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BB7EB-4927-49D3-8886-598A6A59770D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132F7-5417-43AF-8C6E-D6F93CE8B5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Ch</a:t>
            </a:r>
            <a:r>
              <a:rPr lang="en-US" dirty="0" smtClean="0"/>
              <a:t> 6-2  </a:t>
            </a:r>
            <a:r>
              <a:rPr lang="en-US" dirty="0" err="1" smtClean="0"/>
              <a:t>Lexique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 </a:t>
            </a:r>
            <a:r>
              <a:rPr lang="en-US" dirty="0" err="1"/>
              <a:t>chiffres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Les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Avant 2000:  (2 </a:t>
            </a:r>
            <a:r>
              <a:rPr lang="en-US" dirty="0" err="1" smtClean="0"/>
              <a:t>façons</a:t>
            </a:r>
            <a:r>
              <a:rPr lang="en-US" dirty="0" smtClean="0"/>
              <a:t> pour les dire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Mille-</a:t>
            </a:r>
            <a:r>
              <a:rPr lang="en-US" dirty="0" err="1" smtClean="0"/>
              <a:t>neuf</a:t>
            </a:r>
            <a:r>
              <a:rPr lang="en-US" dirty="0" smtClean="0"/>
              <a:t>-cent-</a:t>
            </a:r>
            <a:r>
              <a:rPr lang="en-US" dirty="0" err="1" smtClean="0"/>
              <a:t>quatre</a:t>
            </a:r>
            <a:r>
              <a:rPr lang="en-US" dirty="0" smtClean="0"/>
              <a:t>-</a:t>
            </a:r>
            <a:r>
              <a:rPr lang="en-US" dirty="0" err="1" smtClean="0"/>
              <a:t>vingt</a:t>
            </a:r>
            <a:r>
              <a:rPr lang="en-US" dirty="0" smtClean="0"/>
              <a:t>-</a:t>
            </a:r>
            <a:r>
              <a:rPr lang="en-US" dirty="0" err="1" smtClean="0"/>
              <a:t>neuf</a:t>
            </a:r>
            <a:r>
              <a:rPr lang="en-US" dirty="0" smtClean="0"/>
              <a:t>  (1989)</a:t>
            </a:r>
          </a:p>
          <a:p>
            <a:pPr lvl="1"/>
            <a:r>
              <a:rPr lang="en-US" dirty="0" smtClean="0"/>
              <a:t>Dix-</a:t>
            </a:r>
            <a:r>
              <a:rPr lang="en-US" dirty="0" err="1" smtClean="0"/>
              <a:t>neuf</a:t>
            </a:r>
            <a:r>
              <a:rPr lang="en-US" dirty="0" smtClean="0"/>
              <a:t>-cent-</a:t>
            </a:r>
            <a:r>
              <a:rPr lang="en-US" dirty="0" err="1" smtClean="0"/>
              <a:t>quatre</a:t>
            </a:r>
            <a:r>
              <a:rPr lang="en-US" dirty="0" smtClean="0"/>
              <a:t>-</a:t>
            </a:r>
            <a:r>
              <a:rPr lang="en-US" dirty="0" err="1" smtClean="0"/>
              <a:t>vingt</a:t>
            </a:r>
            <a:r>
              <a:rPr lang="en-US" dirty="0" smtClean="0"/>
              <a:t>-</a:t>
            </a:r>
            <a:r>
              <a:rPr lang="en-US" dirty="0" err="1" smtClean="0"/>
              <a:t>neuf</a:t>
            </a:r>
            <a:r>
              <a:rPr lang="en-US" dirty="0" smtClean="0"/>
              <a:t>  (1989)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Après 2000:  </a:t>
            </a:r>
            <a:r>
              <a:rPr lang="en-US" dirty="0" err="1" smtClean="0"/>
              <a:t>deux</a:t>
            </a:r>
            <a:r>
              <a:rPr lang="en-US" dirty="0" smtClean="0"/>
              <a:t>-mille-</a:t>
            </a:r>
            <a:r>
              <a:rPr lang="en-US" dirty="0" err="1" smtClean="0"/>
              <a:t>neuf</a:t>
            </a:r>
            <a:r>
              <a:rPr lang="en-US" dirty="0" smtClean="0"/>
              <a:t> (2009)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ponctuation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Virgule 		</a:t>
            </a:r>
            <a:r>
              <a:rPr lang="en-US" b="1" dirty="0" smtClean="0">
                <a:solidFill>
                  <a:srgbClr val="0070C0"/>
                </a:solidFill>
              </a:rPr>
              <a:t>,</a:t>
            </a:r>
          </a:p>
          <a:p>
            <a:r>
              <a:rPr lang="en-US" dirty="0" smtClean="0"/>
              <a:t>Point		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 err="1" smtClean="0"/>
              <a:t>Employez</a:t>
            </a:r>
            <a:r>
              <a:rPr lang="en-US" dirty="0" smtClean="0"/>
              <a:t> la virgule en </a:t>
            </a:r>
            <a:r>
              <a:rPr lang="en-US" dirty="0" err="1" smtClean="0"/>
              <a:t>français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on </a:t>
            </a:r>
            <a:r>
              <a:rPr lang="en-US" dirty="0" err="1" smtClean="0"/>
              <a:t>emploie</a:t>
            </a:r>
            <a:r>
              <a:rPr lang="en-US" dirty="0" smtClean="0"/>
              <a:t> le point en </a:t>
            </a:r>
            <a:r>
              <a:rPr lang="en-US" dirty="0" err="1" smtClean="0"/>
              <a:t>anglais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b="1" dirty="0" smtClean="0">
                <a:solidFill>
                  <a:srgbClr val="0070C0"/>
                </a:solidFill>
              </a:rPr>
              <a:t>37.9% (</a:t>
            </a:r>
            <a:r>
              <a:rPr lang="en-US" b="1" dirty="0" err="1" smtClean="0">
                <a:solidFill>
                  <a:srgbClr val="0070C0"/>
                </a:solidFill>
              </a:rPr>
              <a:t>anglais</a:t>
            </a:r>
            <a:r>
              <a:rPr lang="en-US" b="1" dirty="0" smtClean="0">
                <a:solidFill>
                  <a:srgbClr val="0070C0"/>
                </a:solidFill>
              </a:rPr>
              <a:t>)		37,9% (</a:t>
            </a:r>
            <a:r>
              <a:rPr lang="en-US" b="1" dirty="0" err="1" smtClean="0">
                <a:solidFill>
                  <a:srgbClr val="0070C0"/>
                </a:solidFill>
              </a:rPr>
              <a:t>français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US" dirty="0" smtClean="0"/>
              <a:t>Pour les </a:t>
            </a:r>
            <a:r>
              <a:rPr lang="en-US" dirty="0" err="1" smtClean="0"/>
              <a:t>nombres</a:t>
            </a:r>
            <a:r>
              <a:rPr lang="en-US" dirty="0" smtClean="0"/>
              <a:t> à </a:t>
            </a:r>
            <a:r>
              <a:rPr lang="en-US" dirty="0" err="1" smtClean="0"/>
              <a:t>partir</a:t>
            </a:r>
            <a:r>
              <a:rPr lang="en-US" dirty="0" smtClean="0"/>
              <a:t> de mille, </a:t>
            </a:r>
            <a:r>
              <a:rPr lang="en-US" dirty="0" err="1" smtClean="0"/>
              <a:t>employez</a:t>
            </a:r>
            <a:r>
              <a:rPr lang="en-US" dirty="0" smtClean="0"/>
              <a:t> un </a:t>
            </a:r>
            <a:r>
              <a:rPr lang="en-US" dirty="0" err="1" smtClean="0"/>
              <a:t>espace</a:t>
            </a:r>
            <a:r>
              <a:rPr lang="en-US" dirty="0" smtClean="0"/>
              <a:t> pour </a:t>
            </a:r>
            <a:r>
              <a:rPr lang="en-US" dirty="0" err="1" smtClean="0"/>
              <a:t>séparer</a:t>
            </a:r>
            <a:r>
              <a:rPr lang="en-US" dirty="0" smtClean="0"/>
              <a:t>: 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5,511  (</a:t>
            </a:r>
            <a:r>
              <a:rPr lang="en-US" b="1" dirty="0" err="1" smtClean="0">
                <a:solidFill>
                  <a:srgbClr val="0070C0"/>
                </a:solidFill>
              </a:rPr>
              <a:t>anglais</a:t>
            </a:r>
            <a:r>
              <a:rPr lang="en-US" b="1" dirty="0" smtClean="0">
                <a:solidFill>
                  <a:srgbClr val="0070C0"/>
                </a:solidFill>
              </a:rPr>
              <a:t>)		5 511 (</a:t>
            </a:r>
            <a:r>
              <a:rPr lang="en-US" b="1" dirty="0" err="1" smtClean="0">
                <a:solidFill>
                  <a:srgbClr val="0070C0"/>
                </a:solidFill>
              </a:rPr>
              <a:t>français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Un Million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Employez</a:t>
            </a:r>
            <a:r>
              <a:rPr lang="en-US" dirty="0" smtClean="0"/>
              <a:t> “de/d’” après “million”:</a:t>
            </a:r>
          </a:p>
          <a:p>
            <a:endParaRPr lang="en-US" dirty="0"/>
          </a:p>
          <a:p>
            <a:pPr lvl="1"/>
            <a:r>
              <a:rPr lang="en-US" dirty="0" smtClean="0"/>
              <a:t>Il y a plus de 11 000 000 </a:t>
            </a:r>
            <a:r>
              <a:rPr lang="en-US" dirty="0" err="1" smtClean="0"/>
              <a:t>d’habitants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J’ai</a:t>
            </a:r>
            <a:r>
              <a:rPr lang="en-US" dirty="0" smtClean="0"/>
              <a:t> 12 000 000 de dollars à la </a:t>
            </a:r>
            <a:r>
              <a:rPr lang="en-US" dirty="0" err="1" smtClean="0"/>
              <a:t>banque</a:t>
            </a:r>
            <a:r>
              <a:rPr lang="en-US" dirty="0" smtClean="0"/>
              <a:t>! (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rêves</a:t>
            </a:r>
            <a:r>
              <a:rPr lang="en-US" dirty="0" smtClean="0"/>
              <a:t>….)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Mille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</a:t>
            </a:r>
            <a:r>
              <a:rPr lang="en-US" dirty="0" err="1" smtClean="0"/>
              <a:t>n’ajoute</a:t>
            </a:r>
            <a:r>
              <a:rPr lang="en-US" dirty="0" smtClean="0"/>
              <a:t> </a:t>
            </a:r>
            <a:r>
              <a:rPr lang="en-US" dirty="0" err="1" smtClean="0"/>
              <a:t>jamais</a:t>
            </a:r>
            <a:r>
              <a:rPr lang="en-US" dirty="0" smtClean="0"/>
              <a:t> de “s” à mille</a:t>
            </a:r>
          </a:p>
          <a:p>
            <a:endParaRPr lang="en-US" dirty="0"/>
          </a:p>
          <a:p>
            <a:pPr lvl="1"/>
            <a:r>
              <a:rPr lang="en-US" dirty="0" smtClean="0"/>
              <a:t>2 000 = </a:t>
            </a:r>
            <a:r>
              <a:rPr lang="en-US" dirty="0" err="1" smtClean="0"/>
              <a:t>deux</a:t>
            </a:r>
            <a:r>
              <a:rPr lang="en-US" dirty="0" smtClean="0"/>
              <a:t> mille</a:t>
            </a:r>
          </a:p>
          <a:p>
            <a:pPr lvl="1"/>
            <a:r>
              <a:rPr lang="en-US" dirty="0" smtClean="0"/>
              <a:t>3 000 = </a:t>
            </a:r>
            <a:r>
              <a:rPr lang="en-US" dirty="0" err="1" smtClean="0"/>
              <a:t>trois</a:t>
            </a:r>
            <a:r>
              <a:rPr lang="en-US" dirty="0" smtClean="0"/>
              <a:t> mille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3066</TotalTime>
  <Words>90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Ch 6-2  Lexique</vt:lpstr>
      <vt:lpstr>Les dates</vt:lpstr>
      <vt:lpstr>La ponctuation</vt:lpstr>
      <vt:lpstr>Un Million</vt:lpstr>
      <vt:lpstr>Mille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chiffres</dc:title>
  <dc:creator>Devan Baty</dc:creator>
  <cp:lastModifiedBy>Devan Baty</cp:lastModifiedBy>
  <cp:revision>4</cp:revision>
  <dcterms:created xsi:type="dcterms:W3CDTF">2011-02-09T14:37:22Z</dcterms:created>
  <dcterms:modified xsi:type="dcterms:W3CDTF">2013-03-10T18:53:12Z</dcterms:modified>
</cp:coreProperties>
</file>