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B7EB-4927-49D3-8886-598A6A5977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32F7-5417-43AF-8C6E-D6F93CE8B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6-2  </a:t>
            </a:r>
            <a:r>
              <a:rPr lang="en-US" dirty="0" err="1" smtClean="0"/>
              <a:t>Lexique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chiffres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Les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Avant 2000:  (2 </a:t>
            </a:r>
            <a:r>
              <a:rPr lang="en-US" dirty="0" err="1" smtClean="0"/>
              <a:t>façons</a:t>
            </a:r>
            <a:r>
              <a:rPr lang="en-US" dirty="0" smtClean="0"/>
              <a:t> pour les dire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Mille-</a:t>
            </a:r>
            <a:r>
              <a:rPr lang="en-US" dirty="0" err="1" smtClean="0"/>
              <a:t>neuf</a:t>
            </a:r>
            <a:r>
              <a:rPr lang="en-US" dirty="0" smtClean="0"/>
              <a:t>-cent-</a:t>
            </a:r>
            <a:r>
              <a:rPr lang="en-US" dirty="0" err="1" smtClean="0"/>
              <a:t>quatre</a:t>
            </a:r>
            <a:r>
              <a:rPr lang="en-US" dirty="0" smtClean="0"/>
              <a:t>-</a:t>
            </a:r>
            <a:r>
              <a:rPr lang="en-US" dirty="0" err="1" smtClean="0"/>
              <a:t>vingt</a:t>
            </a:r>
            <a:r>
              <a:rPr lang="en-US" dirty="0" smtClean="0"/>
              <a:t>-</a:t>
            </a:r>
            <a:r>
              <a:rPr lang="en-US" dirty="0" err="1" smtClean="0"/>
              <a:t>neuf</a:t>
            </a:r>
            <a:r>
              <a:rPr lang="en-US" dirty="0" smtClean="0"/>
              <a:t>  (1989)</a:t>
            </a:r>
          </a:p>
          <a:p>
            <a:pPr lvl="1"/>
            <a:r>
              <a:rPr lang="en-US" dirty="0" smtClean="0"/>
              <a:t>Dix-</a:t>
            </a:r>
            <a:r>
              <a:rPr lang="en-US" dirty="0" err="1" smtClean="0"/>
              <a:t>neuf</a:t>
            </a:r>
            <a:r>
              <a:rPr lang="en-US" dirty="0" smtClean="0"/>
              <a:t>-cent-</a:t>
            </a:r>
            <a:r>
              <a:rPr lang="en-US" dirty="0" err="1" smtClean="0"/>
              <a:t>quatre</a:t>
            </a:r>
            <a:r>
              <a:rPr lang="en-US" dirty="0" smtClean="0"/>
              <a:t>-</a:t>
            </a:r>
            <a:r>
              <a:rPr lang="en-US" dirty="0" err="1" smtClean="0"/>
              <a:t>vingt</a:t>
            </a:r>
            <a:r>
              <a:rPr lang="en-US" dirty="0" smtClean="0"/>
              <a:t>-</a:t>
            </a:r>
            <a:r>
              <a:rPr lang="en-US" dirty="0" err="1" smtClean="0"/>
              <a:t>neuf</a:t>
            </a:r>
            <a:r>
              <a:rPr lang="en-US" dirty="0" smtClean="0"/>
              <a:t>  (1989)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Après 2000:  </a:t>
            </a:r>
            <a:r>
              <a:rPr lang="en-US" dirty="0" err="1" smtClean="0"/>
              <a:t>deux</a:t>
            </a:r>
            <a:r>
              <a:rPr lang="en-US" dirty="0" smtClean="0"/>
              <a:t>-mille-</a:t>
            </a:r>
            <a:r>
              <a:rPr lang="en-US" dirty="0" err="1" smtClean="0"/>
              <a:t>neuf</a:t>
            </a:r>
            <a:r>
              <a:rPr lang="en-US" dirty="0" smtClean="0"/>
              <a:t> (2009)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ponctuation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Virgule 		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en-US" dirty="0" smtClean="0"/>
              <a:t>Point		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 err="1" smtClean="0"/>
              <a:t>Employez</a:t>
            </a:r>
            <a:r>
              <a:rPr lang="en-US" dirty="0" smtClean="0"/>
              <a:t> la virgule en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emploie</a:t>
            </a:r>
            <a:r>
              <a:rPr lang="en-US" dirty="0" smtClean="0"/>
              <a:t> le point en </a:t>
            </a:r>
            <a:r>
              <a:rPr lang="en-US" dirty="0" err="1" smtClean="0"/>
              <a:t>anglais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37.9% (</a:t>
            </a:r>
            <a:r>
              <a:rPr lang="en-US" b="1" dirty="0" err="1" smtClean="0">
                <a:solidFill>
                  <a:srgbClr val="0070C0"/>
                </a:solidFill>
              </a:rPr>
              <a:t>anglais</a:t>
            </a:r>
            <a:r>
              <a:rPr lang="en-US" b="1" dirty="0" smtClean="0">
                <a:solidFill>
                  <a:srgbClr val="0070C0"/>
                </a:solidFill>
              </a:rPr>
              <a:t>)		37,9% (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Pour les </a:t>
            </a:r>
            <a:r>
              <a:rPr lang="en-US" dirty="0" err="1" smtClean="0"/>
              <a:t>nombres</a:t>
            </a:r>
            <a:r>
              <a:rPr lang="en-US" dirty="0" smtClean="0"/>
              <a:t> à </a:t>
            </a:r>
            <a:r>
              <a:rPr lang="en-US" dirty="0" err="1" smtClean="0"/>
              <a:t>partir</a:t>
            </a:r>
            <a:r>
              <a:rPr lang="en-US" dirty="0" smtClean="0"/>
              <a:t> de mille, </a:t>
            </a:r>
            <a:r>
              <a:rPr lang="en-US" dirty="0" err="1" smtClean="0"/>
              <a:t>employez</a:t>
            </a:r>
            <a:r>
              <a:rPr lang="en-US" dirty="0" smtClean="0"/>
              <a:t> un </a:t>
            </a:r>
            <a:r>
              <a:rPr lang="en-US" dirty="0" err="1" smtClean="0"/>
              <a:t>espace</a:t>
            </a:r>
            <a:r>
              <a:rPr lang="en-US" dirty="0" smtClean="0"/>
              <a:t> pour </a:t>
            </a:r>
            <a:r>
              <a:rPr lang="en-US" dirty="0" err="1" smtClean="0"/>
              <a:t>séparer</a:t>
            </a:r>
            <a:r>
              <a:rPr lang="en-US" dirty="0" smtClean="0"/>
              <a:t>: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5,511  (</a:t>
            </a:r>
            <a:r>
              <a:rPr lang="en-US" b="1" dirty="0" err="1" smtClean="0">
                <a:solidFill>
                  <a:srgbClr val="0070C0"/>
                </a:solidFill>
              </a:rPr>
              <a:t>anglais</a:t>
            </a:r>
            <a:r>
              <a:rPr lang="en-US" b="1" dirty="0" smtClean="0">
                <a:solidFill>
                  <a:srgbClr val="0070C0"/>
                </a:solidFill>
              </a:rPr>
              <a:t>)		5 511 (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Un Million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Employez</a:t>
            </a:r>
            <a:r>
              <a:rPr lang="en-US" dirty="0" smtClean="0"/>
              <a:t> “de/d’” après “million”:</a:t>
            </a:r>
          </a:p>
          <a:p>
            <a:endParaRPr lang="en-US" dirty="0"/>
          </a:p>
          <a:p>
            <a:pPr lvl="1"/>
            <a:r>
              <a:rPr lang="en-US" dirty="0" smtClean="0"/>
              <a:t>Il y a plus de 11 000 000 </a:t>
            </a:r>
            <a:r>
              <a:rPr lang="en-US" dirty="0" err="1" smtClean="0"/>
              <a:t>d’habitants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J’ai</a:t>
            </a:r>
            <a:r>
              <a:rPr lang="en-US" dirty="0" smtClean="0"/>
              <a:t> 12 000 000 de dollars à la </a:t>
            </a:r>
            <a:r>
              <a:rPr lang="en-US" dirty="0" err="1" smtClean="0"/>
              <a:t>banque</a:t>
            </a:r>
            <a:r>
              <a:rPr lang="en-US" dirty="0" smtClean="0"/>
              <a:t>! (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rêves</a:t>
            </a:r>
            <a:r>
              <a:rPr lang="en-US" dirty="0" smtClean="0"/>
              <a:t>….)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n’ajoute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 de “s” à mille</a:t>
            </a:r>
          </a:p>
          <a:p>
            <a:endParaRPr lang="en-US" dirty="0"/>
          </a:p>
          <a:p>
            <a:pPr lvl="1"/>
            <a:r>
              <a:rPr lang="en-US" dirty="0" smtClean="0"/>
              <a:t>2 000 = </a:t>
            </a:r>
            <a:r>
              <a:rPr lang="en-US" dirty="0" err="1" smtClean="0"/>
              <a:t>deux</a:t>
            </a:r>
            <a:r>
              <a:rPr lang="en-US" dirty="0" smtClean="0"/>
              <a:t> mille</a:t>
            </a:r>
          </a:p>
          <a:p>
            <a:pPr lvl="1"/>
            <a:r>
              <a:rPr lang="en-US" dirty="0" smtClean="0"/>
              <a:t>3 000 = </a:t>
            </a:r>
            <a:r>
              <a:rPr lang="en-US" dirty="0" err="1" smtClean="0"/>
              <a:t>trois</a:t>
            </a:r>
            <a:r>
              <a:rPr lang="en-US" dirty="0" smtClean="0"/>
              <a:t> mille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90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 6-2  Lexique</vt:lpstr>
      <vt:lpstr>Les dates</vt:lpstr>
      <vt:lpstr>La ponctuation</vt:lpstr>
      <vt:lpstr>Un Million</vt:lpstr>
      <vt:lpstr>Mille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chiffres</dc:title>
  <dc:creator>Devan Baty</dc:creator>
  <cp:lastModifiedBy>Devan Baty</cp:lastModifiedBy>
  <cp:revision>4</cp:revision>
  <dcterms:created xsi:type="dcterms:W3CDTF">2011-02-09T14:37:22Z</dcterms:created>
  <dcterms:modified xsi:type="dcterms:W3CDTF">2013-03-10T18:53:12Z</dcterms:modified>
</cp:coreProperties>
</file>