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7" r:id="rId3"/>
    <p:sldId id="257" r:id="rId4"/>
    <p:sldId id="258" r:id="rId5"/>
    <p:sldId id="259" r:id="rId6"/>
    <p:sldId id="260" r:id="rId7"/>
    <p:sldId id="266" r:id="rId8"/>
    <p:sldId id="261" r:id="rId9"/>
    <p:sldId id="262" r:id="rId10"/>
    <p:sldId id="263" r:id="rId11"/>
    <p:sldId id="268" r:id="rId12"/>
    <p:sldId id="264" r:id="rId13"/>
    <p:sldId id="265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138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2A0E8DBF-A76F-4601-B2C6-1525DA0BD2C2}" type="datetimeFigureOut">
              <a:rPr lang="en-US" smtClean="0"/>
              <a:t>2/14/2018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D00848C1-E774-4053-8D26-E3BBD5417ADB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E8DBF-A76F-4601-B2C6-1525DA0BD2C2}" type="datetimeFigureOut">
              <a:rPr lang="en-US" smtClean="0"/>
              <a:t>2/14/2018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848C1-E774-4053-8D26-E3BBD5417A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E8DBF-A76F-4601-B2C6-1525DA0BD2C2}" type="datetimeFigureOut">
              <a:rPr lang="en-US" smtClean="0"/>
              <a:t>2/14/2018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848C1-E774-4053-8D26-E3BBD5417AD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E8DBF-A76F-4601-B2C6-1525DA0BD2C2}" type="datetimeFigureOut">
              <a:rPr lang="en-US" smtClean="0"/>
              <a:t>2/14/2018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848C1-E774-4053-8D26-E3BBD5417AD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2A0E8DBF-A76F-4601-B2C6-1525DA0BD2C2}" type="datetimeFigureOut">
              <a:rPr lang="en-US" smtClean="0"/>
              <a:t>2/14/2018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D00848C1-E774-4053-8D26-E3BBD5417AD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E8DBF-A76F-4601-B2C6-1525DA0BD2C2}" type="datetimeFigureOut">
              <a:rPr lang="en-US" smtClean="0"/>
              <a:t>2/14/2018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848C1-E774-4053-8D26-E3BBD5417ADB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E8DBF-A76F-4601-B2C6-1525DA0BD2C2}" type="datetimeFigureOut">
              <a:rPr lang="en-US" smtClean="0"/>
              <a:t>2/14/2018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848C1-E774-4053-8D26-E3BBD5417ADB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E8DBF-A76F-4601-B2C6-1525DA0BD2C2}" type="datetimeFigureOut">
              <a:rPr lang="en-US" smtClean="0"/>
              <a:t>2/14/2018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848C1-E774-4053-8D26-E3BBD5417ADB}" type="slidenum">
              <a:rPr lang="en-US" smtClean="0"/>
              <a:t>‹#›</a:t>
            </a:fld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E8DBF-A76F-4601-B2C6-1525DA0BD2C2}" type="datetimeFigureOut">
              <a:rPr lang="en-US" smtClean="0"/>
              <a:t>2/14/2018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848C1-E774-4053-8D26-E3BBD5417ADB}" type="slidenum">
              <a:rPr lang="en-US" smtClean="0"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E8DBF-A76F-4601-B2C6-1525DA0BD2C2}" type="datetimeFigureOut">
              <a:rPr lang="en-US" smtClean="0"/>
              <a:t>2/14/2018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848C1-E774-4053-8D26-E3BBD5417AD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E8DBF-A76F-4601-B2C6-1525DA0BD2C2}" type="datetimeFigureOut">
              <a:rPr lang="en-US" smtClean="0"/>
              <a:t>2/14/2018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848C1-E774-4053-8D26-E3BBD5417AD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A0E8DBF-A76F-4601-B2C6-1525DA0BD2C2}" type="datetimeFigureOut">
              <a:rPr lang="en-US" smtClean="0"/>
              <a:t>2/14/2018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00848C1-E774-4053-8D26-E3BBD5417ADB}" type="slidenum">
              <a:rPr lang="en-US" smtClean="0"/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Ch. 5, </a:t>
            </a:r>
            <a:r>
              <a:rPr lang="en-US" dirty="0" err="1" smtClean="0"/>
              <a:t>leçon</a:t>
            </a:r>
            <a:r>
              <a:rPr lang="en-US" dirty="0" smtClean="0"/>
              <a:t> 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Culture et </a:t>
            </a:r>
            <a:r>
              <a:rPr lang="en-US" dirty="0" err="1" smtClean="0"/>
              <a:t>Grammaire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n-US" dirty="0" smtClean="0"/>
              <a:t>Les </a:t>
            </a:r>
            <a:r>
              <a:rPr lang="en-US" dirty="0" err="1" smtClean="0"/>
              <a:t>participes</a:t>
            </a:r>
            <a:r>
              <a:rPr lang="en-US" dirty="0" smtClean="0"/>
              <a:t> </a:t>
            </a:r>
            <a:r>
              <a:rPr lang="en-US" dirty="0" err="1" smtClean="0"/>
              <a:t>passés</a:t>
            </a:r>
            <a:r>
              <a:rPr lang="en-US" dirty="0" smtClean="0"/>
              <a:t> pour les </a:t>
            </a:r>
            <a:r>
              <a:rPr lang="en-US" dirty="0" err="1" smtClean="0"/>
              <a:t>verbes</a:t>
            </a:r>
            <a:r>
              <a:rPr lang="en-US" dirty="0" smtClean="0"/>
              <a:t> </a:t>
            </a:r>
            <a:r>
              <a:rPr lang="en-US" dirty="0" err="1" smtClean="0"/>
              <a:t>irréguliers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err="1" smtClean="0"/>
              <a:t>Avoir</a:t>
            </a:r>
            <a:r>
              <a:rPr lang="en-US" dirty="0" smtClean="0"/>
              <a:t>:  </a:t>
            </a:r>
            <a:r>
              <a:rPr lang="en-US" dirty="0" err="1" smtClean="0"/>
              <a:t>eu</a:t>
            </a:r>
            <a:endParaRPr lang="en-US" dirty="0" smtClean="0"/>
          </a:p>
          <a:p>
            <a:r>
              <a:rPr lang="en-US" dirty="0" err="1" smtClean="0"/>
              <a:t>Boire</a:t>
            </a:r>
            <a:r>
              <a:rPr lang="en-US" dirty="0" smtClean="0"/>
              <a:t>:  </a:t>
            </a:r>
            <a:r>
              <a:rPr lang="en-US" dirty="0" err="1" smtClean="0"/>
              <a:t>bu</a:t>
            </a:r>
            <a:endParaRPr lang="en-US" dirty="0" smtClean="0"/>
          </a:p>
          <a:p>
            <a:r>
              <a:rPr lang="en-US" dirty="0" err="1" smtClean="0"/>
              <a:t>Courir</a:t>
            </a:r>
            <a:r>
              <a:rPr lang="en-US" dirty="0" smtClean="0"/>
              <a:t>:  </a:t>
            </a:r>
            <a:r>
              <a:rPr lang="en-US" dirty="0" err="1" smtClean="0"/>
              <a:t>couru</a:t>
            </a:r>
            <a:endParaRPr lang="en-US" dirty="0" smtClean="0"/>
          </a:p>
          <a:p>
            <a:r>
              <a:rPr lang="en-US" dirty="0" smtClean="0"/>
              <a:t>Devoir:  </a:t>
            </a:r>
            <a:r>
              <a:rPr lang="en-US" dirty="0" err="1" smtClean="0"/>
              <a:t>dû</a:t>
            </a:r>
            <a:endParaRPr lang="en-US" dirty="0" smtClean="0"/>
          </a:p>
          <a:p>
            <a:r>
              <a:rPr lang="en-US" dirty="0" err="1" smtClean="0"/>
              <a:t>Être</a:t>
            </a:r>
            <a:r>
              <a:rPr lang="en-US" dirty="0" smtClean="0"/>
              <a:t>:  </a:t>
            </a:r>
            <a:r>
              <a:rPr lang="en-US" dirty="0" err="1" smtClean="0"/>
              <a:t>été</a:t>
            </a:r>
            <a:endParaRPr lang="en-US" dirty="0" smtClean="0"/>
          </a:p>
          <a:p>
            <a:r>
              <a:rPr lang="en-US" dirty="0" smtClean="0"/>
              <a:t>Faire:  fait</a:t>
            </a:r>
          </a:p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err="1" smtClean="0"/>
              <a:t>Mettre</a:t>
            </a:r>
            <a:r>
              <a:rPr lang="en-US" dirty="0" smtClean="0"/>
              <a:t>:  </a:t>
            </a:r>
            <a:r>
              <a:rPr lang="en-US" dirty="0" err="1" smtClean="0"/>
              <a:t>mis</a:t>
            </a:r>
            <a:endParaRPr lang="en-US" dirty="0" smtClean="0"/>
          </a:p>
          <a:p>
            <a:r>
              <a:rPr lang="en-US" dirty="0" err="1" smtClean="0"/>
              <a:t>Ouvrir</a:t>
            </a:r>
            <a:r>
              <a:rPr lang="en-US" dirty="0" smtClean="0"/>
              <a:t>:  </a:t>
            </a:r>
            <a:r>
              <a:rPr lang="en-US" dirty="0" err="1" smtClean="0"/>
              <a:t>ouvert</a:t>
            </a:r>
            <a:endParaRPr lang="en-US" dirty="0" smtClean="0"/>
          </a:p>
          <a:p>
            <a:r>
              <a:rPr lang="en-US" dirty="0" err="1" smtClean="0"/>
              <a:t>Pouvoir</a:t>
            </a:r>
            <a:r>
              <a:rPr lang="en-US" dirty="0" smtClean="0"/>
              <a:t>: </a:t>
            </a:r>
            <a:r>
              <a:rPr lang="en-US" dirty="0" err="1" smtClean="0"/>
              <a:t>pu</a:t>
            </a:r>
            <a:endParaRPr lang="en-US" dirty="0" smtClean="0"/>
          </a:p>
          <a:p>
            <a:r>
              <a:rPr lang="en-US" dirty="0" err="1" smtClean="0"/>
              <a:t>Prendre</a:t>
            </a:r>
            <a:r>
              <a:rPr lang="en-US" dirty="0" smtClean="0"/>
              <a:t>:  </a:t>
            </a:r>
            <a:r>
              <a:rPr lang="en-US" dirty="0" err="1" smtClean="0"/>
              <a:t>pris</a:t>
            </a:r>
            <a:endParaRPr lang="en-US" dirty="0" smtClean="0"/>
          </a:p>
          <a:p>
            <a:r>
              <a:rPr lang="en-US" dirty="0" err="1" smtClean="0"/>
              <a:t>Vouloir</a:t>
            </a:r>
            <a:r>
              <a:rPr lang="en-US" dirty="0" smtClean="0"/>
              <a:t>:  </a:t>
            </a:r>
            <a:r>
              <a:rPr lang="en-US" dirty="0" err="1" smtClean="0"/>
              <a:t>voulu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US" dirty="0" smtClean="0"/>
              <a:t>Useful expressions for referring to past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Hier</a:t>
            </a:r>
            <a:r>
              <a:rPr lang="en-US" dirty="0" smtClean="0"/>
              <a:t>  		(yesterday)</a:t>
            </a:r>
          </a:p>
          <a:p>
            <a:r>
              <a:rPr lang="en-US" dirty="0" smtClean="0"/>
              <a:t>Avant-</a:t>
            </a:r>
            <a:r>
              <a:rPr lang="en-US" dirty="0" err="1" smtClean="0"/>
              <a:t>hier</a:t>
            </a:r>
            <a:r>
              <a:rPr lang="en-US" dirty="0" smtClean="0"/>
              <a:t> 		(the day before yesterday)</a:t>
            </a:r>
          </a:p>
          <a:p>
            <a:r>
              <a:rPr lang="en-US" dirty="0" err="1" smtClean="0"/>
              <a:t>Samedi</a:t>
            </a:r>
            <a:r>
              <a:rPr lang="en-US" dirty="0" smtClean="0"/>
              <a:t> dernier 	(last Saturday)</a:t>
            </a:r>
          </a:p>
          <a:p>
            <a:r>
              <a:rPr lang="en-US" dirty="0" err="1" smtClean="0"/>
              <a:t>L’année</a:t>
            </a:r>
            <a:r>
              <a:rPr lang="en-US" dirty="0" smtClean="0"/>
              <a:t> </a:t>
            </a:r>
            <a:r>
              <a:rPr lang="en-US" dirty="0" err="1" smtClean="0"/>
              <a:t>dernière</a:t>
            </a:r>
            <a:r>
              <a:rPr lang="en-US" dirty="0" smtClean="0"/>
              <a:t>  	(last year)</a:t>
            </a:r>
          </a:p>
          <a:p>
            <a:r>
              <a:rPr lang="en-US" dirty="0" smtClean="0"/>
              <a:t>Il y a </a:t>
            </a:r>
            <a:r>
              <a:rPr lang="en-US" dirty="0" err="1" smtClean="0"/>
              <a:t>longtemps</a:t>
            </a:r>
            <a:r>
              <a:rPr lang="en-US" dirty="0" smtClean="0"/>
              <a:t> 	(a long time ago)</a:t>
            </a:r>
          </a:p>
          <a:p>
            <a:r>
              <a:rPr lang="en-US" dirty="0" smtClean="0"/>
              <a:t>Il y a </a:t>
            </a:r>
            <a:r>
              <a:rPr lang="en-US" dirty="0" err="1" smtClean="0"/>
              <a:t>deux</a:t>
            </a:r>
            <a:r>
              <a:rPr lang="en-US" dirty="0" smtClean="0"/>
              <a:t> </a:t>
            </a:r>
            <a:r>
              <a:rPr lang="en-US" dirty="0" err="1" smtClean="0"/>
              <a:t>jours</a:t>
            </a:r>
            <a:r>
              <a:rPr lang="en-US" dirty="0" smtClean="0"/>
              <a:t> 	(two days ago)</a:t>
            </a:r>
          </a:p>
          <a:p>
            <a:r>
              <a:rPr lang="en-US" dirty="0" err="1" smtClean="0"/>
              <a:t>Ce</a:t>
            </a:r>
            <a:r>
              <a:rPr lang="en-US" dirty="0" smtClean="0"/>
              <a:t> jour-</a:t>
            </a:r>
            <a:r>
              <a:rPr lang="en-US" dirty="0" err="1" smtClean="0"/>
              <a:t>là</a:t>
            </a:r>
            <a:r>
              <a:rPr lang="en-US" dirty="0" smtClean="0"/>
              <a:t>  		(that day)</a:t>
            </a:r>
          </a:p>
          <a:p>
            <a:r>
              <a:rPr lang="en-US" dirty="0"/>
              <a:t>à</a:t>
            </a:r>
            <a:r>
              <a:rPr lang="en-US" dirty="0" smtClean="0"/>
              <a:t> </a:t>
            </a:r>
            <a:r>
              <a:rPr lang="en-US" dirty="0" err="1" smtClean="0"/>
              <a:t>ce</a:t>
            </a:r>
            <a:r>
              <a:rPr lang="en-US" dirty="0" smtClean="0"/>
              <a:t> moment-</a:t>
            </a:r>
            <a:r>
              <a:rPr lang="en-US" dirty="0" err="1" smtClean="0"/>
              <a:t>là</a:t>
            </a:r>
            <a:r>
              <a:rPr lang="en-US" dirty="0" smtClean="0"/>
              <a:t>  	(at that moment)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04785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 err="1" smtClean="0"/>
              <a:t>Acheter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J’achète</a:t>
            </a:r>
            <a:endParaRPr lang="en-US" dirty="0" smtClean="0"/>
          </a:p>
          <a:p>
            <a:r>
              <a:rPr lang="en-US" dirty="0" err="1" smtClean="0"/>
              <a:t>Tu</a:t>
            </a:r>
            <a:r>
              <a:rPr lang="en-US" dirty="0" smtClean="0"/>
              <a:t> </a:t>
            </a:r>
            <a:r>
              <a:rPr lang="en-US" dirty="0" err="1" smtClean="0"/>
              <a:t>achètes</a:t>
            </a:r>
            <a:endParaRPr lang="en-US" dirty="0" smtClean="0"/>
          </a:p>
          <a:p>
            <a:r>
              <a:rPr lang="en-US" dirty="0" smtClean="0"/>
              <a:t>Il </a:t>
            </a:r>
            <a:r>
              <a:rPr lang="en-US" dirty="0" err="1" smtClean="0"/>
              <a:t>achète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Nous </a:t>
            </a:r>
            <a:r>
              <a:rPr lang="en-US" dirty="0" err="1" smtClean="0"/>
              <a:t>achetons</a:t>
            </a:r>
            <a:endParaRPr lang="en-US" dirty="0" smtClean="0"/>
          </a:p>
          <a:p>
            <a:r>
              <a:rPr lang="en-US" dirty="0" err="1" smtClean="0"/>
              <a:t>Vous</a:t>
            </a:r>
            <a:r>
              <a:rPr lang="en-US" dirty="0" smtClean="0"/>
              <a:t> </a:t>
            </a:r>
            <a:r>
              <a:rPr lang="en-US" dirty="0" err="1" smtClean="0"/>
              <a:t>achetez</a:t>
            </a:r>
            <a:endParaRPr lang="en-US" dirty="0" smtClean="0"/>
          </a:p>
          <a:p>
            <a:r>
              <a:rPr lang="en-US" dirty="0" err="1" smtClean="0"/>
              <a:t>Ils</a:t>
            </a:r>
            <a:r>
              <a:rPr lang="en-US" dirty="0" smtClean="0"/>
              <a:t> </a:t>
            </a:r>
            <a:r>
              <a:rPr lang="en-US" dirty="0" err="1" smtClean="0"/>
              <a:t>achètent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Impératif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Achète</a:t>
            </a:r>
            <a:r>
              <a:rPr lang="en-US" dirty="0" smtClean="0"/>
              <a:t> des haricots!</a:t>
            </a:r>
          </a:p>
          <a:p>
            <a:pPr lvl="1"/>
            <a:r>
              <a:rPr lang="en-US" dirty="0" err="1" smtClean="0"/>
              <a:t>Achetez</a:t>
            </a:r>
            <a:r>
              <a:rPr lang="en-US" dirty="0" smtClean="0"/>
              <a:t> </a:t>
            </a:r>
            <a:r>
              <a:rPr lang="en-US" dirty="0" err="1" smtClean="0"/>
              <a:t>une</a:t>
            </a:r>
            <a:r>
              <a:rPr lang="en-US" dirty="0" smtClean="0"/>
              <a:t> belle </a:t>
            </a:r>
            <a:r>
              <a:rPr lang="en-US" dirty="0" err="1" smtClean="0"/>
              <a:t>tarte</a:t>
            </a:r>
            <a:r>
              <a:rPr lang="en-US" dirty="0" smtClean="0"/>
              <a:t>!</a:t>
            </a:r>
          </a:p>
          <a:p>
            <a:pPr lvl="1"/>
            <a:r>
              <a:rPr lang="en-US" dirty="0" err="1" smtClean="0"/>
              <a:t>Achetons</a:t>
            </a:r>
            <a:r>
              <a:rPr lang="en-US" dirty="0" smtClean="0"/>
              <a:t> des </a:t>
            </a:r>
            <a:r>
              <a:rPr lang="en-US" dirty="0" err="1" smtClean="0"/>
              <a:t>asperges</a:t>
            </a:r>
            <a:r>
              <a:rPr lang="en-US" dirty="0" smtClean="0"/>
              <a:t>!</a:t>
            </a:r>
          </a:p>
          <a:p>
            <a:r>
              <a:rPr lang="en-US" dirty="0" smtClean="0"/>
              <a:t>Passé </a:t>
            </a:r>
            <a:r>
              <a:rPr lang="en-US" dirty="0" err="1" smtClean="0"/>
              <a:t>composé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J’ai</a:t>
            </a:r>
            <a:r>
              <a:rPr lang="en-US" dirty="0" smtClean="0"/>
              <a:t> </a:t>
            </a:r>
            <a:r>
              <a:rPr lang="en-US" dirty="0" err="1" smtClean="0"/>
              <a:t>acheté</a:t>
            </a:r>
            <a:r>
              <a:rPr lang="en-US" dirty="0" smtClean="0"/>
              <a:t> des belles </a:t>
            </a:r>
            <a:r>
              <a:rPr lang="en-US" dirty="0" err="1" smtClean="0"/>
              <a:t>tomates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 err="1" smtClean="0"/>
              <a:t>Appeler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J’appelle</a:t>
            </a:r>
            <a:endParaRPr lang="en-US" dirty="0" smtClean="0"/>
          </a:p>
          <a:p>
            <a:r>
              <a:rPr lang="en-US" dirty="0" err="1" smtClean="0"/>
              <a:t>Tu</a:t>
            </a:r>
            <a:r>
              <a:rPr lang="en-US" dirty="0" smtClean="0"/>
              <a:t> </a:t>
            </a:r>
            <a:r>
              <a:rPr lang="en-US" dirty="0" err="1" smtClean="0"/>
              <a:t>appelles</a:t>
            </a:r>
            <a:endParaRPr lang="en-US" dirty="0" smtClean="0"/>
          </a:p>
          <a:p>
            <a:r>
              <a:rPr lang="en-US" dirty="0" smtClean="0"/>
              <a:t>Il/Elle/on </a:t>
            </a:r>
            <a:r>
              <a:rPr lang="en-US" dirty="0" err="1" smtClean="0"/>
              <a:t>appelle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Nous </a:t>
            </a:r>
            <a:r>
              <a:rPr lang="en-US" dirty="0" err="1" smtClean="0"/>
              <a:t>appelons</a:t>
            </a:r>
            <a:endParaRPr lang="en-US" dirty="0" smtClean="0"/>
          </a:p>
          <a:p>
            <a:r>
              <a:rPr lang="en-US" dirty="0" err="1" smtClean="0"/>
              <a:t>Vous</a:t>
            </a:r>
            <a:r>
              <a:rPr lang="en-US" dirty="0" smtClean="0"/>
              <a:t> </a:t>
            </a:r>
            <a:r>
              <a:rPr lang="en-US" dirty="0" err="1" smtClean="0"/>
              <a:t>appelez</a:t>
            </a:r>
            <a:endParaRPr lang="en-US" dirty="0" smtClean="0"/>
          </a:p>
          <a:p>
            <a:r>
              <a:rPr lang="en-US" dirty="0" err="1" smtClean="0"/>
              <a:t>Ils</a:t>
            </a:r>
            <a:r>
              <a:rPr lang="en-US" dirty="0" smtClean="0"/>
              <a:t>/</a:t>
            </a:r>
            <a:r>
              <a:rPr lang="en-US" dirty="0" err="1" smtClean="0"/>
              <a:t>elles</a:t>
            </a:r>
            <a:r>
              <a:rPr lang="en-US" dirty="0" smtClean="0"/>
              <a:t> </a:t>
            </a:r>
            <a:r>
              <a:rPr lang="en-US" dirty="0" err="1" smtClean="0"/>
              <a:t>appellent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Impératif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Appelle</a:t>
            </a:r>
            <a:r>
              <a:rPr lang="en-US" dirty="0" smtClean="0"/>
              <a:t> le </a:t>
            </a:r>
            <a:r>
              <a:rPr lang="en-US" dirty="0" err="1" smtClean="0"/>
              <a:t>serveur</a:t>
            </a:r>
            <a:r>
              <a:rPr lang="en-US" dirty="0" smtClean="0"/>
              <a:t>!</a:t>
            </a:r>
          </a:p>
          <a:p>
            <a:pPr lvl="1"/>
            <a:r>
              <a:rPr lang="en-US" dirty="0" err="1" smtClean="0"/>
              <a:t>Appelez</a:t>
            </a:r>
            <a:r>
              <a:rPr lang="en-US" dirty="0" smtClean="0"/>
              <a:t> le </a:t>
            </a:r>
            <a:r>
              <a:rPr lang="en-US" dirty="0" err="1" smtClean="0"/>
              <a:t>médecin</a:t>
            </a:r>
            <a:r>
              <a:rPr lang="en-US" dirty="0" smtClean="0"/>
              <a:t>!</a:t>
            </a:r>
          </a:p>
          <a:p>
            <a:pPr lvl="1"/>
            <a:r>
              <a:rPr lang="en-US" dirty="0" err="1" smtClean="0"/>
              <a:t>Appelons</a:t>
            </a:r>
            <a:r>
              <a:rPr lang="en-US" dirty="0" smtClean="0"/>
              <a:t> ton </a:t>
            </a:r>
            <a:r>
              <a:rPr lang="en-US" dirty="0" err="1" smtClean="0"/>
              <a:t>copain</a:t>
            </a:r>
            <a:r>
              <a:rPr lang="en-US" dirty="0" smtClean="0"/>
              <a:t>!</a:t>
            </a:r>
          </a:p>
          <a:p>
            <a:r>
              <a:rPr lang="en-US" dirty="0" smtClean="0"/>
              <a:t>Passé </a:t>
            </a:r>
            <a:r>
              <a:rPr lang="en-US" dirty="0" err="1" smtClean="0"/>
              <a:t>composé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On a </a:t>
            </a:r>
            <a:r>
              <a:rPr lang="en-US" dirty="0" err="1" smtClean="0"/>
              <a:t>appelé</a:t>
            </a:r>
            <a:r>
              <a:rPr lang="en-US" dirty="0" smtClean="0"/>
              <a:t> </a:t>
            </a:r>
            <a:r>
              <a:rPr lang="en-US" dirty="0" err="1" smtClean="0"/>
              <a:t>leurs</a:t>
            </a:r>
            <a:r>
              <a:rPr lang="en-US" dirty="0" smtClean="0"/>
              <a:t> parents.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 </a:t>
            </a:r>
            <a:r>
              <a:rPr lang="en-US" dirty="0" err="1" smtClean="0"/>
              <a:t>repas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68674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n-US" dirty="0" err="1" smtClean="0"/>
              <a:t>L’ordre</a:t>
            </a:r>
            <a:r>
              <a:rPr lang="en-US" dirty="0" smtClean="0"/>
              <a:t> des plats d’un </a:t>
            </a:r>
            <a:r>
              <a:rPr lang="en-US" dirty="0" err="1" smtClean="0"/>
              <a:t>repas</a:t>
            </a:r>
            <a:r>
              <a:rPr lang="en-US" dirty="0" smtClean="0"/>
              <a:t> </a:t>
            </a:r>
            <a:r>
              <a:rPr lang="en-US" dirty="0" err="1" smtClean="0"/>
              <a:t>traditionnel</a:t>
            </a:r>
            <a:r>
              <a:rPr lang="en-US" dirty="0" smtClean="0"/>
              <a:t> en France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r>
              <a:rPr lang="en-US" dirty="0" smtClean="0"/>
              <a:t>On </a:t>
            </a:r>
            <a:r>
              <a:rPr lang="en-US" dirty="0" err="1" smtClean="0"/>
              <a:t>prend</a:t>
            </a:r>
            <a:r>
              <a:rPr lang="en-US" dirty="0" smtClean="0"/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l’apéritif</a:t>
            </a:r>
            <a:r>
              <a:rPr lang="en-US" dirty="0" smtClean="0">
                <a:solidFill>
                  <a:srgbClr val="0070C0"/>
                </a:solidFill>
              </a:rPr>
              <a:t>. </a:t>
            </a:r>
            <a:r>
              <a:rPr lang="en-US" dirty="0" smtClean="0"/>
              <a:t>(</a:t>
            </a:r>
            <a:r>
              <a:rPr lang="en-US" dirty="0" err="1" smtClean="0"/>
              <a:t>l’apéro</a:t>
            </a:r>
            <a:r>
              <a:rPr lang="en-US" dirty="0" smtClean="0"/>
              <a:t>)</a:t>
            </a:r>
          </a:p>
          <a:p>
            <a:r>
              <a:rPr lang="en-US" dirty="0" smtClean="0"/>
              <a:t>On </a:t>
            </a:r>
            <a:r>
              <a:rPr lang="en-US" dirty="0" err="1" smtClean="0"/>
              <a:t>prend</a:t>
            </a:r>
            <a:r>
              <a:rPr lang="en-US" dirty="0" smtClean="0"/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l’entrée</a:t>
            </a:r>
            <a:r>
              <a:rPr lang="en-US" dirty="0" smtClean="0"/>
              <a:t>.  (ex:  des crudités, de la charcuterie..)</a:t>
            </a:r>
          </a:p>
          <a:p>
            <a:r>
              <a:rPr lang="en-US" dirty="0" smtClean="0"/>
              <a:t>On </a:t>
            </a:r>
            <a:r>
              <a:rPr lang="en-US" dirty="0" err="1" smtClean="0"/>
              <a:t>prend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chemeClr val="bg2">
                    <a:lumMod val="25000"/>
                  </a:schemeClr>
                </a:solidFill>
              </a:rPr>
              <a:t>le plat principal</a:t>
            </a:r>
            <a:r>
              <a:rPr lang="en-US" dirty="0" smtClean="0"/>
              <a:t>.  (ex:  du </a:t>
            </a:r>
            <a:r>
              <a:rPr lang="en-US" dirty="0" err="1" smtClean="0"/>
              <a:t>poisson</a:t>
            </a:r>
            <a:r>
              <a:rPr lang="en-US" dirty="0" smtClean="0"/>
              <a:t> &amp; des </a:t>
            </a:r>
            <a:r>
              <a:rPr lang="en-US" dirty="0" err="1" smtClean="0"/>
              <a:t>légumes</a:t>
            </a:r>
            <a:r>
              <a:rPr lang="en-US" dirty="0" smtClean="0"/>
              <a:t>..)</a:t>
            </a:r>
          </a:p>
          <a:p>
            <a:r>
              <a:rPr lang="en-US" dirty="0" smtClean="0"/>
              <a:t>On </a:t>
            </a:r>
            <a:r>
              <a:rPr lang="en-US" dirty="0" err="1" smtClean="0"/>
              <a:t>prend</a:t>
            </a:r>
            <a:r>
              <a:rPr lang="en-US" dirty="0" smtClean="0"/>
              <a:t> </a:t>
            </a:r>
            <a:r>
              <a:rPr lang="en-US" b="1" dirty="0" err="1" smtClean="0">
                <a:solidFill>
                  <a:srgbClr val="00B050"/>
                </a:solidFill>
              </a:rPr>
              <a:t>une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err="1" smtClean="0">
                <a:solidFill>
                  <a:srgbClr val="00B050"/>
                </a:solidFill>
              </a:rPr>
              <a:t>salade</a:t>
            </a:r>
            <a:r>
              <a:rPr lang="en-US" dirty="0" smtClean="0"/>
              <a:t>.</a:t>
            </a:r>
          </a:p>
          <a:p>
            <a:r>
              <a:rPr lang="en-US" dirty="0" smtClean="0"/>
              <a:t>On </a:t>
            </a:r>
            <a:r>
              <a:rPr lang="en-US" dirty="0" err="1" smtClean="0"/>
              <a:t>prend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du </a:t>
            </a:r>
            <a:r>
              <a:rPr lang="en-US" b="1" dirty="0" err="1" smtClean="0">
                <a:solidFill>
                  <a:schemeClr val="accent6">
                    <a:lumMod val="50000"/>
                  </a:schemeClr>
                </a:solidFill>
              </a:rPr>
              <a:t>fromage</a:t>
            </a:r>
            <a:r>
              <a:rPr lang="en-US" dirty="0" smtClean="0"/>
              <a:t>.</a:t>
            </a:r>
          </a:p>
          <a:p>
            <a:r>
              <a:rPr lang="en-US" dirty="0" smtClean="0"/>
              <a:t>On </a:t>
            </a:r>
            <a:r>
              <a:rPr lang="en-US" dirty="0" err="1" smtClean="0"/>
              <a:t>prend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rgbClr val="FF0000"/>
                </a:solidFill>
              </a:rPr>
              <a:t>un dessert </a:t>
            </a:r>
            <a:r>
              <a:rPr lang="en-US" dirty="0" smtClean="0"/>
              <a:t>avec du café.</a:t>
            </a:r>
          </a:p>
          <a:p>
            <a:r>
              <a:rPr lang="en-US" dirty="0" smtClean="0"/>
              <a:t>On </a:t>
            </a:r>
            <a:r>
              <a:rPr lang="en-US" dirty="0" err="1" smtClean="0"/>
              <a:t>prend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rgbClr val="0070C0"/>
                </a:solidFill>
              </a:rPr>
              <a:t>un </a:t>
            </a:r>
            <a:r>
              <a:rPr lang="en-US" b="1" dirty="0" err="1" smtClean="0">
                <a:solidFill>
                  <a:srgbClr val="0070C0"/>
                </a:solidFill>
              </a:rPr>
              <a:t>digestif</a:t>
            </a:r>
            <a:r>
              <a:rPr lang="en-US" dirty="0" smtClean="0"/>
              <a:t>.  (ex:  du cognac)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 smtClean="0"/>
              <a:t>Les </a:t>
            </a:r>
            <a:r>
              <a:rPr lang="en-US" dirty="0" err="1" smtClean="0"/>
              <a:t>repas</a:t>
            </a:r>
            <a:r>
              <a:rPr lang="en-US" dirty="0" smtClean="0"/>
              <a:t> en France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Le petit </a:t>
            </a:r>
            <a:r>
              <a:rPr lang="en-US" dirty="0" err="1" smtClean="0"/>
              <a:t>déjeuner</a:t>
            </a:r>
            <a:endParaRPr lang="en-US" dirty="0" smtClean="0"/>
          </a:p>
          <a:p>
            <a:r>
              <a:rPr lang="en-US" dirty="0" smtClean="0"/>
              <a:t>Le </a:t>
            </a:r>
            <a:r>
              <a:rPr lang="en-US" dirty="0" err="1" smtClean="0"/>
              <a:t>déjeuner</a:t>
            </a:r>
            <a:r>
              <a:rPr lang="en-US" dirty="0" smtClean="0"/>
              <a:t>  (le </a:t>
            </a:r>
            <a:r>
              <a:rPr lang="en-US" dirty="0" err="1" smtClean="0"/>
              <a:t>repas</a:t>
            </a:r>
            <a:r>
              <a:rPr lang="en-US" dirty="0" smtClean="0"/>
              <a:t> le plus </a:t>
            </a:r>
            <a:r>
              <a:rPr lang="en-US" dirty="0" err="1" smtClean="0"/>
              <a:t>copieux</a:t>
            </a:r>
            <a:r>
              <a:rPr lang="en-US" dirty="0" smtClean="0"/>
              <a:t>)</a:t>
            </a:r>
          </a:p>
          <a:p>
            <a:r>
              <a:rPr lang="en-US" dirty="0" smtClean="0"/>
              <a:t>Le </a:t>
            </a:r>
            <a:r>
              <a:rPr lang="en-US" dirty="0" err="1" smtClean="0"/>
              <a:t>goûter</a:t>
            </a:r>
            <a:r>
              <a:rPr lang="en-US" dirty="0" smtClean="0"/>
              <a:t>  (</a:t>
            </a:r>
            <a:r>
              <a:rPr lang="en-US" dirty="0" err="1" smtClean="0"/>
              <a:t>vers</a:t>
            </a:r>
            <a:r>
              <a:rPr lang="en-US" dirty="0" smtClean="0"/>
              <a:t> 4 </a:t>
            </a:r>
            <a:r>
              <a:rPr lang="en-US" dirty="0" err="1" smtClean="0"/>
              <a:t>heures</a:t>
            </a:r>
            <a:r>
              <a:rPr lang="en-US" dirty="0" smtClean="0"/>
              <a:t> de </a:t>
            </a:r>
            <a:r>
              <a:rPr lang="en-US" dirty="0" err="1" smtClean="0"/>
              <a:t>l’après</a:t>
            </a:r>
            <a:r>
              <a:rPr lang="en-US" dirty="0" smtClean="0"/>
              <a:t>-midi..)</a:t>
            </a:r>
          </a:p>
          <a:p>
            <a:r>
              <a:rPr lang="en-US" dirty="0" smtClean="0"/>
              <a:t>Le </a:t>
            </a:r>
            <a:r>
              <a:rPr lang="en-US" dirty="0" err="1" smtClean="0"/>
              <a:t>dîner</a:t>
            </a:r>
            <a:r>
              <a:rPr lang="en-US" dirty="0" smtClean="0"/>
              <a:t>/le </a:t>
            </a:r>
            <a:r>
              <a:rPr lang="en-US" dirty="0" err="1" smtClean="0"/>
              <a:t>souper</a:t>
            </a:r>
            <a:endParaRPr lang="en-US" dirty="0" smtClean="0"/>
          </a:p>
          <a:p>
            <a:endParaRPr lang="en-US" dirty="0" smtClean="0"/>
          </a:p>
          <a:p>
            <a:pPr lvl="1"/>
            <a:r>
              <a:rPr lang="en-US" dirty="0" smtClean="0"/>
              <a:t>À </a:t>
            </a:r>
            <a:r>
              <a:rPr lang="en-US" dirty="0" err="1" smtClean="0"/>
              <a:t>quelle</a:t>
            </a:r>
            <a:r>
              <a:rPr lang="en-US" dirty="0" smtClean="0"/>
              <a:t> </a:t>
            </a:r>
            <a:r>
              <a:rPr lang="en-US" dirty="0" err="1" smtClean="0"/>
              <a:t>heure</a:t>
            </a:r>
            <a:r>
              <a:rPr lang="en-US" dirty="0" smtClean="0"/>
              <a:t> </a:t>
            </a:r>
            <a:r>
              <a:rPr lang="en-US" dirty="0" err="1" smtClean="0"/>
              <a:t>prenez-vous</a:t>
            </a:r>
            <a:r>
              <a:rPr lang="en-US" dirty="0" smtClean="0"/>
              <a:t> le petit </a:t>
            </a:r>
            <a:r>
              <a:rPr lang="en-US" dirty="0" err="1" smtClean="0"/>
              <a:t>déjeuner</a:t>
            </a:r>
            <a:r>
              <a:rPr lang="en-US" dirty="0" smtClean="0"/>
              <a:t>?</a:t>
            </a:r>
          </a:p>
          <a:p>
            <a:pPr lvl="1"/>
            <a:r>
              <a:rPr lang="en-US" dirty="0" err="1" smtClean="0"/>
              <a:t>Quel</a:t>
            </a:r>
            <a:r>
              <a:rPr lang="en-US" dirty="0" smtClean="0"/>
              <a:t> </a:t>
            </a:r>
            <a:r>
              <a:rPr lang="en-US" dirty="0" err="1" smtClean="0"/>
              <a:t>repas</a:t>
            </a:r>
            <a:r>
              <a:rPr lang="en-US" dirty="0" smtClean="0"/>
              <a:t> </a:t>
            </a:r>
            <a:r>
              <a:rPr lang="en-US" dirty="0" err="1" smtClean="0"/>
              <a:t>est</a:t>
            </a:r>
            <a:r>
              <a:rPr lang="en-US" dirty="0" smtClean="0"/>
              <a:t> le plus </a:t>
            </a:r>
            <a:r>
              <a:rPr lang="en-US" dirty="0" err="1" smtClean="0"/>
              <a:t>copieux</a:t>
            </a:r>
            <a:r>
              <a:rPr lang="en-US" dirty="0" smtClean="0"/>
              <a:t> pour </a:t>
            </a:r>
            <a:r>
              <a:rPr lang="en-US" dirty="0" err="1" smtClean="0"/>
              <a:t>vous</a:t>
            </a:r>
            <a:r>
              <a:rPr lang="en-US" dirty="0" smtClean="0"/>
              <a:t>?</a:t>
            </a:r>
            <a:endParaRPr lang="en-US" dirty="0"/>
          </a:p>
          <a:p>
            <a:pPr lvl="1"/>
            <a:r>
              <a:rPr lang="en-US" dirty="0" err="1" smtClean="0"/>
              <a:t>Qu’est-ce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vous</a:t>
            </a:r>
            <a:r>
              <a:rPr lang="en-US" dirty="0" smtClean="0"/>
              <a:t> </a:t>
            </a:r>
            <a:r>
              <a:rPr lang="en-US" dirty="0" err="1" smtClean="0"/>
              <a:t>prenez</a:t>
            </a:r>
            <a:r>
              <a:rPr lang="en-US" dirty="0" smtClean="0"/>
              <a:t> pour </a:t>
            </a:r>
            <a:r>
              <a:rPr lang="en-US" dirty="0"/>
              <a:t>le </a:t>
            </a:r>
            <a:r>
              <a:rPr lang="en-US" dirty="0" smtClean="0"/>
              <a:t>petit-</a:t>
            </a:r>
            <a:r>
              <a:rPr lang="en-US" dirty="0" err="1" smtClean="0"/>
              <a:t>déj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À </a:t>
            </a:r>
            <a:r>
              <a:rPr lang="en-US" dirty="0" err="1" smtClean="0"/>
              <a:t>quelle</a:t>
            </a:r>
            <a:r>
              <a:rPr lang="en-US" dirty="0" smtClean="0"/>
              <a:t> </a:t>
            </a:r>
            <a:r>
              <a:rPr lang="en-US" dirty="0" err="1" smtClean="0"/>
              <a:t>heure</a:t>
            </a:r>
            <a:r>
              <a:rPr lang="en-US" dirty="0" smtClean="0"/>
              <a:t> </a:t>
            </a:r>
            <a:r>
              <a:rPr lang="en-US" dirty="0" err="1" smtClean="0"/>
              <a:t>prenez-vous</a:t>
            </a:r>
            <a:r>
              <a:rPr lang="en-US" dirty="0" smtClean="0"/>
              <a:t> le </a:t>
            </a:r>
            <a:r>
              <a:rPr lang="en-US" dirty="0" err="1" smtClean="0"/>
              <a:t>dîner</a:t>
            </a:r>
            <a:r>
              <a:rPr lang="en-US" dirty="0" smtClean="0"/>
              <a:t>?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US" dirty="0" smtClean="0"/>
              <a:t>Les </a:t>
            </a:r>
            <a:r>
              <a:rPr lang="en-US" dirty="0" err="1" smtClean="0"/>
              <a:t>repas</a:t>
            </a:r>
            <a:r>
              <a:rPr lang="en-US" dirty="0" smtClean="0"/>
              <a:t> au Québec:</a:t>
            </a:r>
            <a:br>
              <a:rPr lang="en-US" dirty="0" smtClean="0"/>
            </a:br>
            <a:r>
              <a:rPr lang="en-US" sz="2200" dirty="0" smtClean="0"/>
              <a:t>(different terms than those used in France)</a:t>
            </a:r>
            <a:endParaRPr lang="en-US" sz="2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Le </a:t>
            </a:r>
            <a:r>
              <a:rPr lang="en-US" dirty="0" err="1" smtClean="0"/>
              <a:t>déjeuner</a:t>
            </a:r>
            <a:r>
              <a:rPr lang="en-US" dirty="0" smtClean="0"/>
              <a:t> (breakfast)</a:t>
            </a:r>
          </a:p>
          <a:p>
            <a:r>
              <a:rPr lang="en-US" dirty="0" smtClean="0"/>
              <a:t>Le </a:t>
            </a:r>
            <a:r>
              <a:rPr lang="en-US" dirty="0" err="1" smtClean="0"/>
              <a:t>dîner</a:t>
            </a:r>
            <a:r>
              <a:rPr lang="en-US" dirty="0" smtClean="0"/>
              <a:t>  (lunch)</a:t>
            </a:r>
          </a:p>
          <a:p>
            <a:r>
              <a:rPr lang="en-US" dirty="0" smtClean="0"/>
              <a:t>Le </a:t>
            </a:r>
            <a:r>
              <a:rPr lang="en-US" dirty="0" err="1" smtClean="0"/>
              <a:t>souper</a:t>
            </a:r>
            <a:r>
              <a:rPr lang="en-US" dirty="0" smtClean="0"/>
              <a:t> (dinner)</a:t>
            </a:r>
          </a:p>
          <a:p>
            <a:r>
              <a:rPr lang="en-US" dirty="0" smtClean="0"/>
              <a:t>La collation (snack)---on </a:t>
            </a:r>
            <a:r>
              <a:rPr lang="en-US" dirty="0" err="1" smtClean="0"/>
              <a:t>prend</a:t>
            </a:r>
            <a:r>
              <a:rPr lang="en-US" dirty="0" smtClean="0"/>
              <a:t> la collation </a:t>
            </a:r>
            <a:r>
              <a:rPr lang="en-US" dirty="0" err="1" smtClean="0"/>
              <a:t>vers</a:t>
            </a:r>
            <a:r>
              <a:rPr lang="en-US" dirty="0" smtClean="0"/>
              <a:t> 4 </a:t>
            </a:r>
            <a:r>
              <a:rPr lang="en-US" dirty="0" err="1" smtClean="0"/>
              <a:t>heures</a:t>
            </a:r>
            <a:r>
              <a:rPr lang="en-US" dirty="0" smtClean="0"/>
              <a:t> de </a:t>
            </a:r>
            <a:r>
              <a:rPr lang="en-US" dirty="0" err="1" smtClean="0"/>
              <a:t>l’après</a:t>
            </a:r>
            <a:r>
              <a:rPr lang="en-US" dirty="0" smtClean="0"/>
              <a:t>-midi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 smtClean="0"/>
              <a:t>Des expressions à table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2133600"/>
            <a:ext cx="8229600" cy="3992563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 smtClean="0"/>
              <a:t>Tching</a:t>
            </a:r>
            <a:r>
              <a:rPr lang="en-US" dirty="0" smtClean="0"/>
              <a:t>!  (</a:t>
            </a:r>
            <a:r>
              <a:rPr lang="en-US" dirty="0" err="1" smtClean="0"/>
              <a:t>Quand</a:t>
            </a:r>
            <a:r>
              <a:rPr lang="en-US" dirty="0" smtClean="0"/>
              <a:t> on </a:t>
            </a:r>
            <a:r>
              <a:rPr lang="en-US" dirty="0" err="1" smtClean="0"/>
              <a:t>trinque</a:t>
            </a:r>
            <a:r>
              <a:rPr lang="en-US" dirty="0" smtClean="0"/>
              <a:t> les </a:t>
            </a:r>
            <a:r>
              <a:rPr lang="en-US" dirty="0" err="1" smtClean="0"/>
              <a:t>verres</a:t>
            </a:r>
            <a:r>
              <a:rPr lang="en-US" dirty="0" smtClean="0"/>
              <a:t>…)</a:t>
            </a:r>
          </a:p>
          <a:p>
            <a:r>
              <a:rPr lang="en-US" dirty="0" err="1" smtClean="0"/>
              <a:t>Ça</a:t>
            </a:r>
            <a:r>
              <a:rPr lang="en-US" dirty="0" smtClean="0"/>
              <a:t> sent </a:t>
            </a:r>
            <a:r>
              <a:rPr lang="en-US" dirty="0" err="1" smtClean="0"/>
              <a:t>si</a:t>
            </a:r>
            <a:r>
              <a:rPr lang="en-US" dirty="0" smtClean="0"/>
              <a:t> bon! (That smells so good!)</a:t>
            </a:r>
          </a:p>
          <a:p>
            <a:r>
              <a:rPr lang="en-US" dirty="0" smtClean="0"/>
              <a:t>Il </a:t>
            </a:r>
            <a:r>
              <a:rPr lang="en-US" dirty="0" err="1" smtClean="0"/>
              <a:t>est</a:t>
            </a:r>
            <a:r>
              <a:rPr lang="en-US" dirty="0" smtClean="0"/>
              <a:t> </a:t>
            </a:r>
            <a:r>
              <a:rPr lang="en-US" dirty="0" err="1" smtClean="0"/>
              <a:t>vraiment</a:t>
            </a:r>
            <a:r>
              <a:rPr lang="en-US" dirty="0" smtClean="0"/>
              <a:t> </a:t>
            </a:r>
            <a:r>
              <a:rPr lang="en-US" dirty="0" err="1" smtClean="0"/>
              <a:t>délicieux</a:t>
            </a:r>
            <a:r>
              <a:rPr lang="en-US" dirty="0" smtClean="0"/>
              <a:t>!  (It’s delicious!)</a:t>
            </a:r>
          </a:p>
          <a:p>
            <a:r>
              <a:rPr lang="en-US" dirty="0" smtClean="0"/>
              <a:t>Je </a:t>
            </a:r>
            <a:r>
              <a:rPr lang="en-US" dirty="0" err="1" smtClean="0"/>
              <a:t>n’en</a:t>
            </a:r>
            <a:r>
              <a:rPr lang="en-US" dirty="0" smtClean="0"/>
              <a:t> </a:t>
            </a:r>
            <a:r>
              <a:rPr lang="en-US" dirty="0" err="1" smtClean="0"/>
              <a:t>peux</a:t>
            </a:r>
            <a:r>
              <a:rPr lang="en-US" dirty="0" smtClean="0"/>
              <a:t> plus…  (I’m full.)</a:t>
            </a:r>
          </a:p>
          <a:p>
            <a:r>
              <a:rPr lang="en-US" dirty="0" err="1" smtClean="0"/>
              <a:t>J’en</a:t>
            </a:r>
            <a:r>
              <a:rPr lang="en-US" dirty="0" smtClean="0"/>
              <a:t> </a:t>
            </a:r>
            <a:r>
              <a:rPr lang="en-US" dirty="0" err="1" smtClean="0"/>
              <a:t>ai</a:t>
            </a:r>
            <a:r>
              <a:rPr lang="en-US" dirty="0" smtClean="0"/>
              <a:t> </a:t>
            </a:r>
            <a:r>
              <a:rPr lang="en-US" dirty="0" err="1" smtClean="0"/>
              <a:t>assez</a:t>
            </a:r>
            <a:r>
              <a:rPr lang="en-US" dirty="0" smtClean="0"/>
              <a:t>, merci! (I’ve had enough, thank you!)</a:t>
            </a:r>
          </a:p>
          <a:p>
            <a:r>
              <a:rPr lang="en-US" dirty="0" smtClean="0"/>
              <a:t>Je </a:t>
            </a:r>
            <a:r>
              <a:rPr lang="en-US" dirty="0" err="1" smtClean="0"/>
              <a:t>n’ai</a:t>
            </a:r>
            <a:r>
              <a:rPr lang="en-US" dirty="0" smtClean="0"/>
              <a:t> plus </a:t>
            </a:r>
            <a:r>
              <a:rPr lang="en-US" dirty="0" err="1" smtClean="0"/>
              <a:t>faim</a:t>
            </a:r>
            <a:r>
              <a:rPr lang="en-US" dirty="0" smtClean="0"/>
              <a:t>…  (I’m full/no longer hungry.)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NE DITES PAS:  Je </a:t>
            </a:r>
            <a:r>
              <a:rPr lang="en-US" dirty="0" err="1" smtClean="0"/>
              <a:t>suis</a:t>
            </a:r>
            <a:r>
              <a:rPr lang="en-US" dirty="0" smtClean="0"/>
              <a:t> </a:t>
            </a:r>
            <a:r>
              <a:rPr lang="en-US" dirty="0" err="1" smtClean="0"/>
              <a:t>plein</a:t>
            </a:r>
            <a:r>
              <a:rPr lang="en-US" dirty="0" smtClean="0"/>
              <a:t>(e)!  = I’m pregnant!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Grammaire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9502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 smtClean="0"/>
              <a:t>Le passé </a:t>
            </a:r>
            <a:r>
              <a:rPr lang="en-US" dirty="0" err="1" smtClean="0"/>
              <a:t>composé</a:t>
            </a:r>
            <a:r>
              <a:rPr lang="en-US" dirty="0" smtClean="0"/>
              <a:t> avec “</a:t>
            </a:r>
            <a:r>
              <a:rPr lang="en-US" dirty="0" err="1" smtClean="0"/>
              <a:t>avoir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To form the passé </a:t>
            </a:r>
            <a:r>
              <a:rPr lang="en-US" dirty="0" err="1" smtClean="0"/>
              <a:t>composé</a:t>
            </a:r>
            <a:r>
              <a:rPr lang="en-US" dirty="0" smtClean="0"/>
              <a:t>, conjugate the auxiliary verb (or “helping” verb), then add the past participle (or “</a:t>
            </a:r>
            <a:r>
              <a:rPr lang="en-US" dirty="0" err="1" smtClean="0"/>
              <a:t>participe</a:t>
            </a:r>
            <a:r>
              <a:rPr lang="en-US" dirty="0" smtClean="0"/>
              <a:t> passé”).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A verb conjugated in the passé </a:t>
            </a:r>
            <a:r>
              <a:rPr lang="en-US" dirty="0" err="1" smtClean="0"/>
              <a:t>composé</a:t>
            </a:r>
            <a:r>
              <a:rPr lang="en-US" dirty="0" smtClean="0"/>
              <a:t> has two separate parts:  le </a:t>
            </a:r>
            <a:r>
              <a:rPr lang="en-US" dirty="0" err="1" smtClean="0"/>
              <a:t>verbe</a:t>
            </a:r>
            <a:r>
              <a:rPr lang="en-US" dirty="0" smtClean="0"/>
              <a:t> </a:t>
            </a:r>
            <a:r>
              <a:rPr lang="en-US" dirty="0" err="1" smtClean="0"/>
              <a:t>auxiliaire</a:t>
            </a:r>
            <a:r>
              <a:rPr lang="en-US" dirty="0" smtClean="0"/>
              <a:t> + le </a:t>
            </a:r>
            <a:r>
              <a:rPr lang="en-US" dirty="0" err="1" smtClean="0"/>
              <a:t>participe</a:t>
            </a:r>
            <a:r>
              <a:rPr lang="en-US" dirty="0" smtClean="0"/>
              <a:t> passé.</a:t>
            </a:r>
          </a:p>
          <a:p>
            <a:endParaRPr lang="en-US" dirty="0" smtClean="0"/>
          </a:p>
          <a:p>
            <a:r>
              <a:rPr lang="en-US" dirty="0" smtClean="0"/>
              <a:t>Ex:  manger:  “I ate.” = “</a:t>
            </a:r>
            <a:r>
              <a:rPr lang="en-US" dirty="0" err="1" smtClean="0"/>
              <a:t>J’ai</a:t>
            </a:r>
            <a:r>
              <a:rPr lang="en-US" dirty="0" smtClean="0"/>
              <a:t> </a:t>
            </a:r>
            <a:r>
              <a:rPr lang="en-US" dirty="0" err="1" smtClean="0"/>
              <a:t>mangé</a:t>
            </a:r>
            <a:r>
              <a:rPr lang="en-US" dirty="0" smtClean="0"/>
              <a:t>.”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n-US" dirty="0" smtClean="0"/>
              <a:t>Les </a:t>
            </a:r>
            <a:r>
              <a:rPr lang="en-US" dirty="0" err="1" smtClean="0"/>
              <a:t>participes</a:t>
            </a:r>
            <a:r>
              <a:rPr lang="en-US" dirty="0" smtClean="0"/>
              <a:t> </a:t>
            </a:r>
            <a:r>
              <a:rPr lang="en-US" dirty="0" err="1" smtClean="0"/>
              <a:t>passés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pour des </a:t>
            </a:r>
            <a:r>
              <a:rPr lang="en-US" dirty="0" err="1" smtClean="0"/>
              <a:t>verbes</a:t>
            </a:r>
            <a:r>
              <a:rPr lang="en-US" dirty="0" smtClean="0"/>
              <a:t> </a:t>
            </a:r>
            <a:r>
              <a:rPr lang="en-US" dirty="0" err="1" smtClean="0"/>
              <a:t>réguliers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endParaRPr lang="en-US" dirty="0" smtClean="0"/>
          </a:p>
          <a:p>
            <a:pPr>
              <a:buNone/>
            </a:pPr>
            <a:r>
              <a:rPr lang="en-US" dirty="0" err="1" smtClean="0"/>
              <a:t>Verbes</a:t>
            </a:r>
            <a:r>
              <a:rPr lang="en-US" dirty="0" smtClean="0"/>
              <a:t> –</a:t>
            </a:r>
            <a:r>
              <a:rPr lang="en-US" dirty="0" err="1" smtClean="0"/>
              <a:t>er</a:t>
            </a:r>
            <a:r>
              <a:rPr lang="en-US" dirty="0" smtClean="0"/>
              <a:t>:  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Ex:  Manger:  </a:t>
            </a:r>
            <a:r>
              <a:rPr lang="en-US" dirty="0" err="1" smtClean="0"/>
              <a:t>mangé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err="1" smtClean="0"/>
              <a:t>Verbes</a:t>
            </a:r>
            <a:r>
              <a:rPr lang="en-US" dirty="0" smtClean="0"/>
              <a:t> –</a:t>
            </a:r>
            <a:r>
              <a:rPr lang="en-US" dirty="0" err="1" smtClean="0"/>
              <a:t>ir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Ex:  </a:t>
            </a:r>
            <a:r>
              <a:rPr lang="en-US" dirty="0" err="1" smtClean="0"/>
              <a:t>Servir</a:t>
            </a:r>
            <a:r>
              <a:rPr lang="en-US" dirty="0" smtClean="0"/>
              <a:t>:  </a:t>
            </a:r>
            <a:r>
              <a:rPr lang="en-US" dirty="0" err="1" smtClean="0"/>
              <a:t>servi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Verbes</a:t>
            </a:r>
            <a:r>
              <a:rPr lang="en-US" dirty="0" smtClean="0"/>
              <a:t> –re:  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Ex:  </a:t>
            </a:r>
            <a:r>
              <a:rPr lang="en-US" dirty="0" err="1" smtClean="0"/>
              <a:t>Attendre</a:t>
            </a:r>
            <a:r>
              <a:rPr lang="en-US" dirty="0" smtClean="0"/>
              <a:t>:  </a:t>
            </a:r>
            <a:r>
              <a:rPr lang="en-US" dirty="0" err="1" smtClean="0"/>
              <a:t>attendu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1603</TotalTime>
  <Words>419</Words>
  <Application>Microsoft Office PowerPoint</Application>
  <PresentationFormat>On-screen Show (4:3)</PresentationFormat>
  <Paragraphs>103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Origin</vt:lpstr>
      <vt:lpstr>Ch. 5, leçon 2</vt:lpstr>
      <vt:lpstr>Les repas</vt:lpstr>
      <vt:lpstr>L’ordre des plats d’un repas traditionnel en France</vt:lpstr>
      <vt:lpstr>Les repas en France</vt:lpstr>
      <vt:lpstr>Les repas au Québec: (different terms than those used in France)</vt:lpstr>
      <vt:lpstr>Des expressions à table</vt:lpstr>
      <vt:lpstr>Grammaire</vt:lpstr>
      <vt:lpstr>Le passé composé avec “avoir”</vt:lpstr>
      <vt:lpstr>Les participes passés pour des verbes réguliers:</vt:lpstr>
      <vt:lpstr>Les participes passés pour les verbes irréguliers:</vt:lpstr>
      <vt:lpstr>Useful expressions for referring to past</vt:lpstr>
      <vt:lpstr>Acheter</vt:lpstr>
      <vt:lpstr>Appeler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Ch. 5, leçon 2</dc:title>
  <dc:creator>Devan Baty</dc:creator>
  <cp:lastModifiedBy>Devan Baty</cp:lastModifiedBy>
  <cp:revision>15</cp:revision>
  <dcterms:created xsi:type="dcterms:W3CDTF">2011-02-01T23:04:11Z</dcterms:created>
  <dcterms:modified xsi:type="dcterms:W3CDTF">2018-02-15T01:15:59Z</dcterms:modified>
</cp:coreProperties>
</file>