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5143500" type="screen16x9"/>
  <p:notesSz cx="6858000" cy="9144000"/>
  <p:embeddedFontLst>
    <p:embeddedFont>
      <p:font typeface="Nanum Pen Script" panose="020B0604020202020204" charset="-127"/>
      <p:regular r:id="rId20"/>
    </p:embeddedFont>
    <p:embeddedFont>
      <p:font typeface="Fira Sans Extra Condensed Medium" panose="020B0604020202020204" charset="0"/>
      <p:regular r:id="rId21"/>
      <p:bold r:id="rId22"/>
      <p:italic r:id="rId23"/>
      <p:boldItalic r:id="rId24"/>
    </p:embeddedFont>
    <p:embeddedFont>
      <p:font typeface="Poppins" panose="020B0604020202020204" charset="0"/>
      <p:regular r:id="rId25"/>
      <p:bold r:id="rId26"/>
      <p:italic r:id="rId27"/>
      <p:boldItalic r:id="rId28"/>
    </p:embeddedFont>
    <p:embeddedFont>
      <p:font typeface="Roboto Mono" panose="020B0604020202020204"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901">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64"/>
      </p:cViewPr>
      <p:guideLst>
        <p:guide orient="horz" pos="2901"/>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theme" Target="theme/theme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713cdea589_0_1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713cdea589_0_1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0"/>
        <p:cNvGrpSpPr/>
        <p:nvPr/>
      </p:nvGrpSpPr>
      <p:grpSpPr>
        <a:xfrm>
          <a:off x="0" y="0"/>
          <a:ext cx="0" cy="0"/>
          <a:chOff x="0" y="0"/>
          <a:chExt cx="0" cy="0"/>
        </a:xfrm>
      </p:grpSpPr>
      <p:sp>
        <p:nvSpPr>
          <p:cNvPr id="381" name="Google Shape;381;g77cb0c46f1_0_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2" name="Google Shape;382;g77cb0c46f1_0_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6"/>
        <p:cNvGrpSpPr/>
        <p:nvPr/>
      </p:nvGrpSpPr>
      <p:grpSpPr>
        <a:xfrm>
          <a:off x="0" y="0"/>
          <a:ext cx="0" cy="0"/>
          <a:chOff x="0" y="0"/>
          <a:chExt cx="0" cy="0"/>
        </a:xfrm>
      </p:grpSpPr>
      <p:sp>
        <p:nvSpPr>
          <p:cNvPr id="387" name="Google Shape;387;g77cb0c46f1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8" name="Google Shape;388;g77cb0c46f1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77cb0c46f1_0_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77cb0c46f1_0_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77cb0c46f1_0_6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1" name="Google Shape;401;g77cb0c46f1_0_6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77cb0c46f1_0_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7" name="Google Shape;407;g77cb0c46f1_0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g77cb0c46f1_0_7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3" name="Google Shape;413;g77cb0c46f1_0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g77cb0c46f1_0_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9" name="Google Shape;419;g77cb0c46f1_0_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2"/>
        <p:cNvGrpSpPr/>
        <p:nvPr/>
      </p:nvGrpSpPr>
      <p:grpSpPr>
        <a:xfrm>
          <a:off x="0" y="0"/>
          <a:ext cx="0" cy="0"/>
          <a:chOff x="0" y="0"/>
          <a:chExt cx="0" cy="0"/>
        </a:xfrm>
      </p:grpSpPr>
      <p:sp>
        <p:nvSpPr>
          <p:cNvPr id="423" name="Google Shape;423;g77cb0c46f1_0_7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4" name="Google Shape;424;g77cb0c46f1_0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775e90e0b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775e90e0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76e0794715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76e079471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*using spanish as the example since it's my content area*</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9"/>
        <p:cNvGrpSpPr/>
        <p:nvPr/>
      </p:nvGrpSpPr>
      <p:grpSpPr>
        <a:xfrm>
          <a:off x="0" y="0"/>
          <a:ext cx="0" cy="0"/>
          <a:chOff x="0" y="0"/>
          <a:chExt cx="0" cy="0"/>
        </a:xfrm>
      </p:grpSpPr>
      <p:sp>
        <p:nvSpPr>
          <p:cNvPr id="340" name="Google Shape;340;g70f1f795cd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1" name="Google Shape;341;g70f1f795cd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Google Shape;349;g70f1f795cd_0_4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0" name="Google Shape;350;g70f1f795cd_0_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76e0794715_0_4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76e0794715_0_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9"/>
        <p:cNvGrpSpPr/>
        <p:nvPr/>
      </p:nvGrpSpPr>
      <p:grpSpPr>
        <a:xfrm>
          <a:off x="0" y="0"/>
          <a:ext cx="0" cy="0"/>
          <a:chOff x="0" y="0"/>
          <a:chExt cx="0" cy="0"/>
        </a:xfrm>
      </p:grpSpPr>
      <p:sp>
        <p:nvSpPr>
          <p:cNvPr id="360" name="Google Shape;360;g76e0794715_0_5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1" name="Google Shape;361;g76e0794715_0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8"/>
        <p:cNvGrpSpPr/>
        <p:nvPr/>
      </p:nvGrpSpPr>
      <p:grpSpPr>
        <a:xfrm>
          <a:off x="0" y="0"/>
          <a:ext cx="0" cy="0"/>
          <a:chOff x="0" y="0"/>
          <a:chExt cx="0" cy="0"/>
        </a:xfrm>
      </p:grpSpPr>
      <p:sp>
        <p:nvSpPr>
          <p:cNvPr id="369" name="Google Shape;369;g77cb0c46f1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0" name="Google Shape;370;g77cb0c46f1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g77cb0c46f1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6" name="Google Shape;376;g77cb0c46f1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hyperlink" Target="http://bit.ly/2TyoMsr" TargetMode="External"/><Relationship Id="rId7" Type="http://schemas.openxmlformats.org/officeDocument/2006/relationships/image" Target="../media/image2.png"/><Relationship Id="rId2" Type="http://schemas.openxmlformats.org/officeDocument/2006/relationships/hyperlink" Target="http://bit.ly/2Tynxth" TargetMode="External"/><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png"/><Relationship Id="rId4" Type="http://schemas.openxmlformats.org/officeDocument/2006/relationships/hyperlink" Target="http://bit.ly/2TtBDfr" TargetMode="Externa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sp>
        <p:nvSpPr>
          <p:cNvPr id="9" name="Google Shape;9;p2"/>
          <p:cNvSpPr txBox="1">
            <a:spLocks noGrp="1"/>
          </p:cNvSpPr>
          <p:nvPr>
            <p:ph type="ctrTitle"/>
          </p:nvPr>
        </p:nvSpPr>
        <p:spPr>
          <a:xfrm>
            <a:off x="2615850" y="1516288"/>
            <a:ext cx="3912300" cy="1594200"/>
          </a:xfrm>
          <a:prstGeom prst="rect">
            <a:avLst/>
          </a:prstGeom>
        </p:spPr>
        <p:txBody>
          <a:bodyPr spcFirstLastPara="1" wrap="square" lIns="91425" tIns="91425" rIns="91425" bIns="91425" anchor="t" anchorCtr="0">
            <a:noAutofit/>
          </a:bodyPr>
          <a:lstStyle>
            <a:lvl1pPr lvl="0" algn="ctr">
              <a:lnSpc>
                <a:spcPct val="70000"/>
              </a:lnSpc>
              <a:spcBef>
                <a:spcPts val="0"/>
              </a:spcBef>
              <a:spcAft>
                <a:spcPts val="0"/>
              </a:spcAft>
              <a:buSzPts val="6000"/>
              <a:buNone/>
              <a:defRPr sz="7000"/>
            </a:lvl1pPr>
            <a:lvl2pPr lvl="1" algn="ctr">
              <a:spcBef>
                <a:spcPts val="0"/>
              </a:spcBef>
              <a:spcAft>
                <a:spcPts val="0"/>
              </a:spcAft>
              <a:buClr>
                <a:srgbClr val="000000"/>
              </a:buClr>
              <a:buSzPts val="5200"/>
              <a:buNone/>
              <a:defRPr sz="5200">
                <a:solidFill>
                  <a:srgbClr val="000000"/>
                </a:solidFill>
              </a:defRPr>
            </a:lvl2pPr>
            <a:lvl3pPr lvl="2" algn="ctr">
              <a:spcBef>
                <a:spcPts val="0"/>
              </a:spcBef>
              <a:spcAft>
                <a:spcPts val="0"/>
              </a:spcAft>
              <a:buClr>
                <a:srgbClr val="000000"/>
              </a:buClr>
              <a:buSzPts val="5200"/>
              <a:buNone/>
              <a:defRPr sz="5200">
                <a:solidFill>
                  <a:srgbClr val="000000"/>
                </a:solidFill>
              </a:defRPr>
            </a:lvl3pPr>
            <a:lvl4pPr lvl="3" algn="ctr">
              <a:spcBef>
                <a:spcPts val="0"/>
              </a:spcBef>
              <a:spcAft>
                <a:spcPts val="0"/>
              </a:spcAft>
              <a:buClr>
                <a:srgbClr val="000000"/>
              </a:buClr>
              <a:buSzPts val="5200"/>
              <a:buNone/>
              <a:defRPr sz="5200">
                <a:solidFill>
                  <a:srgbClr val="000000"/>
                </a:solidFill>
              </a:defRPr>
            </a:lvl4pPr>
            <a:lvl5pPr lvl="4" algn="ctr">
              <a:spcBef>
                <a:spcPts val="0"/>
              </a:spcBef>
              <a:spcAft>
                <a:spcPts val="0"/>
              </a:spcAft>
              <a:buClr>
                <a:srgbClr val="000000"/>
              </a:buClr>
              <a:buSzPts val="5200"/>
              <a:buNone/>
              <a:defRPr sz="5200">
                <a:solidFill>
                  <a:srgbClr val="000000"/>
                </a:solidFill>
              </a:defRPr>
            </a:lvl5pPr>
            <a:lvl6pPr lvl="5" algn="ctr">
              <a:spcBef>
                <a:spcPts val="0"/>
              </a:spcBef>
              <a:spcAft>
                <a:spcPts val="0"/>
              </a:spcAft>
              <a:buClr>
                <a:srgbClr val="000000"/>
              </a:buClr>
              <a:buSzPts val="5200"/>
              <a:buNone/>
              <a:defRPr sz="5200">
                <a:solidFill>
                  <a:srgbClr val="000000"/>
                </a:solidFill>
              </a:defRPr>
            </a:lvl6pPr>
            <a:lvl7pPr lvl="6" algn="ctr">
              <a:spcBef>
                <a:spcPts val="0"/>
              </a:spcBef>
              <a:spcAft>
                <a:spcPts val="0"/>
              </a:spcAft>
              <a:buClr>
                <a:srgbClr val="000000"/>
              </a:buClr>
              <a:buSzPts val="5200"/>
              <a:buNone/>
              <a:defRPr sz="5200">
                <a:solidFill>
                  <a:srgbClr val="000000"/>
                </a:solidFill>
              </a:defRPr>
            </a:lvl7pPr>
            <a:lvl8pPr lvl="7" algn="ctr">
              <a:spcBef>
                <a:spcPts val="0"/>
              </a:spcBef>
              <a:spcAft>
                <a:spcPts val="0"/>
              </a:spcAft>
              <a:buClr>
                <a:srgbClr val="000000"/>
              </a:buClr>
              <a:buSzPts val="5200"/>
              <a:buNone/>
              <a:defRPr sz="5200">
                <a:solidFill>
                  <a:srgbClr val="000000"/>
                </a:solidFill>
              </a:defRPr>
            </a:lvl8pPr>
            <a:lvl9pPr lvl="8" algn="ctr">
              <a:spcBef>
                <a:spcPts val="0"/>
              </a:spcBef>
              <a:spcAft>
                <a:spcPts val="0"/>
              </a:spcAft>
              <a:buClr>
                <a:srgbClr val="000000"/>
              </a:buClr>
              <a:buSzPts val="5200"/>
              <a:buNone/>
              <a:defRPr sz="5200">
                <a:solidFill>
                  <a:srgbClr val="000000"/>
                </a:solidFill>
              </a:defRPr>
            </a:lvl9pPr>
          </a:lstStyle>
          <a:p>
            <a:endParaRPr/>
          </a:p>
        </p:txBody>
      </p:sp>
      <p:sp>
        <p:nvSpPr>
          <p:cNvPr id="10" name="Google Shape;10;p2"/>
          <p:cNvSpPr txBox="1">
            <a:spLocks noGrp="1"/>
          </p:cNvSpPr>
          <p:nvPr>
            <p:ph type="subTitle" idx="1"/>
          </p:nvPr>
        </p:nvSpPr>
        <p:spPr>
          <a:xfrm>
            <a:off x="3400825" y="3024213"/>
            <a:ext cx="2342400" cy="6030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Clr>
                <a:srgbClr val="000000"/>
              </a:buClr>
              <a:buSzPts val="2800"/>
              <a:buNone/>
              <a:defRPr>
                <a:solidFill>
                  <a:schemeClr val="accent6"/>
                </a:solidFill>
              </a:defRPr>
            </a:lvl1pPr>
            <a:lvl2pPr lvl="1" algn="ctr">
              <a:lnSpc>
                <a:spcPct val="100000"/>
              </a:lnSpc>
              <a:spcBef>
                <a:spcPts val="0"/>
              </a:spcBef>
              <a:spcAft>
                <a:spcPts val="0"/>
              </a:spcAft>
              <a:buClr>
                <a:srgbClr val="000000"/>
              </a:buClr>
              <a:buSzPts val="2800"/>
              <a:buNone/>
              <a:defRPr sz="2800">
                <a:solidFill>
                  <a:srgbClr val="000000"/>
                </a:solidFill>
              </a:defRPr>
            </a:lvl2pPr>
            <a:lvl3pPr lvl="2" algn="ctr">
              <a:lnSpc>
                <a:spcPct val="100000"/>
              </a:lnSpc>
              <a:spcBef>
                <a:spcPts val="0"/>
              </a:spcBef>
              <a:spcAft>
                <a:spcPts val="0"/>
              </a:spcAft>
              <a:buClr>
                <a:srgbClr val="000000"/>
              </a:buClr>
              <a:buSzPts val="2800"/>
              <a:buNone/>
              <a:defRPr sz="2800">
                <a:solidFill>
                  <a:srgbClr val="000000"/>
                </a:solidFill>
              </a:defRPr>
            </a:lvl3pPr>
            <a:lvl4pPr lvl="3" algn="ctr">
              <a:lnSpc>
                <a:spcPct val="100000"/>
              </a:lnSpc>
              <a:spcBef>
                <a:spcPts val="0"/>
              </a:spcBef>
              <a:spcAft>
                <a:spcPts val="0"/>
              </a:spcAft>
              <a:buClr>
                <a:srgbClr val="000000"/>
              </a:buClr>
              <a:buSzPts val="2800"/>
              <a:buNone/>
              <a:defRPr sz="2800">
                <a:solidFill>
                  <a:srgbClr val="000000"/>
                </a:solidFill>
              </a:defRPr>
            </a:lvl4pPr>
            <a:lvl5pPr lvl="4" algn="ctr">
              <a:lnSpc>
                <a:spcPct val="100000"/>
              </a:lnSpc>
              <a:spcBef>
                <a:spcPts val="0"/>
              </a:spcBef>
              <a:spcAft>
                <a:spcPts val="0"/>
              </a:spcAft>
              <a:buClr>
                <a:srgbClr val="000000"/>
              </a:buClr>
              <a:buSzPts val="2800"/>
              <a:buNone/>
              <a:defRPr sz="2800">
                <a:solidFill>
                  <a:srgbClr val="000000"/>
                </a:solidFill>
              </a:defRPr>
            </a:lvl5pPr>
            <a:lvl6pPr lvl="5" algn="ctr">
              <a:lnSpc>
                <a:spcPct val="100000"/>
              </a:lnSpc>
              <a:spcBef>
                <a:spcPts val="0"/>
              </a:spcBef>
              <a:spcAft>
                <a:spcPts val="0"/>
              </a:spcAft>
              <a:buClr>
                <a:srgbClr val="000000"/>
              </a:buClr>
              <a:buSzPts val="2800"/>
              <a:buNone/>
              <a:defRPr sz="2800">
                <a:solidFill>
                  <a:srgbClr val="000000"/>
                </a:solidFill>
              </a:defRPr>
            </a:lvl6pPr>
            <a:lvl7pPr lvl="6" algn="ctr">
              <a:lnSpc>
                <a:spcPct val="100000"/>
              </a:lnSpc>
              <a:spcBef>
                <a:spcPts val="0"/>
              </a:spcBef>
              <a:spcAft>
                <a:spcPts val="0"/>
              </a:spcAft>
              <a:buClr>
                <a:srgbClr val="000000"/>
              </a:buClr>
              <a:buSzPts val="2800"/>
              <a:buNone/>
              <a:defRPr sz="2800">
                <a:solidFill>
                  <a:srgbClr val="000000"/>
                </a:solidFill>
              </a:defRPr>
            </a:lvl7pPr>
            <a:lvl8pPr lvl="7" algn="ctr">
              <a:lnSpc>
                <a:spcPct val="100000"/>
              </a:lnSpc>
              <a:spcBef>
                <a:spcPts val="0"/>
              </a:spcBef>
              <a:spcAft>
                <a:spcPts val="0"/>
              </a:spcAft>
              <a:buClr>
                <a:srgbClr val="000000"/>
              </a:buClr>
              <a:buSzPts val="2800"/>
              <a:buNone/>
              <a:defRPr sz="2800">
                <a:solidFill>
                  <a:srgbClr val="000000"/>
                </a:solidFill>
              </a:defRPr>
            </a:lvl8pPr>
            <a:lvl9pPr lvl="8" algn="ctr">
              <a:lnSpc>
                <a:spcPct val="100000"/>
              </a:lnSpc>
              <a:spcBef>
                <a:spcPts val="0"/>
              </a:spcBef>
              <a:spcAft>
                <a:spcPts val="0"/>
              </a:spcAft>
              <a:buClr>
                <a:srgbClr val="000000"/>
              </a:buClr>
              <a:buSzPts val="2800"/>
              <a:buNone/>
              <a:defRPr sz="2800">
                <a:solidFill>
                  <a:srgbClr val="000000"/>
                </a:solidFill>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8"/>
        <p:cNvGrpSpPr/>
        <p:nvPr/>
      </p:nvGrpSpPr>
      <p:grpSpPr>
        <a:xfrm>
          <a:off x="0" y="0"/>
          <a:ext cx="0" cy="0"/>
          <a:chOff x="0" y="0"/>
          <a:chExt cx="0" cy="0"/>
        </a:xfrm>
      </p:grpSpPr>
      <p:sp>
        <p:nvSpPr>
          <p:cNvPr id="89" name="Google Shape;89;p11"/>
          <p:cNvSpPr txBox="1">
            <a:spLocks noGrp="1"/>
          </p:cNvSpPr>
          <p:nvPr>
            <p:ph type="subTitle" idx="1"/>
          </p:nvPr>
        </p:nvSpPr>
        <p:spPr>
          <a:xfrm>
            <a:off x="3042225" y="3025563"/>
            <a:ext cx="3059400" cy="615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90" name="Google Shape;90;p11"/>
          <p:cNvSpPr txBox="1">
            <a:spLocks noGrp="1"/>
          </p:cNvSpPr>
          <p:nvPr>
            <p:ph type="title" hasCustomPrompt="1"/>
          </p:nvPr>
        </p:nvSpPr>
        <p:spPr>
          <a:xfrm>
            <a:off x="2025975" y="1847988"/>
            <a:ext cx="5091900" cy="12330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2000"/>
              <a:buNone/>
              <a:defRPr sz="12000">
                <a:solidFill>
                  <a:schemeClr val="accent4"/>
                </a:solidFill>
              </a:defRPr>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grpSp>
        <p:nvGrpSpPr>
          <p:cNvPr id="91" name="Google Shape;91;p11"/>
          <p:cNvGrpSpPr/>
          <p:nvPr/>
        </p:nvGrpSpPr>
        <p:grpSpPr>
          <a:xfrm rot="-2431118">
            <a:off x="541737" y="4377032"/>
            <a:ext cx="258441" cy="289821"/>
            <a:chOff x="3288961" y="452537"/>
            <a:chExt cx="258439" cy="289819"/>
          </a:xfrm>
        </p:grpSpPr>
        <p:sp>
          <p:nvSpPr>
            <p:cNvPr id="92" name="Google Shape;92;p11"/>
            <p:cNvSpPr/>
            <p:nvPr/>
          </p:nvSpPr>
          <p:spPr>
            <a:xfrm>
              <a:off x="3329771" y="452537"/>
              <a:ext cx="89411" cy="98876"/>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1"/>
            <p:cNvSpPr/>
            <p:nvPr/>
          </p:nvSpPr>
          <p:spPr>
            <a:xfrm>
              <a:off x="3288961" y="660991"/>
              <a:ext cx="80528" cy="81365"/>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94;p11"/>
            <p:cNvSpPr/>
            <p:nvPr/>
          </p:nvSpPr>
          <p:spPr>
            <a:xfrm>
              <a:off x="3466108" y="643444"/>
              <a:ext cx="81292" cy="75322"/>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95" name="Google Shape;95;p11"/>
          <p:cNvGrpSpPr/>
          <p:nvPr/>
        </p:nvGrpSpPr>
        <p:grpSpPr>
          <a:xfrm>
            <a:off x="8234725" y="138846"/>
            <a:ext cx="607987" cy="593860"/>
            <a:chOff x="8234725" y="138846"/>
            <a:chExt cx="607987" cy="593860"/>
          </a:xfrm>
        </p:grpSpPr>
        <p:grpSp>
          <p:nvGrpSpPr>
            <p:cNvPr id="96" name="Google Shape;96;p11"/>
            <p:cNvGrpSpPr/>
            <p:nvPr/>
          </p:nvGrpSpPr>
          <p:grpSpPr>
            <a:xfrm rot="-3600147">
              <a:off x="8484501" y="349530"/>
              <a:ext cx="274005" cy="352687"/>
              <a:chOff x="814900" y="1851400"/>
              <a:chExt cx="65600" cy="139750"/>
            </a:xfrm>
          </p:grpSpPr>
          <p:sp>
            <p:nvSpPr>
              <p:cNvPr id="97" name="Google Shape;97;p11"/>
              <p:cNvSpPr/>
              <p:nvPr/>
            </p:nvSpPr>
            <p:spPr>
              <a:xfrm>
                <a:off x="862025" y="1851400"/>
                <a:ext cx="17400" cy="45950"/>
              </a:xfrm>
              <a:custGeom>
                <a:avLst/>
                <a:gdLst/>
                <a:ahLst/>
                <a:cxnLst/>
                <a:rect l="l" t="t" r="r" b="b"/>
                <a:pathLst>
                  <a:path w="696" h="1838" extrusionOk="0">
                    <a:moveTo>
                      <a:pt x="351" y="0"/>
                    </a:moveTo>
                    <a:cubicBezTo>
                      <a:pt x="181" y="0"/>
                      <a:pt x="162" y="177"/>
                      <a:pt x="111" y="303"/>
                    </a:cubicBezTo>
                    <a:cubicBezTo>
                      <a:pt x="8" y="568"/>
                      <a:pt x="25" y="851"/>
                      <a:pt x="8" y="1070"/>
                    </a:cubicBezTo>
                    <a:cubicBezTo>
                      <a:pt x="8" y="1281"/>
                      <a:pt x="0" y="1432"/>
                      <a:pt x="11" y="1579"/>
                    </a:cubicBezTo>
                    <a:cubicBezTo>
                      <a:pt x="15" y="1683"/>
                      <a:pt x="15" y="1804"/>
                      <a:pt x="151" y="1833"/>
                    </a:cubicBezTo>
                    <a:cubicBezTo>
                      <a:pt x="166" y="1836"/>
                      <a:pt x="180" y="1837"/>
                      <a:pt x="194" y="1837"/>
                    </a:cubicBezTo>
                    <a:cubicBezTo>
                      <a:pt x="294" y="1837"/>
                      <a:pt x="357" y="1760"/>
                      <a:pt x="395" y="1672"/>
                    </a:cubicBezTo>
                    <a:cubicBezTo>
                      <a:pt x="577" y="1231"/>
                      <a:pt x="696" y="780"/>
                      <a:pt x="584" y="296"/>
                    </a:cubicBezTo>
                    <a:cubicBezTo>
                      <a:pt x="556" y="170"/>
                      <a:pt x="534" y="16"/>
                      <a:pt x="380" y="2"/>
                    </a:cubicBezTo>
                    <a:cubicBezTo>
                      <a:pt x="370" y="1"/>
                      <a:pt x="360"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98;p11"/>
              <p:cNvSpPr/>
              <p:nvPr/>
            </p:nvSpPr>
            <p:spPr>
              <a:xfrm>
                <a:off x="814900" y="1928725"/>
                <a:ext cx="22150" cy="62425"/>
              </a:xfrm>
              <a:custGeom>
                <a:avLst/>
                <a:gdLst/>
                <a:ahLst/>
                <a:cxnLst/>
                <a:rect l="l" t="t" r="r" b="b"/>
                <a:pathLst>
                  <a:path w="886" h="2497" extrusionOk="0">
                    <a:moveTo>
                      <a:pt x="268" y="0"/>
                    </a:moveTo>
                    <a:cubicBezTo>
                      <a:pt x="194" y="0"/>
                      <a:pt x="164" y="89"/>
                      <a:pt x="158" y="152"/>
                    </a:cubicBezTo>
                    <a:cubicBezTo>
                      <a:pt x="105" y="865"/>
                      <a:pt x="1" y="1581"/>
                      <a:pt x="212" y="2287"/>
                    </a:cubicBezTo>
                    <a:cubicBezTo>
                      <a:pt x="205" y="2323"/>
                      <a:pt x="216" y="2352"/>
                      <a:pt x="237" y="2377"/>
                    </a:cubicBezTo>
                    <a:cubicBezTo>
                      <a:pt x="276" y="2457"/>
                      <a:pt x="314" y="2496"/>
                      <a:pt x="352" y="2496"/>
                    </a:cubicBezTo>
                    <a:cubicBezTo>
                      <a:pt x="392" y="2496"/>
                      <a:pt x="432" y="2454"/>
                      <a:pt x="470" y="2373"/>
                    </a:cubicBezTo>
                    <a:lnTo>
                      <a:pt x="517" y="2148"/>
                    </a:lnTo>
                    <a:cubicBezTo>
                      <a:pt x="624" y="2026"/>
                      <a:pt x="631" y="1882"/>
                      <a:pt x="610" y="1732"/>
                    </a:cubicBezTo>
                    <a:cubicBezTo>
                      <a:pt x="681" y="1467"/>
                      <a:pt x="803" y="1209"/>
                      <a:pt x="810" y="944"/>
                    </a:cubicBezTo>
                    <a:cubicBezTo>
                      <a:pt x="825" y="585"/>
                      <a:pt x="886" y="155"/>
                      <a:pt x="366" y="41"/>
                    </a:cubicBezTo>
                    <a:cubicBezTo>
                      <a:pt x="327" y="12"/>
                      <a:pt x="295"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99;p11"/>
              <p:cNvSpPr/>
              <p:nvPr/>
            </p:nvSpPr>
            <p:spPr>
              <a:xfrm>
                <a:off x="862475" y="1933850"/>
                <a:ext cx="18025" cy="38175"/>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0" name="Google Shape;100;p11"/>
            <p:cNvSpPr/>
            <p:nvPr/>
          </p:nvSpPr>
          <p:spPr>
            <a:xfrm>
              <a:off x="8234725" y="138846"/>
              <a:ext cx="165570" cy="180205"/>
            </a:xfrm>
            <a:custGeom>
              <a:avLst/>
              <a:gdLst/>
              <a:ahLst/>
              <a:cxnLst/>
              <a:rect l="l" t="t" r="r" b="b"/>
              <a:pathLst>
                <a:path w="4548" h="4950" extrusionOk="0">
                  <a:moveTo>
                    <a:pt x="2713" y="451"/>
                  </a:moveTo>
                  <a:cubicBezTo>
                    <a:pt x="3186" y="845"/>
                    <a:pt x="3680" y="1221"/>
                    <a:pt x="3784" y="1898"/>
                  </a:cubicBezTo>
                  <a:cubicBezTo>
                    <a:pt x="3795" y="1984"/>
                    <a:pt x="3863" y="2045"/>
                    <a:pt x="3945" y="2081"/>
                  </a:cubicBezTo>
                  <a:cubicBezTo>
                    <a:pt x="3716" y="2515"/>
                    <a:pt x="3540" y="2959"/>
                    <a:pt x="3583" y="3460"/>
                  </a:cubicBezTo>
                  <a:cubicBezTo>
                    <a:pt x="3203" y="3572"/>
                    <a:pt x="2992" y="3926"/>
                    <a:pt x="2673" y="4123"/>
                  </a:cubicBezTo>
                  <a:cubicBezTo>
                    <a:pt x="2391" y="4296"/>
                    <a:pt x="2156" y="4386"/>
                    <a:pt x="1939" y="4386"/>
                  </a:cubicBezTo>
                  <a:cubicBezTo>
                    <a:pt x="1653" y="4386"/>
                    <a:pt x="1397" y="4229"/>
                    <a:pt x="1104" y="3901"/>
                  </a:cubicBezTo>
                  <a:cubicBezTo>
                    <a:pt x="1024" y="3815"/>
                    <a:pt x="976" y="3676"/>
                    <a:pt x="838" y="3676"/>
                  </a:cubicBezTo>
                  <a:cubicBezTo>
                    <a:pt x="820" y="3676"/>
                    <a:pt x="802" y="3678"/>
                    <a:pt x="781" y="3683"/>
                  </a:cubicBezTo>
                  <a:cubicBezTo>
                    <a:pt x="796" y="3672"/>
                    <a:pt x="806" y="3665"/>
                    <a:pt x="817" y="3654"/>
                  </a:cubicBezTo>
                  <a:cubicBezTo>
                    <a:pt x="846" y="3597"/>
                    <a:pt x="871" y="3532"/>
                    <a:pt x="867" y="3468"/>
                  </a:cubicBezTo>
                  <a:cubicBezTo>
                    <a:pt x="817" y="1841"/>
                    <a:pt x="1186" y="1228"/>
                    <a:pt x="2619" y="562"/>
                  </a:cubicBezTo>
                  <a:cubicBezTo>
                    <a:pt x="2666" y="522"/>
                    <a:pt x="2698" y="486"/>
                    <a:pt x="2713" y="451"/>
                  </a:cubicBezTo>
                  <a:close/>
                  <a:moveTo>
                    <a:pt x="2767" y="0"/>
                  </a:moveTo>
                  <a:cubicBezTo>
                    <a:pt x="2744" y="0"/>
                    <a:pt x="2720" y="21"/>
                    <a:pt x="2695" y="60"/>
                  </a:cubicBezTo>
                  <a:cubicBezTo>
                    <a:pt x="2655" y="60"/>
                    <a:pt x="2612" y="64"/>
                    <a:pt x="2573" y="78"/>
                  </a:cubicBezTo>
                  <a:cubicBezTo>
                    <a:pt x="2512" y="71"/>
                    <a:pt x="2452" y="67"/>
                    <a:pt x="2394" y="67"/>
                  </a:cubicBezTo>
                  <a:cubicBezTo>
                    <a:pt x="2028" y="67"/>
                    <a:pt x="1703" y="205"/>
                    <a:pt x="1369" y="393"/>
                  </a:cubicBezTo>
                  <a:cubicBezTo>
                    <a:pt x="806" y="712"/>
                    <a:pt x="545" y="1239"/>
                    <a:pt x="294" y="1780"/>
                  </a:cubicBezTo>
                  <a:cubicBezTo>
                    <a:pt x="0" y="2407"/>
                    <a:pt x="50" y="3048"/>
                    <a:pt x="244" y="3693"/>
                  </a:cubicBezTo>
                  <a:cubicBezTo>
                    <a:pt x="606" y="4507"/>
                    <a:pt x="1257" y="4949"/>
                    <a:pt x="2035" y="4949"/>
                  </a:cubicBezTo>
                  <a:cubicBezTo>
                    <a:pt x="2203" y="4949"/>
                    <a:pt x="2377" y="4929"/>
                    <a:pt x="2555" y="4887"/>
                  </a:cubicBezTo>
                  <a:cubicBezTo>
                    <a:pt x="3128" y="4750"/>
                    <a:pt x="3544" y="4414"/>
                    <a:pt x="3870" y="3944"/>
                  </a:cubicBezTo>
                  <a:cubicBezTo>
                    <a:pt x="3909" y="3905"/>
                    <a:pt x="3949" y="3862"/>
                    <a:pt x="3988" y="3819"/>
                  </a:cubicBezTo>
                  <a:cubicBezTo>
                    <a:pt x="3995" y="3776"/>
                    <a:pt x="4002" y="3736"/>
                    <a:pt x="4002" y="3693"/>
                  </a:cubicBezTo>
                  <a:cubicBezTo>
                    <a:pt x="4393" y="3310"/>
                    <a:pt x="4325" y="2787"/>
                    <a:pt x="4443" y="2317"/>
                  </a:cubicBezTo>
                  <a:cubicBezTo>
                    <a:pt x="4547" y="1916"/>
                    <a:pt x="4497" y="1583"/>
                    <a:pt x="4275" y="1257"/>
                  </a:cubicBezTo>
                  <a:cubicBezTo>
                    <a:pt x="4271" y="1250"/>
                    <a:pt x="4264" y="1239"/>
                    <a:pt x="4257" y="1228"/>
                  </a:cubicBezTo>
                  <a:cubicBezTo>
                    <a:pt x="4028" y="709"/>
                    <a:pt x="3719" y="279"/>
                    <a:pt x="3103" y="189"/>
                  </a:cubicBezTo>
                  <a:cubicBezTo>
                    <a:pt x="3039" y="89"/>
                    <a:pt x="2942" y="64"/>
                    <a:pt x="2834" y="64"/>
                  </a:cubicBezTo>
                  <a:cubicBezTo>
                    <a:pt x="2813" y="21"/>
                    <a:pt x="279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101" name="Google Shape;101;p11"/>
          <p:cNvPicPr preferRelativeResize="0"/>
          <p:nvPr/>
        </p:nvPicPr>
        <p:blipFill rotWithShape="1">
          <a:blip r:embed="rId2">
            <a:alphaModFix/>
          </a:blip>
          <a:srcRect r="32944"/>
          <a:stretch/>
        </p:blipFill>
        <p:spPr>
          <a:xfrm flipH="1">
            <a:off x="342505" y="298051"/>
            <a:ext cx="2424524" cy="2273702"/>
          </a:xfrm>
          <a:prstGeom prst="rect">
            <a:avLst/>
          </a:prstGeom>
          <a:noFill/>
          <a:ln>
            <a:noFill/>
          </a:ln>
        </p:spPr>
      </p:pic>
      <p:pic>
        <p:nvPicPr>
          <p:cNvPr id="102" name="Google Shape;102;p11"/>
          <p:cNvPicPr preferRelativeResize="0"/>
          <p:nvPr/>
        </p:nvPicPr>
        <p:blipFill rotWithShape="1">
          <a:blip r:embed="rId2">
            <a:alphaModFix/>
          </a:blip>
          <a:srcRect r="32944"/>
          <a:stretch/>
        </p:blipFill>
        <p:spPr>
          <a:xfrm rot="10800000" flipH="1">
            <a:off x="6353975" y="2571749"/>
            <a:ext cx="2424524" cy="2273702"/>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103"/>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ix Columns">
  <p:cSld name="CUSTOM_1">
    <p:spTree>
      <p:nvGrpSpPr>
        <p:cNvPr id="1" name="Shape 104"/>
        <p:cNvGrpSpPr/>
        <p:nvPr/>
      </p:nvGrpSpPr>
      <p:grpSpPr>
        <a:xfrm>
          <a:off x="0" y="0"/>
          <a:ext cx="0" cy="0"/>
          <a:chOff x="0" y="0"/>
          <a:chExt cx="0" cy="0"/>
        </a:xfrm>
      </p:grpSpPr>
      <p:sp>
        <p:nvSpPr>
          <p:cNvPr id="105" name="Google Shape;105;p13"/>
          <p:cNvSpPr txBox="1">
            <a:spLocks noGrp="1"/>
          </p:cNvSpPr>
          <p:nvPr>
            <p:ph type="title"/>
          </p:nvPr>
        </p:nvSpPr>
        <p:spPr>
          <a:xfrm>
            <a:off x="598475" y="523188"/>
            <a:ext cx="7939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06" name="Google Shape;106;p13"/>
          <p:cNvSpPr txBox="1">
            <a:spLocks noGrp="1"/>
          </p:cNvSpPr>
          <p:nvPr>
            <p:ph type="title" idx="2"/>
          </p:nvPr>
        </p:nvSpPr>
        <p:spPr>
          <a:xfrm>
            <a:off x="844400" y="1983425"/>
            <a:ext cx="22767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07" name="Google Shape;107;p13"/>
          <p:cNvSpPr txBox="1">
            <a:spLocks noGrp="1"/>
          </p:cNvSpPr>
          <p:nvPr>
            <p:ph type="subTitle" idx="1"/>
          </p:nvPr>
        </p:nvSpPr>
        <p:spPr>
          <a:xfrm>
            <a:off x="844405" y="2403725"/>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08" name="Google Shape;108;p13"/>
          <p:cNvSpPr txBox="1">
            <a:spLocks noGrp="1"/>
          </p:cNvSpPr>
          <p:nvPr>
            <p:ph type="title" idx="3"/>
          </p:nvPr>
        </p:nvSpPr>
        <p:spPr>
          <a:xfrm>
            <a:off x="3433643" y="1983425"/>
            <a:ext cx="22767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09" name="Google Shape;109;p13"/>
          <p:cNvSpPr txBox="1">
            <a:spLocks noGrp="1"/>
          </p:cNvSpPr>
          <p:nvPr>
            <p:ph type="subTitle" idx="4"/>
          </p:nvPr>
        </p:nvSpPr>
        <p:spPr>
          <a:xfrm>
            <a:off x="3433645" y="2403725"/>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0" name="Google Shape;110;p13"/>
          <p:cNvSpPr txBox="1">
            <a:spLocks noGrp="1"/>
          </p:cNvSpPr>
          <p:nvPr>
            <p:ph type="title" idx="5"/>
          </p:nvPr>
        </p:nvSpPr>
        <p:spPr>
          <a:xfrm>
            <a:off x="6022897" y="1983425"/>
            <a:ext cx="22767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11" name="Google Shape;111;p13"/>
          <p:cNvSpPr txBox="1">
            <a:spLocks noGrp="1"/>
          </p:cNvSpPr>
          <p:nvPr>
            <p:ph type="subTitle" idx="6"/>
          </p:nvPr>
        </p:nvSpPr>
        <p:spPr>
          <a:xfrm>
            <a:off x="6022895" y="2403725"/>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2" name="Google Shape;112;p13"/>
          <p:cNvSpPr txBox="1">
            <a:spLocks noGrp="1"/>
          </p:cNvSpPr>
          <p:nvPr>
            <p:ph type="title" idx="7"/>
          </p:nvPr>
        </p:nvSpPr>
        <p:spPr>
          <a:xfrm>
            <a:off x="844400" y="3534250"/>
            <a:ext cx="22767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13" name="Google Shape;113;p13"/>
          <p:cNvSpPr txBox="1">
            <a:spLocks noGrp="1"/>
          </p:cNvSpPr>
          <p:nvPr>
            <p:ph type="subTitle" idx="8"/>
          </p:nvPr>
        </p:nvSpPr>
        <p:spPr>
          <a:xfrm>
            <a:off x="844405" y="3954550"/>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4" name="Google Shape;114;p13"/>
          <p:cNvSpPr txBox="1">
            <a:spLocks noGrp="1"/>
          </p:cNvSpPr>
          <p:nvPr>
            <p:ph type="title" idx="9"/>
          </p:nvPr>
        </p:nvSpPr>
        <p:spPr>
          <a:xfrm>
            <a:off x="3433643" y="3534250"/>
            <a:ext cx="22767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15" name="Google Shape;115;p13"/>
          <p:cNvSpPr txBox="1">
            <a:spLocks noGrp="1"/>
          </p:cNvSpPr>
          <p:nvPr>
            <p:ph type="subTitle" idx="13"/>
          </p:nvPr>
        </p:nvSpPr>
        <p:spPr>
          <a:xfrm>
            <a:off x="3433645" y="3954550"/>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16" name="Google Shape;116;p13"/>
          <p:cNvSpPr txBox="1">
            <a:spLocks noGrp="1"/>
          </p:cNvSpPr>
          <p:nvPr>
            <p:ph type="title" idx="14"/>
          </p:nvPr>
        </p:nvSpPr>
        <p:spPr>
          <a:xfrm>
            <a:off x="6022897" y="3534250"/>
            <a:ext cx="2276700" cy="4293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17" name="Google Shape;117;p13"/>
          <p:cNvSpPr txBox="1">
            <a:spLocks noGrp="1"/>
          </p:cNvSpPr>
          <p:nvPr>
            <p:ph type="subTitle" idx="15"/>
          </p:nvPr>
        </p:nvSpPr>
        <p:spPr>
          <a:xfrm>
            <a:off x="6022895" y="3954550"/>
            <a:ext cx="2276700" cy="5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2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118" name="Google Shape;118;p13"/>
          <p:cNvGrpSpPr/>
          <p:nvPr/>
        </p:nvGrpSpPr>
        <p:grpSpPr>
          <a:xfrm>
            <a:off x="201875" y="228300"/>
            <a:ext cx="8649071" cy="977858"/>
            <a:chOff x="201875" y="228300"/>
            <a:chExt cx="8649071" cy="977858"/>
          </a:xfrm>
        </p:grpSpPr>
        <p:sp>
          <p:nvSpPr>
            <p:cNvPr id="119" name="Google Shape;119;p13"/>
            <p:cNvSpPr/>
            <p:nvPr/>
          </p:nvSpPr>
          <p:spPr>
            <a:xfrm rot="-7200044">
              <a:off x="8234997" y="708150"/>
              <a:ext cx="395416" cy="435715"/>
            </a:xfrm>
            <a:custGeom>
              <a:avLst/>
              <a:gdLst/>
              <a:ahLst/>
              <a:cxnLst/>
              <a:rect l="l" t="t" r="r" b="b"/>
              <a:pathLst>
                <a:path w="15817" h="17429" extrusionOk="0">
                  <a:moveTo>
                    <a:pt x="6587" y="1"/>
                  </a:moveTo>
                  <a:cubicBezTo>
                    <a:pt x="6573" y="1"/>
                    <a:pt x="6560" y="1"/>
                    <a:pt x="6547" y="3"/>
                  </a:cubicBezTo>
                  <a:cubicBezTo>
                    <a:pt x="5830" y="67"/>
                    <a:pt x="5389" y="755"/>
                    <a:pt x="5357" y="1894"/>
                  </a:cubicBezTo>
                  <a:cubicBezTo>
                    <a:pt x="5346" y="2307"/>
                    <a:pt x="5382" y="2719"/>
                    <a:pt x="5361" y="3127"/>
                  </a:cubicBezTo>
                  <a:cubicBezTo>
                    <a:pt x="5332" y="3686"/>
                    <a:pt x="5497" y="4277"/>
                    <a:pt x="5239" y="4790"/>
                  </a:cubicBezTo>
                  <a:cubicBezTo>
                    <a:pt x="5219" y="4791"/>
                    <a:pt x="5200" y="4791"/>
                    <a:pt x="5181" y="4791"/>
                  </a:cubicBezTo>
                  <a:cubicBezTo>
                    <a:pt x="4702" y="4791"/>
                    <a:pt x="4525" y="4489"/>
                    <a:pt x="4322" y="4227"/>
                  </a:cubicBezTo>
                  <a:cubicBezTo>
                    <a:pt x="3694" y="3908"/>
                    <a:pt x="3213" y="2986"/>
                    <a:pt x="2506" y="2986"/>
                  </a:cubicBezTo>
                  <a:cubicBezTo>
                    <a:pt x="2221" y="2986"/>
                    <a:pt x="1899" y="3136"/>
                    <a:pt x="1516" y="3536"/>
                  </a:cubicBezTo>
                  <a:cubicBezTo>
                    <a:pt x="1022" y="4829"/>
                    <a:pt x="1728" y="5743"/>
                    <a:pt x="2498" y="6624"/>
                  </a:cubicBezTo>
                  <a:cubicBezTo>
                    <a:pt x="2709" y="6864"/>
                    <a:pt x="3240" y="6922"/>
                    <a:pt x="3050" y="7373"/>
                  </a:cubicBezTo>
                  <a:cubicBezTo>
                    <a:pt x="2957" y="7594"/>
                    <a:pt x="2797" y="7663"/>
                    <a:pt x="2615" y="7663"/>
                  </a:cubicBezTo>
                  <a:cubicBezTo>
                    <a:pt x="2460" y="7663"/>
                    <a:pt x="2289" y="7612"/>
                    <a:pt x="2129" y="7563"/>
                  </a:cubicBezTo>
                  <a:cubicBezTo>
                    <a:pt x="2054" y="7540"/>
                    <a:pt x="1980" y="7528"/>
                    <a:pt x="1908" y="7528"/>
                  </a:cubicBezTo>
                  <a:cubicBezTo>
                    <a:pt x="1753" y="7528"/>
                    <a:pt x="1606" y="7584"/>
                    <a:pt x="1477" y="7706"/>
                  </a:cubicBezTo>
                  <a:cubicBezTo>
                    <a:pt x="0" y="8545"/>
                    <a:pt x="0" y="8853"/>
                    <a:pt x="1502" y="10214"/>
                  </a:cubicBezTo>
                  <a:cubicBezTo>
                    <a:pt x="2000" y="10877"/>
                    <a:pt x="2949" y="10404"/>
                    <a:pt x="3516" y="10870"/>
                  </a:cubicBezTo>
                  <a:cubicBezTo>
                    <a:pt x="3304" y="11680"/>
                    <a:pt x="2559" y="11859"/>
                    <a:pt x="2226" y="12418"/>
                  </a:cubicBezTo>
                  <a:cubicBezTo>
                    <a:pt x="1720" y="13260"/>
                    <a:pt x="1806" y="13593"/>
                    <a:pt x="2616" y="14109"/>
                  </a:cubicBezTo>
                  <a:cubicBezTo>
                    <a:pt x="3114" y="14425"/>
                    <a:pt x="3595" y="14627"/>
                    <a:pt x="4061" y="14627"/>
                  </a:cubicBezTo>
                  <a:cubicBezTo>
                    <a:pt x="4530" y="14627"/>
                    <a:pt x="4985" y="14423"/>
                    <a:pt x="5429" y="13927"/>
                  </a:cubicBezTo>
                  <a:cubicBezTo>
                    <a:pt x="5571" y="13768"/>
                    <a:pt x="5728" y="13581"/>
                    <a:pt x="6016" y="13581"/>
                  </a:cubicBezTo>
                  <a:cubicBezTo>
                    <a:pt x="6099" y="13581"/>
                    <a:pt x="6192" y="13597"/>
                    <a:pt x="6300" y="13633"/>
                  </a:cubicBezTo>
                  <a:cubicBezTo>
                    <a:pt x="6361" y="14371"/>
                    <a:pt x="6386" y="15170"/>
                    <a:pt x="6504" y="15958"/>
                  </a:cubicBezTo>
                  <a:cubicBezTo>
                    <a:pt x="6608" y="16640"/>
                    <a:pt x="7520" y="17428"/>
                    <a:pt x="8116" y="17428"/>
                  </a:cubicBezTo>
                  <a:cubicBezTo>
                    <a:pt x="8215" y="17428"/>
                    <a:pt x="8305" y="17407"/>
                    <a:pt x="8381" y="17359"/>
                  </a:cubicBezTo>
                  <a:cubicBezTo>
                    <a:pt x="8987" y="16987"/>
                    <a:pt x="9836" y="16797"/>
                    <a:pt x="10012" y="15912"/>
                  </a:cubicBezTo>
                  <a:cubicBezTo>
                    <a:pt x="10273" y="15145"/>
                    <a:pt x="10216" y="14374"/>
                    <a:pt x="10105" y="13421"/>
                  </a:cubicBezTo>
                  <a:lnTo>
                    <a:pt x="10105" y="13421"/>
                  </a:lnTo>
                  <a:cubicBezTo>
                    <a:pt x="10685" y="14213"/>
                    <a:pt x="11595" y="14457"/>
                    <a:pt x="12108" y="15202"/>
                  </a:cubicBezTo>
                  <a:cubicBezTo>
                    <a:pt x="12320" y="15404"/>
                    <a:pt x="12531" y="15491"/>
                    <a:pt x="12727" y="15491"/>
                  </a:cubicBezTo>
                  <a:cubicBezTo>
                    <a:pt x="13010" y="15491"/>
                    <a:pt x="13261" y="15311"/>
                    <a:pt x="13441" y="15030"/>
                  </a:cubicBezTo>
                  <a:cubicBezTo>
                    <a:pt x="13727" y="14575"/>
                    <a:pt x="13692" y="13995"/>
                    <a:pt x="13297" y="13550"/>
                  </a:cubicBezTo>
                  <a:cubicBezTo>
                    <a:pt x="12756" y="12934"/>
                    <a:pt x="12237" y="12314"/>
                    <a:pt x="11957" y="11501"/>
                  </a:cubicBezTo>
                  <a:cubicBezTo>
                    <a:pt x="12284" y="11372"/>
                    <a:pt x="12594" y="11325"/>
                    <a:pt x="12896" y="11325"/>
                  </a:cubicBezTo>
                  <a:cubicBezTo>
                    <a:pt x="13292" y="11325"/>
                    <a:pt x="13675" y="11406"/>
                    <a:pt x="14068" y="11494"/>
                  </a:cubicBezTo>
                  <a:cubicBezTo>
                    <a:pt x="14169" y="11516"/>
                    <a:pt x="14268" y="11527"/>
                    <a:pt x="14365" y="11527"/>
                  </a:cubicBezTo>
                  <a:cubicBezTo>
                    <a:pt x="14869" y="11527"/>
                    <a:pt x="15296" y="11232"/>
                    <a:pt x="15533" y="10766"/>
                  </a:cubicBezTo>
                  <a:cubicBezTo>
                    <a:pt x="15816" y="10211"/>
                    <a:pt x="15426" y="9820"/>
                    <a:pt x="15064" y="9390"/>
                  </a:cubicBezTo>
                  <a:cubicBezTo>
                    <a:pt x="14315" y="8498"/>
                    <a:pt x="13269" y="8151"/>
                    <a:pt x="12151" y="7735"/>
                  </a:cubicBezTo>
                  <a:cubicBezTo>
                    <a:pt x="12778" y="6886"/>
                    <a:pt x="13308" y="6133"/>
                    <a:pt x="13871" y="5406"/>
                  </a:cubicBezTo>
                  <a:cubicBezTo>
                    <a:pt x="14132" y="5062"/>
                    <a:pt x="14362" y="4722"/>
                    <a:pt x="14215" y="4284"/>
                  </a:cubicBezTo>
                  <a:cubicBezTo>
                    <a:pt x="13935" y="3457"/>
                    <a:pt x="13297" y="2851"/>
                    <a:pt x="12574" y="2529"/>
                  </a:cubicBezTo>
                  <a:cubicBezTo>
                    <a:pt x="12445" y="2472"/>
                    <a:pt x="12323" y="2447"/>
                    <a:pt x="12207" y="2447"/>
                  </a:cubicBezTo>
                  <a:cubicBezTo>
                    <a:pt x="11646" y="2447"/>
                    <a:pt x="11209" y="3024"/>
                    <a:pt x="10800" y="3407"/>
                  </a:cubicBezTo>
                  <a:cubicBezTo>
                    <a:pt x="10470" y="3715"/>
                    <a:pt x="10323" y="4213"/>
                    <a:pt x="10037" y="4582"/>
                  </a:cubicBezTo>
                  <a:cubicBezTo>
                    <a:pt x="9860" y="4810"/>
                    <a:pt x="9673" y="5093"/>
                    <a:pt x="9327" y="5093"/>
                  </a:cubicBezTo>
                  <a:cubicBezTo>
                    <a:pt x="9218" y="5093"/>
                    <a:pt x="9093" y="5065"/>
                    <a:pt x="8948" y="4997"/>
                  </a:cubicBezTo>
                  <a:cubicBezTo>
                    <a:pt x="9170" y="3833"/>
                    <a:pt x="8557" y="2758"/>
                    <a:pt x="8457" y="1583"/>
                  </a:cubicBezTo>
                  <a:cubicBezTo>
                    <a:pt x="8404" y="947"/>
                    <a:pt x="7139" y="1"/>
                    <a:pt x="6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20;p13"/>
            <p:cNvSpPr/>
            <p:nvPr/>
          </p:nvSpPr>
          <p:spPr>
            <a:xfrm rot="-7200044">
              <a:off x="8365629" y="831548"/>
              <a:ext cx="154097" cy="155897"/>
            </a:xfrm>
            <a:custGeom>
              <a:avLst/>
              <a:gdLst/>
              <a:ahLst/>
              <a:cxnLst/>
              <a:rect l="l" t="t" r="r" b="b"/>
              <a:pathLst>
                <a:path w="6164" h="6236" extrusionOk="0">
                  <a:moveTo>
                    <a:pt x="2963" y="1"/>
                  </a:moveTo>
                  <a:cubicBezTo>
                    <a:pt x="1047" y="1"/>
                    <a:pt x="1" y="1097"/>
                    <a:pt x="8" y="3090"/>
                  </a:cubicBezTo>
                  <a:cubicBezTo>
                    <a:pt x="15" y="4913"/>
                    <a:pt x="1270" y="6236"/>
                    <a:pt x="2975" y="6236"/>
                  </a:cubicBezTo>
                  <a:cubicBezTo>
                    <a:pt x="2982" y="6236"/>
                    <a:pt x="2989" y="6236"/>
                    <a:pt x="2996" y="6236"/>
                  </a:cubicBezTo>
                  <a:cubicBezTo>
                    <a:pt x="4945" y="6218"/>
                    <a:pt x="6164" y="4992"/>
                    <a:pt x="6164" y="3043"/>
                  </a:cubicBezTo>
                  <a:cubicBezTo>
                    <a:pt x="6160" y="1377"/>
                    <a:pt x="4730" y="8"/>
                    <a:pt x="2982" y="1"/>
                  </a:cubicBezTo>
                  <a:cubicBezTo>
                    <a:pt x="2975" y="1"/>
                    <a:pt x="2969" y="1"/>
                    <a:pt x="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13"/>
            <p:cNvSpPr/>
            <p:nvPr/>
          </p:nvSpPr>
          <p:spPr>
            <a:xfrm rot="-899960">
              <a:off x="7950445" y="301170"/>
              <a:ext cx="395413" cy="435712"/>
            </a:xfrm>
            <a:custGeom>
              <a:avLst/>
              <a:gdLst/>
              <a:ahLst/>
              <a:cxnLst/>
              <a:rect l="l" t="t" r="r" b="b"/>
              <a:pathLst>
                <a:path w="15817" h="17429" extrusionOk="0">
                  <a:moveTo>
                    <a:pt x="6587" y="1"/>
                  </a:moveTo>
                  <a:cubicBezTo>
                    <a:pt x="6573" y="1"/>
                    <a:pt x="6560" y="1"/>
                    <a:pt x="6547" y="3"/>
                  </a:cubicBezTo>
                  <a:cubicBezTo>
                    <a:pt x="5830" y="67"/>
                    <a:pt x="5389" y="755"/>
                    <a:pt x="5357" y="1894"/>
                  </a:cubicBezTo>
                  <a:cubicBezTo>
                    <a:pt x="5346" y="2307"/>
                    <a:pt x="5382" y="2719"/>
                    <a:pt x="5361" y="3127"/>
                  </a:cubicBezTo>
                  <a:cubicBezTo>
                    <a:pt x="5332" y="3686"/>
                    <a:pt x="5497" y="4277"/>
                    <a:pt x="5239" y="4790"/>
                  </a:cubicBezTo>
                  <a:cubicBezTo>
                    <a:pt x="5219" y="4791"/>
                    <a:pt x="5200" y="4791"/>
                    <a:pt x="5181" y="4791"/>
                  </a:cubicBezTo>
                  <a:cubicBezTo>
                    <a:pt x="4702" y="4791"/>
                    <a:pt x="4525" y="4489"/>
                    <a:pt x="4322" y="4227"/>
                  </a:cubicBezTo>
                  <a:cubicBezTo>
                    <a:pt x="3694" y="3908"/>
                    <a:pt x="3213" y="2986"/>
                    <a:pt x="2506" y="2986"/>
                  </a:cubicBezTo>
                  <a:cubicBezTo>
                    <a:pt x="2221" y="2986"/>
                    <a:pt x="1899" y="3136"/>
                    <a:pt x="1516" y="3536"/>
                  </a:cubicBezTo>
                  <a:cubicBezTo>
                    <a:pt x="1022" y="4829"/>
                    <a:pt x="1728" y="5743"/>
                    <a:pt x="2498" y="6624"/>
                  </a:cubicBezTo>
                  <a:cubicBezTo>
                    <a:pt x="2709" y="6864"/>
                    <a:pt x="3240" y="6922"/>
                    <a:pt x="3050" y="7373"/>
                  </a:cubicBezTo>
                  <a:cubicBezTo>
                    <a:pt x="2957" y="7594"/>
                    <a:pt x="2797" y="7663"/>
                    <a:pt x="2615" y="7663"/>
                  </a:cubicBezTo>
                  <a:cubicBezTo>
                    <a:pt x="2460" y="7663"/>
                    <a:pt x="2289" y="7612"/>
                    <a:pt x="2129" y="7563"/>
                  </a:cubicBezTo>
                  <a:cubicBezTo>
                    <a:pt x="2054" y="7540"/>
                    <a:pt x="1980" y="7528"/>
                    <a:pt x="1908" y="7528"/>
                  </a:cubicBezTo>
                  <a:cubicBezTo>
                    <a:pt x="1753" y="7528"/>
                    <a:pt x="1606" y="7584"/>
                    <a:pt x="1477" y="7706"/>
                  </a:cubicBezTo>
                  <a:cubicBezTo>
                    <a:pt x="0" y="8545"/>
                    <a:pt x="0" y="8853"/>
                    <a:pt x="1502" y="10214"/>
                  </a:cubicBezTo>
                  <a:cubicBezTo>
                    <a:pt x="2000" y="10877"/>
                    <a:pt x="2949" y="10404"/>
                    <a:pt x="3516" y="10870"/>
                  </a:cubicBezTo>
                  <a:cubicBezTo>
                    <a:pt x="3304" y="11680"/>
                    <a:pt x="2559" y="11859"/>
                    <a:pt x="2226" y="12418"/>
                  </a:cubicBezTo>
                  <a:cubicBezTo>
                    <a:pt x="1720" y="13260"/>
                    <a:pt x="1806" y="13593"/>
                    <a:pt x="2616" y="14109"/>
                  </a:cubicBezTo>
                  <a:cubicBezTo>
                    <a:pt x="3114" y="14425"/>
                    <a:pt x="3595" y="14627"/>
                    <a:pt x="4061" y="14627"/>
                  </a:cubicBezTo>
                  <a:cubicBezTo>
                    <a:pt x="4530" y="14627"/>
                    <a:pt x="4985" y="14423"/>
                    <a:pt x="5429" y="13927"/>
                  </a:cubicBezTo>
                  <a:cubicBezTo>
                    <a:pt x="5571" y="13768"/>
                    <a:pt x="5728" y="13581"/>
                    <a:pt x="6016" y="13581"/>
                  </a:cubicBezTo>
                  <a:cubicBezTo>
                    <a:pt x="6099" y="13581"/>
                    <a:pt x="6192" y="13597"/>
                    <a:pt x="6300" y="13633"/>
                  </a:cubicBezTo>
                  <a:cubicBezTo>
                    <a:pt x="6361" y="14371"/>
                    <a:pt x="6386" y="15170"/>
                    <a:pt x="6504" y="15958"/>
                  </a:cubicBezTo>
                  <a:cubicBezTo>
                    <a:pt x="6608" y="16640"/>
                    <a:pt x="7520" y="17428"/>
                    <a:pt x="8116" y="17428"/>
                  </a:cubicBezTo>
                  <a:cubicBezTo>
                    <a:pt x="8215" y="17428"/>
                    <a:pt x="8305" y="17407"/>
                    <a:pt x="8381" y="17359"/>
                  </a:cubicBezTo>
                  <a:cubicBezTo>
                    <a:pt x="8987" y="16987"/>
                    <a:pt x="9836" y="16797"/>
                    <a:pt x="10012" y="15912"/>
                  </a:cubicBezTo>
                  <a:cubicBezTo>
                    <a:pt x="10273" y="15145"/>
                    <a:pt x="10216" y="14374"/>
                    <a:pt x="10105" y="13421"/>
                  </a:cubicBezTo>
                  <a:lnTo>
                    <a:pt x="10105" y="13421"/>
                  </a:lnTo>
                  <a:cubicBezTo>
                    <a:pt x="10685" y="14213"/>
                    <a:pt x="11595" y="14457"/>
                    <a:pt x="12108" y="15202"/>
                  </a:cubicBezTo>
                  <a:cubicBezTo>
                    <a:pt x="12320" y="15404"/>
                    <a:pt x="12531" y="15491"/>
                    <a:pt x="12727" y="15491"/>
                  </a:cubicBezTo>
                  <a:cubicBezTo>
                    <a:pt x="13010" y="15491"/>
                    <a:pt x="13261" y="15311"/>
                    <a:pt x="13441" y="15030"/>
                  </a:cubicBezTo>
                  <a:cubicBezTo>
                    <a:pt x="13727" y="14575"/>
                    <a:pt x="13692" y="13995"/>
                    <a:pt x="13297" y="13550"/>
                  </a:cubicBezTo>
                  <a:cubicBezTo>
                    <a:pt x="12756" y="12934"/>
                    <a:pt x="12237" y="12314"/>
                    <a:pt x="11957" y="11501"/>
                  </a:cubicBezTo>
                  <a:cubicBezTo>
                    <a:pt x="12284" y="11372"/>
                    <a:pt x="12594" y="11325"/>
                    <a:pt x="12896" y="11325"/>
                  </a:cubicBezTo>
                  <a:cubicBezTo>
                    <a:pt x="13292" y="11325"/>
                    <a:pt x="13675" y="11406"/>
                    <a:pt x="14068" y="11494"/>
                  </a:cubicBezTo>
                  <a:cubicBezTo>
                    <a:pt x="14169" y="11516"/>
                    <a:pt x="14268" y="11527"/>
                    <a:pt x="14365" y="11527"/>
                  </a:cubicBezTo>
                  <a:cubicBezTo>
                    <a:pt x="14869" y="11527"/>
                    <a:pt x="15296" y="11232"/>
                    <a:pt x="15533" y="10766"/>
                  </a:cubicBezTo>
                  <a:cubicBezTo>
                    <a:pt x="15816" y="10211"/>
                    <a:pt x="15426" y="9820"/>
                    <a:pt x="15064" y="9390"/>
                  </a:cubicBezTo>
                  <a:cubicBezTo>
                    <a:pt x="14315" y="8498"/>
                    <a:pt x="13269" y="8151"/>
                    <a:pt x="12151" y="7735"/>
                  </a:cubicBezTo>
                  <a:cubicBezTo>
                    <a:pt x="12778" y="6886"/>
                    <a:pt x="13308" y="6133"/>
                    <a:pt x="13871" y="5406"/>
                  </a:cubicBezTo>
                  <a:cubicBezTo>
                    <a:pt x="14132" y="5062"/>
                    <a:pt x="14362" y="4722"/>
                    <a:pt x="14215" y="4284"/>
                  </a:cubicBezTo>
                  <a:cubicBezTo>
                    <a:pt x="13935" y="3457"/>
                    <a:pt x="13297" y="2851"/>
                    <a:pt x="12574" y="2529"/>
                  </a:cubicBezTo>
                  <a:cubicBezTo>
                    <a:pt x="12445" y="2472"/>
                    <a:pt x="12323" y="2447"/>
                    <a:pt x="12207" y="2447"/>
                  </a:cubicBezTo>
                  <a:cubicBezTo>
                    <a:pt x="11646" y="2447"/>
                    <a:pt x="11209" y="3024"/>
                    <a:pt x="10800" y="3407"/>
                  </a:cubicBezTo>
                  <a:cubicBezTo>
                    <a:pt x="10470" y="3715"/>
                    <a:pt x="10323" y="4213"/>
                    <a:pt x="10037" y="4582"/>
                  </a:cubicBezTo>
                  <a:cubicBezTo>
                    <a:pt x="9860" y="4810"/>
                    <a:pt x="9673" y="5093"/>
                    <a:pt x="9327" y="5093"/>
                  </a:cubicBezTo>
                  <a:cubicBezTo>
                    <a:pt x="9218" y="5093"/>
                    <a:pt x="9093" y="5065"/>
                    <a:pt x="8948" y="4997"/>
                  </a:cubicBezTo>
                  <a:cubicBezTo>
                    <a:pt x="9170" y="3833"/>
                    <a:pt x="8557" y="2758"/>
                    <a:pt x="8457" y="1583"/>
                  </a:cubicBezTo>
                  <a:cubicBezTo>
                    <a:pt x="8404" y="947"/>
                    <a:pt x="7139" y="1"/>
                    <a:pt x="6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22;p13"/>
            <p:cNvSpPr/>
            <p:nvPr/>
          </p:nvSpPr>
          <p:spPr>
            <a:xfrm rot="-899960">
              <a:off x="8084476" y="454981"/>
              <a:ext cx="154095" cy="155895"/>
            </a:xfrm>
            <a:custGeom>
              <a:avLst/>
              <a:gdLst/>
              <a:ahLst/>
              <a:cxnLst/>
              <a:rect l="l" t="t" r="r" b="b"/>
              <a:pathLst>
                <a:path w="6164" h="6236" extrusionOk="0">
                  <a:moveTo>
                    <a:pt x="2963" y="1"/>
                  </a:moveTo>
                  <a:cubicBezTo>
                    <a:pt x="1047" y="1"/>
                    <a:pt x="1" y="1097"/>
                    <a:pt x="8" y="3090"/>
                  </a:cubicBezTo>
                  <a:cubicBezTo>
                    <a:pt x="15" y="4913"/>
                    <a:pt x="1270" y="6236"/>
                    <a:pt x="2975" y="6236"/>
                  </a:cubicBezTo>
                  <a:cubicBezTo>
                    <a:pt x="2982" y="6236"/>
                    <a:pt x="2989" y="6236"/>
                    <a:pt x="2996" y="6236"/>
                  </a:cubicBezTo>
                  <a:cubicBezTo>
                    <a:pt x="4945" y="6218"/>
                    <a:pt x="6164" y="4992"/>
                    <a:pt x="6164" y="3043"/>
                  </a:cubicBezTo>
                  <a:cubicBezTo>
                    <a:pt x="6160" y="1377"/>
                    <a:pt x="4730" y="8"/>
                    <a:pt x="2982" y="1"/>
                  </a:cubicBezTo>
                  <a:cubicBezTo>
                    <a:pt x="2975" y="1"/>
                    <a:pt x="2969" y="1"/>
                    <a:pt x="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3"/>
            <p:cNvSpPr/>
            <p:nvPr/>
          </p:nvSpPr>
          <p:spPr>
            <a:xfrm>
              <a:off x="1018300" y="895050"/>
              <a:ext cx="61400" cy="67900"/>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24;p13"/>
            <p:cNvSpPr/>
            <p:nvPr/>
          </p:nvSpPr>
          <p:spPr>
            <a:xfrm>
              <a:off x="1204800" y="837250"/>
              <a:ext cx="55300" cy="55875"/>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25;p13"/>
            <p:cNvSpPr/>
            <p:nvPr/>
          </p:nvSpPr>
          <p:spPr>
            <a:xfrm>
              <a:off x="446075" y="903161"/>
              <a:ext cx="55825" cy="86427"/>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26;p13"/>
            <p:cNvSpPr/>
            <p:nvPr/>
          </p:nvSpPr>
          <p:spPr>
            <a:xfrm>
              <a:off x="1096525" y="690175"/>
              <a:ext cx="83500" cy="86425"/>
            </a:xfrm>
            <a:custGeom>
              <a:avLst/>
              <a:gdLst/>
              <a:ahLst/>
              <a:cxnLst/>
              <a:rect l="l" t="t" r="r" b="b"/>
              <a:pathLst>
                <a:path w="3340" h="3457" extrusionOk="0">
                  <a:moveTo>
                    <a:pt x="2059" y="1"/>
                  </a:moveTo>
                  <a:cubicBezTo>
                    <a:pt x="2010" y="1"/>
                    <a:pt x="1960" y="4"/>
                    <a:pt x="1910" y="9"/>
                  </a:cubicBezTo>
                  <a:cubicBezTo>
                    <a:pt x="1244" y="73"/>
                    <a:pt x="656" y="317"/>
                    <a:pt x="387" y="1012"/>
                  </a:cubicBezTo>
                  <a:cubicBezTo>
                    <a:pt x="0" y="1506"/>
                    <a:pt x="65" y="2033"/>
                    <a:pt x="262" y="2574"/>
                  </a:cubicBezTo>
                  <a:cubicBezTo>
                    <a:pt x="387" y="2768"/>
                    <a:pt x="351" y="3058"/>
                    <a:pt x="588" y="3183"/>
                  </a:cubicBezTo>
                  <a:cubicBezTo>
                    <a:pt x="862" y="3328"/>
                    <a:pt x="1137" y="3457"/>
                    <a:pt x="1423" y="3457"/>
                  </a:cubicBezTo>
                  <a:cubicBezTo>
                    <a:pt x="1604" y="3457"/>
                    <a:pt x="1790" y="3405"/>
                    <a:pt x="1982" y="3273"/>
                  </a:cubicBezTo>
                  <a:cubicBezTo>
                    <a:pt x="2301" y="3054"/>
                    <a:pt x="2641" y="2854"/>
                    <a:pt x="2888" y="2560"/>
                  </a:cubicBezTo>
                  <a:cubicBezTo>
                    <a:pt x="3340" y="2022"/>
                    <a:pt x="3311" y="1055"/>
                    <a:pt x="2910" y="453"/>
                  </a:cubicBezTo>
                  <a:cubicBezTo>
                    <a:pt x="2688" y="122"/>
                    <a:pt x="2388" y="1"/>
                    <a:pt x="2059"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27;p13"/>
            <p:cNvSpPr/>
            <p:nvPr/>
          </p:nvSpPr>
          <p:spPr>
            <a:xfrm rot="2458589">
              <a:off x="7958130" y="794747"/>
              <a:ext cx="98617" cy="93606"/>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28;p13"/>
            <p:cNvSpPr/>
            <p:nvPr/>
          </p:nvSpPr>
          <p:spPr>
            <a:xfrm>
              <a:off x="8715124" y="257425"/>
              <a:ext cx="135822" cy="130027"/>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29;p13"/>
            <p:cNvSpPr/>
            <p:nvPr/>
          </p:nvSpPr>
          <p:spPr>
            <a:xfrm>
              <a:off x="7730625" y="494425"/>
              <a:ext cx="71973" cy="130049"/>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30" name="Google Shape;130;p13"/>
            <p:cNvGrpSpPr/>
            <p:nvPr/>
          </p:nvGrpSpPr>
          <p:grpSpPr>
            <a:xfrm>
              <a:off x="564900" y="424550"/>
              <a:ext cx="381800" cy="367900"/>
              <a:chOff x="550125" y="1045775"/>
              <a:chExt cx="381800" cy="367900"/>
            </a:xfrm>
          </p:grpSpPr>
          <p:sp>
            <p:nvSpPr>
              <p:cNvPr id="131" name="Google Shape;131;p13"/>
              <p:cNvSpPr/>
              <p:nvPr/>
            </p:nvSpPr>
            <p:spPr>
              <a:xfrm>
                <a:off x="550125" y="1045775"/>
                <a:ext cx="381800" cy="367900"/>
              </a:xfrm>
              <a:custGeom>
                <a:avLst/>
                <a:gdLst/>
                <a:ahLst/>
                <a:cxnLst/>
                <a:rect l="l" t="t" r="r" b="b"/>
                <a:pathLst>
                  <a:path w="15272" h="14716" extrusionOk="0">
                    <a:moveTo>
                      <a:pt x="7447" y="0"/>
                    </a:moveTo>
                    <a:cubicBezTo>
                      <a:pt x="6623" y="0"/>
                      <a:pt x="5813" y="309"/>
                      <a:pt x="5120" y="918"/>
                    </a:cubicBezTo>
                    <a:cubicBezTo>
                      <a:pt x="4984" y="1040"/>
                      <a:pt x="4805" y="1154"/>
                      <a:pt x="4744" y="1312"/>
                    </a:cubicBezTo>
                    <a:cubicBezTo>
                      <a:pt x="4520" y="1870"/>
                      <a:pt x="4221" y="2301"/>
                      <a:pt x="3592" y="2301"/>
                    </a:cubicBezTo>
                    <a:cubicBezTo>
                      <a:pt x="3546" y="2301"/>
                      <a:pt x="3499" y="2298"/>
                      <a:pt x="3451" y="2294"/>
                    </a:cubicBezTo>
                    <a:cubicBezTo>
                      <a:pt x="2265" y="2727"/>
                      <a:pt x="1243" y="3369"/>
                      <a:pt x="563" y="4476"/>
                    </a:cubicBezTo>
                    <a:cubicBezTo>
                      <a:pt x="100" y="5232"/>
                      <a:pt x="0" y="6053"/>
                      <a:pt x="140" y="6905"/>
                    </a:cubicBezTo>
                    <a:cubicBezTo>
                      <a:pt x="283" y="7794"/>
                      <a:pt x="781" y="8453"/>
                      <a:pt x="1591" y="8887"/>
                    </a:cubicBezTo>
                    <a:cubicBezTo>
                      <a:pt x="1387" y="9170"/>
                      <a:pt x="1157" y="9414"/>
                      <a:pt x="1093" y="9747"/>
                    </a:cubicBezTo>
                    <a:cubicBezTo>
                      <a:pt x="756" y="9998"/>
                      <a:pt x="767" y="10381"/>
                      <a:pt x="720" y="10739"/>
                    </a:cubicBezTo>
                    <a:cubicBezTo>
                      <a:pt x="595" y="11732"/>
                      <a:pt x="1028" y="12552"/>
                      <a:pt x="1523" y="13355"/>
                    </a:cubicBezTo>
                    <a:cubicBezTo>
                      <a:pt x="1638" y="13538"/>
                      <a:pt x="1716" y="13767"/>
                      <a:pt x="1956" y="13849"/>
                    </a:cubicBezTo>
                    <a:lnTo>
                      <a:pt x="1942" y="13860"/>
                    </a:lnTo>
                    <a:cubicBezTo>
                      <a:pt x="1974" y="14089"/>
                      <a:pt x="2157" y="14082"/>
                      <a:pt x="2322" y="14104"/>
                    </a:cubicBezTo>
                    <a:cubicBezTo>
                      <a:pt x="2655" y="14366"/>
                      <a:pt x="3012" y="14525"/>
                      <a:pt x="3409" y="14525"/>
                    </a:cubicBezTo>
                    <a:cubicBezTo>
                      <a:pt x="3538" y="14525"/>
                      <a:pt x="3671" y="14508"/>
                      <a:pt x="3809" y="14473"/>
                    </a:cubicBezTo>
                    <a:lnTo>
                      <a:pt x="3809" y="14469"/>
                    </a:lnTo>
                    <a:cubicBezTo>
                      <a:pt x="3839" y="14482"/>
                      <a:pt x="3869" y="14488"/>
                      <a:pt x="3898" y="14488"/>
                    </a:cubicBezTo>
                    <a:cubicBezTo>
                      <a:pt x="3924" y="14488"/>
                      <a:pt x="3950" y="14483"/>
                      <a:pt x="3974" y="14476"/>
                    </a:cubicBezTo>
                    <a:cubicBezTo>
                      <a:pt x="4012" y="14478"/>
                      <a:pt x="4050" y="14478"/>
                      <a:pt x="4088" y="14478"/>
                    </a:cubicBezTo>
                    <a:cubicBezTo>
                      <a:pt x="4561" y="14478"/>
                      <a:pt x="5025" y="14399"/>
                      <a:pt x="5489" y="14330"/>
                    </a:cubicBezTo>
                    <a:cubicBezTo>
                      <a:pt x="5643" y="14308"/>
                      <a:pt x="5747" y="14233"/>
                      <a:pt x="5812" y="14097"/>
                    </a:cubicBezTo>
                    <a:cubicBezTo>
                      <a:pt x="5934" y="14082"/>
                      <a:pt x="6073" y="14104"/>
                      <a:pt x="6174" y="14046"/>
                    </a:cubicBezTo>
                    <a:cubicBezTo>
                      <a:pt x="6561" y="13828"/>
                      <a:pt x="6976" y="13649"/>
                      <a:pt x="7274" y="13290"/>
                    </a:cubicBezTo>
                    <a:cubicBezTo>
                      <a:pt x="7351" y="13196"/>
                      <a:pt x="7421" y="13140"/>
                      <a:pt x="7492" y="13140"/>
                    </a:cubicBezTo>
                    <a:cubicBezTo>
                      <a:pt x="7566" y="13140"/>
                      <a:pt x="7641" y="13200"/>
                      <a:pt x="7729" y="13337"/>
                    </a:cubicBezTo>
                    <a:cubicBezTo>
                      <a:pt x="7951" y="13677"/>
                      <a:pt x="8291" y="13925"/>
                      <a:pt x="8635" y="14140"/>
                    </a:cubicBezTo>
                    <a:cubicBezTo>
                      <a:pt x="9266" y="14531"/>
                      <a:pt x="9920" y="14715"/>
                      <a:pt x="10591" y="14715"/>
                    </a:cubicBezTo>
                    <a:cubicBezTo>
                      <a:pt x="11045" y="14715"/>
                      <a:pt x="11507" y="14631"/>
                      <a:pt x="11975" y="14469"/>
                    </a:cubicBezTo>
                    <a:cubicBezTo>
                      <a:pt x="12491" y="14390"/>
                      <a:pt x="12874" y="14100"/>
                      <a:pt x="13193" y="13710"/>
                    </a:cubicBezTo>
                    <a:cubicBezTo>
                      <a:pt x="13469" y="13441"/>
                      <a:pt x="13598" y="13097"/>
                      <a:pt x="13709" y="12739"/>
                    </a:cubicBezTo>
                    <a:cubicBezTo>
                      <a:pt x="13870" y="12516"/>
                      <a:pt x="13842" y="12259"/>
                      <a:pt x="13834" y="12008"/>
                    </a:cubicBezTo>
                    <a:cubicBezTo>
                      <a:pt x="13971" y="11427"/>
                      <a:pt x="13856" y="10865"/>
                      <a:pt x="13680" y="10320"/>
                    </a:cubicBezTo>
                    <a:cubicBezTo>
                      <a:pt x="13602" y="10073"/>
                      <a:pt x="13544" y="9861"/>
                      <a:pt x="13702" y="9639"/>
                    </a:cubicBezTo>
                    <a:cubicBezTo>
                      <a:pt x="13874" y="9564"/>
                      <a:pt x="13981" y="9431"/>
                      <a:pt x="14046" y="9256"/>
                    </a:cubicBezTo>
                    <a:lnTo>
                      <a:pt x="14311" y="9001"/>
                    </a:lnTo>
                    <a:cubicBezTo>
                      <a:pt x="14974" y="8622"/>
                      <a:pt x="15271" y="8052"/>
                      <a:pt x="15203" y="7292"/>
                    </a:cubicBezTo>
                    <a:cubicBezTo>
                      <a:pt x="15196" y="7213"/>
                      <a:pt x="15200" y="7131"/>
                      <a:pt x="15200" y="7052"/>
                    </a:cubicBezTo>
                    <a:cubicBezTo>
                      <a:pt x="15221" y="7020"/>
                      <a:pt x="15268" y="6984"/>
                      <a:pt x="15264" y="6956"/>
                    </a:cubicBezTo>
                    <a:cubicBezTo>
                      <a:pt x="15178" y="6189"/>
                      <a:pt x="15063" y="5433"/>
                      <a:pt x="14709" y="4727"/>
                    </a:cubicBezTo>
                    <a:cubicBezTo>
                      <a:pt x="14483" y="4279"/>
                      <a:pt x="14171" y="3974"/>
                      <a:pt x="13705" y="3817"/>
                    </a:cubicBezTo>
                    <a:cubicBezTo>
                      <a:pt x="13379" y="3499"/>
                      <a:pt x="13008" y="3312"/>
                      <a:pt x="12567" y="3312"/>
                    </a:cubicBezTo>
                    <a:cubicBezTo>
                      <a:pt x="12490" y="3312"/>
                      <a:pt x="12411" y="3318"/>
                      <a:pt x="12330" y="3329"/>
                    </a:cubicBezTo>
                    <a:cubicBezTo>
                      <a:pt x="12150" y="3354"/>
                      <a:pt x="11964" y="3337"/>
                      <a:pt x="11781" y="3351"/>
                    </a:cubicBezTo>
                    <a:cubicBezTo>
                      <a:pt x="11762" y="3352"/>
                      <a:pt x="11744" y="3353"/>
                      <a:pt x="11726" y="3353"/>
                    </a:cubicBezTo>
                    <a:cubicBezTo>
                      <a:pt x="11500" y="3353"/>
                      <a:pt x="11377" y="3246"/>
                      <a:pt x="11290" y="3007"/>
                    </a:cubicBezTo>
                    <a:cubicBezTo>
                      <a:pt x="11054" y="2355"/>
                      <a:pt x="10717" y="1749"/>
                      <a:pt x="10244" y="1233"/>
                    </a:cubicBezTo>
                    <a:cubicBezTo>
                      <a:pt x="10223" y="1165"/>
                      <a:pt x="10180" y="1129"/>
                      <a:pt x="10108" y="1126"/>
                    </a:cubicBezTo>
                    <a:cubicBezTo>
                      <a:pt x="10069" y="997"/>
                      <a:pt x="9986" y="911"/>
                      <a:pt x="9850" y="886"/>
                    </a:cubicBezTo>
                    <a:cubicBezTo>
                      <a:pt x="9692" y="789"/>
                      <a:pt x="9538" y="685"/>
                      <a:pt x="9384" y="588"/>
                    </a:cubicBezTo>
                    <a:cubicBezTo>
                      <a:pt x="8764" y="195"/>
                      <a:pt x="8101" y="0"/>
                      <a:pt x="744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32;p13"/>
              <p:cNvSpPr/>
              <p:nvPr/>
            </p:nvSpPr>
            <p:spPr>
              <a:xfrm>
                <a:off x="667925" y="1170075"/>
                <a:ext cx="156000" cy="1560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3" name="Google Shape;133;p13"/>
            <p:cNvSpPr/>
            <p:nvPr/>
          </p:nvSpPr>
          <p:spPr>
            <a:xfrm>
              <a:off x="201875" y="228300"/>
              <a:ext cx="155901" cy="130022"/>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able of contents">
  <p:cSld name="CUSTOM_2">
    <p:bg>
      <p:bgPr>
        <a:solidFill>
          <a:schemeClr val="accent1"/>
        </a:solidFill>
        <a:effectLst/>
      </p:bgPr>
    </p:bg>
    <p:spTree>
      <p:nvGrpSpPr>
        <p:cNvPr id="1" name="Shape 134"/>
        <p:cNvGrpSpPr/>
        <p:nvPr/>
      </p:nvGrpSpPr>
      <p:grpSpPr>
        <a:xfrm>
          <a:off x="0" y="0"/>
          <a:ext cx="0" cy="0"/>
          <a:chOff x="0" y="0"/>
          <a:chExt cx="0" cy="0"/>
        </a:xfrm>
      </p:grpSpPr>
      <p:sp>
        <p:nvSpPr>
          <p:cNvPr id="135" name="Google Shape;135;p14"/>
          <p:cNvSpPr txBox="1">
            <a:spLocks noGrp="1"/>
          </p:cNvSpPr>
          <p:nvPr>
            <p:ph type="title"/>
          </p:nvPr>
        </p:nvSpPr>
        <p:spPr>
          <a:xfrm>
            <a:off x="585138" y="3305237"/>
            <a:ext cx="1981200" cy="3558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000000"/>
              </a:buClr>
              <a:buSzPts val="6000"/>
              <a:buNone/>
              <a:defRPr sz="2500" i="0"/>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sp>
        <p:nvSpPr>
          <p:cNvPr id="136" name="Google Shape;136;p14"/>
          <p:cNvSpPr txBox="1">
            <a:spLocks noGrp="1"/>
          </p:cNvSpPr>
          <p:nvPr>
            <p:ph type="subTitle" idx="1"/>
          </p:nvPr>
        </p:nvSpPr>
        <p:spPr>
          <a:xfrm>
            <a:off x="790338" y="3632525"/>
            <a:ext cx="1570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600"/>
              </a:spcBef>
              <a:spcAft>
                <a:spcPts val="0"/>
              </a:spcAft>
              <a:buNone/>
              <a:defRPr sz="1200"/>
            </a:lvl2pPr>
            <a:lvl3pPr lvl="2" algn="ctr" rtl="0">
              <a:lnSpc>
                <a:spcPct val="100000"/>
              </a:lnSpc>
              <a:spcBef>
                <a:spcPts val="1600"/>
              </a:spcBef>
              <a:spcAft>
                <a:spcPts val="0"/>
              </a:spcAft>
              <a:buNone/>
              <a:defRPr sz="1200"/>
            </a:lvl3pPr>
            <a:lvl4pPr lvl="3" algn="ctr" rtl="0">
              <a:lnSpc>
                <a:spcPct val="100000"/>
              </a:lnSpc>
              <a:spcBef>
                <a:spcPts val="1600"/>
              </a:spcBef>
              <a:spcAft>
                <a:spcPts val="0"/>
              </a:spcAft>
              <a:buNone/>
              <a:defRPr sz="1200"/>
            </a:lvl4pPr>
            <a:lvl5pPr lvl="4" algn="ctr" rtl="0">
              <a:lnSpc>
                <a:spcPct val="100000"/>
              </a:lnSpc>
              <a:spcBef>
                <a:spcPts val="1600"/>
              </a:spcBef>
              <a:spcAft>
                <a:spcPts val="0"/>
              </a:spcAft>
              <a:buNone/>
              <a:defRPr sz="1200"/>
            </a:lvl5pPr>
            <a:lvl6pPr lvl="5" algn="ctr" rtl="0">
              <a:lnSpc>
                <a:spcPct val="100000"/>
              </a:lnSpc>
              <a:spcBef>
                <a:spcPts val="1600"/>
              </a:spcBef>
              <a:spcAft>
                <a:spcPts val="0"/>
              </a:spcAft>
              <a:buNone/>
              <a:defRPr sz="1200"/>
            </a:lvl6pPr>
            <a:lvl7pPr lvl="6" algn="ctr" rtl="0">
              <a:lnSpc>
                <a:spcPct val="100000"/>
              </a:lnSpc>
              <a:spcBef>
                <a:spcPts val="1600"/>
              </a:spcBef>
              <a:spcAft>
                <a:spcPts val="0"/>
              </a:spcAft>
              <a:buNone/>
              <a:defRPr sz="1200"/>
            </a:lvl7pPr>
            <a:lvl8pPr lvl="7" algn="ctr" rtl="0">
              <a:lnSpc>
                <a:spcPct val="100000"/>
              </a:lnSpc>
              <a:spcBef>
                <a:spcPts val="1600"/>
              </a:spcBef>
              <a:spcAft>
                <a:spcPts val="0"/>
              </a:spcAft>
              <a:buNone/>
              <a:defRPr sz="1200"/>
            </a:lvl8pPr>
            <a:lvl9pPr lvl="8" algn="ctr" rtl="0">
              <a:lnSpc>
                <a:spcPct val="100000"/>
              </a:lnSpc>
              <a:spcBef>
                <a:spcPts val="1600"/>
              </a:spcBef>
              <a:spcAft>
                <a:spcPts val="1600"/>
              </a:spcAft>
              <a:buNone/>
              <a:defRPr sz="1200"/>
            </a:lvl9pPr>
          </a:lstStyle>
          <a:p>
            <a:endParaRPr/>
          </a:p>
        </p:txBody>
      </p:sp>
      <p:sp>
        <p:nvSpPr>
          <p:cNvPr id="137" name="Google Shape;137;p14"/>
          <p:cNvSpPr txBox="1">
            <a:spLocks noGrp="1"/>
          </p:cNvSpPr>
          <p:nvPr>
            <p:ph type="title" idx="2"/>
          </p:nvPr>
        </p:nvSpPr>
        <p:spPr>
          <a:xfrm>
            <a:off x="6577669" y="3305237"/>
            <a:ext cx="1981200" cy="3558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000000"/>
              </a:buClr>
              <a:buSzPts val="6000"/>
              <a:buNone/>
              <a:defRPr sz="2500" i="0"/>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sp>
        <p:nvSpPr>
          <p:cNvPr id="138" name="Google Shape;138;p14"/>
          <p:cNvSpPr txBox="1">
            <a:spLocks noGrp="1"/>
          </p:cNvSpPr>
          <p:nvPr>
            <p:ph type="subTitle" idx="3"/>
          </p:nvPr>
        </p:nvSpPr>
        <p:spPr>
          <a:xfrm>
            <a:off x="6782869" y="3632525"/>
            <a:ext cx="1570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600"/>
              </a:spcBef>
              <a:spcAft>
                <a:spcPts val="0"/>
              </a:spcAft>
              <a:buNone/>
              <a:defRPr sz="1200"/>
            </a:lvl2pPr>
            <a:lvl3pPr lvl="2" algn="ctr" rtl="0">
              <a:lnSpc>
                <a:spcPct val="100000"/>
              </a:lnSpc>
              <a:spcBef>
                <a:spcPts val="1600"/>
              </a:spcBef>
              <a:spcAft>
                <a:spcPts val="0"/>
              </a:spcAft>
              <a:buNone/>
              <a:defRPr sz="1200"/>
            </a:lvl3pPr>
            <a:lvl4pPr lvl="3" algn="ctr" rtl="0">
              <a:lnSpc>
                <a:spcPct val="100000"/>
              </a:lnSpc>
              <a:spcBef>
                <a:spcPts val="1600"/>
              </a:spcBef>
              <a:spcAft>
                <a:spcPts val="0"/>
              </a:spcAft>
              <a:buNone/>
              <a:defRPr sz="1200"/>
            </a:lvl4pPr>
            <a:lvl5pPr lvl="4" algn="ctr" rtl="0">
              <a:lnSpc>
                <a:spcPct val="100000"/>
              </a:lnSpc>
              <a:spcBef>
                <a:spcPts val="1600"/>
              </a:spcBef>
              <a:spcAft>
                <a:spcPts val="0"/>
              </a:spcAft>
              <a:buNone/>
              <a:defRPr sz="1200"/>
            </a:lvl5pPr>
            <a:lvl6pPr lvl="5" algn="ctr" rtl="0">
              <a:lnSpc>
                <a:spcPct val="100000"/>
              </a:lnSpc>
              <a:spcBef>
                <a:spcPts val="1600"/>
              </a:spcBef>
              <a:spcAft>
                <a:spcPts val="0"/>
              </a:spcAft>
              <a:buNone/>
              <a:defRPr sz="1200"/>
            </a:lvl6pPr>
            <a:lvl7pPr lvl="6" algn="ctr" rtl="0">
              <a:lnSpc>
                <a:spcPct val="100000"/>
              </a:lnSpc>
              <a:spcBef>
                <a:spcPts val="1600"/>
              </a:spcBef>
              <a:spcAft>
                <a:spcPts val="0"/>
              </a:spcAft>
              <a:buNone/>
              <a:defRPr sz="1200"/>
            </a:lvl7pPr>
            <a:lvl8pPr lvl="7" algn="ctr" rtl="0">
              <a:lnSpc>
                <a:spcPct val="100000"/>
              </a:lnSpc>
              <a:spcBef>
                <a:spcPts val="1600"/>
              </a:spcBef>
              <a:spcAft>
                <a:spcPts val="0"/>
              </a:spcAft>
              <a:buNone/>
              <a:defRPr sz="1200"/>
            </a:lvl8pPr>
            <a:lvl9pPr lvl="8" algn="ctr" rtl="0">
              <a:lnSpc>
                <a:spcPct val="100000"/>
              </a:lnSpc>
              <a:spcBef>
                <a:spcPts val="1600"/>
              </a:spcBef>
              <a:spcAft>
                <a:spcPts val="1600"/>
              </a:spcAft>
              <a:buNone/>
              <a:defRPr sz="1200"/>
            </a:lvl9pPr>
          </a:lstStyle>
          <a:p>
            <a:endParaRPr/>
          </a:p>
        </p:txBody>
      </p:sp>
      <p:sp>
        <p:nvSpPr>
          <p:cNvPr id="139" name="Google Shape;139;p14"/>
          <p:cNvSpPr txBox="1">
            <a:spLocks noGrp="1"/>
          </p:cNvSpPr>
          <p:nvPr>
            <p:ph type="title" idx="4"/>
          </p:nvPr>
        </p:nvSpPr>
        <p:spPr>
          <a:xfrm>
            <a:off x="2582668" y="3305237"/>
            <a:ext cx="1981200" cy="3558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000000"/>
              </a:buClr>
              <a:buSzPts val="6000"/>
              <a:buNone/>
              <a:defRPr sz="2500" i="0"/>
            </a:lvl1pPr>
            <a:lvl2pPr lvl="1" algn="ctr" rtl="0">
              <a:spcBef>
                <a:spcPts val="0"/>
              </a:spcBef>
              <a:spcAft>
                <a:spcPts val="0"/>
              </a:spcAft>
              <a:buClr>
                <a:srgbClr val="000000"/>
              </a:buClr>
              <a:buSzPts val="1400"/>
              <a:buNone/>
              <a:defRPr sz="1400">
                <a:solidFill>
                  <a:srgbClr val="000000"/>
                </a:solidFill>
              </a:defRPr>
            </a:lvl2pPr>
            <a:lvl3pPr lvl="2" algn="ctr" rtl="0">
              <a:spcBef>
                <a:spcPts val="0"/>
              </a:spcBef>
              <a:spcAft>
                <a:spcPts val="0"/>
              </a:spcAft>
              <a:buClr>
                <a:srgbClr val="000000"/>
              </a:buClr>
              <a:buSzPts val="1400"/>
              <a:buNone/>
              <a:defRPr sz="1400">
                <a:solidFill>
                  <a:srgbClr val="000000"/>
                </a:solidFill>
              </a:defRPr>
            </a:lvl3pPr>
            <a:lvl4pPr lvl="3" algn="ctr" rtl="0">
              <a:spcBef>
                <a:spcPts val="0"/>
              </a:spcBef>
              <a:spcAft>
                <a:spcPts val="0"/>
              </a:spcAft>
              <a:buClr>
                <a:srgbClr val="000000"/>
              </a:buClr>
              <a:buSzPts val="1400"/>
              <a:buNone/>
              <a:defRPr sz="1400">
                <a:solidFill>
                  <a:srgbClr val="000000"/>
                </a:solidFill>
              </a:defRPr>
            </a:lvl4pPr>
            <a:lvl5pPr lvl="4" algn="ctr" rtl="0">
              <a:spcBef>
                <a:spcPts val="0"/>
              </a:spcBef>
              <a:spcAft>
                <a:spcPts val="0"/>
              </a:spcAft>
              <a:buClr>
                <a:srgbClr val="000000"/>
              </a:buClr>
              <a:buSzPts val="1400"/>
              <a:buNone/>
              <a:defRPr sz="1400">
                <a:solidFill>
                  <a:srgbClr val="000000"/>
                </a:solidFill>
              </a:defRPr>
            </a:lvl5pPr>
            <a:lvl6pPr lvl="5" algn="ctr" rtl="0">
              <a:spcBef>
                <a:spcPts val="0"/>
              </a:spcBef>
              <a:spcAft>
                <a:spcPts val="0"/>
              </a:spcAft>
              <a:buClr>
                <a:srgbClr val="000000"/>
              </a:buClr>
              <a:buSzPts val="1400"/>
              <a:buNone/>
              <a:defRPr sz="1400">
                <a:solidFill>
                  <a:srgbClr val="000000"/>
                </a:solidFill>
              </a:defRPr>
            </a:lvl6pPr>
            <a:lvl7pPr lvl="6" algn="ctr" rtl="0">
              <a:spcBef>
                <a:spcPts val="0"/>
              </a:spcBef>
              <a:spcAft>
                <a:spcPts val="0"/>
              </a:spcAft>
              <a:buClr>
                <a:srgbClr val="000000"/>
              </a:buClr>
              <a:buSzPts val="1400"/>
              <a:buNone/>
              <a:defRPr sz="1400">
                <a:solidFill>
                  <a:srgbClr val="000000"/>
                </a:solidFill>
              </a:defRPr>
            </a:lvl7pPr>
            <a:lvl8pPr lvl="7" algn="ctr" rtl="0">
              <a:spcBef>
                <a:spcPts val="0"/>
              </a:spcBef>
              <a:spcAft>
                <a:spcPts val="0"/>
              </a:spcAft>
              <a:buClr>
                <a:srgbClr val="000000"/>
              </a:buClr>
              <a:buSzPts val="1400"/>
              <a:buNone/>
              <a:defRPr sz="1400">
                <a:solidFill>
                  <a:srgbClr val="000000"/>
                </a:solidFill>
              </a:defRPr>
            </a:lvl8pPr>
            <a:lvl9pPr lvl="8" algn="ctr" rtl="0">
              <a:spcBef>
                <a:spcPts val="0"/>
              </a:spcBef>
              <a:spcAft>
                <a:spcPts val="0"/>
              </a:spcAft>
              <a:buClr>
                <a:srgbClr val="000000"/>
              </a:buClr>
              <a:buSzPts val="1400"/>
              <a:buNone/>
              <a:defRPr sz="1400">
                <a:solidFill>
                  <a:srgbClr val="000000"/>
                </a:solidFill>
              </a:defRPr>
            </a:lvl9pPr>
          </a:lstStyle>
          <a:p>
            <a:endParaRPr/>
          </a:p>
        </p:txBody>
      </p:sp>
      <p:sp>
        <p:nvSpPr>
          <p:cNvPr id="140" name="Google Shape;140;p14"/>
          <p:cNvSpPr txBox="1">
            <a:spLocks noGrp="1"/>
          </p:cNvSpPr>
          <p:nvPr>
            <p:ph type="subTitle" idx="5"/>
          </p:nvPr>
        </p:nvSpPr>
        <p:spPr>
          <a:xfrm>
            <a:off x="2787868" y="3632525"/>
            <a:ext cx="1570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600"/>
              </a:spcBef>
              <a:spcAft>
                <a:spcPts val="0"/>
              </a:spcAft>
              <a:buNone/>
              <a:defRPr sz="1200"/>
            </a:lvl2pPr>
            <a:lvl3pPr lvl="2" algn="ctr" rtl="0">
              <a:lnSpc>
                <a:spcPct val="100000"/>
              </a:lnSpc>
              <a:spcBef>
                <a:spcPts val="1600"/>
              </a:spcBef>
              <a:spcAft>
                <a:spcPts val="0"/>
              </a:spcAft>
              <a:buNone/>
              <a:defRPr sz="1200"/>
            </a:lvl3pPr>
            <a:lvl4pPr lvl="3" algn="ctr" rtl="0">
              <a:lnSpc>
                <a:spcPct val="100000"/>
              </a:lnSpc>
              <a:spcBef>
                <a:spcPts val="1600"/>
              </a:spcBef>
              <a:spcAft>
                <a:spcPts val="0"/>
              </a:spcAft>
              <a:buNone/>
              <a:defRPr sz="1200"/>
            </a:lvl4pPr>
            <a:lvl5pPr lvl="4" algn="ctr" rtl="0">
              <a:lnSpc>
                <a:spcPct val="100000"/>
              </a:lnSpc>
              <a:spcBef>
                <a:spcPts val="1600"/>
              </a:spcBef>
              <a:spcAft>
                <a:spcPts val="0"/>
              </a:spcAft>
              <a:buNone/>
              <a:defRPr sz="1200"/>
            </a:lvl5pPr>
            <a:lvl6pPr lvl="5" algn="ctr" rtl="0">
              <a:lnSpc>
                <a:spcPct val="100000"/>
              </a:lnSpc>
              <a:spcBef>
                <a:spcPts val="1600"/>
              </a:spcBef>
              <a:spcAft>
                <a:spcPts val="0"/>
              </a:spcAft>
              <a:buNone/>
              <a:defRPr sz="1200"/>
            </a:lvl6pPr>
            <a:lvl7pPr lvl="6" algn="ctr" rtl="0">
              <a:lnSpc>
                <a:spcPct val="100000"/>
              </a:lnSpc>
              <a:spcBef>
                <a:spcPts val="1600"/>
              </a:spcBef>
              <a:spcAft>
                <a:spcPts val="0"/>
              </a:spcAft>
              <a:buNone/>
              <a:defRPr sz="1200"/>
            </a:lvl7pPr>
            <a:lvl8pPr lvl="7" algn="ctr" rtl="0">
              <a:lnSpc>
                <a:spcPct val="100000"/>
              </a:lnSpc>
              <a:spcBef>
                <a:spcPts val="1600"/>
              </a:spcBef>
              <a:spcAft>
                <a:spcPts val="0"/>
              </a:spcAft>
              <a:buNone/>
              <a:defRPr sz="1200"/>
            </a:lvl8pPr>
            <a:lvl9pPr lvl="8" algn="ctr" rtl="0">
              <a:lnSpc>
                <a:spcPct val="100000"/>
              </a:lnSpc>
              <a:spcBef>
                <a:spcPts val="1600"/>
              </a:spcBef>
              <a:spcAft>
                <a:spcPts val="1600"/>
              </a:spcAft>
              <a:buNone/>
              <a:defRPr sz="1200"/>
            </a:lvl9pPr>
          </a:lstStyle>
          <a:p>
            <a:endParaRPr/>
          </a:p>
        </p:txBody>
      </p:sp>
      <p:sp>
        <p:nvSpPr>
          <p:cNvPr id="141" name="Google Shape;141;p14"/>
          <p:cNvSpPr txBox="1">
            <a:spLocks noGrp="1"/>
          </p:cNvSpPr>
          <p:nvPr>
            <p:ph type="title" idx="6"/>
          </p:nvPr>
        </p:nvSpPr>
        <p:spPr>
          <a:xfrm>
            <a:off x="4580175" y="3305237"/>
            <a:ext cx="1981200" cy="355800"/>
          </a:xfrm>
          <a:prstGeom prst="rect">
            <a:avLst/>
          </a:prstGeom>
          <a:noFill/>
          <a:ln>
            <a:noFill/>
          </a:ln>
        </p:spPr>
        <p:txBody>
          <a:bodyPr spcFirstLastPara="1" wrap="square" lIns="0" tIns="0" rIns="0" bIns="0" anchor="b" anchorCtr="0">
            <a:noAutofit/>
          </a:bodyPr>
          <a:lstStyle>
            <a:lvl1pPr lvl="0" algn="ctr" rtl="0">
              <a:spcBef>
                <a:spcPts val="0"/>
              </a:spcBef>
              <a:spcAft>
                <a:spcPts val="0"/>
              </a:spcAft>
              <a:buClr>
                <a:srgbClr val="000000"/>
              </a:buClr>
              <a:buSzPts val="6000"/>
              <a:buNone/>
              <a:defRPr sz="2500" i="0"/>
            </a:lvl1pPr>
            <a:lvl2pPr lvl="1" algn="ctr" rtl="0">
              <a:spcBef>
                <a:spcPts val="0"/>
              </a:spcBef>
              <a:spcAft>
                <a:spcPts val="0"/>
              </a:spcAft>
              <a:buClr>
                <a:srgbClr val="000000"/>
              </a:buClr>
              <a:buSzPts val="3000"/>
              <a:buNone/>
              <a:defRPr sz="3000">
                <a:solidFill>
                  <a:srgbClr val="000000"/>
                </a:solidFill>
              </a:defRPr>
            </a:lvl2pPr>
            <a:lvl3pPr lvl="2" algn="ctr" rtl="0">
              <a:spcBef>
                <a:spcPts val="0"/>
              </a:spcBef>
              <a:spcAft>
                <a:spcPts val="0"/>
              </a:spcAft>
              <a:buClr>
                <a:srgbClr val="000000"/>
              </a:buClr>
              <a:buSzPts val="3000"/>
              <a:buNone/>
              <a:defRPr sz="3000">
                <a:solidFill>
                  <a:srgbClr val="000000"/>
                </a:solidFill>
              </a:defRPr>
            </a:lvl3pPr>
            <a:lvl4pPr lvl="3" algn="ctr" rtl="0">
              <a:spcBef>
                <a:spcPts val="0"/>
              </a:spcBef>
              <a:spcAft>
                <a:spcPts val="0"/>
              </a:spcAft>
              <a:buClr>
                <a:srgbClr val="000000"/>
              </a:buClr>
              <a:buSzPts val="3000"/>
              <a:buNone/>
              <a:defRPr sz="3000">
                <a:solidFill>
                  <a:srgbClr val="000000"/>
                </a:solidFill>
              </a:defRPr>
            </a:lvl4pPr>
            <a:lvl5pPr lvl="4" algn="ctr" rtl="0">
              <a:spcBef>
                <a:spcPts val="0"/>
              </a:spcBef>
              <a:spcAft>
                <a:spcPts val="0"/>
              </a:spcAft>
              <a:buClr>
                <a:srgbClr val="000000"/>
              </a:buClr>
              <a:buSzPts val="3000"/>
              <a:buNone/>
              <a:defRPr sz="3000">
                <a:solidFill>
                  <a:srgbClr val="000000"/>
                </a:solidFill>
              </a:defRPr>
            </a:lvl5pPr>
            <a:lvl6pPr lvl="5" algn="ctr" rtl="0">
              <a:spcBef>
                <a:spcPts val="0"/>
              </a:spcBef>
              <a:spcAft>
                <a:spcPts val="0"/>
              </a:spcAft>
              <a:buClr>
                <a:srgbClr val="000000"/>
              </a:buClr>
              <a:buSzPts val="3000"/>
              <a:buNone/>
              <a:defRPr sz="3000">
                <a:solidFill>
                  <a:srgbClr val="000000"/>
                </a:solidFill>
              </a:defRPr>
            </a:lvl6pPr>
            <a:lvl7pPr lvl="6" algn="ctr" rtl="0">
              <a:spcBef>
                <a:spcPts val="0"/>
              </a:spcBef>
              <a:spcAft>
                <a:spcPts val="0"/>
              </a:spcAft>
              <a:buClr>
                <a:srgbClr val="000000"/>
              </a:buClr>
              <a:buSzPts val="3000"/>
              <a:buNone/>
              <a:defRPr sz="3000">
                <a:solidFill>
                  <a:srgbClr val="000000"/>
                </a:solidFill>
              </a:defRPr>
            </a:lvl7pPr>
            <a:lvl8pPr lvl="7" algn="ctr" rtl="0">
              <a:spcBef>
                <a:spcPts val="0"/>
              </a:spcBef>
              <a:spcAft>
                <a:spcPts val="0"/>
              </a:spcAft>
              <a:buClr>
                <a:srgbClr val="000000"/>
              </a:buClr>
              <a:buSzPts val="3000"/>
              <a:buNone/>
              <a:defRPr sz="3000">
                <a:solidFill>
                  <a:srgbClr val="000000"/>
                </a:solidFill>
              </a:defRPr>
            </a:lvl8pPr>
            <a:lvl9pPr lvl="8" algn="ctr" rtl="0">
              <a:spcBef>
                <a:spcPts val="0"/>
              </a:spcBef>
              <a:spcAft>
                <a:spcPts val="0"/>
              </a:spcAft>
              <a:buClr>
                <a:srgbClr val="000000"/>
              </a:buClr>
              <a:buSzPts val="3000"/>
              <a:buNone/>
              <a:defRPr sz="3000">
                <a:solidFill>
                  <a:srgbClr val="000000"/>
                </a:solidFill>
              </a:defRPr>
            </a:lvl9pPr>
          </a:lstStyle>
          <a:p>
            <a:endParaRPr/>
          </a:p>
        </p:txBody>
      </p:sp>
      <p:sp>
        <p:nvSpPr>
          <p:cNvPr id="142" name="Google Shape;142;p14"/>
          <p:cNvSpPr txBox="1">
            <a:spLocks noGrp="1"/>
          </p:cNvSpPr>
          <p:nvPr>
            <p:ph type="subTitle" idx="7"/>
          </p:nvPr>
        </p:nvSpPr>
        <p:spPr>
          <a:xfrm>
            <a:off x="4785375" y="3632525"/>
            <a:ext cx="1570800" cy="572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1200"/>
            </a:lvl1pPr>
            <a:lvl2pPr lvl="1" algn="ctr" rtl="0">
              <a:lnSpc>
                <a:spcPct val="100000"/>
              </a:lnSpc>
              <a:spcBef>
                <a:spcPts val="1600"/>
              </a:spcBef>
              <a:spcAft>
                <a:spcPts val="0"/>
              </a:spcAft>
              <a:buNone/>
              <a:defRPr sz="1200"/>
            </a:lvl2pPr>
            <a:lvl3pPr lvl="2" algn="ctr" rtl="0">
              <a:lnSpc>
                <a:spcPct val="100000"/>
              </a:lnSpc>
              <a:spcBef>
                <a:spcPts val="1600"/>
              </a:spcBef>
              <a:spcAft>
                <a:spcPts val="0"/>
              </a:spcAft>
              <a:buNone/>
              <a:defRPr sz="1200"/>
            </a:lvl3pPr>
            <a:lvl4pPr lvl="3" algn="ctr" rtl="0">
              <a:lnSpc>
                <a:spcPct val="100000"/>
              </a:lnSpc>
              <a:spcBef>
                <a:spcPts val="1600"/>
              </a:spcBef>
              <a:spcAft>
                <a:spcPts val="0"/>
              </a:spcAft>
              <a:buNone/>
              <a:defRPr sz="1200"/>
            </a:lvl4pPr>
            <a:lvl5pPr lvl="4" algn="ctr" rtl="0">
              <a:lnSpc>
                <a:spcPct val="100000"/>
              </a:lnSpc>
              <a:spcBef>
                <a:spcPts val="1600"/>
              </a:spcBef>
              <a:spcAft>
                <a:spcPts val="0"/>
              </a:spcAft>
              <a:buNone/>
              <a:defRPr sz="1200"/>
            </a:lvl5pPr>
            <a:lvl6pPr lvl="5" algn="ctr" rtl="0">
              <a:lnSpc>
                <a:spcPct val="100000"/>
              </a:lnSpc>
              <a:spcBef>
                <a:spcPts val="1600"/>
              </a:spcBef>
              <a:spcAft>
                <a:spcPts val="0"/>
              </a:spcAft>
              <a:buNone/>
              <a:defRPr sz="1200"/>
            </a:lvl6pPr>
            <a:lvl7pPr lvl="6" algn="ctr" rtl="0">
              <a:lnSpc>
                <a:spcPct val="100000"/>
              </a:lnSpc>
              <a:spcBef>
                <a:spcPts val="1600"/>
              </a:spcBef>
              <a:spcAft>
                <a:spcPts val="0"/>
              </a:spcAft>
              <a:buNone/>
              <a:defRPr sz="1200"/>
            </a:lvl7pPr>
            <a:lvl8pPr lvl="7" algn="ctr" rtl="0">
              <a:lnSpc>
                <a:spcPct val="100000"/>
              </a:lnSpc>
              <a:spcBef>
                <a:spcPts val="1600"/>
              </a:spcBef>
              <a:spcAft>
                <a:spcPts val="0"/>
              </a:spcAft>
              <a:buNone/>
              <a:defRPr sz="1200"/>
            </a:lvl8pPr>
            <a:lvl9pPr lvl="8" algn="ctr" rtl="0">
              <a:lnSpc>
                <a:spcPct val="100000"/>
              </a:lnSpc>
              <a:spcBef>
                <a:spcPts val="1600"/>
              </a:spcBef>
              <a:spcAft>
                <a:spcPts val="1600"/>
              </a:spcAft>
              <a:buNone/>
              <a:defRPr sz="1200"/>
            </a:lvl9pPr>
          </a:lstStyle>
          <a:p>
            <a:endParaRPr/>
          </a:p>
        </p:txBody>
      </p:sp>
      <p:sp>
        <p:nvSpPr>
          <p:cNvPr id="143" name="Google Shape;143;p14"/>
          <p:cNvSpPr txBox="1">
            <a:spLocks noGrp="1"/>
          </p:cNvSpPr>
          <p:nvPr>
            <p:ph type="title" idx="8" hasCustomPrompt="1"/>
          </p:nvPr>
        </p:nvSpPr>
        <p:spPr>
          <a:xfrm>
            <a:off x="800838" y="945935"/>
            <a:ext cx="15498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8000">
                <a:solidFill>
                  <a:schemeClr val="accent4"/>
                </a:solidFill>
              </a:defRPr>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4" name="Google Shape;144;p14"/>
          <p:cNvSpPr txBox="1">
            <a:spLocks noGrp="1"/>
          </p:cNvSpPr>
          <p:nvPr>
            <p:ph type="title" idx="9" hasCustomPrompt="1"/>
          </p:nvPr>
        </p:nvSpPr>
        <p:spPr>
          <a:xfrm>
            <a:off x="2798368" y="945935"/>
            <a:ext cx="15498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8000">
                <a:solidFill>
                  <a:schemeClr val="accent4"/>
                </a:solidFill>
              </a:defRPr>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5" name="Google Shape;145;p14"/>
          <p:cNvSpPr txBox="1">
            <a:spLocks noGrp="1"/>
          </p:cNvSpPr>
          <p:nvPr>
            <p:ph type="title" idx="13" hasCustomPrompt="1"/>
          </p:nvPr>
        </p:nvSpPr>
        <p:spPr>
          <a:xfrm>
            <a:off x="4795875" y="945935"/>
            <a:ext cx="15498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8000">
                <a:solidFill>
                  <a:schemeClr val="accent4"/>
                </a:solidFill>
              </a:defRPr>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sp>
        <p:nvSpPr>
          <p:cNvPr id="146" name="Google Shape;146;p14"/>
          <p:cNvSpPr txBox="1">
            <a:spLocks noGrp="1"/>
          </p:cNvSpPr>
          <p:nvPr>
            <p:ph type="title" idx="14" hasCustomPrompt="1"/>
          </p:nvPr>
        </p:nvSpPr>
        <p:spPr>
          <a:xfrm>
            <a:off x="6793369" y="945935"/>
            <a:ext cx="1549800" cy="6768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400"/>
              <a:buNone/>
              <a:defRPr sz="8000">
                <a:solidFill>
                  <a:schemeClr val="accent4"/>
                </a:solidFill>
              </a:defRPr>
            </a:lvl1pPr>
            <a:lvl2pPr lvl="1" algn="ctr" rtl="0">
              <a:spcBef>
                <a:spcPts val="0"/>
              </a:spcBef>
              <a:spcAft>
                <a:spcPts val="0"/>
              </a:spcAft>
              <a:buClr>
                <a:srgbClr val="000000"/>
              </a:buClr>
              <a:buSzPts val="12000"/>
              <a:buNone/>
              <a:defRPr sz="12000">
                <a:solidFill>
                  <a:srgbClr val="000000"/>
                </a:solidFill>
              </a:defRPr>
            </a:lvl2pPr>
            <a:lvl3pPr lvl="2" algn="ctr" rtl="0">
              <a:spcBef>
                <a:spcPts val="0"/>
              </a:spcBef>
              <a:spcAft>
                <a:spcPts val="0"/>
              </a:spcAft>
              <a:buClr>
                <a:srgbClr val="000000"/>
              </a:buClr>
              <a:buSzPts val="12000"/>
              <a:buNone/>
              <a:defRPr sz="12000">
                <a:solidFill>
                  <a:srgbClr val="000000"/>
                </a:solidFill>
              </a:defRPr>
            </a:lvl3pPr>
            <a:lvl4pPr lvl="3" algn="ctr" rtl="0">
              <a:spcBef>
                <a:spcPts val="0"/>
              </a:spcBef>
              <a:spcAft>
                <a:spcPts val="0"/>
              </a:spcAft>
              <a:buClr>
                <a:srgbClr val="000000"/>
              </a:buClr>
              <a:buSzPts val="12000"/>
              <a:buNone/>
              <a:defRPr sz="12000">
                <a:solidFill>
                  <a:srgbClr val="000000"/>
                </a:solidFill>
              </a:defRPr>
            </a:lvl4pPr>
            <a:lvl5pPr lvl="4" algn="ctr" rtl="0">
              <a:spcBef>
                <a:spcPts val="0"/>
              </a:spcBef>
              <a:spcAft>
                <a:spcPts val="0"/>
              </a:spcAft>
              <a:buClr>
                <a:srgbClr val="000000"/>
              </a:buClr>
              <a:buSzPts val="12000"/>
              <a:buNone/>
              <a:defRPr sz="12000">
                <a:solidFill>
                  <a:srgbClr val="000000"/>
                </a:solidFill>
              </a:defRPr>
            </a:lvl5pPr>
            <a:lvl6pPr lvl="5" algn="ctr" rtl="0">
              <a:spcBef>
                <a:spcPts val="0"/>
              </a:spcBef>
              <a:spcAft>
                <a:spcPts val="0"/>
              </a:spcAft>
              <a:buClr>
                <a:srgbClr val="000000"/>
              </a:buClr>
              <a:buSzPts val="12000"/>
              <a:buNone/>
              <a:defRPr sz="12000">
                <a:solidFill>
                  <a:srgbClr val="000000"/>
                </a:solidFill>
              </a:defRPr>
            </a:lvl6pPr>
            <a:lvl7pPr lvl="6" algn="ctr" rtl="0">
              <a:spcBef>
                <a:spcPts val="0"/>
              </a:spcBef>
              <a:spcAft>
                <a:spcPts val="0"/>
              </a:spcAft>
              <a:buClr>
                <a:srgbClr val="000000"/>
              </a:buClr>
              <a:buSzPts val="12000"/>
              <a:buNone/>
              <a:defRPr sz="12000">
                <a:solidFill>
                  <a:srgbClr val="000000"/>
                </a:solidFill>
              </a:defRPr>
            </a:lvl7pPr>
            <a:lvl8pPr lvl="7" algn="ctr" rtl="0">
              <a:spcBef>
                <a:spcPts val="0"/>
              </a:spcBef>
              <a:spcAft>
                <a:spcPts val="0"/>
              </a:spcAft>
              <a:buClr>
                <a:srgbClr val="000000"/>
              </a:buClr>
              <a:buSzPts val="12000"/>
              <a:buNone/>
              <a:defRPr sz="12000">
                <a:solidFill>
                  <a:srgbClr val="000000"/>
                </a:solidFill>
              </a:defRPr>
            </a:lvl8pPr>
            <a:lvl9pPr lvl="8" algn="ctr" rtl="0">
              <a:spcBef>
                <a:spcPts val="0"/>
              </a:spcBef>
              <a:spcAft>
                <a:spcPts val="0"/>
              </a:spcAft>
              <a:buClr>
                <a:srgbClr val="000000"/>
              </a:buClr>
              <a:buSzPts val="12000"/>
              <a:buNone/>
              <a:defRPr sz="12000">
                <a:solidFill>
                  <a:srgbClr val="000000"/>
                </a:solidFill>
              </a:defRPr>
            </a:lvl9pPr>
          </a:lstStyle>
          <a:p>
            <a:r>
              <a:t>xx%</a:t>
            </a:r>
          </a:p>
        </p:txBody>
      </p:sp>
      <p:grpSp>
        <p:nvGrpSpPr>
          <p:cNvPr id="147" name="Google Shape;147;p14"/>
          <p:cNvGrpSpPr/>
          <p:nvPr/>
        </p:nvGrpSpPr>
        <p:grpSpPr>
          <a:xfrm>
            <a:off x="254327" y="119128"/>
            <a:ext cx="8662437" cy="4707798"/>
            <a:chOff x="254327" y="119128"/>
            <a:chExt cx="8662437" cy="4707798"/>
          </a:xfrm>
        </p:grpSpPr>
        <p:grpSp>
          <p:nvGrpSpPr>
            <p:cNvPr id="148" name="Google Shape;148;p14"/>
            <p:cNvGrpSpPr/>
            <p:nvPr/>
          </p:nvGrpSpPr>
          <p:grpSpPr>
            <a:xfrm rot="-2431118">
              <a:off x="317487" y="168332"/>
              <a:ext cx="258441" cy="289821"/>
              <a:chOff x="3288961" y="452537"/>
              <a:chExt cx="258439" cy="289819"/>
            </a:xfrm>
          </p:grpSpPr>
          <p:sp>
            <p:nvSpPr>
              <p:cNvPr id="149" name="Google Shape;149;p14"/>
              <p:cNvSpPr/>
              <p:nvPr/>
            </p:nvSpPr>
            <p:spPr>
              <a:xfrm>
                <a:off x="3329771" y="452537"/>
                <a:ext cx="89411" cy="98876"/>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4"/>
              <p:cNvSpPr/>
              <p:nvPr/>
            </p:nvSpPr>
            <p:spPr>
              <a:xfrm>
                <a:off x="3288961" y="660991"/>
                <a:ext cx="80528" cy="81365"/>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151;p14"/>
              <p:cNvSpPr/>
              <p:nvPr/>
            </p:nvSpPr>
            <p:spPr>
              <a:xfrm>
                <a:off x="3466108" y="643444"/>
                <a:ext cx="81292" cy="75322"/>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2" name="Google Shape;152;p14"/>
            <p:cNvSpPr/>
            <p:nvPr/>
          </p:nvSpPr>
          <p:spPr>
            <a:xfrm>
              <a:off x="8620500" y="4646721"/>
              <a:ext cx="165570" cy="180205"/>
            </a:xfrm>
            <a:custGeom>
              <a:avLst/>
              <a:gdLst/>
              <a:ahLst/>
              <a:cxnLst/>
              <a:rect l="l" t="t" r="r" b="b"/>
              <a:pathLst>
                <a:path w="4548" h="4950" extrusionOk="0">
                  <a:moveTo>
                    <a:pt x="2713" y="451"/>
                  </a:moveTo>
                  <a:cubicBezTo>
                    <a:pt x="3186" y="845"/>
                    <a:pt x="3680" y="1221"/>
                    <a:pt x="3784" y="1898"/>
                  </a:cubicBezTo>
                  <a:cubicBezTo>
                    <a:pt x="3795" y="1984"/>
                    <a:pt x="3863" y="2045"/>
                    <a:pt x="3945" y="2081"/>
                  </a:cubicBezTo>
                  <a:cubicBezTo>
                    <a:pt x="3716" y="2515"/>
                    <a:pt x="3540" y="2959"/>
                    <a:pt x="3583" y="3460"/>
                  </a:cubicBezTo>
                  <a:cubicBezTo>
                    <a:pt x="3203" y="3572"/>
                    <a:pt x="2992" y="3926"/>
                    <a:pt x="2673" y="4123"/>
                  </a:cubicBezTo>
                  <a:cubicBezTo>
                    <a:pt x="2391" y="4296"/>
                    <a:pt x="2156" y="4386"/>
                    <a:pt x="1939" y="4386"/>
                  </a:cubicBezTo>
                  <a:cubicBezTo>
                    <a:pt x="1653" y="4386"/>
                    <a:pt x="1397" y="4229"/>
                    <a:pt x="1104" y="3901"/>
                  </a:cubicBezTo>
                  <a:cubicBezTo>
                    <a:pt x="1024" y="3815"/>
                    <a:pt x="976" y="3676"/>
                    <a:pt x="838" y="3676"/>
                  </a:cubicBezTo>
                  <a:cubicBezTo>
                    <a:pt x="820" y="3676"/>
                    <a:pt x="802" y="3678"/>
                    <a:pt x="781" y="3683"/>
                  </a:cubicBezTo>
                  <a:cubicBezTo>
                    <a:pt x="796" y="3672"/>
                    <a:pt x="806" y="3665"/>
                    <a:pt x="817" y="3654"/>
                  </a:cubicBezTo>
                  <a:cubicBezTo>
                    <a:pt x="846" y="3597"/>
                    <a:pt x="871" y="3532"/>
                    <a:pt x="867" y="3468"/>
                  </a:cubicBezTo>
                  <a:cubicBezTo>
                    <a:pt x="817" y="1841"/>
                    <a:pt x="1186" y="1228"/>
                    <a:pt x="2619" y="562"/>
                  </a:cubicBezTo>
                  <a:cubicBezTo>
                    <a:pt x="2666" y="522"/>
                    <a:pt x="2698" y="486"/>
                    <a:pt x="2713" y="451"/>
                  </a:cubicBezTo>
                  <a:close/>
                  <a:moveTo>
                    <a:pt x="2767" y="0"/>
                  </a:moveTo>
                  <a:cubicBezTo>
                    <a:pt x="2744" y="0"/>
                    <a:pt x="2720" y="21"/>
                    <a:pt x="2695" y="60"/>
                  </a:cubicBezTo>
                  <a:cubicBezTo>
                    <a:pt x="2655" y="60"/>
                    <a:pt x="2612" y="64"/>
                    <a:pt x="2573" y="78"/>
                  </a:cubicBezTo>
                  <a:cubicBezTo>
                    <a:pt x="2512" y="71"/>
                    <a:pt x="2452" y="67"/>
                    <a:pt x="2394" y="67"/>
                  </a:cubicBezTo>
                  <a:cubicBezTo>
                    <a:pt x="2028" y="67"/>
                    <a:pt x="1703" y="205"/>
                    <a:pt x="1369" y="393"/>
                  </a:cubicBezTo>
                  <a:cubicBezTo>
                    <a:pt x="806" y="712"/>
                    <a:pt x="545" y="1239"/>
                    <a:pt x="294" y="1780"/>
                  </a:cubicBezTo>
                  <a:cubicBezTo>
                    <a:pt x="0" y="2407"/>
                    <a:pt x="50" y="3048"/>
                    <a:pt x="244" y="3693"/>
                  </a:cubicBezTo>
                  <a:cubicBezTo>
                    <a:pt x="606" y="4507"/>
                    <a:pt x="1257" y="4949"/>
                    <a:pt x="2035" y="4949"/>
                  </a:cubicBezTo>
                  <a:cubicBezTo>
                    <a:pt x="2203" y="4949"/>
                    <a:pt x="2377" y="4929"/>
                    <a:pt x="2555" y="4887"/>
                  </a:cubicBezTo>
                  <a:cubicBezTo>
                    <a:pt x="3128" y="4750"/>
                    <a:pt x="3544" y="4414"/>
                    <a:pt x="3870" y="3944"/>
                  </a:cubicBezTo>
                  <a:cubicBezTo>
                    <a:pt x="3909" y="3905"/>
                    <a:pt x="3949" y="3862"/>
                    <a:pt x="3988" y="3819"/>
                  </a:cubicBezTo>
                  <a:cubicBezTo>
                    <a:pt x="3995" y="3776"/>
                    <a:pt x="4002" y="3736"/>
                    <a:pt x="4002" y="3693"/>
                  </a:cubicBezTo>
                  <a:cubicBezTo>
                    <a:pt x="4393" y="3310"/>
                    <a:pt x="4325" y="2787"/>
                    <a:pt x="4443" y="2317"/>
                  </a:cubicBezTo>
                  <a:cubicBezTo>
                    <a:pt x="4547" y="1916"/>
                    <a:pt x="4497" y="1583"/>
                    <a:pt x="4275" y="1257"/>
                  </a:cubicBezTo>
                  <a:cubicBezTo>
                    <a:pt x="4271" y="1250"/>
                    <a:pt x="4264" y="1239"/>
                    <a:pt x="4257" y="1228"/>
                  </a:cubicBezTo>
                  <a:cubicBezTo>
                    <a:pt x="4028" y="709"/>
                    <a:pt x="3719" y="279"/>
                    <a:pt x="3103" y="189"/>
                  </a:cubicBezTo>
                  <a:cubicBezTo>
                    <a:pt x="3039" y="89"/>
                    <a:pt x="2942" y="64"/>
                    <a:pt x="2834" y="64"/>
                  </a:cubicBezTo>
                  <a:cubicBezTo>
                    <a:pt x="2813" y="21"/>
                    <a:pt x="279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3" name="Google Shape;153;p14"/>
            <p:cNvGrpSpPr/>
            <p:nvPr/>
          </p:nvGrpSpPr>
          <p:grpSpPr>
            <a:xfrm rot="-1347195">
              <a:off x="8784403" y="4243315"/>
              <a:ext cx="77169" cy="304422"/>
              <a:chOff x="862025" y="1851400"/>
              <a:chExt cx="18475" cy="120625"/>
            </a:xfrm>
          </p:grpSpPr>
          <p:sp>
            <p:nvSpPr>
              <p:cNvPr id="154" name="Google Shape;154;p14"/>
              <p:cNvSpPr/>
              <p:nvPr/>
            </p:nvSpPr>
            <p:spPr>
              <a:xfrm>
                <a:off x="862025" y="1851400"/>
                <a:ext cx="17400" cy="45950"/>
              </a:xfrm>
              <a:custGeom>
                <a:avLst/>
                <a:gdLst/>
                <a:ahLst/>
                <a:cxnLst/>
                <a:rect l="l" t="t" r="r" b="b"/>
                <a:pathLst>
                  <a:path w="696" h="1838" extrusionOk="0">
                    <a:moveTo>
                      <a:pt x="351" y="0"/>
                    </a:moveTo>
                    <a:cubicBezTo>
                      <a:pt x="181" y="0"/>
                      <a:pt x="162" y="177"/>
                      <a:pt x="111" y="303"/>
                    </a:cubicBezTo>
                    <a:cubicBezTo>
                      <a:pt x="8" y="568"/>
                      <a:pt x="25" y="851"/>
                      <a:pt x="8" y="1070"/>
                    </a:cubicBezTo>
                    <a:cubicBezTo>
                      <a:pt x="8" y="1281"/>
                      <a:pt x="0" y="1432"/>
                      <a:pt x="11" y="1579"/>
                    </a:cubicBezTo>
                    <a:cubicBezTo>
                      <a:pt x="15" y="1683"/>
                      <a:pt x="15" y="1804"/>
                      <a:pt x="151" y="1833"/>
                    </a:cubicBezTo>
                    <a:cubicBezTo>
                      <a:pt x="166" y="1836"/>
                      <a:pt x="180" y="1837"/>
                      <a:pt x="194" y="1837"/>
                    </a:cubicBezTo>
                    <a:cubicBezTo>
                      <a:pt x="294" y="1837"/>
                      <a:pt x="357" y="1760"/>
                      <a:pt x="395" y="1672"/>
                    </a:cubicBezTo>
                    <a:cubicBezTo>
                      <a:pt x="577" y="1231"/>
                      <a:pt x="696" y="780"/>
                      <a:pt x="584" y="296"/>
                    </a:cubicBezTo>
                    <a:cubicBezTo>
                      <a:pt x="556" y="170"/>
                      <a:pt x="534" y="16"/>
                      <a:pt x="380" y="2"/>
                    </a:cubicBezTo>
                    <a:cubicBezTo>
                      <a:pt x="370" y="1"/>
                      <a:pt x="360"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4"/>
              <p:cNvSpPr/>
              <p:nvPr/>
            </p:nvSpPr>
            <p:spPr>
              <a:xfrm>
                <a:off x="862475" y="1933850"/>
                <a:ext cx="18025" cy="38175"/>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hree Columns">
  <p:cSld name="CUSTOM_4">
    <p:spTree>
      <p:nvGrpSpPr>
        <p:cNvPr id="1" name="Shape 156"/>
        <p:cNvGrpSpPr/>
        <p:nvPr/>
      </p:nvGrpSpPr>
      <p:grpSpPr>
        <a:xfrm>
          <a:off x="0" y="0"/>
          <a:ext cx="0" cy="0"/>
          <a:chOff x="0" y="0"/>
          <a:chExt cx="0" cy="0"/>
        </a:xfrm>
      </p:grpSpPr>
      <p:grpSp>
        <p:nvGrpSpPr>
          <p:cNvPr id="157" name="Google Shape;157;p15"/>
          <p:cNvGrpSpPr/>
          <p:nvPr/>
        </p:nvGrpSpPr>
        <p:grpSpPr>
          <a:xfrm>
            <a:off x="6553175" y="253613"/>
            <a:ext cx="2358497" cy="751328"/>
            <a:chOff x="6553175" y="253613"/>
            <a:chExt cx="2358497" cy="751328"/>
          </a:xfrm>
        </p:grpSpPr>
        <p:sp>
          <p:nvSpPr>
            <p:cNvPr id="158" name="Google Shape;158;p15"/>
            <p:cNvSpPr/>
            <p:nvPr/>
          </p:nvSpPr>
          <p:spPr>
            <a:xfrm>
              <a:off x="8434663" y="650307"/>
              <a:ext cx="217434" cy="309528"/>
            </a:xfrm>
            <a:custGeom>
              <a:avLst/>
              <a:gdLst/>
              <a:ahLst/>
              <a:cxnLst/>
              <a:rect l="l" t="t" r="r" b="b"/>
              <a:pathLst>
                <a:path w="7031" h="10009" extrusionOk="0">
                  <a:moveTo>
                    <a:pt x="3057" y="1"/>
                  </a:moveTo>
                  <a:cubicBezTo>
                    <a:pt x="2741" y="700"/>
                    <a:pt x="2992" y="1456"/>
                    <a:pt x="2612" y="2079"/>
                  </a:cubicBezTo>
                  <a:cubicBezTo>
                    <a:pt x="2243" y="2685"/>
                    <a:pt x="2007" y="3358"/>
                    <a:pt x="1591" y="3942"/>
                  </a:cubicBezTo>
                  <a:cubicBezTo>
                    <a:pt x="1172" y="4537"/>
                    <a:pt x="455" y="4784"/>
                    <a:pt x="0" y="5379"/>
                  </a:cubicBezTo>
                  <a:cubicBezTo>
                    <a:pt x="212" y="5440"/>
                    <a:pt x="409" y="5508"/>
                    <a:pt x="609" y="5551"/>
                  </a:cubicBezTo>
                  <a:cubicBezTo>
                    <a:pt x="1480" y="5741"/>
                    <a:pt x="2111" y="6243"/>
                    <a:pt x="2591" y="6981"/>
                  </a:cubicBezTo>
                  <a:cubicBezTo>
                    <a:pt x="3049" y="7694"/>
                    <a:pt x="3225" y="8471"/>
                    <a:pt x="3268" y="9299"/>
                  </a:cubicBezTo>
                  <a:cubicBezTo>
                    <a:pt x="3279" y="9532"/>
                    <a:pt x="3189" y="9797"/>
                    <a:pt x="3368" y="10009"/>
                  </a:cubicBezTo>
                  <a:cubicBezTo>
                    <a:pt x="3547" y="9948"/>
                    <a:pt x="3526" y="9829"/>
                    <a:pt x="3533" y="9729"/>
                  </a:cubicBezTo>
                  <a:cubicBezTo>
                    <a:pt x="3619" y="8371"/>
                    <a:pt x="4078" y="7135"/>
                    <a:pt x="4751" y="5963"/>
                  </a:cubicBezTo>
                  <a:cubicBezTo>
                    <a:pt x="5059" y="5422"/>
                    <a:pt x="5504" y="5042"/>
                    <a:pt x="6095" y="4824"/>
                  </a:cubicBezTo>
                  <a:cubicBezTo>
                    <a:pt x="6400" y="4709"/>
                    <a:pt x="6690" y="4548"/>
                    <a:pt x="7030" y="4383"/>
                  </a:cubicBezTo>
                  <a:cubicBezTo>
                    <a:pt x="6776" y="4208"/>
                    <a:pt x="6564" y="4172"/>
                    <a:pt x="6360" y="4111"/>
                  </a:cubicBezTo>
                  <a:cubicBezTo>
                    <a:pt x="5909" y="3978"/>
                    <a:pt x="5454" y="3846"/>
                    <a:pt x="5009" y="3688"/>
                  </a:cubicBezTo>
                  <a:cubicBezTo>
                    <a:pt x="4425" y="3484"/>
                    <a:pt x="4024" y="3111"/>
                    <a:pt x="3859" y="2488"/>
                  </a:cubicBezTo>
                  <a:cubicBezTo>
                    <a:pt x="3737" y="2029"/>
                    <a:pt x="3605" y="1581"/>
                    <a:pt x="3508" y="1119"/>
                  </a:cubicBezTo>
                  <a:cubicBezTo>
                    <a:pt x="3429" y="757"/>
                    <a:pt x="3436" y="345"/>
                    <a:pt x="3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159;p15"/>
            <p:cNvSpPr/>
            <p:nvPr/>
          </p:nvSpPr>
          <p:spPr>
            <a:xfrm>
              <a:off x="8055342" y="500345"/>
              <a:ext cx="75952" cy="83992"/>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160;p15"/>
            <p:cNvSpPr/>
            <p:nvPr/>
          </p:nvSpPr>
          <p:spPr>
            <a:xfrm>
              <a:off x="8020675" y="677423"/>
              <a:ext cx="68406" cy="69117"/>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161;p15"/>
            <p:cNvSpPr/>
            <p:nvPr/>
          </p:nvSpPr>
          <p:spPr>
            <a:xfrm>
              <a:off x="8171157" y="662517"/>
              <a:ext cx="69056" cy="63984"/>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162;p15"/>
            <p:cNvSpPr/>
            <p:nvPr/>
          </p:nvSpPr>
          <p:spPr>
            <a:xfrm>
              <a:off x="8808382" y="253613"/>
              <a:ext cx="103290" cy="106908"/>
            </a:xfrm>
            <a:custGeom>
              <a:avLst/>
              <a:gdLst/>
              <a:ahLst/>
              <a:cxnLst/>
              <a:rect l="l" t="t" r="r" b="b"/>
              <a:pathLst>
                <a:path w="3340" h="3457" extrusionOk="0">
                  <a:moveTo>
                    <a:pt x="2059" y="1"/>
                  </a:moveTo>
                  <a:cubicBezTo>
                    <a:pt x="2010" y="1"/>
                    <a:pt x="1960" y="4"/>
                    <a:pt x="1910" y="9"/>
                  </a:cubicBezTo>
                  <a:cubicBezTo>
                    <a:pt x="1244" y="73"/>
                    <a:pt x="656" y="317"/>
                    <a:pt x="387" y="1012"/>
                  </a:cubicBezTo>
                  <a:cubicBezTo>
                    <a:pt x="0" y="1506"/>
                    <a:pt x="65" y="2033"/>
                    <a:pt x="262" y="2574"/>
                  </a:cubicBezTo>
                  <a:cubicBezTo>
                    <a:pt x="387" y="2768"/>
                    <a:pt x="351" y="3058"/>
                    <a:pt x="588" y="3183"/>
                  </a:cubicBezTo>
                  <a:cubicBezTo>
                    <a:pt x="862" y="3328"/>
                    <a:pt x="1137" y="3457"/>
                    <a:pt x="1423" y="3457"/>
                  </a:cubicBezTo>
                  <a:cubicBezTo>
                    <a:pt x="1604" y="3457"/>
                    <a:pt x="1790" y="3405"/>
                    <a:pt x="1982" y="3273"/>
                  </a:cubicBezTo>
                  <a:cubicBezTo>
                    <a:pt x="2301" y="3054"/>
                    <a:pt x="2641" y="2854"/>
                    <a:pt x="2888" y="2560"/>
                  </a:cubicBezTo>
                  <a:cubicBezTo>
                    <a:pt x="3340" y="2022"/>
                    <a:pt x="3311" y="1055"/>
                    <a:pt x="2910" y="453"/>
                  </a:cubicBezTo>
                  <a:cubicBezTo>
                    <a:pt x="2688" y="122"/>
                    <a:pt x="2388" y="1"/>
                    <a:pt x="2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163;p15"/>
            <p:cNvSpPr/>
            <p:nvPr/>
          </p:nvSpPr>
          <p:spPr>
            <a:xfrm>
              <a:off x="6553175" y="360523"/>
              <a:ext cx="68406" cy="69117"/>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164;p15"/>
            <p:cNvSpPr/>
            <p:nvPr/>
          </p:nvSpPr>
          <p:spPr>
            <a:xfrm>
              <a:off x="7116950" y="560128"/>
              <a:ext cx="103299" cy="95707"/>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5"/>
            <p:cNvSpPr/>
            <p:nvPr/>
          </p:nvSpPr>
          <p:spPr>
            <a:xfrm>
              <a:off x="7523375" y="935823"/>
              <a:ext cx="68406" cy="69117"/>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5"/>
          <p:cNvSpPr txBox="1">
            <a:spLocks noGrp="1"/>
          </p:cNvSpPr>
          <p:nvPr>
            <p:ph type="title"/>
          </p:nvPr>
        </p:nvSpPr>
        <p:spPr>
          <a:xfrm>
            <a:off x="606525" y="449787"/>
            <a:ext cx="7919100" cy="8181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6000"/>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167" name="Google Shape;167;p15"/>
          <p:cNvSpPr txBox="1">
            <a:spLocks noGrp="1"/>
          </p:cNvSpPr>
          <p:nvPr>
            <p:ph type="title" idx="2"/>
          </p:nvPr>
        </p:nvSpPr>
        <p:spPr>
          <a:xfrm>
            <a:off x="852688" y="3182317"/>
            <a:ext cx="232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68" name="Google Shape;168;p15"/>
          <p:cNvSpPr txBox="1">
            <a:spLocks noGrp="1"/>
          </p:cNvSpPr>
          <p:nvPr>
            <p:ph type="subTitle" idx="1"/>
          </p:nvPr>
        </p:nvSpPr>
        <p:spPr>
          <a:xfrm>
            <a:off x="852700" y="3755022"/>
            <a:ext cx="2320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69" name="Google Shape;169;p15"/>
          <p:cNvSpPr txBox="1">
            <a:spLocks noGrp="1"/>
          </p:cNvSpPr>
          <p:nvPr>
            <p:ph type="title" idx="3"/>
          </p:nvPr>
        </p:nvSpPr>
        <p:spPr>
          <a:xfrm>
            <a:off x="3411589" y="3182317"/>
            <a:ext cx="232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70" name="Google Shape;170;p15"/>
          <p:cNvSpPr txBox="1">
            <a:spLocks noGrp="1"/>
          </p:cNvSpPr>
          <p:nvPr>
            <p:ph type="subTitle" idx="4"/>
          </p:nvPr>
        </p:nvSpPr>
        <p:spPr>
          <a:xfrm>
            <a:off x="3411595" y="3755022"/>
            <a:ext cx="2320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71" name="Google Shape;171;p15"/>
          <p:cNvSpPr txBox="1">
            <a:spLocks noGrp="1"/>
          </p:cNvSpPr>
          <p:nvPr>
            <p:ph type="title" idx="5"/>
          </p:nvPr>
        </p:nvSpPr>
        <p:spPr>
          <a:xfrm>
            <a:off x="5970500" y="3182317"/>
            <a:ext cx="23208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1800"/>
              <a:buNone/>
              <a:defRPr sz="4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72" name="Google Shape;172;p15"/>
          <p:cNvSpPr txBox="1">
            <a:spLocks noGrp="1"/>
          </p:cNvSpPr>
          <p:nvPr>
            <p:ph type="subTitle" idx="6"/>
          </p:nvPr>
        </p:nvSpPr>
        <p:spPr>
          <a:xfrm>
            <a:off x="5970500" y="3755022"/>
            <a:ext cx="2320800" cy="818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wo Columns">
  <p:cSld name="CUSTOM_6">
    <p:spTree>
      <p:nvGrpSpPr>
        <p:cNvPr id="1" name="Shape 173"/>
        <p:cNvGrpSpPr/>
        <p:nvPr/>
      </p:nvGrpSpPr>
      <p:grpSpPr>
        <a:xfrm>
          <a:off x="0" y="0"/>
          <a:ext cx="0" cy="0"/>
          <a:chOff x="0" y="0"/>
          <a:chExt cx="0" cy="0"/>
        </a:xfrm>
      </p:grpSpPr>
      <p:grpSp>
        <p:nvGrpSpPr>
          <p:cNvPr id="174" name="Google Shape;174;p16"/>
          <p:cNvGrpSpPr/>
          <p:nvPr/>
        </p:nvGrpSpPr>
        <p:grpSpPr>
          <a:xfrm>
            <a:off x="116388" y="101306"/>
            <a:ext cx="8847689" cy="1423902"/>
            <a:chOff x="116388" y="101306"/>
            <a:chExt cx="8847689" cy="1423902"/>
          </a:xfrm>
        </p:grpSpPr>
        <p:sp>
          <p:nvSpPr>
            <p:cNvPr id="175" name="Google Shape;175;p16"/>
            <p:cNvSpPr/>
            <p:nvPr/>
          </p:nvSpPr>
          <p:spPr>
            <a:xfrm rot="-4019709">
              <a:off x="8203175" y="435282"/>
              <a:ext cx="121594" cy="125853"/>
            </a:xfrm>
            <a:custGeom>
              <a:avLst/>
              <a:gdLst/>
              <a:ahLst/>
              <a:cxnLst/>
              <a:rect l="l" t="t" r="r" b="b"/>
              <a:pathLst>
                <a:path w="3340" h="3457" extrusionOk="0">
                  <a:moveTo>
                    <a:pt x="2059" y="1"/>
                  </a:moveTo>
                  <a:cubicBezTo>
                    <a:pt x="2010" y="1"/>
                    <a:pt x="1960" y="4"/>
                    <a:pt x="1910" y="9"/>
                  </a:cubicBezTo>
                  <a:cubicBezTo>
                    <a:pt x="1244" y="73"/>
                    <a:pt x="656" y="317"/>
                    <a:pt x="387" y="1012"/>
                  </a:cubicBezTo>
                  <a:cubicBezTo>
                    <a:pt x="0" y="1506"/>
                    <a:pt x="65" y="2033"/>
                    <a:pt x="262" y="2574"/>
                  </a:cubicBezTo>
                  <a:cubicBezTo>
                    <a:pt x="387" y="2768"/>
                    <a:pt x="351" y="3058"/>
                    <a:pt x="588" y="3183"/>
                  </a:cubicBezTo>
                  <a:cubicBezTo>
                    <a:pt x="862" y="3328"/>
                    <a:pt x="1137" y="3457"/>
                    <a:pt x="1423" y="3457"/>
                  </a:cubicBezTo>
                  <a:cubicBezTo>
                    <a:pt x="1604" y="3457"/>
                    <a:pt x="1790" y="3405"/>
                    <a:pt x="1982" y="3273"/>
                  </a:cubicBezTo>
                  <a:cubicBezTo>
                    <a:pt x="2301" y="3054"/>
                    <a:pt x="2641" y="2854"/>
                    <a:pt x="2888" y="2560"/>
                  </a:cubicBezTo>
                  <a:cubicBezTo>
                    <a:pt x="3340" y="2022"/>
                    <a:pt x="3311" y="1055"/>
                    <a:pt x="2910" y="453"/>
                  </a:cubicBezTo>
                  <a:cubicBezTo>
                    <a:pt x="2688" y="122"/>
                    <a:pt x="2388" y="1"/>
                    <a:pt x="20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16"/>
            <p:cNvSpPr/>
            <p:nvPr/>
          </p:nvSpPr>
          <p:spPr>
            <a:xfrm rot="-7619766">
              <a:off x="673656" y="1117670"/>
              <a:ext cx="75289" cy="96342"/>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16"/>
            <p:cNvSpPr/>
            <p:nvPr/>
          </p:nvSpPr>
          <p:spPr>
            <a:xfrm rot="-7748177">
              <a:off x="8459084" y="966718"/>
              <a:ext cx="99633" cy="97681"/>
            </a:xfrm>
            <a:custGeom>
              <a:avLst/>
              <a:gdLst/>
              <a:ahLst/>
              <a:cxnLst/>
              <a:rect l="l" t="t" r="r" b="b"/>
              <a:pathLst>
                <a:path w="696" h="1838" extrusionOk="0">
                  <a:moveTo>
                    <a:pt x="351" y="0"/>
                  </a:moveTo>
                  <a:cubicBezTo>
                    <a:pt x="181" y="0"/>
                    <a:pt x="162" y="177"/>
                    <a:pt x="111" y="303"/>
                  </a:cubicBezTo>
                  <a:cubicBezTo>
                    <a:pt x="8" y="568"/>
                    <a:pt x="25" y="851"/>
                    <a:pt x="8" y="1070"/>
                  </a:cubicBezTo>
                  <a:cubicBezTo>
                    <a:pt x="8" y="1281"/>
                    <a:pt x="0" y="1432"/>
                    <a:pt x="11" y="1579"/>
                  </a:cubicBezTo>
                  <a:cubicBezTo>
                    <a:pt x="15" y="1683"/>
                    <a:pt x="15" y="1804"/>
                    <a:pt x="151" y="1833"/>
                  </a:cubicBezTo>
                  <a:cubicBezTo>
                    <a:pt x="166" y="1836"/>
                    <a:pt x="180" y="1837"/>
                    <a:pt x="194" y="1837"/>
                  </a:cubicBezTo>
                  <a:cubicBezTo>
                    <a:pt x="294" y="1837"/>
                    <a:pt x="357" y="1760"/>
                    <a:pt x="395" y="1672"/>
                  </a:cubicBezTo>
                  <a:cubicBezTo>
                    <a:pt x="577" y="1231"/>
                    <a:pt x="696" y="780"/>
                    <a:pt x="584" y="296"/>
                  </a:cubicBezTo>
                  <a:cubicBezTo>
                    <a:pt x="556" y="170"/>
                    <a:pt x="534" y="16"/>
                    <a:pt x="380" y="2"/>
                  </a:cubicBezTo>
                  <a:cubicBezTo>
                    <a:pt x="370" y="1"/>
                    <a:pt x="360"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178;p16"/>
            <p:cNvSpPr/>
            <p:nvPr/>
          </p:nvSpPr>
          <p:spPr>
            <a:xfrm rot="-7748177">
              <a:off x="8806678" y="1371051"/>
              <a:ext cx="126832" cy="132704"/>
            </a:xfrm>
            <a:custGeom>
              <a:avLst/>
              <a:gdLst/>
              <a:ahLst/>
              <a:cxnLst/>
              <a:rect l="l" t="t" r="r" b="b"/>
              <a:pathLst>
                <a:path w="886" h="2497" extrusionOk="0">
                  <a:moveTo>
                    <a:pt x="268" y="0"/>
                  </a:moveTo>
                  <a:cubicBezTo>
                    <a:pt x="194" y="0"/>
                    <a:pt x="164" y="89"/>
                    <a:pt x="158" y="152"/>
                  </a:cubicBezTo>
                  <a:cubicBezTo>
                    <a:pt x="105" y="865"/>
                    <a:pt x="1" y="1581"/>
                    <a:pt x="212" y="2287"/>
                  </a:cubicBezTo>
                  <a:cubicBezTo>
                    <a:pt x="205" y="2323"/>
                    <a:pt x="216" y="2352"/>
                    <a:pt x="237" y="2377"/>
                  </a:cubicBezTo>
                  <a:cubicBezTo>
                    <a:pt x="276" y="2457"/>
                    <a:pt x="314" y="2496"/>
                    <a:pt x="352" y="2496"/>
                  </a:cubicBezTo>
                  <a:cubicBezTo>
                    <a:pt x="392" y="2496"/>
                    <a:pt x="432" y="2454"/>
                    <a:pt x="470" y="2373"/>
                  </a:cubicBezTo>
                  <a:lnTo>
                    <a:pt x="517" y="2148"/>
                  </a:lnTo>
                  <a:cubicBezTo>
                    <a:pt x="624" y="2026"/>
                    <a:pt x="631" y="1882"/>
                    <a:pt x="610" y="1732"/>
                  </a:cubicBezTo>
                  <a:cubicBezTo>
                    <a:pt x="681" y="1467"/>
                    <a:pt x="803" y="1209"/>
                    <a:pt x="810" y="944"/>
                  </a:cubicBezTo>
                  <a:cubicBezTo>
                    <a:pt x="825" y="585"/>
                    <a:pt x="886" y="155"/>
                    <a:pt x="366" y="41"/>
                  </a:cubicBezTo>
                  <a:cubicBezTo>
                    <a:pt x="327" y="12"/>
                    <a:pt x="295"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16"/>
            <p:cNvSpPr/>
            <p:nvPr/>
          </p:nvSpPr>
          <p:spPr>
            <a:xfrm rot="-7748177">
              <a:off x="8615775" y="621573"/>
              <a:ext cx="103212" cy="81153"/>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180;p16"/>
            <p:cNvSpPr/>
            <p:nvPr/>
          </p:nvSpPr>
          <p:spPr>
            <a:xfrm rot="-7748177">
              <a:off x="479238" y="545923"/>
              <a:ext cx="103212" cy="81153"/>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181;p16"/>
            <p:cNvSpPr/>
            <p:nvPr/>
          </p:nvSpPr>
          <p:spPr>
            <a:xfrm rot="-7747902">
              <a:off x="996893" y="264295"/>
              <a:ext cx="159690" cy="125554"/>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182;p16"/>
            <p:cNvSpPr/>
            <p:nvPr/>
          </p:nvSpPr>
          <p:spPr>
            <a:xfrm rot="-7748177">
              <a:off x="793759" y="966730"/>
              <a:ext cx="99633" cy="97681"/>
            </a:xfrm>
            <a:custGeom>
              <a:avLst/>
              <a:gdLst/>
              <a:ahLst/>
              <a:cxnLst/>
              <a:rect l="l" t="t" r="r" b="b"/>
              <a:pathLst>
                <a:path w="696" h="1838" extrusionOk="0">
                  <a:moveTo>
                    <a:pt x="351" y="0"/>
                  </a:moveTo>
                  <a:cubicBezTo>
                    <a:pt x="181" y="0"/>
                    <a:pt x="162" y="177"/>
                    <a:pt x="111" y="303"/>
                  </a:cubicBezTo>
                  <a:cubicBezTo>
                    <a:pt x="8" y="568"/>
                    <a:pt x="25" y="851"/>
                    <a:pt x="8" y="1070"/>
                  </a:cubicBezTo>
                  <a:cubicBezTo>
                    <a:pt x="8" y="1281"/>
                    <a:pt x="0" y="1432"/>
                    <a:pt x="11" y="1579"/>
                  </a:cubicBezTo>
                  <a:cubicBezTo>
                    <a:pt x="15" y="1683"/>
                    <a:pt x="15" y="1804"/>
                    <a:pt x="151" y="1833"/>
                  </a:cubicBezTo>
                  <a:cubicBezTo>
                    <a:pt x="166" y="1836"/>
                    <a:pt x="180" y="1837"/>
                    <a:pt x="194" y="1837"/>
                  </a:cubicBezTo>
                  <a:cubicBezTo>
                    <a:pt x="294" y="1837"/>
                    <a:pt x="357" y="1760"/>
                    <a:pt x="395" y="1672"/>
                  </a:cubicBezTo>
                  <a:cubicBezTo>
                    <a:pt x="577" y="1231"/>
                    <a:pt x="696" y="780"/>
                    <a:pt x="584" y="296"/>
                  </a:cubicBezTo>
                  <a:cubicBezTo>
                    <a:pt x="556" y="170"/>
                    <a:pt x="534" y="16"/>
                    <a:pt x="380" y="2"/>
                  </a:cubicBezTo>
                  <a:cubicBezTo>
                    <a:pt x="370" y="1"/>
                    <a:pt x="360" y="0"/>
                    <a:pt x="35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183;p16"/>
            <p:cNvSpPr/>
            <p:nvPr/>
          </p:nvSpPr>
          <p:spPr>
            <a:xfrm rot="-7748177">
              <a:off x="7486375" y="286498"/>
              <a:ext cx="103212" cy="81153"/>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16"/>
            <p:cNvSpPr/>
            <p:nvPr/>
          </p:nvSpPr>
          <p:spPr>
            <a:xfrm rot="-7748177">
              <a:off x="130350" y="124373"/>
              <a:ext cx="103212" cy="81153"/>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5" name="Google Shape;185;p16"/>
          <p:cNvSpPr txBox="1">
            <a:spLocks noGrp="1"/>
          </p:cNvSpPr>
          <p:nvPr>
            <p:ph type="title"/>
          </p:nvPr>
        </p:nvSpPr>
        <p:spPr>
          <a:xfrm>
            <a:off x="1050025" y="2363703"/>
            <a:ext cx="2729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86" name="Google Shape;186;p16"/>
          <p:cNvSpPr txBox="1">
            <a:spLocks noGrp="1"/>
          </p:cNvSpPr>
          <p:nvPr>
            <p:ph type="title" idx="2"/>
          </p:nvPr>
        </p:nvSpPr>
        <p:spPr>
          <a:xfrm>
            <a:off x="5364450" y="2363703"/>
            <a:ext cx="27294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000"/>
            </a:lvl1pPr>
            <a:lvl2pPr lvl="1" algn="ctr" rtl="0">
              <a:spcBef>
                <a:spcPts val="0"/>
              </a:spcBef>
              <a:spcAft>
                <a:spcPts val="0"/>
              </a:spcAft>
              <a:buSzPts val="6000"/>
              <a:buNone/>
              <a:defRPr/>
            </a:lvl2pPr>
            <a:lvl3pPr lvl="2" algn="ctr" rtl="0">
              <a:spcBef>
                <a:spcPts val="0"/>
              </a:spcBef>
              <a:spcAft>
                <a:spcPts val="0"/>
              </a:spcAft>
              <a:buSzPts val="6000"/>
              <a:buNone/>
              <a:defRPr/>
            </a:lvl3pPr>
            <a:lvl4pPr lvl="3" algn="ctr" rtl="0">
              <a:spcBef>
                <a:spcPts val="0"/>
              </a:spcBef>
              <a:spcAft>
                <a:spcPts val="0"/>
              </a:spcAft>
              <a:buSzPts val="6000"/>
              <a:buNone/>
              <a:defRPr/>
            </a:lvl4pPr>
            <a:lvl5pPr lvl="4" algn="ctr" rtl="0">
              <a:spcBef>
                <a:spcPts val="0"/>
              </a:spcBef>
              <a:spcAft>
                <a:spcPts val="0"/>
              </a:spcAft>
              <a:buSzPts val="6000"/>
              <a:buNone/>
              <a:defRPr/>
            </a:lvl5pPr>
            <a:lvl6pPr lvl="5" algn="ctr" rtl="0">
              <a:spcBef>
                <a:spcPts val="0"/>
              </a:spcBef>
              <a:spcAft>
                <a:spcPts val="0"/>
              </a:spcAft>
              <a:buSzPts val="6000"/>
              <a:buNone/>
              <a:defRPr/>
            </a:lvl6pPr>
            <a:lvl7pPr lvl="6" algn="ctr" rtl="0">
              <a:spcBef>
                <a:spcPts val="0"/>
              </a:spcBef>
              <a:spcAft>
                <a:spcPts val="0"/>
              </a:spcAft>
              <a:buSzPts val="6000"/>
              <a:buNone/>
              <a:defRPr/>
            </a:lvl7pPr>
            <a:lvl8pPr lvl="7" algn="ctr" rtl="0">
              <a:spcBef>
                <a:spcPts val="0"/>
              </a:spcBef>
              <a:spcAft>
                <a:spcPts val="0"/>
              </a:spcAft>
              <a:buSzPts val="6000"/>
              <a:buNone/>
              <a:defRPr/>
            </a:lvl8pPr>
            <a:lvl9pPr lvl="8" algn="ctr" rtl="0">
              <a:spcBef>
                <a:spcPts val="0"/>
              </a:spcBef>
              <a:spcAft>
                <a:spcPts val="0"/>
              </a:spcAft>
              <a:buSzPts val="6000"/>
              <a:buNone/>
              <a:defRPr/>
            </a:lvl9pPr>
          </a:lstStyle>
          <a:p>
            <a:endParaRPr/>
          </a:p>
        </p:txBody>
      </p:sp>
      <p:sp>
        <p:nvSpPr>
          <p:cNvPr id="187" name="Google Shape;187;p16"/>
          <p:cNvSpPr txBox="1">
            <a:spLocks noGrp="1"/>
          </p:cNvSpPr>
          <p:nvPr>
            <p:ph type="subTitle" idx="1"/>
          </p:nvPr>
        </p:nvSpPr>
        <p:spPr>
          <a:xfrm>
            <a:off x="1216425" y="2906625"/>
            <a:ext cx="2396700" cy="121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8" name="Google Shape;188;p16"/>
          <p:cNvSpPr txBox="1">
            <a:spLocks noGrp="1"/>
          </p:cNvSpPr>
          <p:nvPr>
            <p:ph type="subTitle" idx="3"/>
          </p:nvPr>
        </p:nvSpPr>
        <p:spPr>
          <a:xfrm>
            <a:off x="5530800" y="2906625"/>
            <a:ext cx="2396700" cy="1211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89" name="Google Shape;189;p16"/>
          <p:cNvSpPr txBox="1">
            <a:spLocks noGrp="1"/>
          </p:cNvSpPr>
          <p:nvPr>
            <p:ph type="title" idx="4"/>
          </p:nvPr>
        </p:nvSpPr>
        <p:spPr>
          <a:xfrm>
            <a:off x="599025" y="523326"/>
            <a:ext cx="79266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pic>
        <p:nvPicPr>
          <p:cNvPr id="190" name="Google Shape;190;p16"/>
          <p:cNvPicPr preferRelativeResize="0"/>
          <p:nvPr/>
        </p:nvPicPr>
        <p:blipFill rotWithShape="1">
          <a:blip r:embed="rId2">
            <a:alphaModFix/>
          </a:blip>
          <a:srcRect l="18569" t="12133" r="18569" b="13333"/>
          <a:stretch/>
        </p:blipFill>
        <p:spPr>
          <a:xfrm rot="40">
            <a:off x="4090050" y="1860607"/>
            <a:ext cx="1179300" cy="3553088"/>
          </a:xfrm>
          <a:prstGeom prst="rect">
            <a:avLst/>
          </a:prstGeom>
          <a:noFill/>
          <a:ln>
            <a:noFill/>
          </a:ln>
        </p:spPr>
      </p:pic>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Four columns">
  <p:cSld name="CUSTOM_9">
    <p:spTree>
      <p:nvGrpSpPr>
        <p:cNvPr id="1" name="Shape 191"/>
        <p:cNvGrpSpPr/>
        <p:nvPr/>
      </p:nvGrpSpPr>
      <p:grpSpPr>
        <a:xfrm>
          <a:off x="0" y="0"/>
          <a:ext cx="0" cy="0"/>
          <a:chOff x="0" y="0"/>
          <a:chExt cx="0" cy="0"/>
        </a:xfrm>
      </p:grpSpPr>
      <p:grpSp>
        <p:nvGrpSpPr>
          <p:cNvPr id="192" name="Google Shape;192;p17"/>
          <p:cNvGrpSpPr/>
          <p:nvPr/>
        </p:nvGrpSpPr>
        <p:grpSpPr>
          <a:xfrm>
            <a:off x="269663" y="4219795"/>
            <a:ext cx="661175" cy="600903"/>
            <a:chOff x="269663" y="360520"/>
            <a:chExt cx="661175" cy="600903"/>
          </a:xfrm>
        </p:grpSpPr>
        <p:sp>
          <p:nvSpPr>
            <p:cNvPr id="193" name="Google Shape;193;p17"/>
            <p:cNvSpPr/>
            <p:nvPr/>
          </p:nvSpPr>
          <p:spPr>
            <a:xfrm>
              <a:off x="269663" y="651894"/>
              <a:ext cx="217434" cy="309528"/>
            </a:xfrm>
            <a:custGeom>
              <a:avLst/>
              <a:gdLst/>
              <a:ahLst/>
              <a:cxnLst/>
              <a:rect l="l" t="t" r="r" b="b"/>
              <a:pathLst>
                <a:path w="7031" h="10009" extrusionOk="0">
                  <a:moveTo>
                    <a:pt x="3057" y="1"/>
                  </a:moveTo>
                  <a:cubicBezTo>
                    <a:pt x="2741" y="700"/>
                    <a:pt x="2992" y="1456"/>
                    <a:pt x="2612" y="2079"/>
                  </a:cubicBezTo>
                  <a:cubicBezTo>
                    <a:pt x="2243" y="2685"/>
                    <a:pt x="2007" y="3358"/>
                    <a:pt x="1591" y="3942"/>
                  </a:cubicBezTo>
                  <a:cubicBezTo>
                    <a:pt x="1172" y="4537"/>
                    <a:pt x="455" y="4784"/>
                    <a:pt x="0" y="5379"/>
                  </a:cubicBezTo>
                  <a:cubicBezTo>
                    <a:pt x="212" y="5440"/>
                    <a:pt x="409" y="5508"/>
                    <a:pt x="609" y="5551"/>
                  </a:cubicBezTo>
                  <a:cubicBezTo>
                    <a:pt x="1480" y="5741"/>
                    <a:pt x="2111" y="6243"/>
                    <a:pt x="2591" y="6981"/>
                  </a:cubicBezTo>
                  <a:cubicBezTo>
                    <a:pt x="3049" y="7694"/>
                    <a:pt x="3225" y="8471"/>
                    <a:pt x="3268" y="9299"/>
                  </a:cubicBezTo>
                  <a:cubicBezTo>
                    <a:pt x="3279" y="9532"/>
                    <a:pt x="3189" y="9797"/>
                    <a:pt x="3368" y="10009"/>
                  </a:cubicBezTo>
                  <a:cubicBezTo>
                    <a:pt x="3547" y="9948"/>
                    <a:pt x="3526" y="9829"/>
                    <a:pt x="3533" y="9729"/>
                  </a:cubicBezTo>
                  <a:cubicBezTo>
                    <a:pt x="3619" y="8371"/>
                    <a:pt x="4078" y="7135"/>
                    <a:pt x="4751" y="5963"/>
                  </a:cubicBezTo>
                  <a:cubicBezTo>
                    <a:pt x="5059" y="5422"/>
                    <a:pt x="5504" y="5042"/>
                    <a:pt x="6095" y="4824"/>
                  </a:cubicBezTo>
                  <a:cubicBezTo>
                    <a:pt x="6400" y="4709"/>
                    <a:pt x="6690" y="4548"/>
                    <a:pt x="7030" y="4383"/>
                  </a:cubicBezTo>
                  <a:cubicBezTo>
                    <a:pt x="6776" y="4208"/>
                    <a:pt x="6564" y="4172"/>
                    <a:pt x="6360" y="4111"/>
                  </a:cubicBezTo>
                  <a:cubicBezTo>
                    <a:pt x="5909" y="3978"/>
                    <a:pt x="5454" y="3846"/>
                    <a:pt x="5009" y="3688"/>
                  </a:cubicBezTo>
                  <a:cubicBezTo>
                    <a:pt x="4425" y="3484"/>
                    <a:pt x="4024" y="3111"/>
                    <a:pt x="3859" y="2488"/>
                  </a:cubicBezTo>
                  <a:cubicBezTo>
                    <a:pt x="3737" y="2029"/>
                    <a:pt x="3605" y="1581"/>
                    <a:pt x="3508" y="1119"/>
                  </a:cubicBezTo>
                  <a:cubicBezTo>
                    <a:pt x="3429" y="757"/>
                    <a:pt x="3436" y="345"/>
                    <a:pt x="3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194;p17"/>
            <p:cNvSpPr/>
            <p:nvPr/>
          </p:nvSpPr>
          <p:spPr>
            <a:xfrm>
              <a:off x="745967" y="360520"/>
              <a:ext cx="75952" cy="83992"/>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17"/>
            <p:cNvSpPr/>
            <p:nvPr/>
          </p:nvSpPr>
          <p:spPr>
            <a:xfrm>
              <a:off x="711300" y="537598"/>
              <a:ext cx="68406" cy="69117"/>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196;p17"/>
            <p:cNvSpPr/>
            <p:nvPr/>
          </p:nvSpPr>
          <p:spPr>
            <a:xfrm>
              <a:off x="861782" y="522692"/>
              <a:ext cx="69056" cy="63984"/>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97" name="Google Shape;197;p17"/>
          <p:cNvGrpSpPr/>
          <p:nvPr/>
        </p:nvGrpSpPr>
        <p:grpSpPr>
          <a:xfrm>
            <a:off x="8162050" y="281038"/>
            <a:ext cx="755831" cy="573472"/>
            <a:chOff x="8162050" y="281038"/>
            <a:chExt cx="755831" cy="573472"/>
          </a:xfrm>
        </p:grpSpPr>
        <p:sp>
          <p:nvSpPr>
            <p:cNvPr id="198" name="Google Shape;198;p17"/>
            <p:cNvSpPr/>
            <p:nvPr/>
          </p:nvSpPr>
          <p:spPr>
            <a:xfrm>
              <a:off x="8291307" y="281038"/>
              <a:ext cx="103290" cy="106908"/>
            </a:xfrm>
            <a:custGeom>
              <a:avLst/>
              <a:gdLst/>
              <a:ahLst/>
              <a:cxnLst/>
              <a:rect l="l" t="t" r="r" b="b"/>
              <a:pathLst>
                <a:path w="3340" h="3457" extrusionOk="0">
                  <a:moveTo>
                    <a:pt x="2059" y="1"/>
                  </a:moveTo>
                  <a:cubicBezTo>
                    <a:pt x="2010" y="1"/>
                    <a:pt x="1960" y="4"/>
                    <a:pt x="1910" y="9"/>
                  </a:cubicBezTo>
                  <a:cubicBezTo>
                    <a:pt x="1244" y="73"/>
                    <a:pt x="656" y="317"/>
                    <a:pt x="387" y="1012"/>
                  </a:cubicBezTo>
                  <a:cubicBezTo>
                    <a:pt x="0" y="1506"/>
                    <a:pt x="65" y="2033"/>
                    <a:pt x="262" y="2574"/>
                  </a:cubicBezTo>
                  <a:cubicBezTo>
                    <a:pt x="387" y="2768"/>
                    <a:pt x="351" y="3058"/>
                    <a:pt x="588" y="3183"/>
                  </a:cubicBezTo>
                  <a:cubicBezTo>
                    <a:pt x="862" y="3328"/>
                    <a:pt x="1137" y="3457"/>
                    <a:pt x="1423" y="3457"/>
                  </a:cubicBezTo>
                  <a:cubicBezTo>
                    <a:pt x="1604" y="3457"/>
                    <a:pt x="1790" y="3405"/>
                    <a:pt x="1982" y="3273"/>
                  </a:cubicBezTo>
                  <a:cubicBezTo>
                    <a:pt x="2301" y="3054"/>
                    <a:pt x="2641" y="2854"/>
                    <a:pt x="2888" y="2560"/>
                  </a:cubicBezTo>
                  <a:cubicBezTo>
                    <a:pt x="3340" y="2022"/>
                    <a:pt x="3311" y="1055"/>
                    <a:pt x="2910" y="453"/>
                  </a:cubicBezTo>
                  <a:cubicBezTo>
                    <a:pt x="2688" y="122"/>
                    <a:pt x="2388" y="1"/>
                    <a:pt x="2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99;p17"/>
            <p:cNvSpPr/>
            <p:nvPr/>
          </p:nvSpPr>
          <p:spPr>
            <a:xfrm>
              <a:off x="8162050" y="520123"/>
              <a:ext cx="68406" cy="69117"/>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200;p17"/>
            <p:cNvSpPr/>
            <p:nvPr/>
          </p:nvSpPr>
          <p:spPr>
            <a:xfrm>
              <a:off x="8575350" y="758803"/>
              <a:ext cx="103299" cy="95707"/>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201;p17"/>
            <p:cNvSpPr/>
            <p:nvPr/>
          </p:nvSpPr>
          <p:spPr>
            <a:xfrm>
              <a:off x="8849475" y="281048"/>
              <a:ext cx="68406" cy="69117"/>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02" name="Google Shape;202;p17"/>
          <p:cNvSpPr txBox="1">
            <a:spLocks noGrp="1"/>
          </p:cNvSpPr>
          <p:nvPr>
            <p:ph type="subTitle" idx="1"/>
          </p:nvPr>
        </p:nvSpPr>
        <p:spPr>
          <a:xfrm>
            <a:off x="1342857" y="3970450"/>
            <a:ext cx="30432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3" name="Google Shape;203;p17"/>
          <p:cNvSpPr txBox="1">
            <a:spLocks noGrp="1"/>
          </p:cNvSpPr>
          <p:nvPr>
            <p:ph type="subTitle" idx="2"/>
          </p:nvPr>
        </p:nvSpPr>
        <p:spPr>
          <a:xfrm>
            <a:off x="4759262" y="3970450"/>
            <a:ext cx="3029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4" name="Google Shape;204;p17"/>
          <p:cNvSpPr txBox="1">
            <a:spLocks noGrp="1"/>
          </p:cNvSpPr>
          <p:nvPr>
            <p:ph type="subTitle" idx="3"/>
          </p:nvPr>
        </p:nvSpPr>
        <p:spPr>
          <a:xfrm>
            <a:off x="1341525" y="1865600"/>
            <a:ext cx="30348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1pPr>
            <a:lvl2pPr lvl="1"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2pPr>
            <a:lvl3pPr lvl="2"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3pPr>
            <a:lvl4pPr lvl="3"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4pPr>
            <a:lvl5pPr lvl="4"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5pPr>
            <a:lvl6pPr lvl="5"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6pPr>
            <a:lvl7pPr lvl="6"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7pPr>
            <a:lvl8pPr lvl="7"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8pPr>
            <a:lvl9pPr lvl="8"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9pPr>
          </a:lstStyle>
          <a:p>
            <a:endParaRPr/>
          </a:p>
        </p:txBody>
      </p:sp>
      <p:sp>
        <p:nvSpPr>
          <p:cNvPr id="205" name="Google Shape;205;p17"/>
          <p:cNvSpPr txBox="1">
            <a:spLocks noGrp="1"/>
          </p:cNvSpPr>
          <p:nvPr>
            <p:ph type="subTitle" idx="4"/>
          </p:nvPr>
        </p:nvSpPr>
        <p:spPr>
          <a:xfrm>
            <a:off x="4759250" y="1865600"/>
            <a:ext cx="30432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1pPr>
            <a:lvl2pPr lvl="1"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2pPr>
            <a:lvl3pPr lvl="2"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3pPr>
            <a:lvl4pPr lvl="3"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4pPr>
            <a:lvl5pPr lvl="4"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5pPr>
            <a:lvl6pPr lvl="5"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6pPr>
            <a:lvl7pPr lvl="6"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7pPr>
            <a:lvl8pPr lvl="7"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8pPr>
            <a:lvl9pPr lvl="8"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9pPr>
          </a:lstStyle>
          <a:p>
            <a:endParaRPr/>
          </a:p>
        </p:txBody>
      </p:sp>
      <p:sp>
        <p:nvSpPr>
          <p:cNvPr id="206" name="Google Shape;206;p17"/>
          <p:cNvSpPr txBox="1">
            <a:spLocks noGrp="1"/>
          </p:cNvSpPr>
          <p:nvPr>
            <p:ph type="subTitle" idx="5"/>
          </p:nvPr>
        </p:nvSpPr>
        <p:spPr>
          <a:xfrm>
            <a:off x="4759254" y="3492100"/>
            <a:ext cx="30432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1pPr>
            <a:lvl2pPr lvl="1"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2pPr>
            <a:lvl3pPr lvl="2"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3pPr>
            <a:lvl4pPr lvl="3"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4pPr>
            <a:lvl5pPr lvl="4"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5pPr>
            <a:lvl6pPr lvl="5"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6pPr>
            <a:lvl7pPr lvl="6"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7pPr>
            <a:lvl8pPr lvl="7"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8pPr>
            <a:lvl9pPr lvl="8"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9pPr>
          </a:lstStyle>
          <a:p>
            <a:endParaRPr/>
          </a:p>
        </p:txBody>
      </p:sp>
      <p:sp>
        <p:nvSpPr>
          <p:cNvPr id="207" name="Google Shape;207;p17"/>
          <p:cNvSpPr txBox="1">
            <a:spLocks noGrp="1"/>
          </p:cNvSpPr>
          <p:nvPr>
            <p:ph type="subTitle" idx="6"/>
          </p:nvPr>
        </p:nvSpPr>
        <p:spPr>
          <a:xfrm>
            <a:off x="1341537" y="2342225"/>
            <a:ext cx="30432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8" name="Google Shape;208;p17"/>
          <p:cNvSpPr txBox="1">
            <a:spLocks noGrp="1"/>
          </p:cNvSpPr>
          <p:nvPr>
            <p:ph type="subTitle" idx="7"/>
          </p:nvPr>
        </p:nvSpPr>
        <p:spPr>
          <a:xfrm>
            <a:off x="4764390" y="2339825"/>
            <a:ext cx="30297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09" name="Google Shape;209;p17"/>
          <p:cNvSpPr txBox="1">
            <a:spLocks noGrp="1"/>
          </p:cNvSpPr>
          <p:nvPr>
            <p:ph type="subTitle" idx="8"/>
          </p:nvPr>
        </p:nvSpPr>
        <p:spPr>
          <a:xfrm>
            <a:off x="1349800" y="3492100"/>
            <a:ext cx="3034800" cy="491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1pPr>
            <a:lvl2pPr lvl="1"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2pPr>
            <a:lvl3pPr lvl="2"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3pPr>
            <a:lvl4pPr lvl="3"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4pPr>
            <a:lvl5pPr lvl="4"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5pPr>
            <a:lvl6pPr lvl="5"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6pPr>
            <a:lvl7pPr lvl="6"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7pPr>
            <a:lvl8pPr lvl="7"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8pPr>
            <a:lvl9pPr lvl="8" algn="ctr" rtl="0">
              <a:lnSpc>
                <a:spcPct val="100000"/>
              </a:lnSpc>
              <a:spcBef>
                <a:spcPts val="0"/>
              </a:spcBef>
              <a:spcAft>
                <a:spcPts val="0"/>
              </a:spcAft>
              <a:buNone/>
              <a:defRPr sz="3000" b="1">
                <a:solidFill>
                  <a:schemeClr val="accent3"/>
                </a:solidFill>
                <a:latin typeface="Nanum Pen Script"/>
                <a:ea typeface="Nanum Pen Script"/>
                <a:cs typeface="Nanum Pen Script"/>
                <a:sym typeface="Nanum Pen Script"/>
              </a:defRPr>
            </a:lvl9pPr>
          </a:lstStyle>
          <a:p>
            <a:endParaRPr/>
          </a:p>
        </p:txBody>
      </p:sp>
      <p:sp>
        <p:nvSpPr>
          <p:cNvPr id="210" name="Google Shape;210;p17"/>
          <p:cNvSpPr txBox="1">
            <a:spLocks noGrp="1"/>
          </p:cNvSpPr>
          <p:nvPr>
            <p:ph type="title"/>
          </p:nvPr>
        </p:nvSpPr>
        <p:spPr>
          <a:xfrm>
            <a:off x="2769200" y="522738"/>
            <a:ext cx="36057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pic>
        <p:nvPicPr>
          <p:cNvPr id="211" name="Google Shape;211;p17"/>
          <p:cNvPicPr preferRelativeResize="0"/>
          <p:nvPr/>
        </p:nvPicPr>
        <p:blipFill>
          <a:blip r:embed="rId2">
            <a:alphaModFix/>
          </a:blip>
          <a:stretch>
            <a:fillRect/>
          </a:stretch>
        </p:blipFill>
        <p:spPr>
          <a:xfrm rot="-1800000" flipH="1">
            <a:off x="8052996" y="3660597"/>
            <a:ext cx="1517168" cy="1665185"/>
          </a:xfrm>
          <a:prstGeom prst="rect">
            <a:avLst/>
          </a:prstGeom>
          <a:noFill/>
          <a:ln>
            <a:noFill/>
          </a:ln>
        </p:spPr>
      </p:pic>
      <p:pic>
        <p:nvPicPr>
          <p:cNvPr id="212" name="Google Shape;212;p17"/>
          <p:cNvPicPr preferRelativeResize="0"/>
          <p:nvPr/>
        </p:nvPicPr>
        <p:blipFill>
          <a:blip r:embed="rId3">
            <a:alphaModFix/>
          </a:blip>
          <a:stretch>
            <a:fillRect/>
          </a:stretch>
        </p:blipFill>
        <p:spPr>
          <a:xfrm rot="3594256">
            <a:off x="262848" y="82015"/>
            <a:ext cx="983708" cy="1955366"/>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and One Column 1">
  <p:cSld name="CUSTOM_11">
    <p:spTree>
      <p:nvGrpSpPr>
        <p:cNvPr id="1" name="Shape 213"/>
        <p:cNvGrpSpPr/>
        <p:nvPr/>
      </p:nvGrpSpPr>
      <p:grpSpPr>
        <a:xfrm>
          <a:off x="0" y="0"/>
          <a:ext cx="0" cy="0"/>
          <a:chOff x="0" y="0"/>
          <a:chExt cx="0" cy="0"/>
        </a:xfrm>
      </p:grpSpPr>
      <p:sp>
        <p:nvSpPr>
          <p:cNvPr id="214" name="Google Shape;214;p18"/>
          <p:cNvSpPr txBox="1">
            <a:spLocks noGrp="1"/>
          </p:cNvSpPr>
          <p:nvPr>
            <p:ph type="title"/>
          </p:nvPr>
        </p:nvSpPr>
        <p:spPr>
          <a:xfrm>
            <a:off x="6500550" y="572351"/>
            <a:ext cx="2037600" cy="5667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6000"/>
              <a:buNone/>
              <a:defRPr sz="4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15" name="Google Shape;215;p18"/>
          <p:cNvSpPr txBox="1">
            <a:spLocks noGrp="1"/>
          </p:cNvSpPr>
          <p:nvPr>
            <p:ph type="subTitle" idx="1"/>
          </p:nvPr>
        </p:nvSpPr>
        <p:spPr>
          <a:xfrm>
            <a:off x="6500550" y="1160374"/>
            <a:ext cx="2037600" cy="14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6" name="Google Shape;216;p18"/>
          <p:cNvSpPr/>
          <p:nvPr/>
        </p:nvSpPr>
        <p:spPr>
          <a:xfrm>
            <a:off x="7899405" y="4575695"/>
            <a:ext cx="75952" cy="83992"/>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217;p18"/>
          <p:cNvSpPr/>
          <p:nvPr/>
        </p:nvSpPr>
        <p:spPr>
          <a:xfrm>
            <a:off x="7864738" y="4752773"/>
            <a:ext cx="68406" cy="69117"/>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18;p18"/>
          <p:cNvSpPr/>
          <p:nvPr/>
        </p:nvSpPr>
        <p:spPr>
          <a:xfrm>
            <a:off x="8015220" y="4737867"/>
            <a:ext cx="69056" cy="63984"/>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219;p18"/>
          <p:cNvSpPr/>
          <p:nvPr/>
        </p:nvSpPr>
        <p:spPr>
          <a:xfrm>
            <a:off x="8883745" y="3607988"/>
            <a:ext cx="103290" cy="106908"/>
          </a:xfrm>
          <a:custGeom>
            <a:avLst/>
            <a:gdLst/>
            <a:ahLst/>
            <a:cxnLst/>
            <a:rect l="l" t="t" r="r" b="b"/>
            <a:pathLst>
              <a:path w="3340" h="3457" extrusionOk="0">
                <a:moveTo>
                  <a:pt x="2059" y="1"/>
                </a:moveTo>
                <a:cubicBezTo>
                  <a:pt x="2010" y="1"/>
                  <a:pt x="1960" y="4"/>
                  <a:pt x="1910" y="9"/>
                </a:cubicBezTo>
                <a:cubicBezTo>
                  <a:pt x="1244" y="73"/>
                  <a:pt x="656" y="317"/>
                  <a:pt x="387" y="1012"/>
                </a:cubicBezTo>
                <a:cubicBezTo>
                  <a:pt x="0" y="1506"/>
                  <a:pt x="65" y="2033"/>
                  <a:pt x="262" y="2574"/>
                </a:cubicBezTo>
                <a:cubicBezTo>
                  <a:pt x="387" y="2768"/>
                  <a:pt x="351" y="3058"/>
                  <a:pt x="588" y="3183"/>
                </a:cubicBezTo>
                <a:cubicBezTo>
                  <a:pt x="862" y="3328"/>
                  <a:pt x="1137" y="3457"/>
                  <a:pt x="1423" y="3457"/>
                </a:cubicBezTo>
                <a:cubicBezTo>
                  <a:pt x="1604" y="3457"/>
                  <a:pt x="1790" y="3405"/>
                  <a:pt x="1982" y="3273"/>
                </a:cubicBezTo>
                <a:cubicBezTo>
                  <a:pt x="2301" y="3054"/>
                  <a:pt x="2641" y="2854"/>
                  <a:pt x="2888" y="2560"/>
                </a:cubicBezTo>
                <a:cubicBezTo>
                  <a:pt x="3340" y="2022"/>
                  <a:pt x="3311" y="1055"/>
                  <a:pt x="2910" y="453"/>
                </a:cubicBezTo>
                <a:cubicBezTo>
                  <a:pt x="2688" y="122"/>
                  <a:pt x="2388" y="1"/>
                  <a:pt x="2059"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20" name="Google Shape;220;p18"/>
          <p:cNvPicPr preferRelativeResize="0"/>
          <p:nvPr/>
        </p:nvPicPr>
        <p:blipFill>
          <a:blip r:embed="rId2">
            <a:alphaModFix/>
          </a:blip>
          <a:stretch>
            <a:fillRect/>
          </a:stretch>
        </p:blipFill>
        <p:spPr>
          <a:xfrm rot="-1894779">
            <a:off x="8380908" y="3830259"/>
            <a:ext cx="871986" cy="1733305"/>
          </a:xfrm>
          <a:prstGeom prst="rect">
            <a:avLst/>
          </a:prstGeom>
          <a:noFill/>
          <a:ln>
            <a:noFill/>
          </a:ln>
        </p:spPr>
      </p:pic>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and One Column 2">
  <p:cSld name="CUSTOM_11_1">
    <p:spTree>
      <p:nvGrpSpPr>
        <p:cNvPr id="1" name="Shape 221"/>
        <p:cNvGrpSpPr/>
        <p:nvPr/>
      </p:nvGrpSpPr>
      <p:grpSpPr>
        <a:xfrm>
          <a:off x="0" y="0"/>
          <a:ext cx="0" cy="0"/>
          <a:chOff x="0" y="0"/>
          <a:chExt cx="0" cy="0"/>
        </a:xfrm>
      </p:grpSpPr>
      <p:sp>
        <p:nvSpPr>
          <p:cNvPr id="222" name="Google Shape;222;p19"/>
          <p:cNvSpPr txBox="1">
            <a:spLocks noGrp="1"/>
          </p:cNvSpPr>
          <p:nvPr>
            <p:ph type="title"/>
          </p:nvPr>
        </p:nvSpPr>
        <p:spPr>
          <a:xfrm>
            <a:off x="6500550" y="2625249"/>
            <a:ext cx="2037600" cy="566700"/>
          </a:xfrm>
          <a:prstGeom prst="rect">
            <a:avLst/>
          </a:prstGeom>
        </p:spPr>
        <p:txBody>
          <a:bodyPr spcFirstLastPara="1" wrap="square" lIns="91425" tIns="91425" rIns="91425" bIns="91425" anchor="ctr" anchorCtr="0">
            <a:noAutofit/>
          </a:bodyPr>
          <a:lstStyle>
            <a:lvl1pPr lvl="0" rtl="0">
              <a:lnSpc>
                <a:spcPct val="90000"/>
              </a:lnSpc>
              <a:spcBef>
                <a:spcPts val="0"/>
              </a:spcBef>
              <a:spcAft>
                <a:spcPts val="0"/>
              </a:spcAft>
              <a:buSzPts val="6000"/>
              <a:buNone/>
              <a:defRPr sz="45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223" name="Google Shape;223;p19"/>
          <p:cNvSpPr txBox="1">
            <a:spLocks noGrp="1"/>
          </p:cNvSpPr>
          <p:nvPr>
            <p:ph type="subTitle" idx="1"/>
          </p:nvPr>
        </p:nvSpPr>
        <p:spPr>
          <a:xfrm>
            <a:off x="6500550" y="3137072"/>
            <a:ext cx="2037600" cy="14805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grpSp>
        <p:nvGrpSpPr>
          <p:cNvPr id="224" name="Google Shape;224;p19"/>
          <p:cNvGrpSpPr/>
          <p:nvPr/>
        </p:nvGrpSpPr>
        <p:grpSpPr>
          <a:xfrm>
            <a:off x="7630996" y="241682"/>
            <a:ext cx="556542" cy="800010"/>
            <a:chOff x="7630996" y="241682"/>
            <a:chExt cx="556542" cy="800010"/>
          </a:xfrm>
        </p:grpSpPr>
        <p:sp>
          <p:nvSpPr>
            <p:cNvPr id="225" name="Google Shape;225;p19"/>
            <p:cNvSpPr/>
            <p:nvPr/>
          </p:nvSpPr>
          <p:spPr>
            <a:xfrm>
              <a:off x="7970104" y="241682"/>
              <a:ext cx="217434" cy="309528"/>
            </a:xfrm>
            <a:custGeom>
              <a:avLst/>
              <a:gdLst/>
              <a:ahLst/>
              <a:cxnLst/>
              <a:rect l="l" t="t" r="r" b="b"/>
              <a:pathLst>
                <a:path w="7031" h="10009" extrusionOk="0">
                  <a:moveTo>
                    <a:pt x="3057" y="1"/>
                  </a:moveTo>
                  <a:cubicBezTo>
                    <a:pt x="2741" y="700"/>
                    <a:pt x="2992" y="1456"/>
                    <a:pt x="2612" y="2079"/>
                  </a:cubicBezTo>
                  <a:cubicBezTo>
                    <a:pt x="2243" y="2685"/>
                    <a:pt x="2007" y="3358"/>
                    <a:pt x="1591" y="3942"/>
                  </a:cubicBezTo>
                  <a:cubicBezTo>
                    <a:pt x="1172" y="4537"/>
                    <a:pt x="455" y="4784"/>
                    <a:pt x="0" y="5379"/>
                  </a:cubicBezTo>
                  <a:cubicBezTo>
                    <a:pt x="212" y="5440"/>
                    <a:pt x="409" y="5508"/>
                    <a:pt x="609" y="5551"/>
                  </a:cubicBezTo>
                  <a:cubicBezTo>
                    <a:pt x="1480" y="5741"/>
                    <a:pt x="2111" y="6243"/>
                    <a:pt x="2591" y="6981"/>
                  </a:cubicBezTo>
                  <a:cubicBezTo>
                    <a:pt x="3049" y="7694"/>
                    <a:pt x="3225" y="8471"/>
                    <a:pt x="3268" y="9299"/>
                  </a:cubicBezTo>
                  <a:cubicBezTo>
                    <a:pt x="3279" y="9532"/>
                    <a:pt x="3189" y="9797"/>
                    <a:pt x="3368" y="10009"/>
                  </a:cubicBezTo>
                  <a:cubicBezTo>
                    <a:pt x="3547" y="9948"/>
                    <a:pt x="3526" y="9829"/>
                    <a:pt x="3533" y="9729"/>
                  </a:cubicBezTo>
                  <a:cubicBezTo>
                    <a:pt x="3619" y="8371"/>
                    <a:pt x="4078" y="7135"/>
                    <a:pt x="4751" y="5963"/>
                  </a:cubicBezTo>
                  <a:cubicBezTo>
                    <a:pt x="5059" y="5422"/>
                    <a:pt x="5504" y="5042"/>
                    <a:pt x="6095" y="4824"/>
                  </a:cubicBezTo>
                  <a:cubicBezTo>
                    <a:pt x="6400" y="4709"/>
                    <a:pt x="6690" y="4548"/>
                    <a:pt x="7030" y="4383"/>
                  </a:cubicBezTo>
                  <a:cubicBezTo>
                    <a:pt x="6776" y="4208"/>
                    <a:pt x="6564" y="4172"/>
                    <a:pt x="6360" y="4111"/>
                  </a:cubicBezTo>
                  <a:cubicBezTo>
                    <a:pt x="5909" y="3978"/>
                    <a:pt x="5454" y="3846"/>
                    <a:pt x="5009" y="3688"/>
                  </a:cubicBezTo>
                  <a:cubicBezTo>
                    <a:pt x="4425" y="3484"/>
                    <a:pt x="4024" y="3111"/>
                    <a:pt x="3859" y="2488"/>
                  </a:cubicBezTo>
                  <a:cubicBezTo>
                    <a:pt x="3737" y="2029"/>
                    <a:pt x="3605" y="1581"/>
                    <a:pt x="3508" y="1119"/>
                  </a:cubicBezTo>
                  <a:cubicBezTo>
                    <a:pt x="3429" y="757"/>
                    <a:pt x="3436" y="345"/>
                    <a:pt x="3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226;p19"/>
            <p:cNvSpPr/>
            <p:nvPr/>
          </p:nvSpPr>
          <p:spPr>
            <a:xfrm>
              <a:off x="7757246" y="711853"/>
              <a:ext cx="101746" cy="112531"/>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19"/>
            <p:cNvSpPr/>
            <p:nvPr/>
          </p:nvSpPr>
          <p:spPr>
            <a:xfrm>
              <a:off x="7878455" y="949091"/>
              <a:ext cx="91638" cy="92602"/>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228;p19"/>
            <p:cNvSpPr/>
            <p:nvPr/>
          </p:nvSpPr>
          <p:spPr>
            <a:xfrm>
              <a:off x="7630996" y="929120"/>
              <a:ext cx="92508" cy="85724"/>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29" name="Google Shape;229;p19"/>
          <p:cNvPicPr preferRelativeResize="0"/>
          <p:nvPr/>
        </p:nvPicPr>
        <p:blipFill rotWithShape="1">
          <a:blip r:embed="rId2">
            <a:alphaModFix/>
          </a:blip>
          <a:srcRect l="-2120" t="14147" r="2119" b="16739"/>
          <a:stretch/>
        </p:blipFill>
        <p:spPr>
          <a:xfrm rot="-2499790">
            <a:off x="8127903" y="196625"/>
            <a:ext cx="1233017" cy="1685850"/>
          </a:xfrm>
          <a:prstGeom prst="rect">
            <a:avLst/>
          </a:prstGeom>
          <a:noFill/>
          <a:ln>
            <a:noFill/>
          </a:ln>
        </p:spPr>
      </p:pic>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hanks and Credits">
  <p:cSld name="CUSTOM_12">
    <p:spTree>
      <p:nvGrpSpPr>
        <p:cNvPr id="1" name="Shape 230"/>
        <p:cNvGrpSpPr/>
        <p:nvPr/>
      </p:nvGrpSpPr>
      <p:grpSpPr>
        <a:xfrm>
          <a:off x="0" y="0"/>
          <a:ext cx="0" cy="0"/>
          <a:chOff x="0" y="0"/>
          <a:chExt cx="0" cy="0"/>
        </a:xfrm>
      </p:grpSpPr>
      <p:sp>
        <p:nvSpPr>
          <p:cNvPr id="231" name="Google Shape;231;p20"/>
          <p:cNvSpPr txBox="1">
            <a:spLocks noGrp="1"/>
          </p:cNvSpPr>
          <p:nvPr>
            <p:ph type="title"/>
          </p:nvPr>
        </p:nvSpPr>
        <p:spPr>
          <a:xfrm>
            <a:off x="2378400" y="814045"/>
            <a:ext cx="4387200" cy="1025100"/>
          </a:xfrm>
          <a:prstGeom prst="rect">
            <a:avLst/>
          </a:prstGeom>
        </p:spPr>
        <p:txBody>
          <a:bodyPr spcFirstLastPara="1" wrap="square" lIns="91425" tIns="91425" rIns="91425" bIns="91425" anchor="t" anchorCtr="0">
            <a:noAutofit/>
          </a:bodyPr>
          <a:lstStyle>
            <a:lvl1pPr lvl="0" algn="ctr" rtl="0">
              <a:lnSpc>
                <a:spcPct val="80000"/>
              </a:lnSpc>
              <a:spcBef>
                <a:spcPts val="0"/>
              </a:spcBef>
              <a:spcAft>
                <a:spcPts val="0"/>
              </a:spcAft>
              <a:buClr>
                <a:srgbClr val="000000"/>
              </a:buClr>
              <a:buSzPts val="4800"/>
              <a:buNone/>
              <a:defRPr sz="9000"/>
            </a:lvl1pPr>
            <a:lvl2pPr lvl="1" algn="ctr" rtl="0">
              <a:spcBef>
                <a:spcPts val="0"/>
              </a:spcBef>
              <a:spcAft>
                <a:spcPts val="0"/>
              </a:spcAft>
              <a:buClr>
                <a:srgbClr val="000000"/>
              </a:buClr>
              <a:buSzPts val="3600"/>
              <a:buNone/>
              <a:defRPr sz="3600">
                <a:solidFill>
                  <a:srgbClr val="000000"/>
                </a:solidFill>
              </a:defRPr>
            </a:lvl2pPr>
            <a:lvl3pPr lvl="2" algn="ctr" rtl="0">
              <a:spcBef>
                <a:spcPts val="0"/>
              </a:spcBef>
              <a:spcAft>
                <a:spcPts val="0"/>
              </a:spcAft>
              <a:buClr>
                <a:srgbClr val="000000"/>
              </a:buClr>
              <a:buSzPts val="3600"/>
              <a:buNone/>
              <a:defRPr sz="3600">
                <a:solidFill>
                  <a:srgbClr val="000000"/>
                </a:solidFill>
              </a:defRPr>
            </a:lvl3pPr>
            <a:lvl4pPr lvl="3" algn="ctr" rtl="0">
              <a:spcBef>
                <a:spcPts val="0"/>
              </a:spcBef>
              <a:spcAft>
                <a:spcPts val="0"/>
              </a:spcAft>
              <a:buClr>
                <a:srgbClr val="000000"/>
              </a:buClr>
              <a:buSzPts val="3600"/>
              <a:buNone/>
              <a:defRPr sz="3600">
                <a:solidFill>
                  <a:srgbClr val="000000"/>
                </a:solidFill>
              </a:defRPr>
            </a:lvl4pPr>
            <a:lvl5pPr lvl="4" algn="ctr" rtl="0">
              <a:spcBef>
                <a:spcPts val="0"/>
              </a:spcBef>
              <a:spcAft>
                <a:spcPts val="0"/>
              </a:spcAft>
              <a:buClr>
                <a:srgbClr val="000000"/>
              </a:buClr>
              <a:buSzPts val="3600"/>
              <a:buNone/>
              <a:defRPr sz="3600">
                <a:solidFill>
                  <a:srgbClr val="000000"/>
                </a:solidFill>
              </a:defRPr>
            </a:lvl5pPr>
            <a:lvl6pPr lvl="5" algn="ctr" rtl="0">
              <a:spcBef>
                <a:spcPts val="0"/>
              </a:spcBef>
              <a:spcAft>
                <a:spcPts val="0"/>
              </a:spcAft>
              <a:buClr>
                <a:srgbClr val="000000"/>
              </a:buClr>
              <a:buSzPts val="3600"/>
              <a:buNone/>
              <a:defRPr sz="3600">
                <a:solidFill>
                  <a:srgbClr val="000000"/>
                </a:solidFill>
              </a:defRPr>
            </a:lvl6pPr>
            <a:lvl7pPr lvl="6" algn="ctr" rtl="0">
              <a:spcBef>
                <a:spcPts val="0"/>
              </a:spcBef>
              <a:spcAft>
                <a:spcPts val="0"/>
              </a:spcAft>
              <a:buClr>
                <a:srgbClr val="000000"/>
              </a:buClr>
              <a:buSzPts val="3600"/>
              <a:buNone/>
              <a:defRPr sz="3600">
                <a:solidFill>
                  <a:srgbClr val="000000"/>
                </a:solidFill>
              </a:defRPr>
            </a:lvl7pPr>
            <a:lvl8pPr lvl="7" algn="ctr" rtl="0">
              <a:spcBef>
                <a:spcPts val="0"/>
              </a:spcBef>
              <a:spcAft>
                <a:spcPts val="0"/>
              </a:spcAft>
              <a:buClr>
                <a:srgbClr val="000000"/>
              </a:buClr>
              <a:buSzPts val="3600"/>
              <a:buNone/>
              <a:defRPr sz="3600">
                <a:solidFill>
                  <a:srgbClr val="000000"/>
                </a:solidFill>
              </a:defRPr>
            </a:lvl8pPr>
            <a:lvl9pPr lvl="8" algn="ctr" rtl="0">
              <a:spcBef>
                <a:spcPts val="0"/>
              </a:spcBef>
              <a:spcAft>
                <a:spcPts val="0"/>
              </a:spcAft>
              <a:buClr>
                <a:srgbClr val="000000"/>
              </a:buClr>
              <a:buSzPts val="3600"/>
              <a:buNone/>
              <a:defRPr sz="3600">
                <a:solidFill>
                  <a:srgbClr val="000000"/>
                </a:solidFill>
              </a:defRPr>
            </a:lvl9pPr>
          </a:lstStyle>
          <a:p>
            <a:endParaRPr/>
          </a:p>
        </p:txBody>
      </p:sp>
      <p:sp>
        <p:nvSpPr>
          <p:cNvPr id="232" name="Google Shape;232;p20"/>
          <p:cNvSpPr txBox="1">
            <a:spLocks noGrp="1"/>
          </p:cNvSpPr>
          <p:nvPr>
            <p:ph type="subTitle" idx="1"/>
          </p:nvPr>
        </p:nvSpPr>
        <p:spPr>
          <a:xfrm>
            <a:off x="3098550" y="1887013"/>
            <a:ext cx="2946900" cy="10251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233" name="Google Shape;233;p20"/>
          <p:cNvSpPr txBox="1"/>
          <p:nvPr/>
        </p:nvSpPr>
        <p:spPr>
          <a:xfrm>
            <a:off x="2378525" y="3535125"/>
            <a:ext cx="4386600" cy="494400"/>
          </a:xfrm>
          <a:prstGeom prst="rect">
            <a:avLst/>
          </a:prstGeom>
          <a:noFill/>
          <a:ln>
            <a:noFill/>
          </a:ln>
        </p:spPr>
        <p:txBody>
          <a:bodyPr spcFirstLastPara="1" wrap="square" lIns="91425" tIns="91425" rIns="91425" bIns="91425" anchor="t" anchorCtr="0">
            <a:noAutofit/>
          </a:bodyPr>
          <a:lstStyle/>
          <a:p>
            <a:pPr marL="0" lvl="0" indent="0" algn="ctr" rtl="0">
              <a:spcBef>
                <a:spcPts val="300"/>
              </a:spcBef>
              <a:spcAft>
                <a:spcPts val="0"/>
              </a:spcAft>
              <a:buNone/>
            </a:pPr>
            <a:r>
              <a:rPr lang="en" sz="1000">
                <a:solidFill>
                  <a:schemeClr val="accent5"/>
                </a:solidFill>
                <a:latin typeface="Poppins"/>
                <a:ea typeface="Poppins"/>
                <a:cs typeface="Poppins"/>
                <a:sym typeface="Poppins"/>
              </a:rPr>
              <a:t>CREDITS: This presentation template was created by </a:t>
            </a:r>
            <a:r>
              <a:rPr lang="en" sz="1000" b="1">
                <a:solidFill>
                  <a:schemeClr val="accent5"/>
                </a:solidFill>
                <a:uFill>
                  <a:noFill/>
                </a:uFill>
                <a:latin typeface="Poppins"/>
                <a:ea typeface="Poppins"/>
                <a:cs typeface="Poppins"/>
                <a:sym typeface="Poppins"/>
                <a:hlinkClick r:id="rId2"/>
              </a:rPr>
              <a:t>Slideshow</a:t>
            </a:r>
            <a:r>
              <a:rPr lang="en" sz="1000">
                <a:solidFill>
                  <a:schemeClr val="accent5"/>
                </a:solidFill>
                <a:latin typeface="Poppins"/>
                <a:ea typeface="Poppins"/>
                <a:cs typeface="Poppins"/>
                <a:sym typeface="Poppins"/>
              </a:rPr>
              <a:t>, including icons by </a:t>
            </a:r>
            <a:r>
              <a:rPr lang="en" sz="1000" b="1">
                <a:solidFill>
                  <a:schemeClr val="accent5"/>
                </a:solidFill>
                <a:uFill>
                  <a:noFill/>
                </a:uFill>
                <a:latin typeface="Poppins"/>
                <a:ea typeface="Poppins"/>
                <a:cs typeface="Poppins"/>
                <a:sym typeface="Poppins"/>
                <a:hlinkClick r:id="rId3"/>
              </a:rPr>
              <a:t>Flaticon</a:t>
            </a:r>
            <a:r>
              <a:rPr lang="en" sz="1000">
                <a:solidFill>
                  <a:schemeClr val="accent5"/>
                </a:solidFill>
                <a:latin typeface="Poppins"/>
                <a:ea typeface="Poppins"/>
                <a:cs typeface="Poppins"/>
                <a:sym typeface="Poppins"/>
              </a:rPr>
              <a:t>, and infographics &amp; images by </a:t>
            </a:r>
            <a:r>
              <a:rPr lang="en" sz="1000" b="1">
                <a:solidFill>
                  <a:schemeClr val="accent5"/>
                </a:solidFill>
                <a:uFill>
                  <a:noFill/>
                </a:uFill>
                <a:latin typeface="Poppins"/>
                <a:ea typeface="Poppins"/>
                <a:cs typeface="Poppins"/>
                <a:sym typeface="Poppins"/>
                <a:hlinkClick r:id="rId4"/>
              </a:rPr>
              <a:t>Freepik</a:t>
            </a:r>
            <a:r>
              <a:rPr lang="en" sz="1000">
                <a:solidFill>
                  <a:schemeClr val="accent5"/>
                </a:solidFill>
                <a:latin typeface="Poppins"/>
                <a:ea typeface="Poppins"/>
                <a:cs typeface="Poppins"/>
                <a:sym typeface="Poppins"/>
              </a:rPr>
              <a:t>. </a:t>
            </a:r>
            <a:endParaRPr sz="1000">
              <a:solidFill>
                <a:schemeClr val="accent5"/>
              </a:solidFill>
              <a:latin typeface="Poppins"/>
              <a:ea typeface="Poppins"/>
              <a:cs typeface="Poppins"/>
              <a:sym typeface="Poppins"/>
            </a:endParaRPr>
          </a:p>
          <a:p>
            <a:pPr marL="0" lvl="0" indent="0" algn="ctr" rtl="0">
              <a:spcBef>
                <a:spcPts val="300"/>
              </a:spcBef>
              <a:spcAft>
                <a:spcPts val="0"/>
              </a:spcAft>
              <a:buNone/>
            </a:pPr>
            <a:endParaRPr sz="1000" b="1">
              <a:solidFill>
                <a:schemeClr val="accent5"/>
              </a:solidFill>
              <a:latin typeface="Poppins"/>
              <a:ea typeface="Poppins"/>
              <a:cs typeface="Poppins"/>
              <a:sym typeface="Poppins"/>
            </a:endParaRPr>
          </a:p>
        </p:txBody>
      </p:sp>
      <p:grpSp>
        <p:nvGrpSpPr>
          <p:cNvPr id="234" name="Google Shape;234;p20"/>
          <p:cNvGrpSpPr/>
          <p:nvPr/>
        </p:nvGrpSpPr>
        <p:grpSpPr>
          <a:xfrm>
            <a:off x="-831376" y="-1225875"/>
            <a:ext cx="10751452" cy="7578049"/>
            <a:chOff x="-831376" y="-1225875"/>
            <a:chExt cx="10751452" cy="7578049"/>
          </a:xfrm>
        </p:grpSpPr>
        <p:pic>
          <p:nvPicPr>
            <p:cNvPr id="235" name="Google Shape;235;p20"/>
            <p:cNvPicPr preferRelativeResize="0"/>
            <p:nvPr/>
          </p:nvPicPr>
          <p:blipFill>
            <a:blip r:embed="rId5">
              <a:alphaModFix/>
            </a:blip>
            <a:stretch>
              <a:fillRect/>
            </a:stretch>
          </p:blipFill>
          <p:spPr>
            <a:xfrm rot="8100009" flipH="1">
              <a:off x="-1477" y="-783937"/>
              <a:ext cx="2291976" cy="2515562"/>
            </a:xfrm>
            <a:prstGeom prst="rect">
              <a:avLst/>
            </a:prstGeom>
            <a:noFill/>
            <a:ln>
              <a:noFill/>
            </a:ln>
          </p:spPr>
        </p:pic>
        <p:pic>
          <p:nvPicPr>
            <p:cNvPr id="236" name="Google Shape;236;p20"/>
            <p:cNvPicPr preferRelativeResize="0"/>
            <p:nvPr/>
          </p:nvPicPr>
          <p:blipFill rotWithShape="1">
            <a:blip r:embed="rId6">
              <a:alphaModFix/>
            </a:blip>
            <a:srcRect l="-2120" t="14147" r="2119" b="16739"/>
            <a:stretch/>
          </p:blipFill>
          <p:spPr>
            <a:xfrm rot="-2470132">
              <a:off x="7852881" y="1712539"/>
              <a:ext cx="1558489" cy="2130846"/>
            </a:xfrm>
            <a:prstGeom prst="rect">
              <a:avLst/>
            </a:prstGeom>
            <a:noFill/>
            <a:ln>
              <a:noFill/>
            </a:ln>
          </p:spPr>
        </p:pic>
        <p:pic>
          <p:nvPicPr>
            <p:cNvPr id="237" name="Google Shape;237;p20"/>
            <p:cNvPicPr preferRelativeResize="0"/>
            <p:nvPr/>
          </p:nvPicPr>
          <p:blipFill>
            <a:blip r:embed="rId7">
              <a:alphaModFix/>
            </a:blip>
            <a:stretch>
              <a:fillRect/>
            </a:stretch>
          </p:blipFill>
          <p:spPr>
            <a:xfrm rot="-8099982">
              <a:off x="7280242" y="-466269"/>
              <a:ext cx="2090396" cy="2294345"/>
            </a:xfrm>
            <a:prstGeom prst="rect">
              <a:avLst/>
            </a:prstGeom>
            <a:noFill/>
            <a:ln>
              <a:noFill/>
            </a:ln>
          </p:spPr>
        </p:pic>
        <p:pic>
          <p:nvPicPr>
            <p:cNvPr id="238" name="Google Shape;238;p20"/>
            <p:cNvPicPr preferRelativeResize="0"/>
            <p:nvPr/>
          </p:nvPicPr>
          <p:blipFill>
            <a:blip r:embed="rId5">
              <a:alphaModFix/>
            </a:blip>
            <a:stretch>
              <a:fillRect/>
            </a:stretch>
          </p:blipFill>
          <p:spPr>
            <a:xfrm rot="-2699991" flipH="1">
              <a:off x="6848926" y="3394674"/>
              <a:ext cx="2291976" cy="2515562"/>
            </a:xfrm>
            <a:prstGeom prst="rect">
              <a:avLst/>
            </a:prstGeom>
            <a:noFill/>
            <a:ln>
              <a:noFill/>
            </a:ln>
          </p:spPr>
        </p:pic>
        <p:pic>
          <p:nvPicPr>
            <p:cNvPr id="239" name="Google Shape;239;p20"/>
            <p:cNvPicPr preferRelativeResize="0"/>
            <p:nvPr/>
          </p:nvPicPr>
          <p:blipFill>
            <a:blip r:embed="rId7">
              <a:alphaModFix/>
            </a:blip>
            <a:stretch>
              <a:fillRect/>
            </a:stretch>
          </p:blipFill>
          <p:spPr>
            <a:xfrm rot="2700018">
              <a:off x="-326338" y="3298224"/>
              <a:ext cx="2090396" cy="2294345"/>
            </a:xfrm>
            <a:prstGeom prst="rect">
              <a:avLst/>
            </a:prstGeom>
            <a:noFill/>
            <a:ln>
              <a:noFill/>
            </a:ln>
          </p:spPr>
        </p:pic>
        <p:pic>
          <p:nvPicPr>
            <p:cNvPr id="240" name="Google Shape;240;p20"/>
            <p:cNvPicPr preferRelativeResize="0"/>
            <p:nvPr/>
          </p:nvPicPr>
          <p:blipFill>
            <a:blip r:embed="rId8">
              <a:alphaModFix/>
            </a:blip>
            <a:stretch>
              <a:fillRect/>
            </a:stretch>
          </p:blipFill>
          <p:spPr>
            <a:xfrm rot="3085856">
              <a:off x="117200" y="1597044"/>
              <a:ext cx="1188178" cy="2361811"/>
            </a:xfrm>
            <a:prstGeom prst="rect">
              <a:avLst/>
            </a:prstGeom>
            <a:noFill/>
            <a:ln>
              <a:noFill/>
            </a:ln>
          </p:spPr>
        </p:pic>
      </p:gr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accent1"/>
        </a:solidFill>
        <a:effectLst/>
      </p:bgPr>
    </p:bg>
    <p:spTree>
      <p:nvGrpSpPr>
        <p:cNvPr id="1" name="Shape 11"/>
        <p:cNvGrpSpPr/>
        <p:nvPr/>
      </p:nvGrpSpPr>
      <p:grpSpPr>
        <a:xfrm>
          <a:off x="0" y="0"/>
          <a:ext cx="0" cy="0"/>
          <a:chOff x="0" y="0"/>
          <a:chExt cx="0" cy="0"/>
        </a:xfrm>
      </p:grpSpPr>
      <p:sp>
        <p:nvSpPr>
          <p:cNvPr id="12" name="Google Shape;12;p3"/>
          <p:cNvSpPr txBox="1">
            <a:spLocks noGrp="1"/>
          </p:cNvSpPr>
          <p:nvPr>
            <p:ph type="title"/>
          </p:nvPr>
        </p:nvSpPr>
        <p:spPr>
          <a:xfrm>
            <a:off x="2252425" y="2973400"/>
            <a:ext cx="4639200" cy="7284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rgbClr val="000000"/>
              </a:buClr>
              <a:buSzPts val="4200"/>
              <a:buNone/>
              <a:defRPr sz="6500"/>
            </a:lvl1pPr>
            <a:lvl2pPr lvl="1" algn="ctr" rtl="0">
              <a:spcBef>
                <a:spcPts val="0"/>
              </a:spcBef>
              <a:spcAft>
                <a:spcPts val="0"/>
              </a:spcAft>
              <a:buClr>
                <a:srgbClr val="000000"/>
              </a:buClr>
              <a:buSzPts val="4200"/>
              <a:buNone/>
              <a:defRPr sz="4200">
                <a:solidFill>
                  <a:srgbClr val="000000"/>
                </a:solidFill>
              </a:defRPr>
            </a:lvl2pPr>
            <a:lvl3pPr lvl="2" algn="ctr" rtl="0">
              <a:spcBef>
                <a:spcPts val="0"/>
              </a:spcBef>
              <a:spcAft>
                <a:spcPts val="0"/>
              </a:spcAft>
              <a:buClr>
                <a:srgbClr val="000000"/>
              </a:buClr>
              <a:buSzPts val="4200"/>
              <a:buNone/>
              <a:defRPr sz="4200">
                <a:solidFill>
                  <a:srgbClr val="000000"/>
                </a:solidFill>
              </a:defRPr>
            </a:lvl3pPr>
            <a:lvl4pPr lvl="3" algn="ctr" rtl="0">
              <a:spcBef>
                <a:spcPts val="0"/>
              </a:spcBef>
              <a:spcAft>
                <a:spcPts val="0"/>
              </a:spcAft>
              <a:buClr>
                <a:srgbClr val="000000"/>
              </a:buClr>
              <a:buSzPts val="4200"/>
              <a:buNone/>
              <a:defRPr sz="4200">
                <a:solidFill>
                  <a:srgbClr val="000000"/>
                </a:solidFill>
              </a:defRPr>
            </a:lvl4pPr>
            <a:lvl5pPr lvl="4" algn="ctr" rtl="0">
              <a:spcBef>
                <a:spcPts val="0"/>
              </a:spcBef>
              <a:spcAft>
                <a:spcPts val="0"/>
              </a:spcAft>
              <a:buClr>
                <a:srgbClr val="000000"/>
              </a:buClr>
              <a:buSzPts val="4200"/>
              <a:buNone/>
              <a:defRPr sz="4200">
                <a:solidFill>
                  <a:srgbClr val="000000"/>
                </a:solidFill>
              </a:defRPr>
            </a:lvl5pPr>
            <a:lvl6pPr lvl="5" algn="ctr" rtl="0">
              <a:spcBef>
                <a:spcPts val="0"/>
              </a:spcBef>
              <a:spcAft>
                <a:spcPts val="0"/>
              </a:spcAft>
              <a:buClr>
                <a:srgbClr val="000000"/>
              </a:buClr>
              <a:buSzPts val="4200"/>
              <a:buNone/>
              <a:defRPr sz="4200">
                <a:solidFill>
                  <a:srgbClr val="000000"/>
                </a:solidFill>
              </a:defRPr>
            </a:lvl6pPr>
            <a:lvl7pPr lvl="6" algn="ctr" rtl="0">
              <a:spcBef>
                <a:spcPts val="0"/>
              </a:spcBef>
              <a:spcAft>
                <a:spcPts val="0"/>
              </a:spcAft>
              <a:buClr>
                <a:srgbClr val="000000"/>
              </a:buClr>
              <a:buSzPts val="4200"/>
              <a:buNone/>
              <a:defRPr sz="4200">
                <a:solidFill>
                  <a:srgbClr val="000000"/>
                </a:solidFill>
              </a:defRPr>
            </a:lvl7pPr>
            <a:lvl8pPr lvl="7" algn="ctr" rtl="0">
              <a:spcBef>
                <a:spcPts val="0"/>
              </a:spcBef>
              <a:spcAft>
                <a:spcPts val="0"/>
              </a:spcAft>
              <a:buClr>
                <a:srgbClr val="000000"/>
              </a:buClr>
              <a:buSzPts val="4200"/>
              <a:buNone/>
              <a:defRPr sz="4200">
                <a:solidFill>
                  <a:srgbClr val="000000"/>
                </a:solidFill>
              </a:defRPr>
            </a:lvl8pPr>
            <a:lvl9pPr lvl="8" algn="ctr" rtl="0">
              <a:spcBef>
                <a:spcPts val="0"/>
              </a:spcBef>
              <a:spcAft>
                <a:spcPts val="0"/>
              </a:spcAft>
              <a:buClr>
                <a:srgbClr val="000000"/>
              </a:buClr>
              <a:buSzPts val="4200"/>
              <a:buNone/>
              <a:defRPr sz="4200">
                <a:solidFill>
                  <a:srgbClr val="000000"/>
                </a:solidFill>
              </a:defRPr>
            </a:lvl9pPr>
          </a:lstStyle>
          <a:p>
            <a:endParaRPr/>
          </a:p>
        </p:txBody>
      </p:sp>
      <p:sp>
        <p:nvSpPr>
          <p:cNvPr id="13" name="Google Shape;13;p3"/>
          <p:cNvSpPr txBox="1">
            <a:spLocks noGrp="1"/>
          </p:cNvSpPr>
          <p:nvPr>
            <p:ph type="subTitle" idx="1"/>
          </p:nvPr>
        </p:nvSpPr>
        <p:spPr>
          <a:xfrm>
            <a:off x="2999850" y="3774163"/>
            <a:ext cx="3144000" cy="597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14" name="Google Shape;14;p3"/>
          <p:cNvSpPr/>
          <p:nvPr/>
        </p:nvSpPr>
        <p:spPr>
          <a:xfrm rot="-10491840">
            <a:off x="504041" y="4339505"/>
            <a:ext cx="99634" cy="97683"/>
          </a:xfrm>
          <a:custGeom>
            <a:avLst/>
            <a:gdLst/>
            <a:ahLst/>
            <a:cxnLst/>
            <a:rect l="l" t="t" r="r" b="b"/>
            <a:pathLst>
              <a:path w="696" h="1838" extrusionOk="0">
                <a:moveTo>
                  <a:pt x="351" y="0"/>
                </a:moveTo>
                <a:cubicBezTo>
                  <a:pt x="181" y="0"/>
                  <a:pt x="162" y="177"/>
                  <a:pt x="111" y="303"/>
                </a:cubicBezTo>
                <a:cubicBezTo>
                  <a:pt x="8" y="568"/>
                  <a:pt x="25" y="851"/>
                  <a:pt x="8" y="1070"/>
                </a:cubicBezTo>
                <a:cubicBezTo>
                  <a:pt x="8" y="1281"/>
                  <a:pt x="0" y="1432"/>
                  <a:pt x="11" y="1579"/>
                </a:cubicBezTo>
                <a:cubicBezTo>
                  <a:pt x="15" y="1683"/>
                  <a:pt x="15" y="1804"/>
                  <a:pt x="151" y="1833"/>
                </a:cubicBezTo>
                <a:cubicBezTo>
                  <a:pt x="166" y="1836"/>
                  <a:pt x="180" y="1837"/>
                  <a:pt x="194" y="1837"/>
                </a:cubicBezTo>
                <a:cubicBezTo>
                  <a:pt x="294" y="1837"/>
                  <a:pt x="357" y="1760"/>
                  <a:pt x="395" y="1672"/>
                </a:cubicBezTo>
                <a:cubicBezTo>
                  <a:pt x="577" y="1231"/>
                  <a:pt x="696" y="780"/>
                  <a:pt x="584" y="296"/>
                </a:cubicBezTo>
                <a:cubicBezTo>
                  <a:pt x="556" y="170"/>
                  <a:pt x="534" y="16"/>
                  <a:pt x="380" y="2"/>
                </a:cubicBezTo>
                <a:cubicBezTo>
                  <a:pt x="370" y="1"/>
                  <a:pt x="360" y="0"/>
                  <a:pt x="351"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3"/>
          <p:cNvSpPr/>
          <p:nvPr/>
        </p:nvSpPr>
        <p:spPr>
          <a:xfrm rot="-10491822">
            <a:off x="1328274" y="4930003"/>
            <a:ext cx="170783" cy="81344"/>
          </a:xfrm>
          <a:custGeom>
            <a:avLst/>
            <a:gdLst/>
            <a:ahLst/>
            <a:cxnLst/>
            <a:rect l="l" t="t" r="r" b="b"/>
            <a:pathLst>
              <a:path w="696" h="1838" extrusionOk="0">
                <a:moveTo>
                  <a:pt x="351" y="0"/>
                </a:moveTo>
                <a:cubicBezTo>
                  <a:pt x="181" y="0"/>
                  <a:pt x="162" y="177"/>
                  <a:pt x="111" y="303"/>
                </a:cubicBezTo>
                <a:cubicBezTo>
                  <a:pt x="8" y="568"/>
                  <a:pt x="25" y="851"/>
                  <a:pt x="8" y="1070"/>
                </a:cubicBezTo>
                <a:cubicBezTo>
                  <a:pt x="8" y="1281"/>
                  <a:pt x="0" y="1432"/>
                  <a:pt x="11" y="1579"/>
                </a:cubicBezTo>
                <a:cubicBezTo>
                  <a:pt x="15" y="1683"/>
                  <a:pt x="15" y="1804"/>
                  <a:pt x="151" y="1833"/>
                </a:cubicBezTo>
                <a:cubicBezTo>
                  <a:pt x="166" y="1836"/>
                  <a:pt x="180" y="1837"/>
                  <a:pt x="194" y="1837"/>
                </a:cubicBezTo>
                <a:cubicBezTo>
                  <a:pt x="294" y="1837"/>
                  <a:pt x="357" y="1760"/>
                  <a:pt x="395" y="1672"/>
                </a:cubicBezTo>
                <a:cubicBezTo>
                  <a:pt x="577" y="1231"/>
                  <a:pt x="696" y="780"/>
                  <a:pt x="584" y="296"/>
                </a:cubicBezTo>
                <a:cubicBezTo>
                  <a:pt x="556" y="170"/>
                  <a:pt x="534" y="16"/>
                  <a:pt x="380" y="2"/>
                </a:cubicBezTo>
                <a:cubicBezTo>
                  <a:pt x="370" y="1"/>
                  <a:pt x="360"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
          <p:cNvSpPr/>
          <p:nvPr/>
        </p:nvSpPr>
        <p:spPr>
          <a:xfrm rot="9078299">
            <a:off x="7433223" y="107375"/>
            <a:ext cx="170783" cy="81347"/>
          </a:xfrm>
          <a:custGeom>
            <a:avLst/>
            <a:gdLst/>
            <a:ahLst/>
            <a:cxnLst/>
            <a:rect l="l" t="t" r="r" b="b"/>
            <a:pathLst>
              <a:path w="696" h="1838" extrusionOk="0">
                <a:moveTo>
                  <a:pt x="351" y="0"/>
                </a:moveTo>
                <a:cubicBezTo>
                  <a:pt x="181" y="0"/>
                  <a:pt x="162" y="177"/>
                  <a:pt x="111" y="303"/>
                </a:cubicBezTo>
                <a:cubicBezTo>
                  <a:pt x="8" y="568"/>
                  <a:pt x="25" y="851"/>
                  <a:pt x="8" y="1070"/>
                </a:cubicBezTo>
                <a:cubicBezTo>
                  <a:pt x="8" y="1281"/>
                  <a:pt x="0" y="1432"/>
                  <a:pt x="11" y="1579"/>
                </a:cubicBezTo>
                <a:cubicBezTo>
                  <a:pt x="15" y="1683"/>
                  <a:pt x="15" y="1804"/>
                  <a:pt x="151" y="1833"/>
                </a:cubicBezTo>
                <a:cubicBezTo>
                  <a:pt x="166" y="1836"/>
                  <a:pt x="180" y="1837"/>
                  <a:pt x="194" y="1837"/>
                </a:cubicBezTo>
                <a:cubicBezTo>
                  <a:pt x="294" y="1837"/>
                  <a:pt x="357" y="1760"/>
                  <a:pt x="395" y="1672"/>
                </a:cubicBezTo>
                <a:cubicBezTo>
                  <a:pt x="577" y="1231"/>
                  <a:pt x="696" y="780"/>
                  <a:pt x="584" y="296"/>
                </a:cubicBezTo>
                <a:cubicBezTo>
                  <a:pt x="556" y="170"/>
                  <a:pt x="534" y="16"/>
                  <a:pt x="380" y="2"/>
                </a:cubicBezTo>
                <a:cubicBezTo>
                  <a:pt x="370" y="1"/>
                  <a:pt x="360"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p:nvPr/>
        </p:nvSpPr>
        <p:spPr>
          <a:xfrm rot="-5400000">
            <a:off x="8493150" y="1904078"/>
            <a:ext cx="43375" cy="112328"/>
          </a:xfrm>
          <a:custGeom>
            <a:avLst/>
            <a:gdLst/>
            <a:ahLst/>
            <a:cxnLst/>
            <a:rect l="l" t="t" r="r" b="b"/>
            <a:pathLst>
              <a:path w="1574" h="1937" extrusionOk="0">
                <a:moveTo>
                  <a:pt x="800" y="1"/>
                </a:moveTo>
                <a:cubicBezTo>
                  <a:pt x="365" y="1"/>
                  <a:pt x="21" y="418"/>
                  <a:pt x="11" y="973"/>
                </a:cubicBezTo>
                <a:cubicBezTo>
                  <a:pt x="0" y="1442"/>
                  <a:pt x="391" y="1929"/>
                  <a:pt x="778" y="1936"/>
                </a:cubicBezTo>
                <a:cubicBezTo>
                  <a:pt x="781" y="1936"/>
                  <a:pt x="784" y="1936"/>
                  <a:pt x="788" y="1936"/>
                </a:cubicBezTo>
                <a:cubicBezTo>
                  <a:pt x="1238" y="1936"/>
                  <a:pt x="1562" y="1466"/>
                  <a:pt x="1569" y="797"/>
                </a:cubicBezTo>
                <a:cubicBezTo>
                  <a:pt x="1573" y="403"/>
                  <a:pt x="1211" y="12"/>
                  <a:pt x="828" y="2"/>
                </a:cubicBezTo>
                <a:cubicBezTo>
                  <a:pt x="819" y="1"/>
                  <a:pt x="809" y="1"/>
                  <a:pt x="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 name="Google Shape;18;p3"/>
          <p:cNvSpPr/>
          <p:nvPr/>
        </p:nvSpPr>
        <p:spPr>
          <a:xfrm rot="-5400000">
            <a:off x="8448734" y="648878"/>
            <a:ext cx="132188" cy="88280"/>
          </a:xfrm>
          <a:custGeom>
            <a:avLst/>
            <a:gdLst/>
            <a:ahLst/>
            <a:cxnLst/>
            <a:rect l="l" t="t" r="r" b="b"/>
            <a:pathLst>
              <a:path w="2279" h="1522" extrusionOk="0">
                <a:moveTo>
                  <a:pt x="1217" y="1"/>
                </a:moveTo>
                <a:cubicBezTo>
                  <a:pt x="1007" y="1"/>
                  <a:pt x="807" y="91"/>
                  <a:pt x="638" y="275"/>
                </a:cubicBezTo>
                <a:cubicBezTo>
                  <a:pt x="505" y="411"/>
                  <a:pt x="398" y="572"/>
                  <a:pt x="297" y="737"/>
                </a:cubicBezTo>
                <a:cubicBezTo>
                  <a:pt x="0" y="1210"/>
                  <a:pt x="65" y="1314"/>
                  <a:pt x="663" y="1354"/>
                </a:cubicBezTo>
                <a:cubicBezTo>
                  <a:pt x="824" y="1404"/>
                  <a:pt x="982" y="1483"/>
                  <a:pt x="1147" y="1504"/>
                </a:cubicBezTo>
                <a:cubicBezTo>
                  <a:pt x="1226" y="1515"/>
                  <a:pt x="1306" y="1522"/>
                  <a:pt x="1385" y="1522"/>
                </a:cubicBezTo>
                <a:cubicBezTo>
                  <a:pt x="1657" y="1522"/>
                  <a:pt x="1913" y="1443"/>
                  <a:pt x="2075" y="1207"/>
                </a:cubicBezTo>
                <a:cubicBezTo>
                  <a:pt x="2279" y="916"/>
                  <a:pt x="2089" y="615"/>
                  <a:pt x="1931" y="343"/>
                </a:cubicBezTo>
                <a:cubicBezTo>
                  <a:pt x="1906" y="314"/>
                  <a:pt x="1878" y="286"/>
                  <a:pt x="1849" y="264"/>
                </a:cubicBezTo>
                <a:cubicBezTo>
                  <a:pt x="1642" y="90"/>
                  <a:pt x="1425" y="1"/>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9;p3"/>
          <p:cNvSpPr/>
          <p:nvPr/>
        </p:nvSpPr>
        <p:spPr>
          <a:xfrm rot="-5400000">
            <a:off x="8669360" y="1376812"/>
            <a:ext cx="74417" cy="87062"/>
          </a:xfrm>
          <a:custGeom>
            <a:avLst/>
            <a:gdLst/>
            <a:ahLst/>
            <a:cxnLst/>
            <a:rect l="l" t="t" r="r" b="b"/>
            <a:pathLst>
              <a:path w="1283" h="1501" extrusionOk="0">
                <a:moveTo>
                  <a:pt x="523" y="1"/>
                </a:moveTo>
                <a:cubicBezTo>
                  <a:pt x="500" y="1"/>
                  <a:pt x="476" y="2"/>
                  <a:pt x="451" y="3"/>
                </a:cubicBezTo>
                <a:cubicBezTo>
                  <a:pt x="86" y="29"/>
                  <a:pt x="14" y="161"/>
                  <a:pt x="21" y="788"/>
                </a:cubicBezTo>
                <a:cubicBezTo>
                  <a:pt x="21" y="810"/>
                  <a:pt x="10" y="831"/>
                  <a:pt x="7" y="849"/>
                </a:cubicBezTo>
                <a:cubicBezTo>
                  <a:pt x="1" y="1335"/>
                  <a:pt x="78" y="1501"/>
                  <a:pt x="375" y="1501"/>
                </a:cubicBezTo>
                <a:cubicBezTo>
                  <a:pt x="426" y="1501"/>
                  <a:pt x="483" y="1496"/>
                  <a:pt x="548" y="1487"/>
                </a:cubicBezTo>
                <a:cubicBezTo>
                  <a:pt x="956" y="1433"/>
                  <a:pt x="1282" y="1039"/>
                  <a:pt x="1257" y="634"/>
                </a:cubicBezTo>
                <a:cubicBezTo>
                  <a:pt x="1234" y="258"/>
                  <a:pt x="93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0;p3"/>
          <p:cNvSpPr/>
          <p:nvPr/>
        </p:nvSpPr>
        <p:spPr>
          <a:xfrm rot="-5400000">
            <a:off x="8876874" y="191403"/>
            <a:ext cx="43376" cy="112327"/>
          </a:xfrm>
          <a:custGeom>
            <a:avLst/>
            <a:gdLst/>
            <a:ahLst/>
            <a:cxnLst/>
            <a:rect l="l" t="t" r="r" b="b"/>
            <a:pathLst>
              <a:path w="1574" h="1937" extrusionOk="0">
                <a:moveTo>
                  <a:pt x="800" y="1"/>
                </a:moveTo>
                <a:cubicBezTo>
                  <a:pt x="365" y="1"/>
                  <a:pt x="21" y="418"/>
                  <a:pt x="11" y="973"/>
                </a:cubicBezTo>
                <a:cubicBezTo>
                  <a:pt x="0" y="1442"/>
                  <a:pt x="391" y="1929"/>
                  <a:pt x="778" y="1936"/>
                </a:cubicBezTo>
                <a:cubicBezTo>
                  <a:pt x="781" y="1936"/>
                  <a:pt x="784" y="1936"/>
                  <a:pt x="788" y="1936"/>
                </a:cubicBezTo>
                <a:cubicBezTo>
                  <a:pt x="1238" y="1936"/>
                  <a:pt x="1562" y="1466"/>
                  <a:pt x="1569" y="797"/>
                </a:cubicBezTo>
                <a:cubicBezTo>
                  <a:pt x="1573" y="403"/>
                  <a:pt x="1211" y="12"/>
                  <a:pt x="828" y="2"/>
                </a:cubicBezTo>
                <a:cubicBezTo>
                  <a:pt x="819" y="1"/>
                  <a:pt x="809" y="1"/>
                  <a:pt x="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21;p3"/>
          <p:cNvSpPr/>
          <p:nvPr/>
        </p:nvSpPr>
        <p:spPr>
          <a:xfrm rot="-5400000">
            <a:off x="200635" y="3953412"/>
            <a:ext cx="74417" cy="87062"/>
          </a:xfrm>
          <a:custGeom>
            <a:avLst/>
            <a:gdLst/>
            <a:ahLst/>
            <a:cxnLst/>
            <a:rect l="l" t="t" r="r" b="b"/>
            <a:pathLst>
              <a:path w="1283" h="1501" extrusionOk="0">
                <a:moveTo>
                  <a:pt x="523" y="1"/>
                </a:moveTo>
                <a:cubicBezTo>
                  <a:pt x="500" y="1"/>
                  <a:pt x="476" y="2"/>
                  <a:pt x="451" y="3"/>
                </a:cubicBezTo>
                <a:cubicBezTo>
                  <a:pt x="86" y="29"/>
                  <a:pt x="14" y="161"/>
                  <a:pt x="21" y="788"/>
                </a:cubicBezTo>
                <a:cubicBezTo>
                  <a:pt x="21" y="810"/>
                  <a:pt x="10" y="831"/>
                  <a:pt x="7" y="849"/>
                </a:cubicBezTo>
                <a:cubicBezTo>
                  <a:pt x="1" y="1335"/>
                  <a:pt x="78" y="1501"/>
                  <a:pt x="375" y="1501"/>
                </a:cubicBezTo>
                <a:cubicBezTo>
                  <a:pt x="426" y="1501"/>
                  <a:pt x="483" y="1496"/>
                  <a:pt x="548" y="1487"/>
                </a:cubicBezTo>
                <a:cubicBezTo>
                  <a:pt x="956" y="1433"/>
                  <a:pt x="1282" y="1039"/>
                  <a:pt x="1257" y="634"/>
                </a:cubicBezTo>
                <a:cubicBezTo>
                  <a:pt x="1234" y="258"/>
                  <a:pt x="93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 name="Google Shape;22;p3"/>
          <p:cNvSpPr/>
          <p:nvPr/>
        </p:nvSpPr>
        <p:spPr>
          <a:xfrm rot="9078299">
            <a:off x="152448" y="4959975"/>
            <a:ext cx="170783" cy="81347"/>
          </a:xfrm>
          <a:custGeom>
            <a:avLst/>
            <a:gdLst/>
            <a:ahLst/>
            <a:cxnLst/>
            <a:rect l="l" t="t" r="r" b="b"/>
            <a:pathLst>
              <a:path w="696" h="1838" extrusionOk="0">
                <a:moveTo>
                  <a:pt x="351" y="0"/>
                </a:moveTo>
                <a:cubicBezTo>
                  <a:pt x="181" y="0"/>
                  <a:pt x="162" y="177"/>
                  <a:pt x="111" y="303"/>
                </a:cubicBezTo>
                <a:cubicBezTo>
                  <a:pt x="8" y="568"/>
                  <a:pt x="25" y="851"/>
                  <a:pt x="8" y="1070"/>
                </a:cubicBezTo>
                <a:cubicBezTo>
                  <a:pt x="8" y="1281"/>
                  <a:pt x="0" y="1432"/>
                  <a:pt x="11" y="1579"/>
                </a:cubicBezTo>
                <a:cubicBezTo>
                  <a:pt x="15" y="1683"/>
                  <a:pt x="15" y="1804"/>
                  <a:pt x="151" y="1833"/>
                </a:cubicBezTo>
                <a:cubicBezTo>
                  <a:pt x="166" y="1836"/>
                  <a:pt x="180" y="1837"/>
                  <a:pt x="194" y="1837"/>
                </a:cubicBezTo>
                <a:cubicBezTo>
                  <a:pt x="294" y="1837"/>
                  <a:pt x="357" y="1760"/>
                  <a:pt x="395" y="1672"/>
                </a:cubicBezTo>
                <a:cubicBezTo>
                  <a:pt x="577" y="1231"/>
                  <a:pt x="696" y="780"/>
                  <a:pt x="584" y="296"/>
                </a:cubicBezTo>
                <a:cubicBezTo>
                  <a:pt x="556" y="170"/>
                  <a:pt x="534" y="16"/>
                  <a:pt x="380" y="2"/>
                </a:cubicBezTo>
                <a:cubicBezTo>
                  <a:pt x="370" y="1"/>
                  <a:pt x="360"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3" name="Google Shape;23;p3"/>
          <p:cNvPicPr preferRelativeResize="0"/>
          <p:nvPr/>
        </p:nvPicPr>
        <p:blipFill>
          <a:blip r:embed="rId2">
            <a:alphaModFix/>
          </a:blip>
          <a:stretch>
            <a:fillRect/>
          </a:stretch>
        </p:blipFill>
        <p:spPr>
          <a:xfrm rot="4500008" flipH="1">
            <a:off x="-324177" y="-1033524"/>
            <a:ext cx="2291975" cy="2515563"/>
          </a:xfrm>
          <a:prstGeom prst="rect">
            <a:avLst/>
          </a:prstGeom>
          <a:noFill/>
          <a:ln>
            <a:noFill/>
          </a:ln>
        </p:spPr>
      </p:pic>
      <p:pic>
        <p:nvPicPr>
          <p:cNvPr id="24" name="Google Shape;24;p3"/>
          <p:cNvPicPr preferRelativeResize="0"/>
          <p:nvPr/>
        </p:nvPicPr>
        <p:blipFill>
          <a:blip r:embed="rId2">
            <a:alphaModFix/>
          </a:blip>
          <a:stretch>
            <a:fillRect/>
          </a:stretch>
        </p:blipFill>
        <p:spPr>
          <a:xfrm rot="-6321252" flipH="1">
            <a:off x="7395552" y="3649749"/>
            <a:ext cx="2291975" cy="2515562"/>
          </a:xfrm>
          <a:prstGeom prst="rect">
            <a:avLst/>
          </a:prstGeom>
          <a:noFill/>
          <a:ln>
            <a:noFill/>
          </a:ln>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f Section and Description 1">
  <p:cSld name="CUSTOM_14">
    <p:spTree>
      <p:nvGrpSpPr>
        <p:cNvPr id="1" name="Shape 241"/>
        <p:cNvGrpSpPr/>
        <p:nvPr/>
      </p:nvGrpSpPr>
      <p:grpSpPr>
        <a:xfrm>
          <a:off x="0" y="0"/>
          <a:ext cx="0" cy="0"/>
          <a:chOff x="0" y="0"/>
          <a:chExt cx="0" cy="0"/>
        </a:xfrm>
      </p:grpSpPr>
      <p:sp>
        <p:nvSpPr>
          <p:cNvPr id="242" name="Google Shape;242;p21"/>
          <p:cNvSpPr txBox="1">
            <a:spLocks noGrp="1"/>
          </p:cNvSpPr>
          <p:nvPr>
            <p:ph type="title"/>
          </p:nvPr>
        </p:nvSpPr>
        <p:spPr>
          <a:xfrm>
            <a:off x="2396550" y="711900"/>
            <a:ext cx="4350900" cy="1138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2"/>
              </a:buClr>
              <a:buSzPts val="4200"/>
              <a:buNone/>
              <a:defRPr sz="10000">
                <a:solidFill>
                  <a:schemeClr val="accent4"/>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243" name="Google Shape;243;p21"/>
          <p:cNvSpPr txBox="1">
            <a:spLocks noGrp="1"/>
          </p:cNvSpPr>
          <p:nvPr>
            <p:ph type="title" idx="2" hasCustomPrompt="1"/>
          </p:nvPr>
        </p:nvSpPr>
        <p:spPr>
          <a:xfrm flipH="1">
            <a:off x="3800675" y="2264400"/>
            <a:ext cx="1619400" cy="614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3600"/>
              <a:buNone/>
              <a:defRPr/>
            </a:lvl1pPr>
            <a:lvl2pPr lvl="1"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44" name="Google Shape;244;p21"/>
          <p:cNvSpPr txBox="1">
            <a:spLocks noGrp="1"/>
          </p:cNvSpPr>
          <p:nvPr>
            <p:ph type="subTitle" idx="1"/>
          </p:nvPr>
        </p:nvSpPr>
        <p:spPr>
          <a:xfrm>
            <a:off x="3605550" y="3198675"/>
            <a:ext cx="1932900" cy="8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grpSp>
        <p:nvGrpSpPr>
          <p:cNvPr id="245" name="Google Shape;245;p21"/>
          <p:cNvGrpSpPr/>
          <p:nvPr/>
        </p:nvGrpSpPr>
        <p:grpSpPr>
          <a:xfrm>
            <a:off x="6161127" y="1212214"/>
            <a:ext cx="4016309" cy="4720239"/>
            <a:chOff x="7032824" y="2229504"/>
            <a:chExt cx="2878043" cy="3382471"/>
          </a:xfrm>
        </p:grpSpPr>
        <p:grpSp>
          <p:nvGrpSpPr>
            <p:cNvPr id="246" name="Google Shape;246;p21"/>
            <p:cNvGrpSpPr/>
            <p:nvPr/>
          </p:nvGrpSpPr>
          <p:grpSpPr>
            <a:xfrm>
              <a:off x="7032824" y="2229504"/>
              <a:ext cx="2878043" cy="3382471"/>
              <a:chOff x="7032824" y="2229504"/>
              <a:chExt cx="2878043" cy="3382471"/>
            </a:xfrm>
          </p:grpSpPr>
          <p:pic>
            <p:nvPicPr>
              <p:cNvPr id="247" name="Google Shape;247;p21"/>
              <p:cNvPicPr preferRelativeResize="0"/>
              <p:nvPr/>
            </p:nvPicPr>
            <p:blipFill>
              <a:blip r:embed="rId2">
                <a:alphaModFix/>
              </a:blip>
              <a:stretch>
                <a:fillRect/>
              </a:stretch>
            </p:blipFill>
            <p:spPr>
              <a:xfrm rot="-3318991">
                <a:off x="7923369" y="2510405"/>
                <a:ext cx="1608292" cy="1765186"/>
              </a:xfrm>
              <a:prstGeom prst="rect">
                <a:avLst/>
              </a:prstGeom>
              <a:noFill/>
              <a:ln>
                <a:noFill/>
              </a:ln>
            </p:spPr>
          </p:pic>
          <p:pic>
            <p:nvPicPr>
              <p:cNvPr id="248" name="Google Shape;248;p21"/>
              <p:cNvPicPr preferRelativeResize="0"/>
              <p:nvPr/>
            </p:nvPicPr>
            <p:blipFill rotWithShape="1">
              <a:blip r:embed="rId3">
                <a:alphaModFix/>
              </a:blip>
              <a:srcRect l="19656" r="19656"/>
              <a:stretch/>
            </p:blipFill>
            <p:spPr>
              <a:xfrm rot="-1436417">
                <a:off x="7749936" y="3032847"/>
                <a:ext cx="1333778" cy="2412282"/>
              </a:xfrm>
              <a:prstGeom prst="rect">
                <a:avLst/>
              </a:prstGeom>
              <a:noFill/>
              <a:ln>
                <a:noFill/>
              </a:ln>
            </p:spPr>
          </p:pic>
          <p:pic>
            <p:nvPicPr>
              <p:cNvPr id="249" name="Google Shape;249;p21"/>
              <p:cNvPicPr preferRelativeResize="0"/>
              <p:nvPr/>
            </p:nvPicPr>
            <p:blipFill>
              <a:blip r:embed="rId4">
                <a:alphaModFix/>
              </a:blip>
              <a:stretch>
                <a:fillRect/>
              </a:stretch>
            </p:blipFill>
            <p:spPr>
              <a:xfrm rot="-1007940">
                <a:off x="7286381" y="3384679"/>
                <a:ext cx="953560" cy="1895448"/>
              </a:xfrm>
              <a:prstGeom prst="rect">
                <a:avLst/>
              </a:prstGeom>
              <a:noFill/>
              <a:ln>
                <a:noFill/>
              </a:ln>
            </p:spPr>
          </p:pic>
        </p:grpSp>
        <p:sp>
          <p:nvSpPr>
            <p:cNvPr id="250" name="Google Shape;250;p21"/>
            <p:cNvSpPr/>
            <p:nvPr/>
          </p:nvSpPr>
          <p:spPr>
            <a:xfrm>
              <a:off x="7935321" y="4597028"/>
              <a:ext cx="101746" cy="112531"/>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21"/>
            <p:cNvSpPr/>
            <p:nvPr/>
          </p:nvSpPr>
          <p:spPr>
            <a:xfrm>
              <a:off x="7699005" y="3134991"/>
              <a:ext cx="91638" cy="92602"/>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252;p21"/>
            <p:cNvSpPr/>
            <p:nvPr/>
          </p:nvSpPr>
          <p:spPr>
            <a:xfrm>
              <a:off x="7477208" y="4818458"/>
              <a:ext cx="92508" cy="85724"/>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53" name="Google Shape;253;p21"/>
          <p:cNvGrpSpPr/>
          <p:nvPr/>
        </p:nvGrpSpPr>
        <p:grpSpPr>
          <a:xfrm>
            <a:off x="-941810" y="1372371"/>
            <a:ext cx="4681527" cy="4654756"/>
            <a:chOff x="-580329" y="2725956"/>
            <a:chExt cx="2929983" cy="2913228"/>
          </a:xfrm>
        </p:grpSpPr>
        <p:sp>
          <p:nvSpPr>
            <p:cNvPr id="254" name="Google Shape;254;p21"/>
            <p:cNvSpPr/>
            <p:nvPr/>
          </p:nvSpPr>
          <p:spPr>
            <a:xfrm>
              <a:off x="2009650" y="4998638"/>
              <a:ext cx="91648" cy="84938"/>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255;p21"/>
            <p:cNvSpPr/>
            <p:nvPr/>
          </p:nvSpPr>
          <p:spPr>
            <a:xfrm>
              <a:off x="1106768" y="3404109"/>
              <a:ext cx="76081" cy="84135"/>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256;p21"/>
            <p:cNvSpPr/>
            <p:nvPr/>
          </p:nvSpPr>
          <p:spPr>
            <a:xfrm>
              <a:off x="1329246" y="3842297"/>
              <a:ext cx="68531" cy="63508"/>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257;p21"/>
            <p:cNvSpPr/>
            <p:nvPr/>
          </p:nvSpPr>
          <p:spPr>
            <a:xfrm>
              <a:off x="1811846" y="4709559"/>
              <a:ext cx="68531" cy="63508"/>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8" name="Google Shape;258;p21"/>
            <p:cNvGrpSpPr/>
            <p:nvPr/>
          </p:nvGrpSpPr>
          <p:grpSpPr>
            <a:xfrm>
              <a:off x="-580329" y="2725956"/>
              <a:ext cx="2929983" cy="2913228"/>
              <a:chOff x="-580329" y="2725956"/>
              <a:chExt cx="2929983" cy="2913228"/>
            </a:xfrm>
          </p:grpSpPr>
          <p:pic>
            <p:nvPicPr>
              <p:cNvPr id="259" name="Google Shape;259;p21"/>
              <p:cNvPicPr preferRelativeResize="0"/>
              <p:nvPr/>
            </p:nvPicPr>
            <p:blipFill>
              <a:blip r:embed="rId2">
                <a:alphaModFix/>
              </a:blip>
              <a:stretch>
                <a:fillRect/>
              </a:stretch>
            </p:blipFill>
            <p:spPr>
              <a:xfrm rot="899988" flipH="1">
                <a:off x="-318600" y="3088223"/>
                <a:ext cx="2093892" cy="2298151"/>
              </a:xfrm>
              <a:prstGeom prst="rect">
                <a:avLst/>
              </a:prstGeom>
              <a:noFill/>
              <a:ln>
                <a:noFill/>
              </a:ln>
            </p:spPr>
          </p:pic>
          <p:pic>
            <p:nvPicPr>
              <p:cNvPr id="260" name="Google Shape;260;p21"/>
              <p:cNvPicPr preferRelativeResize="0"/>
              <p:nvPr/>
            </p:nvPicPr>
            <p:blipFill>
              <a:blip r:embed="rId3">
                <a:alphaModFix/>
              </a:blip>
              <a:stretch>
                <a:fillRect/>
              </a:stretch>
            </p:blipFill>
            <p:spPr>
              <a:xfrm rot="952854">
                <a:off x="510980" y="3666607"/>
                <a:ext cx="1625579" cy="1784216"/>
              </a:xfrm>
              <a:prstGeom prst="rect">
                <a:avLst/>
              </a:prstGeom>
              <a:noFill/>
              <a:ln>
                <a:noFill/>
              </a:ln>
            </p:spPr>
          </p:pic>
          <p:pic>
            <p:nvPicPr>
              <p:cNvPr id="261" name="Google Shape;261;p21"/>
              <p:cNvPicPr preferRelativeResize="0"/>
              <p:nvPr/>
            </p:nvPicPr>
            <p:blipFill>
              <a:blip r:embed="rId4">
                <a:alphaModFix/>
              </a:blip>
              <a:stretch>
                <a:fillRect/>
              </a:stretch>
            </p:blipFill>
            <p:spPr>
              <a:xfrm rot="2183431">
                <a:off x="-27380" y="2811289"/>
                <a:ext cx="829878" cy="1649600"/>
              </a:xfrm>
              <a:prstGeom prst="rect">
                <a:avLst/>
              </a:prstGeom>
              <a:noFill/>
              <a:ln>
                <a:noFill/>
              </a:ln>
            </p:spPr>
          </p:pic>
        </p:grpSp>
      </p:gr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of Section and Description 2">
  <p:cSld name="CUSTOM_14_1">
    <p:spTree>
      <p:nvGrpSpPr>
        <p:cNvPr id="1" name="Shape 262"/>
        <p:cNvGrpSpPr/>
        <p:nvPr/>
      </p:nvGrpSpPr>
      <p:grpSpPr>
        <a:xfrm>
          <a:off x="0" y="0"/>
          <a:ext cx="0" cy="0"/>
          <a:chOff x="0" y="0"/>
          <a:chExt cx="0" cy="0"/>
        </a:xfrm>
      </p:grpSpPr>
      <p:sp>
        <p:nvSpPr>
          <p:cNvPr id="263" name="Google Shape;263;p22"/>
          <p:cNvSpPr txBox="1">
            <a:spLocks noGrp="1"/>
          </p:cNvSpPr>
          <p:nvPr>
            <p:ph type="title"/>
          </p:nvPr>
        </p:nvSpPr>
        <p:spPr>
          <a:xfrm>
            <a:off x="2396550" y="711900"/>
            <a:ext cx="4350900" cy="1138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Clr>
                <a:schemeClr val="accent2"/>
              </a:buClr>
              <a:buSzPts val="4200"/>
              <a:buNone/>
              <a:defRPr sz="10000">
                <a:solidFill>
                  <a:schemeClr val="accent4"/>
                </a:solidFill>
              </a:defRPr>
            </a:lvl1pPr>
            <a:lvl2pPr lvl="1" algn="ctr" rtl="0">
              <a:spcBef>
                <a:spcPts val="0"/>
              </a:spcBef>
              <a:spcAft>
                <a:spcPts val="0"/>
              </a:spcAft>
              <a:buClr>
                <a:schemeClr val="accent2"/>
              </a:buClr>
              <a:buSzPts val="4200"/>
              <a:buNone/>
              <a:defRPr sz="4200">
                <a:solidFill>
                  <a:schemeClr val="accent2"/>
                </a:solidFill>
              </a:defRPr>
            </a:lvl2pPr>
            <a:lvl3pPr lvl="2" algn="ctr" rtl="0">
              <a:spcBef>
                <a:spcPts val="0"/>
              </a:spcBef>
              <a:spcAft>
                <a:spcPts val="0"/>
              </a:spcAft>
              <a:buClr>
                <a:schemeClr val="accent2"/>
              </a:buClr>
              <a:buSzPts val="4200"/>
              <a:buNone/>
              <a:defRPr sz="4200">
                <a:solidFill>
                  <a:schemeClr val="accent2"/>
                </a:solidFill>
              </a:defRPr>
            </a:lvl3pPr>
            <a:lvl4pPr lvl="3" algn="ctr" rtl="0">
              <a:spcBef>
                <a:spcPts val="0"/>
              </a:spcBef>
              <a:spcAft>
                <a:spcPts val="0"/>
              </a:spcAft>
              <a:buClr>
                <a:schemeClr val="accent2"/>
              </a:buClr>
              <a:buSzPts val="4200"/>
              <a:buNone/>
              <a:defRPr sz="4200">
                <a:solidFill>
                  <a:schemeClr val="accent2"/>
                </a:solidFill>
              </a:defRPr>
            </a:lvl4pPr>
            <a:lvl5pPr lvl="4" algn="ctr" rtl="0">
              <a:spcBef>
                <a:spcPts val="0"/>
              </a:spcBef>
              <a:spcAft>
                <a:spcPts val="0"/>
              </a:spcAft>
              <a:buClr>
                <a:schemeClr val="accent2"/>
              </a:buClr>
              <a:buSzPts val="4200"/>
              <a:buNone/>
              <a:defRPr sz="4200">
                <a:solidFill>
                  <a:schemeClr val="accent2"/>
                </a:solidFill>
              </a:defRPr>
            </a:lvl5pPr>
            <a:lvl6pPr lvl="5" algn="ctr" rtl="0">
              <a:spcBef>
                <a:spcPts val="0"/>
              </a:spcBef>
              <a:spcAft>
                <a:spcPts val="0"/>
              </a:spcAft>
              <a:buClr>
                <a:schemeClr val="accent2"/>
              </a:buClr>
              <a:buSzPts val="4200"/>
              <a:buNone/>
              <a:defRPr sz="4200">
                <a:solidFill>
                  <a:schemeClr val="accent2"/>
                </a:solidFill>
              </a:defRPr>
            </a:lvl6pPr>
            <a:lvl7pPr lvl="6" algn="ctr" rtl="0">
              <a:spcBef>
                <a:spcPts val="0"/>
              </a:spcBef>
              <a:spcAft>
                <a:spcPts val="0"/>
              </a:spcAft>
              <a:buClr>
                <a:schemeClr val="accent2"/>
              </a:buClr>
              <a:buSzPts val="4200"/>
              <a:buNone/>
              <a:defRPr sz="4200">
                <a:solidFill>
                  <a:schemeClr val="accent2"/>
                </a:solidFill>
              </a:defRPr>
            </a:lvl7pPr>
            <a:lvl8pPr lvl="7" algn="ctr" rtl="0">
              <a:spcBef>
                <a:spcPts val="0"/>
              </a:spcBef>
              <a:spcAft>
                <a:spcPts val="0"/>
              </a:spcAft>
              <a:buClr>
                <a:schemeClr val="accent2"/>
              </a:buClr>
              <a:buSzPts val="4200"/>
              <a:buNone/>
              <a:defRPr sz="4200">
                <a:solidFill>
                  <a:schemeClr val="accent2"/>
                </a:solidFill>
              </a:defRPr>
            </a:lvl8pPr>
            <a:lvl9pPr lvl="8" algn="ctr" rtl="0">
              <a:spcBef>
                <a:spcPts val="0"/>
              </a:spcBef>
              <a:spcAft>
                <a:spcPts val="0"/>
              </a:spcAft>
              <a:buClr>
                <a:schemeClr val="accent2"/>
              </a:buClr>
              <a:buSzPts val="4200"/>
              <a:buNone/>
              <a:defRPr sz="4200">
                <a:solidFill>
                  <a:schemeClr val="accent2"/>
                </a:solidFill>
              </a:defRPr>
            </a:lvl9pPr>
          </a:lstStyle>
          <a:p>
            <a:endParaRPr/>
          </a:p>
        </p:txBody>
      </p:sp>
      <p:sp>
        <p:nvSpPr>
          <p:cNvPr id="264" name="Google Shape;264;p22"/>
          <p:cNvSpPr txBox="1">
            <a:spLocks noGrp="1"/>
          </p:cNvSpPr>
          <p:nvPr>
            <p:ph type="title" idx="2" hasCustomPrompt="1"/>
          </p:nvPr>
        </p:nvSpPr>
        <p:spPr>
          <a:xfrm flipH="1">
            <a:off x="3800675" y="2264400"/>
            <a:ext cx="1619400" cy="614700"/>
          </a:xfrm>
          <a:prstGeom prst="rect">
            <a:avLst/>
          </a:prstGeom>
          <a:noFill/>
        </p:spPr>
        <p:txBody>
          <a:bodyPr spcFirstLastPara="1" wrap="square" lIns="91425" tIns="91425" rIns="91425" bIns="91425" anchor="ctr" anchorCtr="0">
            <a:noAutofit/>
          </a:bodyPr>
          <a:lstStyle>
            <a:lvl1pPr lvl="0" algn="ctr" rtl="0">
              <a:spcBef>
                <a:spcPts val="0"/>
              </a:spcBef>
              <a:spcAft>
                <a:spcPts val="0"/>
              </a:spcAft>
              <a:buClr>
                <a:srgbClr val="000000"/>
              </a:buClr>
              <a:buSzPts val="3600"/>
              <a:buNone/>
              <a:defRPr/>
            </a:lvl1pPr>
            <a:lvl2pPr lvl="1"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2pPr>
            <a:lvl3pPr lvl="2"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3pPr>
            <a:lvl4pPr lvl="3"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4pPr>
            <a:lvl5pPr lvl="4"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5pPr>
            <a:lvl6pPr lvl="5"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6pPr>
            <a:lvl7pPr lvl="6"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7pPr>
            <a:lvl8pPr lvl="7"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8pPr>
            <a:lvl9pPr lvl="8" algn="ctr" rtl="0">
              <a:spcBef>
                <a:spcPts val="0"/>
              </a:spcBef>
              <a:spcAft>
                <a:spcPts val="0"/>
              </a:spcAft>
              <a:buClr>
                <a:srgbClr val="000000"/>
              </a:buClr>
              <a:buSzPts val="3600"/>
              <a:buFont typeface="Fira Sans Extra Condensed Medium"/>
              <a:buNone/>
              <a:defRPr sz="3600">
                <a:solidFill>
                  <a:srgbClr val="000000"/>
                </a:solidFill>
                <a:latin typeface="Fira Sans Extra Condensed Medium"/>
                <a:ea typeface="Fira Sans Extra Condensed Medium"/>
                <a:cs typeface="Fira Sans Extra Condensed Medium"/>
                <a:sym typeface="Fira Sans Extra Condensed Medium"/>
              </a:defRPr>
            </a:lvl9pPr>
          </a:lstStyle>
          <a:p>
            <a:r>
              <a:t>xx%</a:t>
            </a:r>
          </a:p>
        </p:txBody>
      </p:sp>
      <p:sp>
        <p:nvSpPr>
          <p:cNvPr id="265" name="Google Shape;265;p22"/>
          <p:cNvSpPr txBox="1">
            <a:spLocks noGrp="1"/>
          </p:cNvSpPr>
          <p:nvPr>
            <p:ph type="subTitle" idx="1"/>
          </p:nvPr>
        </p:nvSpPr>
        <p:spPr>
          <a:xfrm>
            <a:off x="3605550" y="3198675"/>
            <a:ext cx="1932900" cy="838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grpSp>
        <p:nvGrpSpPr>
          <p:cNvPr id="266" name="Google Shape;266;p22"/>
          <p:cNvGrpSpPr/>
          <p:nvPr/>
        </p:nvGrpSpPr>
        <p:grpSpPr>
          <a:xfrm>
            <a:off x="5632875" y="1230412"/>
            <a:ext cx="4456039" cy="4669442"/>
            <a:chOff x="6963453" y="2629527"/>
            <a:chExt cx="2852778" cy="2989400"/>
          </a:xfrm>
        </p:grpSpPr>
        <p:sp>
          <p:nvSpPr>
            <p:cNvPr id="267" name="Google Shape;267;p22"/>
            <p:cNvSpPr/>
            <p:nvPr/>
          </p:nvSpPr>
          <p:spPr>
            <a:xfrm>
              <a:off x="8153021" y="3624128"/>
              <a:ext cx="101746" cy="112531"/>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268;p22"/>
            <p:cNvSpPr/>
            <p:nvPr/>
          </p:nvSpPr>
          <p:spPr>
            <a:xfrm>
              <a:off x="8841455" y="2865991"/>
              <a:ext cx="91638" cy="92602"/>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269;p22"/>
            <p:cNvSpPr/>
            <p:nvPr/>
          </p:nvSpPr>
          <p:spPr>
            <a:xfrm>
              <a:off x="7341133" y="4954533"/>
              <a:ext cx="92508" cy="85724"/>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270;p22"/>
            <p:cNvSpPr/>
            <p:nvPr/>
          </p:nvSpPr>
          <p:spPr>
            <a:xfrm>
              <a:off x="8037071" y="4490559"/>
              <a:ext cx="68531" cy="63508"/>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1" name="Google Shape;271;p22"/>
            <p:cNvPicPr preferRelativeResize="0"/>
            <p:nvPr/>
          </p:nvPicPr>
          <p:blipFill>
            <a:blip r:embed="rId2">
              <a:alphaModFix/>
            </a:blip>
            <a:stretch>
              <a:fillRect/>
            </a:stretch>
          </p:blipFill>
          <p:spPr>
            <a:xfrm rot="-42">
              <a:off x="8037077" y="3732688"/>
              <a:ext cx="1522135" cy="1670637"/>
            </a:xfrm>
            <a:prstGeom prst="rect">
              <a:avLst/>
            </a:prstGeom>
            <a:noFill/>
            <a:ln>
              <a:noFill/>
            </a:ln>
          </p:spPr>
        </p:pic>
        <p:pic>
          <p:nvPicPr>
            <p:cNvPr id="272" name="Google Shape;272;p22"/>
            <p:cNvPicPr preferRelativeResize="0"/>
            <p:nvPr/>
          </p:nvPicPr>
          <p:blipFill rotWithShape="1">
            <a:blip r:embed="rId3">
              <a:alphaModFix/>
            </a:blip>
            <a:srcRect l="19656" r="19656"/>
            <a:stretch/>
          </p:blipFill>
          <p:spPr>
            <a:xfrm rot="-1738996">
              <a:off x="7399909" y="3367187"/>
              <a:ext cx="1162114" cy="2101804"/>
            </a:xfrm>
            <a:prstGeom prst="rect">
              <a:avLst/>
            </a:prstGeom>
            <a:noFill/>
            <a:ln>
              <a:noFill/>
            </a:ln>
          </p:spPr>
        </p:pic>
        <p:pic>
          <p:nvPicPr>
            <p:cNvPr id="273" name="Google Shape;273;p22"/>
            <p:cNvPicPr preferRelativeResize="0"/>
            <p:nvPr/>
          </p:nvPicPr>
          <p:blipFill rotWithShape="1">
            <a:blip r:embed="rId4">
              <a:alphaModFix/>
            </a:blip>
            <a:srcRect l="-2120" t="14147" r="2119" b="16739"/>
            <a:stretch/>
          </p:blipFill>
          <p:spPr>
            <a:xfrm rot="-2253057">
              <a:off x="8254652" y="2823491"/>
              <a:ext cx="1189273" cy="1626042"/>
            </a:xfrm>
            <a:prstGeom prst="rect">
              <a:avLst/>
            </a:prstGeom>
            <a:noFill/>
            <a:ln>
              <a:noFill/>
            </a:ln>
          </p:spPr>
        </p:pic>
      </p:grpSp>
      <p:grpSp>
        <p:nvGrpSpPr>
          <p:cNvPr id="274" name="Google Shape;274;p22"/>
          <p:cNvGrpSpPr/>
          <p:nvPr/>
        </p:nvGrpSpPr>
        <p:grpSpPr>
          <a:xfrm>
            <a:off x="-1108445" y="1063767"/>
            <a:ext cx="4513720" cy="4866361"/>
            <a:chOff x="-790176" y="2229504"/>
            <a:chExt cx="3137360" cy="3382471"/>
          </a:xfrm>
        </p:grpSpPr>
        <p:sp>
          <p:nvSpPr>
            <p:cNvPr id="275" name="Google Shape;275;p22"/>
            <p:cNvSpPr/>
            <p:nvPr/>
          </p:nvSpPr>
          <p:spPr>
            <a:xfrm>
              <a:off x="1768825" y="4706300"/>
              <a:ext cx="91648" cy="84938"/>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276;p22"/>
            <p:cNvSpPr/>
            <p:nvPr/>
          </p:nvSpPr>
          <p:spPr>
            <a:xfrm>
              <a:off x="1419743" y="4935309"/>
              <a:ext cx="76081" cy="84135"/>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277;p22"/>
            <p:cNvSpPr/>
            <p:nvPr/>
          </p:nvSpPr>
          <p:spPr>
            <a:xfrm>
              <a:off x="1209546" y="3503197"/>
              <a:ext cx="68531" cy="63508"/>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278;p22"/>
            <p:cNvSpPr/>
            <p:nvPr/>
          </p:nvSpPr>
          <p:spPr>
            <a:xfrm>
              <a:off x="29271" y="4110234"/>
              <a:ext cx="68531" cy="63508"/>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79" name="Google Shape;279;p22"/>
            <p:cNvPicPr preferRelativeResize="0"/>
            <p:nvPr/>
          </p:nvPicPr>
          <p:blipFill rotWithShape="1">
            <a:blip r:embed="rId3">
              <a:alphaModFix/>
            </a:blip>
            <a:srcRect l="19656" r="19656"/>
            <a:stretch/>
          </p:blipFill>
          <p:spPr>
            <a:xfrm rot="1436417" flipH="1">
              <a:off x="30925" y="3032847"/>
              <a:ext cx="1333778" cy="2412282"/>
            </a:xfrm>
            <a:prstGeom prst="rect">
              <a:avLst/>
            </a:prstGeom>
            <a:noFill/>
            <a:ln>
              <a:noFill/>
            </a:ln>
          </p:spPr>
        </p:pic>
        <p:pic>
          <p:nvPicPr>
            <p:cNvPr id="280" name="Google Shape;280;p22"/>
            <p:cNvPicPr preferRelativeResize="0"/>
            <p:nvPr/>
          </p:nvPicPr>
          <p:blipFill rotWithShape="1">
            <a:blip r:embed="rId4">
              <a:alphaModFix/>
            </a:blip>
            <a:srcRect l="-2120" t="14147" r="2119" b="16739"/>
            <a:stretch/>
          </p:blipFill>
          <p:spPr>
            <a:xfrm rot="1243037">
              <a:off x="718525" y="3544135"/>
              <a:ext cx="1346549" cy="1841087"/>
            </a:xfrm>
            <a:prstGeom prst="rect">
              <a:avLst/>
            </a:prstGeom>
            <a:noFill/>
            <a:ln>
              <a:noFill/>
            </a:ln>
          </p:spPr>
        </p:pic>
        <p:pic>
          <p:nvPicPr>
            <p:cNvPr id="281" name="Google Shape;281;p22"/>
            <p:cNvPicPr preferRelativeResize="0"/>
            <p:nvPr/>
          </p:nvPicPr>
          <p:blipFill>
            <a:blip r:embed="rId2">
              <a:alphaModFix/>
            </a:blip>
            <a:stretch>
              <a:fillRect/>
            </a:stretch>
          </p:blipFill>
          <p:spPr>
            <a:xfrm rot="3318991" flipH="1">
              <a:off x="-410969" y="2510405"/>
              <a:ext cx="1608292" cy="1765186"/>
            </a:xfrm>
            <a:prstGeom prst="rect">
              <a:avLst/>
            </a:prstGeom>
            <a:noFill/>
            <a:ln>
              <a:noFill/>
            </a:ln>
          </p:spPr>
        </p:pic>
      </p:gr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ercentages">
  <p:cSld name="CUSTOM_16">
    <p:spTree>
      <p:nvGrpSpPr>
        <p:cNvPr id="1" name="Shape 282"/>
        <p:cNvGrpSpPr/>
        <p:nvPr/>
      </p:nvGrpSpPr>
      <p:grpSpPr>
        <a:xfrm>
          <a:off x="0" y="0"/>
          <a:ext cx="0" cy="0"/>
          <a:chOff x="0" y="0"/>
          <a:chExt cx="0" cy="0"/>
        </a:xfrm>
      </p:grpSpPr>
      <p:sp>
        <p:nvSpPr>
          <p:cNvPr id="283" name="Google Shape;283;p23"/>
          <p:cNvSpPr txBox="1">
            <a:spLocks noGrp="1"/>
          </p:cNvSpPr>
          <p:nvPr>
            <p:ph type="title" hasCustomPrompt="1"/>
          </p:nvPr>
        </p:nvSpPr>
        <p:spPr>
          <a:xfrm>
            <a:off x="3138375" y="596773"/>
            <a:ext cx="2867100" cy="76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b="0">
                <a:solidFill>
                  <a:schemeClr val="accent4"/>
                </a:solidFill>
              </a:defRPr>
            </a:lvl1pPr>
            <a:lvl2pPr lvl="1" algn="ctr" rtl="0">
              <a:spcBef>
                <a:spcPts val="0"/>
              </a:spcBef>
              <a:spcAft>
                <a:spcPts val="0"/>
              </a:spcAft>
              <a:buSzPts val="12000"/>
              <a:buNone/>
              <a:defRPr sz="12000" b="0"/>
            </a:lvl2pPr>
            <a:lvl3pPr lvl="2" algn="ctr" rtl="0">
              <a:spcBef>
                <a:spcPts val="0"/>
              </a:spcBef>
              <a:spcAft>
                <a:spcPts val="0"/>
              </a:spcAft>
              <a:buSzPts val="12000"/>
              <a:buNone/>
              <a:defRPr sz="12000" b="0"/>
            </a:lvl3pPr>
            <a:lvl4pPr lvl="3" algn="ctr" rtl="0">
              <a:spcBef>
                <a:spcPts val="0"/>
              </a:spcBef>
              <a:spcAft>
                <a:spcPts val="0"/>
              </a:spcAft>
              <a:buSzPts val="12000"/>
              <a:buNone/>
              <a:defRPr sz="12000" b="0"/>
            </a:lvl4pPr>
            <a:lvl5pPr lvl="4" algn="ctr" rtl="0">
              <a:spcBef>
                <a:spcPts val="0"/>
              </a:spcBef>
              <a:spcAft>
                <a:spcPts val="0"/>
              </a:spcAft>
              <a:buSzPts val="12000"/>
              <a:buNone/>
              <a:defRPr sz="12000" b="0"/>
            </a:lvl5pPr>
            <a:lvl6pPr lvl="5" algn="ctr" rtl="0">
              <a:spcBef>
                <a:spcPts val="0"/>
              </a:spcBef>
              <a:spcAft>
                <a:spcPts val="0"/>
              </a:spcAft>
              <a:buSzPts val="12000"/>
              <a:buNone/>
              <a:defRPr sz="12000" b="0"/>
            </a:lvl6pPr>
            <a:lvl7pPr lvl="6" algn="ctr" rtl="0">
              <a:spcBef>
                <a:spcPts val="0"/>
              </a:spcBef>
              <a:spcAft>
                <a:spcPts val="0"/>
              </a:spcAft>
              <a:buSzPts val="12000"/>
              <a:buNone/>
              <a:defRPr sz="12000" b="0"/>
            </a:lvl7pPr>
            <a:lvl8pPr lvl="7" algn="ctr" rtl="0">
              <a:spcBef>
                <a:spcPts val="0"/>
              </a:spcBef>
              <a:spcAft>
                <a:spcPts val="0"/>
              </a:spcAft>
              <a:buSzPts val="12000"/>
              <a:buNone/>
              <a:defRPr sz="12000" b="0"/>
            </a:lvl8pPr>
            <a:lvl9pPr lvl="8" algn="ctr" rtl="0">
              <a:spcBef>
                <a:spcPts val="0"/>
              </a:spcBef>
              <a:spcAft>
                <a:spcPts val="0"/>
              </a:spcAft>
              <a:buSzPts val="12000"/>
              <a:buNone/>
              <a:defRPr sz="12000" b="0"/>
            </a:lvl9pPr>
          </a:lstStyle>
          <a:p>
            <a:r>
              <a:t>xx%</a:t>
            </a:r>
          </a:p>
        </p:txBody>
      </p:sp>
      <p:sp>
        <p:nvSpPr>
          <p:cNvPr id="284" name="Google Shape;284;p23"/>
          <p:cNvSpPr txBox="1">
            <a:spLocks noGrp="1"/>
          </p:cNvSpPr>
          <p:nvPr>
            <p:ph type="subTitle" idx="1"/>
          </p:nvPr>
        </p:nvSpPr>
        <p:spPr>
          <a:xfrm>
            <a:off x="2640275" y="1304998"/>
            <a:ext cx="3863400" cy="38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Clr>
                <a:srgbClr val="000000"/>
              </a:buClr>
              <a:buSzPts val="2100"/>
              <a:buNone/>
              <a:defRPr sz="1400"/>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85" name="Google Shape;285;p23"/>
          <p:cNvSpPr txBox="1">
            <a:spLocks noGrp="1"/>
          </p:cNvSpPr>
          <p:nvPr>
            <p:ph type="title" idx="2" hasCustomPrompt="1"/>
          </p:nvPr>
        </p:nvSpPr>
        <p:spPr>
          <a:xfrm>
            <a:off x="3138375" y="2022050"/>
            <a:ext cx="2867100" cy="76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b="0">
                <a:solidFill>
                  <a:schemeClr val="accent4"/>
                </a:solidFill>
              </a:defRPr>
            </a:lvl1pPr>
            <a:lvl2pPr lvl="1" algn="ctr" rtl="0">
              <a:spcBef>
                <a:spcPts val="0"/>
              </a:spcBef>
              <a:spcAft>
                <a:spcPts val="0"/>
              </a:spcAft>
              <a:buSzPts val="12000"/>
              <a:buNone/>
              <a:defRPr sz="12000" b="0"/>
            </a:lvl2pPr>
            <a:lvl3pPr lvl="2" algn="ctr" rtl="0">
              <a:spcBef>
                <a:spcPts val="0"/>
              </a:spcBef>
              <a:spcAft>
                <a:spcPts val="0"/>
              </a:spcAft>
              <a:buSzPts val="12000"/>
              <a:buNone/>
              <a:defRPr sz="12000" b="0"/>
            </a:lvl3pPr>
            <a:lvl4pPr lvl="3" algn="ctr" rtl="0">
              <a:spcBef>
                <a:spcPts val="0"/>
              </a:spcBef>
              <a:spcAft>
                <a:spcPts val="0"/>
              </a:spcAft>
              <a:buSzPts val="12000"/>
              <a:buNone/>
              <a:defRPr sz="12000" b="0"/>
            </a:lvl4pPr>
            <a:lvl5pPr lvl="4" algn="ctr" rtl="0">
              <a:spcBef>
                <a:spcPts val="0"/>
              </a:spcBef>
              <a:spcAft>
                <a:spcPts val="0"/>
              </a:spcAft>
              <a:buSzPts val="12000"/>
              <a:buNone/>
              <a:defRPr sz="12000" b="0"/>
            </a:lvl5pPr>
            <a:lvl6pPr lvl="5" algn="ctr" rtl="0">
              <a:spcBef>
                <a:spcPts val="0"/>
              </a:spcBef>
              <a:spcAft>
                <a:spcPts val="0"/>
              </a:spcAft>
              <a:buSzPts val="12000"/>
              <a:buNone/>
              <a:defRPr sz="12000" b="0"/>
            </a:lvl6pPr>
            <a:lvl7pPr lvl="6" algn="ctr" rtl="0">
              <a:spcBef>
                <a:spcPts val="0"/>
              </a:spcBef>
              <a:spcAft>
                <a:spcPts val="0"/>
              </a:spcAft>
              <a:buSzPts val="12000"/>
              <a:buNone/>
              <a:defRPr sz="12000" b="0"/>
            </a:lvl7pPr>
            <a:lvl8pPr lvl="7" algn="ctr" rtl="0">
              <a:spcBef>
                <a:spcPts val="0"/>
              </a:spcBef>
              <a:spcAft>
                <a:spcPts val="0"/>
              </a:spcAft>
              <a:buSzPts val="12000"/>
              <a:buNone/>
              <a:defRPr sz="12000" b="0"/>
            </a:lvl8pPr>
            <a:lvl9pPr lvl="8" algn="ctr" rtl="0">
              <a:spcBef>
                <a:spcPts val="0"/>
              </a:spcBef>
              <a:spcAft>
                <a:spcPts val="0"/>
              </a:spcAft>
              <a:buSzPts val="12000"/>
              <a:buNone/>
              <a:defRPr sz="12000" b="0"/>
            </a:lvl9pPr>
          </a:lstStyle>
          <a:p>
            <a:r>
              <a:t>xx%</a:t>
            </a:r>
          </a:p>
        </p:txBody>
      </p:sp>
      <p:sp>
        <p:nvSpPr>
          <p:cNvPr id="286" name="Google Shape;286;p23"/>
          <p:cNvSpPr txBox="1">
            <a:spLocks noGrp="1"/>
          </p:cNvSpPr>
          <p:nvPr>
            <p:ph type="subTitle" idx="3"/>
          </p:nvPr>
        </p:nvSpPr>
        <p:spPr>
          <a:xfrm>
            <a:off x="2640275" y="2730275"/>
            <a:ext cx="3863400" cy="3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sp>
        <p:nvSpPr>
          <p:cNvPr id="287" name="Google Shape;287;p23"/>
          <p:cNvSpPr txBox="1">
            <a:spLocks noGrp="1"/>
          </p:cNvSpPr>
          <p:nvPr>
            <p:ph type="title" idx="4" hasCustomPrompt="1"/>
          </p:nvPr>
        </p:nvSpPr>
        <p:spPr>
          <a:xfrm>
            <a:off x="3138375" y="3454202"/>
            <a:ext cx="2867100" cy="761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8000"/>
              <a:buNone/>
              <a:defRPr sz="8000" b="0">
                <a:solidFill>
                  <a:schemeClr val="accent4"/>
                </a:solidFill>
              </a:defRPr>
            </a:lvl1pPr>
            <a:lvl2pPr lvl="1" algn="ctr" rtl="0">
              <a:spcBef>
                <a:spcPts val="0"/>
              </a:spcBef>
              <a:spcAft>
                <a:spcPts val="0"/>
              </a:spcAft>
              <a:buSzPts val="12000"/>
              <a:buNone/>
              <a:defRPr sz="12000" b="0"/>
            </a:lvl2pPr>
            <a:lvl3pPr lvl="2" algn="ctr" rtl="0">
              <a:spcBef>
                <a:spcPts val="0"/>
              </a:spcBef>
              <a:spcAft>
                <a:spcPts val="0"/>
              </a:spcAft>
              <a:buSzPts val="12000"/>
              <a:buNone/>
              <a:defRPr sz="12000" b="0"/>
            </a:lvl3pPr>
            <a:lvl4pPr lvl="3" algn="ctr" rtl="0">
              <a:spcBef>
                <a:spcPts val="0"/>
              </a:spcBef>
              <a:spcAft>
                <a:spcPts val="0"/>
              </a:spcAft>
              <a:buSzPts val="12000"/>
              <a:buNone/>
              <a:defRPr sz="12000" b="0"/>
            </a:lvl4pPr>
            <a:lvl5pPr lvl="4" algn="ctr" rtl="0">
              <a:spcBef>
                <a:spcPts val="0"/>
              </a:spcBef>
              <a:spcAft>
                <a:spcPts val="0"/>
              </a:spcAft>
              <a:buSzPts val="12000"/>
              <a:buNone/>
              <a:defRPr sz="12000" b="0"/>
            </a:lvl5pPr>
            <a:lvl6pPr lvl="5" algn="ctr" rtl="0">
              <a:spcBef>
                <a:spcPts val="0"/>
              </a:spcBef>
              <a:spcAft>
                <a:spcPts val="0"/>
              </a:spcAft>
              <a:buSzPts val="12000"/>
              <a:buNone/>
              <a:defRPr sz="12000" b="0"/>
            </a:lvl6pPr>
            <a:lvl7pPr lvl="6" algn="ctr" rtl="0">
              <a:spcBef>
                <a:spcPts val="0"/>
              </a:spcBef>
              <a:spcAft>
                <a:spcPts val="0"/>
              </a:spcAft>
              <a:buSzPts val="12000"/>
              <a:buNone/>
              <a:defRPr sz="12000" b="0"/>
            </a:lvl7pPr>
            <a:lvl8pPr lvl="7" algn="ctr" rtl="0">
              <a:spcBef>
                <a:spcPts val="0"/>
              </a:spcBef>
              <a:spcAft>
                <a:spcPts val="0"/>
              </a:spcAft>
              <a:buSzPts val="12000"/>
              <a:buNone/>
              <a:defRPr sz="12000" b="0"/>
            </a:lvl8pPr>
            <a:lvl9pPr lvl="8" algn="ctr" rtl="0">
              <a:spcBef>
                <a:spcPts val="0"/>
              </a:spcBef>
              <a:spcAft>
                <a:spcPts val="0"/>
              </a:spcAft>
              <a:buSzPts val="12000"/>
              <a:buNone/>
              <a:defRPr sz="12000" b="0"/>
            </a:lvl9pPr>
          </a:lstStyle>
          <a:p>
            <a:r>
              <a:t>xx%</a:t>
            </a:r>
          </a:p>
        </p:txBody>
      </p:sp>
      <p:sp>
        <p:nvSpPr>
          <p:cNvPr id="288" name="Google Shape;288;p23"/>
          <p:cNvSpPr txBox="1">
            <a:spLocks noGrp="1"/>
          </p:cNvSpPr>
          <p:nvPr>
            <p:ph type="subTitle" idx="5"/>
          </p:nvPr>
        </p:nvSpPr>
        <p:spPr>
          <a:xfrm>
            <a:off x="2640275" y="4162427"/>
            <a:ext cx="3863400" cy="3843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Clr>
                <a:srgbClr val="000000"/>
              </a:buClr>
              <a:buSzPts val="2100"/>
              <a:buNone/>
              <a:defRPr sz="1400"/>
            </a:lvl1pPr>
            <a:lvl2pPr lvl="1" algn="ctr" rtl="0">
              <a:lnSpc>
                <a:spcPct val="100000"/>
              </a:lnSpc>
              <a:spcBef>
                <a:spcPts val="0"/>
              </a:spcBef>
              <a:spcAft>
                <a:spcPts val="0"/>
              </a:spcAft>
              <a:buClr>
                <a:srgbClr val="000000"/>
              </a:buClr>
              <a:buSzPts val="2100"/>
              <a:buNone/>
              <a:defRPr sz="2100">
                <a:solidFill>
                  <a:srgbClr val="000000"/>
                </a:solidFill>
              </a:defRPr>
            </a:lvl2pPr>
            <a:lvl3pPr lvl="2" algn="ctr" rtl="0">
              <a:lnSpc>
                <a:spcPct val="100000"/>
              </a:lnSpc>
              <a:spcBef>
                <a:spcPts val="0"/>
              </a:spcBef>
              <a:spcAft>
                <a:spcPts val="0"/>
              </a:spcAft>
              <a:buClr>
                <a:srgbClr val="000000"/>
              </a:buClr>
              <a:buSzPts val="2100"/>
              <a:buNone/>
              <a:defRPr sz="2100">
                <a:solidFill>
                  <a:srgbClr val="000000"/>
                </a:solidFill>
              </a:defRPr>
            </a:lvl3pPr>
            <a:lvl4pPr lvl="3" algn="ctr" rtl="0">
              <a:lnSpc>
                <a:spcPct val="100000"/>
              </a:lnSpc>
              <a:spcBef>
                <a:spcPts val="0"/>
              </a:spcBef>
              <a:spcAft>
                <a:spcPts val="0"/>
              </a:spcAft>
              <a:buClr>
                <a:srgbClr val="000000"/>
              </a:buClr>
              <a:buSzPts val="2100"/>
              <a:buNone/>
              <a:defRPr sz="2100">
                <a:solidFill>
                  <a:srgbClr val="000000"/>
                </a:solidFill>
              </a:defRPr>
            </a:lvl4pPr>
            <a:lvl5pPr lvl="4" algn="ctr" rtl="0">
              <a:lnSpc>
                <a:spcPct val="100000"/>
              </a:lnSpc>
              <a:spcBef>
                <a:spcPts val="0"/>
              </a:spcBef>
              <a:spcAft>
                <a:spcPts val="0"/>
              </a:spcAft>
              <a:buClr>
                <a:srgbClr val="000000"/>
              </a:buClr>
              <a:buSzPts val="2100"/>
              <a:buNone/>
              <a:defRPr sz="2100">
                <a:solidFill>
                  <a:srgbClr val="000000"/>
                </a:solidFill>
              </a:defRPr>
            </a:lvl5pPr>
            <a:lvl6pPr lvl="5" algn="ctr" rtl="0">
              <a:lnSpc>
                <a:spcPct val="100000"/>
              </a:lnSpc>
              <a:spcBef>
                <a:spcPts val="0"/>
              </a:spcBef>
              <a:spcAft>
                <a:spcPts val="0"/>
              </a:spcAft>
              <a:buClr>
                <a:srgbClr val="000000"/>
              </a:buClr>
              <a:buSzPts val="2100"/>
              <a:buNone/>
              <a:defRPr sz="2100">
                <a:solidFill>
                  <a:srgbClr val="000000"/>
                </a:solidFill>
              </a:defRPr>
            </a:lvl6pPr>
            <a:lvl7pPr lvl="6" algn="ctr" rtl="0">
              <a:lnSpc>
                <a:spcPct val="100000"/>
              </a:lnSpc>
              <a:spcBef>
                <a:spcPts val="0"/>
              </a:spcBef>
              <a:spcAft>
                <a:spcPts val="0"/>
              </a:spcAft>
              <a:buClr>
                <a:srgbClr val="000000"/>
              </a:buClr>
              <a:buSzPts val="2100"/>
              <a:buNone/>
              <a:defRPr sz="2100">
                <a:solidFill>
                  <a:srgbClr val="000000"/>
                </a:solidFill>
              </a:defRPr>
            </a:lvl7pPr>
            <a:lvl8pPr lvl="7" algn="ctr" rtl="0">
              <a:lnSpc>
                <a:spcPct val="100000"/>
              </a:lnSpc>
              <a:spcBef>
                <a:spcPts val="0"/>
              </a:spcBef>
              <a:spcAft>
                <a:spcPts val="0"/>
              </a:spcAft>
              <a:buClr>
                <a:srgbClr val="000000"/>
              </a:buClr>
              <a:buSzPts val="2100"/>
              <a:buNone/>
              <a:defRPr sz="2100">
                <a:solidFill>
                  <a:srgbClr val="000000"/>
                </a:solidFill>
              </a:defRPr>
            </a:lvl8pPr>
            <a:lvl9pPr lvl="8" algn="ctr" rtl="0">
              <a:lnSpc>
                <a:spcPct val="100000"/>
              </a:lnSpc>
              <a:spcBef>
                <a:spcPts val="0"/>
              </a:spcBef>
              <a:spcAft>
                <a:spcPts val="0"/>
              </a:spcAft>
              <a:buClr>
                <a:srgbClr val="000000"/>
              </a:buClr>
              <a:buSzPts val="2100"/>
              <a:buNone/>
              <a:defRPr sz="2100">
                <a:solidFill>
                  <a:srgbClr val="000000"/>
                </a:solidFill>
              </a:defRPr>
            </a:lvl9pPr>
          </a:lstStyle>
          <a:p>
            <a:endParaRPr/>
          </a:p>
        </p:txBody>
      </p:sp>
      <p:grpSp>
        <p:nvGrpSpPr>
          <p:cNvPr id="289" name="Google Shape;289;p23"/>
          <p:cNvGrpSpPr/>
          <p:nvPr/>
        </p:nvGrpSpPr>
        <p:grpSpPr>
          <a:xfrm>
            <a:off x="558816" y="364295"/>
            <a:ext cx="8175785" cy="4346607"/>
            <a:chOff x="558816" y="364295"/>
            <a:chExt cx="8175785" cy="4346607"/>
          </a:xfrm>
        </p:grpSpPr>
        <p:sp>
          <p:nvSpPr>
            <p:cNvPr id="290" name="Google Shape;290;p23"/>
            <p:cNvSpPr/>
            <p:nvPr/>
          </p:nvSpPr>
          <p:spPr>
            <a:xfrm rot="-5400000">
              <a:off x="8494554" y="4612988"/>
              <a:ext cx="92289" cy="103539"/>
            </a:xfrm>
            <a:custGeom>
              <a:avLst/>
              <a:gdLst/>
              <a:ahLst/>
              <a:cxnLst/>
              <a:rect l="l" t="t" r="r" b="b"/>
              <a:pathLst>
                <a:path w="1614" h="1811" extrusionOk="0">
                  <a:moveTo>
                    <a:pt x="754" y="0"/>
                  </a:moveTo>
                  <a:cubicBezTo>
                    <a:pt x="745" y="0"/>
                    <a:pt x="737" y="0"/>
                    <a:pt x="728" y="1"/>
                  </a:cubicBezTo>
                  <a:cubicBezTo>
                    <a:pt x="359" y="8"/>
                    <a:pt x="1" y="459"/>
                    <a:pt x="4" y="914"/>
                  </a:cubicBezTo>
                  <a:cubicBezTo>
                    <a:pt x="4" y="1613"/>
                    <a:pt x="173" y="1803"/>
                    <a:pt x="796" y="1810"/>
                  </a:cubicBezTo>
                  <a:cubicBezTo>
                    <a:pt x="804" y="1810"/>
                    <a:pt x="811" y="1810"/>
                    <a:pt x="819" y="1810"/>
                  </a:cubicBezTo>
                  <a:cubicBezTo>
                    <a:pt x="1362" y="1810"/>
                    <a:pt x="1610" y="1551"/>
                    <a:pt x="1610" y="979"/>
                  </a:cubicBezTo>
                  <a:cubicBezTo>
                    <a:pt x="1613" y="412"/>
                    <a:pt x="1253" y="0"/>
                    <a:pt x="75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91;p23"/>
            <p:cNvSpPr/>
            <p:nvPr/>
          </p:nvSpPr>
          <p:spPr>
            <a:xfrm rot="-8429486">
              <a:off x="8075012" y="4506688"/>
              <a:ext cx="163603" cy="67622"/>
            </a:xfrm>
            <a:custGeom>
              <a:avLst/>
              <a:gdLst/>
              <a:ahLst/>
              <a:cxnLst/>
              <a:rect l="l" t="t" r="r" b="b"/>
              <a:pathLst>
                <a:path w="1283" h="1501" extrusionOk="0">
                  <a:moveTo>
                    <a:pt x="523" y="1"/>
                  </a:moveTo>
                  <a:cubicBezTo>
                    <a:pt x="500" y="1"/>
                    <a:pt x="476" y="2"/>
                    <a:pt x="451" y="3"/>
                  </a:cubicBezTo>
                  <a:cubicBezTo>
                    <a:pt x="86" y="29"/>
                    <a:pt x="14" y="161"/>
                    <a:pt x="21" y="788"/>
                  </a:cubicBezTo>
                  <a:cubicBezTo>
                    <a:pt x="21" y="810"/>
                    <a:pt x="10" y="831"/>
                    <a:pt x="7" y="849"/>
                  </a:cubicBezTo>
                  <a:cubicBezTo>
                    <a:pt x="1" y="1335"/>
                    <a:pt x="78" y="1501"/>
                    <a:pt x="375" y="1501"/>
                  </a:cubicBezTo>
                  <a:cubicBezTo>
                    <a:pt x="426" y="1501"/>
                    <a:pt x="483" y="1496"/>
                    <a:pt x="548" y="1487"/>
                  </a:cubicBezTo>
                  <a:cubicBezTo>
                    <a:pt x="956" y="1433"/>
                    <a:pt x="1282" y="1039"/>
                    <a:pt x="1257" y="634"/>
                  </a:cubicBezTo>
                  <a:cubicBezTo>
                    <a:pt x="1234" y="258"/>
                    <a:pt x="93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2" name="Google Shape;292;p23"/>
            <p:cNvSpPr/>
            <p:nvPr/>
          </p:nvSpPr>
          <p:spPr>
            <a:xfrm rot="-5400000">
              <a:off x="8638945" y="4381151"/>
              <a:ext cx="89201" cy="102110"/>
            </a:xfrm>
            <a:custGeom>
              <a:avLst/>
              <a:gdLst/>
              <a:ahLst/>
              <a:cxnLst/>
              <a:rect l="l" t="t" r="r" b="b"/>
              <a:pathLst>
                <a:path w="1560" h="1786" extrusionOk="0">
                  <a:moveTo>
                    <a:pt x="786" y="0"/>
                  </a:moveTo>
                  <a:cubicBezTo>
                    <a:pt x="780" y="0"/>
                    <a:pt x="774" y="0"/>
                    <a:pt x="768" y="0"/>
                  </a:cubicBezTo>
                  <a:cubicBezTo>
                    <a:pt x="241" y="15"/>
                    <a:pt x="26" y="205"/>
                    <a:pt x="15" y="663"/>
                  </a:cubicBezTo>
                  <a:cubicBezTo>
                    <a:pt x="1" y="1217"/>
                    <a:pt x="418" y="1785"/>
                    <a:pt x="831" y="1785"/>
                  </a:cubicBezTo>
                  <a:cubicBezTo>
                    <a:pt x="837" y="1785"/>
                    <a:pt x="844" y="1785"/>
                    <a:pt x="850" y="1785"/>
                  </a:cubicBezTo>
                  <a:cubicBezTo>
                    <a:pt x="1190" y="1770"/>
                    <a:pt x="1552" y="1244"/>
                    <a:pt x="1556" y="760"/>
                  </a:cubicBezTo>
                  <a:cubicBezTo>
                    <a:pt x="1559" y="347"/>
                    <a:pt x="1201" y="0"/>
                    <a:pt x="786" y="0"/>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3" name="Google Shape;293;p23"/>
            <p:cNvSpPr/>
            <p:nvPr/>
          </p:nvSpPr>
          <p:spPr>
            <a:xfrm rot="-5400000">
              <a:off x="909473" y="653608"/>
              <a:ext cx="90001" cy="110743"/>
            </a:xfrm>
            <a:custGeom>
              <a:avLst/>
              <a:gdLst/>
              <a:ahLst/>
              <a:cxnLst/>
              <a:rect l="l" t="t" r="r" b="b"/>
              <a:pathLst>
                <a:path w="1574" h="1937" extrusionOk="0">
                  <a:moveTo>
                    <a:pt x="800" y="1"/>
                  </a:moveTo>
                  <a:cubicBezTo>
                    <a:pt x="365" y="1"/>
                    <a:pt x="21" y="418"/>
                    <a:pt x="11" y="973"/>
                  </a:cubicBezTo>
                  <a:cubicBezTo>
                    <a:pt x="0" y="1442"/>
                    <a:pt x="391" y="1929"/>
                    <a:pt x="778" y="1936"/>
                  </a:cubicBezTo>
                  <a:cubicBezTo>
                    <a:pt x="781" y="1936"/>
                    <a:pt x="784" y="1936"/>
                    <a:pt x="788" y="1936"/>
                  </a:cubicBezTo>
                  <a:cubicBezTo>
                    <a:pt x="1238" y="1936"/>
                    <a:pt x="1562" y="1466"/>
                    <a:pt x="1569" y="797"/>
                  </a:cubicBezTo>
                  <a:cubicBezTo>
                    <a:pt x="1573" y="403"/>
                    <a:pt x="1211" y="12"/>
                    <a:pt x="828" y="2"/>
                  </a:cubicBezTo>
                  <a:cubicBezTo>
                    <a:pt x="819" y="1"/>
                    <a:pt x="809" y="1"/>
                    <a:pt x="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94;p23"/>
            <p:cNvSpPr/>
            <p:nvPr/>
          </p:nvSpPr>
          <p:spPr>
            <a:xfrm rot="-5400000">
              <a:off x="565270" y="511788"/>
              <a:ext cx="89201" cy="102110"/>
            </a:xfrm>
            <a:custGeom>
              <a:avLst/>
              <a:gdLst/>
              <a:ahLst/>
              <a:cxnLst/>
              <a:rect l="l" t="t" r="r" b="b"/>
              <a:pathLst>
                <a:path w="1560" h="1786" extrusionOk="0">
                  <a:moveTo>
                    <a:pt x="786" y="0"/>
                  </a:moveTo>
                  <a:cubicBezTo>
                    <a:pt x="780" y="0"/>
                    <a:pt x="774" y="0"/>
                    <a:pt x="768" y="0"/>
                  </a:cubicBezTo>
                  <a:cubicBezTo>
                    <a:pt x="241" y="15"/>
                    <a:pt x="26" y="205"/>
                    <a:pt x="15" y="663"/>
                  </a:cubicBezTo>
                  <a:cubicBezTo>
                    <a:pt x="1" y="1217"/>
                    <a:pt x="418" y="1785"/>
                    <a:pt x="831" y="1785"/>
                  </a:cubicBezTo>
                  <a:cubicBezTo>
                    <a:pt x="837" y="1785"/>
                    <a:pt x="844" y="1785"/>
                    <a:pt x="850" y="1785"/>
                  </a:cubicBezTo>
                  <a:cubicBezTo>
                    <a:pt x="1190" y="1770"/>
                    <a:pt x="1552" y="1244"/>
                    <a:pt x="1556" y="760"/>
                  </a:cubicBezTo>
                  <a:cubicBezTo>
                    <a:pt x="1559" y="347"/>
                    <a:pt x="1201" y="0"/>
                    <a:pt x="78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5" name="Google Shape;295;p23"/>
            <p:cNvSpPr/>
            <p:nvPr/>
          </p:nvSpPr>
          <p:spPr>
            <a:xfrm rot="-5400000">
              <a:off x="717539" y="358068"/>
              <a:ext cx="73362" cy="85816"/>
            </a:xfrm>
            <a:custGeom>
              <a:avLst/>
              <a:gdLst/>
              <a:ahLst/>
              <a:cxnLst/>
              <a:rect l="l" t="t" r="r" b="b"/>
              <a:pathLst>
                <a:path w="1283" h="1501" extrusionOk="0">
                  <a:moveTo>
                    <a:pt x="523" y="1"/>
                  </a:moveTo>
                  <a:cubicBezTo>
                    <a:pt x="500" y="1"/>
                    <a:pt x="476" y="2"/>
                    <a:pt x="451" y="3"/>
                  </a:cubicBezTo>
                  <a:cubicBezTo>
                    <a:pt x="86" y="29"/>
                    <a:pt x="14" y="161"/>
                    <a:pt x="21" y="788"/>
                  </a:cubicBezTo>
                  <a:cubicBezTo>
                    <a:pt x="21" y="810"/>
                    <a:pt x="10" y="831"/>
                    <a:pt x="7" y="849"/>
                  </a:cubicBezTo>
                  <a:cubicBezTo>
                    <a:pt x="1" y="1335"/>
                    <a:pt x="78" y="1501"/>
                    <a:pt x="375" y="1501"/>
                  </a:cubicBezTo>
                  <a:cubicBezTo>
                    <a:pt x="426" y="1501"/>
                    <a:pt x="483" y="1496"/>
                    <a:pt x="548" y="1487"/>
                  </a:cubicBezTo>
                  <a:cubicBezTo>
                    <a:pt x="956" y="1433"/>
                    <a:pt x="1282" y="1039"/>
                    <a:pt x="1257" y="634"/>
                  </a:cubicBezTo>
                  <a:cubicBezTo>
                    <a:pt x="1234" y="258"/>
                    <a:pt x="93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296" name="Google Shape;296;p23"/>
          <p:cNvPicPr preferRelativeResize="0"/>
          <p:nvPr/>
        </p:nvPicPr>
        <p:blipFill>
          <a:blip r:embed="rId2">
            <a:alphaModFix/>
          </a:blip>
          <a:stretch>
            <a:fillRect/>
          </a:stretch>
        </p:blipFill>
        <p:spPr>
          <a:xfrm rot="-899996">
            <a:off x="352426" y="1662217"/>
            <a:ext cx="1937649" cy="3851613"/>
          </a:xfrm>
          <a:prstGeom prst="rect">
            <a:avLst/>
          </a:prstGeom>
          <a:noFill/>
          <a:ln>
            <a:noFill/>
          </a:ln>
        </p:spPr>
      </p:pic>
      <p:pic>
        <p:nvPicPr>
          <p:cNvPr id="297" name="Google Shape;297;p23"/>
          <p:cNvPicPr preferRelativeResize="0"/>
          <p:nvPr/>
        </p:nvPicPr>
        <p:blipFill>
          <a:blip r:embed="rId2">
            <a:alphaModFix/>
          </a:blip>
          <a:stretch>
            <a:fillRect/>
          </a:stretch>
        </p:blipFill>
        <p:spPr>
          <a:xfrm rot="9899996">
            <a:off x="6853875" y="-370328"/>
            <a:ext cx="1937650" cy="3851613"/>
          </a:xfrm>
          <a:prstGeom prst="rect">
            <a:avLst/>
          </a:prstGeom>
          <a:noFill/>
          <a:ln>
            <a:noFill/>
          </a:ln>
        </p:spPr>
      </p:pic>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 2 Descripcion">
  <p:cSld name="CUSTOM_17">
    <p:spTree>
      <p:nvGrpSpPr>
        <p:cNvPr id="1" name="Shape 298"/>
        <p:cNvGrpSpPr/>
        <p:nvPr/>
      </p:nvGrpSpPr>
      <p:grpSpPr>
        <a:xfrm>
          <a:off x="0" y="0"/>
          <a:ext cx="0" cy="0"/>
          <a:chOff x="0" y="0"/>
          <a:chExt cx="0" cy="0"/>
        </a:xfrm>
      </p:grpSpPr>
      <p:sp>
        <p:nvSpPr>
          <p:cNvPr id="299" name="Google Shape;299;p24"/>
          <p:cNvSpPr txBox="1">
            <a:spLocks noGrp="1"/>
          </p:cNvSpPr>
          <p:nvPr>
            <p:ph type="title"/>
          </p:nvPr>
        </p:nvSpPr>
        <p:spPr>
          <a:xfrm>
            <a:off x="606525" y="868823"/>
            <a:ext cx="3191700" cy="1341300"/>
          </a:xfrm>
          <a:prstGeom prst="rect">
            <a:avLst/>
          </a:prstGeom>
        </p:spPr>
        <p:txBody>
          <a:bodyPr spcFirstLastPara="1" wrap="square" lIns="91425" tIns="91425" rIns="91425" bIns="91425" anchor="t" anchorCtr="0">
            <a:noAutofit/>
          </a:bodyPr>
          <a:lstStyle>
            <a:lvl1pPr lvl="0" rtl="0">
              <a:lnSpc>
                <a:spcPct val="70000"/>
              </a:lnSpc>
              <a:spcBef>
                <a:spcPts val="0"/>
              </a:spcBef>
              <a:spcAft>
                <a:spcPts val="0"/>
              </a:spcAft>
              <a:buSzPts val="6000"/>
              <a:buNone/>
              <a:defRPr sz="6000"/>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sp>
        <p:nvSpPr>
          <p:cNvPr id="300" name="Google Shape;300;p24"/>
          <p:cNvSpPr txBox="1">
            <a:spLocks noGrp="1"/>
          </p:cNvSpPr>
          <p:nvPr>
            <p:ph type="subTitle" idx="1"/>
          </p:nvPr>
        </p:nvSpPr>
        <p:spPr>
          <a:xfrm>
            <a:off x="1140325" y="2410050"/>
            <a:ext cx="2360100" cy="80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301" name="Google Shape;301;p24"/>
          <p:cNvSpPr txBox="1">
            <a:spLocks noGrp="1"/>
          </p:cNvSpPr>
          <p:nvPr>
            <p:ph type="subTitle" idx="2"/>
          </p:nvPr>
        </p:nvSpPr>
        <p:spPr>
          <a:xfrm>
            <a:off x="1140325" y="3364600"/>
            <a:ext cx="2360100" cy="8043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2800"/>
              <a:buNone/>
              <a:defRPr sz="1400" b="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grpSp>
        <p:nvGrpSpPr>
          <p:cNvPr id="302" name="Google Shape;302;p24"/>
          <p:cNvGrpSpPr/>
          <p:nvPr/>
        </p:nvGrpSpPr>
        <p:grpSpPr>
          <a:xfrm>
            <a:off x="8488543" y="383728"/>
            <a:ext cx="448723" cy="4441572"/>
            <a:chOff x="8488543" y="383728"/>
            <a:chExt cx="448723" cy="4441572"/>
          </a:xfrm>
        </p:grpSpPr>
        <p:sp>
          <p:nvSpPr>
            <p:cNvPr id="303" name="Google Shape;303;p24"/>
            <p:cNvSpPr/>
            <p:nvPr/>
          </p:nvSpPr>
          <p:spPr>
            <a:xfrm>
              <a:off x="8631546" y="383728"/>
              <a:ext cx="101746" cy="112531"/>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4" name="Google Shape;304;p24"/>
            <p:cNvSpPr/>
            <p:nvPr/>
          </p:nvSpPr>
          <p:spPr>
            <a:xfrm>
              <a:off x="8560405" y="635641"/>
              <a:ext cx="91638" cy="92602"/>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5" name="Google Shape;305;p24"/>
            <p:cNvSpPr/>
            <p:nvPr/>
          </p:nvSpPr>
          <p:spPr>
            <a:xfrm>
              <a:off x="8844758" y="468095"/>
              <a:ext cx="92508" cy="85724"/>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6" name="Google Shape;306;p24"/>
            <p:cNvSpPr/>
            <p:nvPr/>
          </p:nvSpPr>
          <p:spPr>
            <a:xfrm>
              <a:off x="8799625" y="4740363"/>
              <a:ext cx="91648" cy="84938"/>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24"/>
            <p:cNvSpPr/>
            <p:nvPr/>
          </p:nvSpPr>
          <p:spPr>
            <a:xfrm>
              <a:off x="8488543" y="4703859"/>
              <a:ext cx="76081" cy="84135"/>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24"/>
            <p:cNvSpPr/>
            <p:nvPr/>
          </p:nvSpPr>
          <p:spPr>
            <a:xfrm>
              <a:off x="8711146" y="4594097"/>
              <a:ext cx="68531" cy="63508"/>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09" name="Google Shape;309;p24"/>
          <p:cNvPicPr preferRelativeResize="0"/>
          <p:nvPr/>
        </p:nvPicPr>
        <p:blipFill>
          <a:blip r:embed="rId2">
            <a:alphaModFix/>
          </a:blip>
          <a:stretch>
            <a:fillRect/>
          </a:stretch>
        </p:blipFill>
        <p:spPr>
          <a:xfrm rot="8" flipH="1">
            <a:off x="3382225" y="3702877"/>
            <a:ext cx="1493125" cy="1638772"/>
          </a:xfrm>
          <a:prstGeom prst="rect">
            <a:avLst/>
          </a:prstGeom>
          <a:noFill/>
          <a:ln>
            <a:noFill/>
          </a:ln>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Background">
  <p:cSld name="CUSTOM_18">
    <p:spTree>
      <p:nvGrpSpPr>
        <p:cNvPr id="1" name="Shape 310"/>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ackground 1">
  <p:cSld name="CUSTOM_19">
    <p:spTree>
      <p:nvGrpSpPr>
        <p:cNvPr id="1" name="Shape 311"/>
        <p:cNvGrpSpPr/>
        <p:nvPr/>
      </p:nvGrpSpPr>
      <p:grpSpPr>
        <a:xfrm>
          <a:off x="0" y="0"/>
          <a:ext cx="0" cy="0"/>
          <a:chOff x="0" y="0"/>
          <a:chExt cx="0" cy="0"/>
        </a:xfrm>
      </p:grpSpPr>
      <p:pic>
        <p:nvPicPr>
          <p:cNvPr id="312" name="Google Shape;312;p26"/>
          <p:cNvPicPr preferRelativeResize="0"/>
          <p:nvPr/>
        </p:nvPicPr>
        <p:blipFill>
          <a:blip r:embed="rId2">
            <a:alphaModFix/>
          </a:blip>
          <a:stretch>
            <a:fillRect/>
          </a:stretch>
        </p:blipFill>
        <p:spPr>
          <a:xfrm rot="8100009" flipH="1">
            <a:off x="-1477" y="-783937"/>
            <a:ext cx="2291976" cy="2515562"/>
          </a:xfrm>
          <a:prstGeom prst="rect">
            <a:avLst/>
          </a:prstGeom>
          <a:noFill/>
          <a:ln>
            <a:noFill/>
          </a:ln>
        </p:spPr>
      </p:pic>
      <p:pic>
        <p:nvPicPr>
          <p:cNvPr id="313" name="Google Shape;313;p26"/>
          <p:cNvPicPr preferRelativeResize="0"/>
          <p:nvPr/>
        </p:nvPicPr>
        <p:blipFill rotWithShape="1">
          <a:blip r:embed="rId3">
            <a:alphaModFix/>
          </a:blip>
          <a:srcRect l="-2120" t="14147" r="2119" b="16739"/>
          <a:stretch/>
        </p:blipFill>
        <p:spPr>
          <a:xfrm rot="-2470132">
            <a:off x="7852881" y="1712539"/>
            <a:ext cx="1558489" cy="2130846"/>
          </a:xfrm>
          <a:prstGeom prst="rect">
            <a:avLst/>
          </a:prstGeom>
          <a:noFill/>
          <a:ln>
            <a:noFill/>
          </a:ln>
        </p:spPr>
      </p:pic>
      <p:pic>
        <p:nvPicPr>
          <p:cNvPr id="314" name="Google Shape;314;p26"/>
          <p:cNvPicPr preferRelativeResize="0"/>
          <p:nvPr/>
        </p:nvPicPr>
        <p:blipFill>
          <a:blip r:embed="rId4">
            <a:alphaModFix/>
          </a:blip>
          <a:stretch>
            <a:fillRect/>
          </a:stretch>
        </p:blipFill>
        <p:spPr>
          <a:xfrm rot="-8099982">
            <a:off x="7280242" y="-466269"/>
            <a:ext cx="2090396" cy="2294345"/>
          </a:xfrm>
          <a:prstGeom prst="rect">
            <a:avLst/>
          </a:prstGeom>
          <a:noFill/>
          <a:ln>
            <a:noFill/>
          </a:ln>
        </p:spPr>
      </p:pic>
      <p:pic>
        <p:nvPicPr>
          <p:cNvPr id="315" name="Google Shape;315;p26"/>
          <p:cNvPicPr preferRelativeResize="0"/>
          <p:nvPr/>
        </p:nvPicPr>
        <p:blipFill>
          <a:blip r:embed="rId2">
            <a:alphaModFix/>
          </a:blip>
          <a:stretch>
            <a:fillRect/>
          </a:stretch>
        </p:blipFill>
        <p:spPr>
          <a:xfrm rot="-2699991" flipH="1">
            <a:off x="6848926" y="3394674"/>
            <a:ext cx="2291976" cy="2515562"/>
          </a:xfrm>
          <a:prstGeom prst="rect">
            <a:avLst/>
          </a:prstGeom>
          <a:noFill/>
          <a:ln>
            <a:noFill/>
          </a:ln>
        </p:spPr>
      </p:pic>
      <p:pic>
        <p:nvPicPr>
          <p:cNvPr id="316" name="Google Shape;316;p26"/>
          <p:cNvPicPr preferRelativeResize="0"/>
          <p:nvPr/>
        </p:nvPicPr>
        <p:blipFill>
          <a:blip r:embed="rId4">
            <a:alphaModFix/>
          </a:blip>
          <a:stretch>
            <a:fillRect/>
          </a:stretch>
        </p:blipFill>
        <p:spPr>
          <a:xfrm rot="2700018">
            <a:off x="-326338" y="3298224"/>
            <a:ext cx="2090396" cy="2294345"/>
          </a:xfrm>
          <a:prstGeom prst="rect">
            <a:avLst/>
          </a:prstGeom>
          <a:noFill/>
          <a:ln>
            <a:noFill/>
          </a:ln>
        </p:spPr>
      </p:pic>
      <p:pic>
        <p:nvPicPr>
          <p:cNvPr id="317" name="Google Shape;317;p26"/>
          <p:cNvPicPr preferRelativeResize="0"/>
          <p:nvPr/>
        </p:nvPicPr>
        <p:blipFill>
          <a:blip r:embed="rId5">
            <a:alphaModFix/>
          </a:blip>
          <a:stretch>
            <a:fillRect/>
          </a:stretch>
        </p:blipFill>
        <p:spPr>
          <a:xfrm rot="3085856">
            <a:off x="69975" y="1711294"/>
            <a:ext cx="1188178" cy="2361811"/>
          </a:xfrm>
          <a:prstGeom prst="rect">
            <a:avLst/>
          </a:prstGeom>
          <a:noFill/>
          <a:ln>
            <a:noFill/>
          </a:ln>
        </p:spPr>
      </p:pic>
      <p:pic>
        <p:nvPicPr>
          <p:cNvPr id="318" name="Google Shape;318;p26"/>
          <p:cNvPicPr preferRelativeResize="0"/>
          <p:nvPr/>
        </p:nvPicPr>
        <p:blipFill>
          <a:blip r:embed="rId5">
            <a:alphaModFix/>
          </a:blip>
          <a:stretch>
            <a:fillRect/>
          </a:stretch>
        </p:blipFill>
        <p:spPr>
          <a:xfrm rot="-3600048">
            <a:off x="4799001" y="3425791"/>
            <a:ext cx="1188178" cy="2361812"/>
          </a:xfrm>
          <a:prstGeom prst="rect">
            <a:avLst/>
          </a:prstGeom>
          <a:noFill/>
          <a:ln>
            <a:noFill/>
          </a:ln>
        </p:spPr>
      </p:pic>
      <p:pic>
        <p:nvPicPr>
          <p:cNvPr id="319" name="Google Shape;319;p26"/>
          <p:cNvPicPr preferRelativeResize="0"/>
          <p:nvPr/>
        </p:nvPicPr>
        <p:blipFill rotWithShape="1">
          <a:blip r:embed="rId3">
            <a:alphaModFix/>
          </a:blip>
          <a:srcRect l="-2120" t="14147" r="2119" b="16739"/>
          <a:stretch/>
        </p:blipFill>
        <p:spPr>
          <a:xfrm rot="-7199962">
            <a:off x="2988782" y="-645000"/>
            <a:ext cx="1558489" cy="2130847"/>
          </a:xfrm>
          <a:prstGeom prst="rect">
            <a:avLst/>
          </a:prstGeom>
          <a:noFill/>
          <a:ln>
            <a:noFill/>
          </a:ln>
        </p:spPr>
      </p:pic>
      <p:pic>
        <p:nvPicPr>
          <p:cNvPr id="320" name="Google Shape;320;p26"/>
          <p:cNvPicPr preferRelativeResize="0"/>
          <p:nvPr/>
        </p:nvPicPr>
        <p:blipFill>
          <a:blip r:embed="rId2">
            <a:alphaModFix/>
          </a:blip>
          <a:stretch>
            <a:fillRect/>
          </a:stretch>
        </p:blipFill>
        <p:spPr>
          <a:xfrm rot="-8999997" flipH="1">
            <a:off x="5321123" y="-246426"/>
            <a:ext cx="1312550" cy="1440573"/>
          </a:xfrm>
          <a:prstGeom prst="rect">
            <a:avLst/>
          </a:prstGeom>
          <a:noFill/>
          <a:ln>
            <a:noFill/>
          </a:ln>
        </p:spPr>
      </p:pic>
      <p:pic>
        <p:nvPicPr>
          <p:cNvPr id="321" name="Google Shape;321;p26"/>
          <p:cNvPicPr preferRelativeResize="0"/>
          <p:nvPr/>
        </p:nvPicPr>
        <p:blipFill>
          <a:blip r:embed="rId2">
            <a:alphaModFix/>
          </a:blip>
          <a:stretch>
            <a:fillRect/>
          </a:stretch>
        </p:blipFill>
        <p:spPr>
          <a:xfrm rot="1800003" flipH="1">
            <a:off x="2184223" y="3982975"/>
            <a:ext cx="1312550" cy="1440573"/>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5"/>
        <p:cNvGrpSpPr/>
        <p:nvPr/>
      </p:nvGrpSpPr>
      <p:grpSpPr>
        <a:xfrm>
          <a:off x="0" y="0"/>
          <a:ext cx="0" cy="0"/>
          <a:chOff x="0" y="0"/>
          <a:chExt cx="0" cy="0"/>
        </a:xfrm>
      </p:grpSpPr>
      <p:sp>
        <p:nvSpPr>
          <p:cNvPr id="26" name="Google Shape;26;p4"/>
          <p:cNvSpPr txBox="1">
            <a:spLocks noGrp="1"/>
          </p:cNvSpPr>
          <p:nvPr>
            <p:ph type="title"/>
          </p:nvPr>
        </p:nvSpPr>
        <p:spPr>
          <a:xfrm>
            <a:off x="597236" y="523503"/>
            <a:ext cx="7946100" cy="5727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sp>
        <p:nvSpPr>
          <p:cNvPr id="27" name="Google Shape;27;p4"/>
          <p:cNvSpPr txBox="1">
            <a:spLocks noGrp="1"/>
          </p:cNvSpPr>
          <p:nvPr>
            <p:ph type="body" idx="1"/>
          </p:nvPr>
        </p:nvSpPr>
        <p:spPr>
          <a:xfrm>
            <a:off x="599025" y="1302276"/>
            <a:ext cx="7946100" cy="3201600"/>
          </a:xfrm>
          <a:prstGeom prst="rect">
            <a:avLst/>
          </a:prstGeom>
        </p:spPr>
        <p:txBody>
          <a:bodyPr spcFirstLastPara="1" wrap="square" lIns="91425" tIns="91425" rIns="91425" bIns="91425" anchor="t" anchorCtr="0">
            <a:noAutofit/>
          </a:bodyPr>
          <a:lstStyle>
            <a:lvl1pPr marL="457200" lvl="0" indent="-317500">
              <a:lnSpc>
                <a:spcPct val="100000"/>
              </a:lnSpc>
              <a:spcBef>
                <a:spcPts val="0"/>
              </a:spcBef>
              <a:spcAft>
                <a:spcPts val="0"/>
              </a:spcAft>
              <a:buClr>
                <a:srgbClr val="000000"/>
              </a:buClr>
              <a:buSzPts val="1400"/>
              <a:buChar char="●"/>
              <a:defRPr sz="1200">
                <a:solidFill>
                  <a:srgbClr val="000000"/>
                </a:solidFill>
              </a:defRPr>
            </a:lvl1pPr>
            <a:lvl2pPr marL="914400" lvl="1" indent="-317500">
              <a:spcBef>
                <a:spcPts val="1600"/>
              </a:spcBef>
              <a:spcAft>
                <a:spcPts val="0"/>
              </a:spcAft>
              <a:buClr>
                <a:srgbClr val="000000"/>
              </a:buClr>
              <a:buSzPts val="1400"/>
              <a:buChar char="○"/>
              <a:defRPr>
                <a:solidFill>
                  <a:srgbClr val="000000"/>
                </a:solidFill>
              </a:defRPr>
            </a:lvl2pPr>
            <a:lvl3pPr marL="1371600" lvl="2" indent="-317500">
              <a:spcBef>
                <a:spcPts val="1600"/>
              </a:spcBef>
              <a:spcAft>
                <a:spcPts val="0"/>
              </a:spcAft>
              <a:buClr>
                <a:srgbClr val="000000"/>
              </a:buClr>
              <a:buSzPts val="1400"/>
              <a:buChar char="■"/>
              <a:defRPr>
                <a:solidFill>
                  <a:srgbClr val="000000"/>
                </a:solidFill>
              </a:defRPr>
            </a:lvl3pPr>
            <a:lvl4pPr marL="1828800" lvl="3" indent="-317500">
              <a:spcBef>
                <a:spcPts val="1600"/>
              </a:spcBef>
              <a:spcAft>
                <a:spcPts val="0"/>
              </a:spcAft>
              <a:buClr>
                <a:srgbClr val="000000"/>
              </a:buClr>
              <a:buSzPts val="1400"/>
              <a:buChar char="●"/>
              <a:defRPr>
                <a:solidFill>
                  <a:srgbClr val="000000"/>
                </a:solidFill>
              </a:defRPr>
            </a:lvl4pPr>
            <a:lvl5pPr marL="2286000" lvl="4" indent="-317500">
              <a:spcBef>
                <a:spcPts val="1600"/>
              </a:spcBef>
              <a:spcAft>
                <a:spcPts val="0"/>
              </a:spcAft>
              <a:buClr>
                <a:srgbClr val="000000"/>
              </a:buClr>
              <a:buSzPts val="1400"/>
              <a:buChar char="○"/>
              <a:defRPr>
                <a:solidFill>
                  <a:srgbClr val="000000"/>
                </a:solidFill>
              </a:defRPr>
            </a:lvl5pPr>
            <a:lvl6pPr marL="2743200" lvl="5" indent="-317500">
              <a:spcBef>
                <a:spcPts val="1600"/>
              </a:spcBef>
              <a:spcAft>
                <a:spcPts val="0"/>
              </a:spcAft>
              <a:buClr>
                <a:srgbClr val="000000"/>
              </a:buClr>
              <a:buSzPts val="1400"/>
              <a:buChar char="■"/>
              <a:defRPr>
                <a:solidFill>
                  <a:srgbClr val="000000"/>
                </a:solidFill>
              </a:defRPr>
            </a:lvl6pPr>
            <a:lvl7pPr marL="3200400" lvl="6" indent="-317500">
              <a:spcBef>
                <a:spcPts val="1600"/>
              </a:spcBef>
              <a:spcAft>
                <a:spcPts val="0"/>
              </a:spcAft>
              <a:buClr>
                <a:srgbClr val="000000"/>
              </a:buClr>
              <a:buSzPts val="1400"/>
              <a:buChar char="●"/>
              <a:defRPr>
                <a:solidFill>
                  <a:srgbClr val="000000"/>
                </a:solidFill>
              </a:defRPr>
            </a:lvl7pPr>
            <a:lvl8pPr marL="3657600" lvl="7" indent="-317500">
              <a:spcBef>
                <a:spcPts val="1600"/>
              </a:spcBef>
              <a:spcAft>
                <a:spcPts val="0"/>
              </a:spcAft>
              <a:buClr>
                <a:srgbClr val="000000"/>
              </a:buClr>
              <a:buSzPts val="1400"/>
              <a:buChar char="○"/>
              <a:defRPr>
                <a:solidFill>
                  <a:srgbClr val="000000"/>
                </a:solidFill>
              </a:defRPr>
            </a:lvl8pPr>
            <a:lvl9pPr marL="4114800" lvl="8" indent="-317500">
              <a:spcBef>
                <a:spcPts val="1600"/>
              </a:spcBef>
              <a:spcAft>
                <a:spcPts val="1600"/>
              </a:spcAft>
              <a:buClr>
                <a:srgbClr val="000000"/>
              </a:buClr>
              <a:buSzPts val="1400"/>
              <a:buChar char="■"/>
              <a:defRPr>
                <a:solidFill>
                  <a:srgbClr val="000000"/>
                </a:solidFill>
              </a:defRPr>
            </a:lvl9pPr>
          </a:lstStyle>
          <a:p>
            <a:endParaRPr/>
          </a:p>
        </p:txBody>
      </p:sp>
      <p:grpSp>
        <p:nvGrpSpPr>
          <p:cNvPr id="28" name="Google Shape;28;p4"/>
          <p:cNvGrpSpPr/>
          <p:nvPr/>
        </p:nvGrpSpPr>
        <p:grpSpPr>
          <a:xfrm>
            <a:off x="7957714" y="4332487"/>
            <a:ext cx="1098028" cy="598786"/>
            <a:chOff x="7606873" y="4047205"/>
            <a:chExt cx="1382906" cy="754139"/>
          </a:xfrm>
        </p:grpSpPr>
        <p:grpSp>
          <p:nvGrpSpPr>
            <p:cNvPr id="29" name="Google Shape;29;p4"/>
            <p:cNvGrpSpPr/>
            <p:nvPr/>
          </p:nvGrpSpPr>
          <p:grpSpPr>
            <a:xfrm rot="-5400000">
              <a:off x="8184545" y="3996109"/>
              <a:ext cx="754139" cy="856331"/>
              <a:chOff x="583923" y="3053250"/>
              <a:chExt cx="258090" cy="293063"/>
            </a:xfrm>
          </p:grpSpPr>
          <p:sp>
            <p:nvSpPr>
              <p:cNvPr id="30" name="Google Shape;30;p4"/>
              <p:cNvSpPr/>
              <p:nvPr/>
            </p:nvSpPr>
            <p:spPr>
              <a:xfrm>
                <a:off x="673969" y="3128300"/>
                <a:ext cx="51175" cy="60375"/>
              </a:xfrm>
              <a:custGeom>
                <a:avLst/>
                <a:gdLst/>
                <a:ahLst/>
                <a:cxnLst/>
                <a:rect l="l" t="t" r="r" b="b"/>
                <a:pathLst>
                  <a:path w="2047" h="2415" extrusionOk="0">
                    <a:moveTo>
                      <a:pt x="1175" y="0"/>
                    </a:moveTo>
                    <a:cubicBezTo>
                      <a:pt x="1123" y="0"/>
                      <a:pt x="1071" y="6"/>
                      <a:pt x="1018" y="18"/>
                    </a:cubicBezTo>
                    <a:cubicBezTo>
                      <a:pt x="807" y="64"/>
                      <a:pt x="602" y="132"/>
                      <a:pt x="463" y="311"/>
                    </a:cubicBezTo>
                    <a:cubicBezTo>
                      <a:pt x="298" y="383"/>
                      <a:pt x="180" y="487"/>
                      <a:pt x="183" y="681"/>
                    </a:cubicBezTo>
                    <a:cubicBezTo>
                      <a:pt x="4" y="1035"/>
                      <a:pt x="0" y="1390"/>
                      <a:pt x="187" y="1745"/>
                    </a:cubicBezTo>
                    <a:cubicBezTo>
                      <a:pt x="233" y="1841"/>
                      <a:pt x="269" y="1945"/>
                      <a:pt x="330" y="2031"/>
                    </a:cubicBezTo>
                    <a:cubicBezTo>
                      <a:pt x="520" y="2284"/>
                      <a:pt x="730" y="2414"/>
                      <a:pt x="946" y="2414"/>
                    </a:cubicBezTo>
                    <a:cubicBezTo>
                      <a:pt x="1133" y="2414"/>
                      <a:pt x="1326" y="2316"/>
                      <a:pt x="1513" y="2114"/>
                    </a:cubicBezTo>
                    <a:cubicBezTo>
                      <a:pt x="1917" y="1677"/>
                      <a:pt x="2046" y="1146"/>
                      <a:pt x="1896" y="559"/>
                    </a:cubicBezTo>
                    <a:cubicBezTo>
                      <a:pt x="1812" y="227"/>
                      <a:pt x="1507" y="0"/>
                      <a:pt x="1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a:off x="583923" y="3220704"/>
                <a:ext cx="18695" cy="48415"/>
              </a:xfrm>
              <a:custGeom>
                <a:avLst/>
                <a:gdLst/>
                <a:ahLst/>
                <a:cxnLst/>
                <a:rect l="l" t="t" r="r" b="b"/>
                <a:pathLst>
                  <a:path w="1574" h="1937" extrusionOk="0">
                    <a:moveTo>
                      <a:pt x="800" y="1"/>
                    </a:moveTo>
                    <a:cubicBezTo>
                      <a:pt x="365" y="1"/>
                      <a:pt x="21" y="418"/>
                      <a:pt x="11" y="973"/>
                    </a:cubicBezTo>
                    <a:cubicBezTo>
                      <a:pt x="0" y="1442"/>
                      <a:pt x="391" y="1929"/>
                      <a:pt x="778" y="1936"/>
                    </a:cubicBezTo>
                    <a:cubicBezTo>
                      <a:pt x="781" y="1936"/>
                      <a:pt x="784" y="1936"/>
                      <a:pt x="788" y="1936"/>
                    </a:cubicBezTo>
                    <a:cubicBezTo>
                      <a:pt x="1238" y="1936"/>
                      <a:pt x="1562" y="1466"/>
                      <a:pt x="1569" y="797"/>
                    </a:cubicBezTo>
                    <a:cubicBezTo>
                      <a:pt x="1573" y="403"/>
                      <a:pt x="1211" y="12"/>
                      <a:pt x="828" y="2"/>
                    </a:cubicBezTo>
                    <a:cubicBezTo>
                      <a:pt x="819" y="1"/>
                      <a:pt x="809" y="1"/>
                      <a:pt x="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32;p4"/>
              <p:cNvSpPr/>
              <p:nvPr/>
            </p:nvSpPr>
            <p:spPr>
              <a:xfrm>
                <a:off x="591150" y="3053250"/>
                <a:ext cx="56975" cy="38050"/>
              </a:xfrm>
              <a:custGeom>
                <a:avLst/>
                <a:gdLst/>
                <a:ahLst/>
                <a:cxnLst/>
                <a:rect l="l" t="t" r="r" b="b"/>
                <a:pathLst>
                  <a:path w="2279" h="1522" extrusionOk="0">
                    <a:moveTo>
                      <a:pt x="1217" y="1"/>
                    </a:moveTo>
                    <a:cubicBezTo>
                      <a:pt x="1007" y="1"/>
                      <a:pt x="807" y="91"/>
                      <a:pt x="638" y="275"/>
                    </a:cubicBezTo>
                    <a:cubicBezTo>
                      <a:pt x="505" y="411"/>
                      <a:pt x="398" y="572"/>
                      <a:pt x="297" y="737"/>
                    </a:cubicBezTo>
                    <a:cubicBezTo>
                      <a:pt x="0" y="1210"/>
                      <a:pt x="65" y="1314"/>
                      <a:pt x="663" y="1354"/>
                    </a:cubicBezTo>
                    <a:cubicBezTo>
                      <a:pt x="824" y="1404"/>
                      <a:pt x="982" y="1483"/>
                      <a:pt x="1147" y="1504"/>
                    </a:cubicBezTo>
                    <a:cubicBezTo>
                      <a:pt x="1226" y="1515"/>
                      <a:pt x="1306" y="1522"/>
                      <a:pt x="1385" y="1522"/>
                    </a:cubicBezTo>
                    <a:cubicBezTo>
                      <a:pt x="1657" y="1522"/>
                      <a:pt x="1913" y="1443"/>
                      <a:pt x="2075" y="1207"/>
                    </a:cubicBezTo>
                    <a:cubicBezTo>
                      <a:pt x="2279" y="916"/>
                      <a:pt x="2089" y="615"/>
                      <a:pt x="1931" y="343"/>
                    </a:cubicBezTo>
                    <a:cubicBezTo>
                      <a:pt x="1906" y="314"/>
                      <a:pt x="1878" y="286"/>
                      <a:pt x="1849" y="264"/>
                    </a:cubicBezTo>
                    <a:cubicBezTo>
                      <a:pt x="1642" y="90"/>
                      <a:pt x="1425" y="1"/>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3" name="Google Shape;33;p4"/>
              <p:cNvSpPr/>
              <p:nvPr/>
            </p:nvSpPr>
            <p:spPr>
              <a:xfrm>
                <a:off x="809938" y="3308788"/>
                <a:ext cx="32075" cy="37525"/>
              </a:xfrm>
              <a:custGeom>
                <a:avLst/>
                <a:gdLst/>
                <a:ahLst/>
                <a:cxnLst/>
                <a:rect l="l" t="t" r="r" b="b"/>
                <a:pathLst>
                  <a:path w="1283" h="1501" extrusionOk="0">
                    <a:moveTo>
                      <a:pt x="523" y="1"/>
                    </a:moveTo>
                    <a:cubicBezTo>
                      <a:pt x="500" y="1"/>
                      <a:pt x="476" y="2"/>
                      <a:pt x="451" y="3"/>
                    </a:cubicBezTo>
                    <a:cubicBezTo>
                      <a:pt x="86" y="29"/>
                      <a:pt x="14" y="161"/>
                      <a:pt x="21" y="788"/>
                    </a:cubicBezTo>
                    <a:cubicBezTo>
                      <a:pt x="21" y="810"/>
                      <a:pt x="10" y="831"/>
                      <a:pt x="7" y="849"/>
                    </a:cubicBezTo>
                    <a:cubicBezTo>
                      <a:pt x="1" y="1335"/>
                      <a:pt x="78" y="1501"/>
                      <a:pt x="375" y="1501"/>
                    </a:cubicBezTo>
                    <a:cubicBezTo>
                      <a:pt x="426" y="1501"/>
                      <a:pt x="483" y="1496"/>
                      <a:pt x="548" y="1487"/>
                    </a:cubicBezTo>
                    <a:cubicBezTo>
                      <a:pt x="956" y="1433"/>
                      <a:pt x="1282" y="1039"/>
                      <a:pt x="1257" y="634"/>
                    </a:cubicBezTo>
                    <a:cubicBezTo>
                      <a:pt x="1234" y="258"/>
                      <a:pt x="93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4" name="Google Shape;34;p4"/>
            <p:cNvSpPr/>
            <p:nvPr/>
          </p:nvSpPr>
          <p:spPr>
            <a:xfrm rot="-5400000">
              <a:off x="7620132" y="4581055"/>
              <a:ext cx="114981" cy="141498"/>
            </a:xfrm>
            <a:custGeom>
              <a:avLst/>
              <a:gdLst/>
              <a:ahLst/>
              <a:cxnLst/>
              <a:rect l="l" t="t" r="r" b="b"/>
              <a:pathLst>
                <a:path w="1574" h="1937" extrusionOk="0">
                  <a:moveTo>
                    <a:pt x="800" y="1"/>
                  </a:moveTo>
                  <a:cubicBezTo>
                    <a:pt x="365" y="1"/>
                    <a:pt x="21" y="418"/>
                    <a:pt x="11" y="973"/>
                  </a:cubicBezTo>
                  <a:cubicBezTo>
                    <a:pt x="0" y="1442"/>
                    <a:pt x="391" y="1929"/>
                    <a:pt x="778" y="1936"/>
                  </a:cubicBezTo>
                  <a:cubicBezTo>
                    <a:pt x="781" y="1936"/>
                    <a:pt x="784" y="1936"/>
                    <a:pt x="788" y="1936"/>
                  </a:cubicBezTo>
                  <a:cubicBezTo>
                    <a:pt x="1238" y="1936"/>
                    <a:pt x="1562" y="1466"/>
                    <a:pt x="1569" y="797"/>
                  </a:cubicBezTo>
                  <a:cubicBezTo>
                    <a:pt x="1573" y="403"/>
                    <a:pt x="1211" y="12"/>
                    <a:pt x="828" y="2"/>
                  </a:cubicBezTo>
                  <a:cubicBezTo>
                    <a:pt x="819" y="1"/>
                    <a:pt x="809" y="1"/>
                    <a:pt x="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35;p4"/>
            <p:cNvSpPr/>
            <p:nvPr/>
          </p:nvSpPr>
          <p:spPr>
            <a:xfrm rot="-5400000">
              <a:off x="8126025" y="4348246"/>
              <a:ext cx="60174" cy="141474"/>
            </a:xfrm>
            <a:custGeom>
              <a:avLst/>
              <a:gdLst/>
              <a:ahLst/>
              <a:cxnLst/>
              <a:rect l="l" t="t" r="r" b="b"/>
              <a:pathLst>
                <a:path w="1574" h="1937" extrusionOk="0">
                  <a:moveTo>
                    <a:pt x="800" y="1"/>
                  </a:moveTo>
                  <a:cubicBezTo>
                    <a:pt x="365" y="1"/>
                    <a:pt x="21" y="418"/>
                    <a:pt x="11" y="973"/>
                  </a:cubicBezTo>
                  <a:cubicBezTo>
                    <a:pt x="0" y="1442"/>
                    <a:pt x="391" y="1929"/>
                    <a:pt x="778" y="1936"/>
                  </a:cubicBezTo>
                  <a:cubicBezTo>
                    <a:pt x="781" y="1936"/>
                    <a:pt x="784" y="1936"/>
                    <a:pt x="788" y="1936"/>
                  </a:cubicBezTo>
                  <a:cubicBezTo>
                    <a:pt x="1238" y="1936"/>
                    <a:pt x="1562" y="1466"/>
                    <a:pt x="1569" y="797"/>
                  </a:cubicBezTo>
                  <a:cubicBezTo>
                    <a:pt x="1573" y="403"/>
                    <a:pt x="1211" y="12"/>
                    <a:pt x="828" y="2"/>
                  </a:cubicBezTo>
                  <a:cubicBezTo>
                    <a:pt x="819" y="1"/>
                    <a:pt x="809" y="1"/>
                    <a:pt x="800"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pic>
        <p:nvPicPr>
          <p:cNvPr id="36" name="Google Shape;36;p4"/>
          <p:cNvPicPr preferRelativeResize="0"/>
          <p:nvPr/>
        </p:nvPicPr>
        <p:blipFill>
          <a:blip r:embed="rId2">
            <a:alphaModFix/>
          </a:blip>
          <a:stretch>
            <a:fillRect/>
          </a:stretch>
        </p:blipFill>
        <p:spPr>
          <a:xfrm rot="-4841313">
            <a:off x="7387152" y="-252308"/>
            <a:ext cx="1908851" cy="209509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7"/>
        <p:cNvGrpSpPr/>
        <p:nvPr/>
      </p:nvGrpSpPr>
      <p:grpSpPr>
        <a:xfrm>
          <a:off x="0" y="0"/>
          <a:ext cx="0" cy="0"/>
          <a:chOff x="0" y="0"/>
          <a:chExt cx="0" cy="0"/>
        </a:xfrm>
      </p:grpSpPr>
      <p:sp>
        <p:nvSpPr>
          <p:cNvPr id="38" name="Google Shape;38;p5"/>
          <p:cNvSpPr txBox="1">
            <a:spLocks noGrp="1"/>
          </p:cNvSpPr>
          <p:nvPr>
            <p:ph type="body" idx="1"/>
          </p:nvPr>
        </p:nvSpPr>
        <p:spPr>
          <a:xfrm>
            <a:off x="609725" y="2981326"/>
            <a:ext cx="3962100" cy="1607400"/>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Char char="●"/>
              <a:defRPr sz="1300"/>
            </a:lvl1pPr>
            <a:lvl2pPr marL="914400" lvl="1" indent="-311150" rtl="0">
              <a:spcBef>
                <a:spcPts val="1600"/>
              </a:spcBef>
              <a:spcAft>
                <a:spcPts val="0"/>
              </a:spcAft>
              <a:buSzPts val="1300"/>
              <a:buChar char="○"/>
              <a:defRPr sz="1300"/>
            </a:lvl2pPr>
            <a:lvl3pPr marL="1371600" lvl="2" indent="-311150" rtl="0">
              <a:spcBef>
                <a:spcPts val="1600"/>
              </a:spcBef>
              <a:spcAft>
                <a:spcPts val="0"/>
              </a:spcAft>
              <a:buSzPts val="1300"/>
              <a:buChar char="■"/>
              <a:defRPr sz="1300"/>
            </a:lvl3pPr>
            <a:lvl4pPr marL="1828800" lvl="3" indent="-311150" rtl="0">
              <a:spcBef>
                <a:spcPts val="1600"/>
              </a:spcBef>
              <a:spcAft>
                <a:spcPts val="0"/>
              </a:spcAft>
              <a:buSzPts val="1300"/>
              <a:buChar char="●"/>
              <a:defRPr sz="1300"/>
            </a:lvl4pPr>
            <a:lvl5pPr marL="2286000" lvl="4" indent="-311150" rtl="0">
              <a:spcBef>
                <a:spcPts val="1600"/>
              </a:spcBef>
              <a:spcAft>
                <a:spcPts val="0"/>
              </a:spcAft>
              <a:buSzPts val="1300"/>
              <a:buChar char="○"/>
              <a:defRPr sz="1300"/>
            </a:lvl5pPr>
            <a:lvl6pPr marL="2743200" lvl="5" indent="-311150" rtl="0">
              <a:spcBef>
                <a:spcPts val="1600"/>
              </a:spcBef>
              <a:spcAft>
                <a:spcPts val="0"/>
              </a:spcAft>
              <a:buSzPts val="1300"/>
              <a:buChar char="■"/>
              <a:defRPr sz="1300"/>
            </a:lvl6pPr>
            <a:lvl7pPr marL="3200400" lvl="6" indent="-311150" rtl="0">
              <a:spcBef>
                <a:spcPts val="1600"/>
              </a:spcBef>
              <a:spcAft>
                <a:spcPts val="0"/>
              </a:spcAft>
              <a:buSzPts val="1300"/>
              <a:buChar char="●"/>
              <a:defRPr sz="1300"/>
            </a:lvl7pPr>
            <a:lvl8pPr marL="3657600" lvl="7" indent="-311150" rtl="0">
              <a:spcBef>
                <a:spcPts val="1600"/>
              </a:spcBef>
              <a:spcAft>
                <a:spcPts val="0"/>
              </a:spcAft>
              <a:buSzPts val="1300"/>
              <a:buChar char="○"/>
              <a:defRPr sz="1300"/>
            </a:lvl8pPr>
            <a:lvl9pPr marL="4114800" lvl="8" indent="-311150" rtl="0">
              <a:spcBef>
                <a:spcPts val="1600"/>
              </a:spcBef>
              <a:spcAft>
                <a:spcPts val="1600"/>
              </a:spcAft>
              <a:buSzPts val="1300"/>
              <a:buChar char="■"/>
              <a:defRPr sz="1300"/>
            </a:lvl9pPr>
          </a:lstStyle>
          <a:p>
            <a:endParaRPr/>
          </a:p>
        </p:txBody>
      </p:sp>
      <p:sp>
        <p:nvSpPr>
          <p:cNvPr id="39" name="Google Shape;39;p5"/>
          <p:cNvSpPr txBox="1">
            <a:spLocks noGrp="1"/>
          </p:cNvSpPr>
          <p:nvPr>
            <p:ph type="body" idx="2"/>
          </p:nvPr>
        </p:nvSpPr>
        <p:spPr>
          <a:xfrm>
            <a:off x="4572000" y="631907"/>
            <a:ext cx="3868200" cy="3956700"/>
          </a:xfrm>
          <a:prstGeom prst="rect">
            <a:avLst/>
          </a:prstGeom>
        </p:spPr>
        <p:txBody>
          <a:bodyPr spcFirstLastPara="1" wrap="square" lIns="91425" tIns="91425" rIns="91425" bIns="91425" anchor="t" anchorCtr="0">
            <a:noAutofit/>
          </a:bodyPr>
          <a:lstStyle>
            <a:lvl1pPr marL="457200" marR="50800" lvl="0" indent="-311150" rtl="0">
              <a:lnSpc>
                <a:spcPct val="100000"/>
              </a:lnSpc>
              <a:spcBef>
                <a:spcPts val="0"/>
              </a:spcBef>
              <a:spcAft>
                <a:spcPts val="0"/>
              </a:spcAft>
              <a:buSzPts val="1300"/>
              <a:buChar char="●"/>
              <a:defRPr sz="1300"/>
            </a:lvl1pPr>
            <a:lvl2pPr marL="914400" lvl="1" indent="-311150" rtl="0">
              <a:spcBef>
                <a:spcPts val="1600"/>
              </a:spcBef>
              <a:spcAft>
                <a:spcPts val="0"/>
              </a:spcAft>
              <a:buSzPts val="1300"/>
              <a:buChar char="○"/>
              <a:defRPr sz="1300"/>
            </a:lvl2pPr>
            <a:lvl3pPr marL="1371600" lvl="2" indent="-311150" rtl="0">
              <a:spcBef>
                <a:spcPts val="1600"/>
              </a:spcBef>
              <a:spcAft>
                <a:spcPts val="0"/>
              </a:spcAft>
              <a:buSzPts val="1300"/>
              <a:buChar char="■"/>
              <a:defRPr sz="1300"/>
            </a:lvl3pPr>
            <a:lvl4pPr marL="1828800" lvl="3" indent="-311150" rtl="0">
              <a:spcBef>
                <a:spcPts val="1600"/>
              </a:spcBef>
              <a:spcAft>
                <a:spcPts val="0"/>
              </a:spcAft>
              <a:buSzPts val="1300"/>
              <a:buChar char="●"/>
              <a:defRPr sz="1300"/>
            </a:lvl4pPr>
            <a:lvl5pPr marL="2286000" lvl="4" indent="-311150" rtl="0">
              <a:spcBef>
                <a:spcPts val="1600"/>
              </a:spcBef>
              <a:spcAft>
                <a:spcPts val="0"/>
              </a:spcAft>
              <a:buSzPts val="1300"/>
              <a:buChar char="○"/>
              <a:defRPr sz="1300"/>
            </a:lvl5pPr>
            <a:lvl6pPr marL="2743200" lvl="5" indent="-311150" rtl="0">
              <a:spcBef>
                <a:spcPts val="1600"/>
              </a:spcBef>
              <a:spcAft>
                <a:spcPts val="0"/>
              </a:spcAft>
              <a:buSzPts val="1300"/>
              <a:buChar char="■"/>
              <a:defRPr sz="1300"/>
            </a:lvl6pPr>
            <a:lvl7pPr marL="3200400" lvl="6" indent="-311150" rtl="0">
              <a:spcBef>
                <a:spcPts val="1600"/>
              </a:spcBef>
              <a:spcAft>
                <a:spcPts val="0"/>
              </a:spcAft>
              <a:buSzPts val="1300"/>
              <a:buChar char="●"/>
              <a:defRPr sz="1300"/>
            </a:lvl7pPr>
            <a:lvl8pPr marL="3657600" lvl="7" indent="-311150" rtl="0">
              <a:spcBef>
                <a:spcPts val="1600"/>
              </a:spcBef>
              <a:spcAft>
                <a:spcPts val="0"/>
              </a:spcAft>
              <a:buSzPts val="1300"/>
              <a:buChar char="○"/>
              <a:defRPr sz="1300"/>
            </a:lvl8pPr>
            <a:lvl9pPr marL="4114800" lvl="8" indent="-311150" rtl="0">
              <a:spcBef>
                <a:spcPts val="1600"/>
              </a:spcBef>
              <a:spcAft>
                <a:spcPts val="1600"/>
              </a:spcAft>
              <a:buSzPts val="1300"/>
              <a:buChar char="■"/>
              <a:defRPr sz="1300"/>
            </a:lvl9pPr>
          </a:lstStyle>
          <a:p>
            <a:endParaRPr/>
          </a:p>
        </p:txBody>
      </p:sp>
      <p:sp>
        <p:nvSpPr>
          <p:cNvPr id="40" name="Google Shape;40;p5"/>
          <p:cNvSpPr txBox="1">
            <a:spLocks noGrp="1"/>
          </p:cNvSpPr>
          <p:nvPr>
            <p:ph type="title"/>
          </p:nvPr>
        </p:nvSpPr>
        <p:spPr>
          <a:xfrm>
            <a:off x="596850" y="523050"/>
            <a:ext cx="3962100" cy="572700"/>
          </a:xfrm>
          <a:prstGeom prst="rect">
            <a:avLst/>
          </a:prstGeom>
        </p:spPr>
        <p:txBody>
          <a:bodyPr spcFirstLastPara="1" wrap="square" lIns="91425" tIns="91425" rIns="91425" bIns="91425" anchor="ctr" anchorCtr="0">
            <a:noAutofit/>
          </a:bodyPr>
          <a:lstStyle>
            <a:lvl1pPr lvl="0" rtl="0">
              <a:spcBef>
                <a:spcPts val="0"/>
              </a:spcBef>
              <a:spcAft>
                <a:spcPts val="0"/>
              </a:spcAft>
              <a:buSzPts val="6000"/>
              <a:buNone/>
              <a:defRPr/>
            </a:lvl1pPr>
            <a:lvl2pPr lvl="1" rtl="0">
              <a:spcBef>
                <a:spcPts val="0"/>
              </a:spcBef>
              <a:spcAft>
                <a:spcPts val="0"/>
              </a:spcAft>
              <a:buSzPts val="6000"/>
              <a:buNone/>
              <a:defRPr/>
            </a:lvl2pPr>
            <a:lvl3pPr lvl="2" rtl="0">
              <a:spcBef>
                <a:spcPts val="0"/>
              </a:spcBef>
              <a:spcAft>
                <a:spcPts val="0"/>
              </a:spcAft>
              <a:buSzPts val="6000"/>
              <a:buNone/>
              <a:defRPr/>
            </a:lvl3pPr>
            <a:lvl4pPr lvl="3" rtl="0">
              <a:spcBef>
                <a:spcPts val="0"/>
              </a:spcBef>
              <a:spcAft>
                <a:spcPts val="0"/>
              </a:spcAft>
              <a:buSzPts val="6000"/>
              <a:buNone/>
              <a:defRPr/>
            </a:lvl4pPr>
            <a:lvl5pPr lvl="4" rtl="0">
              <a:spcBef>
                <a:spcPts val="0"/>
              </a:spcBef>
              <a:spcAft>
                <a:spcPts val="0"/>
              </a:spcAft>
              <a:buSzPts val="6000"/>
              <a:buNone/>
              <a:defRPr/>
            </a:lvl5pPr>
            <a:lvl6pPr lvl="5" rtl="0">
              <a:spcBef>
                <a:spcPts val="0"/>
              </a:spcBef>
              <a:spcAft>
                <a:spcPts val="0"/>
              </a:spcAft>
              <a:buSzPts val="6000"/>
              <a:buNone/>
              <a:defRPr/>
            </a:lvl6pPr>
            <a:lvl7pPr lvl="6" rtl="0">
              <a:spcBef>
                <a:spcPts val="0"/>
              </a:spcBef>
              <a:spcAft>
                <a:spcPts val="0"/>
              </a:spcAft>
              <a:buSzPts val="6000"/>
              <a:buNone/>
              <a:defRPr/>
            </a:lvl7pPr>
            <a:lvl8pPr lvl="7" rtl="0">
              <a:spcBef>
                <a:spcPts val="0"/>
              </a:spcBef>
              <a:spcAft>
                <a:spcPts val="0"/>
              </a:spcAft>
              <a:buSzPts val="6000"/>
              <a:buNone/>
              <a:defRPr/>
            </a:lvl8pPr>
            <a:lvl9pPr lvl="8" rtl="0">
              <a:spcBef>
                <a:spcPts val="0"/>
              </a:spcBef>
              <a:spcAft>
                <a:spcPts val="0"/>
              </a:spcAft>
              <a:buSzPts val="6000"/>
              <a:buNone/>
              <a:defRPr/>
            </a:lvl9pPr>
          </a:lstStyle>
          <a:p>
            <a:endParaRPr/>
          </a:p>
        </p:txBody>
      </p:sp>
      <p:pic>
        <p:nvPicPr>
          <p:cNvPr id="41" name="Google Shape;41;p5"/>
          <p:cNvPicPr preferRelativeResize="0"/>
          <p:nvPr/>
        </p:nvPicPr>
        <p:blipFill rotWithShape="1">
          <a:blip r:embed="rId2">
            <a:alphaModFix/>
          </a:blip>
          <a:srcRect l="-2120" t="14147" r="2119" b="16739"/>
          <a:stretch/>
        </p:blipFill>
        <p:spPr>
          <a:xfrm rot="-1878849">
            <a:off x="8542740" y="4244263"/>
            <a:ext cx="762494" cy="104252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2"/>
        <p:cNvGrpSpPr/>
        <p:nvPr/>
      </p:nvGrpSpPr>
      <p:grpSpPr>
        <a:xfrm>
          <a:off x="0" y="0"/>
          <a:ext cx="0" cy="0"/>
          <a:chOff x="0" y="0"/>
          <a:chExt cx="0" cy="0"/>
        </a:xfrm>
      </p:grpSpPr>
      <p:sp>
        <p:nvSpPr>
          <p:cNvPr id="43" name="Google Shape;43;p6"/>
          <p:cNvSpPr txBox="1">
            <a:spLocks noGrp="1"/>
          </p:cNvSpPr>
          <p:nvPr>
            <p:ph type="title"/>
          </p:nvPr>
        </p:nvSpPr>
        <p:spPr>
          <a:xfrm>
            <a:off x="599025" y="523817"/>
            <a:ext cx="7946100" cy="5727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a:lvl1pPr>
            <a:lvl2pPr lvl="1">
              <a:spcBef>
                <a:spcPts val="0"/>
              </a:spcBef>
              <a:spcAft>
                <a:spcPts val="0"/>
              </a:spcAft>
              <a:buSzPts val="6000"/>
              <a:buNone/>
              <a:defRPr/>
            </a:lvl2pPr>
            <a:lvl3pPr lvl="2">
              <a:spcBef>
                <a:spcPts val="0"/>
              </a:spcBef>
              <a:spcAft>
                <a:spcPts val="0"/>
              </a:spcAft>
              <a:buSzPts val="6000"/>
              <a:buNone/>
              <a:defRPr/>
            </a:lvl3pPr>
            <a:lvl4pPr lvl="3">
              <a:spcBef>
                <a:spcPts val="0"/>
              </a:spcBef>
              <a:spcAft>
                <a:spcPts val="0"/>
              </a:spcAft>
              <a:buSzPts val="6000"/>
              <a:buNone/>
              <a:defRPr/>
            </a:lvl4pPr>
            <a:lvl5pPr lvl="4">
              <a:spcBef>
                <a:spcPts val="0"/>
              </a:spcBef>
              <a:spcAft>
                <a:spcPts val="0"/>
              </a:spcAft>
              <a:buSzPts val="6000"/>
              <a:buNone/>
              <a:defRPr/>
            </a:lvl5pPr>
            <a:lvl6pPr lvl="5">
              <a:spcBef>
                <a:spcPts val="0"/>
              </a:spcBef>
              <a:spcAft>
                <a:spcPts val="0"/>
              </a:spcAft>
              <a:buSzPts val="6000"/>
              <a:buNone/>
              <a:defRPr/>
            </a:lvl6pPr>
            <a:lvl7pPr lvl="6">
              <a:spcBef>
                <a:spcPts val="0"/>
              </a:spcBef>
              <a:spcAft>
                <a:spcPts val="0"/>
              </a:spcAft>
              <a:buSzPts val="6000"/>
              <a:buNone/>
              <a:defRPr/>
            </a:lvl7pPr>
            <a:lvl8pPr lvl="7">
              <a:spcBef>
                <a:spcPts val="0"/>
              </a:spcBef>
              <a:spcAft>
                <a:spcPts val="0"/>
              </a:spcAft>
              <a:buSzPts val="6000"/>
              <a:buNone/>
              <a:defRPr/>
            </a:lvl8pPr>
            <a:lvl9pPr lvl="8">
              <a:spcBef>
                <a:spcPts val="0"/>
              </a:spcBef>
              <a:spcAft>
                <a:spcPts val="0"/>
              </a:spcAft>
              <a:buSzPts val="6000"/>
              <a:buNone/>
              <a:defRPr/>
            </a:lvl9pPr>
          </a:lstStyle>
          <a:p>
            <a:endParaRPr/>
          </a:p>
        </p:txBody>
      </p:sp>
      <p:grpSp>
        <p:nvGrpSpPr>
          <p:cNvPr id="44" name="Google Shape;44;p6"/>
          <p:cNvGrpSpPr/>
          <p:nvPr/>
        </p:nvGrpSpPr>
        <p:grpSpPr>
          <a:xfrm>
            <a:off x="7718314" y="44570"/>
            <a:ext cx="1126984" cy="1173917"/>
            <a:chOff x="7917789" y="-99055"/>
            <a:chExt cx="1126984" cy="1173917"/>
          </a:xfrm>
        </p:grpSpPr>
        <p:grpSp>
          <p:nvGrpSpPr>
            <p:cNvPr id="45" name="Google Shape;45;p6"/>
            <p:cNvGrpSpPr/>
            <p:nvPr/>
          </p:nvGrpSpPr>
          <p:grpSpPr>
            <a:xfrm>
              <a:off x="8699540" y="545482"/>
              <a:ext cx="345233" cy="529380"/>
              <a:chOff x="7978415" y="373520"/>
              <a:chExt cx="345233" cy="529380"/>
            </a:xfrm>
          </p:grpSpPr>
          <p:sp>
            <p:nvSpPr>
              <p:cNvPr id="46" name="Google Shape;46;p6"/>
              <p:cNvSpPr/>
              <p:nvPr/>
            </p:nvSpPr>
            <p:spPr>
              <a:xfrm rot="-4019709">
                <a:off x="7999300" y="759420"/>
                <a:ext cx="121594" cy="125853"/>
              </a:xfrm>
              <a:custGeom>
                <a:avLst/>
                <a:gdLst/>
                <a:ahLst/>
                <a:cxnLst/>
                <a:rect l="l" t="t" r="r" b="b"/>
                <a:pathLst>
                  <a:path w="3340" h="3457" extrusionOk="0">
                    <a:moveTo>
                      <a:pt x="2059" y="1"/>
                    </a:moveTo>
                    <a:cubicBezTo>
                      <a:pt x="2010" y="1"/>
                      <a:pt x="1960" y="4"/>
                      <a:pt x="1910" y="9"/>
                    </a:cubicBezTo>
                    <a:cubicBezTo>
                      <a:pt x="1244" y="73"/>
                      <a:pt x="656" y="317"/>
                      <a:pt x="387" y="1012"/>
                    </a:cubicBezTo>
                    <a:cubicBezTo>
                      <a:pt x="0" y="1506"/>
                      <a:pt x="65" y="2033"/>
                      <a:pt x="262" y="2574"/>
                    </a:cubicBezTo>
                    <a:cubicBezTo>
                      <a:pt x="387" y="2768"/>
                      <a:pt x="351" y="3058"/>
                      <a:pt x="588" y="3183"/>
                    </a:cubicBezTo>
                    <a:cubicBezTo>
                      <a:pt x="862" y="3328"/>
                      <a:pt x="1137" y="3457"/>
                      <a:pt x="1423" y="3457"/>
                    </a:cubicBezTo>
                    <a:cubicBezTo>
                      <a:pt x="1604" y="3457"/>
                      <a:pt x="1790" y="3405"/>
                      <a:pt x="1982" y="3273"/>
                    </a:cubicBezTo>
                    <a:cubicBezTo>
                      <a:pt x="2301" y="3054"/>
                      <a:pt x="2641" y="2854"/>
                      <a:pt x="2888" y="2560"/>
                    </a:cubicBezTo>
                    <a:cubicBezTo>
                      <a:pt x="3340" y="2022"/>
                      <a:pt x="3311" y="1055"/>
                      <a:pt x="2910" y="453"/>
                    </a:cubicBezTo>
                    <a:cubicBezTo>
                      <a:pt x="2688" y="122"/>
                      <a:pt x="2388" y="1"/>
                      <a:pt x="20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7" name="Google Shape;47;p6"/>
              <p:cNvSpPr/>
              <p:nvPr/>
            </p:nvSpPr>
            <p:spPr>
              <a:xfrm rot="-10491840">
                <a:off x="8214517" y="377674"/>
                <a:ext cx="103213" cy="81155"/>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8" name="Google Shape;48;p6"/>
            <p:cNvSpPr/>
            <p:nvPr/>
          </p:nvSpPr>
          <p:spPr>
            <a:xfrm rot="2155487">
              <a:off x="8836373" y="209724"/>
              <a:ext cx="71578" cy="194523"/>
            </a:xfrm>
            <a:custGeom>
              <a:avLst/>
              <a:gdLst/>
              <a:ahLst/>
              <a:cxnLst/>
              <a:rect l="l" t="t" r="r" b="b"/>
              <a:pathLst>
                <a:path w="1614" h="1811" extrusionOk="0">
                  <a:moveTo>
                    <a:pt x="754" y="0"/>
                  </a:moveTo>
                  <a:cubicBezTo>
                    <a:pt x="745" y="0"/>
                    <a:pt x="737" y="0"/>
                    <a:pt x="728" y="1"/>
                  </a:cubicBezTo>
                  <a:cubicBezTo>
                    <a:pt x="359" y="8"/>
                    <a:pt x="1" y="459"/>
                    <a:pt x="4" y="914"/>
                  </a:cubicBezTo>
                  <a:cubicBezTo>
                    <a:pt x="4" y="1613"/>
                    <a:pt x="173" y="1803"/>
                    <a:pt x="796" y="1810"/>
                  </a:cubicBezTo>
                  <a:cubicBezTo>
                    <a:pt x="804" y="1810"/>
                    <a:pt x="811" y="1810"/>
                    <a:pt x="819" y="1810"/>
                  </a:cubicBezTo>
                  <a:cubicBezTo>
                    <a:pt x="1362" y="1810"/>
                    <a:pt x="1610" y="1551"/>
                    <a:pt x="1610" y="979"/>
                  </a:cubicBezTo>
                  <a:cubicBezTo>
                    <a:pt x="1613" y="412"/>
                    <a:pt x="1253" y="0"/>
                    <a:pt x="75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9" name="Google Shape;49;p6"/>
            <p:cNvSpPr/>
            <p:nvPr/>
          </p:nvSpPr>
          <p:spPr>
            <a:xfrm rot="-10491879">
              <a:off x="8611851" y="609768"/>
              <a:ext cx="104627" cy="99144"/>
            </a:xfrm>
            <a:custGeom>
              <a:avLst/>
              <a:gdLst/>
              <a:ahLst/>
              <a:cxnLst/>
              <a:rect l="l" t="t" r="r" b="b"/>
              <a:pathLst>
                <a:path w="886" h="2497" extrusionOk="0">
                  <a:moveTo>
                    <a:pt x="268" y="0"/>
                  </a:moveTo>
                  <a:cubicBezTo>
                    <a:pt x="194" y="0"/>
                    <a:pt x="164" y="89"/>
                    <a:pt x="158" y="152"/>
                  </a:cubicBezTo>
                  <a:cubicBezTo>
                    <a:pt x="105" y="865"/>
                    <a:pt x="1" y="1581"/>
                    <a:pt x="212" y="2287"/>
                  </a:cubicBezTo>
                  <a:cubicBezTo>
                    <a:pt x="205" y="2323"/>
                    <a:pt x="216" y="2352"/>
                    <a:pt x="237" y="2377"/>
                  </a:cubicBezTo>
                  <a:cubicBezTo>
                    <a:pt x="276" y="2457"/>
                    <a:pt x="314" y="2496"/>
                    <a:pt x="352" y="2496"/>
                  </a:cubicBezTo>
                  <a:cubicBezTo>
                    <a:pt x="392" y="2496"/>
                    <a:pt x="432" y="2454"/>
                    <a:pt x="470" y="2373"/>
                  </a:cubicBezTo>
                  <a:lnTo>
                    <a:pt x="517" y="2148"/>
                  </a:lnTo>
                  <a:cubicBezTo>
                    <a:pt x="624" y="2026"/>
                    <a:pt x="631" y="1882"/>
                    <a:pt x="610" y="1732"/>
                  </a:cubicBezTo>
                  <a:cubicBezTo>
                    <a:pt x="681" y="1467"/>
                    <a:pt x="803" y="1209"/>
                    <a:pt x="810" y="944"/>
                  </a:cubicBezTo>
                  <a:cubicBezTo>
                    <a:pt x="825" y="585"/>
                    <a:pt x="886" y="155"/>
                    <a:pt x="366" y="41"/>
                  </a:cubicBezTo>
                  <a:cubicBezTo>
                    <a:pt x="327" y="12"/>
                    <a:pt x="295"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0" name="Google Shape;50;p6"/>
            <p:cNvGrpSpPr/>
            <p:nvPr/>
          </p:nvGrpSpPr>
          <p:grpSpPr>
            <a:xfrm rot="7030032">
              <a:off x="8016770" y="10049"/>
              <a:ext cx="608002" cy="593875"/>
              <a:chOff x="8234725" y="138846"/>
              <a:chExt cx="607987" cy="593860"/>
            </a:xfrm>
          </p:grpSpPr>
          <p:grpSp>
            <p:nvGrpSpPr>
              <p:cNvPr id="51" name="Google Shape;51;p6"/>
              <p:cNvGrpSpPr/>
              <p:nvPr/>
            </p:nvGrpSpPr>
            <p:grpSpPr>
              <a:xfrm rot="-3600147">
                <a:off x="8484501" y="349530"/>
                <a:ext cx="274005" cy="352687"/>
                <a:chOff x="814900" y="1851400"/>
                <a:chExt cx="65600" cy="139750"/>
              </a:xfrm>
            </p:grpSpPr>
            <p:sp>
              <p:nvSpPr>
                <p:cNvPr id="52" name="Google Shape;52;p6"/>
                <p:cNvSpPr/>
                <p:nvPr/>
              </p:nvSpPr>
              <p:spPr>
                <a:xfrm>
                  <a:off x="862025" y="1851400"/>
                  <a:ext cx="17400" cy="45950"/>
                </a:xfrm>
                <a:custGeom>
                  <a:avLst/>
                  <a:gdLst/>
                  <a:ahLst/>
                  <a:cxnLst/>
                  <a:rect l="l" t="t" r="r" b="b"/>
                  <a:pathLst>
                    <a:path w="696" h="1838" extrusionOk="0">
                      <a:moveTo>
                        <a:pt x="351" y="0"/>
                      </a:moveTo>
                      <a:cubicBezTo>
                        <a:pt x="181" y="0"/>
                        <a:pt x="162" y="177"/>
                        <a:pt x="111" y="303"/>
                      </a:cubicBezTo>
                      <a:cubicBezTo>
                        <a:pt x="8" y="568"/>
                        <a:pt x="25" y="851"/>
                        <a:pt x="8" y="1070"/>
                      </a:cubicBezTo>
                      <a:cubicBezTo>
                        <a:pt x="8" y="1281"/>
                        <a:pt x="0" y="1432"/>
                        <a:pt x="11" y="1579"/>
                      </a:cubicBezTo>
                      <a:cubicBezTo>
                        <a:pt x="15" y="1683"/>
                        <a:pt x="15" y="1804"/>
                        <a:pt x="151" y="1833"/>
                      </a:cubicBezTo>
                      <a:cubicBezTo>
                        <a:pt x="166" y="1836"/>
                        <a:pt x="180" y="1837"/>
                        <a:pt x="194" y="1837"/>
                      </a:cubicBezTo>
                      <a:cubicBezTo>
                        <a:pt x="294" y="1837"/>
                        <a:pt x="357" y="1760"/>
                        <a:pt x="395" y="1672"/>
                      </a:cubicBezTo>
                      <a:cubicBezTo>
                        <a:pt x="577" y="1231"/>
                        <a:pt x="696" y="780"/>
                        <a:pt x="584" y="296"/>
                      </a:cubicBezTo>
                      <a:cubicBezTo>
                        <a:pt x="556" y="170"/>
                        <a:pt x="534" y="16"/>
                        <a:pt x="380" y="2"/>
                      </a:cubicBezTo>
                      <a:cubicBezTo>
                        <a:pt x="370" y="1"/>
                        <a:pt x="360"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53;p6"/>
                <p:cNvSpPr/>
                <p:nvPr/>
              </p:nvSpPr>
              <p:spPr>
                <a:xfrm>
                  <a:off x="814900" y="1928725"/>
                  <a:ext cx="22150" cy="62425"/>
                </a:xfrm>
                <a:custGeom>
                  <a:avLst/>
                  <a:gdLst/>
                  <a:ahLst/>
                  <a:cxnLst/>
                  <a:rect l="l" t="t" r="r" b="b"/>
                  <a:pathLst>
                    <a:path w="886" h="2497" extrusionOk="0">
                      <a:moveTo>
                        <a:pt x="268" y="0"/>
                      </a:moveTo>
                      <a:cubicBezTo>
                        <a:pt x="194" y="0"/>
                        <a:pt x="164" y="89"/>
                        <a:pt x="158" y="152"/>
                      </a:cubicBezTo>
                      <a:cubicBezTo>
                        <a:pt x="105" y="865"/>
                        <a:pt x="1" y="1581"/>
                        <a:pt x="212" y="2287"/>
                      </a:cubicBezTo>
                      <a:cubicBezTo>
                        <a:pt x="205" y="2323"/>
                        <a:pt x="216" y="2352"/>
                        <a:pt x="237" y="2377"/>
                      </a:cubicBezTo>
                      <a:cubicBezTo>
                        <a:pt x="276" y="2457"/>
                        <a:pt x="314" y="2496"/>
                        <a:pt x="352" y="2496"/>
                      </a:cubicBezTo>
                      <a:cubicBezTo>
                        <a:pt x="392" y="2496"/>
                        <a:pt x="432" y="2454"/>
                        <a:pt x="470" y="2373"/>
                      </a:cubicBezTo>
                      <a:lnTo>
                        <a:pt x="517" y="2148"/>
                      </a:lnTo>
                      <a:cubicBezTo>
                        <a:pt x="624" y="2026"/>
                        <a:pt x="631" y="1882"/>
                        <a:pt x="610" y="1732"/>
                      </a:cubicBezTo>
                      <a:cubicBezTo>
                        <a:pt x="681" y="1467"/>
                        <a:pt x="803" y="1209"/>
                        <a:pt x="810" y="944"/>
                      </a:cubicBezTo>
                      <a:cubicBezTo>
                        <a:pt x="825" y="585"/>
                        <a:pt x="886" y="155"/>
                        <a:pt x="366" y="41"/>
                      </a:cubicBezTo>
                      <a:cubicBezTo>
                        <a:pt x="327" y="12"/>
                        <a:pt x="295"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54;p6"/>
                <p:cNvSpPr/>
                <p:nvPr/>
              </p:nvSpPr>
              <p:spPr>
                <a:xfrm>
                  <a:off x="862475" y="1933850"/>
                  <a:ext cx="18025" cy="38175"/>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5" name="Google Shape;55;p6"/>
              <p:cNvSpPr/>
              <p:nvPr/>
            </p:nvSpPr>
            <p:spPr>
              <a:xfrm>
                <a:off x="8234725" y="138846"/>
                <a:ext cx="165570" cy="180205"/>
              </a:xfrm>
              <a:custGeom>
                <a:avLst/>
                <a:gdLst/>
                <a:ahLst/>
                <a:cxnLst/>
                <a:rect l="l" t="t" r="r" b="b"/>
                <a:pathLst>
                  <a:path w="4548" h="4950" extrusionOk="0">
                    <a:moveTo>
                      <a:pt x="2713" y="451"/>
                    </a:moveTo>
                    <a:cubicBezTo>
                      <a:pt x="3186" y="845"/>
                      <a:pt x="3680" y="1221"/>
                      <a:pt x="3784" y="1898"/>
                    </a:cubicBezTo>
                    <a:cubicBezTo>
                      <a:pt x="3795" y="1984"/>
                      <a:pt x="3863" y="2045"/>
                      <a:pt x="3945" y="2081"/>
                    </a:cubicBezTo>
                    <a:cubicBezTo>
                      <a:pt x="3716" y="2515"/>
                      <a:pt x="3540" y="2959"/>
                      <a:pt x="3583" y="3460"/>
                    </a:cubicBezTo>
                    <a:cubicBezTo>
                      <a:pt x="3203" y="3572"/>
                      <a:pt x="2992" y="3926"/>
                      <a:pt x="2673" y="4123"/>
                    </a:cubicBezTo>
                    <a:cubicBezTo>
                      <a:pt x="2391" y="4296"/>
                      <a:pt x="2156" y="4386"/>
                      <a:pt x="1939" y="4386"/>
                    </a:cubicBezTo>
                    <a:cubicBezTo>
                      <a:pt x="1653" y="4386"/>
                      <a:pt x="1397" y="4229"/>
                      <a:pt x="1104" y="3901"/>
                    </a:cubicBezTo>
                    <a:cubicBezTo>
                      <a:pt x="1024" y="3815"/>
                      <a:pt x="976" y="3676"/>
                      <a:pt x="838" y="3676"/>
                    </a:cubicBezTo>
                    <a:cubicBezTo>
                      <a:pt x="820" y="3676"/>
                      <a:pt x="802" y="3678"/>
                      <a:pt x="781" y="3683"/>
                    </a:cubicBezTo>
                    <a:cubicBezTo>
                      <a:pt x="796" y="3672"/>
                      <a:pt x="806" y="3665"/>
                      <a:pt x="817" y="3654"/>
                    </a:cubicBezTo>
                    <a:cubicBezTo>
                      <a:pt x="846" y="3597"/>
                      <a:pt x="871" y="3532"/>
                      <a:pt x="867" y="3468"/>
                    </a:cubicBezTo>
                    <a:cubicBezTo>
                      <a:pt x="817" y="1841"/>
                      <a:pt x="1186" y="1228"/>
                      <a:pt x="2619" y="562"/>
                    </a:cubicBezTo>
                    <a:cubicBezTo>
                      <a:pt x="2666" y="522"/>
                      <a:pt x="2698" y="486"/>
                      <a:pt x="2713" y="451"/>
                    </a:cubicBezTo>
                    <a:close/>
                    <a:moveTo>
                      <a:pt x="2767" y="0"/>
                    </a:moveTo>
                    <a:cubicBezTo>
                      <a:pt x="2744" y="0"/>
                      <a:pt x="2720" y="21"/>
                      <a:pt x="2695" y="60"/>
                    </a:cubicBezTo>
                    <a:cubicBezTo>
                      <a:pt x="2655" y="60"/>
                      <a:pt x="2612" y="64"/>
                      <a:pt x="2573" y="78"/>
                    </a:cubicBezTo>
                    <a:cubicBezTo>
                      <a:pt x="2512" y="71"/>
                      <a:pt x="2452" y="67"/>
                      <a:pt x="2394" y="67"/>
                    </a:cubicBezTo>
                    <a:cubicBezTo>
                      <a:pt x="2028" y="67"/>
                      <a:pt x="1703" y="205"/>
                      <a:pt x="1369" y="393"/>
                    </a:cubicBezTo>
                    <a:cubicBezTo>
                      <a:pt x="806" y="712"/>
                      <a:pt x="545" y="1239"/>
                      <a:pt x="294" y="1780"/>
                    </a:cubicBezTo>
                    <a:cubicBezTo>
                      <a:pt x="0" y="2407"/>
                      <a:pt x="50" y="3048"/>
                      <a:pt x="244" y="3693"/>
                    </a:cubicBezTo>
                    <a:cubicBezTo>
                      <a:pt x="606" y="4507"/>
                      <a:pt x="1257" y="4949"/>
                      <a:pt x="2035" y="4949"/>
                    </a:cubicBezTo>
                    <a:cubicBezTo>
                      <a:pt x="2203" y="4949"/>
                      <a:pt x="2377" y="4929"/>
                      <a:pt x="2555" y="4887"/>
                    </a:cubicBezTo>
                    <a:cubicBezTo>
                      <a:pt x="3128" y="4750"/>
                      <a:pt x="3544" y="4414"/>
                      <a:pt x="3870" y="3944"/>
                    </a:cubicBezTo>
                    <a:cubicBezTo>
                      <a:pt x="3909" y="3905"/>
                      <a:pt x="3949" y="3862"/>
                      <a:pt x="3988" y="3819"/>
                    </a:cubicBezTo>
                    <a:cubicBezTo>
                      <a:pt x="3995" y="3776"/>
                      <a:pt x="4002" y="3736"/>
                      <a:pt x="4002" y="3693"/>
                    </a:cubicBezTo>
                    <a:cubicBezTo>
                      <a:pt x="4393" y="3310"/>
                      <a:pt x="4325" y="2787"/>
                      <a:pt x="4443" y="2317"/>
                    </a:cubicBezTo>
                    <a:cubicBezTo>
                      <a:pt x="4547" y="1916"/>
                      <a:pt x="4497" y="1583"/>
                      <a:pt x="4275" y="1257"/>
                    </a:cubicBezTo>
                    <a:cubicBezTo>
                      <a:pt x="4271" y="1250"/>
                      <a:pt x="4264" y="1239"/>
                      <a:pt x="4257" y="1228"/>
                    </a:cubicBezTo>
                    <a:cubicBezTo>
                      <a:pt x="4028" y="709"/>
                      <a:pt x="3719" y="279"/>
                      <a:pt x="3103" y="189"/>
                    </a:cubicBezTo>
                    <a:cubicBezTo>
                      <a:pt x="3039" y="89"/>
                      <a:pt x="2942" y="64"/>
                      <a:pt x="2834" y="64"/>
                    </a:cubicBezTo>
                    <a:cubicBezTo>
                      <a:pt x="2813" y="21"/>
                      <a:pt x="2791" y="0"/>
                      <a:pt x="2767"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6"/>
        <p:cNvGrpSpPr/>
        <p:nvPr/>
      </p:nvGrpSpPr>
      <p:grpSpPr>
        <a:xfrm>
          <a:off x="0" y="0"/>
          <a:ext cx="0" cy="0"/>
          <a:chOff x="0" y="0"/>
          <a:chExt cx="0" cy="0"/>
        </a:xfrm>
      </p:grpSpPr>
      <p:grpSp>
        <p:nvGrpSpPr>
          <p:cNvPr id="57" name="Google Shape;57;p7"/>
          <p:cNvGrpSpPr/>
          <p:nvPr/>
        </p:nvGrpSpPr>
        <p:grpSpPr>
          <a:xfrm>
            <a:off x="421526" y="407045"/>
            <a:ext cx="8368755" cy="764640"/>
            <a:chOff x="421526" y="407045"/>
            <a:chExt cx="8368755" cy="764640"/>
          </a:xfrm>
        </p:grpSpPr>
        <p:sp>
          <p:nvSpPr>
            <p:cNvPr id="58" name="Google Shape;58;p7"/>
            <p:cNvSpPr/>
            <p:nvPr/>
          </p:nvSpPr>
          <p:spPr>
            <a:xfrm>
              <a:off x="8171600" y="436288"/>
              <a:ext cx="395425" cy="435725"/>
            </a:xfrm>
            <a:custGeom>
              <a:avLst/>
              <a:gdLst/>
              <a:ahLst/>
              <a:cxnLst/>
              <a:rect l="l" t="t" r="r" b="b"/>
              <a:pathLst>
                <a:path w="15817" h="17429" extrusionOk="0">
                  <a:moveTo>
                    <a:pt x="6587" y="1"/>
                  </a:moveTo>
                  <a:cubicBezTo>
                    <a:pt x="6573" y="1"/>
                    <a:pt x="6560" y="1"/>
                    <a:pt x="6547" y="3"/>
                  </a:cubicBezTo>
                  <a:cubicBezTo>
                    <a:pt x="5830" y="67"/>
                    <a:pt x="5389" y="755"/>
                    <a:pt x="5357" y="1894"/>
                  </a:cubicBezTo>
                  <a:cubicBezTo>
                    <a:pt x="5346" y="2307"/>
                    <a:pt x="5382" y="2719"/>
                    <a:pt x="5361" y="3127"/>
                  </a:cubicBezTo>
                  <a:cubicBezTo>
                    <a:pt x="5332" y="3686"/>
                    <a:pt x="5497" y="4277"/>
                    <a:pt x="5239" y="4790"/>
                  </a:cubicBezTo>
                  <a:cubicBezTo>
                    <a:pt x="5219" y="4791"/>
                    <a:pt x="5200" y="4791"/>
                    <a:pt x="5181" y="4791"/>
                  </a:cubicBezTo>
                  <a:cubicBezTo>
                    <a:pt x="4702" y="4791"/>
                    <a:pt x="4525" y="4489"/>
                    <a:pt x="4322" y="4227"/>
                  </a:cubicBezTo>
                  <a:cubicBezTo>
                    <a:pt x="3694" y="3908"/>
                    <a:pt x="3213" y="2986"/>
                    <a:pt x="2506" y="2986"/>
                  </a:cubicBezTo>
                  <a:cubicBezTo>
                    <a:pt x="2221" y="2986"/>
                    <a:pt x="1899" y="3136"/>
                    <a:pt x="1516" y="3536"/>
                  </a:cubicBezTo>
                  <a:cubicBezTo>
                    <a:pt x="1022" y="4829"/>
                    <a:pt x="1728" y="5743"/>
                    <a:pt x="2498" y="6624"/>
                  </a:cubicBezTo>
                  <a:cubicBezTo>
                    <a:pt x="2709" y="6864"/>
                    <a:pt x="3240" y="6922"/>
                    <a:pt x="3050" y="7373"/>
                  </a:cubicBezTo>
                  <a:cubicBezTo>
                    <a:pt x="2957" y="7594"/>
                    <a:pt x="2797" y="7663"/>
                    <a:pt x="2615" y="7663"/>
                  </a:cubicBezTo>
                  <a:cubicBezTo>
                    <a:pt x="2460" y="7663"/>
                    <a:pt x="2289" y="7612"/>
                    <a:pt x="2129" y="7563"/>
                  </a:cubicBezTo>
                  <a:cubicBezTo>
                    <a:pt x="2054" y="7540"/>
                    <a:pt x="1980" y="7528"/>
                    <a:pt x="1908" y="7528"/>
                  </a:cubicBezTo>
                  <a:cubicBezTo>
                    <a:pt x="1753" y="7528"/>
                    <a:pt x="1606" y="7584"/>
                    <a:pt x="1477" y="7706"/>
                  </a:cubicBezTo>
                  <a:cubicBezTo>
                    <a:pt x="0" y="8545"/>
                    <a:pt x="0" y="8853"/>
                    <a:pt x="1502" y="10214"/>
                  </a:cubicBezTo>
                  <a:cubicBezTo>
                    <a:pt x="2000" y="10877"/>
                    <a:pt x="2949" y="10404"/>
                    <a:pt x="3516" y="10870"/>
                  </a:cubicBezTo>
                  <a:cubicBezTo>
                    <a:pt x="3304" y="11680"/>
                    <a:pt x="2559" y="11859"/>
                    <a:pt x="2226" y="12418"/>
                  </a:cubicBezTo>
                  <a:cubicBezTo>
                    <a:pt x="1720" y="13260"/>
                    <a:pt x="1806" y="13593"/>
                    <a:pt x="2616" y="14109"/>
                  </a:cubicBezTo>
                  <a:cubicBezTo>
                    <a:pt x="3114" y="14425"/>
                    <a:pt x="3595" y="14627"/>
                    <a:pt x="4061" y="14627"/>
                  </a:cubicBezTo>
                  <a:cubicBezTo>
                    <a:pt x="4530" y="14627"/>
                    <a:pt x="4985" y="14423"/>
                    <a:pt x="5429" y="13927"/>
                  </a:cubicBezTo>
                  <a:cubicBezTo>
                    <a:pt x="5571" y="13768"/>
                    <a:pt x="5728" y="13581"/>
                    <a:pt x="6016" y="13581"/>
                  </a:cubicBezTo>
                  <a:cubicBezTo>
                    <a:pt x="6099" y="13581"/>
                    <a:pt x="6192" y="13597"/>
                    <a:pt x="6300" y="13633"/>
                  </a:cubicBezTo>
                  <a:cubicBezTo>
                    <a:pt x="6361" y="14371"/>
                    <a:pt x="6386" y="15170"/>
                    <a:pt x="6504" y="15958"/>
                  </a:cubicBezTo>
                  <a:cubicBezTo>
                    <a:pt x="6608" y="16640"/>
                    <a:pt x="7520" y="17428"/>
                    <a:pt x="8116" y="17428"/>
                  </a:cubicBezTo>
                  <a:cubicBezTo>
                    <a:pt x="8215" y="17428"/>
                    <a:pt x="8305" y="17407"/>
                    <a:pt x="8381" y="17359"/>
                  </a:cubicBezTo>
                  <a:cubicBezTo>
                    <a:pt x="8987" y="16987"/>
                    <a:pt x="9836" y="16797"/>
                    <a:pt x="10012" y="15912"/>
                  </a:cubicBezTo>
                  <a:cubicBezTo>
                    <a:pt x="10273" y="15145"/>
                    <a:pt x="10216" y="14374"/>
                    <a:pt x="10105" y="13421"/>
                  </a:cubicBezTo>
                  <a:lnTo>
                    <a:pt x="10105" y="13421"/>
                  </a:lnTo>
                  <a:cubicBezTo>
                    <a:pt x="10685" y="14213"/>
                    <a:pt x="11595" y="14457"/>
                    <a:pt x="12108" y="15202"/>
                  </a:cubicBezTo>
                  <a:cubicBezTo>
                    <a:pt x="12320" y="15404"/>
                    <a:pt x="12531" y="15491"/>
                    <a:pt x="12727" y="15491"/>
                  </a:cubicBezTo>
                  <a:cubicBezTo>
                    <a:pt x="13010" y="15491"/>
                    <a:pt x="13261" y="15311"/>
                    <a:pt x="13441" y="15030"/>
                  </a:cubicBezTo>
                  <a:cubicBezTo>
                    <a:pt x="13727" y="14575"/>
                    <a:pt x="13692" y="13995"/>
                    <a:pt x="13297" y="13550"/>
                  </a:cubicBezTo>
                  <a:cubicBezTo>
                    <a:pt x="12756" y="12934"/>
                    <a:pt x="12237" y="12314"/>
                    <a:pt x="11957" y="11501"/>
                  </a:cubicBezTo>
                  <a:cubicBezTo>
                    <a:pt x="12284" y="11372"/>
                    <a:pt x="12594" y="11325"/>
                    <a:pt x="12896" y="11325"/>
                  </a:cubicBezTo>
                  <a:cubicBezTo>
                    <a:pt x="13292" y="11325"/>
                    <a:pt x="13675" y="11406"/>
                    <a:pt x="14068" y="11494"/>
                  </a:cubicBezTo>
                  <a:cubicBezTo>
                    <a:pt x="14169" y="11516"/>
                    <a:pt x="14268" y="11527"/>
                    <a:pt x="14365" y="11527"/>
                  </a:cubicBezTo>
                  <a:cubicBezTo>
                    <a:pt x="14869" y="11527"/>
                    <a:pt x="15296" y="11232"/>
                    <a:pt x="15533" y="10766"/>
                  </a:cubicBezTo>
                  <a:cubicBezTo>
                    <a:pt x="15816" y="10211"/>
                    <a:pt x="15426" y="9820"/>
                    <a:pt x="15064" y="9390"/>
                  </a:cubicBezTo>
                  <a:cubicBezTo>
                    <a:pt x="14315" y="8498"/>
                    <a:pt x="13269" y="8151"/>
                    <a:pt x="12151" y="7735"/>
                  </a:cubicBezTo>
                  <a:cubicBezTo>
                    <a:pt x="12778" y="6886"/>
                    <a:pt x="13308" y="6133"/>
                    <a:pt x="13871" y="5406"/>
                  </a:cubicBezTo>
                  <a:cubicBezTo>
                    <a:pt x="14132" y="5062"/>
                    <a:pt x="14362" y="4722"/>
                    <a:pt x="14215" y="4284"/>
                  </a:cubicBezTo>
                  <a:cubicBezTo>
                    <a:pt x="13935" y="3457"/>
                    <a:pt x="13297" y="2851"/>
                    <a:pt x="12574" y="2529"/>
                  </a:cubicBezTo>
                  <a:cubicBezTo>
                    <a:pt x="12445" y="2472"/>
                    <a:pt x="12323" y="2447"/>
                    <a:pt x="12207" y="2447"/>
                  </a:cubicBezTo>
                  <a:cubicBezTo>
                    <a:pt x="11646" y="2447"/>
                    <a:pt x="11209" y="3024"/>
                    <a:pt x="10800" y="3407"/>
                  </a:cubicBezTo>
                  <a:cubicBezTo>
                    <a:pt x="10470" y="3715"/>
                    <a:pt x="10323" y="4213"/>
                    <a:pt x="10037" y="4582"/>
                  </a:cubicBezTo>
                  <a:cubicBezTo>
                    <a:pt x="9860" y="4810"/>
                    <a:pt x="9673" y="5093"/>
                    <a:pt x="9327" y="5093"/>
                  </a:cubicBezTo>
                  <a:cubicBezTo>
                    <a:pt x="9218" y="5093"/>
                    <a:pt x="9093" y="5065"/>
                    <a:pt x="8948" y="4997"/>
                  </a:cubicBezTo>
                  <a:cubicBezTo>
                    <a:pt x="9170" y="3833"/>
                    <a:pt x="8557" y="2758"/>
                    <a:pt x="8457" y="1583"/>
                  </a:cubicBezTo>
                  <a:cubicBezTo>
                    <a:pt x="8404" y="947"/>
                    <a:pt x="7139" y="1"/>
                    <a:pt x="65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59;p7"/>
            <p:cNvSpPr/>
            <p:nvPr/>
          </p:nvSpPr>
          <p:spPr>
            <a:xfrm>
              <a:off x="8301575" y="593088"/>
              <a:ext cx="154100" cy="155900"/>
            </a:xfrm>
            <a:custGeom>
              <a:avLst/>
              <a:gdLst/>
              <a:ahLst/>
              <a:cxnLst/>
              <a:rect l="l" t="t" r="r" b="b"/>
              <a:pathLst>
                <a:path w="6164" h="6236" extrusionOk="0">
                  <a:moveTo>
                    <a:pt x="2963" y="1"/>
                  </a:moveTo>
                  <a:cubicBezTo>
                    <a:pt x="1047" y="1"/>
                    <a:pt x="1" y="1097"/>
                    <a:pt x="8" y="3090"/>
                  </a:cubicBezTo>
                  <a:cubicBezTo>
                    <a:pt x="15" y="4913"/>
                    <a:pt x="1270" y="6236"/>
                    <a:pt x="2975" y="6236"/>
                  </a:cubicBezTo>
                  <a:cubicBezTo>
                    <a:pt x="2982" y="6236"/>
                    <a:pt x="2989" y="6236"/>
                    <a:pt x="2996" y="6236"/>
                  </a:cubicBezTo>
                  <a:cubicBezTo>
                    <a:pt x="4945" y="6218"/>
                    <a:pt x="6164" y="4992"/>
                    <a:pt x="6164" y="3043"/>
                  </a:cubicBezTo>
                  <a:cubicBezTo>
                    <a:pt x="6160" y="1377"/>
                    <a:pt x="4730" y="8"/>
                    <a:pt x="2982" y="1"/>
                  </a:cubicBezTo>
                  <a:cubicBezTo>
                    <a:pt x="2975" y="1"/>
                    <a:pt x="2969" y="1"/>
                    <a:pt x="296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60;p7"/>
            <p:cNvSpPr/>
            <p:nvPr/>
          </p:nvSpPr>
          <p:spPr>
            <a:xfrm>
              <a:off x="421526" y="862157"/>
              <a:ext cx="217434" cy="309528"/>
            </a:xfrm>
            <a:custGeom>
              <a:avLst/>
              <a:gdLst/>
              <a:ahLst/>
              <a:cxnLst/>
              <a:rect l="l" t="t" r="r" b="b"/>
              <a:pathLst>
                <a:path w="7031" h="10009" extrusionOk="0">
                  <a:moveTo>
                    <a:pt x="3057" y="1"/>
                  </a:moveTo>
                  <a:cubicBezTo>
                    <a:pt x="2741" y="700"/>
                    <a:pt x="2992" y="1456"/>
                    <a:pt x="2612" y="2079"/>
                  </a:cubicBezTo>
                  <a:cubicBezTo>
                    <a:pt x="2243" y="2685"/>
                    <a:pt x="2007" y="3358"/>
                    <a:pt x="1591" y="3942"/>
                  </a:cubicBezTo>
                  <a:cubicBezTo>
                    <a:pt x="1172" y="4537"/>
                    <a:pt x="455" y="4784"/>
                    <a:pt x="0" y="5379"/>
                  </a:cubicBezTo>
                  <a:cubicBezTo>
                    <a:pt x="212" y="5440"/>
                    <a:pt x="409" y="5508"/>
                    <a:pt x="609" y="5551"/>
                  </a:cubicBezTo>
                  <a:cubicBezTo>
                    <a:pt x="1480" y="5741"/>
                    <a:pt x="2111" y="6243"/>
                    <a:pt x="2591" y="6981"/>
                  </a:cubicBezTo>
                  <a:cubicBezTo>
                    <a:pt x="3049" y="7694"/>
                    <a:pt x="3225" y="8471"/>
                    <a:pt x="3268" y="9299"/>
                  </a:cubicBezTo>
                  <a:cubicBezTo>
                    <a:pt x="3279" y="9532"/>
                    <a:pt x="3189" y="9797"/>
                    <a:pt x="3368" y="10009"/>
                  </a:cubicBezTo>
                  <a:cubicBezTo>
                    <a:pt x="3547" y="9948"/>
                    <a:pt x="3526" y="9829"/>
                    <a:pt x="3533" y="9729"/>
                  </a:cubicBezTo>
                  <a:cubicBezTo>
                    <a:pt x="3619" y="8371"/>
                    <a:pt x="4078" y="7135"/>
                    <a:pt x="4751" y="5963"/>
                  </a:cubicBezTo>
                  <a:cubicBezTo>
                    <a:pt x="5059" y="5422"/>
                    <a:pt x="5504" y="5042"/>
                    <a:pt x="6095" y="4824"/>
                  </a:cubicBezTo>
                  <a:cubicBezTo>
                    <a:pt x="6400" y="4709"/>
                    <a:pt x="6690" y="4548"/>
                    <a:pt x="7030" y="4383"/>
                  </a:cubicBezTo>
                  <a:cubicBezTo>
                    <a:pt x="6776" y="4208"/>
                    <a:pt x="6564" y="4172"/>
                    <a:pt x="6360" y="4111"/>
                  </a:cubicBezTo>
                  <a:cubicBezTo>
                    <a:pt x="5909" y="3978"/>
                    <a:pt x="5454" y="3846"/>
                    <a:pt x="5009" y="3688"/>
                  </a:cubicBezTo>
                  <a:cubicBezTo>
                    <a:pt x="4425" y="3484"/>
                    <a:pt x="4024" y="3111"/>
                    <a:pt x="3859" y="2488"/>
                  </a:cubicBezTo>
                  <a:cubicBezTo>
                    <a:pt x="3737" y="2029"/>
                    <a:pt x="3605" y="1581"/>
                    <a:pt x="3508" y="1119"/>
                  </a:cubicBezTo>
                  <a:cubicBezTo>
                    <a:pt x="3429" y="757"/>
                    <a:pt x="3436" y="345"/>
                    <a:pt x="305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61;p7"/>
            <p:cNvSpPr/>
            <p:nvPr/>
          </p:nvSpPr>
          <p:spPr>
            <a:xfrm>
              <a:off x="816180" y="407045"/>
              <a:ext cx="75952" cy="83992"/>
            </a:xfrm>
            <a:custGeom>
              <a:avLst/>
              <a:gdLst/>
              <a:ahLst/>
              <a:cxnLst/>
              <a:rect l="l" t="t" r="r" b="b"/>
              <a:pathLst>
                <a:path w="2456" h="2716" extrusionOk="0">
                  <a:moveTo>
                    <a:pt x="1265" y="0"/>
                  </a:moveTo>
                  <a:cubicBezTo>
                    <a:pt x="527" y="0"/>
                    <a:pt x="0" y="501"/>
                    <a:pt x="62" y="1212"/>
                  </a:cubicBezTo>
                  <a:cubicBezTo>
                    <a:pt x="59" y="1760"/>
                    <a:pt x="173" y="2022"/>
                    <a:pt x="585" y="2434"/>
                  </a:cubicBezTo>
                  <a:cubicBezTo>
                    <a:pt x="773" y="2620"/>
                    <a:pt x="1007" y="2716"/>
                    <a:pt x="1235" y="2716"/>
                  </a:cubicBezTo>
                  <a:cubicBezTo>
                    <a:pt x="1473" y="2716"/>
                    <a:pt x="1703" y="2612"/>
                    <a:pt x="1868" y="2398"/>
                  </a:cubicBezTo>
                  <a:cubicBezTo>
                    <a:pt x="2302" y="1829"/>
                    <a:pt x="2456" y="1187"/>
                    <a:pt x="2155" y="506"/>
                  </a:cubicBezTo>
                  <a:cubicBezTo>
                    <a:pt x="2058" y="299"/>
                    <a:pt x="1875" y="91"/>
                    <a:pt x="1621" y="37"/>
                  </a:cubicBezTo>
                  <a:cubicBezTo>
                    <a:pt x="1498" y="12"/>
                    <a:pt x="1379" y="0"/>
                    <a:pt x="1265"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7"/>
            <p:cNvSpPr/>
            <p:nvPr/>
          </p:nvSpPr>
          <p:spPr>
            <a:xfrm>
              <a:off x="781513" y="584123"/>
              <a:ext cx="68406" cy="69117"/>
            </a:xfrm>
            <a:custGeom>
              <a:avLst/>
              <a:gdLst/>
              <a:ahLst/>
              <a:cxnLst/>
              <a:rect l="l" t="t" r="r" b="b"/>
              <a:pathLst>
                <a:path w="2212" h="2235" extrusionOk="0">
                  <a:moveTo>
                    <a:pt x="1120" y="1"/>
                  </a:moveTo>
                  <a:cubicBezTo>
                    <a:pt x="985" y="1"/>
                    <a:pt x="849" y="24"/>
                    <a:pt x="710" y="80"/>
                  </a:cubicBezTo>
                  <a:cubicBezTo>
                    <a:pt x="595" y="126"/>
                    <a:pt x="495" y="180"/>
                    <a:pt x="402" y="266"/>
                  </a:cubicBezTo>
                  <a:cubicBezTo>
                    <a:pt x="126" y="531"/>
                    <a:pt x="1" y="861"/>
                    <a:pt x="112" y="1223"/>
                  </a:cubicBezTo>
                  <a:cubicBezTo>
                    <a:pt x="262" y="1696"/>
                    <a:pt x="488" y="2122"/>
                    <a:pt x="1058" y="2215"/>
                  </a:cubicBezTo>
                  <a:cubicBezTo>
                    <a:pt x="1132" y="2227"/>
                    <a:pt x="1205" y="2235"/>
                    <a:pt x="1275" y="2235"/>
                  </a:cubicBezTo>
                  <a:cubicBezTo>
                    <a:pt x="1496" y="2235"/>
                    <a:pt x="1695" y="2165"/>
                    <a:pt x="1828" y="1964"/>
                  </a:cubicBezTo>
                  <a:cubicBezTo>
                    <a:pt x="2036" y="1646"/>
                    <a:pt x="2194" y="1298"/>
                    <a:pt x="2201" y="904"/>
                  </a:cubicBezTo>
                  <a:cubicBezTo>
                    <a:pt x="2211" y="585"/>
                    <a:pt x="2097" y="288"/>
                    <a:pt x="1821" y="169"/>
                  </a:cubicBezTo>
                  <a:cubicBezTo>
                    <a:pt x="1599" y="77"/>
                    <a:pt x="1364" y="1"/>
                    <a:pt x="112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63;p7"/>
            <p:cNvSpPr/>
            <p:nvPr/>
          </p:nvSpPr>
          <p:spPr>
            <a:xfrm>
              <a:off x="931995" y="569217"/>
              <a:ext cx="69056" cy="63984"/>
            </a:xfrm>
            <a:custGeom>
              <a:avLst/>
              <a:gdLst/>
              <a:ahLst/>
              <a:cxnLst/>
              <a:rect l="l" t="t" r="r" b="b"/>
              <a:pathLst>
                <a:path w="2233" h="2069" extrusionOk="0">
                  <a:moveTo>
                    <a:pt x="1374" y="0"/>
                  </a:moveTo>
                  <a:cubicBezTo>
                    <a:pt x="896" y="0"/>
                    <a:pt x="349" y="304"/>
                    <a:pt x="165" y="716"/>
                  </a:cubicBezTo>
                  <a:cubicBezTo>
                    <a:pt x="1" y="1085"/>
                    <a:pt x="115" y="1432"/>
                    <a:pt x="280" y="1773"/>
                  </a:cubicBezTo>
                  <a:cubicBezTo>
                    <a:pt x="394" y="2010"/>
                    <a:pt x="590" y="2053"/>
                    <a:pt x="826" y="2053"/>
                  </a:cubicBezTo>
                  <a:cubicBezTo>
                    <a:pt x="879" y="2053"/>
                    <a:pt x="933" y="2051"/>
                    <a:pt x="989" y="2049"/>
                  </a:cubicBezTo>
                  <a:cubicBezTo>
                    <a:pt x="1049" y="2062"/>
                    <a:pt x="1106" y="2069"/>
                    <a:pt x="1159" y="2069"/>
                  </a:cubicBezTo>
                  <a:cubicBezTo>
                    <a:pt x="1488" y="2069"/>
                    <a:pt x="1695" y="1823"/>
                    <a:pt x="1824" y="1493"/>
                  </a:cubicBezTo>
                  <a:cubicBezTo>
                    <a:pt x="1889" y="1332"/>
                    <a:pt x="1993" y="1203"/>
                    <a:pt x="2057" y="1045"/>
                  </a:cubicBezTo>
                  <a:cubicBezTo>
                    <a:pt x="2233" y="623"/>
                    <a:pt x="2036" y="146"/>
                    <a:pt x="1638" y="35"/>
                  </a:cubicBezTo>
                  <a:cubicBezTo>
                    <a:pt x="1555" y="11"/>
                    <a:pt x="1466" y="0"/>
                    <a:pt x="1374"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64;p7"/>
            <p:cNvSpPr/>
            <p:nvPr/>
          </p:nvSpPr>
          <p:spPr>
            <a:xfrm>
              <a:off x="8638375" y="937995"/>
              <a:ext cx="75956" cy="76843"/>
            </a:xfrm>
            <a:custGeom>
              <a:avLst/>
              <a:gdLst/>
              <a:ahLst/>
              <a:cxnLst/>
              <a:rect l="l" t="t" r="r" b="b"/>
              <a:pathLst>
                <a:path w="6164" h="6236" extrusionOk="0">
                  <a:moveTo>
                    <a:pt x="2963" y="1"/>
                  </a:moveTo>
                  <a:cubicBezTo>
                    <a:pt x="1047" y="1"/>
                    <a:pt x="1" y="1097"/>
                    <a:pt x="8" y="3090"/>
                  </a:cubicBezTo>
                  <a:cubicBezTo>
                    <a:pt x="15" y="4913"/>
                    <a:pt x="1270" y="6236"/>
                    <a:pt x="2975" y="6236"/>
                  </a:cubicBezTo>
                  <a:cubicBezTo>
                    <a:pt x="2982" y="6236"/>
                    <a:pt x="2989" y="6236"/>
                    <a:pt x="2996" y="6236"/>
                  </a:cubicBezTo>
                  <a:cubicBezTo>
                    <a:pt x="4945" y="6218"/>
                    <a:pt x="6164" y="4992"/>
                    <a:pt x="6164" y="3043"/>
                  </a:cubicBezTo>
                  <a:cubicBezTo>
                    <a:pt x="6160" y="1377"/>
                    <a:pt x="4730" y="8"/>
                    <a:pt x="2982" y="1"/>
                  </a:cubicBezTo>
                  <a:cubicBezTo>
                    <a:pt x="2975" y="1"/>
                    <a:pt x="2969" y="1"/>
                    <a:pt x="2963"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65;p7"/>
            <p:cNvSpPr/>
            <p:nvPr/>
          </p:nvSpPr>
          <p:spPr>
            <a:xfrm>
              <a:off x="8714325" y="411249"/>
              <a:ext cx="75956" cy="63981"/>
            </a:xfrm>
            <a:custGeom>
              <a:avLst/>
              <a:gdLst/>
              <a:ahLst/>
              <a:cxnLst/>
              <a:rect l="l" t="t" r="r" b="b"/>
              <a:pathLst>
                <a:path w="6164" h="6236" extrusionOk="0">
                  <a:moveTo>
                    <a:pt x="2963" y="1"/>
                  </a:moveTo>
                  <a:cubicBezTo>
                    <a:pt x="1047" y="1"/>
                    <a:pt x="1" y="1097"/>
                    <a:pt x="8" y="3090"/>
                  </a:cubicBezTo>
                  <a:cubicBezTo>
                    <a:pt x="15" y="4913"/>
                    <a:pt x="1270" y="6236"/>
                    <a:pt x="2975" y="6236"/>
                  </a:cubicBezTo>
                  <a:cubicBezTo>
                    <a:pt x="2982" y="6236"/>
                    <a:pt x="2989" y="6236"/>
                    <a:pt x="2996" y="6236"/>
                  </a:cubicBezTo>
                  <a:cubicBezTo>
                    <a:pt x="4945" y="6218"/>
                    <a:pt x="6164" y="4992"/>
                    <a:pt x="6164" y="3043"/>
                  </a:cubicBezTo>
                  <a:cubicBezTo>
                    <a:pt x="6160" y="1377"/>
                    <a:pt x="4730" y="8"/>
                    <a:pt x="2982" y="1"/>
                  </a:cubicBezTo>
                  <a:cubicBezTo>
                    <a:pt x="2975" y="1"/>
                    <a:pt x="2969" y="1"/>
                    <a:pt x="296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6" name="Google Shape;66;p7"/>
          <p:cNvSpPr txBox="1">
            <a:spLocks noGrp="1"/>
          </p:cNvSpPr>
          <p:nvPr>
            <p:ph type="title"/>
          </p:nvPr>
        </p:nvSpPr>
        <p:spPr>
          <a:xfrm>
            <a:off x="2398825" y="488100"/>
            <a:ext cx="4346400" cy="6960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SzPts val="6000"/>
              <a:buNone/>
              <a:defRPr/>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67" name="Google Shape;67;p7"/>
          <p:cNvSpPr txBox="1">
            <a:spLocks noGrp="1"/>
          </p:cNvSpPr>
          <p:nvPr>
            <p:ph type="body" idx="1"/>
          </p:nvPr>
        </p:nvSpPr>
        <p:spPr>
          <a:xfrm>
            <a:off x="2284325" y="1317000"/>
            <a:ext cx="4575600" cy="920700"/>
          </a:xfrm>
          <a:prstGeom prst="rect">
            <a:avLst/>
          </a:prstGeom>
        </p:spPr>
        <p:txBody>
          <a:bodyPr spcFirstLastPara="1" wrap="square" lIns="91425" tIns="91425" rIns="91425" bIns="91425" anchor="t" anchorCtr="0">
            <a:noAutofit/>
          </a:bodyPr>
          <a:lstStyle>
            <a:lvl1pPr marL="457200" lvl="0" indent="-304800">
              <a:lnSpc>
                <a:spcPct val="100000"/>
              </a:lnSpc>
              <a:spcBef>
                <a:spcPts val="0"/>
              </a:spcBef>
              <a:spcAft>
                <a:spcPts val="0"/>
              </a:spcAft>
              <a:buSzPts val="1200"/>
              <a:buChar char="●"/>
              <a:defRPr sz="16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8"/>
        <p:cNvGrpSpPr/>
        <p:nvPr/>
      </p:nvGrpSpPr>
      <p:grpSpPr>
        <a:xfrm>
          <a:off x="0" y="0"/>
          <a:ext cx="0" cy="0"/>
          <a:chOff x="0" y="0"/>
          <a:chExt cx="0" cy="0"/>
        </a:xfrm>
      </p:grpSpPr>
      <p:sp>
        <p:nvSpPr>
          <p:cNvPr id="69" name="Google Shape;69;p8"/>
          <p:cNvSpPr txBox="1">
            <a:spLocks noGrp="1"/>
          </p:cNvSpPr>
          <p:nvPr>
            <p:ph type="title"/>
          </p:nvPr>
        </p:nvSpPr>
        <p:spPr>
          <a:xfrm>
            <a:off x="603900" y="641253"/>
            <a:ext cx="1960500" cy="1470900"/>
          </a:xfrm>
          <a:prstGeom prst="rect">
            <a:avLst/>
          </a:prstGeom>
        </p:spPr>
        <p:txBody>
          <a:bodyPr spcFirstLastPara="1" wrap="square" lIns="91425" tIns="91425" rIns="91425" bIns="91425" anchor="ctr" anchorCtr="0">
            <a:noAutofit/>
          </a:bodyPr>
          <a:lstStyle>
            <a:lvl1pPr lvl="0">
              <a:lnSpc>
                <a:spcPct val="70000"/>
              </a:lnSpc>
              <a:spcBef>
                <a:spcPts val="0"/>
              </a:spcBef>
              <a:spcAft>
                <a:spcPts val="0"/>
              </a:spcAft>
              <a:buSzPts val="2500"/>
              <a:buNone/>
              <a:defRPr sz="35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70"/>
        <p:cNvGrpSpPr/>
        <p:nvPr/>
      </p:nvGrpSpPr>
      <p:grpSpPr>
        <a:xfrm>
          <a:off x="0" y="0"/>
          <a:ext cx="0" cy="0"/>
          <a:chOff x="0" y="0"/>
          <a:chExt cx="0" cy="0"/>
        </a:xfrm>
      </p:grpSpPr>
      <p:sp>
        <p:nvSpPr>
          <p:cNvPr id="71" name="Google Shape;71;p9"/>
          <p:cNvSpPr txBox="1">
            <a:spLocks noGrp="1"/>
          </p:cNvSpPr>
          <p:nvPr>
            <p:ph type="title"/>
          </p:nvPr>
        </p:nvSpPr>
        <p:spPr>
          <a:xfrm>
            <a:off x="599025" y="1599900"/>
            <a:ext cx="3332700" cy="761400"/>
          </a:xfrm>
          <a:prstGeom prst="rect">
            <a:avLst/>
          </a:prstGeom>
        </p:spPr>
        <p:txBody>
          <a:bodyPr spcFirstLastPara="1" wrap="square" lIns="91425" tIns="91425" rIns="91425" bIns="91425" anchor="b" anchorCtr="0">
            <a:noAutofit/>
          </a:bodyPr>
          <a:lstStyle>
            <a:lvl1pPr lvl="0" algn="ctr">
              <a:lnSpc>
                <a:spcPct val="70000"/>
              </a:lnSpc>
              <a:spcBef>
                <a:spcPts val="0"/>
              </a:spcBef>
              <a:spcAft>
                <a:spcPts val="0"/>
              </a:spcAft>
              <a:buSzPts val="6000"/>
              <a:buNone/>
              <a:defRPr/>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72" name="Google Shape;72;p9"/>
          <p:cNvSpPr txBox="1">
            <a:spLocks noGrp="1"/>
          </p:cNvSpPr>
          <p:nvPr>
            <p:ph type="subTitle" idx="1"/>
          </p:nvPr>
        </p:nvSpPr>
        <p:spPr>
          <a:xfrm>
            <a:off x="599025" y="2361300"/>
            <a:ext cx="3332700" cy="1182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1600"/>
              <a:buNone/>
              <a:defRPr sz="16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grpSp>
        <p:nvGrpSpPr>
          <p:cNvPr id="73" name="Google Shape;73;p9"/>
          <p:cNvGrpSpPr/>
          <p:nvPr/>
        </p:nvGrpSpPr>
        <p:grpSpPr>
          <a:xfrm rot="-5400000">
            <a:off x="537407" y="4077795"/>
            <a:ext cx="570956" cy="748956"/>
            <a:chOff x="551804" y="3042200"/>
            <a:chExt cx="224521" cy="294447"/>
          </a:xfrm>
        </p:grpSpPr>
        <p:sp>
          <p:nvSpPr>
            <p:cNvPr id="74" name="Google Shape;74;p9"/>
            <p:cNvSpPr/>
            <p:nvPr/>
          </p:nvSpPr>
          <p:spPr>
            <a:xfrm>
              <a:off x="641125" y="3128300"/>
              <a:ext cx="51175" cy="60375"/>
            </a:xfrm>
            <a:custGeom>
              <a:avLst/>
              <a:gdLst/>
              <a:ahLst/>
              <a:cxnLst/>
              <a:rect l="l" t="t" r="r" b="b"/>
              <a:pathLst>
                <a:path w="2047" h="2415" extrusionOk="0">
                  <a:moveTo>
                    <a:pt x="1175" y="0"/>
                  </a:moveTo>
                  <a:cubicBezTo>
                    <a:pt x="1123" y="0"/>
                    <a:pt x="1071" y="6"/>
                    <a:pt x="1018" y="18"/>
                  </a:cubicBezTo>
                  <a:cubicBezTo>
                    <a:pt x="807" y="64"/>
                    <a:pt x="602" y="132"/>
                    <a:pt x="463" y="311"/>
                  </a:cubicBezTo>
                  <a:cubicBezTo>
                    <a:pt x="298" y="383"/>
                    <a:pt x="180" y="487"/>
                    <a:pt x="183" y="681"/>
                  </a:cubicBezTo>
                  <a:cubicBezTo>
                    <a:pt x="4" y="1035"/>
                    <a:pt x="0" y="1390"/>
                    <a:pt x="187" y="1745"/>
                  </a:cubicBezTo>
                  <a:cubicBezTo>
                    <a:pt x="233" y="1841"/>
                    <a:pt x="269" y="1945"/>
                    <a:pt x="330" y="2031"/>
                  </a:cubicBezTo>
                  <a:cubicBezTo>
                    <a:pt x="520" y="2284"/>
                    <a:pt x="730" y="2414"/>
                    <a:pt x="946" y="2414"/>
                  </a:cubicBezTo>
                  <a:cubicBezTo>
                    <a:pt x="1133" y="2414"/>
                    <a:pt x="1326" y="2316"/>
                    <a:pt x="1513" y="2114"/>
                  </a:cubicBezTo>
                  <a:cubicBezTo>
                    <a:pt x="1917" y="1677"/>
                    <a:pt x="2046" y="1146"/>
                    <a:pt x="1896" y="559"/>
                  </a:cubicBezTo>
                  <a:cubicBezTo>
                    <a:pt x="1812" y="227"/>
                    <a:pt x="1507" y="0"/>
                    <a:pt x="1175"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75;p9"/>
            <p:cNvSpPr/>
            <p:nvPr/>
          </p:nvSpPr>
          <p:spPr>
            <a:xfrm>
              <a:off x="551804" y="3288222"/>
              <a:ext cx="39350" cy="48425"/>
            </a:xfrm>
            <a:custGeom>
              <a:avLst/>
              <a:gdLst/>
              <a:ahLst/>
              <a:cxnLst/>
              <a:rect l="l" t="t" r="r" b="b"/>
              <a:pathLst>
                <a:path w="1574" h="1937" extrusionOk="0">
                  <a:moveTo>
                    <a:pt x="800" y="1"/>
                  </a:moveTo>
                  <a:cubicBezTo>
                    <a:pt x="365" y="1"/>
                    <a:pt x="21" y="418"/>
                    <a:pt x="11" y="973"/>
                  </a:cubicBezTo>
                  <a:cubicBezTo>
                    <a:pt x="0" y="1442"/>
                    <a:pt x="391" y="1929"/>
                    <a:pt x="778" y="1936"/>
                  </a:cubicBezTo>
                  <a:cubicBezTo>
                    <a:pt x="781" y="1936"/>
                    <a:pt x="784" y="1936"/>
                    <a:pt x="788" y="1936"/>
                  </a:cubicBezTo>
                  <a:cubicBezTo>
                    <a:pt x="1238" y="1936"/>
                    <a:pt x="1562" y="1466"/>
                    <a:pt x="1569" y="797"/>
                  </a:cubicBezTo>
                  <a:cubicBezTo>
                    <a:pt x="1573" y="403"/>
                    <a:pt x="1211" y="12"/>
                    <a:pt x="828" y="2"/>
                  </a:cubicBezTo>
                  <a:cubicBezTo>
                    <a:pt x="819" y="1"/>
                    <a:pt x="809" y="1"/>
                    <a:pt x="800"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76;p9"/>
            <p:cNvSpPr/>
            <p:nvPr/>
          </p:nvSpPr>
          <p:spPr>
            <a:xfrm>
              <a:off x="688325" y="3042200"/>
              <a:ext cx="39000" cy="44650"/>
            </a:xfrm>
            <a:custGeom>
              <a:avLst/>
              <a:gdLst/>
              <a:ahLst/>
              <a:cxnLst/>
              <a:rect l="l" t="t" r="r" b="b"/>
              <a:pathLst>
                <a:path w="1560" h="1786" extrusionOk="0">
                  <a:moveTo>
                    <a:pt x="786" y="0"/>
                  </a:moveTo>
                  <a:cubicBezTo>
                    <a:pt x="780" y="0"/>
                    <a:pt x="774" y="0"/>
                    <a:pt x="768" y="0"/>
                  </a:cubicBezTo>
                  <a:cubicBezTo>
                    <a:pt x="241" y="15"/>
                    <a:pt x="26" y="205"/>
                    <a:pt x="15" y="663"/>
                  </a:cubicBezTo>
                  <a:cubicBezTo>
                    <a:pt x="1" y="1217"/>
                    <a:pt x="418" y="1785"/>
                    <a:pt x="831" y="1785"/>
                  </a:cubicBezTo>
                  <a:cubicBezTo>
                    <a:pt x="837" y="1785"/>
                    <a:pt x="844" y="1785"/>
                    <a:pt x="850" y="1785"/>
                  </a:cubicBezTo>
                  <a:cubicBezTo>
                    <a:pt x="1190" y="1770"/>
                    <a:pt x="1552" y="1244"/>
                    <a:pt x="1556" y="760"/>
                  </a:cubicBezTo>
                  <a:cubicBezTo>
                    <a:pt x="1559" y="347"/>
                    <a:pt x="1201" y="0"/>
                    <a:pt x="78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9"/>
            <p:cNvSpPr/>
            <p:nvPr/>
          </p:nvSpPr>
          <p:spPr>
            <a:xfrm>
              <a:off x="591150" y="3053250"/>
              <a:ext cx="56975" cy="38050"/>
            </a:xfrm>
            <a:custGeom>
              <a:avLst/>
              <a:gdLst/>
              <a:ahLst/>
              <a:cxnLst/>
              <a:rect l="l" t="t" r="r" b="b"/>
              <a:pathLst>
                <a:path w="2279" h="1522" extrusionOk="0">
                  <a:moveTo>
                    <a:pt x="1217" y="1"/>
                  </a:moveTo>
                  <a:cubicBezTo>
                    <a:pt x="1007" y="1"/>
                    <a:pt x="807" y="91"/>
                    <a:pt x="638" y="275"/>
                  </a:cubicBezTo>
                  <a:cubicBezTo>
                    <a:pt x="505" y="411"/>
                    <a:pt x="398" y="572"/>
                    <a:pt x="297" y="737"/>
                  </a:cubicBezTo>
                  <a:cubicBezTo>
                    <a:pt x="0" y="1210"/>
                    <a:pt x="65" y="1314"/>
                    <a:pt x="663" y="1354"/>
                  </a:cubicBezTo>
                  <a:cubicBezTo>
                    <a:pt x="824" y="1404"/>
                    <a:pt x="982" y="1483"/>
                    <a:pt x="1147" y="1504"/>
                  </a:cubicBezTo>
                  <a:cubicBezTo>
                    <a:pt x="1226" y="1515"/>
                    <a:pt x="1306" y="1522"/>
                    <a:pt x="1385" y="1522"/>
                  </a:cubicBezTo>
                  <a:cubicBezTo>
                    <a:pt x="1657" y="1522"/>
                    <a:pt x="1913" y="1443"/>
                    <a:pt x="2075" y="1207"/>
                  </a:cubicBezTo>
                  <a:cubicBezTo>
                    <a:pt x="2279" y="916"/>
                    <a:pt x="2089" y="615"/>
                    <a:pt x="1931" y="343"/>
                  </a:cubicBezTo>
                  <a:cubicBezTo>
                    <a:pt x="1906" y="314"/>
                    <a:pt x="1878" y="286"/>
                    <a:pt x="1849" y="264"/>
                  </a:cubicBezTo>
                  <a:cubicBezTo>
                    <a:pt x="1642" y="90"/>
                    <a:pt x="1425" y="1"/>
                    <a:pt x="1217"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78;p9"/>
            <p:cNvSpPr/>
            <p:nvPr/>
          </p:nvSpPr>
          <p:spPr>
            <a:xfrm>
              <a:off x="744250" y="3111725"/>
              <a:ext cx="32075" cy="37525"/>
            </a:xfrm>
            <a:custGeom>
              <a:avLst/>
              <a:gdLst/>
              <a:ahLst/>
              <a:cxnLst/>
              <a:rect l="l" t="t" r="r" b="b"/>
              <a:pathLst>
                <a:path w="1283" h="1501" extrusionOk="0">
                  <a:moveTo>
                    <a:pt x="523" y="1"/>
                  </a:moveTo>
                  <a:cubicBezTo>
                    <a:pt x="500" y="1"/>
                    <a:pt x="476" y="2"/>
                    <a:pt x="451" y="3"/>
                  </a:cubicBezTo>
                  <a:cubicBezTo>
                    <a:pt x="86" y="29"/>
                    <a:pt x="14" y="161"/>
                    <a:pt x="21" y="788"/>
                  </a:cubicBezTo>
                  <a:cubicBezTo>
                    <a:pt x="21" y="810"/>
                    <a:pt x="10" y="831"/>
                    <a:pt x="7" y="849"/>
                  </a:cubicBezTo>
                  <a:cubicBezTo>
                    <a:pt x="1" y="1335"/>
                    <a:pt x="78" y="1501"/>
                    <a:pt x="375" y="1501"/>
                  </a:cubicBezTo>
                  <a:cubicBezTo>
                    <a:pt x="426" y="1501"/>
                    <a:pt x="483" y="1496"/>
                    <a:pt x="548" y="1487"/>
                  </a:cubicBezTo>
                  <a:cubicBezTo>
                    <a:pt x="956" y="1433"/>
                    <a:pt x="1282" y="1039"/>
                    <a:pt x="1257" y="634"/>
                  </a:cubicBezTo>
                  <a:cubicBezTo>
                    <a:pt x="1234" y="258"/>
                    <a:pt x="932" y="1"/>
                    <a:pt x="52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79" name="Google Shape;79;p9"/>
          <p:cNvGrpSpPr/>
          <p:nvPr/>
        </p:nvGrpSpPr>
        <p:grpSpPr>
          <a:xfrm>
            <a:off x="8237957" y="319040"/>
            <a:ext cx="604755" cy="441549"/>
            <a:chOff x="8237957" y="319040"/>
            <a:chExt cx="604755" cy="441549"/>
          </a:xfrm>
        </p:grpSpPr>
        <p:sp>
          <p:nvSpPr>
            <p:cNvPr id="80" name="Google Shape;80;p9"/>
            <p:cNvSpPr/>
            <p:nvPr/>
          </p:nvSpPr>
          <p:spPr>
            <a:xfrm>
              <a:off x="8237957" y="634738"/>
              <a:ext cx="121593" cy="125852"/>
            </a:xfrm>
            <a:custGeom>
              <a:avLst/>
              <a:gdLst/>
              <a:ahLst/>
              <a:cxnLst/>
              <a:rect l="l" t="t" r="r" b="b"/>
              <a:pathLst>
                <a:path w="3340" h="3457" extrusionOk="0">
                  <a:moveTo>
                    <a:pt x="2059" y="1"/>
                  </a:moveTo>
                  <a:cubicBezTo>
                    <a:pt x="2010" y="1"/>
                    <a:pt x="1960" y="4"/>
                    <a:pt x="1910" y="9"/>
                  </a:cubicBezTo>
                  <a:cubicBezTo>
                    <a:pt x="1244" y="73"/>
                    <a:pt x="656" y="317"/>
                    <a:pt x="387" y="1012"/>
                  </a:cubicBezTo>
                  <a:cubicBezTo>
                    <a:pt x="0" y="1506"/>
                    <a:pt x="65" y="2033"/>
                    <a:pt x="262" y="2574"/>
                  </a:cubicBezTo>
                  <a:cubicBezTo>
                    <a:pt x="387" y="2768"/>
                    <a:pt x="351" y="3058"/>
                    <a:pt x="588" y="3183"/>
                  </a:cubicBezTo>
                  <a:cubicBezTo>
                    <a:pt x="862" y="3328"/>
                    <a:pt x="1137" y="3457"/>
                    <a:pt x="1423" y="3457"/>
                  </a:cubicBezTo>
                  <a:cubicBezTo>
                    <a:pt x="1604" y="3457"/>
                    <a:pt x="1790" y="3405"/>
                    <a:pt x="1982" y="3273"/>
                  </a:cubicBezTo>
                  <a:cubicBezTo>
                    <a:pt x="2301" y="3054"/>
                    <a:pt x="2641" y="2854"/>
                    <a:pt x="2888" y="2560"/>
                  </a:cubicBezTo>
                  <a:cubicBezTo>
                    <a:pt x="3340" y="2022"/>
                    <a:pt x="3311" y="1055"/>
                    <a:pt x="2910" y="453"/>
                  </a:cubicBezTo>
                  <a:cubicBezTo>
                    <a:pt x="2688" y="122"/>
                    <a:pt x="2388" y="1"/>
                    <a:pt x="2059"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1" name="Google Shape;81;p9"/>
            <p:cNvGrpSpPr/>
            <p:nvPr/>
          </p:nvGrpSpPr>
          <p:grpSpPr>
            <a:xfrm rot="-3600147">
              <a:off x="8484501" y="349530"/>
              <a:ext cx="274005" cy="352687"/>
              <a:chOff x="814900" y="1851400"/>
              <a:chExt cx="65600" cy="139750"/>
            </a:xfrm>
          </p:grpSpPr>
          <p:sp>
            <p:nvSpPr>
              <p:cNvPr id="82" name="Google Shape;82;p9"/>
              <p:cNvSpPr/>
              <p:nvPr/>
            </p:nvSpPr>
            <p:spPr>
              <a:xfrm>
                <a:off x="862025" y="1851400"/>
                <a:ext cx="17400" cy="45950"/>
              </a:xfrm>
              <a:custGeom>
                <a:avLst/>
                <a:gdLst/>
                <a:ahLst/>
                <a:cxnLst/>
                <a:rect l="l" t="t" r="r" b="b"/>
                <a:pathLst>
                  <a:path w="696" h="1838" extrusionOk="0">
                    <a:moveTo>
                      <a:pt x="351" y="0"/>
                    </a:moveTo>
                    <a:cubicBezTo>
                      <a:pt x="181" y="0"/>
                      <a:pt x="162" y="177"/>
                      <a:pt x="111" y="303"/>
                    </a:cubicBezTo>
                    <a:cubicBezTo>
                      <a:pt x="8" y="568"/>
                      <a:pt x="25" y="851"/>
                      <a:pt x="8" y="1070"/>
                    </a:cubicBezTo>
                    <a:cubicBezTo>
                      <a:pt x="8" y="1281"/>
                      <a:pt x="0" y="1432"/>
                      <a:pt x="11" y="1579"/>
                    </a:cubicBezTo>
                    <a:cubicBezTo>
                      <a:pt x="15" y="1683"/>
                      <a:pt x="15" y="1804"/>
                      <a:pt x="151" y="1833"/>
                    </a:cubicBezTo>
                    <a:cubicBezTo>
                      <a:pt x="166" y="1836"/>
                      <a:pt x="180" y="1837"/>
                      <a:pt x="194" y="1837"/>
                    </a:cubicBezTo>
                    <a:cubicBezTo>
                      <a:pt x="294" y="1837"/>
                      <a:pt x="357" y="1760"/>
                      <a:pt x="395" y="1672"/>
                    </a:cubicBezTo>
                    <a:cubicBezTo>
                      <a:pt x="577" y="1231"/>
                      <a:pt x="696" y="780"/>
                      <a:pt x="584" y="296"/>
                    </a:cubicBezTo>
                    <a:cubicBezTo>
                      <a:pt x="556" y="170"/>
                      <a:pt x="534" y="16"/>
                      <a:pt x="380" y="2"/>
                    </a:cubicBezTo>
                    <a:cubicBezTo>
                      <a:pt x="370" y="1"/>
                      <a:pt x="360" y="0"/>
                      <a:pt x="35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83;p9"/>
              <p:cNvSpPr/>
              <p:nvPr/>
            </p:nvSpPr>
            <p:spPr>
              <a:xfrm>
                <a:off x="814900" y="1928725"/>
                <a:ext cx="22150" cy="62425"/>
              </a:xfrm>
              <a:custGeom>
                <a:avLst/>
                <a:gdLst/>
                <a:ahLst/>
                <a:cxnLst/>
                <a:rect l="l" t="t" r="r" b="b"/>
                <a:pathLst>
                  <a:path w="886" h="2497" extrusionOk="0">
                    <a:moveTo>
                      <a:pt x="268" y="0"/>
                    </a:moveTo>
                    <a:cubicBezTo>
                      <a:pt x="194" y="0"/>
                      <a:pt x="164" y="89"/>
                      <a:pt x="158" y="152"/>
                    </a:cubicBezTo>
                    <a:cubicBezTo>
                      <a:pt x="105" y="865"/>
                      <a:pt x="1" y="1581"/>
                      <a:pt x="212" y="2287"/>
                    </a:cubicBezTo>
                    <a:cubicBezTo>
                      <a:pt x="205" y="2323"/>
                      <a:pt x="216" y="2352"/>
                      <a:pt x="237" y="2377"/>
                    </a:cubicBezTo>
                    <a:cubicBezTo>
                      <a:pt x="276" y="2457"/>
                      <a:pt x="314" y="2496"/>
                      <a:pt x="352" y="2496"/>
                    </a:cubicBezTo>
                    <a:cubicBezTo>
                      <a:pt x="392" y="2496"/>
                      <a:pt x="432" y="2454"/>
                      <a:pt x="470" y="2373"/>
                    </a:cubicBezTo>
                    <a:lnTo>
                      <a:pt x="517" y="2148"/>
                    </a:lnTo>
                    <a:cubicBezTo>
                      <a:pt x="624" y="2026"/>
                      <a:pt x="631" y="1882"/>
                      <a:pt x="610" y="1732"/>
                    </a:cubicBezTo>
                    <a:cubicBezTo>
                      <a:pt x="681" y="1467"/>
                      <a:pt x="803" y="1209"/>
                      <a:pt x="810" y="944"/>
                    </a:cubicBezTo>
                    <a:cubicBezTo>
                      <a:pt x="825" y="585"/>
                      <a:pt x="886" y="155"/>
                      <a:pt x="366" y="41"/>
                    </a:cubicBezTo>
                    <a:cubicBezTo>
                      <a:pt x="327" y="12"/>
                      <a:pt x="295" y="0"/>
                      <a:pt x="268"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84;p9"/>
              <p:cNvSpPr/>
              <p:nvPr/>
            </p:nvSpPr>
            <p:spPr>
              <a:xfrm>
                <a:off x="862475" y="1933850"/>
                <a:ext cx="18025" cy="38175"/>
              </a:xfrm>
              <a:custGeom>
                <a:avLst/>
                <a:gdLst/>
                <a:ahLst/>
                <a:cxnLst/>
                <a:rect l="l" t="t" r="r" b="b"/>
                <a:pathLst>
                  <a:path w="721" h="1527" extrusionOk="0">
                    <a:moveTo>
                      <a:pt x="341" y="0"/>
                    </a:moveTo>
                    <a:cubicBezTo>
                      <a:pt x="338" y="0"/>
                      <a:pt x="336" y="0"/>
                      <a:pt x="334" y="1"/>
                    </a:cubicBezTo>
                    <a:cubicBezTo>
                      <a:pt x="244" y="1"/>
                      <a:pt x="179" y="65"/>
                      <a:pt x="154" y="155"/>
                    </a:cubicBezTo>
                    <a:cubicBezTo>
                      <a:pt x="83" y="423"/>
                      <a:pt x="0" y="692"/>
                      <a:pt x="4" y="972"/>
                    </a:cubicBezTo>
                    <a:cubicBezTo>
                      <a:pt x="4" y="1058"/>
                      <a:pt x="0" y="1144"/>
                      <a:pt x="4" y="1230"/>
                    </a:cubicBezTo>
                    <a:cubicBezTo>
                      <a:pt x="7" y="1273"/>
                      <a:pt x="15" y="1316"/>
                      <a:pt x="29" y="1355"/>
                    </a:cubicBezTo>
                    <a:cubicBezTo>
                      <a:pt x="70" y="1468"/>
                      <a:pt x="151" y="1527"/>
                      <a:pt x="237" y="1527"/>
                    </a:cubicBezTo>
                    <a:cubicBezTo>
                      <a:pt x="301" y="1527"/>
                      <a:pt x="368" y="1494"/>
                      <a:pt x="423" y="1427"/>
                    </a:cubicBezTo>
                    <a:cubicBezTo>
                      <a:pt x="667" y="1129"/>
                      <a:pt x="721" y="448"/>
                      <a:pt x="534" y="140"/>
                    </a:cubicBezTo>
                    <a:cubicBezTo>
                      <a:pt x="485" y="64"/>
                      <a:pt x="426" y="0"/>
                      <a:pt x="34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pic>
        <p:nvPicPr>
          <p:cNvPr id="85" name="Google Shape;85;p9"/>
          <p:cNvPicPr preferRelativeResize="0"/>
          <p:nvPr/>
        </p:nvPicPr>
        <p:blipFill rotWithShape="1">
          <a:blip r:embed="rId2">
            <a:alphaModFix/>
          </a:blip>
          <a:srcRect l="-2120" t="14147" r="2119" b="16739"/>
          <a:stretch/>
        </p:blipFill>
        <p:spPr>
          <a:xfrm rot="2700040">
            <a:off x="-123482" y="70406"/>
            <a:ext cx="1424914" cy="194821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86"/>
        <p:cNvGrpSpPr/>
        <p:nvPr/>
      </p:nvGrpSpPr>
      <p:grpSpPr>
        <a:xfrm>
          <a:off x="0" y="0"/>
          <a:ext cx="0" cy="0"/>
          <a:chOff x="0" y="0"/>
          <a:chExt cx="0" cy="0"/>
        </a:xfrm>
      </p:grpSpPr>
      <p:sp>
        <p:nvSpPr>
          <p:cNvPr id="87" name="Google Shape;87;p10"/>
          <p:cNvSpPr txBox="1">
            <a:spLocks noGrp="1"/>
          </p:cNvSpPr>
          <p:nvPr>
            <p:ph type="title"/>
          </p:nvPr>
        </p:nvSpPr>
        <p:spPr>
          <a:xfrm>
            <a:off x="1583825" y="1573913"/>
            <a:ext cx="5976600" cy="1654800"/>
          </a:xfrm>
          <a:prstGeom prst="rect">
            <a:avLst/>
          </a:prstGeom>
        </p:spPr>
        <p:txBody>
          <a:bodyPr spcFirstLastPara="1" wrap="square" lIns="91425" tIns="91425" rIns="91425" bIns="91425" anchor="ctr" anchorCtr="0">
            <a:noAutofit/>
          </a:bodyPr>
          <a:lstStyle>
            <a:lvl1pPr lvl="0" algn="ctr" rtl="0">
              <a:lnSpc>
                <a:spcPct val="80000"/>
              </a:lnSpc>
              <a:spcBef>
                <a:spcPts val="0"/>
              </a:spcBef>
              <a:spcAft>
                <a:spcPts val="0"/>
              </a:spcAft>
              <a:buSzPts val="4500"/>
              <a:buNone/>
              <a:defRPr sz="6000"/>
            </a:lvl1pPr>
            <a:lvl2pPr lvl="1" rtl="0">
              <a:spcBef>
                <a:spcPts val="0"/>
              </a:spcBef>
              <a:spcAft>
                <a:spcPts val="0"/>
              </a:spcAft>
              <a:buSzPts val="4500"/>
              <a:buNone/>
              <a:defRPr sz="4500"/>
            </a:lvl2pPr>
            <a:lvl3pPr lvl="2" rtl="0">
              <a:spcBef>
                <a:spcPts val="0"/>
              </a:spcBef>
              <a:spcAft>
                <a:spcPts val="0"/>
              </a:spcAft>
              <a:buSzPts val="4500"/>
              <a:buNone/>
              <a:defRPr sz="4500"/>
            </a:lvl3pPr>
            <a:lvl4pPr lvl="3" rtl="0">
              <a:spcBef>
                <a:spcPts val="0"/>
              </a:spcBef>
              <a:spcAft>
                <a:spcPts val="0"/>
              </a:spcAft>
              <a:buSzPts val="4500"/>
              <a:buNone/>
              <a:defRPr sz="4500"/>
            </a:lvl4pPr>
            <a:lvl5pPr lvl="4" rtl="0">
              <a:spcBef>
                <a:spcPts val="0"/>
              </a:spcBef>
              <a:spcAft>
                <a:spcPts val="0"/>
              </a:spcAft>
              <a:buSzPts val="4500"/>
              <a:buNone/>
              <a:defRPr sz="4500"/>
            </a:lvl5pPr>
            <a:lvl6pPr lvl="5" rtl="0">
              <a:spcBef>
                <a:spcPts val="0"/>
              </a:spcBef>
              <a:spcAft>
                <a:spcPts val="0"/>
              </a:spcAft>
              <a:buSzPts val="4500"/>
              <a:buNone/>
              <a:defRPr sz="4500"/>
            </a:lvl6pPr>
            <a:lvl7pPr lvl="6" rtl="0">
              <a:spcBef>
                <a:spcPts val="0"/>
              </a:spcBef>
              <a:spcAft>
                <a:spcPts val="0"/>
              </a:spcAft>
              <a:buSzPts val="4500"/>
              <a:buNone/>
              <a:defRPr sz="4500"/>
            </a:lvl7pPr>
            <a:lvl8pPr lvl="7" rtl="0">
              <a:spcBef>
                <a:spcPts val="0"/>
              </a:spcBef>
              <a:spcAft>
                <a:spcPts val="0"/>
              </a:spcAft>
              <a:buSzPts val="4500"/>
              <a:buNone/>
              <a:defRPr sz="4500"/>
            </a:lvl8pPr>
            <a:lvl9pPr lvl="8" rtl="0">
              <a:spcBef>
                <a:spcPts val="0"/>
              </a:spcBef>
              <a:spcAft>
                <a:spcPts val="0"/>
              </a:spcAft>
              <a:buSzPts val="4500"/>
              <a:buNone/>
              <a:defRPr sz="4500"/>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accen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599025" y="445025"/>
            <a:ext cx="7946100" cy="572700"/>
          </a:xfrm>
          <a:prstGeom prst="rect">
            <a:avLst/>
          </a:prstGeom>
          <a:noFill/>
          <a:ln>
            <a:noFill/>
          </a:ln>
        </p:spPr>
        <p:txBody>
          <a:bodyPr spcFirstLastPara="1" wrap="square" lIns="91425" tIns="91425" rIns="91425" bIns="91425" anchor="ctr" anchorCtr="0">
            <a:noAutofit/>
          </a:bodyPr>
          <a:lstStyle>
            <a:lvl1pPr lvl="0">
              <a:spcBef>
                <a:spcPts val="0"/>
              </a:spcBef>
              <a:spcAft>
                <a:spcPts val="0"/>
              </a:spcAft>
              <a:buClr>
                <a:schemeClr val="accent3"/>
              </a:buClr>
              <a:buSzPts val="6000"/>
              <a:buFont typeface="Nanum Pen Script"/>
              <a:buNone/>
              <a:defRPr sz="6000" b="1">
                <a:solidFill>
                  <a:schemeClr val="accent3"/>
                </a:solidFill>
                <a:latin typeface="Nanum Pen Script"/>
                <a:ea typeface="Nanum Pen Script"/>
                <a:cs typeface="Nanum Pen Script"/>
                <a:sym typeface="Nanum Pen Script"/>
              </a:defRPr>
            </a:lvl1pPr>
            <a:lvl2pPr lvl="1">
              <a:spcBef>
                <a:spcPts val="0"/>
              </a:spcBef>
              <a:spcAft>
                <a:spcPts val="0"/>
              </a:spcAft>
              <a:buClr>
                <a:schemeClr val="dk1"/>
              </a:buClr>
              <a:buSzPts val="6000"/>
              <a:buFont typeface="Nanum Pen Script"/>
              <a:buNone/>
              <a:defRPr sz="6000" b="1">
                <a:solidFill>
                  <a:schemeClr val="dk1"/>
                </a:solidFill>
                <a:latin typeface="Nanum Pen Script"/>
                <a:ea typeface="Nanum Pen Script"/>
                <a:cs typeface="Nanum Pen Script"/>
                <a:sym typeface="Nanum Pen Script"/>
              </a:defRPr>
            </a:lvl2pPr>
            <a:lvl3pPr lvl="2">
              <a:spcBef>
                <a:spcPts val="0"/>
              </a:spcBef>
              <a:spcAft>
                <a:spcPts val="0"/>
              </a:spcAft>
              <a:buClr>
                <a:schemeClr val="dk1"/>
              </a:buClr>
              <a:buSzPts val="6000"/>
              <a:buFont typeface="Nanum Pen Script"/>
              <a:buNone/>
              <a:defRPr sz="6000" b="1">
                <a:solidFill>
                  <a:schemeClr val="dk1"/>
                </a:solidFill>
                <a:latin typeface="Nanum Pen Script"/>
                <a:ea typeface="Nanum Pen Script"/>
                <a:cs typeface="Nanum Pen Script"/>
                <a:sym typeface="Nanum Pen Script"/>
              </a:defRPr>
            </a:lvl3pPr>
            <a:lvl4pPr lvl="3">
              <a:spcBef>
                <a:spcPts val="0"/>
              </a:spcBef>
              <a:spcAft>
                <a:spcPts val="0"/>
              </a:spcAft>
              <a:buClr>
                <a:schemeClr val="dk1"/>
              </a:buClr>
              <a:buSzPts val="6000"/>
              <a:buFont typeface="Nanum Pen Script"/>
              <a:buNone/>
              <a:defRPr sz="6000" b="1">
                <a:solidFill>
                  <a:schemeClr val="dk1"/>
                </a:solidFill>
                <a:latin typeface="Nanum Pen Script"/>
                <a:ea typeface="Nanum Pen Script"/>
                <a:cs typeface="Nanum Pen Script"/>
                <a:sym typeface="Nanum Pen Script"/>
              </a:defRPr>
            </a:lvl4pPr>
            <a:lvl5pPr lvl="4">
              <a:spcBef>
                <a:spcPts val="0"/>
              </a:spcBef>
              <a:spcAft>
                <a:spcPts val="0"/>
              </a:spcAft>
              <a:buClr>
                <a:schemeClr val="dk1"/>
              </a:buClr>
              <a:buSzPts val="6000"/>
              <a:buFont typeface="Nanum Pen Script"/>
              <a:buNone/>
              <a:defRPr sz="6000" b="1">
                <a:solidFill>
                  <a:schemeClr val="dk1"/>
                </a:solidFill>
                <a:latin typeface="Nanum Pen Script"/>
                <a:ea typeface="Nanum Pen Script"/>
                <a:cs typeface="Nanum Pen Script"/>
                <a:sym typeface="Nanum Pen Script"/>
              </a:defRPr>
            </a:lvl5pPr>
            <a:lvl6pPr lvl="5">
              <a:spcBef>
                <a:spcPts val="0"/>
              </a:spcBef>
              <a:spcAft>
                <a:spcPts val="0"/>
              </a:spcAft>
              <a:buClr>
                <a:schemeClr val="dk1"/>
              </a:buClr>
              <a:buSzPts val="6000"/>
              <a:buFont typeface="Nanum Pen Script"/>
              <a:buNone/>
              <a:defRPr sz="6000" b="1">
                <a:solidFill>
                  <a:schemeClr val="dk1"/>
                </a:solidFill>
                <a:latin typeface="Nanum Pen Script"/>
                <a:ea typeface="Nanum Pen Script"/>
                <a:cs typeface="Nanum Pen Script"/>
                <a:sym typeface="Nanum Pen Script"/>
              </a:defRPr>
            </a:lvl6pPr>
            <a:lvl7pPr lvl="6">
              <a:spcBef>
                <a:spcPts val="0"/>
              </a:spcBef>
              <a:spcAft>
                <a:spcPts val="0"/>
              </a:spcAft>
              <a:buClr>
                <a:schemeClr val="dk1"/>
              </a:buClr>
              <a:buSzPts val="6000"/>
              <a:buFont typeface="Nanum Pen Script"/>
              <a:buNone/>
              <a:defRPr sz="6000" b="1">
                <a:solidFill>
                  <a:schemeClr val="dk1"/>
                </a:solidFill>
                <a:latin typeface="Nanum Pen Script"/>
                <a:ea typeface="Nanum Pen Script"/>
                <a:cs typeface="Nanum Pen Script"/>
                <a:sym typeface="Nanum Pen Script"/>
              </a:defRPr>
            </a:lvl7pPr>
            <a:lvl8pPr lvl="7">
              <a:spcBef>
                <a:spcPts val="0"/>
              </a:spcBef>
              <a:spcAft>
                <a:spcPts val="0"/>
              </a:spcAft>
              <a:buClr>
                <a:schemeClr val="dk1"/>
              </a:buClr>
              <a:buSzPts val="6000"/>
              <a:buFont typeface="Nanum Pen Script"/>
              <a:buNone/>
              <a:defRPr sz="6000" b="1">
                <a:solidFill>
                  <a:schemeClr val="dk1"/>
                </a:solidFill>
                <a:latin typeface="Nanum Pen Script"/>
                <a:ea typeface="Nanum Pen Script"/>
                <a:cs typeface="Nanum Pen Script"/>
                <a:sym typeface="Nanum Pen Script"/>
              </a:defRPr>
            </a:lvl8pPr>
            <a:lvl9pPr lvl="8">
              <a:spcBef>
                <a:spcPts val="0"/>
              </a:spcBef>
              <a:spcAft>
                <a:spcPts val="0"/>
              </a:spcAft>
              <a:buClr>
                <a:schemeClr val="dk1"/>
              </a:buClr>
              <a:buSzPts val="6000"/>
              <a:buFont typeface="Nanum Pen Script"/>
              <a:buNone/>
              <a:defRPr sz="6000" b="1">
                <a:solidFill>
                  <a:schemeClr val="dk1"/>
                </a:solidFill>
                <a:latin typeface="Nanum Pen Script"/>
                <a:ea typeface="Nanum Pen Script"/>
                <a:cs typeface="Nanum Pen Script"/>
                <a:sym typeface="Nanum Pen Script"/>
              </a:defRPr>
            </a:lvl9pPr>
          </a:lstStyle>
          <a:p>
            <a:endParaRPr/>
          </a:p>
        </p:txBody>
      </p:sp>
      <p:sp>
        <p:nvSpPr>
          <p:cNvPr id="7" name="Google Shape;7;p1"/>
          <p:cNvSpPr txBox="1">
            <a:spLocks noGrp="1"/>
          </p:cNvSpPr>
          <p:nvPr>
            <p:ph type="body" idx="1"/>
          </p:nvPr>
        </p:nvSpPr>
        <p:spPr>
          <a:xfrm>
            <a:off x="599025" y="1152475"/>
            <a:ext cx="7946100" cy="3416400"/>
          </a:xfrm>
          <a:prstGeom prst="rect">
            <a:avLst/>
          </a:prstGeom>
          <a:noFill/>
          <a:ln>
            <a:noFill/>
          </a:ln>
        </p:spPr>
        <p:txBody>
          <a:bodyPr spcFirstLastPara="1" wrap="square" lIns="91425" tIns="91425" rIns="91425" bIns="91425" anchor="t" anchorCtr="0">
            <a:noAutofit/>
          </a:bodyPr>
          <a:lstStyle>
            <a:lvl1pPr marL="457200" lvl="0" indent="-317500">
              <a:lnSpc>
                <a:spcPct val="115000"/>
              </a:lnSpc>
              <a:spcBef>
                <a:spcPts val="0"/>
              </a:spcBef>
              <a:spcAft>
                <a:spcPts val="0"/>
              </a:spcAft>
              <a:buClr>
                <a:schemeClr val="dk2"/>
              </a:buClr>
              <a:buSzPts val="1400"/>
              <a:buFont typeface="Poppins"/>
              <a:buChar char="●"/>
              <a:defRPr>
                <a:solidFill>
                  <a:schemeClr val="dk2"/>
                </a:solidFill>
                <a:latin typeface="Poppins"/>
                <a:ea typeface="Poppins"/>
                <a:cs typeface="Poppins"/>
                <a:sym typeface="Poppins"/>
              </a:defRPr>
            </a:lvl1pPr>
            <a:lvl2pPr marL="914400" lvl="1"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2pPr>
            <a:lvl3pPr marL="1371600" lvl="2"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3pPr>
            <a:lvl4pPr marL="1828800" lvl="3"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4pPr>
            <a:lvl5pPr marL="2286000" lvl="4"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5pPr>
            <a:lvl6pPr marL="2743200" lvl="5"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6pPr>
            <a:lvl7pPr marL="3200400" lvl="6"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7pPr>
            <a:lvl8pPr marL="3657600" lvl="7" indent="-317500">
              <a:lnSpc>
                <a:spcPct val="115000"/>
              </a:lnSpc>
              <a:spcBef>
                <a:spcPts val="1600"/>
              </a:spcBef>
              <a:spcAft>
                <a:spcPts val="0"/>
              </a:spcAft>
              <a:buClr>
                <a:schemeClr val="dk2"/>
              </a:buClr>
              <a:buSzPts val="1400"/>
              <a:buFont typeface="Poppins"/>
              <a:buChar char="○"/>
              <a:defRPr>
                <a:solidFill>
                  <a:schemeClr val="dk2"/>
                </a:solidFill>
                <a:latin typeface="Poppins"/>
                <a:ea typeface="Poppins"/>
                <a:cs typeface="Poppins"/>
                <a:sym typeface="Poppins"/>
              </a:defRPr>
            </a:lvl8pPr>
            <a:lvl9pPr marL="4114800" lvl="8" indent="-317500">
              <a:lnSpc>
                <a:spcPct val="115000"/>
              </a:lnSpc>
              <a:spcBef>
                <a:spcPts val="1600"/>
              </a:spcBef>
              <a:spcAft>
                <a:spcPts val="1600"/>
              </a:spcAft>
              <a:buClr>
                <a:schemeClr val="dk2"/>
              </a:buClr>
              <a:buSzPts val="1400"/>
              <a:buFont typeface="Poppins"/>
              <a:buChar char="■"/>
              <a:defRPr>
                <a:solidFill>
                  <a:schemeClr val="dk2"/>
                </a:solidFill>
                <a:latin typeface="Poppins"/>
                <a:ea typeface="Poppins"/>
                <a:cs typeface="Poppins"/>
                <a:sym typeface="Poppi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hyperlink" Target="http://cervantesobservatorio.fas.harvard.edu/sites/default/files/002_informes_nr_spteaching.pdf" TargetMode="Externa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hyperlink" Target="http://www.napavalley.edu/people/mvillagomez/Documents/article%20for%20final%20540%20paper%202.pdf" TargetMode="External"/><Relationship Id="rId5" Type="http://schemas.openxmlformats.org/officeDocument/2006/relationships/hyperlink" Target="https://ecommons.luc.edu/cgi/viewcontent.cgi?article=1032&amp;context=modernlang_facpubs" TargetMode="External"/><Relationship Id="rId4" Type="http://schemas.openxmlformats.org/officeDocument/2006/relationships/hyperlink" Target="https://www.gwhatchet.com/2018/09/20/separate-language-courses-are-needed-for-beginning-and-native-speaker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325"/>
        <p:cNvGrpSpPr/>
        <p:nvPr/>
      </p:nvGrpSpPr>
      <p:grpSpPr>
        <a:xfrm>
          <a:off x="0" y="0"/>
          <a:ext cx="0" cy="0"/>
          <a:chOff x="0" y="0"/>
          <a:chExt cx="0" cy="0"/>
        </a:xfrm>
      </p:grpSpPr>
      <p:sp>
        <p:nvSpPr>
          <p:cNvPr id="326" name="Google Shape;326;p27"/>
          <p:cNvSpPr txBox="1">
            <a:spLocks noGrp="1"/>
          </p:cNvSpPr>
          <p:nvPr>
            <p:ph type="ctrTitle"/>
          </p:nvPr>
        </p:nvSpPr>
        <p:spPr>
          <a:xfrm>
            <a:off x="2695500" y="867679"/>
            <a:ext cx="3912300" cy="21024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Spanish for Spanish Speakers</a:t>
            </a:r>
            <a:endParaRPr/>
          </a:p>
        </p:txBody>
      </p:sp>
      <p:sp>
        <p:nvSpPr>
          <p:cNvPr id="327" name="Google Shape;327;p27"/>
          <p:cNvSpPr txBox="1">
            <a:spLocks noGrp="1"/>
          </p:cNvSpPr>
          <p:nvPr>
            <p:ph type="subTitle" idx="1"/>
          </p:nvPr>
        </p:nvSpPr>
        <p:spPr>
          <a:xfrm>
            <a:off x="3332550" y="3263163"/>
            <a:ext cx="2342400" cy="6030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1600"/>
              <a:t>By: Jessica Uriostegui</a:t>
            </a:r>
            <a:endParaRPr sz="160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83"/>
        <p:cNvGrpSpPr/>
        <p:nvPr/>
      </p:nvGrpSpPr>
      <p:grpSpPr>
        <a:xfrm>
          <a:off x="0" y="0"/>
          <a:ext cx="0" cy="0"/>
          <a:chOff x="0" y="0"/>
          <a:chExt cx="0" cy="0"/>
        </a:xfrm>
      </p:grpSpPr>
      <p:pic>
        <p:nvPicPr>
          <p:cNvPr id="384" name="Google Shape;384;p36"/>
          <p:cNvPicPr preferRelativeResize="0"/>
          <p:nvPr/>
        </p:nvPicPr>
        <p:blipFill>
          <a:blip r:embed="rId3">
            <a:alphaModFix/>
          </a:blip>
          <a:stretch>
            <a:fillRect/>
          </a:stretch>
        </p:blipFill>
        <p:spPr>
          <a:xfrm>
            <a:off x="131225" y="358400"/>
            <a:ext cx="6394501" cy="4426699"/>
          </a:xfrm>
          <a:prstGeom prst="rect">
            <a:avLst/>
          </a:prstGeom>
          <a:noFill/>
          <a:ln>
            <a:noFill/>
          </a:ln>
        </p:spPr>
      </p:pic>
      <p:sp>
        <p:nvSpPr>
          <p:cNvPr id="385" name="Google Shape;385;p36"/>
          <p:cNvSpPr txBox="1"/>
          <p:nvPr/>
        </p:nvSpPr>
        <p:spPr>
          <a:xfrm>
            <a:off x="6626100" y="1596650"/>
            <a:ext cx="2449500" cy="1014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solidFill>
                  <a:schemeClr val="accent5"/>
                </a:solidFill>
                <a:latin typeface="Poppins"/>
                <a:ea typeface="Poppins"/>
                <a:cs typeface="Poppins"/>
                <a:sym typeface="Poppins"/>
              </a:rPr>
              <a:t># of students choosing their foreign language elective or requirement</a:t>
            </a:r>
            <a:endParaRPr>
              <a:solidFill>
                <a:schemeClr val="accent5"/>
              </a:solidFill>
              <a:latin typeface="Poppins"/>
              <a:ea typeface="Poppins"/>
              <a:cs typeface="Poppins"/>
              <a:sym typeface="Poppi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pic>
        <p:nvPicPr>
          <p:cNvPr id="390" name="Google Shape;390;p37"/>
          <p:cNvPicPr preferRelativeResize="0"/>
          <p:nvPr/>
        </p:nvPicPr>
        <p:blipFill rotWithShape="1">
          <a:blip r:embed="rId3">
            <a:alphaModFix/>
          </a:blip>
          <a:srcRect l="8946" t="3210" r="4615" b="12952"/>
          <a:stretch/>
        </p:blipFill>
        <p:spPr>
          <a:xfrm>
            <a:off x="285050" y="307600"/>
            <a:ext cx="4858425" cy="4642350"/>
          </a:xfrm>
          <a:prstGeom prst="rect">
            <a:avLst/>
          </a:prstGeom>
          <a:noFill/>
          <a:ln>
            <a:noFill/>
          </a:ln>
        </p:spPr>
      </p:pic>
      <p:sp>
        <p:nvSpPr>
          <p:cNvPr id="391" name="Google Shape;391;p37"/>
          <p:cNvSpPr txBox="1"/>
          <p:nvPr/>
        </p:nvSpPr>
        <p:spPr>
          <a:xfrm>
            <a:off x="5574250" y="2952175"/>
            <a:ext cx="2671200" cy="106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100">
                <a:latin typeface="Poppins"/>
                <a:ea typeface="Poppins"/>
                <a:cs typeface="Poppins"/>
                <a:sym typeface="Poppins"/>
              </a:rPr>
              <a:t>Ethnic/Linguistic Background of AP Spanish Language Examinees (2013) (compiled from data at College Board, 2014b, Appendix C).</a:t>
            </a:r>
            <a:endParaRPr sz="1100">
              <a:latin typeface="Poppins"/>
              <a:ea typeface="Poppins"/>
              <a:cs typeface="Poppins"/>
              <a:sym typeface="Poppins"/>
            </a:endParaRPr>
          </a:p>
          <a:p>
            <a:pPr marL="0" lvl="0" indent="0" algn="l" rtl="0">
              <a:spcBef>
                <a:spcPts val="0"/>
              </a:spcBef>
              <a:spcAft>
                <a:spcPts val="0"/>
              </a:spcAft>
              <a:buNone/>
            </a:pPr>
            <a:endParaRPr sz="900">
              <a:latin typeface="Poppins"/>
              <a:ea typeface="Poppins"/>
              <a:cs typeface="Poppins"/>
              <a:sym typeface="Poppins"/>
            </a:endParaRPr>
          </a:p>
        </p:txBody>
      </p:sp>
      <p:sp>
        <p:nvSpPr>
          <p:cNvPr id="392" name="Google Shape;392;p37"/>
          <p:cNvSpPr txBox="1"/>
          <p:nvPr/>
        </p:nvSpPr>
        <p:spPr>
          <a:xfrm>
            <a:off x="5428625" y="1197500"/>
            <a:ext cx="3261600" cy="1254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Poppins"/>
                <a:ea typeface="Poppins"/>
                <a:cs typeface="Poppins"/>
                <a:sym typeface="Poppins"/>
              </a:rPr>
              <a:t>As you can see the percentage of native speakers are taking Spanish classes so it would be ideal to meet their needs. </a:t>
            </a:r>
            <a:endParaRPr>
              <a:latin typeface="Poppins"/>
              <a:ea typeface="Poppins"/>
              <a:cs typeface="Poppins"/>
              <a:sym typeface="Poppi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p38"/>
          <p:cNvSpPr txBox="1">
            <a:spLocks noGrp="1"/>
          </p:cNvSpPr>
          <p:nvPr>
            <p:ph type="title"/>
          </p:nvPr>
        </p:nvSpPr>
        <p:spPr>
          <a:xfrm>
            <a:off x="597236" y="523503"/>
            <a:ext cx="79461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Personal Experiences	</a:t>
            </a:r>
            <a:endParaRPr/>
          </a:p>
        </p:txBody>
      </p:sp>
      <p:sp>
        <p:nvSpPr>
          <p:cNvPr id="398" name="Google Shape;398;p38"/>
          <p:cNvSpPr txBox="1">
            <a:spLocks noGrp="1"/>
          </p:cNvSpPr>
          <p:nvPr>
            <p:ph type="body" idx="1"/>
          </p:nvPr>
        </p:nvSpPr>
        <p:spPr>
          <a:xfrm>
            <a:off x="599025" y="1302276"/>
            <a:ext cx="7946100" cy="32016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1600"/>
              </a:spcAft>
              <a:buNone/>
            </a:pPr>
            <a:r>
              <a:rPr lang="en" sz="1400">
                <a:solidFill>
                  <a:schemeClr val="accent5"/>
                </a:solidFill>
              </a:rPr>
              <a:t>As a native speaker I grew up learning the language the way my parents spoke it. I never learned the rules for grammar. So when I was in high school I decided to take Spanish for Spanish Speakers because I knew I would be better off there and would be able to learn proper Spanish and wouldn’t feel judged for not knowing grammar as a native speaker. Reason being is that in a traditional class, the other students would judge if I didn’t know or understand what we were learning because I am a native speaker and I should know Spanish.  The anxiety that was in me because of the pressure from other students was too much too handle so I wouldn’t learn. </a:t>
            </a:r>
            <a:endParaRPr sz="1400">
              <a:solidFill>
                <a:schemeClr val="accent5"/>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02"/>
        <p:cNvGrpSpPr/>
        <p:nvPr/>
      </p:nvGrpSpPr>
      <p:grpSpPr>
        <a:xfrm>
          <a:off x="0" y="0"/>
          <a:ext cx="0" cy="0"/>
          <a:chOff x="0" y="0"/>
          <a:chExt cx="0" cy="0"/>
        </a:xfrm>
      </p:grpSpPr>
      <p:sp>
        <p:nvSpPr>
          <p:cNvPr id="403" name="Google Shape;403;p39"/>
          <p:cNvSpPr txBox="1">
            <a:spLocks noGrp="1"/>
          </p:cNvSpPr>
          <p:nvPr>
            <p:ph type="title"/>
          </p:nvPr>
        </p:nvSpPr>
        <p:spPr>
          <a:xfrm>
            <a:off x="597236" y="523503"/>
            <a:ext cx="79461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can teachers do?	</a:t>
            </a:r>
            <a:endParaRPr/>
          </a:p>
        </p:txBody>
      </p:sp>
      <p:sp>
        <p:nvSpPr>
          <p:cNvPr id="404" name="Google Shape;404;p39"/>
          <p:cNvSpPr txBox="1">
            <a:spLocks noGrp="1"/>
          </p:cNvSpPr>
          <p:nvPr>
            <p:ph type="body" idx="1"/>
          </p:nvPr>
        </p:nvSpPr>
        <p:spPr>
          <a:xfrm>
            <a:off x="599025" y="1302276"/>
            <a:ext cx="7946100" cy="3201600"/>
          </a:xfrm>
          <a:prstGeom prst="rect">
            <a:avLst/>
          </a:prstGeom>
        </p:spPr>
        <p:txBody>
          <a:bodyPr spcFirstLastPara="1" wrap="square" lIns="91425" tIns="91425" rIns="91425" bIns="91425" anchor="t" anchorCtr="0">
            <a:noAutofit/>
          </a:bodyPr>
          <a:lstStyle/>
          <a:p>
            <a:pPr marL="457200" lvl="0" indent="-336550" algn="l" rtl="0">
              <a:lnSpc>
                <a:spcPct val="200000"/>
              </a:lnSpc>
              <a:spcBef>
                <a:spcPts val="0"/>
              </a:spcBef>
              <a:spcAft>
                <a:spcPts val="0"/>
              </a:spcAft>
              <a:buClr>
                <a:schemeClr val="accent5"/>
              </a:buClr>
              <a:buSzPts val="1700"/>
              <a:buChar char="●"/>
            </a:pPr>
            <a:r>
              <a:rPr lang="en" sz="1500">
                <a:solidFill>
                  <a:schemeClr val="accent5"/>
                </a:solidFill>
              </a:rPr>
              <a:t>Fight for a Spanish class for native speakers if the population is big enough &amp; bring up all the concerns native speakers have. </a:t>
            </a:r>
            <a:endParaRPr sz="1500">
              <a:solidFill>
                <a:schemeClr val="accent5"/>
              </a:solidFill>
            </a:endParaRPr>
          </a:p>
          <a:p>
            <a:pPr marL="457200" lvl="0" indent="-323850" algn="l" rtl="0">
              <a:lnSpc>
                <a:spcPct val="200000"/>
              </a:lnSpc>
              <a:spcBef>
                <a:spcPts val="0"/>
              </a:spcBef>
              <a:spcAft>
                <a:spcPts val="0"/>
              </a:spcAft>
              <a:buClr>
                <a:schemeClr val="accent5"/>
              </a:buClr>
              <a:buSzPts val="1500"/>
              <a:buChar char="●"/>
            </a:pPr>
            <a:r>
              <a:rPr lang="en" sz="1500">
                <a:solidFill>
                  <a:schemeClr val="accent5"/>
                </a:solidFill>
              </a:rPr>
              <a:t>If not then be their resource and help the native students and do not pressure them into being the know it all in the class. </a:t>
            </a:r>
            <a:endParaRPr sz="1500">
              <a:solidFill>
                <a:schemeClr val="accent5"/>
              </a:solidFill>
            </a:endParaRPr>
          </a:p>
          <a:p>
            <a:pPr marL="457200" lvl="0" indent="-323850" algn="l" rtl="0">
              <a:lnSpc>
                <a:spcPct val="200000"/>
              </a:lnSpc>
              <a:spcBef>
                <a:spcPts val="0"/>
              </a:spcBef>
              <a:spcAft>
                <a:spcPts val="0"/>
              </a:spcAft>
              <a:buClr>
                <a:schemeClr val="accent5"/>
              </a:buClr>
              <a:buSzPts val="1500"/>
              <a:buChar char="●"/>
            </a:pPr>
            <a:r>
              <a:rPr lang="en" sz="1500">
                <a:solidFill>
                  <a:schemeClr val="accent5"/>
                </a:solidFill>
              </a:rPr>
              <a:t>Make the classroom a self space &amp; be the mentor to encourage them to continue to learn the language even if it comes with challenges.</a:t>
            </a:r>
            <a:endParaRPr sz="1500">
              <a:solidFill>
                <a:schemeClr val="accent5"/>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40"/>
          <p:cNvSpPr txBox="1">
            <a:spLocks noGrp="1"/>
          </p:cNvSpPr>
          <p:nvPr>
            <p:ph type="title"/>
          </p:nvPr>
        </p:nvSpPr>
        <p:spPr>
          <a:xfrm>
            <a:off x="597236" y="523503"/>
            <a:ext cx="79461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What did I learn?</a:t>
            </a:r>
            <a:endParaRPr/>
          </a:p>
        </p:txBody>
      </p:sp>
      <p:sp>
        <p:nvSpPr>
          <p:cNvPr id="410" name="Google Shape;410;p40"/>
          <p:cNvSpPr txBox="1">
            <a:spLocks noGrp="1"/>
          </p:cNvSpPr>
          <p:nvPr>
            <p:ph type="body" idx="1"/>
          </p:nvPr>
        </p:nvSpPr>
        <p:spPr>
          <a:xfrm>
            <a:off x="598950" y="1530376"/>
            <a:ext cx="7946100" cy="3201600"/>
          </a:xfrm>
          <a:prstGeom prst="rect">
            <a:avLst/>
          </a:prstGeom>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Clr>
                <a:schemeClr val="accent5"/>
              </a:buClr>
              <a:buSzPts val="1500"/>
              <a:buChar char="●"/>
            </a:pPr>
            <a:r>
              <a:rPr lang="en" sz="1300">
                <a:solidFill>
                  <a:schemeClr val="accent5"/>
                </a:solidFill>
              </a:rPr>
              <a:t>Schools with a bigger hispanic population strive to have a class for native speakers</a:t>
            </a:r>
            <a:endParaRPr sz="1300">
              <a:solidFill>
                <a:schemeClr val="accent5"/>
              </a:solidFill>
            </a:endParaRPr>
          </a:p>
          <a:p>
            <a:pPr marL="457200" lvl="0" indent="-323850" algn="l" rtl="0">
              <a:lnSpc>
                <a:spcPct val="150000"/>
              </a:lnSpc>
              <a:spcBef>
                <a:spcPts val="0"/>
              </a:spcBef>
              <a:spcAft>
                <a:spcPts val="0"/>
              </a:spcAft>
              <a:buClr>
                <a:schemeClr val="accent5"/>
              </a:buClr>
              <a:buSzPts val="1500"/>
              <a:buChar char="●"/>
            </a:pPr>
            <a:r>
              <a:rPr lang="en" sz="1300">
                <a:solidFill>
                  <a:schemeClr val="accent5"/>
                </a:solidFill>
              </a:rPr>
              <a:t>Native students tend to take Spanish class if the schools offers a Spanish class for native speakers.</a:t>
            </a:r>
            <a:endParaRPr sz="1300">
              <a:solidFill>
                <a:schemeClr val="accent5"/>
              </a:solidFill>
            </a:endParaRPr>
          </a:p>
          <a:p>
            <a:pPr marL="457200" lvl="0" indent="-323850" algn="l" rtl="0">
              <a:lnSpc>
                <a:spcPct val="150000"/>
              </a:lnSpc>
              <a:spcBef>
                <a:spcPts val="0"/>
              </a:spcBef>
              <a:spcAft>
                <a:spcPts val="0"/>
              </a:spcAft>
              <a:buClr>
                <a:schemeClr val="accent5"/>
              </a:buClr>
              <a:buSzPts val="1500"/>
              <a:buChar char="●"/>
            </a:pPr>
            <a:r>
              <a:rPr lang="en" sz="1300">
                <a:solidFill>
                  <a:schemeClr val="accent5"/>
                </a:solidFill>
              </a:rPr>
              <a:t>More and more students are taking Spanish as a foreign language because it is very much used in the country </a:t>
            </a:r>
            <a:endParaRPr sz="1300">
              <a:solidFill>
                <a:schemeClr val="accent5"/>
              </a:solidFill>
            </a:endParaRPr>
          </a:p>
          <a:p>
            <a:pPr marL="457200" lvl="0" indent="-311150" algn="l" rtl="0">
              <a:lnSpc>
                <a:spcPct val="150000"/>
              </a:lnSpc>
              <a:spcBef>
                <a:spcPts val="0"/>
              </a:spcBef>
              <a:spcAft>
                <a:spcPts val="0"/>
              </a:spcAft>
              <a:buClr>
                <a:schemeClr val="accent5"/>
              </a:buClr>
              <a:buSzPts val="1300"/>
              <a:buChar char="●"/>
            </a:pPr>
            <a:r>
              <a:rPr lang="en" sz="1300">
                <a:solidFill>
                  <a:schemeClr val="accent5"/>
                </a:solidFill>
              </a:rPr>
              <a:t>Native students struggle in the traditional Spanish class because they struggle with learning proper grammar or certain rules of the language. </a:t>
            </a:r>
            <a:endParaRPr sz="1300">
              <a:solidFill>
                <a:schemeClr val="accent5"/>
              </a:solidFill>
            </a:endParaRPr>
          </a:p>
          <a:p>
            <a:pPr marL="457200" lvl="0" indent="-311150" algn="l" rtl="0">
              <a:lnSpc>
                <a:spcPct val="150000"/>
              </a:lnSpc>
              <a:spcBef>
                <a:spcPts val="0"/>
              </a:spcBef>
              <a:spcAft>
                <a:spcPts val="0"/>
              </a:spcAft>
              <a:buClr>
                <a:schemeClr val="accent5"/>
              </a:buClr>
              <a:buSzPts val="1300"/>
              <a:buChar char="●"/>
            </a:pPr>
            <a:r>
              <a:rPr lang="en" sz="1300">
                <a:solidFill>
                  <a:schemeClr val="accent5"/>
                </a:solidFill>
              </a:rPr>
              <a:t>In general learning a new language is tough but learning your own native language and usually your first language creates anxiety. </a:t>
            </a:r>
            <a:endParaRPr sz="1300">
              <a:solidFill>
                <a:schemeClr val="accent5"/>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41"/>
          <p:cNvSpPr txBox="1">
            <a:spLocks noGrp="1"/>
          </p:cNvSpPr>
          <p:nvPr>
            <p:ph type="title"/>
          </p:nvPr>
        </p:nvSpPr>
        <p:spPr>
          <a:xfrm>
            <a:off x="597236" y="523503"/>
            <a:ext cx="79461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Conclusion</a:t>
            </a:r>
            <a:endParaRPr/>
          </a:p>
        </p:txBody>
      </p:sp>
      <p:sp>
        <p:nvSpPr>
          <p:cNvPr id="416" name="Google Shape;416;p41"/>
          <p:cNvSpPr txBox="1">
            <a:spLocks noGrp="1"/>
          </p:cNvSpPr>
          <p:nvPr>
            <p:ph type="body" idx="1"/>
          </p:nvPr>
        </p:nvSpPr>
        <p:spPr>
          <a:xfrm>
            <a:off x="599025" y="1302276"/>
            <a:ext cx="7946100" cy="3201600"/>
          </a:xfrm>
          <a:prstGeom prst="rect">
            <a:avLst/>
          </a:prstGeom>
        </p:spPr>
        <p:txBody>
          <a:bodyPr spcFirstLastPara="1" wrap="square" lIns="91425" tIns="91425" rIns="91425" bIns="91425" anchor="t" anchorCtr="0">
            <a:noAutofit/>
          </a:bodyPr>
          <a:lstStyle/>
          <a:p>
            <a:pPr marL="457200" lvl="0" indent="-317500" algn="l" rtl="0">
              <a:lnSpc>
                <a:spcPct val="150000"/>
              </a:lnSpc>
              <a:spcBef>
                <a:spcPts val="0"/>
              </a:spcBef>
              <a:spcAft>
                <a:spcPts val="0"/>
              </a:spcAft>
              <a:buClr>
                <a:schemeClr val="accent5"/>
              </a:buClr>
              <a:buSzPts val="1400"/>
              <a:buChar char="●"/>
            </a:pPr>
            <a:r>
              <a:rPr lang="en" sz="1400">
                <a:solidFill>
                  <a:schemeClr val="accent5"/>
                </a:solidFill>
              </a:rPr>
              <a:t>There should be a class designated for native speakers for their interests and in the long run it will benefit them. In the long run there are many benefits for native speakers to learn their native language properly by getting the right help without feeling outed with their classmates. As a teacher I hope that my school offers this program if not try to start it. But if there is not a big spanish speakers population I will commit to not pressure the native speakers in front of their classmates so they won’t have anxiety about not knowing how to say or spell something. </a:t>
            </a:r>
            <a:endParaRPr sz="1400">
              <a:solidFill>
                <a:schemeClr val="accent5"/>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42"/>
          <p:cNvSpPr txBox="1"/>
          <p:nvPr/>
        </p:nvSpPr>
        <p:spPr>
          <a:xfrm>
            <a:off x="2246850" y="1343700"/>
            <a:ext cx="5055300" cy="1916400"/>
          </a:xfrm>
          <a:prstGeom prst="rect">
            <a:avLst/>
          </a:prstGeom>
          <a:noFill/>
          <a:ln>
            <a:noFill/>
          </a:ln>
        </p:spPr>
        <p:txBody>
          <a:bodyPr spcFirstLastPara="1" wrap="square" lIns="91425" tIns="91425" rIns="91425" bIns="91425" anchor="t" anchorCtr="0">
            <a:noAutofit/>
          </a:bodyPr>
          <a:lstStyle/>
          <a:p>
            <a:pPr marL="0" lvl="0" indent="457200" algn="l" rtl="0">
              <a:spcBef>
                <a:spcPts val="0"/>
              </a:spcBef>
              <a:spcAft>
                <a:spcPts val="0"/>
              </a:spcAft>
              <a:buNone/>
            </a:pPr>
            <a:r>
              <a:rPr lang="en" sz="6000">
                <a:solidFill>
                  <a:schemeClr val="accent4"/>
                </a:solidFill>
                <a:latin typeface="Poppins"/>
                <a:ea typeface="Poppins"/>
                <a:cs typeface="Poppins"/>
                <a:sym typeface="Poppins"/>
              </a:rPr>
              <a:t>Questions?</a:t>
            </a:r>
            <a:endParaRPr>
              <a:latin typeface="Poppins"/>
              <a:ea typeface="Poppins"/>
              <a:cs typeface="Poppins"/>
              <a:sym typeface="Poppi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3"/>
          <p:cNvSpPr txBox="1">
            <a:spLocks noGrp="1"/>
          </p:cNvSpPr>
          <p:nvPr>
            <p:ph type="title"/>
          </p:nvPr>
        </p:nvSpPr>
        <p:spPr>
          <a:xfrm>
            <a:off x="597236" y="523503"/>
            <a:ext cx="79461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Works Cited</a:t>
            </a:r>
            <a:endParaRPr/>
          </a:p>
        </p:txBody>
      </p:sp>
      <p:sp>
        <p:nvSpPr>
          <p:cNvPr id="427" name="Google Shape;427;p43"/>
          <p:cNvSpPr txBox="1">
            <a:spLocks noGrp="1"/>
          </p:cNvSpPr>
          <p:nvPr>
            <p:ph type="body" idx="1"/>
          </p:nvPr>
        </p:nvSpPr>
        <p:spPr>
          <a:xfrm>
            <a:off x="599025" y="1302276"/>
            <a:ext cx="7946100" cy="3201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100" u="sng">
                <a:solidFill>
                  <a:schemeClr val="hlink"/>
                </a:solidFill>
                <a:latin typeface="Arial"/>
                <a:ea typeface="Arial"/>
                <a:cs typeface="Arial"/>
                <a:sym typeface="Arial"/>
                <a:hlinkClick r:id="rId3"/>
              </a:rPr>
              <a:t>http://cervantesobservatorio.fas.harvard.edu/sites/default/files/002_informes_nr_spteaching.pdf</a:t>
            </a:r>
            <a:endParaRPr/>
          </a:p>
          <a:p>
            <a:pPr marL="0" lvl="0" indent="0" algn="l" rtl="0">
              <a:spcBef>
                <a:spcPts val="1600"/>
              </a:spcBef>
              <a:spcAft>
                <a:spcPts val="0"/>
              </a:spcAft>
              <a:buNone/>
            </a:pPr>
            <a:endParaRPr/>
          </a:p>
          <a:p>
            <a:pPr marL="0" lvl="0" indent="0" algn="l" rtl="0">
              <a:spcBef>
                <a:spcPts val="1600"/>
              </a:spcBef>
              <a:spcAft>
                <a:spcPts val="0"/>
              </a:spcAft>
              <a:buNone/>
            </a:pPr>
            <a:r>
              <a:rPr lang="en" sz="1100" u="sng">
                <a:solidFill>
                  <a:schemeClr val="hlink"/>
                </a:solidFill>
                <a:latin typeface="Arial"/>
                <a:ea typeface="Arial"/>
                <a:cs typeface="Arial"/>
                <a:sym typeface="Arial"/>
                <a:hlinkClick r:id="rId4"/>
              </a:rPr>
              <a:t>https://www.gwhatchet.com/2018/09/20/separate-language-courses-are-needed-for-beginning-and-native-speakers/</a:t>
            </a:r>
            <a:endParaRPr/>
          </a:p>
          <a:p>
            <a:pPr marL="0" lvl="0" indent="0" algn="l" rtl="0">
              <a:spcBef>
                <a:spcPts val="1600"/>
              </a:spcBef>
              <a:spcAft>
                <a:spcPts val="0"/>
              </a:spcAft>
              <a:buNone/>
            </a:pPr>
            <a:endParaRPr/>
          </a:p>
          <a:p>
            <a:pPr marL="0" lvl="0" indent="0" algn="l" rtl="0">
              <a:spcBef>
                <a:spcPts val="1600"/>
              </a:spcBef>
              <a:spcAft>
                <a:spcPts val="0"/>
              </a:spcAft>
              <a:buNone/>
            </a:pPr>
            <a:r>
              <a:rPr lang="en" sz="1100" u="sng">
                <a:solidFill>
                  <a:schemeClr val="hlink"/>
                </a:solidFill>
                <a:latin typeface="Arial"/>
                <a:ea typeface="Arial"/>
                <a:cs typeface="Arial"/>
                <a:sym typeface="Arial"/>
                <a:hlinkClick r:id="rId5"/>
              </a:rPr>
              <a:t>https://ecommons.luc.edu/cgi/viewcontent.cgi?article=1032&amp;context=modernlang_facpubs</a:t>
            </a:r>
            <a:endParaRPr/>
          </a:p>
          <a:p>
            <a:pPr marL="0" lvl="0" indent="0" algn="l" rtl="0">
              <a:spcBef>
                <a:spcPts val="1600"/>
              </a:spcBef>
              <a:spcAft>
                <a:spcPts val="0"/>
              </a:spcAft>
              <a:buNone/>
            </a:pPr>
            <a:endParaRPr/>
          </a:p>
          <a:p>
            <a:pPr marL="0" lvl="0" indent="0" algn="l" rtl="0">
              <a:spcBef>
                <a:spcPts val="1600"/>
              </a:spcBef>
              <a:spcAft>
                <a:spcPts val="1600"/>
              </a:spcAft>
              <a:buNone/>
            </a:pPr>
            <a:r>
              <a:rPr lang="en" sz="1100" u="sng">
                <a:solidFill>
                  <a:schemeClr val="hlink"/>
                </a:solidFill>
                <a:latin typeface="Arial"/>
                <a:ea typeface="Arial"/>
                <a:cs typeface="Arial"/>
                <a:sym typeface="Arial"/>
                <a:hlinkClick r:id="rId6"/>
              </a:rPr>
              <a:t>http://www.napavalley.edu/people/mvillagomez/Documents/article%20for%20final%20540%20paper%202.pdf</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pic>
        <p:nvPicPr>
          <p:cNvPr id="332" name="Google Shape;332;p28"/>
          <p:cNvPicPr preferRelativeResize="0"/>
          <p:nvPr/>
        </p:nvPicPr>
        <p:blipFill>
          <a:blip r:embed="rId3">
            <a:alphaModFix/>
          </a:blip>
          <a:stretch>
            <a:fillRect/>
          </a:stretch>
        </p:blipFill>
        <p:spPr>
          <a:xfrm>
            <a:off x="1167400" y="152400"/>
            <a:ext cx="6815851" cy="483870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29"/>
          <p:cNvSpPr txBox="1">
            <a:spLocks noGrp="1"/>
          </p:cNvSpPr>
          <p:nvPr>
            <p:ph type="title"/>
          </p:nvPr>
        </p:nvSpPr>
        <p:spPr>
          <a:xfrm>
            <a:off x="164811" y="261778"/>
            <a:ext cx="7946100" cy="5727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Solution Oriented Questions</a:t>
            </a:r>
            <a:endParaRPr/>
          </a:p>
        </p:txBody>
      </p:sp>
      <p:sp>
        <p:nvSpPr>
          <p:cNvPr id="338" name="Google Shape;338;p29"/>
          <p:cNvSpPr txBox="1">
            <a:spLocks noGrp="1"/>
          </p:cNvSpPr>
          <p:nvPr>
            <p:ph type="body" idx="1"/>
          </p:nvPr>
        </p:nvSpPr>
        <p:spPr>
          <a:xfrm>
            <a:off x="599025" y="1302276"/>
            <a:ext cx="7946100" cy="32016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endParaRPr sz="1800">
              <a:solidFill>
                <a:schemeClr val="dk1"/>
              </a:solidFill>
              <a:latin typeface="Roboto Mono"/>
              <a:ea typeface="Roboto Mono"/>
              <a:cs typeface="Roboto Mono"/>
              <a:sym typeface="Roboto Mono"/>
            </a:endParaRPr>
          </a:p>
          <a:p>
            <a:pPr marL="457200" lvl="0" indent="-342900" algn="l" rtl="0">
              <a:lnSpc>
                <a:spcPct val="115000"/>
              </a:lnSpc>
              <a:spcBef>
                <a:spcPts val="0"/>
              </a:spcBef>
              <a:spcAft>
                <a:spcPts val="0"/>
              </a:spcAft>
              <a:buClr>
                <a:schemeClr val="accent5"/>
              </a:buClr>
              <a:buSzPts val="1800"/>
              <a:buFont typeface="Roboto Mono"/>
              <a:buChar char="●"/>
            </a:pPr>
            <a:r>
              <a:rPr lang="en" sz="1800">
                <a:solidFill>
                  <a:schemeClr val="accent5"/>
                </a:solidFill>
                <a:latin typeface="Roboto Mono"/>
                <a:ea typeface="Roboto Mono"/>
                <a:cs typeface="Roboto Mono"/>
                <a:sym typeface="Roboto Mono"/>
              </a:rPr>
              <a:t>Why do native speakers struggle in a traditional foreign language class? </a:t>
            </a:r>
            <a:endParaRPr sz="1800">
              <a:solidFill>
                <a:schemeClr val="accent5"/>
              </a:solidFill>
              <a:latin typeface="Roboto Mono"/>
              <a:ea typeface="Roboto Mono"/>
              <a:cs typeface="Roboto Mono"/>
              <a:sym typeface="Roboto Mono"/>
            </a:endParaRPr>
          </a:p>
          <a:p>
            <a:pPr marL="0" lvl="0" indent="0" algn="l" rtl="0">
              <a:lnSpc>
                <a:spcPct val="115000"/>
              </a:lnSpc>
              <a:spcBef>
                <a:spcPts val="0"/>
              </a:spcBef>
              <a:spcAft>
                <a:spcPts val="0"/>
              </a:spcAft>
              <a:buClr>
                <a:schemeClr val="dk1"/>
              </a:buClr>
              <a:buSzPts val="1100"/>
              <a:buFont typeface="Arial"/>
              <a:buNone/>
            </a:pPr>
            <a:endParaRPr sz="1800">
              <a:solidFill>
                <a:schemeClr val="accent5"/>
              </a:solidFill>
              <a:latin typeface="Roboto Mono"/>
              <a:ea typeface="Roboto Mono"/>
              <a:cs typeface="Roboto Mono"/>
              <a:sym typeface="Roboto Mono"/>
            </a:endParaRPr>
          </a:p>
          <a:p>
            <a:pPr marL="457200" lvl="0" indent="-342900" algn="l" rtl="0">
              <a:lnSpc>
                <a:spcPct val="115000"/>
              </a:lnSpc>
              <a:spcBef>
                <a:spcPts val="0"/>
              </a:spcBef>
              <a:spcAft>
                <a:spcPts val="0"/>
              </a:spcAft>
              <a:buClr>
                <a:schemeClr val="accent5"/>
              </a:buClr>
              <a:buSzPts val="1800"/>
              <a:buFont typeface="Roboto Mono"/>
              <a:buChar char="●"/>
            </a:pPr>
            <a:r>
              <a:rPr lang="en" sz="1800">
                <a:solidFill>
                  <a:schemeClr val="accent5"/>
                </a:solidFill>
                <a:latin typeface="Roboto Mono"/>
                <a:ea typeface="Roboto Mono"/>
                <a:cs typeface="Roboto Mono"/>
                <a:sym typeface="Roboto Mono"/>
              </a:rPr>
              <a:t>What can schools do to meet the needs of native spanish speakers?</a:t>
            </a:r>
            <a:endParaRPr sz="1800">
              <a:solidFill>
                <a:schemeClr val="accent5"/>
              </a:solidFill>
              <a:latin typeface="Roboto Mono"/>
              <a:ea typeface="Roboto Mono"/>
              <a:cs typeface="Roboto Mono"/>
              <a:sym typeface="Roboto Mono"/>
            </a:endParaRPr>
          </a:p>
          <a:p>
            <a:pPr marL="0" lvl="0" indent="0" algn="l" rtl="0">
              <a:spcBef>
                <a:spcPts val="0"/>
              </a:spcBef>
              <a:spcAft>
                <a:spcPts val="1600"/>
              </a:spcAft>
              <a:buNone/>
            </a:pP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42"/>
        <p:cNvGrpSpPr/>
        <p:nvPr/>
      </p:nvGrpSpPr>
      <p:grpSpPr>
        <a:xfrm>
          <a:off x="0" y="0"/>
          <a:ext cx="0" cy="0"/>
          <a:chOff x="0" y="0"/>
          <a:chExt cx="0" cy="0"/>
        </a:xfrm>
      </p:grpSpPr>
      <p:sp>
        <p:nvSpPr>
          <p:cNvPr id="343" name="Google Shape;343;p30"/>
          <p:cNvSpPr txBox="1">
            <a:spLocks noGrp="1"/>
          </p:cNvSpPr>
          <p:nvPr>
            <p:ph type="title" idx="4"/>
          </p:nvPr>
        </p:nvSpPr>
        <p:spPr>
          <a:xfrm>
            <a:off x="599025" y="523326"/>
            <a:ext cx="79266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400"/>
              <a:t>What is the difference between a regular Spanish class and a Spanish class for Spanish speaker?</a:t>
            </a:r>
            <a:endParaRPr sz="2400"/>
          </a:p>
        </p:txBody>
      </p:sp>
      <p:sp>
        <p:nvSpPr>
          <p:cNvPr id="344" name="Google Shape;344;p30"/>
          <p:cNvSpPr txBox="1">
            <a:spLocks noGrp="1"/>
          </p:cNvSpPr>
          <p:nvPr>
            <p:ph type="subTitle" idx="1"/>
          </p:nvPr>
        </p:nvSpPr>
        <p:spPr>
          <a:xfrm>
            <a:off x="253450" y="2519975"/>
            <a:ext cx="3376500" cy="1548900"/>
          </a:xfrm>
          <a:prstGeom prst="rect">
            <a:avLst/>
          </a:prstGeom>
        </p:spPr>
        <p:txBody>
          <a:bodyPr spcFirstLastPara="1" wrap="square" lIns="91425" tIns="91425" rIns="91425" bIns="91425" anchor="t" anchorCtr="0">
            <a:noAutofit/>
          </a:bodyPr>
          <a:lstStyle/>
          <a:p>
            <a:pPr marL="457200" lvl="0" indent="-317500" algn="ctr" rtl="0">
              <a:lnSpc>
                <a:spcPct val="115000"/>
              </a:lnSpc>
              <a:spcBef>
                <a:spcPts val="0"/>
              </a:spcBef>
              <a:spcAft>
                <a:spcPts val="0"/>
              </a:spcAft>
              <a:buSzPts val="1400"/>
              <a:buChar char="●"/>
            </a:pPr>
            <a:r>
              <a:rPr lang="en"/>
              <a:t>Traditionally learn how to speak, write, and read from their family and own culture.</a:t>
            </a:r>
            <a:endParaRPr/>
          </a:p>
          <a:p>
            <a:pPr marL="457200" lvl="0" indent="-317500" algn="ctr" rtl="0">
              <a:lnSpc>
                <a:spcPct val="115000"/>
              </a:lnSpc>
              <a:spcBef>
                <a:spcPts val="0"/>
              </a:spcBef>
              <a:spcAft>
                <a:spcPts val="0"/>
              </a:spcAft>
              <a:buSzPts val="1400"/>
              <a:buChar char="●"/>
            </a:pPr>
            <a:r>
              <a:rPr lang="en"/>
              <a:t>Do not learn proper grammar, but can identify if its incorrect by hearing skills.</a:t>
            </a:r>
            <a:endParaRPr/>
          </a:p>
        </p:txBody>
      </p:sp>
      <p:sp>
        <p:nvSpPr>
          <p:cNvPr id="345" name="Google Shape;345;p30"/>
          <p:cNvSpPr txBox="1">
            <a:spLocks noGrp="1"/>
          </p:cNvSpPr>
          <p:nvPr>
            <p:ph type="title"/>
          </p:nvPr>
        </p:nvSpPr>
        <p:spPr>
          <a:xfrm>
            <a:off x="412775" y="1521653"/>
            <a:ext cx="2729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Native Speakers</a:t>
            </a:r>
            <a:endParaRPr/>
          </a:p>
        </p:txBody>
      </p:sp>
      <p:sp>
        <p:nvSpPr>
          <p:cNvPr id="346" name="Google Shape;346;p30"/>
          <p:cNvSpPr txBox="1">
            <a:spLocks noGrp="1"/>
          </p:cNvSpPr>
          <p:nvPr>
            <p:ph type="title" idx="2"/>
          </p:nvPr>
        </p:nvSpPr>
        <p:spPr>
          <a:xfrm>
            <a:off x="5444125" y="1430603"/>
            <a:ext cx="2729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Non native speakers</a:t>
            </a:r>
            <a:endParaRPr/>
          </a:p>
        </p:txBody>
      </p:sp>
      <p:sp>
        <p:nvSpPr>
          <p:cNvPr id="347" name="Google Shape;347;p30"/>
          <p:cNvSpPr txBox="1">
            <a:spLocks noGrp="1"/>
          </p:cNvSpPr>
          <p:nvPr>
            <p:ph type="subTitle" idx="3"/>
          </p:nvPr>
        </p:nvSpPr>
        <p:spPr>
          <a:xfrm>
            <a:off x="5553550" y="2519975"/>
            <a:ext cx="3376500" cy="15489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Traditionally learn the language at school learning proper grammar and usually struggle with the culture aspect of the language.</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1"/>
          <p:cNvSpPr txBox="1"/>
          <p:nvPr/>
        </p:nvSpPr>
        <p:spPr>
          <a:xfrm>
            <a:off x="1536225" y="898963"/>
            <a:ext cx="6577200" cy="3072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latin typeface="Poppins"/>
              <a:ea typeface="Poppins"/>
              <a:cs typeface="Poppins"/>
              <a:sym typeface="Poppins"/>
            </a:endParaRPr>
          </a:p>
        </p:txBody>
      </p:sp>
      <p:pic>
        <p:nvPicPr>
          <p:cNvPr id="353" name="Google Shape;353;p31"/>
          <p:cNvPicPr preferRelativeResize="0"/>
          <p:nvPr/>
        </p:nvPicPr>
        <p:blipFill rotWithShape="1">
          <a:blip r:embed="rId3">
            <a:alphaModFix/>
          </a:blip>
          <a:srcRect l="1780" t="-3480" r="-1779" b="3480"/>
          <a:stretch/>
        </p:blipFill>
        <p:spPr>
          <a:xfrm>
            <a:off x="1441525" y="465875"/>
            <a:ext cx="6397776" cy="39384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32"/>
          <p:cNvSpPr txBox="1">
            <a:spLocks noGrp="1"/>
          </p:cNvSpPr>
          <p:nvPr>
            <p:ph type="title" idx="4294967295"/>
          </p:nvPr>
        </p:nvSpPr>
        <p:spPr>
          <a:xfrm>
            <a:off x="2025975" y="1848006"/>
            <a:ext cx="5091900" cy="1776900"/>
          </a:xfrm>
          <a:prstGeom prst="rect">
            <a:avLst/>
          </a:prstGeom>
        </p:spPr>
        <p:txBody>
          <a:bodyPr spcFirstLastPara="1" wrap="square" lIns="91425" tIns="91425" rIns="91425" bIns="91425" anchor="ctr" anchorCtr="0">
            <a:noAutofit/>
          </a:bodyPr>
          <a:lstStyle/>
          <a:p>
            <a:pPr marL="0" lvl="0" indent="0" algn="l" rtl="0">
              <a:lnSpc>
                <a:spcPct val="80000"/>
              </a:lnSpc>
              <a:spcBef>
                <a:spcPts val="0"/>
              </a:spcBef>
              <a:spcAft>
                <a:spcPts val="0"/>
              </a:spcAft>
              <a:buNone/>
            </a:pPr>
            <a:endParaRPr sz="3000">
              <a:solidFill>
                <a:schemeClr val="accent3"/>
              </a:solidFill>
            </a:endParaRPr>
          </a:p>
          <a:p>
            <a:pPr marL="0" lvl="0" indent="0" algn="l" rtl="0">
              <a:lnSpc>
                <a:spcPct val="80000"/>
              </a:lnSpc>
              <a:spcBef>
                <a:spcPts val="0"/>
              </a:spcBef>
              <a:spcAft>
                <a:spcPts val="0"/>
              </a:spcAft>
              <a:buNone/>
            </a:pPr>
            <a:endParaRPr sz="3600">
              <a:solidFill>
                <a:schemeClr val="accent3"/>
              </a:solidFill>
            </a:endParaRPr>
          </a:p>
          <a:p>
            <a:pPr marL="0" lvl="0" indent="0" algn="l" rtl="0">
              <a:lnSpc>
                <a:spcPct val="80000"/>
              </a:lnSpc>
              <a:spcBef>
                <a:spcPts val="0"/>
              </a:spcBef>
              <a:spcAft>
                <a:spcPts val="0"/>
              </a:spcAft>
              <a:buClr>
                <a:schemeClr val="dk1"/>
              </a:buClr>
              <a:buSzPts val="1100"/>
              <a:buFont typeface="Arial"/>
              <a:buNone/>
            </a:pPr>
            <a:r>
              <a:rPr lang="en" sz="3600">
                <a:solidFill>
                  <a:schemeClr val="accent3"/>
                </a:solidFill>
              </a:rPr>
              <a:t>Should Native speakers be in a native speaking class or a traditional foreign language class?</a:t>
            </a:r>
            <a:endParaRPr sz="3600">
              <a:solidFill>
                <a:schemeClr val="accent3"/>
              </a:solidFill>
            </a:endParaRPr>
          </a:p>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3" name="Google Shape;363;p33"/>
          <p:cNvSpPr txBox="1">
            <a:spLocks noGrp="1"/>
          </p:cNvSpPr>
          <p:nvPr>
            <p:ph type="title"/>
          </p:nvPr>
        </p:nvSpPr>
        <p:spPr>
          <a:xfrm>
            <a:off x="886425" y="770578"/>
            <a:ext cx="2729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Pros</a:t>
            </a:r>
            <a:endParaRPr/>
          </a:p>
        </p:txBody>
      </p:sp>
      <p:sp>
        <p:nvSpPr>
          <p:cNvPr id="364" name="Google Shape;364;p33"/>
          <p:cNvSpPr txBox="1">
            <a:spLocks noGrp="1"/>
          </p:cNvSpPr>
          <p:nvPr>
            <p:ph type="title" idx="2"/>
          </p:nvPr>
        </p:nvSpPr>
        <p:spPr>
          <a:xfrm>
            <a:off x="5421350" y="770578"/>
            <a:ext cx="27294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a:t>Cons</a:t>
            </a:r>
            <a:endParaRPr/>
          </a:p>
        </p:txBody>
      </p:sp>
      <p:sp>
        <p:nvSpPr>
          <p:cNvPr id="365" name="Google Shape;365;p33"/>
          <p:cNvSpPr txBox="1">
            <a:spLocks noGrp="1"/>
          </p:cNvSpPr>
          <p:nvPr>
            <p:ph type="subTitle" idx="1"/>
          </p:nvPr>
        </p:nvSpPr>
        <p:spPr>
          <a:xfrm>
            <a:off x="409650" y="1905225"/>
            <a:ext cx="3857700" cy="31815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Bilingual students are more comfortable with class material, leading to a splintered class where some students flourish while others wallow in anxiety and uncertainty as they compare themselves to their classmates. Providing separate classes will help narrow the gap of student understanding and allow all students to learn at a pace that best suits them,</a:t>
            </a:r>
            <a:endParaRPr/>
          </a:p>
        </p:txBody>
      </p:sp>
      <p:sp>
        <p:nvSpPr>
          <p:cNvPr id="366" name="Google Shape;366;p33"/>
          <p:cNvSpPr txBox="1">
            <a:spLocks noGrp="1"/>
          </p:cNvSpPr>
          <p:nvPr>
            <p:ph type="subTitle" idx="3"/>
          </p:nvPr>
        </p:nvSpPr>
        <p:spPr>
          <a:xfrm>
            <a:off x="5421350" y="1905225"/>
            <a:ext cx="3613200" cy="2976600"/>
          </a:xfrm>
          <a:prstGeom prst="rect">
            <a:avLst/>
          </a:prstGeom>
        </p:spPr>
        <p:txBody>
          <a:bodyPr spcFirstLastPara="1" wrap="square" lIns="91425" tIns="91425" rIns="91425" bIns="91425" anchor="t" anchorCtr="0">
            <a:noAutofit/>
          </a:bodyPr>
          <a:lstStyle/>
          <a:p>
            <a:pPr marL="457200" lvl="0" indent="-317500" algn="l" rtl="0">
              <a:spcBef>
                <a:spcPts val="0"/>
              </a:spcBef>
              <a:spcAft>
                <a:spcPts val="0"/>
              </a:spcAft>
              <a:buSzPts val="1400"/>
              <a:buChar char="●"/>
            </a:pPr>
            <a:r>
              <a:rPr lang="en"/>
              <a:t>Bilingual students tend to have more anxiety being in a regular class and they tend to struggle due to grammar and having high expectations from the teacher and class because they know the language.</a:t>
            </a:r>
            <a:endParaRPr/>
          </a:p>
          <a:p>
            <a:pPr marL="457200" lvl="0" indent="-317500" algn="l" rtl="0">
              <a:spcBef>
                <a:spcPts val="0"/>
              </a:spcBef>
              <a:spcAft>
                <a:spcPts val="0"/>
              </a:spcAft>
              <a:buSzPts val="1400"/>
              <a:buChar char="●"/>
            </a:pPr>
            <a:r>
              <a:rPr lang="en"/>
              <a:t>Admitting you are struggling makes their self esteem go low too. </a:t>
            </a:r>
            <a:endParaRPr/>
          </a:p>
          <a:p>
            <a:pPr marL="457200" lvl="0" indent="-317500" algn="l" rtl="0">
              <a:spcBef>
                <a:spcPts val="0"/>
              </a:spcBef>
              <a:spcAft>
                <a:spcPts val="0"/>
              </a:spcAft>
              <a:buSzPts val="1400"/>
              <a:buChar char="●"/>
            </a:pPr>
            <a:r>
              <a:rPr lang="en"/>
              <a:t>Students rely on native speakers</a:t>
            </a:r>
            <a:endParaRPr/>
          </a:p>
        </p:txBody>
      </p:sp>
      <p:sp>
        <p:nvSpPr>
          <p:cNvPr id="367" name="Google Shape;367;p33"/>
          <p:cNvSpPr txBox="1">
            <a:spLocks noGrp="1"/>
          </p:cNvSpPr>
          <p:nvPr>
            <p:ph type="title" idx="4"/>
          </p:nvPr>
        </p:nvSpPr>
        <p:spPr>
          <a:xfrm>
            <a:off x="534825" y="261975"/>
            <a:ext cx="7926600" cy="682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2300"/>
              <a:t>Pros &amp; Cons of having native speakers in a traditional foreign language class</a:t>
            </a:r>
            <a:endParaRPr sz="23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71"/>
        <p:cNvGrpSpPr/>
        <p:nvPr/>
      </p:nvGrpSpPr>
      <p:grpSpPr>
        <a:xfrm>
          <a:off x="0" y="0"/>
          <a:ext cx="0" cy="0"/>
          <a:chOff x="0" y="0"/>
          <a:chExt cx="0" cy="0"/>
        </a:xfrm>
      </p:grpSpPr>
      <p:sp>
        <p:nvSpPr>
          <p:cNvPr id="372" name="Google Shape;372;p34"/>
          <p:cNvSpPr txBox="1">
            <a:spLocks noGrp="1"/>
          </p:cNvSpPr>
          <p:nvPr>
            <p:ph type="title"/>
          </p:nvPr>
        </p:nvSpPr>
        <p:spPr>
          <a:xfrm>
            <a:off x="277875" y="193874"/>
            <a:ext cx="7946100" cy="79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3600"/>
              <a:t>What does a Spanish class for native speakers look like?</a:t>
            </a:r>
            <a:endParaRPr sz="3600"/>
          </a:p>
        </p:txBody>
      </p:sp>
      <p:sp>
        <p:nvSpPr>
          <p:cNvPr id="373" name="Google Shape;373;p34"/>
          <p:cNvSpPr txBox="1">
            <a:spLocks noGrp="1"/>
          </p:cNvSpPr>
          <p:nvPr>
            <p:ph type="body" idx="1"/>
          </p:nvPr>
        </p:nvSpPr>
        <p:spPr>
          <a:xfrm>
            <a:off x="598950" y="1097000"/>
            <a:ext cx="7946100" cy="3693000"/>
          </a:xfrm>
          <a:prstGeom prst="rect">
            <a:avLst/>
          </a:prstGeom>
        </p:spPr>
        <p:txBody>
          <a:bodyPr spcFirstLastPara="1" wrap="square" lIns="91425" tIns="91425" rIns="91425" bIns="91425" anchor="t" anchorCtr="0">
            <a:noAutofit/>
          </a:bodyPr>
          <a:lstStyle/>
          <a:p>
            <a:pPr marL="457200" lvl="0" indent="-323850" algn="l" rtl="0">
              <a:lnSpc>
                <a:spcPct val="150000"/>
              </a:lnSpc>
              <a:spcBef>
                <a:spcPts val="0"/>
              </a:spcBef>
              <a:spcAft>
                <a:spcPts val="0"/>
              </a:spcAft>
              <a:buClr>
                <a:schemeClr val="dk2"/>
              </a:buClr>
              <a:buSzPts val="1500"/>
              <a:buChar char="●"/>
            </a:pPr>
            <a:r>
              <a:rPr lang="en" sz="1300">
                <a:solidFill>
                  <a:schemeClr val="dk2"/>
                </a:solidFill>
              </a:rPr>
              <a:t>Learning the culture behind all Spanish speaking countries.</a:t>
            </a:r>
            <a:endParaRPr sz="1300">
              <a:solidFill>
                <a:schemeClr val="dk2"/>
              </a:solidFill>
            </a:endParaRPr>
          </a:p>
          <a:p>
            <a:pPr marL="457200" lvl="0" indent="-323850" algn="l" rtl="0">
              <a:lnSpc>
                <a:spcPct val="150000"/>
              </a:lnSpc>
              <a:spcBef>
                <a:spcPts val="0"/>
              </a:spcBef>
              <a:spcAft>
                <a:spcPts val="0"/>
              </a:spcAft>
              <a:buClr>
                <a:schemeClr val="dk2"/>
              </a:buClr>
              <a:buSzPts val="1500"/>
              <a:buChar char="●"/>
            </a:pPr>
            <a:r>
              <a:rPr lang="en" sz="1300">
                <a:solidFill>
                  <a:schemeClr val="dk2"/>
                </a:solidFill>
              </a:rPr>
              <a:t>Novelas (soap operas)</a:t>
            </a:r>
            <a:endParaRPr sz="1300">
              <a:solidFill>
                <a:schemeClr val="dk2"/>
              </a:solidFill>
            </a:endParaRPr>
          </a:p>
          <a:p>
            <a:pPr marL="457200" lvl="0" indent="-323850" algn="l" rtl="0">
              <a:lnSpc>
                <a:spcPct val="150000"/>
              </a:lnSpc>
              <a:spcBef>
                <a:spcPts val="0"/>
              </a:spcBef>
              <a:spcAft>
                <a:spcPts val="0"/>
              </a:spcAft>
              <a:buClr>
                <a:schemeClr val="dk2"/>
              </a:buClr>
              <a:buSzPts val="1500"/>
              <a:buChar char="●"/>
            </a:pPr>
            <a:r>
              <a:rPr lang="en" sz="1300">
                <a:solidFill>
                  <a:schemeClr val="dk2"/>
                </a:solidFill>
              </a:rPr>
              <a:t>Incorporate all four language skills/modalities (listening, speaking, reading, and writing) Teach grammar in context</a:t>
            </a:r>
            <a:endParaRPr sz="1300">
              <a:solidFill>
                <a:schemeClr val="dk2"/>
              </a:solidFill>
            </a:endParaRPr>
          </a:p>
          <a:p>
            <a:pPr marL="457200" lvl="0" indent="-323850" algn="l" rtl="0">
              <a:lnSpc>
                <a:spcPct val="150000"/>
              </a:lnSpc>
              <a:spcBef>
                <a:spcPts val="0"/>
              </a:spcBef>
              <a:spcAft>
                <a:spcPts val="0"/>
              </a:spcAft>
              <a:buClr>
                <a:schemeClr val="dk2"/>
              </a:buClr>
              <a:buSzPts val="1500"/>
              <a:buChar char="●"/>
            </a:pPr>
            <a:r>
              <a:rPr lang="en" sz="1300">
                <a:solidFill>
                  <a:schemeClr val="dk2"/>
                </a:solidFill>
              </a:rPr>
              <a:t>The history of the Spanish language</a:t>
            </a:r>
            <a:endParaRPr sz="1300">
              <a:solidFill>
                <a:schemeClr val="dk2"/>
              </a:solidFill>
            </a:endParaRPr>
          </a:p>
          <a:p>
            <a:pPr marL="457200" lvl="0" indent="-323850" algn="l" rtl="0">
              <a:lnSpc>
                <a:spcPct val="150000"/>
              </a:lnSpc>
              <a:spcBef>
                <a:spcPts val="0"/>
              </a:spcBef>
              <a:spcAft>
                <a:spcPts val="0"/>
              </a:spcAft>
              <a:buClr>
                <a:schemeClr val="dk2"/>
              </a:buClr>
              <a:buSzPts val="1500"/>
              <a:buChar char="●"/>
            </a:pPr>
            <a:r>
              <a:rPr lang="en" sz="1300">
                <a:solidFill>
                  <a:schemeClr val="dk2"/>
                </a:solidFill>
              </a:rPr>
              <a:t>Making available a wide variety of resources from all Spanish-speaking countries as well as from the United States’ Spanish-speaking population</a:t>
            </a:r>
            <a:endParaRPr sz="1300">
              <a:solidFill>
                <a:schemeClr val="dk2"/>
              </a:solidFill>
            </a:endParaRPr>
          </a:p>
          <a:p>
            <a:pPr marL="457200" lvl="0" indent="-323850" algn="l" rtl="0">
              <a:lnSpc>
                <a:spcPct val="150000"/>
              </a:lnSpc>
              <a:spcBef>
                <a:spcPts val="0"/>
              </a:spcBef>
              <a:spcAft>
                <a:spcPts val="0"/>
              </a:spcAft>
              <a:buClr>
                <a:schemeClr val="dk2"/>
              </a:buClr>
              <a:buSzPts val="1500"/>
              <a:buChar char="●"/>
            </a:pPr>
            <a:r>
              <a:rPr lang="en" sz="1300">
                <a:solidFill>
                  <a:schemeClr val="dk2"/>
                </a:solidFill>
              </a:rPr>
              <a:t>Meeting student needs for improvement &amp; encourage learning </a:t>
            </a:r>
            <a:endParaRPr sz="1300">
              <a:solidFill>
                <a:schemeClr val="dk2"/>
              </a:solidFill>
            </a:endParaRPr>
          </a:p>
          <a:p>
            <a:pPr marL="457200" lvl="0" indent="-323850" algn="l" rtl="0">
              <a:lnSpc>
                <a:spcPct val="150000"/>
              </a:lnSpc>
              <a:spcBef>
                <a:spcPts val="0"/>
              </a:spcBef>
              <a:spcAft>
                <a:spcPts val="0"/>
              </a:spcAft>
              <a:buClr>
                <a:schemeClr val="dk2"/>
              </a:buClr>
              <a:buSzPts val="1500"/>
              <a:buChar char="●"/>
            </a:pPr>
            <a:r>
              <a:rPr lang="en" sz="1300">
                <a:solidFill>
                  <a:schemeClr val="dk2"/>
                </a:solidFill>
              </a:rPr>
              <a:t>Appreciate and understand one’s native/heritage culture and build a foundation to understand other world cultures</a:t>
            </a:r>
            <a:endParaRPr sz="1300">
              <a:solidFill>
                <a:schemeClr val="dk2"/>
              </a:solidFill>
            </a:endParaRPr>
          </a:p>
          <a:p>
            <a:pPr marL="457200" lvl="0" indent="-323850" algn="l" rtl="0">
              <a:lnSpc>
                <a:spcPct val="150000"/>
              </a:lnSpc>
              <a:spcBef>
                <a:spcPts val="0"/>
              </a:spcBef>
              <a:spcAft>
                <a:spcPts val="0"/>
              </a:spcAft>
              <a:buClr>
                <a:schemeClr val="dk2"/>
              </a:buClr>
              <a:buSzPts val="1500"/>
              <a:buChar char="●"/>
            </a:pPr>
            <a:r>
              <a:rPr lang="en" sz="1300">
                <a:solidFill>
                  <a:schemeClr val="dk2"/>
                </a:solidFill>
              </a:rPr>
              <a:t>There is no certain structure, you use experiences and likings to teach &amp; learn</a:t>
            </a:r>
            <a:endParaRPr sz="1300">
              <a:solidFill>
                <a:schemeClr val="dk2"/>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77"/>
        <p:cNvGrpSpPr/>
        <p:nvPr/>
      </p:nvGrpSpPr>
      <p:grpSpPr>
        <a:xfrm>
          <a:off x="0" y="0"/>
          <a:ext cx="0" cy="0"/>
          <a:chOff x="0" y="0"/>
          <a:chExt cx="0" cy="0"/>
        </a:xfrm>
      </p:grpSpPr>
      <p:sp>
        <p:nvSpPr>
          <p:cNvPr id="378" name="Google Shape;378;p35"/>
          <p:cNvSpPr txBox="1">
            <a:spLocks noGrp="1"/>
          </p:cNvSpPr>
          <p:nvPr>
            <p:ph type="title"/>
          </p:nvPr>
        </p:nvSpPr>
        <p:spPr>
          <a:xfrm>
            <a:off x="205275" y="584225"/>
            <a:ext cx="3102000" cy="23355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a:t>Traditional SPanish Class Structure</a:t>
            </a:r>
            <a:endParaRPr/>
          </a:p>
        </p:txBody>
      </p:sp>
      <p:pic>
        <p:nvPicPr>
          <p:cNvPr id="379" name="Google Shape;379;p35"/>
          <p:cNvPicPr preferRelativeResize="0"/>
          <p:nvPr/>
        </p:nvPicPr>
        <p:blipFill>
          <a:blip r:embed="rId3">
            <a:alphaModFix/>
          </a:blip>
          <a:stretch>
            <a:fillRect/>
          </a:stretch>
        </p:blipFill>
        <p:spPr>
          <a:xfrm>
            <a:off x="3207200" y="163825"/>
            <a:ext cx="5076825" cy="4714875"/>
          </a:xfrm>
          <a:prstGeom prst="rect">
            <a:avLst/>
          </a:prstGeom>
          <a:noFill/>
          <a:ln>
            <a:noFill/>
          </a:ln>
        </p:spPr>
      </p:pic>
    </p:spTree>
  </p:cSld>
  <p:clrMapOvr>
    <a:masterClrMapping/>
  </p:clrMapOvr>
</p:sld>
</file>

<file path=ppt/theme/theme1.xml><?xml version="1.0" encoding="utf-8"?>
<a:theme xmlns:a="http://schemas.openxmlformats.org/drawingml/2006/main" name="Illustrator Portfolio by Slidesgo">
  <a:themeElements>
    <a:clrScheme name="Simple Light">
      <a:dk1>
        <a:srgbClr val="000000"/>
      </a:dk1>
      <a:lt1>
        <a:srgbClr val="FFFFFF"/>
      </a:lt1>
      <a:dk2>
        <a:srgbClr val="5D4195"/>
      </a:dk2>
      <a:lt2>
        <a:srgbClr val="EEEEEE"/>
      </a:lt2>
      <a:accent1>
        <a:srgbClr val="FFE7F2"/>
      </a:accent1>
      <a:accent2>
        <a:srgbClr val="B5A0C8"/>
      </a:accent2>
      <a:accent3>
        <a:srgbClr val="A358C2"/>
      </a:accent3>
      <a:accent4>
        <a:srgbClr val="A358C2"/>
      </a:accent4>
      <a:accent5>
        <a:srgbClr val="5D4195"/>
      </a:accent5>
      <a:accent6>
        <a:srgbClr val="5D4195"/>
      </a:accent6>
      <a:hlink>
        <a:srgbClr val="5D419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952</Words>
  <Application>Microsoft Office PowerPoint</Application>
  <PresentationFormat>On-screen Show (16:9)</PresentationFormat>
  <Paragraphs>60</Paragraphs>
  <Slides>17</Slides>
  <Notes>17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17</vt:i4>
      </vt:variant>
    </vt:vector>
  </HeadingPairs>
  <TitlesOfParts>
    <vt:vector size="23" baseType="lpstr">
      <vt:lpstr>Nanum Pen Script</vt:lpstr>
      <vt:lpstr>Fira Sans Extra Condensed Medium</vt:lpstr>
      <vt:lpstr>Arial</vt:lpstr>
      <vt:lpstr>Poppins</vt:lpstr>
      <vt:lpstr>Roboto Mono</vt:lpstr>
      <vt:lpstr>Illustrator Portfolio by Slidesgo</vt:lpstr>
      <vt:lpstr>Spanish for Spanish Speakers</vt:lpstr>
      <vt:lpstr>PowerPoint Presentation</vt:lpstr>
      <vt:lpstr>Solution Oriented Questions</vt:lpstr>
      <vt:lpstr>What is the difference between a regular Spanish class and a Spanish class for Spanish speaker?</vt:lpstr>
      <vt:lpstr>PowerPoint Presentation</vt:lpstr>
      <vt:lpstr>  Should Native speakers be in a native speaking class or a traditional foreign language class? </vt:lpstr>
      <vt:lpstr>Pros</vt:lpstr>
      <vt:lpstr>What does a Spanish class for native speakers look like?</vt:lpstr>
      <vt:lpstr>Traditional SPanish Class Structure</vt:lpstr>
      <vt:lpstr>PowerPoint Presentation</vt:lpstr>
      <vt:lpstr>PowerPoint Presentation</vt:lpstr>
      <vt:lpstr>Personal Experiences </vt:lpstr>
      <vt:lpstr>What can teachers do? </vt:lpstr>
      <vt:lpstr>What did I learn?</vt:lpstr>
      <vt:lpstr>Conclusion</vt:lpstr>
      <vt:lpstr>PowerPoint Presentation</vt:lpstr>
      <vt:lpstr>Works Cited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Spanish for Spanish Speakers</dc:title>
  <dc:creator>Jill Heinrich</dc:creator>
  <cp:lastModifiedBy>Jill Heinrich</cp:lastModifiedBy>
  <cp:revision>1</cp:revision>
  <dcterms:modified xsi:type="dcterms:W3CDTF">2020-05-17T14:41:37Z</dcterms:modified>
</cp:coreProperties>
</file>