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045855-3643-4AD6-9B8A-B1A46D7A3A59}">
  <a:tblStyle styleId="{8D045855-3643-4AD6-9B8A-B1A46D7A3A5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pope1@tulane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worleansserenades.wixsite.com/lettersfromtheporch.com" TargetMode="External"/><Relationship Id="rId4" Type="http://schemas.openxmlformats.org/officeDocument/2006/relationships/hyperlink" Target="http://www.wwoz.org/topics/festing-pla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795043" y="31436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Terms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50628" y="1443030"/>
            <a:ext cx="811681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medicine: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prevention, diagnosis, treatment of internal conditions (minor procedures, but do not perform surgeries, deliver babies, do prenatal care, or see pediatric patients).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Hospitalist: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 patients from the ER and the clinic that need the hospital, in general do not care for ICU-level patients.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resident: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medical school training (2-7 years depending on specialty)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intern: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 in their first year of training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Protective Equipment (gloves, mask, gown, splash shield, foot covers etc).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 ventilator: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use, a patient must be intubated (tube into mouth and lungs) and sedated.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Hpope1@tulane.edu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Festing in place – listen to Jazzfest at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www.wwoz.org/topics/festing-place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Listen to porch stories and music at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www.neworleansserenades.wixsite.com/lettersfromtheporch.com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Terms, cont.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57200" y="1689130"/>
            <a:ext cx="8229600" cy="286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blue: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patient has lost a pulse or stops breathing. To “code” someone, basically means CPR and likely intubation (put on a ventilator).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 pressure: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isolation method that does not allow the air from a patient room to leave that room.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determinants of health: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 components of health that are “behind the scenes” but impact the overall health of a human being – location, race, gender, sexual identity, income, health education, reading ability, access to healthy food options, places to exercise, access to childcare…so many things.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New Orleans, LA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369636" y="1383588"/>
            <a:ext cx="5032272" cy="674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population: 400,000 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Black: 60%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White: 34%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Asian: 3%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income: $27,500 (below national average)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Crime rate: 56 per 1000 residents (in top 2% of country).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tourism economy: 17-20 million visitors annually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Huge prison population with 700 per 100,000 residents incarcerated (tied with OK)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 living quarters, culture of gathering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5" descr="DSC_00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574115" y="2211381"/>
            <a:ext cx="4940478" cy="328489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ECA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5" name="Google Shape;10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University Medical Center</a:t>
            </a:r>
            <a:endParaRPr/>
          </a:p>
        </p:txBody>
      </p:sp>
      <p:pic>
        <p:nvPicPr>
          <p:cNvPr id="111" name="Google Shape;111;p16" descr="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36" y="3002590"/>
            <a:ext cx="4926717" cy="32785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2" name="Google Shape;112;p16"/>
          <p:cNvSpPr txBox="1"/>
          <p:nvPr/>
        </p:nvSpPr>
        <p:spPr>
          <a:xfrm>
            <a:off x="615736" y="1248263"/>
            <a:ext cx="7829412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 million square foot hospital opened in 2015 to replace Charity Hospital post-Hurricane Katrina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beds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ICU beds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Charity care system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826497" y="2899462"/>
            <a:ext cx="2860303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medical diagnoses: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Infections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Complications of drug use (mostly heroin)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Complications of end-stage renal disease, diabetes, hypertension (heart attacks, strokes, arterial disease)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Complications of HIV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Sickle cell disease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COVID-19 timeline in NOLA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667755" y="1417638"/>
            <a:ext cx="6913237" cy="563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7-25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Mardi Gras, with 65 parades and millions of visitors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9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First COVID positive case at VA hospital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14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First COVID related death*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17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schools closed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23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stay at home order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13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peak death per day rate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129 (in state as a whole)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7" descr="5e7ea3e89243f.im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9841" y="3491892"/>
            <a:ext cx="4176747" cy="271140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B2A0C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1545004" y="6356350"/>
            <a:ext cx="44747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Covid19.healthdata.org/united-states-of-america/louisiana</a:t>
            </a:r>
            <a:endParaRPr/>
          </a:p>
        </p:txBody>
      </p:sp>
      <p:pic>
        <p:nvPicPr>
          <p:cNvPr id="123" name="Google Shape;123;p17" descr="Screen Shot 2020-04-23 at 4.55.01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95650"/>
            <a:ext cx="9144000" cy="403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 descr="Screen Shot 2020-04-23 at 4.58.09 P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40457" y="2262877"/>
            <a:ext cx="6158686" cy="445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Screen Shot 2020-04-23 at 5.02.22 PM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410134"/>
            <a:ext cx="8082436" cy="464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descr="IMG_1194-1.png"/>
          <p:cNvPicPr preferRelativeResize="0"/>
          <p:nvPr/>
        </p:nvPicPr>
        <p:blipFill rotWithShape="1">
          <a:blip r:embed="rId7">
            <a:alphaModFix/>
          </a:blip>
          <a:srcRect t="30480" b="29393"/>
          <a:stretch/>
        </p:blipFill>
        <p:spPr>
          <a:xfrm>
            <a:off x="2940457" y="2482236"/>
            <a:ext cx="3168763" cy="27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Issues in the beginning of crisis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3" name="Google Shape;133;p18"/>
          <p:cNvGraphicFramePr/>
          <p:nvPr/>
        </p:nvGraphicFramePr>
        <p:xfrm>
          <a:off x="457200" y="14176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{8D045855-3643-4AD6-9B8A-B1A46D7A3A59}</a:tableStyleId>
              </a:tblPr>
              <a:tblGrid>
                <a:gridCol w="261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5F497A"/>
                          </a:solidFill>
                        </a:rPr>
                        <a:t>Issue</a:t>
                      </a:r>
                      <a:endParaRPr sz="1800">
                        <a:solidFill>
                          <a:srgbClr val="5F497A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04A7B"/>
                          </a:solidFill>
                        </a:rPr>
                        <a:t>Solutions</a:t>
                      </a:r>
                      <a:endParaRPr sz="1800">
                        <a:solidFill>
                          <a:srgbClr val="604A7B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Personnel issues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Shipping in nurses from other states, moving residents from different programs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Equipment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PPE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Mask decontamination, Cajun Army to collect supplies from nail salons, vet and dentist offices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Ventilators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Borrowed from other hospitals, changed code guidelines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Negative pressure rooms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Retrofitted hospital rooms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Opened a triage tent to quickly move patients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Plaquenil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Running out, but not a proven therapy!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Cleaning wipes</a:t>
                      </a:r>
                      <a:endParaRPr sz="1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Replaced with reusable wipes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Homeless population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Moved to hotels in the French Quarter, opened a trailer park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Testing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Three rapid testing machines took 1 month to set up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9" descr="image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85" y="1589625"/>
            <a:ext cx="4796275" cy="269790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1" name="Google Shape;141;p19" descr="image0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3466" y="812439"/>
            <a:ext cx="2302900" cy="59090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2" name="Google Shape;142;p19" descr="IMG_745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3987896" y="1440069"/>
            <a:ext cx="5021035" cy="37657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Issues as time goes on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Nursing home and facility patients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Difficulty with containing virus during festival season, no tourists in a tourist economy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Deaths from COVID that are not in COVID positive patients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Difficulty with homeless patients in hotels</a:t>
            </a:r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Why this crisis has impacted</a:t>
            </a:r>
            <a:br>
              <a:rPr lang="en-US" sz="3959"/>
            </a:br>
            <a:r>
              <a:rPr lang="en-US" sz="3959"/>
              <a:t> NOLA so heavily*</a:t>
            </a:r>
            <a:endParaRPr sz="3959"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4148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Culture of togetherness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Health demographics (high rates of hypertension, diabetes, kidney disease)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Access to healthcare, testing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General distrust of government, physicians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1" descr="9c346aa6065fbfdf07bb56c275e080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8686" y="1788072"/>
            <a:ext cx="3350377" cy="239499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On-screen Show (4:3)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Terms</vt:lpstr>
      <vt:lpstr>Terms, cont.</vt:lpstr>
      <vt:lpstr>New Orleans, LA</vt:lpstr>
      <vt:lpstr>University Medical Center</vt:lpstr>
      <vt:lpstr>COVID-19 timeline in NOLA</vt:lpstr>
      <vt:lpstr>Issues in the beginning of crisis</vt:lpstr>
      <vt:lpstr>PowerPoint Presentation</vt:lpstr>
      <vt:lpstr>Issues as time goes on</vt:lpstr>
      <vt:lpstr>Why this crisis has impacted  NOLA so heavily*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</dc:title>
  <dc:creator>Barbara Christie-Pope</dc:creator>
  <cp:lastModifiedBy>Barbara Christie-Pope</cp:lastModifiedBy>
  <cp:revision>1</cp:revision>
  <dcterms:modified xsi:type="dcterms:W3CDTF">2020-04-24T16:05:48Z</dcterms:modified>
</cp:coreProperties>
</file>