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Lexend Exa" panose="020B0604020202020204" charset="0"/>
      <p:regular r:id="rId38"/>
      <p:bold r:id="rId39"/>
    </p:embeddedFont>
    <p:embeddedFont>
      <p:font typeface="Lexend Exa Medium" panose="020B0604020202020204" charset="0"/>
      <p:regular r:id="rId40"/>
      <p:bold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6D6129-75EE-48A2-AC63-E162668C5FE9}">
  <a:tblStyle styleId="{5D6D6129-75EE-48A2-AC63-E162668C5F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97" d="100"/>
          <a:sy n="97" d="100"/>
        </p:scale>
        <p:origin x="41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ba8806ce5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ba8806ce5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ba8806ce5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ba8806ce5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ba8806ce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ba8806ce5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ba8806ce5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ba8806ce5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ba8806ce5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ba8806ce5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5ba8806ce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5ba8806ce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ba8806ce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ba8806ce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ba8806ce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ba8806ce5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ba8806ce5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ba8806ce5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ba8806ce5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ba8806ce5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ba8806ce5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ba8806ce5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ba8806ce5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ba8806ce5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ba8806ce5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ba8806ce5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ba8806ce5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ba8806ce5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ba8806ce5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5ba8806ce5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ba8806ce5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5ba8806ce5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ba8806ce5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ba8806ce5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ba8806c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ba8806c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ba8806ce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5ba8806ce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ba8806ce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ba8806ce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5ba8806c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5ba8806c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5d2d8f18b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5d2d8f18b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d2d8f18b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d2d8f18b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5d2d8f18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5d2d8f18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ba8806ce5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ba8806ce5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ba8806c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ba8806c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ba8806ce5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ba8806ce5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ba8806ce5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ba8806ce5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ba8806ce5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ba8806ce5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ba8806ce5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ba8806ce5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ba8806ce5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ba8806ce5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25.m4a"/><Relationship Id="rId16" Type="http://schemas.openxmlformats.org/officeDocument/2006/relationships/image" Target="../media/image38.png"/><Relationship Id="rId1" Type="http://schemas.microsoft.com/office/2007/relationships/media" Target="../media/media25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7.m4a"/><Relationship Id="rId7" Type="http://schemas.openxmlformats.org/officeDocument/2006/relationships/image" Target="../media/image40.png"/><Relationship Id="rId12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27.m4a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.png"/><Relationship Id="rId3" Type="http://schemas.microsoft.com/office/2007/relationships/media" Target="../media/media29.m4a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7.png"/><Relationship Id="rId4" Type="http://schemas.openxmlformats.org/officeDocument/2006/relationships/audio" Target="../media/media29.m4a"/><Relationship Id="rId9" Type="http://schemas.openxmlformats.org/officeDocument/2006/relationships/image" Target="../media/image46.png"/><Relationship Id="rId1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1.m4a"/><Relationship Id="rId7" Type="http://schemas.openxmlformats.org/officeDocument/2006/relationships/image" Target="../media/image40.png"/><Relationship Id="rId12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1.png"/><Relationship Id="rId4" Type="http://schemas.openxmlformats.org/officeDocument/2006/relationships/audio" Target="../media/media31.m4a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microsoft.com/office/2007/relationships/media" Target="../media/media33.m4a"/><Relationship Id="rId7" Type="http://schemas.openxmlformats.org/officeDocument/2006/relationships/slideLayout" Target="../slideLayouts/slideLayout1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10" Type="http://schemas.openxmlformats.org/officeDocument/2006/relationships/image" Target="../media/image1.png"/><Relationship Id="rId4" Type="http://schemas.openxmlformats.org/officeDocument/2006/relationships/audio" Target="../media/media33.m4a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6.m4a"/><Relationship Id="rId7" Type="http://schemas.openxmlformats.org/officeDocument/2006/relationships/image" Target="../media/image5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6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8.m4a"/><Relationship Id="rId7" Type="http://schemas.openxmlformats.org/officeDocument/2006/relationships/image" Target="../media/image5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8.m4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0.m4a"/><Relationship Id="rId7" Type="http://schemas.openxmlformats.org/officeDocument/2006/relationships/image" Target="../media/image5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40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5.m4a"/><Relationship Id="rId3" Type="http://schemas.microsoft.com/office/2007/relationships/media" Target="../media/media43.m4a"/><Relationship Id="rId7" Type="http://schemas.microsoft.com/office/2007/relationships/media" Target="../media/media45.m4a"/><Relationship Id="rId12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11" Type="http://schemas.openxmlformats.org/officeDocument/2006/relationships/image" Target="../media/image40.png"/><Relationship Id="rId5" Type="http://schemas.microsoft.com/office/2007/relationships/media" Target="../media/media44.m4a"/><Relationship Id="rId10" Type="http://schemas.openxmlformats.org/officeDocument/2006/relationships/notesSlide" Target="../notesSlides/notesSlide35.xml"/><Relationship Id="rId4" Type="http://schemas.openxmlformats.org/officeDocument/2006/relationships/audio" Target="../media/media43.m4a"/><Relationship Id="rId9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8: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Let’s Eat!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/>
          <p:cNvPicPr preferRelativeResize="0"/>
          <p:nvPr/>
        </p:nvPicPr>
        <p:blipFill rotWithShape="1">
          <a:blip r:embed="rId5">
            <a:alphaModFix/>
          </a:blip>
          <a:srcRect l="69142" t="5357" r="4537" b="50588"/>
          <a:stretch/>
        </p:blipFill>
        <p:spPr>
          <a:xfrm>
            <a:off x="5987700" y="1394675"/>
            <a:ext cx="2344025" cy="23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5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169323-5F71-4A1F-8B3E-CD32759D5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5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5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4824AF-292B-41B7-A540-EBBFCEFC2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40" name="Google Shape;240;p2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5863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  <p:sp>
        <p:nvSpPr>
          <p:cNvPr id="242" name="Google Shape;242;p24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5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5">
            <a:alphaModFix/>
          </a:blip>
          <a:srcRect l="69142" t="5357" r="4537" b="50588"/>
          <a:stretch/>
        </p:blipFill>
        <p:spPr>
          <a:xfrm>
            <a:off x="830350" y="1394688"/>
            <a:ext cx="2344025" cy="23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40697-1765-494F-9376-734233B59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5"/>
          <p:cNvPicPr preferRelativeResize="0"/>
          <p:nvPr/>
        </p:nvPicPr>
        <p:blipFill rotWithShape="1">
          <a:blip r:embed="rId5">
            <a:alphaModFix/>
          </a:blip>
          <a:srcRect t="12011" b="10547"/>
          <a:stretch/>
        </p:blipFill>
        <p:spPr>
          <a:xfrm>
            <a:off x="2275675" y="1085397"/>
            <a:ext cx="2028825" cy="157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6">
            <a:alphaModFix/>
          </a:blip>
          <a:srcRect b="8941"/>
          <a:stretch/>
        </p:blipFill>
        <p:spPr>
          <a:xfrm>
            <a:off x="5877550" y="833825"/>
            <a:ext cx="2028825" cy="1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7">
            <a:alphaModFix/>
          </a:blip>
          <a:srcRect l="31436" t="43861" r="35658" b="29804"/>
          <a:stretch/>
        </p:blipFill>
        <p:spPr>
          <a:xfrm>
            <a:off x="6915675" y="3462375"/>
            <a:ext cx="2028824" cy="158388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/>
        </p:nvSpPr>
        <p:spPr>
          <a:xfrm>
            <a:off x="5603213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fries</a:t>
            </a:r>
            <a:endParaRPr/>
          </a:p>
        </p:txBody>
      </p:sp>
      <p:sp>
        <p:nvSpPr>
          <p:cNvPr id="253" name="Google Shape;253;p25"/>
          <p:cNvSpPr txBox="1"/>
          <p:nvPr/>
        </p:nvSpPr>
        <p:spPr>
          <a:xfrm>
            <a:off x="6043200" y="2994950"/>
            <a:ext cx="310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spaghetti and meatballs</a:t>
            </a:r>
            <a:endParaRPr/>
          </a:p>
        </p:txBody>
      </p:sp>
      <p:sp>
        <p:nvSpPr>
          <p:cNvPr id="254" name="Google Shape;254;p25"/>
          <p:cNvSpPr txBox="1"/>
          <p:nvPr/>
        </p:nvSpPr>
        <p:spPr>
          <a:xfrm>
            <a:off x="3506643" y="2793900"/>
            <a:ext cx="237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rice</a:t>
            </a: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2501100" y="7417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vegetables</a:t>
            </a:r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257" name="Google Shape;257;p25"/>
          <p:cNvSpPr txBox="1"/>
          <p:nvPr/>
        </p:nvSpPr>
        <p:spPr>
          <a:xfrm>
            <a:off x="722838" y="2793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burrito</a:t>
            </a:r>
            <a:endParaRPr/>
          </a:p>
        </p:txBody>
      </p:sp>
      <p:pic>
        <p:nvPicPr>
          <p:cNvPr id="258" name="Google Shape;258;p25"/>
          <p:cNvPicPr preferRelativeResize="0"/>
          <p:nvPr/>
        </p:nvPicPr>
        <p:blipFill rotWithShape="1">
          <a:blip r:embed="rId8">
            <a:alphaModFix/>
          </a:blip>
          <a:srcRect l="4845" t="14446" r="6572" b="18792"/>
          <a:stretch/>
        </p:blipFill>
        <p:spPr>
          <a:xfrm>
            <a:off x="387800" y="3261050"/>
            <a:ext cx="2248075" cy="17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9">
            <a:alphaModFix/>
          </a:blip>
          <a:srcRect t="13780" b="18303"/>
          <a:stretch/>
        </p:blipFill>
        <p:spPr>
          <a:xfrm>
            <a:off x="3392175" y="3184450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23A92C-CAC8-481A-8518-2B7F1B00E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65" name="Google Shape;265;p26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66" name="Google Shape;266;p26"/>
          <p:cNvSpPr txBox="1"/>
          <p:nvPr/>
        </p:nvSpPr>
        <p:spPr>
          <a:xfrm>
            <a:off x="880063" y="379207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vegetables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67" name="Google Shape;267;p26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fries</a:t>
            </a:r>
            <a:endParaRPr sz="2400" b="1" u="sng"/>
          </a:p>
        </p:txBody>
      </p:sp>
      <p:pic>
        <p:nvPicPr>
          <p:cNvPr id="268" name="Google Shape;268;p26"/>
          <p:cNvPicPr preferRelativeResize="0"/>
          <p:nvPr/>
        </p:nvPicPr>
        <p:blipFill rotWithShape="1">
          <a:blip r:embed="rId5">
            <a:alphaModFix/>
          </a:blip>
          <a:srcRect t="12011" b="10547"/>
          <a:stretch/>
        </p:blipFill>
        <p:spPr>
          <a:xfrm>
            <a:off x="908152" y="1823648"/>
            <a:ext cx="2426919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 rotWithShape="1">
          <a:blip r:embed="rId6">
            <a:alphaModFix/>
          </a:blip>
          <a:srcRect b="8941"/>
          <a:stretch/>
        </p:blipFill>
        <p:spPr>
          <a:xfrm>
            <a:off x="5592775" y="1175100"/>
            <a:ext cx="2776050" cy="25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10F67-FBA4-4338-8B03-5BF4A30D0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269675" y="383062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77" name="Google Shape;277;p27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78" name="Google Shape;278;p27"/>
          <p:cNvPicPr preferRelativeResize="0"/>
          <p:nvPr/>
        </p:nvPicPr>
        <p:blipFill rotWithShape="1">
          <a:blip r:embed="rId5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 rotWithShape="1">
          <a:blip r:embed="rId6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378F16-03DD-48F0-B140-9D9366FA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85" name="Google Shape;285;p2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86" name="Google Shape;286;p28"/>
          <p:cNvSpPr txBox="1"/>
          <p:nvPr/>
        </p:nvSpPr>
        <p:spPr>
          <a:xfrm>
            <a:off x="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 </a:t>
            </a:r>
            <a:endParaRPr sz="2400"/>
          </a:p>
        </p:txBody>
      </p:sp>
      <p:sp>
        <p:nvSpPr>
          <p:cNvPr id="287" name="Google Shape;287;p28"/>
          <p:cNvSpPr txBox="1"/>
          <p:nvPr/>
        </p:nvSpPr>
        <p:spPr>
          <a:xfrm>
            <a:off x="5335650" y="3830625"/>
            <a:ext cx="336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88" name="Google Shape;288;p28"/>
          <p:cNvPicPr preferRelativeResize="0"/>
          <p:nvPr/>
        </p:nvPicPr>
        <p:blipFill rotWithShape="1">
          <a:blip r:embed="rId5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6">
            <a:alphaModFix/>
          </a:blip>
          <a:srcRect l="31436" t="43861" r="35658" b="29804"/>
          <a:stretch/>
        </p:blipFill>
        <p:spPr>
          <a:xfrm>
            <a:off x="615963" y="1910100"/>
            <a:ext cx="2307425" cy="18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9BF39E-87D8-4FE4-A946-33DC5879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95" name="Google Shape;295;p2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96" name="Google Shape;296;p29"/>
          <p:cNvSpPr txBox="1"/>
          <p:nvPr/>
        </p:nvSpPr>
        <p:spPr>
          <a:xfrm>
            <a:off x="269675" y="38306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97" name="Google Shape;297;p29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</a:t>
            </a:r>
            <a:endParaRPr sz="2400" b="1" u="sng"/>
          </a:p>
        </p:txBody>
      </p:sp>
      <p:pic>
        <p:nvPicPr>
          <p:cNvPr id="298" name="Google Shape;298;p29"/>
          <p:cNvPicPr preferRelativeResize="0"/>
          <p:nvPr/>
        </p:nvPicPr>
        <p:blipFill rotWithShape="1">
          <a:blip r:embed="rId5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6">
            <a:alphaModFix/>
          </a:blip>
          <a:srcRect l="31436" t="43861" r="35658" b="29804"/>
          <a:stretch/>
        </p:blipFill>
        <p:spPr>
          <a:xfrm>
            <a:off x="5824100" y="1821551"/>
            <a:ext cx="2366599" cy="18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5A3935-B111-4720-8887-877AFA738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0"/>
          <p:cNvPicPr preferRelativeResize="0"/>
          <p:nvPr/>
        </p:nvPicPr>
        <p:blipFill rotWithShape="1">
          <a:blip r:embed="rId5">
            <a:alphaModFix/>
          </a:blip>
          <a:srcRect l="4910" r="9538" b="15554"/>
          <a:stretch/>
        </p:blipFill>
        <p:spPr>
          <a:xfrm>
            <a:off x="6425901" y="2857977"/>
            <a:ext cx="2452100" cy="20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 txBox="1"/>
          <p:nvPr/>
        </p:nvSpPr>
        <p:spPr>
          <a:xfrm>
            <a:off x="6610900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fries</a:t>
            </a:r>
            <a:endParaRPr/>
          </a:p>
        </p:txBody>
      </p:sp>
      <p:sp>
        <p:nvSpPr>
          <p:cNvPr id="306" name="Google Shape;306;p30"/>
          <p:cNvSpPr txBox="1"/>
          <p:nvPr/>
        </p:nvSpPr>
        <p:spPr>
          <a:xfrm>
            <a:off x="3050175" y="883763"/>
            <a:ext cx="2901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cheeseburger and fries</a:t>
            </a:r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308" name="Google Shape;308;p30"/>
          <p:cNvSpPr txBox="1"/>
          <p:nvPr/>
        </p:nvSpPr>
        <p:spPr>
          <a:xfrm>
            <a:off x="378305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 and fries</a:t>
            </a:r>
            <a:endParaRPr/>
          </a:p>
        </p:txBody>
      </p:sp>
      <p:pic>
        <p:nvPicPr>
          <p:cNvPr id="309" name="Google Shape;309;p30"/>
          <p:cNvPicPr preferRelativeResize="0"/>
          <p:nvPr/>
        </p:nvPicPr>
        <p:blipFill rotWithShape="1">
          <a:blip r:embed="rId6">
            <a:alphaModFix/>
          </a:blip>
          <a:srcRect r="3091"/>
          <a:stretch/>
        </p:blipFill>
        <p:spPr>
          <a:xfrm>
            <a:off x="2882450" y="1257251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7">
            <a:alphaModFix/>
          </a:blip>
          <a:srcRect l="6713" r="5980"/>
          <a:stretch/>
        </p:blipFill>
        <p:spPr>
          <a:xfrm>
            <a:off x="285800" y="2857975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C8B7C3-E698-41A6-83BE-7DB6DD3E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16" name="Google Shape;316;p31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17" name="Google Shape;317;p31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18" name="Google Shape;318;p31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2400" b="1" u="sng"/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5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/>
          <p:cNvPicPr preferRelativeResize="0"/>
          <p:nvPr/>
        </p:nvPicPr>
        <p:blipFill rotWithShape="1">
          <a:blip r:embed="rId6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8C4327-419C-454E-9468-82EEFDB8B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36700" y="243300"/>
            <a:ext cx="87450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What should we eat? </a:t>
            </a:r>
            <a:r>
              <a:rPr lang="en" sz="35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7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REPEAT AFTER ME!</a:t>
            </a:r>
            <a:endParaRPr sz="2300"/>
          </a:p>
        </p:txBody>
      </p:sp>
      <p:graphicFrame>
        <p:nvGraphicFramePr>
          <p:cNvPr id="134" name="Google Shape;134;p14"/>
          <p:cNvGraphicFramePr/>
          <p:nvPr>
            <p:extLst>
              <p:ext uri="{D42A27DB-BD31-4B8C-83A1-F6EECF244321}">
                <p14:modId xmlns:p14="http://schemas.microsoft.com/office/powerpoint/2010/main" val="3075388457"/>
              </p:ext>
            </p:extLst>
          </p:nvPr>
        </p:nvGraphicFramePr>
        <p:xfrm>
          <a:off x="236688" y="870325"/>
          <a:ext cx="8673000" cy="3369875"/>
        </p:xfrm>
        <a:graphic>
          <a:graphicData uri="http://schemas.openxmlformats.org/drawingml/2006/table">
            <a:tbl>
              <a:tblPr>
                <a:noFill/>
                <a:tableStyleId>{5D6D6129-75EE-48A2-AC63-E162668C5FE9}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dinner 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order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lunch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cost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meal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menu 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delivery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eat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fish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taco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pizza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burrito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hamburger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hot dog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toppings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vegetables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turkey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steak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lamb chops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fried chicken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burger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bottled water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cola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coffee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salad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sandwich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soup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fries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apple pie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milk shake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Ice cream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soup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and rice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roasted potatoes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peanut butter  </a:t>
                      </a:r>
                      <a:r>
                        <a:rPr lang="en-US" sz="1600" dirty="0"/>
                        <a:t>and </a:t>
                      </a:r>
                      <a:r>
                        <a:rPr lang="en" sz="1600" dirty="0"/>
                        <a:t>jelly  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fortune cookie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chips and salsa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BC9E78-487F-43F0-A76E-6B7E6F36F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7948" y="31373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26" name="Google Shape;326;p3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27" name="Google Shape;327;p32"/>
          <p:cNvSpPr txBox="1"/>
          <p:nvPr/>
        </p:nvSpPr>
        <p:spPr>
          <a:xfrm>
            <a:off x="110750" y="3704050"/>
            <a:ext cx="362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 </a:t>
            </a:r>
            <a:endParaRPr sz="300"/>
          </a:p>
        </p:txBody>
      </p:sp>
      <p:sp>
        <p:nvSpPr>
          <p:cNvPr id="328" name="Google Shape;328;p32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3000" b="1" u="sng"/>
          </a:p>
        </p:txBody>
      </p:sp>
      <p:pic>
        <p:nvPicPr>
          <p:cNvPr id="329" name="Google Shape;329;p32"/>
          <p:cNvPicPr preferRelativeResize="0"/>
          <p:nvPr/>
        </p:nvPicPr>
        <p:blipFill rotWithShape="1">
          <a:blip r:embed="rId5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 rotWithShape="1">
          <a:blip r:embed="rId6">
            <a:alphaModFix/>
          </a:blip>
          <a:srcRect r="3091"/>
          <a:stretch/>
        </p:blipFill>
        <p:spPr>
          <a:xfrm>
            <a:off x="433175" y="1950526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02254A-95A4-4B62-9CF9-F8F191322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36" name="Google Shape;336;p3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37" name="Google Shape;337;p33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38" name="Google Shape;338;p33"/>
          <p:cNvSpPr txBox="1"/>
          <p:nvPr/>
        </p:nvSpPr>
        <p:spPr>
          <a:xfrm>
            <a:off x="5372700" y="3750475"/>
            <a:ext cx="359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</a:t>
            </a:r>
            <a:endParaRPr sz="3000" b="1" u="sng"/>
          </a:p>
        </p:txBody>
      </p:sp>
      <p:pic>
        <p:nvPicPr>
          <p:cNvPr id="339" name="Google Shape;339;p33"/>
          <p:cNvPicPr preferRelativeResize="0"/>
          <p:nvPr/>
        </p:nvPicPr>
        <p:blipFill rotWithShape="1">
          <a:blip r:embed="rId5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6">
            <a:alphaModFix/>
          </a:blip>
          <a:srcRect r="3091"/>
          <a:stretch/>
        </p:blipFill>
        <p:spPr>
          <a:xfrm>
            <a:off x="5363050" y="1822363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A83A1-B93D-442C-B84B-19C09D5B8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4"/>
          <p:cNvSpPr txBox="1"/>
          <p:nvPr/>
        </p:nvSpPr>
        <p:spPr>
          <a:xfrm>
            <a:off x="205650" y="197425"/>
            <a:ext cx="5568600" cy="27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When we order our food we may be at a table or a counter. </a:t>
            </a:r>
            <a:endParaRPr sz="21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We might have a host, server, or waiter helping us. </a:t>
            </a:r>
            <a:endParaRPr sz="21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We must look at the menu to choose what we like. </a:t>
            </a:r>
            <a:endParaRPr sz="21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We will pay for our bill after we 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Don’t forget the tip. </a:t>
            </a:r>
            <a:endParaRPr sz="2100" b="1" dirty="0">
              <a:solidFill>
                <a:srgbClr val="233A44"/>
              </a:solidFill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25" y="3043018"/>
            <a:ext cx="2904225" cy="19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5725" y="2764725"/>
            <a:ext cx="3064975" cy="21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3675" y="316550"/>
            <a:ext cx="2904225" cy="193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93250" y="3075050"/>
            <a:ext cx="2989755" cy="18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74E776-7F41-4D35-BADF-18AD42325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5"/>
          <p:cNvPicPr preferRelativeResize="0"/>
          <p:nvPr/>
        </p:nvPicPr>
        <p:blipFill rotWithShape="1">
          <a:blip r:embed="rId5">
            <a:alphaModFix/>
          </a:blip>
          <a:srcRect l="4519" r="9221"/>
          <a:stretch/>
        </p:blipFill>
        <p:spPr>
          <a:xfrm>
            <a:off x="519350" y="723301"/>
            <a:ext cx="1844174" cy="21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/>
        </p:nvSpPr>
        <p:spPr>
          <a:xfrm>
            <a:off x="0" y="0"/>
            <a:ext cx="8064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Who will help you at the restaurant?</a:t>
            </a:r>
            <a:endParaRPr/>
          </a:p>
        </p:txBody>
      </p:sp>
      <p:sp>
        <p:nvSpPr>
          <p:cNvPr id="356" name="Google Shape;356;p35"/>
          <p:cNvSpPr txBox="1"/>
          <p:nvPr/>
        </p:nvSpPr>
        <p:spPr>
          <a:xfrm>
            <a:off x="2153127" y="2253325"/>
            <a:ext cx="95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sp>
        <p:nvSpPr>
          <p:cNvPr id="357" name="Google Shape;357;p35"/>
          <p:cNvSpPr txBox="1"/>
          <p:nvPr/>
        </p:nvSpPr>
        <p:spPr>
          <a:xfrm>
            <a:off x="-1" y="22533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grpSp>
        <p:nvGrpSpPr>
          <p:cNvPr id="358" name="Google Shape;358;p35"/>
          <p:cNvGrpSpPr/>
          <p:nvPr/>
        </p:nvGrpSpPr>
        <p:grpSpPr>
          <a:xfrm>
            <a:off x="3622200" y="1583541"/>
            <a:ext cx="2918949" cy="1976434"/>
            <a:chOff x="3622200" y="1583541"/>
            <a:chExt cx="2918949" cy="1976434"/>
          </a:xfrm>
        </p:grpSpPr>
        <p:pic>
          <p:nvPicPr>
            <p:cNvPr id="359" name="Google Shape;359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66223" y="1583541"/>
              <a:ext cx="1844175" cy="1976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35"/>
            <p:cNvSpPr txBox="1"/>
            <p:nvPr/>
          </p:nvSpPr>
          <p:spPr>
            <a:xfrm>
              <a:off x="5404749" y="2861263"/>
              <a:ext cx="1136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waitress </a:t>
              </a:r>
              <a:endParaRPr sz="100"/>
            </a:p>
          </p:txBody>
        </p:sp>
        <p:sp>
          <p:nvSpPr>
            <p:cNvPr id="361" name="Google Shape;361;p35"/>
            <p:cNvSpPr txBox="1"/>
            <p:nvPr/>
          </p:nvSpPr>
          <p:spPr>
            <a:xfrm>
              <a:off x="3622200" y="2861283"/>
              <a:ext cx="82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pic>
        <p:nvPicPr>
          <p:cNvPr id="362" name="Google Shape;362;p35"/>
          <p:cNvPicPr preferRelativeResize="0"/>
          <p:nvPr/>
        </p:nvPicPr>
        <p:blipFill rotWithShape="1">
          <a:blip r:embed="rId7">
            <a:alphaModFix/>
          </a:blip>
          <a:srcRect l="10364" t="5686" r="6524" b="10938"/>
          <a:stretch/>
        </p:blipFill>
        <p:spPr>
          <a:xfrm>
            <a:off x="6679295" y="723300"/>
            <a:ext cx="1826430" cy="19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/>
          <p:nvPr/>
        </p:nvSpPr>
        <p:spPr>
          <a:xfrm>
            <a:off x="6076699" y="19917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 </a:t>
            </a:r>
            <a:endParaRPr sz="100"/>
          </a:p>
        </p:txBody>
      </p:sp>
      <p:sp>
        <p:nvSpPr>
          <p:cNvPr id="364" name="Google Shape;364;p35"/>
          <p:cNvSpPr txBox="1"/>
          <p:nvPr/>
        </p:nvSpPr>
        <p:spPr>
          <a:xfrm>
            <a:off x="8076425" y="1991725"/>
            <a:ext cx="101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hostess </a:t>
            </a:r>
            <a:endParaRPr sz="100"/>
          </a:p>
        </p:txBody>
      </p:sp>
      <p:pic>
        <p:nvPicPr>
          <p:cNvPr id="365" name="Google Shape;365;p35"/>
          <p:cNvPicPr preferRelativeResize="0"/>
          <p:nvPr/>
        </p:nvPicPr>
        <p:blipFill rotWithShape="1">
          <a:blip r:embed="rId8">
            <a:alphaModFix/>
          </a:blip>
          <a:srcRect l="10992" t="19108" r="11971" b="20134"/>
          <a:stretch/>
        </p:blipFill>
        <p:spPr>
          <a:xfrm>
            <a:off x="2039800" y="3729790"/>
            <a:ext cx="1647349" cy="129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 rotWithShape="1">
          <a:blip r:embed="rId9">
            <a:alphaModFix/>
          </a:blip>
          <a:srcRect l="13412" t="19538" r="14050" b="20009"/>
          <a:stretch/>
        </p:blipFill>
        <p:spPr>
          <a:xfrm>
            <a:off x="82889" y="3727050"/>
            <a:ext cx="1647360" cy="13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5"/>
          <p:cNvSpPr txBox="1"/>
          <p:nvPr/>
        </p:nvSpPr>
        <p:spPr>
          <a:xfrm>
            <a:off x="71152" y="3084463"/>
            <a:ext cx="31758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Are you ready for the check?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Don’t forget the tip.</a:t>
            </a:r>
            <a:endParaRPr sz="100" dirty="0"/>
          </a:p>
        </p:txBody>
      </p:sp>
      <p:pic>
        <p:nvPicPr>
          <p:cNvPr id="368" name="Google Shape;368;p35"/>
          <p:cNvPicPr preferRelativeResize="0"/>
          <p:nvPr/>
        </p:nvPicPr>
        <p:blipFill rotWithShape="1">
          <a:blip r:embed="rId10">
            <a:alphaModFix/>
          </a:blip>
          <a:srcRect l="18073" t="7526" r="19582" b="6355"/>
          <a:stretch/>
        </p:blipFill>
        <p:spPr>
          <a:xfrm>
            <a:off x="6866195" y="3280650"/>
            <a:ext cx="2163628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5"/>
          <p:cNvSpPr txBox="1"/>
          <p:nvPr/>
        </p:nvSpPr>
        <p:spPr>
          <a:xfrm>
            <a:off x="5220625" y="4224075"/>
            <a:ext cx="1718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Take a look at the menu.</a:t>
            </a:r>
            <a:endParaRPr sz="1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46F0B-8EB0-4D0A-AD07-EC4D29395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9248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Burger!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your order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375" name="Google Shape;375;p36"/>
          <p:cNvSpPr txBox="1"/>
          <p:nvPr/>
        </p:nvSpPr>
        <p:spPr>
          <a:xfrm>
            <a:off x="236700" y="864300"/>
            <a:ext cx="5079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Hi! I am your waiter.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would you like on your burger?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0000"/>
                </a:solidFill>
              </a:rPr>
              <a:t>I would like _______________________!</a:t>
            </a:r>
            <a:endParaRPr sz="1900"/>
          </a:p>
        </p:txBody>
      </p:sp>
      <p:grpSp>
        <p:nvGrpSpPr>
          <p:cNvPr id="376" name="Google Shape;376;p36"/>
          <p:cNvGrpSpPr/>
          <p:nvPr/>
        </p:nvGrpSpPr>
        <p:grpSpPr>
          <a:xfrm>
            <a:off x="7071628" y="1502922"/>
            <a:ext cx="1910137" cy="2246404"/>
            <a:chOff x="5663000" y="1504450"/>
            <a:chExt cx="1297824" cy="1976425"/>
          </a:xfrm>
        </p:grpSpPr>
        <p:pic>
          <p:nvPicPr>
            <p:cNvPr id="377" name="Google Shape;377;p36"/>
            <p:cNvPicPr preferRelativeResize="0"/>
            <p:nvPr/>
          </p:nvPicPr>
          <p:blipFill rotWithShape="1">
            <a:blip r:embed="rId5">
              <a:alphaModFix/>
            </a:blip>
            <a:srcRect r="42857"/>
            <a:stretch/>
          </p:blipFill>
          <p:spPr>
            <a:xfrm>
              <a:off x="5907024" y="1504450"/>
              <a:ext cx="1053800" cy="197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6"/>
            <p:cNvSpPr txBox="1"/>
            <p:nvPr/>
          </p:nvSpPr>
          <p:spPr>
            <a:xfrm>
              <a:off x="5663000" y="2782183"/>
              <a:ext cx="820500" cy="3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grpSp>
        <p:nvGrpSpPr>
          <p:cNvPr id="379" name="Google Shape;379;p36"/>
          <p:cNvGrpSpPr/>
          <p:nvPr/>
        </p:nvGrpSpPr>
        <p:grpSpPr>
          <a:xfrm>
            <a:off x="1597216" y="3758107"/>
            <a:ext cx="7467408" cy="1135259"/>
            <a:chOff x="236700" y="3957125"/>
            <a:chExt cx="7018900" cy="927575"/>
          </a:xfrm>
        </p:grpSpPr>
        <p:pic>
          <p:nvPicPr>
            <p:cNvPr id="380" name="Google Shape;380;p36"/>
            <p:cNvPicPr preferRelativeResize="0"/>
            <p:nvPr/>
          </p:nvPicPr>
          <p:blipFill rotWithShape="1">
            <a:blip r:embed="rId6">
              <a:alphaModFix/>
            </a:blip>
            <a:srcRect l="4517" t="77326" r="32215"/>
            <a:stretch/>
          </p:blipFill>
          <p:spPr>
            <a:xfrm>
              <a:off x="236700" y="3957125"/>
              <a:ext cx="356739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36"/>
            <p:cNvPicPr preferRelativeResize="0"/>
            <p:nvPr/>
          </p:nvPicPr>
          <p:blipFill rotWithShape="1">
            <a:blip r:embed="rId6">
              <a:alphaModFix/>
            </a:blip>
            <a:srcRect l="25931" t="54408" r="32217" b="22918"/>
            <a:stretch/>
          </p:blipFill>
          <p:spPr>
            <a:xfrm>
              <a:off x="3730875" y="3957125"/>
              <a:ext cx="235984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6"/>
            <p:cNvPicPr preferRelativeResize="0"/>
            <p:nvPr/>
          </p:nvPicPr>
          <p:blipFill rotWithShape="1">
            <a:blip r:embed="rId6">
              <a:alphaModFix/>
            </a:blip>
            <a:srcRect l="46455" t="4419" r="32885" b="72906"/>
            <a:stretch/>
          </p:blipFill>
          <p:spPr>
            <a:xfrm>
              <a:off x="6090725" y="3957125"/>
              <a:ext cx="1164875" cy="927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3" name="Google Shape;383;p36"/>
          <p:cNvPicPr preferRelativeResize="0"/>
          <p:nvPr/>
        </p:nvPicPr>
        <p:blipFill rotWithShape="1">
          <a:blip r:embed="rId6">
            <a:alphaModFix/>
          </a:blip>
          <a:srcRect l="68902" t="6909" r="3157" b="52448"/>
          <a:stretch/>
        </p:blipFill>
        <p:spPr>
          <a:xfrm>
            <a:off x="7071625" y="939775"/>
            <a:ext cx="1075702" cy="11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75B9DC-43D3-43FF-92F0-02D582C05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7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Let’s have a pizza!           </a:t>
            </a:r>
            <a:r>
              <a:rPr lang="en" sz="3300" b="1" u="sng" dirty="0">
                <a:latin typeface="Arial"/>
                <a:ea typeface="Arial"/>
                <a:cs typeface="Arial"/>
                <a:sym typeface="Arial"/>
              </a:rPr>
              <a:t>Practice your order</a:t>
            </a:r>
            <a:r>
              <a:rPr lang="en" sz="15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2100" dirty="0"/>
          </a:p>
        </p:txBody>
      </p:sp>
      <p:sp>
        <p:nvSpPr>
          <p:cNvPr id="389" name="Google Shape;389;p37"/>
          <p:cNvSpPr txBox="1"/>
          <p:nvPr/>
        </p:nvSpPr>
        <p:spPr>
          <a:xfrm>
            <a:off x="236700" y="864300"/>
            <a:ext cx="63129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Hi! I am your hostess. </a:t>
            </a:r>
            <a:endParaRPr sz="19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would you like on your pizza?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0000"/>
                </a:solidFill>
              </a:rPr>
              <a:t>I would like _______________________!</a:t>
            </a:r>
            <a:endParaRPr sz="19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390" name="Google Shape;390;p37"/>
          <p:cNvPicPr preferRelativeResize="0"/>
          <p:nvPr/>
        </p:nvPicPr>
        <p:blipFill rotWithShape="1">
          <a:blip r:embed="rId5">
            <a:alphaModFix/>
          </a:blip>
          <a:srcRect l="54131" t="5686" r="6523" b="10938"/>
          <a:stretch/>
        </p:blipFill>
        <p:spPr>
          <a:xfrm flipH="1">
            <a:off x="7751712" y="1017125"/>
            <a:ext cx="1165363" cy="26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 rotWithShape="1">
          <a:blip r:embed="rId6">
            <a:alphaModFix/>
          </a:blip>
          <a:srcRect l="8903" t="9939" r="11243" b="10353"/>
          <a:stretch/>
        </p:blipFill>
        <p:spPr>
          <a:xfrm>
            <a:off x="7340250" y="1267825"/>
            <a:ext cx="888750" cy="887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37"/>
          <p:cNvGrpSpPr/>
          <p:nvPr/>
        </p:nvGrpSpPr>
        <p:grpSpPr>
          <a:xfrm>
            <a:off x="118557" y="3812647"/>
            <a:ext cx="8906886" cy="1154874"/>
            <a:chOff x="363850" y="4154300"/>
            <a:chExt cx="8531500" cy="797400"/>
          </a:xfrm>
        </p:grpSpPr>
        <p:pic>
          <p:nvPicPr>
            <p:cNvPr id="393" name="Google Shape;393;p37"/>
            <p:cNvPicPr preferRelativeResize="0"/>
            <p:nvPr/>
          </p:nvPicPr>
          <p:blipFill rotWithShape="1">
            <a:blip r:embed="rId7">
              <a:alphaModFix/>
            </a:blip>
            <a:srcRect l="7763" t="54328" r="9110" b="32432"/>
            <a:stretch/>
          </p:blipFill>
          <p:spPr>
            <a:xfrm>
              <a:off x="3986650" y="4154300"/>
              <a:ext cx="3543549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7"/>
            <p:cNvPicPr preferRelativeResize="0"/>
            <p:nvPr/>
          </p:nvPicPr>
          <p:blipFill rotWithShape="1">
            <a:blip r:embed="rId7">
              <a:alphaModFix/>
            </a:blip>
            <a:srcRect l="7751" t="72326" r="7258" b="14544"/>
            <a:stretch/>
          </p:blipFill>
          <p:spPr>
            <a:xfrm>
              <a:off x="363850" y="4154300"/>
              <a:ext cx="3622800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7"/>
            <p:cNvPicPr preferRelativeResize="0"/>
            <p:nvPr/>
          </p:nvPicPr>
          <p:blipFill rotWithShape="1">
            <a:blip r:embed="rId7">
              <a:alphaModFix/>
            </a:blip>
            <a:srcRect l="39868" t="25693" r="10246" b="53854"/>
            <a:stretch/>
          </p:blipFill>
          <p:spPr>
            <a:xfrm>
              <a:off x="7530192" y="4154300"/>
              <a:ext cx="1365158" cy="79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37"/>
          <p:cNvSpPr txBox="1"/>
          <p:nvPr/>
        </p:nvSpPr>
        <p:spPr>
          <a:xfrm>
            <a:off x="7169100" y="2745288"/>
            <a:ext cx="1059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hostess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04B2C8-3641-41F7-ADC2-B6B2FCABB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Nachos!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your order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402" name="Google Shape;402;p38"/>
          <p:cNvSpPr txBox="1"/>
          <p:nvPr/>
        </p:nvSpPr>
        <p:spPr>
          <a:xfrm>
            <a:off x="142375" y="706100"/>
            <a:ext cx="68340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Hi! I am your server. 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steak, beef, or chicken on your nachos?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________________!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guacamole, salsa, or queso on your nachos?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like 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What other toppings would you like?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Please put __________________ on my nachos.</a:t>
            </a:r>
            <a:endParaRPr sz="1700"/>
          </a:p>
        </p:txBody>
      </p:sp>
      <p:grpSp>
        <p:nvGrpSpPr>
          <p:cNvPr id="403" name="Google Shape;403;p38"/>
          <p:cNvGrpSpPr/>
          <p:nvPr/>
        </p:nvGrpSpPr>
        <p:grpSpPr>
          <a:xfrm>
            <a:off x="7437027" y="2571750"/>
            <a:ext cx="1457848" cy="2307499"/>
            <a:chOff x="7437027" y="1333225"/>
            <a:chExt cx="1457848" cy="2307499"/>
          </a:xfrm>
        </p:grpSpPr>
        <p:pic>
          <p:nvPicPr>
            <p:cNvPr id="404" name="Google Shape;404;p38"/>
            <p:cNvPicPr preferRelativeResize="0"/>
            <p:nvPr/>
          </p:nvPicPr>
          <p:blipFill rotWithShape="1">
            <a:blip r:embed="rId5">
              <a:alphaModFix/>
            </a:blip>
            <a:srcRect l="4517" t="8883" r="50972"/>
            <a:stretch/>
          </p:blipFill>
          <p:spPr>
            <a:xfrm>
              <a:off x="7767650" y="1333225"/>
              <a:ext cx="1127225" cy="2307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38"/>
            <p:cNvSpPr txBox="1"/>
            <p:nvPr/>
          </p:nvSpPr>
          <p:spPr>
            <a:xfrm>
              <a:off x="7437027" y="3016963"/>
              <a:ext cx="951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server </a:t>
              </a:r>
              <a:endParaRPr sz="100"/>
            </a:p>
          </p:txBody>
        </p:sp>
        <p:pic>
          <p:nvPicPr>
            <p:cNvPr id="406" name="Google Shape;406;p38"/>
            <p:cNvPicPr preferRelativeResize="0"/>
            <p:nvPr/>
          </p:nvPicPr>
          <p:blipFill rotWithShape="1">
            <a:blip r:embed="rId6">
              <a:alphaModFix/>
            </a:blip>
            <a:srcRect l="6297" t="13585" r="5253" b="25357"/>
            <a:stretch/>
          </p:blipFill>
          <p:spPr>
            <a:xfrm>
              <a:off x="7515900" y="1471275"/>
              <a:ext cx="793851" cy="5479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38"/>
          <p:cNvGrpSpPr/>
          <p:nvPr/>
        </p:nvGrpSpPr>
        <p:grpSpPr>
          <a:xfrm>
            <a:off x="3922425" y="2381915"/>
            <a:ext cx="3053944" cy="997421"/>
            <a:chOff x="236700" y="3772475"/>
            <a:chExt cx="3259626" cy="1339000"/>
          </a:xfrm>
        </p:grpSpPr>
        <p:pic>
          <p:nvPicPr>
            <p:cNvPr id="408" name="Google Shape;408;p38"/>
            <p:cNvPicPr preferRelativeResize="0"/>
            <p:nvPr/>
          </p:nvPicPr>
          <p:blipFill rotWithShape="1">
            <a:blip r:embed="rId7">
              <a:alphaModFix/>
            </a:blip>
            <a:srcRect l="5655" t="8671" r="46536" b="43816"/>
            <a:stretch/>
          </p:blipFill>
          <p:spPr>
            <a:xfrm>
              <a:off x="2367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8"/>
            <p:cNvPicPr preferRelativeResize="0"/>
            <p:nvPr/>
          </p:nvPicPr>
          <p:blipFill rotWithShape="1">
            <a:blip r:embed="rId8">
              <a:alphaModFix/>
            </a:blip>
            <a:srcRect l="19106" r="13923" b="10674"/>
            <a:stretch/>
          </p:blipFill>
          <p:spPr>
            <a:xfrm>
              <a:off x="2369100" y="3821201"/>
              <a:ext cx="1127226" cy="843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38"/>
            <p:cNvSpPr txBox="1"/>
            <p:nvPr/>
          </p:nvSpPr>
          <p:spPr>
            <a:xfrm>
              <a:off x="236700" y="4574175"/>
              <a:ext cx="3259500" cy="53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guacamole        salsa            queso</a:t>
              </a:r>
              <a:endParaRPr sz="800"/>
            </a:p>
          </p:txBody>
        </p:sp>
        <p:pic>
          <p:nvPicPr>
            <p:cNvPr id="411" name="Google Shape;411;p38"/>
            <p:cNvPicPr preferRelativeResize="0"/>
            <p:nvPr/>
          </p:nvPicPr>
          <p:blipFill rotWithShape="1">
            <a:blip r:embed="rId7">
              <a:alphaModFix/>
            </a:blip>
            <a:srcRect l="44547" t="49436" r="7644" b="3050"/>
            <a:stretch/>
          </p:blipFill>
          <p:spPr>
            <a:xfrm rot="10800000">
              <a:off x="13029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2" name="Google Shape;412;p38"/>
          <p:cNvGrpSpPr/>
          <p:nvPr/>
        </p:nvGrpSpPr>
        <p:grpSpPr>
          <a:xfrm>
            <a:off x="5608352" y="939780"/>
            <a:ext cx="3286510" cy="1037971"/>
            <a:chOff x="6109227" y="4034167"/>
            <a:chExt cx="2785650" cy="906208"/>
          </a:xfrm>
        </p:grpSpPr>
        <p:pic>
          <p:nvPicPr>
            <p:cNvPr id="413" name="Google Shape;413;p38"/>
            <p:cNvPicPr preferRelativeResize="0"/>
            <p:nvPr/>
          </p:nvPicPr>
          <p:blipFill rotWithShape="1">
            <a:blip r:embed="rId9">
              <a:alphaModFix/>
            </a:blip>
            <a:srcRect l="44095" t="36971" r="27776" b="41692"/>
            <a:stretch/>
          </p:blipFill>
          <p:spPr>
            <a:xfrm>
              <a:off x="6109227" y="4079155"/>
              <a:ext cx="793851" cy="857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8"/>
            <p:cNvPicPr preferRelativeResize="0"/>
            <p:nvPr/>
          </p:nvPicPr>
          <p:blipFill rotWithShape="1">
            <a:blip r:embed="rId10">
              <a:alphaModFix/>
            </a:blip>
            <a:srcRect l="30422" r="4068" b="69375"/>
            <a:stretch/>
          </p:blipFill>
          <p:spPr>
            <a:xfrm>
              <a:off x="6903081" y="4138773"/>
              <a:ext cx="1197948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8"/>
            <p:cNvPicPr preferRelativeResize="0"/>
            <p:nvPr/>
          </p:nvPicPr>
          <p:blipFill rotWithShape="1">
            <a:blip r:embed="rId11">
              <a:alphaModFix/>
            </a:blip>
            <a:srcRect t="72306" r="69293"/>
            <a:stretch/>
          </p:blipFill>
          <p:spPr>
            <a:xfrm>
              <a:off x="8101026" y="4034167"/>
              <a:ext cx="793851" cy="906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6" name="Google Shape;416;p38"/>
          <p:cNvGrpSpPr/>
          <p:nvPr/>
        </p:nvGrpSpPr>
        <p:grpSpPr>
          <a:xfrm>
            <a:off x="192275" y="3914318"/>
            <a:ext cx="7322225" cy="1095332"/>
            <a:chOff x="192275" y="3914318"/>
            <a:chExt cx="7322225" cy="1095332"/>
          </a:xfrm>
        </p:grpSpPr>
        <p:pic>
          <p:nvPicPr>
            <p:cNvPr id="417" name="Google Shape;417;p38"/>
            <p:cNvPicPr preferRelativeResize="0"/>
            <p:nvPr/>
          </p:nvPicPr>
          <p:blipFill rotWithShape="1">
            <a:blip r:embed="rId12">
              <a:alphaModFix/>
            </a:blip>
            <a:srcRect l="17466" t="17323" r="18059" b="13658"/>
            <a:stretch/>
          </p:blipFill>
          <p:spPr>
            <a:xfrm>
              <a:off x="192275" y="3980000"/>
              <a:ext cx="1006926" cy="6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8"/>
            <p:cNvPicPr preferRelativeResize="0"/>
            <p:nvPr/>
          </p:nvPicPr>
          <p:blipFill rotWithShape="1">
            <a:blip r:embed="rId13">
              <a:alphaModFix/>
            </a:blip>
            <a:srcRect l="18739" t="15633" r="19638"/>
            <a:stretch/>
          </p:blipFill>
          <p:spPr>
            <a:xfrm>
              <a:off x="1623100" y="3938751"/>
              <a:ext cx="797755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38"/>
            <p:cNvPicPr preferRelativeResize="0"/>
            <p:nvPr/>
          </p:nvPicPr>
          <p:blipFill rotWithShape="1">
            <a:blip r:embed="rId14">
              <a:alphaModFix/>
            </a:blip>
            <a:srcRect l="10672" t="9385" r="10624" b="10538"/>
            <a:stretch/>
          </p:blipFill>
          <p:spPr>
            <a:xfrm>
              <a:off x="2666713" y="3938761"/>
              <a:ext cx="890530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8"/>
            <p:cNvPicPr preferRelativeResize="0"/>
            <p:nvPr/>
          </p:nvPicPr>
          <p:blipFill rotWithShape="1">
            <a:blip r:embed="rId15">
              <a:alphaModFix/>
            </a:blip>
            <a:srcRect l="51438" t="51817" r="16533" b="16988"/>
            <a:stretch/>
          </p:blipFill>
          <p:spPr>
            <a:xfrm>
              <a:off x="3803113" y="3927604"/>
              <a:ext cx="1006924" cy="7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38"/>
            <p:cNvPicPr preferRelativeResize="0"/>
            <p:nvPr/>
          </p:nvPicPr>
          <p:blipFill rotWithShape="1">
            <a:blip r:embed="rId16">
              <a:alphaModFix/>
            </a:blip>
            <a:srcRect l="10412" t="24509" r="10523" b="19786"/>
            <a:stretch/>
          </p:blipFill>
          <p:spPr>
            <a:xfrm>
              <a:off x="4970950" y="3968468"/>
              <a:ext cx="890525" cy="627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38"/>
            <p:cNvSpPr txBox="1"/>
            <p:nvPr/>
          </p:nvSpPr>
          <p:spPr>
            <a:xfrm>
              <a:off x="235900" y="4563250"/>
              <a:ext cx="7278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/>
                <a:t>corn           refried beans   cheese       onions       jalapenos    sour cream</a:t>
              </a:r>
              <a:endParaRPr/>
            </a:p>
          </p:txBody>
        </p:sp>
        <p:pic>
          <p:nvPicPr>
            <p:cNvPr id="423" name="Google Shape;423;p38"/>
            <p:cNvPicPr preferRelativeResize="0"/>
            <p:nvPr/>
          </p:nvPicPr>
          <p:blipFill rotWithShape="1">
            <a:blip r:embed="rId17">
              <a:alphaModFix/>
            </a:blip>
            <a:srcRect l="53209" t="13577" r="6726" b="24903"/>
            <a:stretch/>
          </p:blipFill>
          <p:spPr>
            <a:xfrm>
              <a:off x="6192300" y="3914318"/>
              <a:ext cx="797749" cy="735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9BA938-2A42-4753-8700-DBEF623CD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5370" y="15895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9"/>
          <p:cNvPicPr preferRelativeResize="0"/>
          <p:nvPr/>
        </p:nvPicPr>
        <p:blipFill rotWithShape="1">
          <a:blip r:embed="rId7">
            <a:alphaModFix/>
          </a:blip>
          <a:srcRect l="25505" r="50001" b="40957"/>
          <a:stretch/>
        </p:blipFill>
        <p:spPr>
          <a:xfrm>
            <a:off x="264000" y="227825"/>
            <a:ext cx="3368499" cy="468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39"/>
          <p:cNvGrpSpPr/>
          <p:nvPr/>
        </p:nvGrpSpPr>
        <p:grpSpPr>
          <a:xfrm>
            <a:off x="3137450" y="2924650"/>
            <a:ext cx="1072799" cy="959224"/>
            <a:chOff x="3137450" y="2924650"/>
            <a:chExt cx="1072799" cy="959224"/>
          </a:xfrm>
        </p:grpSpPr>
        <p:pic>
          <p:nvPicPr>
            <p:cNvPr id="430" name="Google Shape;430;p39"/>
            <p:cNvPicPr preferRelativeResize="0"/>
            <p:nvPr/>
          </p:nvPicPr>
          <p:blipFill rotWithShape="1">
            <a:blip r:embed="rId8">
              <a:alphaModFix/>
            </a:blip>
            <a:srcRect l="38165" t="36017" r="36649" b="22838"/>
            <a:stretch/>
          </p:blipFill>
          <p:spPr>
            <a:xfrm>
              <a:off x="3623075" y="2924650"/>
              <a:ext cx="587174" cy="95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9"/>
            <p:cNvPicPr preferRelativeResize="0"/>
            <p:nvPr/>
          </p:nvPicPr>
          <p:blipFill rotWithShape="1">
            <a:blip r:embed="rId8">
              <a:alphaModFix/>
            </a:blip>
            <a:srcRect l="63324" t="51118" r="15850" b="22839"/>
            <a:stretch/>
          </p:blipFill>
          <p:spPr>
            <a:xfrm>
              <a:off x="3137450" y="3276600"/>
              <a:ext cx="485624" cy="607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Google Shape;432;p39"/>
          <p:cNvGrpSpPr/>
          <p:nvPr/>
        </p:nvGrpSpPr>
        <p:grpSpPr>
          <a:xfrm>
            <a:off x="3086675" y="4024535"/>
            <a:ext cx="1485150" cy="891140"/>
            <a:chOff x="3086675" y="4024535"/>
            <a:chExt cx="1485150" cy="891140"/>
          </a:xfrm>
        </p:grpSpPr>
        <p:pic>
          <p:nvPicPr>
            <p:cNvPr id="433" name="Google Shape;433;p39"/>
            <p:cNvPicPr preferRelativeResize="0"/>
            <p:nvPr/>
          </p:nvPicPr>
          <p:blipFill rotWithShape="1">
            <a:blip r:embed="rId9">
              <a:alphaModFix/>
            </a:blip>
            <a:srcRect l="20728" t="12900" r="10904" b="17369"/>
            <a:stretch/>
          </p:blipFill>
          <p:spPr>
            <a:xfrm>
              <a:off x="3086675" y="4316822"/>
              <a:ext cx="587175" cy="598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9"/>
            <p:cNvPicPr preferRelativeResize="0"/>
            <p:nvPr/>
          </p:nvPicPr>
          <p:blipFill rotWithShape="1">
            <a:blip r:embed="rId9">
              <a:alphaModFix/>
            </a:blip>
            <a:srcRect l="20728" t="12900" r="10904" b="17369"/>
            <a:stretch/>
          </p:blipFill>
          <p:spPr>
            <a:xfrm>
              <a:off x="3698075" y="4024535"/>
              <a:ext cx="873750" cy="8911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" name="Google Shape;435;p39"/>
          <p:cNvGrpSpPr/>
          <p:nvPr/>
        </p:nvGrpSpPr>
        <p:grpSpPr>
          <a:xfrm>
            <a:off x="3417825" y="1608603"/>
            <a:ext cx="822875" cy="1316054"/>
            <a:chOff x="3574200" y="1597653"/>
            <a:chExt cx="822875" cy="1316054"/>
          </a:xfrm>
        </p:grpSpPr>
        <p:pic>
          <p:nvPicPr>
            <p:cNvPr id="436" name="Google Shape;436;p39"/>
            <p:cNvPicPr preferRelativeResize="0"/>
            <p:nvPr/>
          </p:nvPicPr>
          <p:blipFill rotWithShape="1">
            <a:blip r:embed="rId10">
              <a:alphaModFix/>
            </a:blip>
            <a:srcRect l="32075" t="7578" r="32552"/>
            <a:stretch/>
          </p:blipFill>
          <p:spPr>
            <a:xfrm>
              <a:off x="3893350" y="1597653"/>
              <a:ext cx="503725" cy="131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39"/>
            <p:cNvPicPr preferRelativeResize="0"/>
            <p:nvPr/>
          </p:nvPicPr>
          <p:blipFill rotWithShape="1">
            <a:blip r:embed="rId10">
              <a:alphaModFix/>
            </a:blip>
            <a:srcRect l="32075" t="7578" r="32552"/>
            <a:stretch/>
          </p:blipFill>
          <p:spPr>
            <a:xfrm>
              <a:off x="3574200" y="2079883"/>
              <a:ext cx="319150" cy="833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39"/>
          <p:cNvGrpSpPr/>
          <p:nvPr/>
        </p:nvGrpSpPr>
        <p:grpSpPr>
          <a:xfrm>
            <a:off x="3086675" y="525350"/>
            <a:ext cx="873750" cy="1303625"/>
            <a:chOff x="3336700" y="513700"/>
            <a:chExt cx="873750" cy="1303625"/>
          </a:xfrm>
        </p:grpSpPr>
        <p:pic>
          <p:nvPicPr>
            <p:cNvPr id="439" name="Google Shape;439;p39"/>
            <p:cNvPicPr preferRelativeResize="0"/>
            <p:nvPr/>
          </p:nvPicPr>
          <p:blipFill rotWithShape="1">
            <a:blip r:embed="rId11">
              <a:alphaModFix/>
            </a:blip>
            <a:srcRect l="31629" r="29732"/>
            <a:stretch/>
          </p:blipFill>
          <p:spPr>
            <a:xfrm>
              <a:off x="3336700" y="991375"/>
              <a:ext cx="319150" cy="82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39"/>
            <p:cNvPicPr preferRelativeResize="0"/>
            <p:nvPr/>
          </p:nvPicPr>
          <p:blipFill rotWithShape="1">
            <a:blip r:embed="rId11">
              <a:alphaModFix/>
            </a:blip>
            <a:srcRect l="31629" r="29732"/>
            <a:stretch/>
          </p:blipFill>
          <p:spPr>
            <a:xfrm>
              <a:off x="3706725" y="513700"/>
              <a:ext cx="503725" cy="1303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39"/>
          <p:cNvSpPr txBox="1"/>
          <p:nvPr/>
        </p:nvSpPr>
        <p:spPr>
          <a:xfrm>
            <a:off x="4366350" y="1083075"/>
            <a:ext cx="46374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would like a small bottle of water.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That will be $1.99.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Can I please have a large cola?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That will cost you $1.99.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would like a small coffee to go, please.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That will be $1.49.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for a large tea?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A large tea costs $1.49.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5315550" y="227825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439CC-4C73-4F0D-A95C-E6083B0BF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7513" y="5966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88F872-A71C-4262-B5FD-2BAACA7C9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0177" y="963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40"/>
          <p:cNvGrpSpPr/>
          <p:nvPr/>
        </p:nvGrpSpPr>
        <p:grpSpPr>
          <a:xfrm>
            <a:off x="-12" y="0"/>
            <a:ext cx="4175462" cy="5143501"/>
            <a:chOff x="-12" y="0"/>
            <a:chExt cx="4175462" cy="5143501"/>
          </a:xfrm>
        </p:grpSpPr>
        <p:pic>
          <p:nvPicPr>
            <p:cNvPr id="448" name="Google Shape;448;p40"/>
            <p:cNvPicPr preferRelativeResize="0"/>
            <p:nvPr/>
          </p:nvPicPr>
          <p:blipFill rotWithShape="1">
            <a:blip r:embed="rId7">
              <a:alphaModFix/>
            </a:blip>
            <a:srcRect l="25088" t="59039" r="49582"/>
            <a:stretch/>
          </p:blipFill>
          <p:spPr>
            <a:xfrm>
              <a:off x="0" y="0"/>
              <a:ext cx="2754381" cy="2571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0"/>
            <p:cNvPicPr preferRelativeResize="0"/>
            <p:nvPr/>
          </p:nvPicPr>
          <p:blipFill rotWithShape="1">
            <a:blip r:embed="rId7">
              <a:alphaModFix/>
            </a:blip>
            <a:srcRect l="50000" t="59280" r="25088"/>
            <a:stretch/>
          </p:blipFill>
          <p:spPr>
            <a:xfrm>
              <a:off x="-12" y="2571750"/>
              <a:ext cx="2724999" cy="25717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" name="Google Shape;450;p40"/>
            <p:cNvGrpSpPr/>
            <p:nvPr/>
          </p:nvGrpSpPr>
          <p:grpSpPr>
            <a:xfrm>
              <a:off x="2320975" y="1609526"/>
              <a:ext cx="1735502" cy="874752"/>
              <a:chOff x="2320975" y="1609526"/>
              <a:chExt cx="1735502" cy="874752"/>
            </a:xfrm>
          </p:grpSpPr>
          <p:pic>
            <p:nvPicPr>
              <p:cNvPr id="451" name="Google Shape;451;p40"/>
              <p:cNvPicPr preferRelativeResize="0"/>
              <p:nvPr/>
            </p:nvPicPr>
            <p:blipFill rotWithShape="1">
              <a:blip r:embed="rId8">
                <a:alphaModFix/>
              </a:blip>
              <a:srcRect l="3684" t="9119" r="4437" b="14310"/>
              <a:stretch/>
            </p:blipFill>
            <p:spPr>
              <a:xfrm>
                <a:off x="2320975" y="1912775"/>
                <a:ext cx="685798" cy="571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2" name="Google Shape;452;p40"/>
              <p:cNvPicPr preferRelativeResize="0"/>
              <p:nvPr/>
            </p:nvPicPr>
            <p:blipFill rotWithShape="1">
              <a:blip r:embed="rId8">
                <a:alphaModFix/>
              </a:blip>
              <a:srcRect l="3684" t="9119" r="4437" b="14310"/>
              <a:stretch/>
            </p:blipFill>
            <p:spPr>
              <a:xfrm>
                <a:off x="3006775" y="1609526"/>
                <a:ext cx="1049702" cy="8747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3" name="Google Shape;453;p40"/>
            <p:cNvPicPr preferRelativeResize="0"/>
            <p:nvPr/>
          </p:nvPicPr>
          <p:blipFill rotWithShape="1">
            <a:blip r:embed="rId9">
              <a:alphaModFix/>
            </a:blip>
            <a:srcRect l="3269" t="3909" r="14783" b="12562"/>
            <a:stretch/>
          </p:blipFill>
          <p:spPr>
            <a:xfrm>
              <a:off x="2320975" y="4268750"/>
              <a:ext cx="796900" cy="87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0"/>
            <p:cNvPicPr preferRelativeResize="0"/>
            <p:nvPr/>
          </p:nvPicPr>
          <p:blipFill rotWithShape="1">
            <a:blip r:embed="rId10">
              <a:alphaModFix/>
            </a:blip>
            <a:srcRect l="16837" t="8669" r="18404" b="9154"/>
            <a:stretch/>
          </p:blipFill>
          <p:spPr>
            <a:xfrm>
              <a:off x="3207400" y="3989125"/>
              <a:ext cx="909725" cy="115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40"/>
            <p:cNvPicPr preferRelativeResize="0"/>
            <p:nvPr/>
          </p:nvPicPr>
          <p:blipFill rotWithShape="1">
            <a:blip r:embed="rId11">
              <a:alphaModFix/>
            </a:blip>
            <a:srcRect l="7337" t="9623" r="14775" b="11105"/>
            <a:stretch/>
          </p:blipFill>
          <p:spPr>
            <a:xfrm>
              <a:off x="3207400" y="3226800"/>
              <a:ext cx="968050" cy="703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40"/>
            <p:cNvPicPr preferRelativeResize="0"/>
            <p:nvPr/>
          </p:nvPicPr>
          <p:blipFill rotWithShape="1">
            <a:blip r:embed="rId12">
              <a:alphaModFix/>
            </a:blip>
            <a:srcRect t="8982" r="14871" b="11740"/>
            <a:stretch/>
          </p:blipFill>
          <p:spPr>
            <a:xfrm>
              <a:off x="2059815" y="3285400"/>
              <a:ext cx="1058060" cy="703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7" name="Google Shape;457;p40"/>
          <p:cNvGrpSpPr/>
          <p:nvPr/>
        </p:nvGrpSpPr>
        <p:grpSpPr>
          <a:xfrm>
            <a:off x="2262381" y="585339"/>
            <a:ext cx="1597824" cy="877394"/>
            <a:chOff x="6090725" y="856925"/>
            <a:chExt cx="1787675" cy="1127900"/>
          </a:xfrm>
        </p:grpSpPr>
        <p:pic>
          <p:nvPicPr>
            <p:cNvPr id="458" name="Google Shape;458;p40"/>
            <p:cNvPicPr preferRelativeResize="0"/>
            <p:nvPr/>
          </p:nvPicPr>
          <p:blipFill rotWithShape="1">
            <a:blip r:embed="rId13">
              <a:alphaModFix/>
            </a:blip>
            <a:srcRect l="10506" t="8883" r="9957" b="8940"/>
            <a:stretch/>
          </p:blipFill>
          <p:spPr>
            <a:xfrm>
              <a:off x="6090725" y="1265600"/>
              <a:ext cx="696075" cy="71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40"/>
            <p:cNvPicPr preferRelativeResize="0"/>
            <p:nvPr/>
          </p:nvPicPr>
          <p:blipFill rotWithShape="1">
            <a:blip r:embed="rId13">
              <a:alphaModFix/>
            </a:blip>
            <a:srcRect l="10506" t="8883" r="9957" b="8940"/>
            <a:stretch/>
          </p:blipFill>
          <p:spPr>
            <a:xfrm>
              <a:off x="6786800" y="856925"/>
              <a:ext cx="1091600" cy="112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" name="Google Shape;460;p40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  <p:sp>
        <p:nvSpPr>
          <p:cNvPr id="461" name="Google Shape;461;p40"/>
          <p:cNvSpPr txBox="1"/>
          <p:nvPr/>
        </p:nvSpPr>
        <p:spPr>
          <a:xfrm>
            <a:off x="4350600" y="798325"/>
            <a:ext cx="47934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 large order of fries,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$1.99.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Can I please have small cheese fries instead?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Sure, that will be $2.99.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apple pie and ice cream,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$4.99.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Can I please get a large ice cream to go?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Yes, that will be $3.99.</a:t>
            </a: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F058C0-1E55-4152-AF9D-66F808A33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9815" y="25000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28ACF5-960B-455F-BC0F-8F2D719793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10996" y="3783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41"/>
          <p:cNvGrpSpPr/>
          <p:nvPr/>
        </p:nvGrpSpPr>
        <p:grpSpPr>
          <a:xfrm>
            <a:off x="0" y="0"/>
            <a:ext cx="4541637" cy="4338399"/>
            <a:chOff x="0" y="0"/>
            <a:chExt cx="4541637" cy="4338399"/>
          </a:xfrm>
        </p:grpSpPr>
        <p:pic>
          <p:nvPicPr>
            <p:cNvPr id="467" name="Google Shape;467;p41"/>
            <p:cNvPicPr preferRelativeResize="0"/>
            <p:nvPr/>
          </p:nvPicPr>
          <p:blipFill rotWithShape="1">
            <a:blip r:embed="rId7">
              <a:alphaModFix/>
            </a:blip>
            <a:srcRect l="74911" b="45042"/>
            <a:stretch/>
          </p:blipFill>
          <p:spPr>
            <a:xfrm>
              <a:off x="0" y="0"/>
              <a:ext cx="3384448" cy="428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41"/>
            <p:cNvPicPr preferRelativeResize="0"/>
            <p:nvPr/>
          </p:nvPicPr>
          <p:blipFill rotWithShape="1">
            <a:blip r:embed="rId8">
              <a:alphaModFix/>
            </a:blip>
            <a:srcRect b="7321"/>
            <a:stretch/>
          </p:blipFill>
          <p:spPr>
            <a:xfrm>
              <a:off x="3622525" y="1538153"/>
              <a:ext cx="888750" cy="887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41"/>
            <p:cNvPicPr preferRelativeResize="0"/>
            <p:nvPr/>
          </p:nvPicPr>
          <p:blipFill rotWithShape="1">
            <a:blip r:embed="rId9">
              <a:alphaModFix/>
            </a:blip>
            <a:srcRect l="8903" t="9939" r="11243" b="10353"/>
            <a:stretch/>
          </p:blipFill>
          <p:spPr>
            <a:xfrm>
              <a:off x="3622525" y="2501825"/>
              <a:ext cx="888750" cy="887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92162" y="3388925"/>
              <a:ext cx="949474" cy="949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41"/>
            <p:cNvPicPr preferRelativeResize="0"/>
            <p:nvPr/>
          </p:nvPicPr>
          <p:blipFill rotWithShape="1">
            <a:blip r:embed="rId11">
              <a:alphaModFix/>
            </a:blip>
            <a:srcRect l="4974" t="4596" r="9107" b="9485"/>
            <a:stretch/>
          </p:blipFill>
          <p:spPr>
            <a:xfrm>
              <a:off x="3622525" y="572801"/>
              <a:ext cx="888751" cy="88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41"/>
            <p:cNvPicPr preferRelativeResize="0"/>
            <p:nvPr/>
          </p:nvPicPr>
          <p:blipFill rotWithShape="1">
            <a:blip r:embed="rId11">
              <a:alphaModFix/>
            </a:blip>
            <a:srcRect l="4974" t="4596" r="9107" b="9485"/>
            <a:stretch/>
          </p:blipFill>
          <p:spPr>
            <a:xfrm>
              <a:off x="3020400" y="1002426"/>
              <a:ext cx="602124" cy="602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41"/>
            <p:cNvPicPr preferRelativeResize="0"/>
            <p:nvPr/>
          </p:nvPicPr>
          <p:blipFill rotWithShape="1">
            <a:blip r:embed="rId8">
              <a:alphaModFix/>
            </a:blip>
            <a:srcRect b="7321"/>
            <a:stretch/>
          </p:blipFill>
          <p:spPr>
            <a:xfrm>
              <a:off x="3020400" y="1900823"/>
              <a:ext cx="602125" cy="600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41"/>
            <p:cNvPicPr preferRelativeResize="0"/>
            <p:nvPr/>
          </p:nvPicPr>
          <p:blipFill rotWithShape="1">
            <a:blip r:embed="rId9">
              <a:alphaModFix/>
            </a:blip>
            <a:srcRect l="8903" t="9939" r="11243" b="10353"/>
            <a:stretch/>
          </p:blipFill>
          <p:spPr>
            <a:xfrm>
              <a:off x="3020401" y="2711705"/>
              <a:ext cx="602125" cy="601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20400" y="3678300"/>
              <a:ext cx="602125" cy="60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41"/>
          <p:cNvSpPr txBox="1"/>
          <p:nvPr/>
        </p:nvSpPr>
        <p:spPr>
          <a:xfrm>
            <a:off x="4602550" y="585350"/>
            <a:ext cx="4541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 small Cheese pizza,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cost you $8.99.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Can I please have a large Vegetarian pizza?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$9.99.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 small Pepperoni pizza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to go,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cost you $11.99.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large Hawaiian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$9.99.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477" name="Google Shape;477;p41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Practice with a Partner</a:t>
            </a:r>
            <a:endParaRPr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7F47F0-E08A-420F-A2E8-62EAE663A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1163" y="41325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509806-D3F8-4504-AA1C-91BA92F44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13038" y="1664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663" y="3513112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 rotWithShape="1">
          <a:blip r:embed="rId6">
            <a:alphaModFix/>
          </a:blip>
          <a:srcRect r="64993" b="70596"/>
          <a:stretch/>
        </p:blipFill>
        <p:spPr>
          <a:xfrm>
            <a:off x="6663974" y="3327150"/>
            <a:ext cx="2098106" cy="171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6">
            <a:alphaModFix/>
          </a:blip>
          <a:srcRect l="62981" t="23419" r="6833" b="54744"/>
          <a:stretch/>
        </p:blipFill>
        <p:spPr>
          <a:xfrm>
            <a:off x="2040123" y="1551600"/>
            <a:ext cx="1951077" cy="13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6">
            <a:alphaModFix/>
          </a:blip>
          <a:srcRect t="33483" r="64176" b="42159"/>
          <a:stretch/>
        </p:blipFill>
        <p:spPr>
          <a:xfrm>
            <a:off x="4975913" y="1386687"/>
            <a:ext cx="2388022" cy="15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7">
            <a:alphaModFix/>
          </a:blip>
          <a:srcRect t="24624" b="20127"/>
          <a:stretch/>
        </p:blipFill>
        <p:spPr>
          <a:xfrm>
            <a:off x="3450325" y="3523451"/>
            <a:ext cx="2756250" cy="152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2226650" y="9464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salad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5565263" y="9924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soup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614513" y="29949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steak</a:t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410916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6952863" y="29693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lamb chops</a:t>
            </a: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38852B-F3CC-49EB-8266-8F521414D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974" y="9003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2"/>
          <p:cNvPicPr preferRelativeResize="0"/>
          <p:nvPr/>
        </p:nvPicPr>
        <p:blipFill rotWithShape="1">
          <a:blip r:embed="rId9">
            <a:alphaModFix/>
          </a:blip>
          <a:srcRect r="52541" b="48927"/>
          <a:stretch/>
        </p:blipFill>
        <p:spPr>
          <a:xfrm>
            <a:off x="64226" y="749626"/>
            <a:ext cx="2495536" cy="43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2"/>
          <p:cNvSpPr txBox="1"/>
          <p:nvPr/>
        </p:nvSpPr>
        <p:spPr>
          <a:xfrm>
            <a:off x="64225" y="70675"/>
            <a:ext cx="89058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             </a:t>
            </a:r>
            <a:r>
              <a:rPr lang="en" sz="1800" b="1">
                <a:solidFill>
                  <a:schemeClr val="dk2"/>
                </a:solidFill>
              </a:rPr>
              <a:t>Read. Listen. Repeat.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484" name="Google Shape;484;p42"/>
          <p:cNvSpPr txBox="1"/>
          <p:nvPr/>
        </p:nvSpPr>
        <p:spPr>
          <a:xfrm>
            <a:off x="2958350" y="749625"/>
            <a:ext cx="6011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Does this restaurant have Chicken with rice, Asian soup, Mixed salad, and Green tea?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Yes! They do.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does it all cost?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chicken with rice cost $15.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asian soup cost $16.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mixed salad cost $5.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green tea cost $1.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Does this restaurant have Rice pudding?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No. I do not see it on the menu.  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A5FF52-2731-4707-80E4-CFDDC354A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266" y="298034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41CE00-02C8-4785-AA1F-6A1A05A402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2656" y="868671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A3FC42-3C98-4528-AE8B-A5EAC7A97B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8619" y="10718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3"/>
          <p:cNvPicPr preferRelativeResize="0"/>
          <p:nvPr/>
        </p:nvPicPr>
        <p:blipFill rotWithShape="1">
          <a:blip r:embed="rId7">
            <a:alphaModFix/>
          </a:blip>
          <a:srcRect t="50149" r="52541"/>
          <a:stretch/>
        </p:blipFill>
        <p:spPr>
          <a:xfrm>
            <a:off x="64226" y="749626"/>
            <a:ext cx="2359663" cy="431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3"/>
          <p:cNvSpPr txBox="1"/>
          <p:nvPr/>
        </p:nvSpPr>
        <p:spPr>
          <a:xfrm>
            <a:off x="64225" y="70700"/>
            <a:ext cx="88743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         </a:t>
            </a:r>
            <a:r>
              <a:rPr lang="en" sz="1800" b="1">
                <a:solidFill>
                  <a:schemeClr val="dk2"/>
                </a:solidFill>
              </a:rPr>
              <a:t>Read. Listen. Repeat.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491" name="Google Shape;491;p43"/>
          <p:cNvSpPr txBox="1"/>
          <p:nvPr/>
        </p:nvSpPr>
        <p:spPr>
          <a:xfrm>
            <a:off x="2926700" y="1303325"/>
            <a:ext cx="60117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It is time for dessert. Do they have cake or pie?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They have cake, pie and ice cream here.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 they have cheesecake on the menu?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Yes, it costs $8.20.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 they have lemon pie on the menu?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Yes, it costs $4.30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 they have strawberry ice cream on the menu?  </a:t>
            </a:r>
            <a:r>
              <a:rPr lang="en" sz="1600" b="1" dirty="0">
                <a:solidFill>
                  <a:schemeClr val="dk2"/>
                </a:solidFill>
              </a:rPr>
              <a:t>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________________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56F34F-B4BC-4538-83A3-69110D515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0300" y="56471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061FF4-31C8-4E30-A118-897ACD76D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9677" y="62113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4"/>
          <p:cNvPicPr preferRelativeResize="0"/>
          <p:nvPr/>
        </p:nvPicPr>
        <p:blipFill rotWithShape="1">
          <a:blip r:embed="rId7">
            <a:alphaModFix/>
          </a:blip>
          <a:srcRect l="47777" b="50149"/>
          <a:stretch/>
        </p:blipFill>
        <p:spPr>
          <a:xfrm>
            <a:off x="89276" y="779349"/>
            <a:ext cx="2679225" cy="428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4"/>
          <p:cNvSpPr txBox="1"/>
          <p:nvPr/>
        </p:nvSpPr>
        <p:spPr>
          <a:xfrm>
            <a:off x="3575325" y="917575"/>
            <a:ext cx="5357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would like some Mineral water.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Mineral water for $____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am hungry for Custard tarts.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them for $____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am looking for a Fried Rice meal.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______ for $____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type of fish is on the menu?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They have ________________ on the menu.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It will cost you $_____.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498" name="Google Shape;498;p44"/>
          <p:cNvSpPr txBox="1"/>
          <p:nvPr/>
        </p:nvSpPr>
        <p:spPr>
          <a:xfrm>
            <a:off x="0" y="0"/>
            <a:ext cx="91440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</a:t>
            </a:r>
            <a:r>
              <a:rPr lang="en" sz="1800" b="1">
                <a:solidFill>
                  <a:schemeClr val="dk2"/>
                </a:solidFill>
              </a:rPr>
              <a:t>Complete the Sentence. Listen. Repeat.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157384-AA97-419E-A717-AA6F606F5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65513" y="82498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524FBA-6181-4750-9DA6-AE3BCD168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8558" y="6213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5"/>
          <p:cNvPicPr preferRelativeResize="0"/>
          <p:nvPr/>
        </p:nvPicPr>
        <p:blipFill rotWithShape="1">
          <a:blip r:embed="rId7">
            <a:alphaModFix/>
          </a:blip>
          <a:srcRect l="47777" t="50149"/>
          <a:stretch/>
        </p:blipFill>
        <p:spPr>
          <a:xfrm>
            <a:off x="96152" y="568200"/>
            <a:ext cx="2697023" cy="44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5"/>
          <p:cNvSpPr txBox="1"/>
          <p:nvPr/>
        </p:nvSpPr>
        <p:spPr>
          <a:xfrm>
            <a:off x="3575325" y="917575"/>
            <a:ext cx="53571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kind of chicken is on the menu?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 for $7.20 and the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 for $6.40 and the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 for $9.30 and the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 for $8.90.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Can I get a salad with my turkey burger?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a _________ for $11.50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type of fruit is on the menu?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They have a ________________ on the menu.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It will cost you $6.00.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505" name="Google Shape;505;p45"/>
          <p:cNvSpPr txBox="1"/>
          <p:nvPr/>
        </p:nvSpPr>
        <p:spPr>
          <a:xfrm>
            <a:off x="0" y="0"/>
            <a:ext cx="91440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</a:t>
            </a:r>
            <a:r>
              <a:rPr lang="en" sz="1800" b="1">
                <a:solidFill>
                  <a:schemeClr val="dk2"/>
                </a:solidFill>
              </a:rPr>
              <a:t>Complete the Sentence. Listen. Repeat.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F227E2-EB7E-4290-AD0D-D06806A3F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7850" y="742746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C14B2B-8B29-4E97-9723-7D5E88FE83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6196" y="188174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6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Let’s Chat…</a:t>
            </a:r>
            <a:endParaRPr sz="5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A6818-11EE-443C-AC65-9C1E01C31000}"/>
              </a:ext>
            </a:extLst>
          </p:cNvPr>
          <p:cNvSpPr txBox="1"/>
          <p:nvPr/>
        </p:nvSpPr>
        <p:spPr>
          <a:xfrm>
            <a:off x="1098192" y="1951933"/>
            <a:ext cx="72266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will need 3 people to this assignment- You will record it and upload it to WeChat!</a:t>
            </a:r>
          </a:p>
          <a:p>
            <a:r>
              <a:rPr lang="en-US" dirty="0"/>
              <a:t>When you are finished recording listen and see how you can make the video better and if</a:t>
            </a:r>
          </a:p>
          <a:p>
            <a:r>
              <a:rPr lang="en-US" dirty="0"/>
              <a:t>Needed re-record and send</a:t>
            </a:r>
          </a:p>
          <a:p>
            <a:endParaRPr lang="en-US" dirty="0"/>
          </a:p>
          <a:p>
            <a:r>
              <a:rPr lang="en-US" dirty="0"/>
              <a:t>Partner 1- You are the server you will ask the customer what they want to order- use the </a:t>
            </a:r>
          </a:p>
          <a:p>
            <a:r>
              <a:rPr lang="en-US" dirty="0"/>
              <a:t>Menu on the next slide.</a:t>
            </a:r>
          </a:p>
          <a:p>
            <a:endParaRPr lang="en-US" dirty="0"/>
          </a:p>
          <a:p>
            <a:r>
              <a:rPr lang="en-US" dirty="0"/>
              <a:t>Partner 2 and 3- You will be the customers. You will use the menu on the next slide</a:t>
            </a:r>
          </a:p>
          <a:p>
            <a:r>
              <a:rPr lang="en-US" dirty="0"/>
              <a:t>And come up with what you want to order.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E9AF3B-CCF5-464C-9AA1-93684FD47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121" y="14607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4861" y="152400"/>
            <a:ext cx="83806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ED79C9-221A-430A-9888-275121C6C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0040" y="29634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7DBEFE-6535-4E10-8B1A-97BFEDCE4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499548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FA4A41-D612-4867-84CF-7893E3D4E6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760" y="70274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7EC383-B843-46E4-A2CB-F0DDEF91A0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9539" y="6318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55" name="Google Shape;155;p16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56" name="Google Shape;156;p16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salad</a:t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soup</a:t>
            </a:r>
            <a:endParaRPr/>
          </a:p>
        </p:txBody>
      </p:sp>
      <p:pic>
        <p:nvPicPr>
          <p:cNvPr id="158" name="Google Shape;158;p16"/>
          <p:cNvPicPr preferRelativeResize="0"/>
          <p:nvPr/>
        </p:nvPicPr>
        <p:blipFill rotWithShape="1">
          <a:blip r:embed="rId5">
            <a:alphaModFix/>
          </a:blip>
          <a:srcRect t="33483" r="64176" b="42159"/>
          <a:stretch/>
        </p:blipFill>
        <p:spPr>
          <a:xfrm>
            <a:off x="5732400" y="1436660"/>
            <a:ext cx="2750175" cy="182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 rotWithShape="1">
          <a:blip r:embed="rId5">
            <a:alphaModFix/>
          </a:blip>
          <a:srcRect l="62981" t="23419" r="6833" b="54744"/>
          <a:stretch/>
        </p:blipFill>
        <p:spPr>
          <a:xfrm>
            <a:off x="856350" y="1703725"/>
            <a:ext cx="2460050" cy="173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2F7C45-F9F5-4A70-89EF-BBB84A51E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pic>
        <p:nvPicPr>
          <p:cNvPr id="168" name="Google Shape;168;p17"/>
          <p:cNvPicPr preferRelativeResize="0"/>
          <p:nvPr/>
        </p:nvPicPr>
        <p:blipFill rotWithShape="1">
          <a:blip r:embed="rId5">
            <a:alphaModFix/>
          </a:blip>
          <a:srcRect r="64993" b="70596"/>
          <a:stretch/>
        </p:blipFill>
        <p:spPr>
          <a:xfrm>
            <a:off x="5857387" y="1622212"/>
            <a:ext cx="2317725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81F157-DA9A-46B6-92DB-5EDA2357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78" name="Google Shape;17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6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55B49F-3C76-4E18-B9A0-29450B201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5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6">
            <a:alphaModFix/>
          </a:blip>
          <a:srcRect r="64993" b="70596"/>
          <a:stretch/>
        </p:blipFill>
        <p:spPr>
          <a:xfrm>
            <a:off x="927500" y="1622225"/>
            <a:ext cx="2317725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160F6E-A89A-401B-AAD9-2D01D5687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0"/>
          <p:cNvPicPr preferRelativeResize="0"/>
          <p:nvPr/>
        </p:nvPicPr>
        <p:blipFill rotWithShape="1">
          <a:blip r:embed="rId5">
            <a:alphaModFix/>
          </a:blip>
          <a:srcRect b="11979"/>
          <a:stretch/>
        </p:blipFill>
        <p:spPr>
          <a:xfrm>
            <a:off x="4572000" y="1256408"/>
            <a:ext cx="2202050" cy="14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6">
            <a:alphaModFix/>
          </a:blip>
          <a:srcRect l="69142" t="5357" r="4537" b="50588"/>
          <a:stretch/>
        </p:blipFill>
        <p:spPr>
          <a:xfrm>
            <a:off x="6699200" y="2856712"/>
            <a:ext cx="2202050" cy="221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6">
            <a:alphaModFix/>
          </a:blip>
          <a:srcRect l="3150" t="55883" r="68411" b="8812"/>
          <a:stretch/>
        </p:blipFill>
        <p:spPr>
          <a:xfrm>
            <a:off x="236700" y="3200200"/>
            <a:ext cx="2421075" cy="18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6">
            <a:alphaModFix/>
          </a:blip>
          <a:srcRect l="34310" t="56910" r="33320" b="5275"/>
          <a:stretch/>
        </p:blipFill>
        <p:spPr>
          <a:xfrm>
            <a:off x="3470975" y="3460203"/>
            <a:ext cx="2202050" cy="15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7">
            <a:alphaModFix/>
          </a:blip>
          <a:srcRect t="11845" b="13937"/>
          <a:stretch/>
        </p:blipFill>
        <p:spPr>
          <a:xfrm>
            <a:off x="1755413" y="1215512"/>
            <a:ext cx="2079866" cy="15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1892963" y="842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nachos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487625" y="27075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hot dog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3470963" y="30347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pizza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5767238" y="28566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hamburger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4884031" y="939775"/>
            <a:ext cx="228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wings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358C0F-3052-45AF-8AB2-B7FB6B37B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nachos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chicken wings</a:t>
            </a:r>
            <a:endParaRPr/>
          </a:p>
        </p:txBody>
      </p:sp>
      <p:pic>
        <p:nvPicPr>
          <p:cNvPr id="213" name="Google Shape;213;p21"/>
          <p:cNvPicPr preferRelativeResize="0"/>
          <p:nvPr/>
        </p:nvPicPr>
        <p:blipFill rotWithShape="1">
          <a:blip r:embed="rId5">
            <a:alphaModFix/>
          </a:blip>
          <a:srcRect t="11845" b="13937"/>
          <a:stretch/>
        </p:blipFill>
        <p:spPr>
          <a:xfrm>
            <a:off x="796524" y="1835122"/>
            <a:ext cx="2519875" cy="18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6">
            <a:alphaModFix/>
          </a:blip>
          <a:srcRect b="11979"/>
          <a:stretch/>
        </p:blipFill>
        <p:spPr>
          <a:xfrm>
            <a:off x="5505400" y="1511746"/>
            <a:ext cx="3000000" cy="19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286429-4B40-49E0-A964-B5C30EEEA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1183</Words>
  <Application>Microsoft Office PowerPoint</Application>
  <PresentationFormat>On-screen Show (16:9)</PresentationFormat>
  <Paragraphs>273</Paragraphs>
  <Slides>35</Slides>
  <Notes>35</Notes>
  <HiddenSlides>0</HiddenSlides>
  <MMClips>45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Nunito</vt:lpstr>
      <vt:lpstr>Lexend Exa</vt:lpstr>
      <vt:lpstr>Arial</vt:lpstr>
      <vt:lpstr>Lexend Exa Medium</vt:lpstr>
      <vt:lpstr>Shift</vt:lpstr>
      <vt:lpstr>Lesson For  Unit 8: Day 2 Let’s Eat! </vt:lpstr>
      <vt:lpstr>What should we eat? Review Words REPEAT AFTER ME!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have a Burger!           Practice your order             </vt:lpstr>
      <vt:lpstr>Let’s have a pizza!           Practice your order            </vt:lpstr>
      <vt:lpstr>Let’s have Nachos!           Practice your order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8: Day 2 Let’s Eat!</dc:title>
  <dc:creator>Corrine Neville</dc:creator>
  <cp:lastModifiedBy>Corrine Neville</cp:lastModifiedBy>
  <cp:revision>6</cp:revision>
  <dcterms:modified xsi:type="dcterms:W3CDTF">2025-05-25T14:48:05Z</dcterms:modified>
</cp:coreProperties>
</file>