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4" r:id="rId5"/>
    <p:sldId id="263" r:id="rId6"/>
    <p:sldId id="259" r:id="rId7"/>
    <p:sldId id="261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50" y="17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85C9B-09F3-4602-BE77-881E2A3110CA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67B47-0177-4126-A1A9-E798708D7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comparaisons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expressions de </a:t>
            </a:r>
            <a:r>
              <a:rPr lang="en-US" dirty="0" err="1" smtClean="0"/>
              <a:t>quantité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Trop</a:t>
            </a:r>
            <a:r>
              <a:rPr lang="en-US" dirty="0" smtClean="0"/>
              <a:t> de</a:t>
            </a:r>
          </a:p>
          <a:p>
            <a:r>
              <a:rPr lang="en-US" dirty="0" smtClean="0"/>
              <a:t>Beaucoup de</a:t>
            </a:r>
          </a:p>
          <a:p>
            <a:r>
              <a:rPr lang="en-US" dirty="0" err="1" smtClean="0"/>
              <a:t>Assez</a:t>
            </a:r>
            <a:r>
              <a:rPr lang="en-US" dirty="0" smtClean="0"/>
              <a:t> de</a:t>
            </a:r>
          </a:p>
          <a:p>
            <a:r>
              <a:rPr lang="en-US" dirty="0" err="1" smtClean="0"/>
              <a:t>peu</a:t>
            </a:r>
            <a:r>
              <a:rPr lang="en-US" dirty="0" smtClean="0"/>
              <a:t> de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trop</a:t>
            </a:r>
            <a:r>
              <a:rPr lang="en-US" dirty="0" smtClean="0"/>
              <a:t> de devoirs!</a:t>
            </a:r>
          </a:p>
          <a:p>
            <a:r>
              <a:rPr lang="en-US" dirty="0" smtClean="0"/>
              <a:t>Elle a beaucoup </a:t>
            </a:r>
            <a:r>
              <a:rPr lang="en-US" dirty="0" err="1" smtClean="0"/>
              <a:t>d’amis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assez</a:t>
            </a:r>
            <a:r>
              <a:rPr lang="en-US" dirty="0" smtClean="0"/>
              <a:t> </a:t>
            </a:r>
            <a:r>
              <a:rPr lang="en-US" dirty="0" err="1" smtClean="0"/>
              <a:t>d’amis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a </a:t>
            </a:r>
            <a:r>
              <a:rPr lang="en-US" dirty="0" err="1" smtClean="0"/>
              <a:t>peu</a:t>
            </a:r>
            <a:r>
              <a:rPr lang="en-US" dirty="0" smtClean="0"/>
              <a:t> de temps </a:t>
            </a:r>
            <a:r>
              <a:rPr lang="en-US" dirty="0" err="1" smtClean="0"/>
              <a:t>libre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Combien</a:t>
            </a:r>
            <a:r>
              <a:rPr lang="en-US" dirty="0" smtClean="0"/>
              <a:t> </a:t>
            </a:r>
            <a:r>
              <a:rPr lang="en-US" dirty="0" err="1" smtClean="0"/>
              <a:t>d’argent</a:t>
            </a:r>
            <a:r>
              <a:rPr lang="en-US" dirty="0" smtClean="0"/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les </a:t>
            </a:r>
            <a:r>
              <a:rPr lang="en-US" dirty="0" err="1" smtClean="0"/>
              <a:t>avocats</a:t>
            </a:r>
            <a:r>
              <a:rPr lang="en-US" dirty="0" smtClean="0"/>
              <a:t> </a:t>
            </a:r>
            <a:r>
              <a:rPr lang="en-US" dirty="0" err="1" smtClean="0"/>
              <a:t>gagnent</a:t>
            </a:r>
            <a:r>
              <a:rPr lang="en-US" dirty="0" smtClean="0"/>
              <a:t>?  Les </a:t>
            </a:r>
            <a:r>
              <a:rPr lang="en-US" dirty="0" err="1" smtClean="0"/>
              <a:t>médecins</a:t>
            </a:r>
            <a:r>
              <a:rPr lang="en-US" dirty="0" smtClean="0"/>
              <a:t>? Les </a:t>
            </a:r>
            <a:r>
              <a:rPr lang="en-US" dirty="0" err="1" smtClean="0"/>
              <a:t>serveurs</a:t>
            </a:r>
            <a:r>
              <a:rPr lang="en-US" dirty="0" smtClean="0"/>
              <a:t>? Les profs?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Pour comparer les </a:t>
            </a:r>
            <a:r>
              <a:rPr lang="en-US" dirty="0" err="1" smtClean="0"/>
              <a:t>quantités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Plus de  ___________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moi</a:t>
            </a:r>
            <a:r>
              <a:rPr lang="en-US" dirty="0" smtClean="0"/>
              <a:t>/</a:t>
            </a:r>
            <a:r>
              <a:rPr lang="en-US" dirty="0" err="1" smtClean="0"/>
              <a:t>toi</a:t>
            </a:r>
            <a:r>
              <a:rPr lang="en-US" dirty="0" smtClean="0"/>
              <a:t>/nous..etc.</a:t>
            </a:r>
          </a:p>
          <a:p>
            <a:r>
              <a:rPr lang="en-US" dirty="0" err="1" smtClean="0"/>
              <a:t>Moins</a:t>
            </a:r>
            <a:r>
              <a:rPr lang="en-US" dirty="0" smtClean="0"/>
              <a:t> de ____________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moi</a:t>
            </a:r>
            <a:r>
              <a:rPr lang="en-US" dirty="0" smtClean="0"/>
              <a:t>/</a:t>
            </a:r>
            <a:r>
              <a:rPr lang="en-US" dirty="0" err="1" smtClean="0"/>
              <a:t>toi</a:t>
            </a:r>
            <a:r>
              <a:rPr lang="en-US" dirty="0" smtClean="0"/>
              <a:t>/nous…</a:t>
            </a:r>
          </a:p>
          <a:p>
            <a:r>
              <a:rPr lang="en-US" dirty="0" err="1" smtClean="0"/>
              <a:t>Autant</a:t>
            </a:r>
            <a:r>
              <a:rPr lang="en-US" dirty="0" smtClean="0"/>
              <a:t> de ___________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moi</a:t>
            </a:r>
            <a:r>
              <a:rPr lang="en-US" dirty="0" smtClean="0"/>
              <a:t>/</a:t>
            </a:r>
            <a:r>
              <a:rPr lang="en-US" dirty="0" err="1" smtClean="0"/>
              <a:t>toi</a:t>
            </a:r>
            <a:r>
              <a:rPr lang="en-US" dirty="0" smtClean="0"/>
              <a:t>/nous…</a:t>
            </a:r>
          </a:p>
          <a:p>
            <a:endParaRPr lang="en-US" dirty="0"/>
          </a:p>
          <a:p>
            <a:pPr algn="ctr">
              <a:buNone/>
            </a:pPr>
            <a:r>
              <a:rPr lang="en-US" dirty="0" smtClean="0"/>
              <a:t>Le </a:t>
            </a:r>
            <a:r>
              <a:rPr lang="en-US" dirty="0" err="1" smtClean="0"/>
              <a:t>superlatif</a:t>
            </a:r>
            <a:endParaRPr lang="en-US" dirty="0" smtClean="0"/>
          </a:p>
          <a:p>
            <a:r>
              <a:rPr lang="en-US" dirty="0" smtClean="0"/>
              <a:t>Le plus de ____________.  (Il a le plus de patience </a:t>
            </a:r>
            <a:r>
              <a:rPr lang="en-US" dirty="0" err="1" smtClean="0"/>
              <a:t>dans</a:t>
            </a:r>
            <a:r>
              <a:rPr lang="en-US" dirty="0" smtClean="0"/>
              <a:t> la </a:t>
            </a:r>
            <a:r>
              <a:rPr lang="en-US" dirty="0" err="1" smtClean="0"/>
              <a:t>famille</a:t>
            </a:r>
            <a:r>
              <a:rPr lang="en-US" dirty="0" smtClean="0"/>
              <a:t>!)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moins</a:t>
            </a:r>
            <a:r>
              <a:rPr lang="en-US" dirty="0" smtClean="0"/>
              <a:t> de _____________. (Elle a le </a:t>
            </a:r>
            <a:r>
              <a:rPr lang="en-US" dirty="0" err="1" smtClean="0"/>
              <a:t>moins</a:t>
            </a:r>
            <a:r>
              <a:rPr lang="en-US" dirty="0" smtClean="0"/>
              <a:t> </a:t>
            </a:r>
            <a:r>
              <a:rPr lang="en-US" dirty="0" err="1" smtClean="0"/>
              <a:t>d’argent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la </a:t>
            </a:r>
            <a:r>
              <a:rPr lang="en-US" dirty="0" err="1" smtClean="0"/>
              <a:t>famille</a:t>
            </a:r>
            <a:r>
              <a:rPr lang="en-US" dirty="0" smtClean="0"/>
              <a:t>.)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Qui </a:t>
            </a:r>
            <a:r>
              <a:rPr lang="en-US" dirty="0" err="1" smtClean="0"/>
              <a:t>gagne</a:t>
            </a:r>
            <a:r>
              <a:rPr lang="en-US" dirty="0" smtClean="0"/>
              <a:t> plus </a:t>
            </a:r>
            <a:r>
              <a:rPr lang="en-US" dirty="0" err="1" smtClean="0"/>
              <a:t>d’argent</a:t>
            </a:r>
            <a:r>
              <a:rPr lang="en-US" dirty="0" smtClean="0"/>
              <a:t>?  Les </a:t>
            </a:r>
            <a:r>
              <a:rPr lang="en-US" dirty="0" err="1" smtClean="0"/>
              <a:t>avocats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les </a:t>
            </a:r>
            <a:r>
              <a:rPr lang="en-US" dirty="0" err="1" smtClean="0"/>
              <a:t>serveurs</a:t>
            </a:r>
            <a:r>
              <a:rPr lang="en-US" dirty="0" smtClean="0"/>
              <a:t>?</a:t>
            </a:r>
          </a:p>
          <a:p>
            <a:r>
              <a:rPr lang="en-US" dirty="0" smtClean="0"/>
              <a:t>Qui </a:t>
            </a:r>
            <a:r>
              <a:rPr lang="en-US" dirty="0" err="1" smtClean="0"/>
              <a:t>gagne</a:t>
            </a:r>
            <a:r>
              <a:rPr lang="en-US" dirty="0" smtClean="0"/>
              <a:t> </a:t>
            </a:r>
            <a:r>
              <a:rPr lang="en-US" dirty="0" err="1" smtClean="0"/>
              <a:t>moins</a:t>
            </a:r>
            <a:r>
              <a:rPr lang="en-US" dirty="0" smtClean="0"/>
              <a:t> </a:t>
            </a:r>
            <a:r>
              <a:rPr lang="en-US" dirty="0" err="1" smtClean="0"/>
              <a:t>d’argent</a:t>
            </a:r>
            <a:r>
              <a:rPr lang="en-US" dirty="0" smtClean="0"/>
              <a:t>?  Les </a:t>
            </a:r>
            <a:r>
              <a:rPr lang="en-US" dirty="0" err="1" smtClean="0"/>
              <a:t>infirmiers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les </a:t>
            </a:r>
            <a:r>
              <a:rPr lang="en-US" dirty="0" err="1" smtClean="0"/>
              <a:t>médecins</a:t>
            </a:r>
            <a:r>
              <a:rPr lang="en-US" dirty="0" smtClean="0"/>
              <a:t>?</a:t>
            </a:r>
          </a:p>
          <a:p>
            <a:r>
              <a:rPr lang="en-US" dirty="0" smtClean="0"/>
              <a:t>Qui </a:t>
            </a:r>
            <a:r>
              <a:rPr lang="en-US" dirty="0" err="1" smtClean="0"/>
              <a:t>gagne</a:t>
            </a:r>
            <a:r>
              <a:rPr lang="en-US" dirty="0" smtClean="0"/>
              <a:t> </a:t>
            </a:r>
            <a:r>
              <a:rPr lang="en-US" dirty="0" err="1" smtClean="0"/>
              <a:t>autant</a:t>
            </a:r>
            <a:r>
              <a:rPr lang="en-US" dirty="0" smtClean="0"/>
              <a:t> </a:t>
            </a:r>
            <a:r>
              <a:rPr lang="en-US" dirty="0" err="1" smtClean="0"/>
              <a:t>d’argent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les </a:t>
            </a:r>
            <a:r>
              <a:rPr lang="en-US" dirty="0" err="1" smtClean="0"/>
              <a:t>avocats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Pour comparer avec les </a:t>
            </a:r>
            <a:r>
              <a:rPr lang="en-US" dirty="0" err="1" smtClean="0"/>
              <a:t>adjectifs</a:t>
            </a:r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Plus ____________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moi</a:t>
            </a:r>
            <a:r>
              <a:rPr lang="en-US" dirty="0" smtClean="0"/>
              <a:t>/</a:t>
            </a:r>
            <a:r>
              <a:rPr lang="en-US" dirty="0" err="1" smtClean="0"/>
              <a:t>toi</a:t>
            </a:r>
            <a:r>
              <a:rPr lang="en-US" dirty="0" smtClean="0"/>
              <a:t>/</a:t>
            </a:r>
            <a:r>
              <a:rPr lang="en-US" dirty="0" err="1" smtClean="0"/>
              <a:t>lui</a:t>
            </a:r>
            <a:r>
              <a:rPr lang="en-US" dirty="0" smtClean="0"/>
              <a:t>, etc…</a:t>
            </a:r>
          </a:p>
          <a:p>
            <a:r>
              <a:rPr lang="en-US" dirty="0" err="1" smtClean="0"/>
              <a:t>Moins</a:t>
            </a:r>
            <a:r>
              <a:rPr lang="en-US" dirty="0" smtClean="0"/>
              <a:t> ____________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moi</a:t>
            </a:r>
            <a:r>
              <a:rPr lang="en-US" dirty="0" smtClean="0"/>
              <a:t>/</a:t>
            </a:r>
            <a:r>
              <a:rPr lang="en-US" dirty="0" err="1" smtClean="0"/>
              <a:t>toi</a:t>
            </a:r>
            <a:r>
              <a:rPr lang="en-US" dirty="0" smtClean="0"/>
              <a:t>/</a:t>
            </a:r>
            <a:r>
              <a:rPr lang="en-US" dirty="0" err="1" smtClean="0"/>
              <a:t>lui</a:t>
            </a:r>
            <a:r>
              <a:rPr lang="en-US" dirty="0" smtClean="0"/>
              <a:t>, etc…</a:t>
            </a:r>
          </a:p>
          <a:p>
            <a:r>
              <a:rPr lang="en-US" dirty="0" err="1" smtClean="0"/>
              <a:t>Aussi</a:t>
            </a:r>
            <a:r>
              <a:rPr lang="en-US" dirty="0" smtClean="0"/>
              <a:t> ______________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moi</a:t>
            </a:r>
            <a:r>
              <a:rPr lang="en-US" dirty="0" smtClean="0"/>
              <a:t>/</a:t>
            </a:r>
            <a:r>
              <a:rPr lang="en-US" dirty="0" err="1" smtClean="0"/>
              <a:t>toi</a:t>
            </a:r>
            <a:r>
              <a:rPr lang="en-US" dirty="0" smtClean="0"/>
              <a:t>/</a:t>
            </a:r>
            <a:r>
              <a:rPr lang="en-US" dirty="0" err="1" smtClean="0"/>
              <a:t>lui</a:t>
            </a:r>
            <a:r>
              <a:rPr lang="en-US" dirty="0" smtClean="0"/>
              <a:t>, etc…</a:t>
            </a:r>
          </a:p>
          <a:p>
            <a:endParaRPr lang="en-US" dirty="0"/>
          </a:p>
          <a:p>
            <a:r>
              <a:rPr lang="en-US" dirty="0" smtClean="0"/>
              <a:t>Donald Trump </a:t>
            </a:r>
            <a:r>
              <a:rPr lang="en-US" dirty="0" err="1" smtClean="0"/>
              <a:t>est</a:t>
            </a:r>
            <a:r>
              <a:rPr lang="en-US" dirty="0" smtClean="0"/>
              <a:t> plus riche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moi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smtClean="0"/>
              <a:t>John Stewart </a:t>
            </a:r>
            <a:r>
              <a:rPr lang="en-US" dirty="0" err="1" smtClean="0"/>
              <a:t>est</a:t>
            </a:r>
            <a:r>
              <a:rPr lang="en-US" dirty="0" smtClean="0"/>
              <a:t> plus </a:t>
            </a:r>
            <a:r>
              <a:rPr lang="en-US" dirty="0" err="1" smtClean="0"/>
              <a:t>drôle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moi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err="1" smtClean="0"/>
              <a:t>Mais</a:t>
            </a:r>
            <a:r>
              <a:rPr lang="en-US" dirty="0" smtClean="0"/>
              <a:t>… 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aussi</a:t>
            </a:r>
            <a:r>
              <a:rPr lang="en-US" dirty="0" smtClean="0"/>
              <a:t> </a:t>
            </a:r>
            <a:r>
              <a:rPr lang="en-US" dirty="0" err="1" smtClean="0"/>
              <a:t>contente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D. Trump &amp; John Stewart.</a:t>
            </a:r>
          </a:p>
          <a:p>
            <a:r>
              <a:rPr lang="en-US" dirty="0" smtClean="0"/>
              <a:t>***</a:t>
            </a:r>
            <a:r>
              <a:rPr lang="en-US" dirty="0" err="1" smtClean="0"/>
              <a:t>moins</a:t>
            </a:r>
            <a:r>
              <a:rPr lang="en-US" dirty="0" smtClean="0"/>
              <a:t> bon, </a:t>
            </a:r>
            <a:r>
              <a:rPr lang="en-US" dirty="0" err="1" smtClean="0"/>
              <a:t>aussi</a:t>
            </a:r>
            <a:r>
              <a:rPr lang="en-US" dirty="0" smtClean="0"/>
              <a:t> bon, </a:t>
            </a:r>
            <a:r>
              <a:rPr lang="en-US" b="1" dirty="0" err="1" smtClean="0">
                <a:solidFill>
                  <a:srgbClr val="FF0000"/>
                </a:solidFill>
              </a:rPr>
              <a:t>meilleur</a:t>
            </a:r>
            <a:r>
              <a:rPr lang="en-US" b="1" dirty="0" smtClean="0">
                <a:solidFill>
                  <a:srgbClr val="FF0000"/>
                </a:solidFill>
              </a:rPr>
              <a:t>/e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Les </a:t>
            </a:r>
            <a:r>
              <a:rPr lang="en-US" sz="3600" dirty="0" err="1" smtClean="0"/>
              <a:t>comparaisons</a:t>
            </a:r>
            <a:r>
              <a:rPr lang="en-US" sz="3600" dirty="0" smtClean="0"/>
              <a:t>…</a:t>
            </a:r>
            <a:br>
              <a:rPr lang="en-US" sz="3600" dirty="0" smtClean="0"/>
            </a:br>
            <a:r>
              <a:rPr lang="en-US" sz="3600" dirty="0" err="1" smtClean="0"/>
              <a:t>Comparez</a:t>
            </a:r>
            <a:r>
              <a:rPr lang="en-US" sz="3600" dirty="0" smtClean="0"/>
              <a:t> les </a:t>
            </a:r>
            <a:r>
              <a:rPr lang="en-US" sz="3600" dirty="0" err="1" smtClean="0"/>
              <a:t>personnes</a:t>
            </a:r>
            <a:r>
              <a:rPr lang="en-US" sz="3600" dirty="0" smtClean="0"/>
              <a:t> </a:t>
            </a:r>
            <a:r>
              <a:rPr lang="en-US" sz="3600" dirty="0" err="1" smtClean="0"/>
              <a:t>suivantes</a:t>
            </a:r>
            <a:r>
              <a:rPr lang="en-US" sz="3600" dirty="0" smtClean="0"/>
              <a:t>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5181600"/>
          </a:xfrm>
        </p:spPr>
        <p:txBody>
          <a:bodyPr>
            <a:normAutofit fontScale="25000" lnSpcReduction="20000"/>
          </a:bodyPr>
          <a:lstStyle/>
          <a:p>
            <a:r>
              <a:rPr lang="en-US" sz="8000" b="1" dirty="0" smtClean="0"/>
              <a:t>Tom Brady</a:t>
            </a:r>
          </a:p>
          <a:p>
            <a:r>
              <a:rPr lang="en-US" sz="8000" b="1" dirty="0" smtClean="0"/>
              <a:t>Danny </a:t>
            </a:r>
            <a:r>
              <a:rPr lang="en-US" sz="8000" b="1" dirty="0" err="1" smtClean="0"/>
              <a:t>DeVito</a:t>
            </a:r>
            <a:endParaRPr lang="en-US" sz="8000" b="1" dirty="0" smtClean="0"/>
          </a:p>
          <a:p>
            <a:r>
              <a:rPr lang="en-US" sz="8000" b="1" dirty="0" smtClean="0"/>
              <a:t>Shaquille O’Neal</a:t>
            </a:r>
          </a:p>
          <a:p>
            <a:r>
              <a:rPr lang="en-US" sz="8000" b="1" dirty="0" smtClean="0"/>
              <a:t>Bob Vila</a:t>
            </a:r>
          </a:p>
          <a:p>
            <a:r>
              <a:rPr lang="en-US" sz="8000" b="1" dirty="0" smtClean="0"/>
              <a:t>Oprah Winfrey</a:t>
            </a:r>
          </a:p>
          <a:p>
            <a:r>
              <a:rPr lang="en-US" sz="8000" b="1" dirty="0" smtClean="0"/>
              <a:t>Jack Nicholson</a:t>
            </a:r>
          </a:p>
          <a:p>
            <a:r>
              <a:rPr lang="en-US" sz="8000" b="1" dirty="0" smtClean="0"/>
              <a:t>Jennifer Lopez</a:t>
            </a:r>
            <a:endParaRPr lang="en-US" sz="8000" b="1" dirty="0" smtClean="0"/>
          </a:p>
          <a:p>
            <a:r>
              <a:rPr lang="en-US" sz="8000" b="1" dirty="0" smtClean="0"/>
              <a:t>Trevor Noah</a:t>
            </a:r>
            <a:endParaRPr lang="en-US" sz="8000" b="1" dirty="0" smtClean="0"/>
          </a:p>
          <a:p>
            <a:r>
              <a:rPr lang="en-US" sz="8000" b="1" dirty="0" smtClean="0"/>
              <a:t>Michelle Obama</a:t>
            </a:r>
          </a:p>
          <a:p>
            <a:r>
              <a:rPr lang="en-US" sz="8000" b="1" dirty="0" smtClean="0"/>
              <a:t>Jennifer Lawrence</a:t>
            </a:r>
          </a:p>
          <a:p>
            <a:r>
              <a:rPr lang="en-US" sz="8000" b="1" dirty="0" smtClean="0"/>
              <a:t>Brad Pitt</a:t>
            </a:r>
          </a:p>
          <a:p>
            <a:r>
              <a:rPr lang="en-US" sz="8000" b="1" dirty="0" smtClean="0"/>
              <a:t>Hillary Clinton</a:t>
            </a:r>
            <a:endParaRPr lang="en-US" sz="8000" b="1" dirty="0"/>
          </a:p>
          <a:p>
            <a:r>
              <a:rPr lang="en-US" sz="8000" b="1" dirty="0" smtClean="0"/>
              <a:t>Stephen Colbert</a:t>
            </a:r>
          </a:p>
          <a:p>
            <a:endParaRPr lang="en-US" sz="8000" b="1" dirty="0" smtClean="0"/>
          </a:p>
          <a:p>
            <a:r>
              <a:rPr lang="en-US" sz="8000" b="1" dirty="0" err="1" smtClean="0"/>
              <a:t>Vos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propres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exemples</a:t>
            </a:r>
            <a:r>
              <a:rPr lang="en-US" sz="8000" b="1" dirty="0" smtClean="0"/>
              <a:t>?  </a:t>
            </a:r>
            <a:r>
              <a:rPr lang="en-US" sz="8000" b="1" dirty="0" err="1" smtClean="0"/>
              <a:t>Votre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meilleur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ami</a:t>
            </a:r>
            <a:r>
              <a:rPr lang="en-US" sz="8000" b="1" dirty="0" smtClean="0"/>
              <a:t>/e et </a:t>
            </a:r>
            <a:r>
              <a:rPr lang="en-US" sz="8000" b="1" dirty="0" err="1" smtClean="0"/>
              <a:t>vous</a:t>
            </a:r>
            <a:r>
              <a:rPr lang="en-US" sz="8000" b="1" dirty="0" smtClean="0"/>
              <a:t>, </a:t>
            </a:r>
            <a:r>
              <a:rPr lang="en-US" sz="8000" b="1" dirty="0" err="1" smtClean="0"/>
              <a:t>Vos</a:t>
            </a:r>
            <a:r>
              <a:rPr lang="en-US" sz="8000" b="1" dirty="0" smtClean="0"/>
              <a:t> parents, </a:t>
            </a:r>
            <a:r>
              <a:rPr lang="en-US" sz="8000" b="1" dirty="0" err="1" smtClean="0"/>
              <a:t>Vous</a:t>
            </a:r>
            <a:r>
              <a:rPr lang="en-US" sz="8000" b="1" dirty="0" smtClean="0"/>
              <a:t> et </a:t>
            </a:r>
            <a:r>
              <a:rPr lang="en-US" sz="8000" b="1" dirty="0" err="1" smtClean="0"/>
              <a:t>votre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coloc</a:t>
            </a:r>
            <a:r>
              <a:rPr lang="en-US" sz="8000" b="1" dirty="0" smtClean="0"/>
              <a:t>?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52578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/>
              <a:t>	</a:t>
            </a:r>
            <a:r>
              <a:rPr lang="en-US" sz="8000" b="1" dirty="0" smtClean="0"/>
              <a:t>Riche</a:t>
            </a:r>
          </a:p>
          <a:p>
            <a:r>
              <a:rPr lang="en-US" sz="8000" b="1" dirty="0" err="1" smtClean="0"/>
              <a:t>vieux</a:t>
            </a:r>
            <a:endParaRPr lang="en-US" sz="8000" b="1" dirty="0" smtClean="0"/>
          </a:p>
          <a:p>
            <a:r>
              <a:rPr lang="en-US" sz="8000" b="1" dirty="0" err="1" smtClean="0"/>
              <a:t>bricoleur</a:t>
            </a:r>
            <a:endParaRPr lang="en-US" sz="8000" b="1" dirty="0" smtClean="0"/>
          </a:p>
          <a:p>
            <a:r>
              <a:rPr lang="en-US" sz="8000" b="1" dirty="0" smtClean="0"/>
              <a:t>petit</a:t>
            </a:r>
          </a:p>
          <a:p>
            <a:r>
              <a:rPr lang="en-US" sz="8000" b="1" dirty="0" smtClean="0"/>
              <a:t>grand</a:t>
            </a:r>
          </a:p>
          <a:p>
            <a:r>
              <a:rPr lang="en-US" sz="8000" b="1" dirty="0" err="1" smtClean="0"/>
              <a:t>élégant</a:t>
            </a:r>
            <a:endParaRPr lang="en-US" sz="8000" b="1" dirty="0" smtClean="0"/>
          </a:p>
          <a:p>
            <a:r>
              <a:rPr lang="en-US" sz="8000" b="1" dirty="0" smtClean="0"/>
              <a:t>sociable</a:t>
            </a:r>
          </a:p>
          <a:p>
            <a:r>
              <a:rPr lang="en-US" sz="8000" b="1" dirty="0" smtClean="0"/>
              <a:t>chic</a:t>
            </a:r>
          </a:p>
          <a:p>
            <a:r>
              <a:rPr lang="en-US" sz="8000" b="1" dirty="0" err="1" smtClean="0"/>
              <a:t>sportif</a:t>
            </a:r>
            <a:endParaRPr lang="en-US" sz="8000" b="1" dirty="0" smtClean="0"/>
          </a:p>
          <a:p>
            <a:r>
              <a:rPr lang="en-US" sz="8000" b="1" dirty="0" err="1" smtClean="0"/>
              <a:t>stressé</a:t>
            </a:r>
            <a:endParaRPr lang="en-US" sz="8000" b="1" dirty="0" smtClean="0"/>
          </a:p>
          <a:p>
            <a:r>
              <a:rPr lang="en-US" sz="8000" b="1" dirty="0" err="1" smtClean="0"/>
              <a:t>jeune</a:t>
            </a:r>
            <a:endParaRPr lang="en-US" sz="8000" b="1" dirty="0" smtClean="0"/>
          </a:p>
          <a:p>
            <a:r>
              <a:rPr lang="en-US" sz="8000" b="1" i="1" dirty="0" smtClean="0">
                <a:solidFill>
                  <a:srgbClr val="FF0000"/>
                </a:solidFill>
              </a:rPr>
              <a:t>bon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8000" b="1" dirty="0" smtClean="0"/>
              <a:t/>
            </a:r>
            <a:br>
              <a:rPr lang="en-US" sz="8000" b="1" dirty="0" smtClean="0"/>
            </a:br>
            <a:r>
              <a:rPr lang="en-US" sz="8000" b="1" dirty="0" smtClean="0"/>
              <a:t>Attention!  **bon = </a:t>
            </a:r>
            <a:r>
              <a:rPr lang="en-US" sz="8000" b="1" dirty="0" err="1" smtClean="0"/>
              <a:t>moins</a:t>
            </a:r>
            <a:r>
              <a:rPr lang="en-US" sz="8000" b="1" dirty="0" smtClean="0"/>
              <a:t> bon </a:t>
            </a:r>
            <a:r>
              <a:rPr lang="en-US" sz="8000" b="1" dirty="0" err="1" smtClean="0"/>
              <a:t>que</a:t>
            </a:r>
            <a:r>
              <a:rPr lang="en-US" sz="8000" b="1" dirty="0" smtClean="0"/>
              <a:t>, </a:t>
            </a:r>
            <a:r>
              <a:rPr lang="en-US" sz="8000" b="1" dirty="0" err="1" smtClean="0"/>
              <a:t>aussi</a:t>
            </a:r>
            <a:r>
              <a:rPr lang="en-US" sz="8000" b="1" dirty="0" smtClean="0"/>
              <a:t> bon </a:t>
            </a:r>
            <a:r>
              <a:rPr lang="en-US" sz="8000" b="1" dirty="0" err="1" smtClean="0"/>
              <a:t>que</a:t>
            </a:r>
            <a:r>
              <a:rPr lang="en-US" sz="8000" b="1" dirty="0" smtClean="0"/>
              <a:t>, </a:t>
            </a:r>
            <a:r>
              <a:rPr lang="en-US" sz="8000" b="1" dirty="0" err="1" smtClean="0">
                <a:solidFill>
                  <a:srgbClr val="FF0000"/>
                </a:solidFill>
              </a:rPr>
              <a:t>meilleur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que</a:t>
            </a:r>
            <a:r>
              <a:rPr lang="en-US" sz="8000" b="1" dirty="0" smtClean="0"/>
              <a:t>**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Le </a:t>
            </a:r>
            <a:r>
              <a:rPr lang="en-US" b="1" dirty="0" err="1" smtClean="0"/>
              <a:t>superlatif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Quel</a:t>
            </a:r>
            <a:r>
              <a:rPr lang="en-US" dirty="0" smtClean="0"/>
              <a:t> </a:t>
            </a:r>
            <a:r>
              <a:rPr lang="en-US" dirty="0" err="1"/>
              <a:t>acteur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le plus </a:t>
            </a:r>
            <a:r>
              <a:rPr lang="en-US" dirty="0" err="1"/>
              <a:t>élégant</a:t>
            </a:r>
            <a:r>
              <a:rPr lang="en-US" dirty="0"/>
              <a:t>?  le plus beau?</a:t>
            </a:r>
          </a:p>
          <a:p>
            <a:r>
              <a:rPr lang="en-US" dirty="0" err="1"/>
              <a:t>Quel</a:t>
            </a:r>
            <a:r>
              <a:rPr lang="en-US" dirty="0"/>
              <a:t> film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meilleur</a:t>
            </a:r>
            <a:r>
              <a:rPr lang="en-US" dirty="0"/>
              <a:t>?  le </a:t>
            </a:r>
            <a:r>
              <a:rPr lang="en-US" dirty="0" err="1"/>
              <a:t>moins</a:t>
            </a:r>
            <a:r>
              <a:rPr lang="en-US" dirty="0"/>
              <a:t> bon?</a:t>
            </a:r>
          </a:p>
          <a:p>
            <a:r>
              <a:rPr lang="en-US" dirty="0" err="1"/>
              <a:t>Quelle</a:t>
            </a:r>
            <a:r>
              <a:rPr lang="en-US" dirty="0"/>
              <a:t> </a:t>
            </a:r>
            <a:r>
              <a:rPr lang="en-US" dirty="0" err="1"/>
              <a:t>actrice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plus </a:t>
            </a:r>
            <a:r>
              <a:rPr lang="en-US" dirty="0" err="1"/>
              <a:t>élégante</a:t>
            </a:r>
            <a:r>
              <a:rPr lang="en-US" dirty="0"/>
              <a:t>?  la plus belle?</a:t>
            </a:r>
          </a:p>
          <a:p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meilleur</a:t>
            </a:r>
            <a:r>
              <a:rPr lang="en-US" dirty="0"/>
              <a:t> </a:t>
            </a:r>
            <a:r>
              <a:rPr lang="en-US" dirty="0" err="1"/>
              <a:t>livre</a:t>
            </a:r>
            <a:r>
              <a:rPr lang="en-US" dirty="0"/>
              <a:t>?  </a:t>
            </a:r>
            <a:r>
              <a:rPr lang="en-US" dirty="0" err="1"/>
              <a:t>écrivain</a:t>
            </a:r>
            <a:r>
              <a:rPr lang="en-US" dirty="0"/>
              <a:t>?</a:t>
            </a:r>
          </a:p>
          <a:p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cours</a:t>
            </a:r>
            <a:r>
              <a:rPr lang="en-US" dirty="0"/>
              <a:t> le plus </a:t>
            </a:r>
            <a:r>
              <a:rPr lang="en-US" dirty="0" err="1"/>
              <a:t>difficile</a:t>
            </a:r>
            <a:r>
              <a:rPr lang="en-US" dirty="0"/>
              <a:t> à Cornell College?</a:t>
            </a:r>
          </a:p>
          <a:p>
            <a:r>
              <a:rPr lang="en-US" dirty="0"/>
              <a:t>Qui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meilleur</a:t>
            </a:r>
            <a:r>
              <a:rPr lang="en-US" dirty="0"/>
              <a:t> </a:t>
            </a:r>
            <a:r>
              <a:rPr lang="en-US" dirty="0" err="1" smtClean="0"/>
              <a:t>athlète</a:t>
            </a:r>
            <a:r>
              <a:rPr lang="en-US" dirty="0"/>
              <a:t>?</a:t>
            </a:r>
          </a:p>
          <a:p>
            <a:r>
              <a:rPr lang="en-US" dirty="0"/>
              <a:t>Qui a la plus belle </a:t>
            </a:r>
            <a:r>
              <a:rPr lang="en-US" dirty="0" err="1"/>
              <a:t>voiture</a:t>
            </a:r>
            <a:r>
              <a:rPr lang="en-US" dirty="0"/>
              <a:t>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Pour comparer avec les </a:t>
            </a:r>
            <a:r>
              <a:rPr lang="en-US" dirty="0" err="1" smtClean="0"/>
              <a:t>adverbes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Plus ______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Moins</a:t>
            </a:r>
            <a:r>
              <a:rPr lang="en-US" dirty="0" smtClean="0"/>
              <a:t> ______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moi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Aussi</a:t>
            </a:r>
            <a:r>
              <a:rPr lang="en-US" dirty="0" smtClean="0"/>
              <a:t> _____</a:t>
            </a:r>
            <a:r>
              <a:rPr lang="en-US" dirty="0" err="1" smtClean="0"/>
              <a:t>qu’elle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Il </a:t>
            </a:r>
            <a:r>
              <a:rPr lang="en-US" dirty="0" err="1" smtClean="0"/>
              <a:t>joue</a:t>
            </a:r>
            <a:r>
              <a:rPr lang="en-US" dirty="0" smtClean="0"/>
              <a:t> </a:t>
            </a:r>
            <a:r>
              <a:rPr lang="en-US" dirty="0" err="1" smtClean="0"/>
              <a:t>moins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nous.</a:t>
            </a:r>
          </a:p>
          <a:p>
            <a:r>
              <a:rPr lang="en-US" dirty="0" smtClean="0"/>
              <a:t>Elle </a:t>
            </a:r>
            <a:r>
              <a:rPr lang="en-US" dirty="0" err="1" smtClean="0"/>
              <a:t>chante</a:t>
            </a:r>
            <a:r>
              <a:rPr lang="en-US" dirty="0" smtClean="0"/>
              <a:t> </a:t>
            </a:r>
            <a:r>
              <a:rPr lang="en-US" dirty="0" err="1" smtClean="0"/>
              <a:t>mieux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me </a:t>
            </a:r>
            <a:r>
              <a:rPr lang="en-US" dirty="0" err="1" smtClean="0"/>
              <a:t>réveille</a:t>
            </a:r>
            <a:r>
              <a:rPr lang="en-US" dirty="0" smtClean="0"/>
              <a:t> </a:t>
            </a:r>
            <a:r>
              <a:rPr lang="en-US" dirty="0" err="1" smtClean="0"/>
              <a:t>aussi</a:t>
            </a:r>
            <a:r>
              <a:rPr lang="en-US" dirty="0" smtClean="0"/>
              <a:t> </a:t>
            </a:r>
            <a:r>
              <a:rPr lang="en-US" dirty="0" err="1" smtClean="0"/>
              <a:t>tôt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Bien</a:t>
            </a:r>
          </a:p>
          <a:p>
            <a:pPr lvl="1"/>
            <a:r>
              <a:rPr lang="en-US" dirty="0" err="1" smtClean="0"/>
              <a:t>Moins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/</a:t>
            </a:r>
            <a:r>
              <a:rPr lang="en-US" dirty="0" err="1" smtClean="0"/>
              <a:t>aussi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/</a:t>
            </a:r>
            <a:r>
              <a:rPr lang="en-US" b="1" dirty="0" err="1" smtClean="0">
                <a:solidFill>
                  <a:srgbClr val="FF0000"/>
                </a:solidFill>
              </a:rPr>
              <a:t>mieux</a:t>
            </a:r>
            <a:endParaRPr lang="en-US" dirty="0" smtClean="0"/>
          </a:p>
          <a:p>
            <a:r>
              <a:rPr lang="en-US" dirty="0" err="1" smtClean="0"/>
              <a:t>Souvent</a:t>
            </a:r>
            <a:endParaRPr lang="en-US" dirty="0" smtClean="0"/>
          </a:p>
          <a:p>
            <a:r>
              <a:rPr lang="en-US" dirty="0" err="1" smtClean="0"/>
              <a:t>Tôt</a:t>
            </a:r>
            <a:endParaRPr lang="en-US" dirty="0" smtClean="0"/>
          </a:p>
          <a:p>
            <a:r>
              <a:rPr lang="en-US" dirty="0" err="1" smtClean="0"/>
              <a:t>Tard</a:t>
            </a:r>
            <a:endParaRPr lang="en-US" dirty="0" smtClean="0"/>
          </a:p>
          <a:p>
            <a:r>
              <a:rPr lang="en-US" dirty="0" err="1" smtClean="0"/>
              <a:t>Facilement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Faites</a:t>
            </a:r>
            <a:r>
              <a:rPr lang="en-US" dirty="0" smtClean="0"/>
              <a:t> des </a:t>
            </a:r>
            <a:r>
              <a:rPr lang="en-US" dirty="0" err="1" smtClean="0"/>
              <a:t>comparaisons</a:t>
            </a:r>
            <a:r>
              <a:rPr lang="en-US" dirty="0" smtClean="0"/>
              <a:t> entre </a:t>
            </a:r>
            <a:r>
              <a:rPr lang="en-US" dirty="0" err="1" smtClean="0"/>
              <a:t>vous</a:t>
            </a:r>
            <a:r>
              <a:rPr lang="en-US" dirty="0" smtClean="0"/>
              <a:t> et </a:t>
            </a:r>
            <a:r>
              <a:rPr lang="en-US" dirty="0" err="1" smtClean="0"/>
              <a:t>votre</a:t>
            </a:r>
            <a:r>
              <a:rPr lang="en-US" dirty="0" smtClean="0"/>
              <a:t> </a:t>
            </a:r>
            <a:r>
              <a:rPr lang="en-US" dirty="0" err="1" smtClean="0"/>
              <a:t>partenaire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 err="1" smtClean="0"/>
              <a:t>sortir</a:t>
            </a:r>
            <a:r>
              <a:rPr lang="en-US" dirty="0" smtClean="0"/>
              <a:t>/se </a:t>
            </a:r>
            <a:r>
              <a:rPr lang="en-US" dirty="0" err="1" smtClean="0"/>
              <a:t>réveiller</a:t>
            </a:r>
            <a:r>
              <a:rPr lang="en-US" dirty="0" smtClean="0"/>
              <a:t>/se </a:t>
            </a:r>
            <a:r>
              <a:rPr lang="en-US" dirty="0" err="1" smtClean="0"/>
              <a:t>coucher</a:t>
            </a:r>
            <a:r>
              <a:rPr lang="en-US" dirty="0" smtClean="0"/>
              <a:t>/</a:t>
            </a:r>
            <a:r>
              <a:rPr lang="en-US" dirty="0" err="1" smtClean="0"/>
              <a:t>s’endormir</a:t>
            </a:r>
            <a:r>
              <a:rPr lang="en-US" dirty="0" smtClean="0"/>
              <a:t>/</a:t>
            </a:r>
            <a:r>
              <a:rPr lang="en-US" dirty="0" err="1" smtClean="0"/>
              <a:t>jouer</a:t>
            </a:r>
            <a:r>
              <a:rPr lang="en-US" dirty="0" smtClean="0"/>
              <a:t> aux </a:t>
            </a:r>
            <a:r>
              <a:rPr lang="en-US" dirty="0" err="1" smtClean="0"/>
              <a:t>jeux</a:t>
            </a:r>
            <a:r>
              <a:rPr lang="en-US" dirty="0" smtClean="0"/>
              <a:t> </a:t>
            </a:r>
            <a:r>
              <a:rPr lang="en-US" dirty="0" err="1" smtClean="0"/>
              <a:t>électroniques</a:t>
            </a:r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superlatif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Laurence sort 3 </a:t>
            </a:r>
            <a:r>
              <a:rPr lang="en-US" dirty="0" err="1" smtClean="0"/>
              <a:t>fois</a:t>
            </a:r>
            <a:r>
              <a:rPr lang="en-US" dirty="0" smtClean="0"/>
              <a:t> par </a:t>
            </a:r>
            <a:r>
              <a:rPr lang="en-US" dirty="0" err="1" smtClean="0"/>
              <a:t>semaine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Zoé</a:t>
            </a:r>
            <a:r>
              <a:rPr lang="en-US" dirty="0" smtClean="0"/>
              <a:t> sort 4 </a:t>
            </a:r>
            <a:r>
              <a:rPr lang="en-US" dirty="0" err="1" smtClean="0"/>
              <a:t>fois</a:t>
            </a:r>
            <a:r>
              <a:rPr lang="en-US" dirty="0" smtClean="0"/>
              <a:t> par </a:t>
            </a:r>
            <a:r>
              <a:rPr lang="en-US" dirty="0" err="1" smtClean="0"/>
              <a:t>semaine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Matthieu</a:t>
            </a:r>
            <a:r>
              <a:rPr lang="en-US" dirty="0" smtClean="0"/>
              <a:t> sort 2 </a:t>
            </a:r>
            <a:r>
              <a:rPr lang="en-US" dirty="0" err="1" smtClean="0"/>
              <a:t>fois</a:t>
            </a:r>
            <a:r>
              <a:rPr lang="en-US" dirty="0" smtClean="0"/>
              <a:t> par </a:t>
            </a:r>
            <a:r>
              <a:rPr lang="en-US" dirty="0" err="1" smtClean="0"/>
              <a:t>semaine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Alice sort 2 </a:t>
            </a:r>
            <a:r>
              <a:rPr lang="en-US" dirty="0" err="1" smtClean="0"/>
              <a:t>fois</a:t>
            </a:r>
            <a:r>
              <a:rPr lang="en-US" dirty="0" smtClean="0"/>
              <a:t> par </a:t>
            </a:r>
            <a:r>
              <a:rPr lang="en-US" dirty="0" err="1" smtClean="0"/>
              <a:t>semaine</a:t>
            </a:r>
            <a:r>
              <a:rPr lang="en-US" dirty="0" smtClean="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Zoé</a:t>
            </a:r>
            <a:r>
              <a:rPr lang="en-US" dirty="0" smtClean="0"/>
              <a:t> sort plus </a:t>
            </a:r>
            <a:r>
              <a:rPr lang="en-US" dirty="0" err="1" smtClean="0"/>
              <a:t>souvent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Laurence.</a:t>
            </a:r>
          </a:p>
          <a:p>
            <a:r>
              <a:rPr lang="en-US" dirty="0" err="1" smtClean="0"/>
              <a:t>Matthieu</a:t>
            </a:r>
            <a:r>
              <a:rPr lang="en-US" dirty="0" smtClean="0"/>
              <a:t> sort </a:t>
            </a:r>
            <a:r>
              <a:rPr lang="en-US" dirty="0" err="1" smtClean="0"/>
              <a:t>moins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Laurence.</a:t>
            </a:r>
          </a:p>
          <a:p>
            <a:r>
              <a:rPr lang="en-US" dirty="0" smtClean="0"/>
              <a:t>Alice sort </a:t>
            </a:r>
            <a:r>
              <a:rPr lang="en-US" dirty="0" err="1" smtClean="0"/>
              <a:t>aussi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Matthieu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Alice sort</a:t>
            </a:r>
            <a:r>
              <a:rPr lang="en-US" b="1" dirty="0" smtClean="0"/>
              <a:t> le </a:t>
            </a:r>
            <a:r>
              <a:rPr lang="en-US" b="1" dirty="0" err="1" smtClean="0"/>
              <a:t>moins</a:t>
            </a:r>
            <a:r>
              <a:rPr lang="en-US" b="1" dirty="0" smtClean="0"/>
              <a:t> </a:t>
            </a:r>
            <a:r>
              <a:rPr lang="en-US" b="1" dirty="0" err="1" smtClean="0"/>
              <a:t>souvent</a:t>
            </a:r>
            <a:r>
              <a:rPr lang="en-US" b="1" dirty="0" smtClean="0"/>
              <a:t>.</a:t>
            </a:r>
          </a:p>
          <a:p>
            <a:r>
              <a:rPr lang="en-US" dirty="0" err="1" smtClean="0"/>
              <a:t>Zoé</a:t>
            </a:r>
            <a:r>
              <a:rPr lang="en-US" dirty="0" smtClean="0"/>
              <a:t> sort </a:t>
            </a:r>
            <a:r>
              <a:rPr lang="en-US" b="1" dirty="0" smtClean="0"/>
              <a:t>le plus </a:t>
            </a:r>
            <a:r>
              <a:rPr lang="en-US" b="1" dirty="0" err="1" smtClean="0"/>
              <a:t>souvent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443</Words>
  <Application>Microsoft Office PowerPoint</Application>
  <PresentationFormat>On-screen Show (4:3)</PresentationFormat>
  <Paragraphs>96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Les comparaisons</vt:lpstr>
      <vt:lpstr>Les expressions de quantité</vt:lpstr>
      <vt:lpstr>Pour comparer les quantités</vt:lpstr>
      <vt:lpstr>PowerPoint Presentation</vt:lpstr>
      <vt:lpstr>Pour comparer avec les adjectifs….</vt:lpstr>
      <vt:lpstr>Les comparaisons… Comparez les personnes suivantes:</vt:lpstr>
      <vt:lpstr>Le superlatif </vt:lpstr>
      <vt:lpstr>Pour comparer avec les adverbes…</vt:lpstr>
      <vt:lpstr>Le superlatif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comparaisons</dc:title>
  <dc:creator>Devan Baty</dc:creator>
  <cp:lastModifiedBy>Devan Baty</cp:lastModifiedBy>
  <cp:revision>16</cp:revision>
  <dcterms:created xsi:type="dcterms:W3CDTF">2011-01-24T02:21:22Z</dcterms:created>
  <dcterms:modified xsi:type="dcterms:W3CDTF">2017-12-14T14:21:51Z</dcterms:modified>
</cp:coreProperties>
</file>