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5C3FE-B239-4587-9337-D31BE39EBC2E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16E69-AAEA-4D00-B74F-34ED65235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D536-71BD-4DD6-9723-421F3DD434AB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C8A3-94B1-4B7F-94FC-77C7D669A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D536-71BD-4DD6-9723-421F3DD434AB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C8A3-94B1-4B7F-94FC-77C7D669A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D536-71BD-4DD6-9723-421F3DD434AB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C8A3-94B1-4B7F-94FC-77C7D669A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D536-71BD-4DD6-9723-421F3DD434AB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C8A3-94B1-4B7F-94FC-77C7D669A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D536-71BD-4DD6-9723-421F3DD434AB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C8A3-94B1-4B7F-94FC-77C7D669A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D536-71BD-4DD6-9723-421F3DD434AB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C8A3-94B1-4B7F-94FC-77C7D669A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D536-71BD-4DD6-9723-421F3DD434AB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C8A3-94B1-4B7F-94FC-77C7D669A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D536-71BD-4DD6-9723-421F3DD434AB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C8A3-94B1-4B7F-94FC-77C7D669A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D536-71BD-4DD6-9723-421F3DD434AB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C8A3-94B1-4B7F-94FC-77C7D669A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D536-71BD-4DD6-9723-421F3DD434AB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C8A3-94B1-4B7F-94FC-77C7D669A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D536-71BD-4DD6-9723-421F3DD434AB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C8A3-94B1-4B7F-94FC-77C7D669A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5D536-71BD-4DD6-9723-421F3DD434AB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C8A3-94B1-4B7F-94FC-77C7D669A2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</a:t>
            </a:r>
            <a:r>
              <a:rPr lang="en-US" dirty="0" smtClean="0"/>
              <a:t>8, Lesson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La </a:t>
            </a:r>
            <a:r>
              <a:rPr lang="en-US" dirty="0" err="1"/>
              <a:t>météo</a:t>
            </a:r>
            <a:r>
              <a:rPr lang="en-US" dirty="0"/>
              <a:t> et </a:t>
            </a:r>
            <a:r>
              <a:rPr lang="en-US" dirty="0" err="1"/>
              <a:t>l’art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baty\AppData\Local\Temp\Bourdin, La Plage de Trouv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242060"/>
            <a:ext cx="7086600" cy="437388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Bourdin, La Plage de Trouville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baty\AppData\Local\Temp\Courbet, Mer Orage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6762"/>
            <a:ext cx="7620000" cy="532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baty\AppData\Local\Temp\Degas, le defil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21364" y="2587752"/>
            <a:ext cx="5669280" cy="41449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66800" y="914400"/>
            <a:ext cx="3849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Degas, “Le </a:t>
            </a:r>
            <a:r>
              <a:rPr lang="en-US" sz="4000" dirty="0" err="1" smtClean="0"/>
              <a:t>défilé</a:t>
            </a:r>
            <a:r>
              <a:rPr lang="en-US" sz="4000" dirty="0" smtClean="0"/>
              <a:t>”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baty\AppData\Local\Temp\monet, effet du v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2" y="1495426"/>
            <a:ext cx="3749040" cy="50736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609600"/>
            <a:ext cx="4053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Monet, “</a:t>
            </a:r>
            <a:r>
              <a:rPr lang="en-US" sz="3200" b="1" dirty="0" err="1" smtClean="0"/>
              <a:t>Effet</a:t>
            </a:r>
            <a:r>
              <a:rPr lang="en-US" sz="3200" b="1" dirty="0" smtClean="0"/>
              <a:t> de vent”</a:t>
            </a:r>
            <a:endParaRPr lang="en-US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baty\AppData\Local\Temp\monet, la 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378" y="2400300"/>
            <a:ext cx="5777781" cy="38404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1295400"/>
            <a:ext cx="3217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Monet, “La Pie”</a:t>
            </a:r>
            <a:endParaRPr lang="en-US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baty\AppData\Local\Temp\monet, londres, le parl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276225"/>
            <a:ext cx="7181850" cy="630555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Monet, Londres, Le Parliament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baty\AppData\Local\Temp\monet, plage de st ad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Monet, Plage de St. André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baty\AppData\Local\Temp\van gogh, la meridien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8560" y="2743200"/>
            <a:ext cx="4893056" cy="39319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1600200" y="457200"/>
            <a:ext cx="4996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Van Gogh, “La </a:t>
            </a:r>
            <a:r>
              <a:rPr lang="en-US" sz="3200" b="1" dirty="0" err="1" smtClean="0"/>
              <a:t>Meridienne</a:t>
            </a:r>
            <a:r>
              <a:rPr lang="en-US" sz="3200" b="1" dirty="0" smtClean="0"/>
              <a:t>”</a:t>
            </a:r>
            <a:endParaRPr lang="en-US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55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Ch. 8, Lesson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8, La météo et l’art</dc:title>
  <dc:creator>Devan Baty</dc:creator>
  <cp:lastModifiedBy>Devan Baty</cp:lastModifiedBy>
  <cp:revision>2</cp:revision>
  <dcterms:created xsi:type="dcterms:W3CDTF">2011-02-18T04:31:51Z</dcterms:created>
  <dcterms:modified xsi:type="dcterms:W3CDTF">2013-03-11T01:23:17Z</dcterms:modified>
</cp:coreProperties>
</file>