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80CF-1542-4819-ACA0-3AC665D42CAA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BB67A-F4A5-444C-AC70-17FA42333E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Chapitre</a:t>
            </a:r>
            <a:r>
              <a:rPr lang="en-US" dirty="0" smtClean="0"/>
              <a:t> 2, </a:t>
            </a:r>
            <a:r>
              <a:rPr lang="en-US" dirty="0" err="1" smtClean="0"/>
              <a:t>leçon</a:t>
            </a:r>
            <a:r>
              <a:rPr lang="en-US" dirty="0" smtClean="0"/>
              <a:t> 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Qu’est-ce</a:t>
            </a:r>
            <a:r>
              <a:rPr lang="en-US" b="1" dirty="0" smtClean="0"/>
              <a:t> </a:t>
            </a:r>
            <a:r>
              <a:rPr lang="en-US" b="1" dirty="0" err="1" smtClean="0"/>
              <a:t>qu’on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faire?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Tell what activities the following people could do where they are going.</a:t>
            </a:r>
          </a:p>
          <a:p>
            <a:pPr>
              <a:buNone/>
            </a:pPr>
            <a:r>
              <a:rPr lang="fr-FR" i="1" dirty="0" smtClean="0"/>
              <a:t>Modèle</a:t>
            </a:r>
            <a:r>
              <a:rPr lang="fr-FR" dirty="0" smtClean="0"/>
              <a:t>:     Maman va au centre-ville.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			Elle va … </a:t>
            </a:r>
            <a:r>
              <a:rPr lang="fr-FR" dirty="0" smtClean="0"/>
              <a:t>faire des courses, aller </a:t>
            </a:r>
            <a:r>
              <a:rPr lang="fr-FR" dirty="0" smtClean="0"/>
              <a:t>au café, aller à l’église, aller </a:t>
            </a:r>
            <a:r>
              <a:rPr lang="fr-FR" dirty="0" smtClean="0"/>
              <a:t>		au </a:t>
            </a:r>
            <a:r>
              <a:rPr lang="fr-FR" dirty="0" smtClean="0"/>
              <a:t>parc…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1.  Mon frère </a:t>
            </a:r>
            <a:r>
              <a:rPr lang="en-US" dirty="0" err="1" smtClean="0"/>
              <a:t>va</a:t>
            </a:r>
            <a:r>
              <a:rPr lang="en-US" dirty="0" smtClean="0"/>
              <a:t> au </a:t>
            </a:r>
            <a:r>
              <a:rPr lang="en-US" dirty="0" err="1" smtClean="0"/>
              <a:t>parc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2.  Mon </a:t>
            </a:r>
            <a:r>
              <a:rPr lang="en-US" dirty="0" err="1" smtClean="0"/>
              <a:t>père</a:t>
            </a:r>
            <a:r>
              <a:rPr lang="en-US" dirty="0" smtClean="0"/>
              <a:t> et </a:t>
            </a:r>
            <a:r>
              <a:rPr lang="en-US" dirty="0" err="1" smtClean="0"/>
              <a:t>moi</a:t>
            </a:r>
            <a:r>
              <a:rPr lang="en-US" dirty="0" smtClean="0"/>
              <a:t>, nous </a:t>
            </a:r>
            <a:r>
              <a:rPr lang="en-US" dirty="0" err="1" smtClean="0"/>
              <a:t>allons</a:t>
            </a:r>
            <a:r>
              <a:rPr lang="en-US" dirty="0" smtClean="0"/>
              <a:t> au restaurant.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Moi</a:t>
            </a:r>
            <a:r>
              <a:rPr lang="en-US" dirty="0" smtClean="0"/>
              <a:t>, je </a:t>
            </a:r>
            <a:r>
              <a:rPr lang="en-US" dirty="0" err="1" smtClean="0"/>
              <a:t>vais</a:t>
            </a:r>
            <a:r>
              <a:rPr lang="en-US" dirty="0" smtClean="0"/>
              <a:t> à la </a:t>
            </a:r>
            <a:r>
              <a:rPr lang="en-US" dirty="0" err="1" smtClean="0"/>
              <a:t>bibliothèque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4. 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soeurs</a:t>
            </a:r>
            <a:r>
              <a:rPr lang="en-US" dirty="0" smtClean="0"/>
              <a:t> </a:t>
            </a:r>
            <a:r>
              <a:rPr lang="en-US" dirty="0" err="1" smtClean="0"/>
              <a:t>vont</a:t>
            </a:r>
            <a:r>
              <a:rPr lang="en-US" dirty="0" smtClean="0"/>
              <a:t> au </a:t>
            </a:r>
            <a:r>
              <a:rPr lang="en-US" dirty="0" err="1" smtClean="0"/>
              <a:t>cinéma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5.  Mon cousin </a:t>
            </a:r>
            <a:r>
              <a:rPr lang="en-US" dirty="0" err="1" smtClean="0"/>
              <a:t>va</a:t>
            </a:r>
            <a:r>
              <a:rPr lang="en-US" dirty="0" smtClean="0"/>
              <a:t> au </a:t>
            </a:r>
            <a:r>
              <a:rPr lang="en-US" dirty="0" err="1" smtClean="0"/>
              <a:t>gymnase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6.  </a:t>
            </a:r>
            <a:r>
              <a:rPr lang="en-US" dirty="0" err="1" smtClean="0"/>
              <a:t>Mes</a:t>
            </a:r>
            <a:r>
              <a:rPr lang="en-US" dirty="0" smtClean="0"/>
              <a:t> grand-parents </a:t>
            </a:r>
            <a:r>
              <a:rPr lang="en-US" dirty="0" err="1" smtClean="0"/>
              <a:t>vont</a:t>
            </a:r>
            <a:r>
              <a:rPr lang="en-US" dirty="0" smtClean="0"/>
              <a:t> à la </a:t>
            </a:r>
            <a:r>
              <a:rPr lang="en-US" dirty="0" err="1" smtClean="0"/>
              <a:t>gare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00600" y="3429000"/>
            <a:ext cx="4191000" cy="286232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err="1" smtClean="0"/>
              <a:t>Banque</a:t>
            </a:r>
            <a:r>
              <a:rPr lang="en-US" sz="2000" u="sng" dirty="0" smtClean="0"/>
              <a:t> des </a:t>
            </a:r>
            <a:r>
              <a:rPr lang="en-US" sz="2000" u="sng" dirty="0" err="1" smtClean="0"/>
              <a:t>mots</a:t>
            </a:r>
            <a:endParaRPr lang="en-US" sz="2000" dirty="0" smtClean="0"/>
          </a:p>
          <a:p>
            <a:r>
              <a:rPr lang="fr-FR" sz="2000" dirty="0" smtClean="0"/>
              <a:t>travailler		   lire un livre</a:t>
            </a:r>
          </a:p>
          <a:p>
            <a:r>
              <a:rPr lang="fr-FR" sz="2000" dirty="0" smtClean="0"/>
              <a:t>danser		   jouer</a:t>
            </a:r>
            <a:endParaRPr lang="en-US" sz="2000" dirty="0" smtClean="0"/>
          </a:p>
          <a:p>
            <a:r>
              <a:rPr lang="fr-FR" sz="2000" dirty="0" smtClean="0"/>
              <a:t>manger		   faire du sport</a:t>
            </a:r>
          </a:p>
          <a:p>
            <a:r>
              <a:rPr lang="fr-FR" sz="2000" dirty="0" smtClean="0"/>
              <a:t>voyager		   aller à…</a:t>
            </a:r>
            <a:endParaRPr lang="en-US" sz="2000" dirty="0" smtClean="0"/>
          </a:p>
          <a:p>
            <a:r>
              <a:rPr lang="fr-FR" sz="2000" dirty="0" smtClean="0"/>
              <a:t>dîner		   assister au concert faire des courses	   voir un film 	</a:t>
            </a:r>
            <a:endParaRPr lang="en-US" sz="2000" dirty="0" smtClean="0"/>
          </a:p>
          <a:p>
            <a:r>
              <a:rPr lang="fr-FR" sz="2000" dirty="0" smtClean="0"/>
              <a:t>acheter (=</a:t>
            </a:r>
            <a:r>
              <a:rPr lang="fr-FR" sz="2000" i="1" dirty="0" smtClean="0"/>
              <a:t>to </a:t>
            </a:r>
            <a:r>
              <a:rPr lang="fr-FR" sz="2000" i="1" dirty="0" err="1" smtClean="0"/>
              <a:t>buy</a:t>
            </a:r>
            <a:r>
              <a:rPr lang="fr-FR" sz="2000" dirty="0" smtClean="0"/>
              <a:t>) un livre	</a:t>
            </a:r>
            <a:endParaRPr lang="en-US" sz="2000" dirty="0" smtClean="0"/>
          </a:p>
          <a:p>
            <a:r>
              <a:rPr lang="fr-FR" sz="2000" dirty="0" smtClean="0"/>
              <a:t>nager 		   ???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L’impératif</a:t>
            </a:r>
            <a:r>
              <a:rPr lang="en-US" dirty="0" smtClean="0"/>
              <a:t> = command form of the verb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l’impératif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n’y</a:t>
            </a:r>
            <a:r>
              <a:rPr lang="en-US" dirty="0" smtClean="0"/>
              <a:t> a pas de </a:t>
            </a:r>
            <a:r>
              <a:rPr lang="en-US" dirty="0" err="1" smtClean="0"/>
              <a:t>pronom</a:t>
            </a:r>
            <a:r>
              <a:rPr lang="en-US" dirty="0" smtClean="0"/>
              <a:t> </a:t>
            </a:r>
            <a:r>
              <a:rPr lang="en-US" dirty="0" err="1" smtClean="0"/>
              <a:t>sujet</a:t>
            </a:r>
            <a:r>
              <a:rPr lang="en-US" dirty="0" smtClean="0"/>
              <a:t>.  (Ex:  </a:t>
            </a:r>
            <a:r>
              <a:rPr lang="en-US" dirty="0" err="1" smtClean="0"/>
              <a:t>Tu</a:t>
            </a:r>
            <a:r>
              <a:rPr lang="en-US" dirty="0" smtClean="0"/>
              <a:t>, nous, </a:t>
            </a:r>
            <a:r>
              <a:rPr lang="en-US" dirty="0" err="1" smtClean="0"/>
              <a:t>vous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 general, use the same forms as the present tense conjugations, but drop the subject.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EX:  	</a:t>
            </a:r>
            <a:r>
              <a:rPr lang="en-US" b="1" dirty="0" err="1" smtClean="0">
                <a:solidFill>
                  <a:srgbClr val="FF0000"/>
                </a:solidFill>
              </a:rPr>
              <a:t>Regarde</a:t>
            </a:r>
            <a:r>
              <a:rPr lang="en-US" b="1" dirty="0" smtClean="0">
                <a:solidFill>
                  <a:srgbClr val="FF0000"/>
                </a:solidFill>
              </a:rPr>
              <a:t>*** la </a:t>
            </a:r>
            <a:r>
              <a:rPr lang="en-US" b="1" dirty="0" err="1" smtClean="0">
                <a:solidFill>
                  <a:srgbClr val="FF0000"/>
                </a:solidFill>
              </a:rPr>
              <a:t>fenêtre</a:t>
            </a:r>
            <a:r>
              <a:rPr lang="en-US" b="1" dirty="0" smtClean="0">
                <a:solidFill>
                  <a:srgbClr val="FF0000"/>
                </a:solidFill>
              </a:rPr>
              <a:t>! 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Regardons</a:t>
            </a:r>
            <a:r>
              <a:rPr lang="en-US" b="1" dirty="0" smtClean="0">
                <a:solidFill>
                  <a:srgbClr val="FF0000"/>
                </a:solidFill>
              </a:rPr>
              <a:t> la </a:t>
            </a:r>
            <a:r>
              <a:rPr lang="en-US" b="1" dirty="0" err="1" smtClean="0">
                <a:solidFill>
                  <a:srgbClr val="FF0000"/>
                </a:solidFill>
              </a:rPr>
              <a:t>fenêtre</a:t>
            </a:r>
            <a:r>
              <a:rPr lang="en-US" b="1" dirty="0" smtClean="0">
                <a:solidFill>
                  <a:srgbClr val="FF0000"/>
                </a:solidFill>
              </a:rPr>
              <a:t>! 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Regardez</a:t>
            </a:r>
            <a:r>
              <a:rPr lang="en-US" b="1" dirty="0" smtClean="0">
                <a:solidFill>
                  <a:srgbClr val="FF0000"/>
                </a:solidFill>
              </a:rPr>
              <a:t> la </a:t>
            </a:r>
            <a:r>
              <a:rPr lang="en-US" b="1" dirty="0" err="1" smtClean="0">
                <a:solidFill>
                  <a:srgbClr val="FF0000"/>
                </a:solidFill>
              </a:rPr>
              <a:t>fenêtre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***For the “</a:t>
            </a:r>
            <a:r>
              <a:rPr lang="en-US" dirty="0" err="1" smtClean="0"/>
              <a:t>tu</a:t>
            </a:r>
            <a:r>
              <a:rPr lang="en-US" dirty="0" smtClean="0"/>
              <a:t>” form of “</a:t>
            </a:r>
            <a:r>
              <a:rPr lang="en-US" dirty="0" err="1" smtClean="0"/>
              <a:t>er</a:t>
            </a:r>
            <a:r>
              <a:rPr lang="en-US" dirty="0" smtClean="0"/>
              <a:t>” verbs, the “s” is dropped in the imperative.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Faites</a:t>
            </a:r>
            <a:r>
              <a:rPr lang="en-US" dirty="0" smtClean="0"/>
              <a:t> des </a:t>
            </a:r>
            <a:r>
              <a:rPr lang="en-US" dirty="0" err="1" smtClean="0"/>
              <a:t>ordres</a:t>
            </a:r>
            <a:r>
              <a:rPr lang="en-US" dirty="0" smtClean="0"/>
              <a:t>! (</a:t>
            </a:r>
            <a:r>
              <a:rPr lang="en-US" i="1" dirty="0" err="1" smtClean="0"/>
              <a:t>s’il</a:t>
            </a:r>
            <a:r>
              <a:rPr lang="en-US" i="1" dirty="0" smtClean="0"/>
              <a:t> </a:t>
            </a:r>
            <a:r>
              <a:rPr lang="en-US" i="1" dirty="0" err="1" smtClean="0"/>
              <a:t>te</a:t>
            </a:r>
            <a:r>
              <a:rPr lang="en-US" i="1" dirty="0" smtClean="0"/>
              <a:t>/</a:t>
            </a:r>
            <a:r>
              <a:rPr lang="en-US" i="1" dirty="0" err="1" smtClean="0"/>
              <a:t>vous</a:t>
            </a:r>
            <a:r>
              <a:rPr lang="en-US" i="1" dirty="0" smtClean="0"/>
              <a:t> </a:t>
            </a:r>
            <a:r>
              <a:rPr lang="en-US" i="1" dirty="0" err="1" smtClean="0"/>
              <a:t>plaît</a:t>
            </a:r>
            <a:r>
              <a:rPr lang="en-US" i="1" dirty="0" smtClean="0"/>
              <a:t>!)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Tu</a:t>
            </a:r>
            <a:r>
              <a:rPr lang="en-US" dirty="0" smtClean="0"/>
              <a:t>/nous/</a:t>
            </a:r>
            <a:r>
              <a:rPr lang="en-US" dirty="0" err="1" smtClean="0"/>
              <a:t>vous</a:t>
            </a:r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21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Regarder</a:t>
            </a:r>
            <a:endParaRPr lang="en-US" dirty="0" smtClean="0"/>
          </a:p>
          <a:p>
            <a:r>
              <a:rPr lang="en-US" dirty="0" err="1" smtClean="0"/>
              <a:t>Travailler</a:t>
            </a:r>
            <a:endParaRPr lang="en-US" dirty="0" smtClean="0"/>
          </a:p>
          <a:p>
            <a:r>
              <a:rPr lang="en-US" dirty="0" err="1" smtClean="0"/>
              <a:t>Aller</a:t>
            </a:r>
            <a:endParaRPr lang="en-US" dirty="0" smtClean="0"/>
          </a:p>
          <a:p>
            <a:r>
              <a:rPr lang="en-US" dirty="0" err="1" smtClean="0"/>
              <a:t>Jouer</a:t>
            </a:r>
            <a:endParaRPr lang="en-US" dirty="0" smtClean="0"/>
          </a:p>
          <a:p>
            <a:r>
              <a:rPr lang="en-US" dirty="0" smtClean="0"/>
              <a:t>Faire</a:t>
            </a:r>
          </a:p>
          <a:p>
            <a:r>
              <a:rPr lang="en-US" dirty="0" err="1" smtClean="0"/>
              <a:t>Étudier</a:t>
            </a:r>
            <a:endParaRPr lang="en-US" dirty="0" smtClean="0"/>
          </a:p>
          <a:p>
            <a:r>
              <a:rPr lang="en-US" dirty="0" smtClean="0"/>
              <a:t>Manger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Rester</a:t>
            </a:r>
            <a:endParaRPr lang="en-US" dirty="0" smtClean="0"/>
          </a:p>
          <a:p>
            <a:r>
              <a:rPr lang="en-US" dirty="0" err="1" smtClean="0"/>
              <a:t>Préparer</a:t>
            </a:r>
            <a:endParaRPr lang="en-US" dirty="0" smtClean="0"/>
          </a:p>
          <a:p>
            <a:r>
              <a:rPr lang="en-US" dirty="0" err="1" smtClean="0"/>
              <a:t>Écouter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Tu</a:t>
            </a:r>
            <a:r>
              <a:rPr lang="en-US" dirty="0" smtClean="0"/>
              <a:t> (ton/a </a:t>
            </a:r>
            <a:r>
              <a:rPr lang="en-US" dirty="0" err="1" smtClean="0"/>
              <a:t>camarade</a:t>
            </a:r>
            <a:r>
              <a:rPr lang="en-US" dirty="0" smtClean="0"/>
              <a:t> de </a:t>
            </a:r>
            <a:r>
              <a:rPr lang="en-US" dirty="0" err="1" smtClean="0"/>
              <a:t>classe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Nous (la </a:t>
            </a:r>
            <a:r>
              <a:rPr lang="en-US" dirty="0" err="1" smtClean="0"/>
              <a:t>classe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Vous</a:t>
            </a:r>
            <a:r>
              <a:rPr lang="en-US" dirty="0" smtClean="0"/>
              <a:t> (</a:t>
            </a:r>
            <a:r>
              <a:rPr lang="en-US" dirty="0" err="1" smtClean="0"/>
              <a:t>votre</a:t>
            </a:r>
            <a:r>
              <a:rPr lang="en-US" dirty="0" smtClean="0"/>
              <a:t> prof)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Négation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l’impératif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“Don’t do that!”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Ne </a:t>
            </a:r>
            <a:r>
              <a:rPr lang="en-US" dirty="0" err="1" smtClean="0"/>
              <a:t>regardez</a:t>
            </a:r>
            <a:r>
              <a:rPr lang="en-US" dirty="0" smtClean="0"/>
              <a:t> pas la </a:t>
            </a:r>
            <a:r>
              <a:rPr lang="en-US" dirty="0" err="1" smtClean="0"/>
              <a:t>fenêtre</a:t>
            </a:r>
            <a:r>
              <a:rPr lang="en-US" dirty="0" smtClean="0"/>
              <a:t>!</a:t>
            </a:r>
          </a:p>
          <a:p>
            <a:r>
              <a:rPr lang="en-US" dirty="0" smtClean="0"/>
              <a:t>Ne </a:t>
            </a:r>
            <a:r>
              <a:rPr lang="en-US" dirty="0" err="1" smtClean="0"/>
              <a:t>mangez</a:t>
            </a:r>
            <a:r>
              <a:rPr lang="en-US" dirty="0" smtClean="0"/>
              <a:t> pas au Commons!</a:t>
            </a:r>
          </a:p>
          <a:p>
            <a:r>
              <a:rPr lang="en-US" dirty="0" err="1" smtClean="0"/>
              <a:t>N’effacez</a:t>
            </a:r>
            <a:r>
              <a:rPr lang="en-US" dirty="0" smtClean="0"/>
              <a:t> pas les </a:t>
            </a:r>
            <a:r>
              <a:rPr lang="en-US" dirty="0" err="1" smtClean="0"/>
              <a:t>noms</a:t>
            </a:r>
            <a:r>
              <a:rPr lang="en-US" dirty="0" smtClean="0"/>
              <a:t> au tableau!</a:t>
            </a:r>
          </a:p>
          <a:p>
            <a:r>
              <a:rPr lang="en-US" dirty="0" smtClean="0"/>
              <a:t>Ne </a:t>
            </a:r>
            <a:r>
              <a:rPr lang="en-US" dirty="0" err="1" smtClean="0"/>
              <a:t>répondez</a:t>
            </a:r>
            <a:r>
              <a:rPr lang="en-US" dirty="0" smtClean="0"/>
              <a:t> pas en </a:t>
            </a:r>
            <a:r>
              <a:rPr lang="en-US" dirty="0" err="1" smtClean="0"/>
              <a:t>anglais</a:t>
            </a:r>
            <a:r>
              <a:rPr lang="en-US" dirty="0" smtClean="0"/>
              <a:t>!</a:t>
            </a:r>
          </a:p>
          <a:p>
            <a:r>
              <a:rPr lang="en-US" dirty="0" smtClean="0"/>
              <a:t>Ne </a:t>
            </a:r>
            <a:r>
              <a:rPr lang="en-US" dirty="0" err="1" smtClean="0"/>
              <a:t>parlez</a:t>
            </a:r>
            <a:r>
              <a:rPr lang="en-US" dirty="0" smtClean="0"/>
              <a:t> pas </a:t>
            </a:r>
            <a:r>
              <a:rPr lang="en-US" dirty="0" err="1" smtClean="0"/>
              <a:t>anglais</a:t>
            </a:r>
            <a:r>
              <a:rPr lang="en-US" dirty="0" smtClean="0"/>
              <a:t>!</a:t>
            </a:r>
          </a:p>
          <a:p>
            <a:r>
              <a:rPr lang="en-US" dirty="0" smtClean="0"/>
              <a:t>Ne </a:t>
            </a:r>
            <a:r>
              <a:rPr lang="en-US" dirty="0" err="1" smtClean="0"/>
              <a:t>travaillez</a:t>
            </a:r>
            <a:r>
              <a:rPr lang="en-US" dirty="0" smtClean="0"/>
              <a:t> pas!  </a:t>
            </a:r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vendredi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r>
              <a:rPr lang="en-US" dirty="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fr-FR" dirty="0" smtClean="0"/>
              <a:t>Bons conseils ou mauvais conseils?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7912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Do you agree with the following pieces of advice for university students?  If you don’t agree, change the advice so that you do.</a:t>
            </a:r>
          </a:p>
          <a:p>
            <a:pPr>
              <a:buNone/>
            </a:pPr>
            <a:r>
              <a:rPr lang="en-US" i="1" dirty="0" err="1" smtClean="0"/>
              <a:t>Modèle</a:t>
            </a:r>
            <a:r>
              <a:rPr lang="en-US" dirty="0" smtClean="0"/>
              <a:t>:     </a:t>
            </a:r>
            <a:r>
              <a:rPr lang="en-US" dirty="0" err="1" smtClean="0"/>
              <a:t>N’écoutez</a:t>
            </a:r>
            <a:r>
              <a:rPr lang="en-US" dirty="0" smtClean="0"/>
              <a:t> pas les </a:t>
            </a:r>
            <a:r>
              <a:rPr lang="en-US" dirty="0" err="1" smtClean="0"/>
              <a:t>professeurs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			Non!  </a:t>
            </a:r>
            <a:r>
              <a:rPr lang="en-US" dirty="0" err="1" smtClean="0"/>
              <a:t>Écoutez</a:t>
            </a:r>
            <a:r>
              <a:rPr lang="en-US" dirty="0" smtClean="0"/>
              <a:t> les </a:t>
            </a:r>
            <a:r>
              <a:rPr lang="en-US" dirty="0" err="1" smtClean="0"/>
              <a:t>professeurs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1.  </a:t>
            </a:r>
            <a:r>
              <a:rPr lang="en-US" dirty="0" err="1" smtClean="0"/>
              <a:t>Allez</a:t>
            </a:r>
            <a:r>
              <a:rPr lang="en-US" dirty="0" smtClean="0"/>
              <a:t> à la </a:t>
            </a:r>
            <a:r>
              <a:rPr lang="en-US" dirty="0" err="1" smtClean="0"/>
              <a:t>bibliotheque</a:t>
            </a:r>
            <a:r>
              <a:rPr lang="en-US" dirty="0" smtClean="0"/>
              <a:t> la </a:t>
            </a:r>
            <a:r>
              <a:rPr lang="en-US" dirty="0" err="1" smtClean="0"/>
              <a:t>nuit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2.  </a:t>
            </a:r>
            <a:r>
              <a:rPr lang="en-US" dirty="0" err="1" smtClean="0"/>
              <a:t>Sortez</a:t>
            </a:r>
            <a:r>
              <a:rPr lang="en-US" dirty="0" smtClean="0"/>
              <a:t> (=</a:t>
            </a:r>
            <a:r>
              <a:rPr lang="en-US" i="1" dirty="0" smtClean="0"/>
              <a:t>go out</a:t>
            </a:r>
            <a:r>
              <a:rPr lang="en-US" dirty="0" smtClean="0"/>
              <a:t>) tout le temps!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N’étudiez</a:t>
            </a:r>
            <a:r>
              <a:rPr lang="en-US" dirty="0" smtClean="0"/>
              <a:t> pas!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4.  Ne </a:t>
            </a:r>
            <a:r>
              <a:rPr lang="en-US" dirty="0" err="1" smtClean="0"/>
              <a:t>révisez</a:t>
            </a:r>
            <a:r>
              <a:rPr lang="en-US" dirty="0" smtClean="0"/>
              <a:t> pas </a:t>
            </a:r>
            <a:r>
              <a:rPr lang="en-US" dirty="0" err="1" smtClean="0"/>
              <a:t>vos</a:t>
            </a:r>
            <a:r>
              <a:rPr lang="en-US" dirty="0" smtClean="0"/>
              <a:t> </a:t>
            </a:r>
            <a:r>
              <a:rPr lang="en-US" dirty="0" err="1" smtClean="0"/>
              <a:t>leçons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5.  </a:t>
            </a:r>
            <a:r>
              <a:rPr lang="en-US" dirty="0" err="1" smtClean="0"/>
              <a:t>Téléphonez</a:t>
            </a:r>
            <a:r>
              <a:rPr lang="en-US" dirty="0" smtClean="0"/>
              <a:t> au </a:t>
            </a:r>
            <a:r>
              <a:rPr lang="en-US" dirty="0" err="1" smtClean="0"/>
              <a:t>professeur</a:t>
            </a:r>
            <a:r>
              <a:rPr lang="en-US" dirty="0" smtClean="0"/>
              <a:t> à 5 </a:t>
            </a:r>
            <a:r>
              <a:rPr lang="en-US" dirty="0" err="1" smtClean="0"/>
              <a:t>heures</a:t>
            </a:r>
            <a:r>
              <a:rPr lang="en-US" dirty="0" smtClean="0"/>
              <a:t> du </a:t>
            </a:r>
            <a:r>
              <a:rPr lang="en-US" dirty="0" err="1" smtClean="0"/>
              <a:t>matin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6.  </a:t>
            </a:r>
            <a:r>
              <a:rPr lang="en-US" dirty="0" err="1" smtClean="0"/>
              <a:t>Faites</a:t>
            </a:r>
            <a:r>
              <a:rPr lang="en-US" dirty="0" smtClean="0"/>
              <a:t> la fête le </a:t>
            </a:r>
            <a:r>
              <a:rPr lang="en-US" dirty="0" err="1" smtClean="0"/>
              <a:t>lundi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7.  Ne </a:t>
            </a:r>
            <a:r>
              <a:rPr lang="en-US" dirty="0" err="1" smtClean="0"/>
              <a:t>faites</a:t>
            </a:r>
            <a:r>
              <a:rPr lang="en-US" dirty="0" smtClean="0"/>
              <a:t> pas de sport!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8.  </a:t>
            </a:r>
            <a:r>
              <a:rPr lang="en-US" dirty="0" err="1" smtClean="0"/>
              <a:t>Jouez</a:t>
            </a:r>
            <a:r>
              <a:rPr lang="en-US" dirty="0" smtClean="0"/>
              <a:t> aux </a:t>
            </a:r>
            <a:r>
              <a:rPr lang="en-US" dirty="0" err="1" smtClean="0"/>
              <a:t>cartes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Traduisez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Where is the classroom?</a:t>
            </a:r>
          </a:p>
          <a:p>
            <a:r>
              <a:rPr lang="en-US" dirty="0" smtClean="0"/>
              <a:t>Where is </a:t>
            </a:r>
            <a:r>
              <a:rPr lang="en-US" dirty="0" err="1" smtClean="0"/>
              <a:t>Devan’s</a:t>
            </a:r>
            <a:r>
              <a:rPr lang="en-US" dirty="0" smtClean="0"/>
              <a:t> book?</a:t>
            </a:r>
          </a:p>
          <a:p>
            <a:r>
              <a:rPr lang="en-US" dirty="0" smtClean="0"/>
              <a:t>Where is your book?</a:t>
            </a:r>
          </a:p>
          <a:p>
            <a:r>
              <a:rPr lang="en-US" dirty="0" smtClean="0"/>
              <a:t>Are you talking about my parents?</a:t>
            </a:r>
          </a:p>
          <a:p>
            <a:r>
              <a:rPr lang="en-US" dirty="0" smtClean="0"/>
              <a:t>When is your birthday?</a:t>
            </a:r>
          </a:p>
          <a:p>
            <a:r>
              <a:rPr lang="en-US" dirty="0" smtClean="0"/>
              <a:t>How are you?</a:t>
            </a:r>
          </a:p>
          <a:p>
            <a:r>
              <a:rPr lang="en-US" dirty="0" smtClean="0"/>
              <a:t>What is she like?</a:t>
            </a:r>
          </a:p>
          <a:p>
            <a:r>
              <a:rPr lang="en-US" dirty="0" smtClean="0"/>
              <a:t>Is there a computer in the classroom?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sz="4000" dirty="0" err="1" smtClean="0"/>
              <a:t>Avoir</a:t>
            </a:r>
            <a:endParaRPr lang="en-US" sz="4000" dirty="0" smtClean="0"/>
          </a:p>
          <a:p>
            <a:r>
              <a:rPr lang="en-US" sz="4000" dirty="0" err="1" smtClean="0"/>
              <a:t>Être</a:t>
            </a:r>
            <a:endParaRPr lang="en-US" sz="4000" dirty="0" smtClean="0"/>
          </a:p>
          <a:p>
            <a:r>
              <a:rPr lang="en-US" sz="4000" dirty="0" smtClean="0"/>
              <a:t>-</a:t>
            </a:r>
            <a:r>
              <a:rPr lang="en-US" sz="4000" dirty="0" err="1" smtClean="0"/>
              <a:t>er</a:t>
            </a:r>
            <a:r>
              <a:rPr lang="en-US" sz="4000" dirty="0" smtClean="0"/>
              <a:t> (ex:  </a:t>
            </a:r>
            <a:r>
              <a:rPr lang="en-US" sz="4000" dirty="0" err="1" smtClean="0"/>
              <a:t>jouer</a:t>
            </a:r>
            <a:r>
              <a:rPr lang="en-US" sz="4000" dirty="0" smtClean="0"/>
              <a:t>)</a:t>
            </a:r>
          </a:p>
          <a:p>
            <a:r>
              <a:rPr lang="en-US" sz="4000" dirty="0" smtClean="0"/>
              <a:t>Faire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114800" y="2362200"/>
          <a:ext cx="46482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4100"/>
                <a:gridCol w="2324100"/>
              </a:tblGrid>
              <a:tr h="965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Je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Nous</a:t>
                      </a:r>
                      <a:endParaRPr lang="en-US" sz="3600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Tu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Vous</a:t>
                      </a:r>
                      <a:endParaRPr lang="en-US" sz="3600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Il / </a:t>
                      </a:r>
                      <a:r>
                        <a:rPr lang="en-US" sz="3600" dirty="0" err="1" smtClean="0"/>
                        <a:t>elle</a:t>
                      </a:r>
                      <a:r>
                        <a:rPr lang="en-US" sz="3600" dirty="0" smtClean="0"/>
                        <a:t> / on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Ils</a:t>
                      </a:r>
                      <a:r>
                        <a:rPr lang="en-US" sz="3600" dirty="0" smtClean="0"/>
                        <a:t> / </a:t>
                      </a:r>
                      <a:r>
                        <a:rPr lang="en-US" sz="3600" dirty="0" err="1" smtClean="0"/>
                        <a:t>elles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verbe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les expressions </a:t>
            </a:r>
            <a:r>
              <a:rPr lang="en-US" dirty="0" err="1" smtClean="0"/>
              <a:t>suivantes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en-US" sz="5400" dirty="0" err="1" smtClean="0"/>
              <a:t>Ça</a:t>
            </a:r>
            <a:r>
              <a:rPr lang="en-US" sz="5400" dirty="0" smtClean="0"/>
              <a:t> </a:t>
            </a:r>
            <a:r>
              <a:rPr lang="en-US" sz="5400" dirty="0" err="1" smtClean="0"/>
              <a:t>va</a:t>
            </a:r>
            <a:r>
              <a:rPr lang="en-US" sz="5400" dirty="0" smtClean="0"/>
              <a:t>.</a:t>
            </a:r>
          </a:p>
          <a:p>
            <a:r>
              <a:rPr lang="en-US" sz="5400" dirty="0" smtClean="0"/>
              <a:t>Comment </a:t>
            </a:r>
            <a:r>
              <a:rPr lang="en-US" sz="5400" dirty="0" err="1" smtClean="0"/>
              <a:t>allez-vous</a:t>
            </a:r>
            <a:r>
              <a:rPr lang="en-US" sz="5400" dirty="0" smtClean="0"/>
              <a:t>?</a:t>
            </a:r>
          </a:p>
          <a:p>
            <a:r>
              <a:rPr lang="en-US" sz="5400" dirty="0" smtClean="0"/>
              <a:t>Comment vas-</a:t>
            </a:r>
            <a:r>
              <a:rPr lang="en-US" sz="5400" dirty="0" err="1" smtClean="0"/>
              <a:t>tu</a:t>
            </a:r>
            <a:r>
              <a:rPr lang="en-US" sz="5400" dirty="0" smtClean="0"/>
              <a:t>?</a:t>
            </a:r>
            <a:endParaRPr lang="en-US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Aller</a:t>
            </a:r>
            <a:endParaRPr lang="en-US" sz="6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>
            <a:normAutofit/>
          </a:bodyPr>
          <a:lstStyle/>
          <a:p>
            <a:r>
              <a:rPr lang="en-US" sz="6000" dirty="0" smtClean="0"/>
              <a:t>Je </a:t>
            </a:r>
            <a:r>
              <a:rPr lang="en-US" sz="6000" dirty="0" err="1" smtClean="0"/>
              <a:t>vais</a:t>
            </a:r>
            <a:endParaRPr lang="en-US" sz="6000" dirty="0" smtClean="0"/>
          </a:p>
          <a:p>
            <a:r>
              <a:rPr lang="en-US" sz="6000" dirty="0" err="1" smtClean="0"/>
              <a:t>Tu</a:t>
            </a:r>
            <a:r>
              <a:rPr lang="en-US" sz="6000" dirty="0" smtClean="0"/>
              <a:t> vas</a:t>
            </a:r>
          </a:p>
          <a:p>
            <a:r>
              <a:rPr lang="en-US" sz="6000" dirty="0" smtClean="0"/>
              <a:t>Il </a:t>
            </a:r>
            <a:r>
              <a:rPr lang="en-US" sz="6000" dirty="0" err="1" smtClean="0"/>
              <a:t>va</a:t>
            </a:r>
            <a:endParaRPr lang="en-US" sz="6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068763"/>
          </a:xfrm>
        </p:spPr>
        <p:txBody>
          <a:bodyPr>
            <a:normAutofit/>
          </a:bodyPr>
          <a:lstStyle/>
          <a:p>
            <a:r>
              <a:rPr lang="en-US" sz="5400" dirty="0" smtClean="0"/>
              <a:t>Nous </a:t>
            </a:r>
            <a:r>
              <a:rPr lang="en-US" sz="5400" dirty="0" err="1" smtClean="0"/>
              <a:t>allons</a:t>
            </a:r>
            <a:endParaRPr lang="en-US" sz="5400" dirty="0" smtClean="0"/>
          </a:p>
          <a:p>
            <a:r>
              <a:rPr lang="en-US" sz="5400" dirty="0" err="1" smtClean="0"/>
              <a:t>Vous</a:t>
            </a:r>
            <a:r>
              <a:rPr lang="en-US" sz="5400" dirty="0" smtClean="0"/>
              <a:t> </a:t>
            </a:r>
            <a:r>
              <a:rPr lang="en-US" sz="5400" dirty="0" err="1" smtClean="0"/>
              <a:t>allez</a:t>
            </a:r>
            <a:endParaRPr lang="en-US" sz="5400" dirty="0" smtClean="0"/>
          </a:p>
          <a:p>
            <a:r>
              <a:rPr lang="en-US" sz="5400" dirty="0" err="1" smtClean="0"/>
              <a:t>Ils</a:t>
            </a:r>
            <a:r>
              <a:rPr lang="en-US" sz="5400" dirty="0" smtClean="0"/>
              <a:t> </a:t>
            </a:r>
            <a:r>
              <a:rPr lang="en-US" sz="5400" dirty="0" err="1" smtClean="0"/>
              <a:t>vont</a:t>
            </a:r>
            <a:endParaRPr lang="en-US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Où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vas?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Je </a:t>
            </a:r>
            <a:r>
              <a:rPr lang="en-US" sz="3600" b="1" dirty="0" err="1" smtClean="0">
                <a:solidFill>
                  <a:srgbClr val="FF0000"/>
                </a:solidFill>
              </a:rPr>
              <a:t>vais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à   </a:t>
            </a:r>
            <a:r>
              <a:rPr lang="en-US" dirty="0" smtClean="0"/>
              <a:t>+  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à + la = à la</a:t>
            </a:r>
          </a:p>
          <a:p>
            <a:pPr marL="0" indent="0">
              <a:buNone/>
            </a:pPr>
            <a:r>
              <a:rPr lang="en-US" dirty="0"/>
              <a:t>à </a:t>
            </a:r>
            <a:r>
              <a:rPr lang="en-US" dirty="0" smtClean="0"/>
              <a:t>+ le = au</a:t>
            </a:r>
          </a:p>
          <a:p>
            <a:pPr marL="0" indent="0">
              <a:buNone/>
            </a:pPr>
            <a:r>
              <a:rPr lang="en-US" dirty="0"/>
              <a:t>à + </a:t>
            </a:r>
            <a:r>
              <a:rPr lang="en-US" dirty="0" smtClean="0"/>
              <a:t>l’ = à l’</a:t>
            </a:r>
          </a:p>
          <a:p>
            <a:pPr marL="0" indent="0">
              <a:buNone/>
            </a:pPr>
            <a:r>
              <a:rPr lang="en-US" dirty="0"/>
              <a:t>à </a:t>
            </a:r>
            <a:r>
              <a:rPr lang="en-US" dirty="0" smtClean="0"/>
              <a:t>+ les = aux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4038600" cy="3459163"/>
          </a:xfrm>
        </p:spPr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lycée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fac</a:t>
            </a:r>
            <a:endParaRPr lang="en-US" dirty="0" smtClean="0"/>
          </a:p>
          <a:p>
            <a:r>
              <a:rPr lang="en-US" dirty="0" smtClean="0"/>
              <a:t>Le bureau</a:t>
            </a:r>
          </a:p>
          <a:p>
            <a:r>
              <a:rPr lang="en-US" dirty="0" smtClean="0"/>
              <a:t>Paris</a:t>
            </a:r>
          </a:p>
          <a:p>
            <a:r>
              <a:rPr lang="en-US" dirty="0" smtClean="0"/>
              <a:t>Les </a:t>
            </a:r>
            <a:r>
              <a:rPr lang="en-US" dirty="0" err="1" smtClean="0"/>
              <a:t>Etats-Unis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Futur</a:t>
            </a:r>
            <a:r>
              <a:rPr lang="en-US" dirty="0" smtClean="0"/>
              <a:t> </a:t>
            </a:r>
            <a:r>
              <a:rPr lang="en-US" dirty="0" err="1" smtClean="0"/>
              <a:t>proche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Sujet</a:t>
            </a:r>
            <a:r>
              <a:rPr lang="en-US" dirty="0" smtClean="0"/>
              <a:t> + conjugated form of “</a:t>
            </a:r>
            <a:r>
              <a:rPr lang="en-US" dirty="0" err="1" smtClean="0"/>
              <a:t>aller</a:t>
            </a:r>
            <a:r>
              <a:rPr lang="en-US" dirty="0" smtClean="0"/>
              <a:t>” + </a:t>
            </a:r>
            <a:r>
              <a:rPr lang="en-US" dirty="0" err="1" smtClean="0"/>
              <a:t>infinitif</a:t>
            </a:r>
            <a:endParaRPr lang="en-US" dirty="0" smtClean="0"/>
          </a:p>
          <a:p>
            <a:r>
              <a:rPr lang="en-US" dirty="0" smtClean="0"/>
              <a:t>“going to do something in the near future”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EX:  Je </a:t>
            </a:r>
            <a:r>
              <a:rPr lang="en-US" b="1" dirty="0" err="1" smtClean="0">
                <a:solidFill>
                  <a:srgbClr val="FF0000"/>
                </a:solidFill>
              </a:rPr>
              <a:t>vais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regarder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un film </a:t>
            </a:r>
            <a:r>
              <a:rPr lang="en-US" dirty="0" err="1" smtClean="0"/>
              <a:t>vendredi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Il </a:t>
            </a:r>
            <a:r>
              <a:rPr lang="en-US" b="1" dirty="0" err="1" smtClean="0">
                <a:solidFill>
                  <a:srgbClr val="FF0000"/>
                </a:solidFill>
              </a:rPr>
              <a:t>va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travailler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dimanche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vont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étudier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samedi</a:t>
            </a:r>
            <a:r>
              <a:rPr lang="en-US" dirty="0" smtClean="0"/>
              <a:t> après-midi.</a:t>
            </a:r>
          </a:p>
          <a:p>
            <a:pPr lvl="1"/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vas </a:t>
            </a:r>
            <a:r>
              <a:rPr lang="en-US" b="1" dirty="0" err="1" smtClean="0">
                <a:solidFill>
                  <a:srgbClr val="FF0000"/>
                </a:solidFill>
              </a:rPr>
              <a:t>réviser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la </a:t>
            </a:r>
            <a:r>
              <a:rPr lang="en-US" dirty="0" err="1" smtClean="0"/>
              <a:t>leçon</a:t>
            </a:r>
            <a:r>
              <a:rPr lang="en-US" dirty="0"/>
              <a:t> </a:t>
            </a:r>
            <a:r>
              <a:rPr lang="en-US" dirty="0" err="1" smtClean="0"/>
              <a:t>demain</a:t>
            </a:r>
            <a:r>
              <a:rPr lang="en-US" dirty="0" smtClean="0"/>
              <a:t> </a:t>
            </a:r>
            <a:r>
              <a:rPr lang="en-US" dirty="0" err="1" smtClean="0"/>
              <a:t>matin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Et </a:t>
            </a:r>
            <a:r>
              <a:rPr lang="en-US" dirty="0" err="1" smtClean="0"/>
              <a:t>vous</a:t>
            </a:r>
            <a:r>
              <a:rPr lang="en-US" dirty="0" smtClean="0"/>
              <a:t>?  </a:t>
            </a:r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allez</a:t>
            </a:r>
            <a:r>
              <a:rPr lang="en-US" b="1" dirty="0" smtClean="0">
                <a:solidFill>
                  <a:srgbClr val="FF0000"/>
                </a:solidFill>
              </a:rPr>
              <a:t> faire </a:t>
            </a:r>
            <a:r>
              <a:rPr lang="en-US" dirty="0" err="1" smtClean="0"/>
              <a:t>ce</a:t>
            </a:r>
            <a:r>
              <a:rPr lang="en-US" dirty="0" smtClean="0"/>
              <a:t> weekend? 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r>
              <a:rPr lang="en-US" dirty="0" smtClean="0"/>
              <a:t>?  </a:t>
            </a:r>
            <a:r>
              <a:rPr lang="en-US" dirty="0" err="1" smtClean="0"/>
              <a:t>Cet</a:t>
            </a:r>
            <a:r>
              <a:rPr lang="en-US" dirty="0" smtClean="0"/>
              <a:t> après-midi?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Négation</a:t>
            </a:r>
            <a:r>
              <a:rPr lang="en-US" dirty="0" smtClean="0"/>
              <a:t> du </a:t>
            </a:r>
            <a:r>
              <a:rPr lang="en-US" dirty="0" err="1" smtClean="0"/>
              <a:t>futur</a:t>
            </a:r>
            <a:r>
              <a:rPr lang="en-US" dirty="0" smtClean="0"/>
              <a:t> </a:t>
            </a:r>
            <a:r>
              <a:rPr lang="en-US" dirty="0" err="1" smtClean="0"/>
              <a:t>proche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The “ne” and “pas” frame the conjugated verb of “</a:t>
            </a:r>
            <a:r>
              <a:rPr lang="en-US" dirty="0" err="1" smtClean="0"/>
              <a:t>aller</a:t>
            </a:r>
            <a:r>
              <a:rPr lang="en-US" dirty="0" smtClean="0"/>
              <a:t>,” which is followed by the infinitive.</a:t>
            </a:r>
          </a:p>
          <a:p>
            <a:endParaRPr lang="en-US" dirty="0"/>
          </a:p>
          <a:p>
            <a:r>
              <a:rPr lang="en-US" dirty="0" err="1" smtClean="0"/>
              <a:t>Exemples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Je </a:t>
            </a:r>
            <a:r>
              <a:rPr lang="en-US" b="1" dirty="0" smtClean="0">
                <a:solidFill>
                  <a:srgbClr val="FF0000"/>
                </a:solidFill>
              </a:rPr>
              <a:t>ne</a:t>
            </a:r>
            <a:r>
              <a:rPr lang="en-US" dirty="0" smtClean="0"/>
              <a:t> </a:t>
            </a:r>
            <a:r>
              <a:rPr lang="en-US" dirty="0" err="1" smtClean="0"/>
              <a:t>vais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pas</a:t>
            </a:r>
            <a:r>
              <a:rPr lang="en-US" dirty="0" smtClean="0"/>
              <a:t> </a:t>
            </a:r>
            <a:r>
              <a:rPr lang="en-US" dirty="0" err="1" smtClean="0"/>
              <a:t>étudier</a:t>
            </a:r>
            <a:r>
              <a:rPr lang="en-US" dirty="0" smtClean="0"/>
              <a:t> le </a:t>
            </a:r>
            <a:r>
              <a:rPr lang="en-US" dirty="0" err="1" smtClean="0"/>
              <a:t>français</a:t>
            </a:r>
            <a:r>
              <a:rPr lang="en-US" dirty="0" smtClean="0"/>
              <a:t>!  </a:t>
            </a:r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vendredi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ne</a:t>
            </a:r>
            <a:r>
              <a:rPr lang="en-US" dirty="0" smtClean="0"/>
              <a:t> </a:t>
            </a:r>
            <a:r>
              <a:rPr lang="en-US" dirty="0" err="1" smtClean="0"/>
              <a:t>vont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pas</a:t>
            </a:r>
            <a:r>
              <a:rPr lang="en-US" dirty="0" smtClean="0"/>
              <a:t> </a:t>
            </a:r>
            <a:r>
              <a:rPr lang="en-US" dirty="0" err="1" smtClean="0"/>
              <a:t>aller</a:t>
            </a:r>
            <a:r>
              <a:rPr lang="en-US" dirty="0" smtClean="0"/>
              <a:t> à la </a:t>
            </a:r>
            <a:r>
              <a:rPr lang="en-US" dirty="0" err="1" smtClean="0"/>
              <a:t>fac</a:t>
            </a:r>
            <a:r>
              <a:rPr lang="en-US" dirty="0" smtClean="0"/>
              <a:t> </a:t>
            </a:r>
            <a:r>
              <a:rPr lang="en-US" dirty="0" err="1" smtClean="0"/>
              <a:t>parce</a:t>
            </a:r>
            <a:r>
              <a:rPr lang="en-US" dirty="0" smtClean="0"/>
              <a:t> </a:t>
            </a:r>
            <a:r>
              <a:rPr lang="en-US" dirty="0" err="1" smtClean="0"/>
              <a:t>qu’ils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fatigués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vas faire?  </a:t>
            </a:r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ne</a:t>
            </a:r>
            <a:r>
              <a:rPr lang="en-US" dirty="0" smtClean="0"/>
              <a:t> vas </a:t>
            </a:r>
            <a:r>
              <a:rPr lang="en-US" dirty="0" smtClean="0">
                <a:solidFill>
                  <a:srgbClr val="FF0000"/>
                </a:solidFill>
              </a:rPr>
              <a:t>pas</a:t>
            </a:r>
            <a:r>
              <a:rPr lang="en-US" dirty="0" smtClean="0"/>
              <a:t> faire?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endParaRPr lang="en-US" dirty="0" smtClean="0"/>
          </a:p>
          <a:p>
            <a:r>
              <a:rPr lang="en-US" dirty="0" err="1" smtClean="0"/>
              <a:t>Demain</a:t>
            </a:r>
            <a:endParaRPr lang="en-US" dirty="0" smtClean="0"/>
          </a:p>
          <a:p>
            <a:r>
              <a:rPr lang="en-US" dirty="0" err="1" smtClean="0"/>
              <a:t>Ce</a:t>
            </a:r>
            <a:r>
              <a:rPr lang="en-US" dirty="0" smtClean="0"/>
              <a:t> weekend</a:t>
            </a:r>
          </a:p>
          <a:p>
            <a:r>
              <a:rPr lang="en-US" dirty="0" err="1" smtClean="0"/>
              <a:t>Bientôt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semaine</a:t>
            </a:r>
            <a:r>
              <a:rPr lang="en-US" dirty="0" smtClean="0"/>
              <a:t> </a:t>
            </a:r>
            <a:r>
              <a:rPr lang="en-US" dirty="0" err="1" smtClean="0"/>
              <a:t>prochaine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mois</a:t>
            </a:r>
            <a:r>
              <a:rPr lang="en-US" smtClean="0"/>
              <a:t> prochain</a:t>
            </a:r>
            <a:endParaRPr lang="en-US" dirty="0" smtClean="0"/>
          </a:p>
          <a:p>
            <a:r>
              <a:rPr lang="en-US" dirty="0" err="1" smtClean="0"/>
              <a:t>L’année</a:t>
            </a:r>
            <a:r>
              <a:rPr lang="en-US" dirty="0" smtClean="0"/>
              <a:t> </a:t>
            </a:r>
            <a:r>
              <a:rPr lang="en-US" dirty="0" err="1" smtClean="0"/>
              <a:t>prochaine</a:t>
            </a:r>
            <a:endParaRPr lang="en-US" dirty="0" smtClean="0"/>
          </a:p>
          <a:p>
            <a:r>
              <a:rPr lang="en-US" dirty="0" smtClean="0"/>
              <a:t>L’ </a:t>
            </a:r>
            <a:r>
              <a:rPr lang="en-US" dirty="0" err="1" smtClean="0"/>
              <a:t>été</a:t>
            </a:r>
            <a:r>
              <a:rPr lang="en-US" dirty="0" smtClean="0"/>
              <a:t> prochain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This evening</a:t>
            </a:r>
          </a:p>
          <a:p>
            <a:r>
              <a:rPr lang="en-US" dirty="0" smtClean="0"/>
              <a:t>Tomorrow</a:t>
            </a:r>
          </a:p>
          <a:p>
            <a:r>
              <a:rPr lang="en-US" dirty="0" smtClean="0"/>
              <a:t>This weekend</a:t>
            </a:r>
          </a:p>
          <a:p>
            <a:r>
              <a:rPr lang="en-US" dirty="0" smtClean="0"/>
              <a:t>Soon</a:t>
            </a:r>
          </a:p>
          <a:p>
            <a:r>
              <a:rPr lang="en-US" dirty="0" smtClean="0"/>
              <a:t>Next week</a:t>
            </a:r>
          </a:p>
          <a:p>
            <a:r>
              <a:rPr lang="en-US" dirty="0" smtClean="0"/>
              <a:t>Next month</a:t>
            </a:r>
          </a:p>
          <a:p>
            <a:r>
              <a:rPr lang="en-US" dirty="0" smtClean="0"/>
              <a:t>Next year</a:t>
            </a:r>
          </a:p>
          <a:p>
            <a:r>
              <a:rPr lang="en-US" dirty="0" smtClean="0"/>
              <a:t>Next summer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437</Words>
  <Application>Microsoft Office PowerPoint</Application>
  <PresentationFormat>On-screen Show (4:3)</PresentationFormat>
  <Paragraphs>153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FRE 101</vt:lpstr>
      <vt:lpstr>Traduisez…</vt:lpstr>
      <vt:lpstr>Les verbes</vt:lpstr>
      <vt:lpstr>Quel verbe est dans les expressions suivantes?</vt:lpstr>
      <vt:lpstr>Aller</vt:lpstr>
      <vt:lpstr>Où est-ce que tu vas?</vt:lpstr>
      <vt:lpstr>Futur proche</vt:lpstr>
      <vt:lpstr>Négation du futur proche</vt:lpstr>
      <vt:lpstr>Qu’est-ce que tu vas faire?  Qu’est-ce que tu ne vas pas faire?</vt:lpstr>
      <vt:lpstr>Qu’est-ce qu’on va faire?</vt:lpstr>
      <vt:lpstr>L’impératif = command form of the verb</vt:lpstr>
      <vt:lpstr>Faites des ordres! (s’il te/vous plaît!) Tu/nous/vous    </vt:lpstr>
      <vt:lpstr>Négation de l’impératif “Don’t do that!”</vt:lpstr>
      <vt:lpstr>Bons conseils ou mauvais conseils?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2, leçon 3</dc:title>
  <dc:creator>Devan Baty</dc:creator>
  <cp:lastModifiedBy>Devan Baty</cp:lastModifiedBy>
  <cp:revision>31</cp:revision>
  <dcterms:created xsi:type="dcterms:W3CDTF">2011-01-12T05:09:58Z</dcterms:created>
  <dcterms:modified xsi:type="dcterms:W3CDTF">2017-12-06T20:55:33Z</dcterms:modified>
</cp:coreProperties>
</file>