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5143500" type="screen16x9"/>
  <p:notesSz cx="6858000" cy="9144000"/>
  <p:embeddedFontLst>
    <p:embeddedFont>
      <p:font typeface="Lexend Exa" panose="020B0604020202020204" charset="0"/>
      <p:regular r:id="rId25"/>
      <p:bold r:id="rId26"/>
    </p:embeddedFont>
    <p:embeddedFont>
      <p:font typeface="Lexend Exa Medium" panose="020B0604020202020204" charset="0"/>
      <p:regular r:id="rId27"/>
      <p:bold r:id="rId28"/>
    </p:embeddedFon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Teachers" panose="020B0604020202020204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74776BB-65C0-46B3-8F25-7A99529C469B}">
  <a:tblStyle styleId="{374776BB-65C0-46B3-8F25-7A99529C46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7" d="100"/>
          <a:sy n="97" d="100"/>
        </p:scale>
        <p:origin x="400" y="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5839b9cb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5839b9cb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5b2d8515ae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5b2d8515ae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5b2d8515ae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5b2d8515ae_0_2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5b797c28f6_1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5b797c28f6_1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5b797c28f6_1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5b797c28f6_1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5b2d8515ae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5b2d8515ae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5ba3b9140e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5ba3b9140e_0_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35ba3b9140e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35ba3b9140e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35b2d8515a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35b2d8515a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5b2d8515ae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5b2d8515ae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5b2d8515a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35b2d8515a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5a90d43e16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5a90d43e16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5b2d8515a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5b2d8515a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5ba3b914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5ba3b914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35ba3b9140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35ba3b9140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5b2d8515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5b2d8515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5b2d8515ae_0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5b2d8515ae_0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5b2d8515ae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5b2d8515ae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b2d8515ae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5b2d8515ae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5b2d8515ae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5b2d8515ae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5b2d8515ae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5b2d8515ae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5b2d8515ae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5b2d8515ae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6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name="adj" fmla="val 153193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2"/>
          <p:cNvSpPr txBox="1">
            <a:spLocks noGrp="1"/>
          </p:cNvSpPr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subTitle" idx="1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11"/>
          <p:cNvSpPr txBox="1">
            <a:spLocks noGrp="1"/>
          </p:cNvSpPr>
          <p:nvPr>
            <p:ph type="title" hasCustomPrompt="1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>
            <a:spLocks noGrp="1"/>
          </p:cNvSpPr>
          <p:nvPr>
            <p:ph type="body" idx="1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 algn="ctr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 algn="ctr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 algn="ctr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1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3"/>
          <p:cNvSpPr txBox="1">
            <a:spLocks noGrp="1"/>
          </p:cNvSpPr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3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dk2"/>
        </a:solidFill>
        <a:effectLst/>
      </p:bgPr>
    </p:bg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Lexend Exa Medium"/>
              <a:buNone/>
              <a:defRPr sz="3000">
                <a:solidFill>
                  <a:srgbClr val="000000"/>
                </a:solidFill>
                <a:latin typeface="Lexend Exa Medium"/>
                <a:ea typeface="Lexend Exa Medium"/>
                <a:cs typeface="Lexend Exa Medium"/>
                <a:sym typeface="Lexend Ex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●"/>
              <a:defRPr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○"/>
              <a:defRPr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Lexend Exa"/>
              <a:buChar char="■"/>
              <a:defRPr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55" name="Google Shape;55;p4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1" name="Google Shape;61;p5"/>
          <p:cNvSpPr txBox="1">
            <a:spLocks noGrp="1"/>
          </p:cNvSpPr>
          <p:nvPr>
            <p:ph type="body" idx="1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5"/>
          <p:cNvSpPr txBox="1">
            <a:spLocks noGrp="1"/>
          </p:cNvSpPr>
          <p:nvPr>
            <p:ph type="body" idx="2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63" name="Google Shape;63;p5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dk2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9" name="Google Shape;69;p6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chemeClr val="accent3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body" idx="1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name="adj" fmla="val 153193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name="adj" fmla="val 15802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94" name="Google Shape;94;p8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9"/>
          <p:cNvSpPr txBox="1">
            <a:spLocks noGrp="1"/>
          </p:cNvSpPr>
          <p:nvPr>
            <p:ph type="body" idx="2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Char char="○"/>
              <a:defRPr/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9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0"/>
          <p:cNvSpPr txBox="1">
            <a:spLocks noGrp="1"/>
          </p:cNvSpPr>
          <p:nvPr>
            <p:ph type="body" idx="1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</a:lstStyle>
          <a:p>
            <a:endParaRPr/>
          </a:p>
        </p:txBody>
      </p:sp>
      <p:sp>
        <p:nvSpPr>
          <p:cNvPr id="108" name="Google Shape;108;p10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hift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Lexend Exa"/>
              <a:buNone/>
              <a:defRPr sz="3000">
                <a:latin typeface="Lexend Exa"/>
                <a:ea typeface="Lexend Exa"/>
                <a:cs typeface="Lexend Exa"/>
                <a:sym typeface="Lexend Ex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238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Lexend Exa"/>
              <a:buChar char="●"/>
              <a:defRPr sz="15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●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○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exend Exa"/>
              <a:buChar char="■"/>
              <a:defRPr sz="1300">
                <a:solidFill>
                  <a:schemeClr val="dk2"/>
                </a:solidFill>
                <a:latin typeface="Lexend Exa"/>
                <a:ea typeface="Lexend Exa"/>
                <a:cs typeface="Lexend Exa"/>
                <a:sym typeface="Lexend Ex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microsoft.com/office/2007/relationships/media" Target="../media/media53.m4a"/><Relationship Id="rId7" Type="http://schemas.openxmlformats.org/officeDocument/2006/relationships/image" Target="../media/image5.png"/><Relationship Id="rId12" Type="http://schemas.openxmlformats.org/officeDocument/2006/relationships/image" Target="../media/image21.pn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notesSlide" Target="../notesSlides/notesSlide10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audio" Target="../media/media53.m4a"/><Relationship Id="rId9" Type="http://schemas.openxmlformats.org/officeDocument/2006/relationships/image" Target="../media/image23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2.png"/><Relationship Id="rId3" Type="http://schemas.microsoft.com/office/2007/relationships/media" Target="../media/media55.m4a"/><Relationship Id="rId7" Type="http://schemas.openxmlformats.org/officeDocument/2006/relationships/slideLayout" Target="../slideLayouts/slideLayout3.xml"/><Relationship Id="rId12" Type="http://schemas.openxmlformats.org/officeDocument/2006/relationships/image" Target="../media/image20.png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6" Type="http://schemas.openxmlformats.org/officeDocument/2006/relationships/audio" Target="../media/media56.m4a"/><Relationship Id="rId11" Type="http://schemas.openxmlformats.org/officeDocument/2006/relationships/image" Target="../media/image18.png"/><Relationship Id="rId5" Type="http://schemas.microsoft.com/office/2007/relationships/media" Target="../media/media56.m4a"/><Relationship Id="rId10" Type="http://schemas.openxmlformats.org/officeDocument/2006/relationships/image" Target="../media/image19.png"/><Relationship Id="rId4" Type="http://schemas.openxmlformats.org/officeDocument/2006/relationships/audio" Target="../media/media55.m4a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58.m4a"/><Relationship Id="rId7" Type="http://schemas.openxmlformats.org/officeDocument/2006/relationships/image" Target="../media/image3.png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6" Type="http://schemas.openxmlformats.org/officeDocument/2006/relationships/notesSlide" Target="../notesSlides/notesSlide1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3.xml"/><Relationship Id="rId10" Type="http://schemas.openxmlformats.org/officeDocument/2006/relationships/image" Target="../media/image20.png"/><Relationship Id="rId4" Type="http://schemas.openxmlformats.org/officeDocument/2006/relationships/audio" Target="../media/media58.m4a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1.m4a"/><Relationship Id="rId7" Type="http://schemas.openxmlformats.org/officeDocument/2006/relationships/image" Target="../media/image27.png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6" Type="http://schemas.openxmlformats.org/officeDocument/2006/relationships/image" Target="../media/image2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2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6" Type="http://schemas.openxmlformats.org/officeDocument/2006/relationships/image" Target="../media/image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69.m4a"/><Relationship Id="rId7" Type="http://schemas.openxmlformats.org/officeDocument/2006/relationships/image" Target="../media/image34.png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9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6" Type="http://schemas.openxmlformats.org/officeDocument/2006/relationships/image" Target="../media/image2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22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4.m4a"/><Relationship Id="rId21" Type="http://schemas.microsoft.com/office/2007/relationships/media" Target="../media/media12.m4a"/><Relationship Id="rId42" Type="http://schemas.openxmlformats.org/officeDocument/2006/relationships/audio" Target="../media/media22.m4a"/><Relationship Id="rId47" Type="http://schemas.microsoft.com/office/2007/relationships/media" Target="../media/media25.m4a"/><Relationship Id="rId63" Type="http://schemas.microsoft.com/office/2007/relationships/media" Target="../media/media33.m4a"/><Relationship Id="rId68" Type="http://schemas.openxmlformats.org/officeDocument/2006/relationships/audio" Target="../media/media35.m4a"/><Relationship Id="rId84" Type="http://schemas.openxmlformats.org/officeDocument/2006/relationships/audio" Target="../media/media43.m4a"/><Relationship Id="rId16" Type="http://schemas.openxmlformats.org/officeDocument/2006/relationships/audio" Target="../media/media9.m4a"/><Relationship Id="rId11" Type="http://schemas.microsoft.com/office/2007/relationships/media" Target="../media/media7.m4a"/><Relationship Id="rId32" Type="http://schemas.openxmlformats.org/officeDocument/2006/relationships/audio" Target="../media/media17.m4a"/><Relationship Id="rId37" Type="http://schemas.microsoft.com/office/2007/relationships/media" Target="../media/media20.m4a"/><Relationship Id="rId53" Type="http://schemas.microsoft.com/office/2007/relationships/media" Target="../media/media28.m4a"/><Relationship Id="rId58" Type="http://schemas.openxmlformats.org/officeDocument/2006/relationships/audio" Target="../media/media30.m4a"/><Relationship Id="rId74" Type="http://schemas.openxmlformats.org/officeDocument/2006/relationships/audio" Target="../media/media38.m4a"/><Relationship Id="rId79" Type="http://schemas.microsoft.com/office/2007/relationships/media" Target="../media/media41.m4a"/><Relationship Id="rId5" Type="http://schemas.microsoft.com/office/2007/relationships/media" Target="../media/media4.m4a"/><Relationship Id="rId19" Type="http://schemas.microsoft.com/office/2007/relationships/media" Target="../media/media11.m4a"/><Relationship Id="rId14" Type="http://schemas.openxmlformats.org/officeDocument/2006/relationships/audio" Target="../media/media8.m4a"/><Relationship Id="rId22" Type="http://schemas.openxmlformats.org/officeDocument/2006/relationships/audio" Target="../media/media12.m4a"/><Relationship Id="rId27" Type="http://schemas.microsoft.com/office/2007/relationships/media" Target="../media/media15.m4a"/><Relationship Id="rId30" Type="http://schemas.openxmlformats.org/officeDocument/2006/relationships/audio" Target="../media/media16.m4a"/><Relationship Id="rId35" Type="http://schemas.microsoft.com/office/2007/relationships/media" Target="../media/media19.m4a"/><Relationship Id="rId43" Type="http://schemas.microsoft.com/office/2007/relationships/media" Target="../media/media23.m4a"/><Relationship Id="rId48" Type="http://schemas.openxmlformats.org/officeDocument/2006/relationships/audio" Target="../media/media25.m4a"/><Relationship Id="rId56" Type="http://schemas.openxmlformats.org/officeDocument/2006/relationships/audio" Target="../media/media29.m4a"/><Relationship Id="rId64" Type="http://schemas.openxmlformats.org/officeDocument/2006/relationships/audio" Target="../media/media33.m4a"/><Relationship Id="rId69" Type="http://schemas.microsoft.com/office/2007/relationships/media" Target="../media/media36.m4a"/><Relationship Id="rId77" Type="http://schemas.microsoft.com/office/2007/relationships/media" Target="../media/media40.m4a"/><Relationship Id="rId8" Type="http://schemas.openxmlformats.org/officeDocument/2006/relationships/audio" Target="../media/media5.m4a"/><Relationship Id="rId51" Type="http://schemas.microsoft.com/office/2007/relationships/media" Target="../media/media27.m4a"/><Relationship Id="rId72" Type="http://schemas.openxmlformats.org/officeDocument/2006/relationships/audio" Target="../media/media37.m4a"/><Relationship Id="rId80" Type="http://schemas.openxmlformats.org/officeDocument/2006/relationships/audio" Target="../media/media41.m4a"/><Relationship Id="rId85" Type="http://schemas.openxmlformats.org/officeDocument/2006/relationships/slideLayout" Target="../slideLayouts/slideLayout3.xml"/><Relationship Id="rId3" Type="http://schemas.microsoft.com/office/2007/relationships/media" Target="../media/media3.m4a"/><Relationship Id="rId12" Type="http://schemas.openxmlformats.org/officeDocument/2006/relationships/audio" Target="../media/media7.m4a"/><Relationship Id="rId17" Type="http://schemas.microsoft.com/office/2007/relationships/media" Target="../media/media10.m4a"/><Relationship Id="rId25" Type="http://schemas.microsoft.com/office/2007/relationships/media" Target="../media/media14.m4a"/><Relationship Id="rId33" Type="http://schemas.microsoft.com/office/2007/relationships/media" Target="../media/media18.m4a"/><Relationship Id="rId38" Type="http://schemas.openxmlformats.org/officeDocument/2006/relationships/audio" Target="../media/media20.m4a"/><Relationship Id="rId46" Type="http://schemas.openxmlformats.org/officeDocument/2006/relationships/audio" Target="../media/media24.m4a"/><Relationship Id="rId59" Type="http://schemas.microsoft.com/office/2007/relationships/media" Target="../media/media31.m4a"/><Relationship Id="rId67" Type="http://schemas.microsoft.com/office/2007/relationships/media" Target="../media/media35.m4a"/><Relationship Id="rId20" Type="http://schemas.openxmlformats.org/officeDocument/2006/relationships/audio" Target="../media/media11.m4a"/><Relationship Id="rId41" Type="http://schemas.microsoft.com/office/2007/relationships/media" Target="../media/media22.m4a"/><Relationship Id="rId54" Type="http://schemas.openxmlformats.org/officeDocument/2006/relationships/audio" Target="../media/media28.m4a"/><Relationship Id="rId62" Type="http://schemas.openxmlformats.org/officeDocument/2006/relationships/audio" Target="../media/media32.m4a"/><Relationship Id="rId70" Type="http://schemas.openxmlformats.org/officeDocument/2006/relationships/audio" Target="../media/media36.m4a"/><Relationship Id="rId75" Type="http://schemas.microsoft.com/office/2007/relationships/media" Target="../media/media39.m4a"/><Relationship Id="rId83" Type="http://schemas.microsoft.com/office/2007/relationships/media" Target="../media/media43.m4a"/><Relationship Id="rId1" Type="http://schemas.microsoft.com/office/2007/relationships/media" Target="../media/media2.m4a"/><Relationship Id="rId6" Type="http://schemas.openxmlformats.org/officeDocument/2006/relationships/audio" Target="../media/media4.m4a"/><Relationship Id="rId15" Type="http://schemas.microsoft.com/office/2007/relationships/media" Target="../media/media9.m4a"/><Relationship Id="rId23" Type="http://schemas.microsoft.com/office/2007/relationships/media" Target="../media/media13.m4a"/><Relationship Id="rId28" Type="http://schemas.openxmlformats.org/officeDocument/2006/relationships/audio" Target="../media/media15.m4a"/><Relationship Id="rId36" Type="http://schemas.openxmlformats.org/officeDocument/2006/relationships/audio" Target="../media/media19.m4a"/><Relationship Id="rId49" Type="http://schemas.microsoft.com/office/2007/relationships/media" Target="../media/media26.m4a"/><Relationship Id="rId57" Type="http://schemas.microsoft.com/office/2007/relationships/media" Target="../media/media30.m4a"/><Relationship Id="rId10" Type="http://schemas.openxmlformats.org/officeDocument/2006/relationships/audio" Target="../media/media6.m4a"/><Relationship Id="rId31" Type="http://schemas.microsoft.com/office/2007/relationships/media" Target="../media/media17.m4a"/><Relationship Id="rId44" Type="http://schemas.openxmlformats.org/officeDocument/2006/relationships/audio" Target="../media/media23.m4a"/><Relationship Id="rId52" Type="http://schemas.openxmlformats.org/officeDocument/2006/relationships/audio" Target="../media/media27.m4a"/><Relationship Id="rId60" Type="http://schemas.openxmlformats.org/officeDocument/2006/relationships/audio" Target="../media/media31.m4a"/><Relationship Id="rId65" Type="http://schemas.microsoft.com/office/2007/relationships/media" Target="../media/media34.m4a"/><Relationship Id="rId73" Type="http://schemas.microsoft.com/office/2007/relationships/media" Target="../media/media38.m4a"/><Relationship Id="rId78" Type="http://schemas.openxmlformats.org/officeDocument/2006/relationships/audio" Target="../media/media40.m4a"/><Relationship Id="rId81" Type="http://schemas.microsoft.com/office/2007/relationships/media" Target="../media/media42.m4a"/><Relationship Id="rId86" Type="http://schemas.openxmlformats.org/officeDocument/2006/relationships/notesSlide" Target="../notesSlides/notesSlide3.xml"/><Relationship Id="rId4" Type="http://schemas.openxmlformats.org/officeDocument/2006/relationships/audio" Target="../media/media3.m4a"/><Relationship Id="rId9" Type="http://schemas.microsoft.com/office/2007/relationships/media" Target="../media/media6.m4a"/><Relationship Id="rId13" Type="http://schemas.microsoft.com/office/2007/relationships/media" Target="../media/media8.m4a"/><Relationship Id="rId18" Type="http://schemas.openxmlformats.org/officeDocument/2006/relationships/audio" Target="../media/media10.m4a"/><Relationship Id="rId39" Type="http://schemas.microsoft.com/office/2007/relationships/media" Target="../media/media21.m4a"/><Relationship Id="rId34" Type="http://schemas.openxmlformats.org/officeDocument/2006/relationships/audio" Target="../media/media18.m4a"/><Relationship Id="rId50" Type="http://schemas.openxmlformats.org/officeDocument/2006/relationships/audio" Target="../media/media26.m4a"/><Relationship Id="rId55" Type="http://schemas.microsoft.com/office/2007/relationships/media" Target="../media/media29.m4a"/><Relationship Id="rId76" Type="http://schemas.openxmlformats.org/officeDocument/2006/relationships/audio" Target="../media/media39.m4a"/><Relationship Id="rId7" Type="http://schemas.microsoft.com/office/2007/relationships/media" Target="../media/media5.m4a"/><Relationship Id="rId71" Type="http://schemas.microsoft.com/office/2007/relationships/media" Target="../media/media37.m4a"/><Relationship Id="rId2" Type="http://schemas.openxmlformats.org/officeDocument/2006/relationships/audio" Target="../media/media2.m4a"/><Relationship Id="rId29" Type="http://schemas.microsoft.com/office/2007/relationships/media" Target="../media/media16.m4a"/><Relationship Id="rId24" Type="http://schemas.openxmlformats.org/officeDocument/2006/relationships/audio" Target="../media/media13.m4a"/><Relationship Id="rId40" Type="http://schemas.openxmlformats.org/officeDocument/2006/relationships/audio" Target="../media/media21.m4a"/><Relationship Id="rId45" Type="http://schemas.microsoft.com/office/2007/relationships/media" Target="../media/media24.m4a"/><Relationship Id="rId66" Type="http://schemas.openxmlformats.org/officeDocument/2006/relationships/audio" Target="../media/media34.m4a"/><Relationship Id="rId87" Type="http://schemas.openxmlformats.org/officeDocument/2006/relationships/image" Target="../media/image2.png"/><Relationship Id="rId61" Type="http://schemas.microsoft.com/office/2007/relationships/media" Target="../media/media32.m4a"/><Relationship Id="rId82" Type="http://schemas.openxmlformats.org/officeDocument/2006/relationships/audio" Target="../media/media42.m4a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.png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49.m4a"/><Relationship Id="rId7" Type="http://schemas.openxmlformats.org/officeDocument/2006/relationships/image" Target="../media/image23.png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9.m4a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0.png"/><Relationship Id="rId3" Type="http://schemas.microsoft.com/office/2007/relationships/media" Target="../media/media51.m4a"/><Relationship Id="rId7" Type="http://schemas.openxmlformats.org/officeDocument/2006/relationships/image" Target="../media/image23.png"/><Relationship Id="rId12" Type="http://schemas.openxmlformats.org/officeDocument/2006/relationships/image" Target="../media/image15.png"/><Relationship Id="rId2" Type="http://schemas.openxmlformats.org/officeDocument/2006/relationships/audio" Target="../media/media50.m4a"/><Relationship Id="rId16" Type="http://schemas.openxmlformats.org/officeDocument/2006/relationships/image" Target="../media/image2.png"/><Relationship Id="rId1" Type="http://schemas.microsoft.com/office/2007/relationships/media" Target="../media/media50.m4a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audio" Target="../media/media51.m4a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>
            <a:spLocks noGrp="1"/>
          </p:cNvSpPr>
          <p:nvPr>
            <p:ph type="title"/>
          </p:nvPr>
        </p:nvSpPr>
        <p:spPr>
          <a:xfrm>
            <a:off x="860250" y="1302150"/>
            <a:ext cx="7423500" cy="253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Lesson For 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Unit 7: Day 2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800"/>
              <a:t>Shopping</a:t>
            </a:r>
            <a:endParaRPr sz="5800"/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58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4325" y="2287750"/>
            <a:ext cx="1052175" cy="105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900400" y="1363367"/>
            <a:ext cx="1052175" cy="861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2"/>
          <p:cNvPicPr preferRelativeResize="0"/>
          <p:nvPr/>
        </p:nvPicPr>
        <p:blipFill rotWithShape="1">
          <a:blip r:embed="rId9">
            <a:alphaModFix/>
          </a:blip>
          <a:srcRect t="54925" b="5210"/>
          <a:stretch/>
        </p:blipFill>
        <p:spPr>
          <a:xfrm>
            <a:off x="1711850" y="1978050"/>
            <a:ext cx="5720300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2"/>
          <p:cNvSpPr txBox="1"/>
          <p:nvPr/>
        </p:nvSpPr>
        <p:spPr>
          <a:xfrm>
            <a:off x="238150" y="4376700"/>
            <a:ext cx="1795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warm</a:t>
            </a:r>
            <a:endParaRPr sz="3000"/>
          </a:p>
        </p:txBody>
      </p:sp>
      <p:sp>
        <p:nvSpPr>
          <p:cNvPr id="256" name="Google Shape;256;p22"/>
          <p:cNvSpPr txBox="1"/>
          <p:nvPr/>
        </p:nvSpPr>
        <p:spPr>
          <a:xfrm>
            <a:off x="7348800" y="4376700"/>
            <a:ext cx="1533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hot</a:t>
            </a:r>
            <a:endParaRPr sz="3000"/>
          </a:p>
        </p:txBody>
      </p:sp>
      <p:sp>
        <p:nvSpPr>
          <p:cNvPr id="257" name="Google Shape;257;p22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What will I wear?                        Repeat after me!</a:t>
            </a:r>
            <a:endParaRPr sz="2400" b="1" dirty="0"/>
          </a:p>
        </p:txBody>
      </p:sp>
      <p:sp>
        <p:nvSpPr>
          <p:cNvPr id="258" name="Google Shape;258;p22"/>
          <p:cNvSpPr txBox="1"/>
          <p:nvPr/>
        </p:nvSpPr>
        <p:spPr>
          <a:xfrm>
            <a:off x="1062475" y="811250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spring it is warm. I might wear a t-shirt, shorts and sneakers. </a:t>
            </a:r>
            <a:endParaRPr sz="1800"/>
          </a:p>
        </p:txBody>
      </p:sp>
      <p:sp>
        <p:nvSpPr>
          <p:cNvPr id="259" name="Google Shape;259;p22"/>
          <p:cNvSpPr txBox="1"/>
          <p:nvPr/>
        </p:nvSpPr>
        <p:spPr>
          <a:xfrm>
            <a:off x="4917250" y="704625"/>
            <a:ext cx="3347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In the summer it is hot. I might wear a tank top and sandals. Or I might wear a swim suit or trunks, to go swimming.</a:t>
            </a:r>
            <a:endParaRPr sz="1800"/>
          </a:p>
        </p:txBody>
      </p:sp>
      <p:pic>
        <p:nvPicPr>
          <p:cNvPr id="260" name="Google Shape;260;p22" title="Screenshot 2025-05-20 at 8.38.44 AM.png"/>
          <p:cNvPicPr preferRelativeResize="0"/>
          <p:nvPr/>
        </p:nvPicPr>
        <p:blipFill rotWithShape="1">
          <a:blip r:embed="rId10">
            <a:alphaModFix/>
          </a:blip>
          <a:srcRect l="49852" t="65058" r="30340" b="21270"/>
          <a:stretch/>
        </p:blipFill>
        <p:spPr>
          <a:xfrm>
            <a:off x="238150" y="2224626"/>
            <a:ext cx="824325" cy="7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2"/>
          <p:cNvPicPr preferRelativeResize="0"/>
          <p:nvPr/>
        </p:nvPicPr>
        <p:blipFill rotWithShape="1">
          <a:blip r:embed="rId11">
            <a:alphaModFix/>
          </a:blip>
          <a:srcRect l="7656" t="19965" r="6792" b="19971"/>
          <a:stretch/>
        </p:blipFill>
        <p:spPr>
          <a:xfrm>
            <a:off x="770421" y="2941100"/>
            <a:ext cx="1052186" cy="7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2"/>
          <p:cNvPicPr preferRelativeResize="0"/>
          <p:nvPr/>
        </p:nvPicPr>
        <p:blipFill rotWithShape="1">
          <a:blip r:embed="rId12">
            <a:alphaModFix/>
          </a:blip>
          <a:srcRect l="23372" r="23737" b="11111"/>
          <a:stretch/>
        </p:blipFill>
        <p:spPr>
          <a:xfrm rot="32">
            <a:off x="7432149" y="3190330"/>
            <a:ext cx="696100" cy="1259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2"/>
          <p:cNvPicPr preferRelativeResize="0"/>
          <p:nvPr/>
        </p:nvPicPr>
        <p:blipFill rotWithShape="1">
          <a:blip r:embed="rId13">
            <a:alphaModFix/>
          </a:blip>
          <a:srcRect l="2992" t="26371" r="43768" b="25009"/>
          <a:stretch/>
        </p:blipFill>
        <p:spPr>
          <a:xfrm>
            <a:off x="8128250" y="3630059"/>
            <a:ext cx="824325" cy="752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2"/>
          <p:cNvPicPr preferRelativeResize="0"/>
          <p:nvPr/>
        </p:nvPicPr>
        <p:blipFill rotWithShape="1">
          <a:blip r:embed="rId14">
            <a:alphaModFix/>
          </a:blip>
          <a:srcRect l="7680" t="14444" b="17965"/>
          <a:stretch/>
        </p:blipFill>
        <p:spPr>
          <a:xfrm>
            <a:off x="238145" y="3679800"/>
            <a:ext cx="1052175" cy="7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7F7B6D-3086-497C-ACED-21648C81F8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908150" y="40043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A8F3D2-E2D7-4909-9459-E777755D6E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96195" y="331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3"/>
          <p:cNvSpPr txBox="1"/>
          <p:nvPr/>
        </p:nvSpPr>
        <p:spPr>
          <a:xfrm>
            <a:off x="238150" y="25715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You’re Invited to a wedding!                                     </a:t>
            </a:r>
            <a:endParaRPr sz="2400" b="1" dirty="0"/>
          </a:p>
        </p:txBody>
      </p:sp>
      <p:pic>
        <p:nvPicPr>
          <p:cNvPr id="270" name="Google Shape;270;p23"/>
          <p:cNvPicPr preferRelativeResize="0"/>
          <p:nvPr/>
        </p:nvPicPr>
        <p:blipFill rotWithShape="1">
          <a:blip r:embed="rId9">
            <a:alphaModFix/>
          </a:blip>
          <a:srcRect t="34670"/>
          <a:stretch/>
        </p:blipFill>
        <p:spPr>
          <a:xfrm>
            <a:off x="5280700" y="317007"/>
            <a:ext cx="3636525" cy="2813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90249" y="3173576"/>
            <a:ext cx="1151275" cy="170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572000" y="1211438"/>
            <a:ext cx="1151275" cy="1918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3" name="Google Shape;273;p23"/>
          <p:cNvGrpSpPr/>
          <p:nvPr/>
        </p:nvGrpSpPr>
        <p:grpSpPr>
          <a:xfrm>
            <a:off x="6572460" y="3530584"/>
            <a:ext cx="1733715" cy="1371585"/>
            <a:chOff x="3632500" y="3309664"/>
            <a:chExt cx="1897674" cy="1533011"/>
          </a:xfrm>
        </p:grpSpPr>
        <p:pic>
          <p:nvPicPr>
            <p:cNvPr id="274" name="Google Shape;274;p23"/>
            <p:cNvPicPr preferRelativeResize="0"/>
            <p:nvPr/>
          </p:nvPicPr>
          <p:blipFill rotWithShape="1">
            <a:blip r:embed="rId12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275;p23"/>
            <p:cNvPicPr preferRelativeResize="0"/>
            <p:nvPr/>
          </p:nvPicPr>
          <p:blipFill rotWithShape="1">
            <a:blip r:embed="rId12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6" name="Google Shape;276;p23"/>
          <p:cNvSpPr txBox="1"/>
          <p:nvPr/>
        </p:nvSpPr>
        <p:spPr>
          <a:xfrm>
            <a:off x="238150" y="658325"/>
            <a:ext cx="4972500" cy="4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/>
              <a:t>Choose which clothes the wife and husband will wear</a:t>
            </a: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suit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dress shoes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/>
              <a:t>gown</a:t>
            </a:r>
            <a:endParaRPr sz="16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/>
              <a:t>Practice with a Partner.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What will the wife wear to the wedding?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wife will wear ________ to the wedding.</a:t>
            </a: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solidFill>
                  <a:srgbClr val="FF0000"/>
                </a:solidFill>
              </a:rPr>
              <a:t>What will the husband wear to the wedding?</a:t>
            </a:r>
            <a:endParaRPr sz="17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/>
              <a:t>The husband will wear ________ to the wedding.</a:t>
            </a:r>
            <a:endParaRPr sz="17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85744DB-D41A-4466-BEEE-B2F75CF0B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44325" y="1440993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A01CAB-48C3-471B-BBDD-17402F9DF1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480634" y="426519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C554D0-56A9-49BB-8105-A939DA07CE1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421508" y="22262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42045" t="67716" r="42561" b="17716"/>
          <a:stretch/>
        </p:blipFill>
        <p:spPr>
          <a:xfrm>
            <a:off x="3552950" y="1603100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272700" y="145100"/>
            <a:ext cx="8598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You’re Invited to a wedding!                                     </a:t>
            </a:r>
            <a:endParaRPr sz="2400" b="1"/>
          </a:p>
        </p:txBody>
      </p:sp>
      <p:sp>
        <p:nvSpPr>
          <p:cNvPr id="283" name="Google Shape;283;p24"/>
          <p:cNvSpPr txBox="1"/>
          <p:nvPr/>
        </p:nvSpPr>
        <p:spPr>
          <a:xfrm>
            <a:off x="308200" y="532275"/>
            <a:ext cx="4524300" cy="44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/>
              <a:t>Choose which clothes you will wear</a:t>
            </a: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shirt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pants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skirt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blouse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dress shoes</a:t>
            </a:r>
            <a:endParaRPr sz="1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/>
              <a:t>Practice with a Partner.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What will you wear to the wedding?</a:t>
            </a:r>
            <a:endParaRPr sz="190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I will wear ________ to the wedding.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What about you?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0000"/>
                </a:solidFill>
              </a:rPr>
              <a:t>I will wear ________ to the wedding. </a:t>
            </a:r>
            <a:endParaRPr sz="1900">
              <a:solidFill>
                <a:srgbClr val="FF0000"/>
              </a:solidFill>
            </a:endParaRPr>
          </a:p>
        </p:txBody>
      </p:sp>
      <p:pic>
        <p:nvPicPr>
          <p:cNvPr id="284" name="Google Shape;284;p24"/>
          <p:cNvPicPr preferRelativeResize="0"/>
          <p:nvPr/>
        </p:nvPicPr>
        <p:blipFill rotWithShape="1">
          <a:blip r:embed="rId8">
            <a:alphaModFix/>
          </a:blip>
          <a:srcRect t="34670"/>
          <a:stretch/>
        </p:blipFill>
        <p:spPr>
          <a:xfrm>
            <a:off x="5799050" y="221775"/>
            <a:ext cx="3037700" cy="234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17905" t="18799" r="60370" b="66205"/>
          <a:stretch/>
        </p:blipFill>
        <p:spPr>
          <a:xfrm>
            <a:off x="5278875" y="341275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51630" t="48029" r="29573" b="36808"/>
          <a:stretch/>
        </p:blipFill>
        <p:spPr>
          <a:xfrm>
            <a:off x="4481557" y="3354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67616" t="9055" r="16084" b="74508"/>
          <a:stretch/>
        </p:blipFill>
        <p:spPr>
          <a:xfrm>
            <a:off x="6471399" y="257175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4" title="Screenshot 2025-05-20 at 8.38.44 AM.png"/>
          <p:cNvPicPr preferRelativeResize="0"/>
          <p:nvPr/>
        </p:nvPicPr>
        <p:blipFill rotWithShape="1">
          <a:blip r:embed="rId9">
            <a:alphaModFix/>
          </a:blip>
          <a:srcRect l="17905" t="63851" r="67463" b="20078"/>
          <a:stretch/>
        </p:blipFill>
        <p:spPr>
          <a:xfrm>
            <a:off x="7889649" y="3427313"/>
            <a:ext cx="1012083" cy="144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9" name="Google Shape;289;p24"/>
          <p:cNvGrpSpPr/>
          <p:nvPr/>
        </p:nvGrpSpPr>
        <p:grpSpPr>
          <a:xfrm>
            <a:off x="6726951" y="3597917"/>
            <a:ext cx="1290988" cy="1287269"/>
            <a:chOff x="3632500" y="3309664"/>
            <a:chExt cx="1897674" cy="1533011"/>
          </a:xfrm>
        </p:grpSpPr>
        <p:pic>
          <p:nvPicPr>
            <p:cNvPr id="290" name="Google Shape;290;p24"/>
            <p:cNvPicPr preferRelativeResize="0"/>
            <p:nvPr/>
          </p:nvPicPr>
          <p:blipFill rotWithShape="1">
            <a:blip r:embed="rId10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291;p24"/>
            <p:cNvPicPr preferRelativeResize="0"/>
            <p:nvPr/>
          </p:nvPicPr>
          <p:blipFill rotWithShape="1">
            <a:blip r:embed="rId10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2" name="Google Shape;292;p24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71515" t="29468" r="13366" b="55610"/>
          <a:stretch/>
        </p:blipFill>
        <p:spPr>
          <a:xfrm>
            <a:off x="4699588" y="1701150"/>
            <a:ext cx="1099462" cy="136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87C77F6-B27D-4928-B56C-20A0CB4C18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17618" y="96927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182D22-F7D5-4FAF-B2DD-D5ADCCE93A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5429" y="26633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"/>
          <p:cNvSpPr txBox="1"/>
          <p:nvPr/>
        </p:nvSpPr>
        <p:spPr>
          <a:xfrm>
            <a:off x="238150" y="257150"/>
            <a:ext cx="802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    Practice with a Partner.                     </a:t>
            </a:r>
            <a:endParaRPr sz="2400" b="1"/>
          </a:p>
        </p:txBody>
      </p:sp>
      <p:sp>
        <p:nvSpPr>
          <p:cNvPr id="298" name="Google Shape;298;p25"/>
          <p:cNvSpPr txBox="1"/>
          <p:nvPr/>
        </p:nvSpPr>
        <p:spPr>
          <a:xfrm>
            <a:off x="4572000" y="1679700"/>
            <a:ext cx="43341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green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_____hat is $14.00</a:t>
            </a: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pink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_____ hat is $9.00</a:t>
            </a: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80808"/>
                </a:solidFill>
              </a:rPr>
              <a:t>The blue cap is $__ . ___</a:t>
            </a: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080808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80808"/>
                </a:solidFill>
              </a:rPr>
              <a:t>The ___ hat is $12.00</a:t>
            </a:r>
            <a:endParaRPr sz="1800" b="1" dirty="0">
              <a:solidFill>
                <a:srgbClr val="080808"/>
              </a:solidFill>
            </a:endParaRPr>
          </a:p>
        </p:txBody>
      </p:sp>
      <p:grpSp>
        <p:nvGrpSpPr>
          <p:cNvPr id="299" name="Google Shape;299;p25"/>
          <p:cNvGrpSpPr/>
          <p:nvPr/>
        </p:nvGrpSpPr>
        <p:grpSpPr>
          <a:xfrm>
            <a:off x="238161" y="811250"/>
            <a:ext cx="4056364" cy="1946525"/>
            <a:chOff x="238150" y="811250"/>
            <a:chExt cx="4532250" cy="1946525"/>
          </a:xfrm>
        </p:grpSpPr>
        <p:pic>
          <p:nvPicPr>
            <p:cNvPr id="300" name="Google Shape;300;p25" title="Screenshot 2025-05-20 at 8.40.24 AM.png"/>
            <p:cNvPicPr preferRelativeResize="0"/>
            <p:nvPr/>
          </p:nvPicPr>
          <p:blipFill rotWithShape="1">
            <a:blip r:embed="rId5">
              <a:alphaModFix/>
            </a:blip>
            <a:srcRect t="32028" r="42349" b="43943"/>
            <a:stretch/>
          </p:blipFill>
          <p:spPr>
            <a:xfrm>
              <a:off x="238150" y="811250"/>
              <a:ext cx="3705404" cy="19465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1" name="Google Shape;301;p25"/>
            <p:cNvSpPr txBox="1"/>
            <p:nvPr/>
          </p:nvSpPr>
          <p:spPr>
            <a:xfrm>
              <a:off x="3732100" y="9793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$11.00</a:t>
              </a:r>
              <a:endParaRPr/>
            </a:p>
          </p:txBody>
        </p:sp>
        <p:sp>
          <p:nvSpPr>
            <p:cNvPr id="302" name="Google Shape;302;p25"/>
            <p:cNvSpPr txBox="1"/>
            <p:nvPr/>
          </p:nvSpPr>
          <p:spPr>
            <a:xfrm>
              <a:off x="1633850" y="105652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$5.00</a:t>
              </a:r>
              <a:endParaRPr/>
            </a:p>
          </p:txBody>
        </p:sp>
        <p:sp>
          <p:nvSpPr>
            <p:cNvPr id="303" name="Google Shape;303;p25"/>
            <p:cNvSpPr txBox="1"/>
            <p:nvPr/>
          </p:nvSpPr>
          <p:spPr>
            <a:xfrm>
              <a:off x="2463700" y="2296075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$16.00</a:t>
              </a:r>
              <a:endParaRPr/>
            </a:p>
          </p:txBody>
        </p:sp>
      </p:grpSp>
      <p:grpSp>
        <p:nvGrpSpPr>
          <p:cNvPr id="304" name="Google Shape;304;p25"/>
          <p:cNvGrpSpPr/>
          <p:nvPr/>
        </p:nvGrpSpPr>
        <p:grpSpPr>
          <a:xfrm>
            <a:off x="728399" y="2757775"/>
            <a:ext cx="3277552" cy="1815400"/>
            <a:chOff x="868374" y="3013050"/>
            <a:chExt cx="3277552" cy="1815400"/>
          </a:xfrm>
        </p:grpSpPr>
        <p:sp>
          <p:nvSpPr>
            <p:cNvPr id="305" name="Google Shape;305;p25"/>
            <p:cNvSpPr txBox="1"/>
            <p:nvPr/>
          </p:nvSpPr>
          <p:spPr>
            <a:xfrm>
              <a:off x="8683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$14.00</a:t>
              </a:r>
              <a:endParaRPr/>
            </a:p>
          </p:txBody>
        </p:sp>
        <p:sp>
          <p:nvSpPr>
            <p:cNvPr id="306" name="Google Shape;306;p25"/>
            <p:cNvSpPr txBox="1"/>
            <p:nvPr/>
          </p:nvSpPr>
          <p:spPr>
            <a:xfrm>
              <a:off x="3107600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$12.00</a:t>
              </a:r>
              <a:endParaRPr/>
            </a:p>
          </p:txBody>
        </p:sp>
        <p:sp>
          <p:nvSpPr>
            <p:cNvPr id="307" name="Google Shape;307;p25"/>
            <p:cNvSpPr txBox="1"/>
            <p:nvPr/>
          </p:nvSpPr>
          <p:spPr>
            <a:xfrm>
              <a:off x="2050675" y="4366750"/>
              <a:ext cx="10383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$9.00</a:t>
              </a:r>
              <a:endParaRPr/>
            </a:p>
          </p:txBody>
        </p:sp>
        <p:pic>
          <p:nvPicPr>
            <p:cNvPr id="308" name="Google Shape;308;p25"/>
            <p:cNvPicPr preferRelativeResize="0"/>
            <p:nvPr/>
          </p:nvPicPr>
          <p:blipFill rotWithShape="1">
            <a:blip r:embed="rId6">
              <a:alphaModFix/>
            </a:blip>
            <a:srcRect l="35050" t="5885" r="34327" b="59975"/>
            <a:stretch/>
          </p:blipFill>
          <p:spPr>
            <a:xfrm>
              <a:off x="868374" y="3013050"/>
              <a:ext cx="1038300" cy="13537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309;p25"/>
            <p:cNvPicPr preferRelativeResize="0"/>
            <p:nvPr/>
          </p:nvPicPr>
          <p:blipFill rotWithShape="1">
            <a:blip r:embed="rId6">
              <a:alphaModFix/>
            </a:blip>
            <a:srcRect t="46874" r="32646" b="19375"/>
            <a:stretch/>
          </p:blipFill>
          <p:spPr>
            <a:xfrm>
              <a:off x="1835951" y="3013050"/>
              <a:ext cx="2309975" cy="1353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5B9DF7-C7F1-466F-AD87-D00E46B2C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2650" y="10841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26" title="Screenshot 2025-05-20 at 8.42.03 AM.png"/>
          <p:cNvPicPr preferRelativeResize="0"/>
          <p:nvPr/>
        </p:nvPicPr>
        <p:blipFill rotWithShape="1">
          <a:blip r:embed="rId7">
            <a:alphaModFix/>
          </a:blip>
          <a:srcRect t="65481"/>
          <a:stretch/>
        </p:blipFill>
        <p:spPr>
          <a:xfrm>
            <a:off x="281125" y="901525"/>
            <a:ext cx="5583374" cy="2419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FCA331-884B-40B6-BC79-0F32766761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29370" y="763416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5E1F8A-F408-4339-9450-1542E61F8F2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66412" y="132916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7" title="Screenshot 2025-05-20 at 8.42.03 AM.png"/>
          <p:cNvPicPr preferRelativeResize="0"/>
          <p:nvPr/>
        </p:nvPicPr>
        <p:blipFill rotWithShape="1">
          <a:blip r:embed="rId5">
            <a:alphaModFix/>
          </a:blip>
          <a:srcRect t="11747" b="41964"/>
          <a:stretch/>
        </p:blipFill>
        <p:spPr>
          <a:xfrm>
            <a:off x="306850" y="1451913"/>
            <a:ext cx="3854550" cy="223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95EE86-61AD-49AE-B138-ECA587B9A70D}"/>
              </a:ext>
            </a:extLst>
          </p:cNvPr>
          <p:cNvSpPr txBox="1"/>
          <p:nvPr/>
        </p:nvSpPr>
        <p:spPr>
          <a:xfrm>
            <a:off x="4802245" y="1298024"/>
            <a:ext cx="35654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the words and match to the picture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0C1AA9E-A3C8-41E3-B00F-1FB6B6B61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78622" y="173044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28" title="Screenshot 2025-05-20 at 8.42.35 AM.png"/>
          <p:cNvPicPr preferRelativeResize="0"/>
          <p:nvPr/>
        </p:nvPicPr>
        <p:blipFill rotWithShape="1">
          <a:blip r:embed="rId5">
            <a:alphaModFix/>
          </a:blip>
          <a:srcRect t="6960" b="27068"/>
          <a:stretch/>
        </p:blipFill>
        <p:spPr>
          <a:xfrm>
            <a:off x="321475" y="975675"/>
            <a:ext cx="4250526" cy="347589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28"/>
          <p:cNvSpPr txBox="1"/>
          <p:nvPr/>
        </p:nvSpPr>
        <p:spPr>
          <a:xfrm>
            <a:off x="4708250" y="1309050"/>
            <a:ext cx="33237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blouse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tie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skirt is $__.__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The </a:t>
            </a:r>
            <a:r>
              <a:rPr lang="en-US" sz="1800" dirty="0"/>
              <a:t>men’s </a:t>
            </a:r>
            <a:r>
              <a:rPr lang="en" sz="1800" dirty="0"/>
              <a:t>jacket is $__.__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/>
          </a:p>
          <a:p>
            <a:r>
              <a:rPr lang="en-US" sz="1800" dirty="0"/>
              <a:t>The women’s jacket is $__.__</a:t>
            </a:r>
          </a:p>
          <a:p>
            <a:endParaRPr lang="en-US" sz="1800" dirty="0"/>
          </a:p>
          <a:p>
            <a:r>
              <a:rPr lang="en-US" sz="1800" dirty="0"/>
              <a:t>The sweater is $ ___.__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6C28C3-747E-4E71-8B13-673FB219CC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8800" y="23685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29" title="Screenshot 2025-05-20 at 8.42.27 AM.png"/>
          <p:cNvPicPr preferRelativeResize="0"/>
          <p:nvPr/>
        </p:nvPicPr>
        <p:blipFill rotWithShape="1">
          <a:blip r:embed="rId5">
            <a:alphaModFix/>
          </a:blip>
          <a:srcRect t="34092" b="13769"/>
          <a:stretch/>
        </p:blipFill>
        <p:spPr>
          <a:xfrm>
            <a:off x="238150" y="1029725"/>
            <a:ext cx="4465026" cy="3089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29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sp>
        <p:nvSpPr>
          <p:cNvPr id="332" name="Google Shape;332;p29"/>
          <p:cNvSpPr txBox="1"/>
          <p:nvPr/>
        </p:nvSpPr>
        <p:spPr>
          <a:xfrm>
            <a:off x="4703175" y="1512325"/>
            <a:ext cx="3869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suit?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coat? 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blouse?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How much is the skirt? </a:t>
            </a: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1587BF-0638-407E-BC51-DE4E114854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34464" y="95858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0" title="Screenshot 2025-05-20 at 8.43.03 AM.png"/>
          <p:cNvPicPr preferRelativeResize="0"/>
          <p:nvPr/>
        </p:nvPicPr>
        <p:blipFill rotWithShape="1">
          <a:blip r:embed="rId5">
            <a:alphaModFix/>
          </a:blip>
          <a:srcRect t="6425" b="45690"/>
          <a:stretch/>
        </p:blipFill>
        <p:spPr>
          <a:xfrm>
            <a:off x="4222300" y="1283288"/>
            <a:ext cx="4741300" cy="2576926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0"/>
          <p:cNvSpPr txBox="1"/>
          <p:nvPr/>
        </p:nvSpPr>
        <p:spPr>
          <a:xfrm>
            <a:off x="1129925" y="1283300"/>
            <a:ext cx="3323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blouse?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skirt?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are the pants?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How much is the shirt? </a:t>
            </a:r>
            <a:endParaRPr sz="1800"/>
          </a:p>
        </p:txBody>
      </p:sp>
      <p:sp>
        <p:nvSpPr>
          <p:cNvPr id="339" name="Google Shape;339;p30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How much it it?        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9EC1171-660A-4844-821A-DD46B83EE4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55371" y="142125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" name="Google Shape;344;p31" title="Screenshot 2025-05-20 at 8.43.24 AM.png"/>
          <p:cNvPicPr preferRelativeResize="0"/>
          <p:nvPr/>
        </p:nvPicPr>
        <p:blipFill rotWithShape="1">
          <a:blip r:embed="rId5">
            <a:alphaModFix/>
          </a:blip>
          <a:srcRect l="47089" t="37282" b="6321"/>
          <a:stretch/>
        </p:blipFill>
        <p:spPr>
          <a:xfrm>
            <a:off x="4041650" y="1039850"/>
            <a:ext cx="3089224" cy="379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 title="Screenshot 2025-05-18 at 11.19.12 AM.png"/>
          <p:cNvPicPr preferRelativeResize="0"/>
          <p:nvPr/>
        </p:nvPicPr>
        <p:blipFill rotWithShape="1">
          <a:blip r:embed="rId6">
            <a:alphaModFix/>
          </a:blip>
          <a:srcRect l="33862" t="51258" r="35314" b="7403"/>
          <a:stretch/>
        </p:blipFill>
        <p:spPr>
          <a:xfrm>
            <a:off x="7185639" y="883675"/>
            <a:ext cx="1651686" cy="1901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1"/>
          <p:cNvSpPr txBox="1"/>
          <p:nvPr/>
        </p:nvSpPr>
        <p:spPr>
          <a:xfrm>
            <a:off x="1129925" y="1364400"/>
            <a:ext cx="29118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should mother wear to work?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Mother should wear a d___ and d___ s____.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What should father  wear to work?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Father should wear p___  and a t__. </a:t>
            </a:r>
            <a:endParaRPr sz="1800"/>
          </a:p>
        </p:txBody>
      </p:sp>
      <p:sp>
        <p:nvSpPr>
          <p:cNvPr id="347" name="Google Shape;347;p31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should I wear?        </a:t>
            </a:r>
            <a:r>
              <a:rPr lang="en" sz="1900" b="1"/>
              <a:t>Complete the sentence.    Listen. Repeat.                    </a:t>
            </a:r>
            <a:endParaRPr sz="1900" b="1"/>
          </a:p>
        </p:txBody>
      </p:sp>
      <p:pic>
        <p:nvPicPr>
          <p:cNvPr id="348" name="Google Shape;348;p31" title="Screenshot 2025-05-18 at 11.19.12 AM.png"/>
          <p:cNvPicPr preferRelativeResize="0"/>
          <p:nvPr/>
        </p:nvPicPr>
        <p:blipFill rotWithShape="1">
          <a:blip r:embed="rId6">
            <a:alphaModFix/>
          </a:blip>
          <a:srcRect l="65823" t="51166" r="2703" b="7978"/>
          <a:stretch/>
        </p:blipFill>
        <p:spPr>
          <a:xfrm>
            <a:off x="7280900" y="2920749"/>
            <a:ext cx="1706450" cy="190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770E782-2F44-4491-8954-B04D12A0CE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04668" y="95800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4"/>
          <p:cNvSpPr txBox="1"/>
          <p:nvPr/>
        </p:nvSpPr>
        <p:spPr>
          <a:xfrm>
            <a:off x="307725" y="197425"/>
            <a:ext cx="4038600" cy="46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This unit talks about shopping for clothes. 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learn about names for clothes and which clothes is best for the different weather.</a:t>
            </a: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50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50">
                <a:solidFill>
                  <a:srgbClr val="233A44"/>
                </a:solidFill>
                <a:latin typeface="Lexend Exa"/>
                <a:ea typeface="Lexend Exa"/>
                <a:cs typeface="Lexend Exa"/>
                <a:sym typeface="Lexend Exa"/>
              </a:rPr>
              <a:t>We will talk about how to find the stores to shop for our clothes.     </a:t>
            </a:r>
            <a:endParaRPr sz="2150" b="1">
              <a:solidFill>
                <a:srgbClr val="233A44"/>
              </a:solidFill>
              <a:latin typeface="Lexend Exa"/>
              <a:ea typeface="Lexend Exa"/>
              <a:cs typeface="Lexend Exa"/>
              <a:sym typeface="Lexend Exa"/>
            </a:endParaRPr>
          </a:p>
        </p:txBody>
      </p:sp>
      <p:pic>
        <p:nvPicPr>
          <p:cNvPr id="134" name="Google Shape;134;p14" title="Screenshot 2025-05-20 at 8.38.30 A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49325" y="314950"/>
            <a:ext cx="4570874" cy="451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B9C7D2E-6CB5-4DE7-8699-349E786C96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03056" y="91472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2"/>
          <p:cNvGrpSpPr/>
          <p:nvPr/>
        </p:nvGrpSpPr>
        <p:grpSpPr>
          <a:xfrm>
            <a:off x="1494251" y="1285041"/>
            <a:ext cx="6155496" cy="2573417"/>
            <a:chOff x="1373675" y="865000"/>
            <a:chExt cx="6396650" cy="2365273"/>
          </a:xfrm>
        </p:grpSpPr>
        <p:grpSp>
          <p:nvGrpSpPr>
            <p:cNvPr id="354" name="Google Shape;354;p32"/>
            <p:cNvGrpSpPr/>
            <p:nvPr/>
          </p:nvGrpSpPr>
          <p:grpSpPr>
            <a:xfrm>
              <a:off x="1373675" y="865000"/>
              <a:ext cx="6396650" cy="1912574"/>
              <a:chOff x="2283950" y="803200"/>
              <a:chExt cx="6396650" cy="1912574"/>
            </a:xfrm>
          </p:grpSpPr>
          <p:pic>
            <p:nvPicPr>
              <p:cNvPr id="355" name="Google Shape;355;p32" title="Screenshot 2025-05-20 at 8.43.34 AM.png"/>
              <p:cNvPicPr preferRelativeResize="0"/>
              <p:nvPr/>
            </p:nvPicPr>
            <p:blipFill rotWithShape="1">
              <a:blip r:embed="rId5">
                <a:alphaModFix/>
              </a:blip>
              <a:srcRect t="63291" r="32596" b="7383"/>
              <a:stretch/>
            </p:blipFill>
            <p:spPr>
              <a:xfrm>
                <a:off x="5302340" y="803200"/>
                <a:ext cx="3378260" cy="191257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56" name="Google Shape;356;p32" title="Screenshot 2025-05-20 at 8.43.34 AM.png"/>
              <p:cNvPicPr preferRelativeResize="0"/>
              <p:nvPr/>
            </p:nvPicPr>
            <p:blipFill rotWithShape="1">
              <a:blip r:embed="rId5">
                <a:alphaModFix/>
              </a:blip>
              <a:srcRect t="30052" r="32650" b="41856"/>
              <a:stretch/>
            </p:blipFill>
            <p:spPr>
              <a:xfrm>
                <a:off x="2283950" y="803200"/>
                <a:ext cx="3523750" cy="19125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57" name="Google Shape;357;p32"/>
            <p:cNvSpPr txBox="1"/>
            <p:nvPr/>
          </p:nvSpPr>
          <p:spPr>
            <a:xfrm>
              <a:off x="2040600" y="2777573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$10.00</a:t>
              </a:r>
              <a:endParaRPr sz="1600"/>
            </a:p>
          </p:txBody>
        </p:sp>
        <p:sp>
          <p:nvSpPr>
            <p:cNvPr id="358" name="Google Shape;358;p32"/>
            <p:cNvSpPr txBox="1"/>
            <p:nvPr/>
          </p:nvSpPr>
          <p:spPr>
            <a:xfrm>
              <a:off x="3536811" y="2777570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$15.99</a:t>
              </a:r>
              <a:endParaRPr sz="1600"/>
            </a:p>
          </p:txBody>
        </p:sp>
        <p:sp>
          <p:nvSpPr>
            <p:cNvPr id="359" name="Google Shape;359;p32"/>
            <p:cNvSpPr txBox="1"/>
            <p:nvPr/>
          </p:nvSpPr>
          <p:spPr>
            <a:xfrm>
              <a:off x="5033011" y="2571745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$20.00</a:t>
              </a:r>
              <a:endParaRPr sz="1600"/>
            </a:p>
          </p:txBody>
        </p:sp>
        <p:sp>
          <p:nvSpPr>
            <p:cNvPr id="360" name="Google Shape;360;p32"/>
            <p:cNvSpPr txBox="1"/>
            <p:nvPr/>
          </p:nvSpPr>
          <p:spPr>
            <a:xfrm>
              <a:off x="6451961" y="2571745"/>
              <a:ext cx="1115700" cy="45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/>
                <a:t>$40.99</a:t>
              </a:r>
              <a:endParaRPr sz="1600"/>
            </a:p>
          </p:txBody>
        </p:sp>
      </p:grpSp>
      <p:sp>
        <p:nvSpPr>
          <p:cNvPr id="361" name="Google Shape;361;p32"/>
          <p:cNvSpPr txBox="1"/>
          <p:nvPr/>
        </p:nvSpPr>
        <p:spPr>
          <a:xfrm>
            <a:off x="1129925" y="3836500"/>
            <a:ext cx="6399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shirt is $__.__</a:t>
            </a:r>
            <a:r>
              <a:rPr lang="en" sz="1800" b="1">
                <a:solidFill>
                  <a:srgbClr val="FF0000"/>
                </a:solidFill>
              </a:rPr>
              <a:t>                                   </a:t>
            </a:r>
            <a:r>
              <a:rPr lang="en" sz="1800"/>
              <a:t>The tie is $__.__</a:t>
            </a:r>
            <a:endParaRPr sz="1800" b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The skirt is $__.__</a:t>
            </a:r>
            <a:r>
              <a:rPr lang="en" sz="1800" b="1">
                <a:solidFill>
                  <a:srgbClr val="FF0000"/>
                </a:solidFill>
              </a:rPr>
              <a:t>                                   </a:t>
            </a:r>
            <a:r>
              <a:rPr lang="en" sz="1800"/>
              <a:t>The jacket is $__.__ 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362" name="Google Shape;362;p32"/>
          <p:cNvSpPr txBox="1"/>
          <p:nvPr/>
        </p:nvSpPr>
        <p:spPr>
          <a:xfrm>
            <a:off x="238150" y="257150"/>
            <a:ext cx="8591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How much i</a:t>
            </a:r>
            <a:r>
              <a:rPr lang="en-US" sz="2400" b="1" dirty="0"/>
              <a:t>s</a:t>
            </a:r>
            <a:r>
              <a:rPr lang="en" sz="2400" b="1" dirty="0"/>
              <a:t> it?                </a:t>
            </a:r>
            <a:r>
              <a:rPr lang="en" sz="1900" b="1" dirty="0"/>
              <a:t>Complete the sentence.    Listen. Repeat.                    </a:t>
            </a:r>
            <a:endParaRPr sz="19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0FC148-6AD6-4C1E-8F61-98259A1FD3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83361" y="5744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33" title="Screenshot 2025-05-20 at 8.43.44 AM.png"/>
          <p:cNvPicPr preferRelativeResize="0"/>
          <p:nvPr/>
        </p:nvPicPr>
        <p:blipFill rotWithShape="1">
          <a:blip r:embed="rId7">
            <a:alphaModFix/>
          </a:blip>
          <a:srcRect l="6025" t="43454" r="30349"/>
          <a:stretch/>
        </p:blipFill>
        <p:spPr>
          <a:xfrm>
            <a:off x="339800" y="308900"/>
            <a:ext cx="4232200" cy="457110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3"/>
          <p:cNvSpPr txBox="1"/>
          <p:nvPr/>
        </p:nvSpPr>
        <p:spPr>
          <a:xfrm>
            <a:off x="4743925" y="484300"/>
            <a:ext cx="4232100" cy="350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Read the story.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Complete the shopping list.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Answer the question.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Francesca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Lisa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Jerome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Carmela buy?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233A44"/>
                </a:solidFill>
              </a:rPr>
              <a:t>What will Mario buy? </a:t>
            </a: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rgbClr val="233A4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dk2"/>
                </a:solidFill>
              </a:rPr>
              <a:t>Listen to recording.  Repeat.</a:t>
            </a:r>
            <a:endParaRPr sz="1800" b="1" dirty="0">
              <a:solidFill>
                <a:srgbClr val="233A44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CD54DB8-7F56-4C11-A25E-BF8FC1C6BD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3117" y="375289"/>
            <a:ext cx="49265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A1D13C-FC99-4775-A9B6-3810B552A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56775" y="64500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4"/>
          <p:cNvSpPr txBox="1">
            <a:spLocks noGrp="1"/>
          </p:cNvSpPr>
          <p:nvPr>
            <p:ph type="title"/>
          </p:nvPr>
        </p:nvSpPr>
        <p:spPr>
          <a:xfrm>
            <a:off x="819150" y="258050"/>
            <a:ext cx="7505700" cy="95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/>
              <a:t>Let’s Chat…</a:t>
            </a:r>
            <a:endParaRPr sz="5400"/>
          </a:p>
        </p:txBody>
      </p:sp>
      <p:pic>
        <p:nvPicPr>
          <p:cNvPr id="374" name="Google Shape;374;p34"/>
          <p:cNvPicPr preferRelativeResize="0"/>
          <p:nvPr/>
        </p:nvPicPr>
        <p:blipFill rotWithShape="1">
          <a:blip r:embed="rId5">
            <a:alphaModFix/>
          </a:blip>
          <a:srcRect b="49127"/>
          <a:stretch/>
        </p:blipFill>
        <p:spPr>
          <a:xfrm>
            <a:off x="520375" y="1819525"/>
            <a:ext cx="8256675" cy="236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5211CC-4077-4F28-8213-65F8DDBE9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94952" y="10094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title"/>
          </p:nvPr>
        </p:nvSpPr>
        <p:spPr>
          <a:xfrm>
            <a:off x="283125" y="480900"/>
            <a:ext cx="75057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500"/>
              <a:t>Let’s go shopping!</a:t>
            </a:r>
            <a:endParaRPr sz="2500"/>
          </a:p>
        </p:txBody>
      </p:sp>
      <p:graphicFrame>
        <p:nvGraphicFramePr>
          <p:cNvPr id="140" name="Google Shape;140;p15"/>
          <p:cNvGraphicFramePr/>
          <p:nvPr>
            <p:extLst>
              <p:ext uri="{D42A27DB-BD31-4B8C-83A1-F6EECF244321}">
                <p14:modId xmlns:p14="http://schemas.microsoft.com/office/powerpoint/2010/main" val="443691057"/>
              </p:ext>
            </p:extLst>
          </p:nvPr>
        </p:nvGraphicFramePr>
        <p:xfrm>
          <a:off x="351513" y="850375"/>
          <a:ext cx="8440950" cy="3889810"/>
        </p:xfrm>
        <a:graphic>
          <a:graphicData uri="http://schemas.openxmlformats.org/drawingml/2006/table">
            <a:tbl>
              <a:tblPr>
                <a:noFill/>
                <a:tableStyleId>{374776BB-65C0-46B3-8F25-7A99529C469B}</a:tableStyleId>
              </a:tblPr>
              <a:tblGrid>
                <a:gridCol w="1406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0682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7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summer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winter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spring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fall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sledding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swimming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wedding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vacation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warm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cool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cold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tank top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shirt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t-shirt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blouse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cardigan</a:t>
                      </a:r>
                      <a:endParaRPr sz="170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hooded sweatshirt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shorts</a:t>
                      </a:r>
                      <a:endParaRPr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pants</a:t>
                      </a:r>
                      <a:endParaRPr dirty="0"/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skirt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pajamas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slippers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jacket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coat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tie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suit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gown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dress shoes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72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cap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hat</a:t>
                      </a:r>
                      <a:endParaRPr dirty="0"/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gloves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scarf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snow boots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sneakers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trunks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swim suit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sandals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price tag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700" dirty="0">
                          <a:latin typeface="Teachers"/>
                          <a:ea typeface="Teachers"/>
                          <a:cs typeface="Teachers"/>
                          <a:sym typeface="Teachers"/>
                        </a:rPr>
                        <a:t>buy</a:t>
                      </a:r>
                      <a:endParaRPr sz="1700" dirty="0">
                        <a:latin typeface="Teachers"/>
                        <a:ea typeface="Teachers"/>
                        <a:cs typeface="Teachers"/>
                        <a:sym typeface="Teachers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dirty="0"/>
                        <a:t>D</a:t>
                      </a:r>
                      <a:r>
                        <a:rPr lang="en" dirty="0"/>
                        <a:t>ollars/</a:t>
                      </a:r>
                      <a:r>
                        <a:rPr lang="en-US" dirty="0"/>
                        <a:t>cents </a:t>
                      </a:r>
                      <a:endParaRPr dirty="0"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1" name="Google Shape;141;p15"/>
          <p:cNvSpPr txBox="1"/>
          <p:nvPr/>
        </p:nvSpPr>
        <p:spPr>
          <a:xfrm>
            <a:off x="5978825" y="480900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2"/>
                </a:solidFill>
              </a:rPr>
              <a:t>REPEAT AFTER ME!</a:t>
            </a:r>
            <a:endParaRPr sz="2200" b="1">
              <a:solidFill>
                <a:schemeClr val="dk2"/>
              </a:solidFill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2499900" y="67250"/>
            <a:ext cx="3678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6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u="sng"/>
              <a:t>Review Words</a:t>
            </a:r>
            <a:endParaRPr sz="4000" b="1" u="sng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FBE30DF-2500-4B19-ADD3-84CC366924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117037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DF6AAE-4CB2-4F66-9180-1DDC00235B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1060825"/>
            <a:ext cx="406400" cy="4064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33ECEB-76EC-4335-9E1B-D12E59A1590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165588" y="884038"/>
            <a:ext cx="406400" cy="4064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66DA1E-E9D8-4656-B31D-1F94D112AE5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3974" y="1004100"/>
            <a:ext cx="406400" cy="4064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CDC0E9-3E36-4188-A790-6E1170F52B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86061" y="944069"/>
            <a:ext cx="406400" cy="406400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7070F82-A1ED-4F45-A653-7311303EC2DF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80813" y="944069"/>
            <a:ext cx="406400" cy="4064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F4E8B0-CD18-4749-8B00-FAB8B4F540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434825" y="1633500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5DD8CFF-7B5A-421F-9E87-5BD944B7E47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924537" y="1617330"/>
            <a:ext cx="406400" cy="4064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6048CA-1D76-4366-81DA-E2792EBBDBC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211049" y="1576266"/>
            <a:ext cx="406400" cy="4064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AE0512-C77D-41DB-9B3A-D6D08E3BB95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06665" y="1633500"/>
            <a:ext cx="406400" cy="406400"/>
          </a:xfrm>
          <a:prstGeom prst="rect">
            <a:avLst/>
          </a:prstGeom>
        </p:spPr>
      </p:pic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CA3CA2D-56FE-4CC6-975E-75D3109DCFE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82748" y="1516744"/>
            <a:ext cx="406400" cy="40640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602E9ED-CB72-44A7-91B6-17BB3FF38B77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202612" y="1516744"/>
            <a:ext cx="406400" cy="406400"/>
          </a:xfrm>
          <a:prstGeom prst="rect">
            <a:avLst/>
          </a:prstGeom>
        </p:spPr>
      </p:pic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376EC2-BC0F-4BEE-BF14-3884BAE74E4B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231625" y="2096625"/>
            <a:ext cx="406400" cy="406400"/>
          </a:xfrm>
          <a:prstGeom prst="rect">
            <a:avLst/>
          </a:prstGeom>
        </p:spPr>
      </p:pic>
      <p:pic>
        <p:nvPicPr>
          <p:cNvPr id="1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D645358-C549-42CF-85F2-DFB53BE57449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2165350"/>
            <a:ext cx="406400" cy="406400"/>
          </a:xfrm>
          <a:prstGeom prst="rect">
            <a:avLst/>
          </a:prstGeom>
        </p:spPr>
      </p:pic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4512F5-E096-4A55-97A3-210E7E79EF9B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165588" y="2242591"/>
            <a:ext cx="406400" cy="406400"/>
          </a:xfrm>
          <a:prstGeom prst="rect">
            <a:avLst/>
          </a:prstGeom>
        </p:spPr>
      </p:pic>
      <p:pic>
        <p:nvPicPr>
          <p:cNvPr id="1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7F681-B051-4155-9C57-B1AA55D6409C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52088" y="2206175"/>
            <a:ext cx="406400" cy="406400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AEF31A-7C98-4E97-90B7-DB0C448E5A19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97055" y="2152615"/>
            <a:ext cx="406400" cy="406400"/>
          </a:xfrm>
          <a:prstGeom prst="rect">
            <a:avLst/>
          </a:prstGeom>
        </p:spPr>
      </p:pic>
      <p:pic>
        <p:nvPicPr>
          <p:cNvPr id="1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AD8B86-3EC4-4908-BF16-48167E08F858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05790" y="2048153"/>
            <a:ext cx="406400" cy="4064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978D3A-3610-4290-8867-0F556A8DE586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48707" y="2872500"/>
            <a:ext cx="406400" cy="4064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F435A0-F842-4513-B413-FD0E1A8CE0C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53501" y="2795280"/>
            <a:ext cx="406400" cy="4064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E2765-7980-48A9-A3EC-97DDF4CA5334}"/>
              </a:ext>
            </a:extLst>
          </p:cNvPr>
          <p:cNvPicPr>
            <a:picLocks noChangeAspect="1"/>
          </p:cNvPicPr>
          <p:nvPr>
            <a:audioFile r:link="rId42"/>
            <p:extLst>
              <p:ext uri="{DAA4B4D4-6D71-4841-9C94-3DE7FCFB9230}">
                <p14:media xmlns:p14="http://schemas.microsoft.com/office/powerpoint/2010/main" r:embed="rId4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42541" y="2705716"/>
            <a:ext cx="406400" cy="406400"/>
          </a:xfrm>
          <a:prstGeom prst="rect">
            <a:avLst/>
          </a:prstGeom>
        </p:spPr>
      </p:pic>
      <p:pic>
        <p:nvPicPr>
          <p:cNvPr id="2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806FA82-7B7C-4AEF-8848-1605AFDD768F}"/>
              </a:ext>
            </a:extLst>
          </p:cNvPr>
          <p:cNvPicPr>
            <a:picLocks noChangeAspect="1"/>
          </p:cNvPicPr>
          <p:nvPr>
            <a:audioFile r:link="rId44"/>
            <p:extLst>
              <p:ext uri="{DAA4B4D4-6D71-4841-9C94-3DE7FCFB9230}">
                <p14:media xmlns:p14="http://schemas.microsoft.com/office/powerpoint/2010/main" r:embed="rId4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3974" y="287173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F0B935-4789-4531-B19E-28A34E343DF3}"/>
              </a:ext>
            </a:extLst>
          </p:cNvPr>
          <p:cNvPicPr>
            <a:picLocks noChangeAspect="1"/>
          </p:cNvPicPr>
          <p:nvPr>
            <a:audioFile r:link="rId46"/>
            <p:extLst>
              <p:ext uri="{DAA4B4D4-6D71-4841-9C94-3DE7FCFB9230}">
                <p14:media xmlns:p14="http://schemas.microsoft.com/office/powerpoint/2010/main" r:embed="rId4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850929" y="2908916"/>
            <a:ext cx="406400" cy="406400"/>
          </a:xfrm>
          <a:prstGeom prst="rect">
            <a:avLst/>
          </a:prstGeom>
        </p:spPr>
      </p:pic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BFA028-9BAE-4498-AA42-E7DD5C9E9C34}"/>
              </a:ext>
            </a:extLst>
          </p:cNvPr>
          <p:cNvPicPr>
            <a:picLocks noChangeAspect="1"/>
          </p:cNvPicPr>
          <p:nvPr>
            <a:audioFile r:link="rId48"/>
            <p:extLst>
              <p:ext uri="{DAA4B4D4-6D71-4841-9C94-3DE7FCFB9230}">
                <p14:media xmlns:p14="http://schemas.microsoft.com/office/powerpoint/2010/main" r:embed="rId4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05790" y="2872674"/>
            <a:ext cx="406400" cy="406400"/>
          </a:xfrm>
          <a:prstGeom prst="rect">
            <a:avLst/>
          </a:prstGeom>
        </p:spPr>
      </p:pic>
      <p:pic>
        <p:nvPicPr>
          <p:cNvPr id="2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5DA94C-1915-4285-B47D-1ED4EE44D59E}"/>
              </a:ext>
            </a:extLst>
          </p:cNvPr>
          <p:cNvPicPr>
            <a:picLocks noChangeAspect="1"/>
          </p:cNvPicPr>
          <p:nvPr>
            <a:audioFile r:link="rId50"/>
            <p:extLst>
              <p:ext uri="{DAA4B4D4-6D71-4841-9C94-3DE7FCFB9230}">
                <p14:media xmlns:p14="http://schemas.microsoft.com/office/powerpoint/2010/main" r:embed="rId4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3241975"/>
            <a:ext cx="406400" cy="406400"/>
          </a:xfrm>
          <a:prstGeom prst="rect">
            <a:avLst/>
          </a:prstGeom>
        </p:spPr>
      </p:pic>
      <p:pic>
        <p:nvPicPr>
          <p:cNvPr id="2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E683D0-9C15-4BBE-AE5A-3D1E146F3B6A}"/>
              </a:ext>
            </a:extLst>
          </p:cNvPr>
          <p:cNvPicPr>
            <a:picLocks noChangeAspect="1"/>
          </p:cNvPicPr>
          <p:nvPr>
            <a:audioFile r:link="rId52"/>
            <p:extLst>
              <p:ext uri="{DAA4B4D4-6D71-4841-9C94-3DE7FCFB9230}">
                <p14:media xmlns:p14="http://schemas.microsoft.com/office/powerpoint/2010/main" r:embed="rId5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21337" y="3341186"/>
            <a:ext cx="406400" cy="406400"/>
          </a:xfrm>
          <a:prstGeom prst="rect">
            <a:avLst/>
          </a:prstGeom>
        </p:spPr>
      </p:pic>
      <p:pic>
        <p:nvPicPr>
          <p:cNvPr id="2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EBDB75-EE59-4B86-905C-CBF3DF091F42}"/>
              </a:ext>
            </a:extLst>
          </p:cNvPr>
          <p:cNvPicPr>
            <a:picLocks noChangeAspect="1"/>
          </p:cNvPicPr>
          <p:nvPr>
            <a:audioFile r:link="rId54"/>
            <p:extLst>
              <p:ext uri="{DAA4B4D4-6D71-4841-9C94-3DE7FCFB9230}">
                <p14:media xmlns:p14="http://schemas.microsoft.com/office/powerpoint/2010/main" r:embed="rId5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81573" y="3201680"/>
            <a:ext cx="406400" cy="406400"/>
          </a:xfrm>
          <a:prstGeom prst="rect">
            <a:avLst/>
          </a:prstGeom>
        </p:spPr>
      </p:pic>
      <p:pic>
        <p:nvPicPr>
          <p:cNvPr id="2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255DC5C-1C39-4BFD-9E90-240D61069CF6}"/>
              </a:ext>
            </a:extLst>
          </p:cNvPr>
          <p:cNvPicPr>
            <a:picLocks noChangeAspect="1"/>
          </p:cNvPicPr>
          <p:nvPr>
            <a:audioFile r:link="rId56"/>
            <p:extLst>
              <p:ext uri="{DAA4B4D4-6D71-4841-9C94-3DE7FCFB9230}">
                <p14:media xmlns:p14="http://schemas.microsoft.com/office/powerpoint/2010/main" r:embed="rId5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542362" y="3241206"/>
            <a:ext cx="406400" cy="406400"/>
          </a:xfrm>
          <a:prstGeom prst="rect">
            <a:avLst/>
          </a:prstGeom>
        </p:spPr>
      </p:pic>
      <p:pic>
        <p:nvPicPr>
          <p:cNvPr id="3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10CA9D-F252-44A6-8D70-32B3DFBA07B1}"/>
              </a:ext>
            </a:extLst>
          </p:cNvPr>
          <p:cNvPicPr>
            <a:picLocks noChangeAspect="1"/>
          </p:cNvPicPr>
          <p:nvPr>
            <a:audioFile r:link="rId58"/>
            <p:extLst>
              <p:ext uri="{DAA4B4D4-6D71-4841-9C94-3DE7FCFB9230}">
                <p14:media xmlns:p14="http://schemas.microsoft.com/office/powerpoint/2010/main" r:embed="rId5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944110" y="3301130"/>
            <a:ext cx="406400" cy="406400"/>
          </a:xfrm>
          <a:prstGeom prst="rect">
            <a:avLst/>
          </a:prstGeom>
        </p:spPr>
      </p:pic>
      <p:pic>
        <p:nvPicPr>
          <p:cNvPr id="3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E315A0-7427-42A8-B71C-3F1A83BA15C7}"/>
              </a:ext>
            </a:extLst>
          </p:cNvPr>
          <p:cNvPicPr>
            <a:picLocks noChangeAspect="1"/>
          </p:cNvPicPr>
          <p:nvPr>
            <a:audioFile r:link="rId60"/>
            <p:extLst>
              <p:ext uri="{DAA4B4D4-6D71-4841-9C94-3DE7FCFB9230}">
                <p14:media xmlns:p14="http://schemas.microsoft.com/office/powerpoint/2010/main" r:embed="rId5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98971" y="3255306"/>
            <a:ext cx="406400" cy="406400"/>
          </a:xfrm>
          <a:prstGeom prst="rect">
            <a:avLst/>
          </a:prstGeom>
        </p:spPr>
      </p:pic>
      <p:pic>
        <p:nvPicPr>
          <p:cNvPr id="3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B409877-FA85-489C-8D3A-9B97AD1A2E66}"/>
              </a:ext>
            </a:extLst>
          </p:cNvPr>
          <p:cNvPicPr>
            <a:picLocks noChangeAspect="1"/>
          </p:cNvPicPr>
          <p:nvPr>
            <a:audioFile r:link="rId62"/>
            <p:extLst>
              <p:ext uri="{DAA4B4D4-6D71-4841-9C94-3DE7FCFB9230}">
                <p14:media xmlns:p14="http://schemas.microsoft.com/office/powerpoint/2010/main" r:embed="rId6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336150" y="3814650"/>
            <a:ext cx="406400" cy="406400"/>
          </a:xfrm>
          <a:prstGeom prst="rect">
            <a:avLst/>
          </a:prstGeom>
        </p:spPr>
      </p:pic>
      <p:pic>
        <p:nvPicPr>
          <p:cNvPr id="3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D1C431C-3EB0-4991-9156-D4E0514AF691}"/>
              </a:ext>
            </a:extLst>
          </p:cNvPr>
          <p:cNvPicPr>
            <a:picLocks noChangeAspect="1"/>
          </p:cNvPicPr>
          <p:nvPr>
            <a:audioFile r:link="rId64"/>
            <p:extLst>
              <p:ext uri="{DAA4B4D4-6D71-4841-9C94-3DE7FCFB9230}">
                <p14:media xmlns:p14="http://schemas.microsoft.com/office/powerpoint/2010/main" r:embed="rId6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01839" y="3747586"/>
            <a:ext cx="406400" cy="406400"/>
          </a:xfrm>
          <a:prstGeom prst="rect">
            <a:avLst/>
          </a:prstGeom>
        </p:spPr>
      </p:pic>
      <p:pic>
        <p:nvPicPr>
          <p:cNvPr id="3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09FF512-67AB-4F3E-B08A-5684E49E2A23}"/>
              </a:ext>
            </a:extLst>
          </p:cNvPr>
          <p:cNvPicPr>
            <a:picLocks noChangeAspect="1"/>
          </p:cNvPicPr>
          <p:nvPr>
            <a:audioFile r:link="rId66"/>
            <p:extLst>
              <p:ext uri="{DAA4B4D4-6D71-4841-9C94-3DE7FCFB9230}">
                <p14:media xmlns:p14="http://schemas.microsoft.com/office/powerpoint/2010/main" r:embed="rId6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3943662" y="3747175"/>
            <a:ext cx="406400" cy="406400"/>
          </a:xfrm>
          <a:prstGeom prst="rect">
            <a:avLst/>
          </a:prstGeom>
        </p:spPr>
      </p:pic>
      <p:pic>
        <p:nvPicPr>
          <p:cNvPr id="3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8189D2-93BD-4968-9781-56741CABA0B8}"/>
              </a:ext>
            </a:extLst>
          </p:cNvPr>
          <p:cNvPicPr>
            <a:picLocks noChangeAspect="1"/>
          </p:cNvPicPr>
          <p:nvPr>
            <a:audioFile r:link="rId68"/>
            <p:extLst>
              <p:ext uri="{DAA4B4D4-6D71-4841-9C94-3DE7FCFB9230}">
                <p14:media xmlns:p14="http://schemas.microsoft.com/office/powerpoint/2010/main" r:embed="rId6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471811" y="3730889"/>
            <a:ext cx="406400" cy="406400"/>
          </a:xfrm>
          <a:prstGeom prst="rect">
            <a:avLst/>
          </a:prstGeom>
        </p:spPr>
      </p:pic>
      <p:pic>
        <p:nvPicPr>
          <p:cNvPr id="3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A06E3D-B9B2-4463-B430-DE75DD7B1D3B}"/>
              </a:ext>
            </a:extLst>
          </p:cNvPr>
          <p:cNvPicPr>
            <a:picLocks noChangeAspect="1"/>
          </p:cNvPicPr>
          <p:nvPr>
            <a:audioFile r:link="rId70"/>
            <p:extLst>
              <p:ext uri="{DAA4B4D4-6D71-4841-9C94-3DE7FCFB9230}">
                <p14:media xmlns:p14="http://schemas.microsoft.com/office/powerpoint/2010/main" r:embed="rId6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999960" y="3740694"/>
            <a:ext cx="406400" cy="406400"/>
          </a:xfrm>
          <a:prstGeom prst="rect">
            <a:avLst/>
          </a:prstGeom>
        </p:spPr>
      </p:pic>
      <p:pic>
        <p:nvPicPr>
          <p:cNvPr id="3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41C062-16A5-4729-9EA5-2459C8C5A666}"/>
              </a:ext>
            </a:extLst>
          </p:cNvPr>
          <p:cNvPicPr>
            <a:picLocks noChangeAspect="1"/>
          </p:cNvPicPr>
          <p:nvPr>
            <a:audioFile r:link="rId72"/>
            <p:extLst>
              <p:ext uri="{DAA4B4D4-6D71-4841-9C94-3DE7FCFB9230}">
                <p14:media xmlns:p14="http://schemas.microsoft.com/office/powerpoint/2010/main" r:embed="rId7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360478" y="3679330"/>
            <a:ext cx="406400" cy="406400"/>
          </a:xfrm>
          <a:prstGeom prst="rect">
            <a:avLst/>
          </a:prstGeom>
        </p:spPr>
      </p:pic>
      <p:pic>
        <p:nvPicPr>
          <p:cNvPr id="3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67B4E7-39B7-4B8B-A746-881183E71EBD}"/>
              </a:ext>
            </a:extLst>
          </p:cNvPr>
          <p:cNvPicPr>
            <a:picLocks noChangeAspect="1"/>
          </p:cNvPicPr>
          <p:nvPr>
            <a:audioFile r:link="rId74"/>
            <p:extLst>
              <p:ext uri="{DAA4B4D4-6D71-4841-9C94-3DE7FCFB9230}">
                <p14:media xmlns:p14="http://schemas.microsoft.com/office/powerpoint/2010/main" r:embed="rId7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1251348" y="4221061"/>
            <a:ext cx="406400" cy="406400"/>
          </a:xfrm>
          <a:prstGeom prst="rect">
            <a:avLst/>
          </a:prstGeom>
        </p:spPr>
      </p:pic>
      <p:pic>
        <p:nvPicPr>
          <p:cNvPr id="4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1EA53A-6177-469E-9912-6424990FB379}"/>
              </a:ext>
            </a:extLst>
          </p:cNvPr>
          <p:cNvPicPr>
            <a:picLocks noChangeAspect="1"/>
          </p:cNvPicPr>
          <p:nvPr>
            <a:audioFile r:link="rId76"/>
            <p:extLst>
              <p:ext uri="{DAA4B4D4-6D71-4841-9C94-3DE7FCFB9230}">
                <p14:media xmlns:p14="http://schemas.microsoft.com/office/powerpoint/2010/main" r:embed="rId75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2766058" y="4256211"/>
            <a:ext cx="406400" cy="406400"/>
          </a:xfrm>
          <a:prstGeom prst="rect">
            <a:avLst/>
          </a:prstGeom>
        </p:spPr>
      </p:pic>
      <p:pic>
        <p:nvPicPr>
          <p:cNvPr id="4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03FBB42-C911-4B5A-9E74-8B9BC656F5C1}"/>
              </a:ext>
            </a:extLst>
          </p:cNvPr>
          <p:cNvPicPr>
            <a:picLocks noChangeAspect="1"/>
          </p:cNvPicPr>
          <p:nvPr>
            <a:audioFile r:link="rId78"/>
            <p:extLst>
              <p:ext uri="{DAA4B4D4-6D71-4841-9C94-3DE7FCFB9230}">
                <p14:media xmlns:p14="http://schemas.microsoft.com/office/powerpoint/2010/main" r:embed="rId77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4042541" y="4153261"/>
            <a:ext cx="406400" cy="406400"/>
          </a:xfrm>
          <a:prstGeom prst="rect">
            <a:avLst/>
          </a:prstGeom>
        </p:spPr>
      </p:pic>
      <p:pic>
        <p:nvPicPr>
          <p:cNvPr id="4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EEA7E56-EBF9-4060-A096-A6408490DE12}"/>
              </a:ext>
            </a:extLst>
          </p:cNvPr>
          <p:cNvPicPr>
            <a:picLocks noChangeAspect="1"/>
          </p:cNvPicPr>
          <p:nvPr>
            <a:audioFile r:link="rId80"/>
            <p:extLst>
              <p:ext uri="{DAA4B4D4-6D71-4841-9C94-3DE7FCFB9230}">
                <p14:media xmlns:p14="http://schemas.microsoft.com/office/powerpoint/2010/main" r:embed="rId79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5514072" y="4333877"/>
            <a:ext cx="406400" cy="406400"/>
          </a:xfrm>
          <a:prstGeom prst="rect">
            <a:avLst/>
          </a:prstGeom>
        </p:spPr>
      </p:pic>
      <p:pic>
        <p:nvPicPr>
          <p:cNvPr id="4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25C2EB9-DBE1-4764-8E3B-408E622235DB}"/>
              </a:ext>
            </a:extLst>
          </p:cNvPr>
          <p:cNvPicPr>
            <a:picLocks noChangeAspect="1"/>
          </p:cNvPicPr>
          <p:nvPr>
            <a:audioFile r:link="rId82"/>
            <p:extLst>
              <p:ext uri="{DAA4B4D4-6D71-4841-9C94-3DE7FCFB9230}">
                <p14:media xmlns:p14="http://schemas.microsoft.com/office/powerpoint/2010/main" r:embed="rId81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6660286" y="4180258"/>
            <a:ext cx="406400" cy="406400"/>
          </a:xfrm>
          <a:prstGeom prst="rect">
            <a:avLst/>
          </a:prstGeom>
        </p:spPr>
      </p:pic>
      <p:pic>
        <p:nvPicPr>
          <p:cNvPr id="4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61633D3-9383-4234-9DC0-1911721AC6B4}"/>
              </a:ext>
            </a:extLst>
          </p:cNvPr>
          <p:cNvPicPr>
            <a:picLocks noChangeAspect="1"/>
          </p:cNvPicPr>
          <p:nvPr>
            <a:audioFile r:link="rId84"/>
            <p:extLst>
              <p:ext uri="{DAA4B4D4-6D71-4841-9C94-3DE7FCFB9230}">
                <p14:media xmlns:p14="http://schemas.microsoft.com/office/powerpoint/2010/main" r:embed="rId83"/>
              </p:ext>
            </p:extLst>
          </p:nvPr>
        </p:nvPicPr>
        <p:blipFill>
          <a:blip r:embed="rId87"/>
          <a:stretch>
            <a:fillRect/>
          </a:stretch>
        </p:blipFill>
        <p:spPr>
          <a:xfrm>
            <a:off x="8508990" y="4192441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7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1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3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3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44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209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58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3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0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4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40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47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7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51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175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89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1519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0" dur="16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151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184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8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6" dur="24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147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184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15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2" dur="2285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221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233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1635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165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1820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226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3260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2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2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2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2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2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2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42170" t="8465" r="41006" b="75741"/>
          <a:stretch/>
        </p:blipFill>
        <p:spPr>
          <a:xfrm>
            <a:off x="7667750" y="3403688"/>
            <a:ext cx="1309799" cy="1550876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6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49" name="Google Shape;149;p16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tank top</a:t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t-shirt</a:t>
            </a:r>
            <a:endParaRPr/>
          </a:p>
        </p:txBody>
      </p:sp>
      <p:sp>
        <p:nvSpPr>
          <p:cNvPr id="151" name="Google Shape;151;p16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blouse</a:t>
            </a:r>
            <a:endParaRPr/>
          </a:p>
        </p:txBody>
      </p:sp>
      <p:sp>
        <p:nvSpPr>
          <p:cNvPr id="152" name="Google Shape;152;p16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shirt</a:t>
            </a:r>
            <a:endParaRPr/>
          </a:p>
        </p:txBody>
      </p:sp>
      <p:pic>
        <p:nvPicPr>
          <p:cNvPr id="153" name="Google Shape;153;p16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49852" t="65058" r="30340" b="21270"/>
          <a:stretch/>
        </p:blipFill>
        <p:spPr>
          <a:xfrm>
            <a:off x="1214575" y="3357575"/>
            <a:ext cx="1643100" cy="147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17905" t="18799" r="60370" b="66205"/>
          <a:stretch/>
        </p:blipFill>
        <p:spPr>
          <a:xfrm>
            <a:off x="4119475" y="3425600"/>
            <a:ext cx="1643100" cy="1472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69480" t="28150" r="11278" b="55609"/>
          <a:stretch/>
        </p:blipFill>
        <p:spPr>
          <a:xfrm>
            <a:off x="4238600" y="1460963"/>
            <a:ext cx="1643100" cy="1749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7950" y="1613900"/>
            <a:ext cx="1443300" cy="14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6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cardigan</a:t>
            </a:r>
            <a:endParaRPr/>
          </a:p>
        </p:txBody>
      </p:sp>
      <p:sp>
        <p:nvSpPr>
          <p:cNvPr id="158" name="Google Shape;158;p16"/>
          <p:cNvSpPr txBox="1"/>
          <p:nvPr/>
        </p:nvSpPr>
        <p:spPr>
          <a:xfrm>
            <a:off x="6338850" y="3203675"/>
            <a:ext cx="1643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hooded sweatshirt</a:t>
            </a:r>
            <a:endParaRPr sz="1200"/>
          </a:p>
        </p:txBody>
      </p:sp>
      <p:pic>
        <p:nvPicPr>
          <p:cNvPr id="159" name="Google Shape;159;p16" title="Screenshot 2025-05-20 at 8.39.25 AM.png"/>
          <p:cNvPicPr preferRelativeResize="0"/>
          <p:nvPr/>
        </p:nvPicPr>
        <p:blipFill rotWithShape="1">
          <a:blip r:embed="rId5">
            <a:alphaModFix/>
          </a:blip>
          <a:srcRect l="59797" t="66239" r="21079" b="17967"/>
          <a:stretch/>
        </p:blipFill>
        <p:spPr>
          <a:xfrm>
            <a:off x="7567850" y="1613899"/>
            <a:ext cx="1309799" cy="1364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6C07666-101E-48D5-9DD0-7E70D0E132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43275" y="6080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12800" y="1535875"/>
            <a:ext cx="1821700" cy="18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7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66" name="Google Shape;166;p17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shorts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238150" y="31992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pants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313140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skirt</a:t>
            </a:r>
            <a:endParaRPr/>
          </a:p>
        </p:txBody>
      </p:sp>
      <p:sp>
        <p:nvSpPr>
          <p:cNvPr id="169" name="Google Shape;169;p17"/>
          <p:cNvSpPr txBox="1"/>
          <p:nvPr/>
        </p:nvSpPr>
        <p:spPr>
          <a:xfrm>
            <a:off x="3243275" y="33575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</a:t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60246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pajamas</a:t>
            </a:r>
            <a:endParaRPr/>
          </a:p>
        </p:txBody>
      </p:sp>
      <p:sp>
        <p:nvSpPr>
          <p:cNvPr id="171" name="Google Shape;171;p17"/>
          <p:cNvSpPr txBox="1"/>
          <p:nvPr/>
        </p:nvSpPr>
        <p:spPr>
          <a:xfrm>
            <a:off x="6338850" y="3203675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slippers</a:t>
            </a:r>
            <a:endParaRPr sz="1200"/>
          </a:p>
        </p:txBody>
      </p:sp>
      <p:pic>
        <p:nvPicPr>
          <p:cNvPr id="172" name="Google Shape;172;p17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51630" t="48029" r="29573" b="36808"/>
          <a:stretch/>
        </p:blipFill>
        <p:spPr>
          <a:xfrm>
            <a:off x="4248032" y="3562350"/>
            <a:ext cx="1210412" cy="126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7" title="Screenshot 2025-05-20 at 8.38.44 AM.png"/>
          <p:cNvPicPr preferRelativeResize="0"/>
          <p:nvPr/>
        </p:nvPicPr>
        <p:blipFill rotWithShape="1">
          <a:blip r:embed="rId6">
            <a:alphaModFix/>
          </a:blip>
          <a:srcRect l="17905" t="63851" r="67463" b="20078"/>
          <a:stretch/>
        </p:blipFill>
        <p:spPr>
          <a:xfrm>
            <a:off x="1245524" y="3403700"/>
            <a:ext cx="1012083" cy="144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7" title="Screenshot 2025-05-20 at 8.39.25 AM.png"/>
          <p:cNvPicPr preferRelativeResize="0"/>
          <p:nvPr/>
        </p:nvPicPr>
        <p:blipFill rotWithShape="1">
          <a:blip r:embed="rId7">
            <a:alphaModFix/>
          </a:blip>
          <a:srcRect l="67616" t="9055" r="16084" b="74508"/>
          <a:stretch/>
        </p:blipFill>
        <p:spPr>
          <a:xfrm>
            <a:off x="3946699" y="1613900"/>
            <a:ext cx="1012076" cy="1287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7"/>
          <p:cNvPicPr preferRelativeResize="0"/>
          <p:nvPr/>
        </p:nvPicPr>
        <p:blipFill rotWithShape="1">
          <a:blip r:embed="rId8">
            <a:alphaModFix/>
          </a:blip>
          <a:srcRect l="7656" t="19965" r="6792" b="19971"/>
          <a:stretch/>
        </p:blipFill>
        <p:spPr>
          <a:xfrm>
            <a:off x="1245525" y="1613900"/>
            <a:ext cx="1480185" cy="103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7"/>
          <p:cNvPicPr preferRelativeResize="0"/>
          <p:nvPr/>
        </p:nvPicPr>
        <p:blipFill rotWithShape="1">
          <a:blip r:embed="rId9">
            <a:alphaModFix/>
          </a:blip>
          <a:srcRect l="14897" t="46441" r="16037" b="10892"/>
          <a:stretch/>
        </p:blipFill>
        <p:spPr>
          <a:xfrm>
            <a:off x="7291388" y="3562350"/>
            <a:ext cx="1480175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58F9374-A21C-4FA2-9334-5EA8E60747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69972" y="46754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2458" y="3322463"/>
            <a:ext cx="1556175" cy="155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12341" y="3472680"/>
            <a:ext cx="1146650" cy="114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391677">
            <a:off x="1027776" y="1611201"/>
            <a:ext cx="1405500" cy="140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8">
            <a:alphaModFix/>
          </a:blip>
          <a:srcRect l="15850" t="16500" r="17071" b="16258"/>
          <a:stretch/>
        </p:blipFill>
        <p:spPr>
          <a:xfrm>
            <a:off x="3612477" y="1535874"/>
            <a:ext cx="1556175" cy="187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186" name="Google Shape;186;p18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jacket</a:t>
            </a:r>
            <a:endParaRPr/>
          </a:p>
        </p:txBody>
      </p:sp>
      <p:sp>
        <p:nvSpPr>
          <p:cNvPr id="187" name="Google Shape;187;p18"/>
          <p:cNvSpPr txBox="1"/>
          <p:nvPr/>
        </p:nvSpPr>
        <p:spPr>
          <a:xfrm>
            <a:off x="3081650" y="1535875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coat</a:t>
            </a:r>
            <a:endParaRPr/>
          </a:p>
        </p:txBody>
      </p:sp>
      <p:sp>
        <p:nvSpPr>
          <p:cNvPr id="188" name="Google Shape;188;p18"/>
          <p:cNvSpPr txBox="1"/>
          <p:nvPr/>
        </p:nvSpPr>
        <p:spPr>
          <a:xfrm>
            <a:off x="4420687" y="3823500"/>
            <a:ext cx="699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hat</a:t>
            </a:r>
            <a:endParaRPr dirty="0"/>
          </a:p>
        </p:txBody>
      </p:sp>
      <p:sp>
        <p:nvSpPr>
          <p:cNvPr id="189" name="Google Shape;189;p18"/>
          <p:cNvSpPr txBox="1"/>
          <p:nvPr/>
        </p:nvSpPr>
        <p:spPr>
          <a:xfrm>
            <a:off x="6403825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gloves</a:t>
            </a:r>
            <a:endParaRPr/>
          </a:p>
        </p:txBody>
      </p:sp>
      <p:sp>
        <p:nvSpPr>
          <p:cNvPr id="190" name="Google Shape;190;p18"/>
          <p:cNvSpPr txBox="1"/>
          <p:nvPr/>
        </p:nvSpPr>
        <p:spPr>
          <a:xfrm>
            <a:off x="2589950" y="3082500"/>
            <a:ext cx="1146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boots</a:t>
            </a:r>
            <a:endParaRPr dirty="0"/>
          </a:p>
        </p:txBody>
      </p:sp>
      <p:sp>
        <p:nvSpPr>
          <p:cNvPr id="191" name="Google Shape;191;p18"/>
          <p:cNvSpPr txBox="1"/>
          <p:nvPr/>
        </p:nvSpPr>
        <p:spPr>
          <a:xfrm>
            <a:off x="6403825" y="3652050"/>
            <a:ext cx="1643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dirty="0"/>
              <a:t>scarf</a:t>
            </a:r>
            <a:endParaRPr sz="1200" dirty="0"/>
          </a:p>
        </p:txBody>
      </p:sp>
      <p:pic>
        <p:nvPicPr>
          <p:cNvPr id="192" name="Google Shape;192;p18"/>
          <p:cNvPicPr preferRelativeResize="0"/>
          <p:nvPr/>
        </p:nvPicPr>
        <p:blipFill rotWithShape="1">
          <a:blip r:embed="rId9">
            <a:alphaModFix/>
          </a:blip>
          <a:srcRect t="13832" b="13556"/>
          <a:stretch/>
        </p:blipFill>
        <p:spPr>
          <a:xfrm>
            <a:off x="791550" y="3913656"/>
            <a:ext cx="1210425" cy="87891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8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cap</a:t>
            </a:r>
            <a:endParaRPr/>
          </a:p>
        </p:txBody>
      </p:sp>
      <p:pic>
        <p:nvPicPr>
          <p:cNvPr id="194" name="Google Shape;194;p18"/>
          <p:cNvPicPr preferRelativeResize="0"/>
          <p:nvPr/>
        </p:nvPicPr>
        <p:blipFill rotWithShape="1">
          <a:blip r:embed="rId10">
            <a:alphaModFix/>
          </a:blip>
          <a:srcRect l="64747" t="18742" b="12072"/>
          <a:stretch/>
        </p:blipFill>
        <p:spPr>
          <a:xfrm rot="1269271">
            <a:off x="7420974" y="3401854"/>
            <a:ext cx="1094100" cy="1288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8"/>
          <p:cNvPicPr preferRelativeResize="0"/>
          <p:nvPr/>
        </p:nvPicPr>
        <p:blipFill rotWithShape="1">
          <a:blip r:embed="rId11">
            <a:alphaModFix/>
          </a:blip>
          <a:srcRect b="8742"/>
          <a:stretch/>
        </p:blipFill>
        <p:spPr>
          <a:xfrm rot="-1206653">
            <a:off x="7357597" y="1719033"/>
            <a:ext cx="1258657" cy="1217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79B457C-40E4-4E09-A7B0-70A6FFCDBF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37079" y="436776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19"/>
          <p:cNvPicPr preferRelativeResize="0"/>
          <p:nvPr/>
        </p:nvPicPr>
        <p:blipFill rotWithShape="1">
          <a:blip r:embed="rId5">
            <a:alphaModFix/>
          </a:blip>
          <a:srcRect l="7680" t="14444" b="17965"/>
          <a:stretch/>
        </p:blipFill>
        <p:spPr>
          <a:xfrm>
            <a:off x="7137525" y="3753825"/>
            <a:ext cx="1605775" cy="11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8050" y="2466062"/>
            <a:ext cx="1279173" cy="104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91550" y="2743725"/>
            <a:ext cx="1309800" cy="2183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9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sp>
        <p:nvSpPr>
          <p:cNvPr id="204" name="Google Shape;204;p19"/>
          <p:cNvSpPr txBox="1"/>
          <p:nvPr/>
        </p:nvSpPr>
        <p:spPr>
          <a:xfrm>
            <a:off x="238150" y="13858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tie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2431150" y="1539750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gown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5324710" y="1806563"/>
            <a:ext cx="13098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trunks</a:t>
            </a:r>
            <a:endParaRPr/>
          </a:p>
        </p:txBody>
      </p:sp>
      <p:sp>
        <p:nvSpPr>
          <p:cNvPr id="207" name="Google Shape;207;p19"/>
          <p:cNvSpPr txBox="1"/>
          <p:nvPr/>
        </p:nvSpPr>
        <p:spPr>
          <a:xfrm>
            <a:off x="5530175" y="649475"/>
            <a:ext cx="1643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swim suit</a:t>
            </a:r>
            <a:endParaRPr/>
          </a:p>
        </p:txBody>
      </p:sp>
      <p:sp>
        <p:nvSpPr>
          <p:cNvPr id="208" name="Google Shape;208;p19"/>
          <p:cNvSpPr txBox="1"/>
          <p:nvPr/>
        </p:nvSpPr>
        <p:spPr>
          <a:xfrm>
            <a:off x="6508425" y="2963675"/>
            <a:ext cx="1309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sandals</a:t>
            </a:r>
            <a:endParaRPr sz="1200"/>
          </a:p>
        </p:txBody>
      </p:sp>
      <p:pic>
        <p:nvPicPr>
          <p:cNvPr id="209" name="Google Shape;209;p19" title="Screenshot 2025-05-20 at 8.39.25 AM.png"/>
          <p:cNvPicPr preferRelativeResize="0"/>
          <p:nvPr/>
        </p:nvPicPr>
        <p:blipFill rotWithShape="1">
          <a:blip r:embed="rId8">
            <a:alphaModFix/>
          </a:blip>
          <a:srcRect l="42045" t="67716" r="42561" b="17716"/>
          <a:stretch/>
        </p:blipFill>
        <p:spPr>
          <a:xfrm>
            <a:off x="791550" y="1285675"/>
            <a:ext cx="1146649" cy="13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9"/>
          <p:cNvSpPr txBox="1"/>
          <p:nvPr/>
        </p:nvSpPr>
        <p:spPr>
          <a:xfrm>
            <a:off x="238150" y="3359550"/>
            <a:ext cx="870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suit</a:t>
            </a:r>
            <a:endParaRPr/>
          </a:p>
        </p:txBody>
      </p:sp>
      <p:pic>
        <p:nvPicPr>
          <p:cNvPr id="211" name="Google Shape;21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76562" y="1355667"/>
            <a:ext cx="1309799" cy="1943818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19"/>
          <p:cNvSpPr txBox="1"/>
          <p:nvPr/>
        </p:nvSpPr>
        <p:spPr>
          <a:xfrm>
            <a:off x="2594350" y="3486850"/>
            <a:ext cx="1146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dress shoes</a:t>
            </a:r>
            <a:endParaRPr/>
          </a:p>
        </p:txBody>
      </p:sp>
      <p:grpSp>
        <p:nvGrpSpPr>
          <p:cNvPr id="213" name="Google Shape;213;p19"/>
          <p:cNvGrpSpPr/>
          <p:nvPr/>
        </p:nvGrpSpPr>
        <p:grpSpPr>
          <a:xfrm>
            <a:off x="3632500" y="3309664"/>
            <a:ext cx="1897674" cy="1533011"/>
            <a:chOff x="3632500" y="3309664"/>
            <a:chExt cx="1897674" cy="1533011"/>
          </a:xfrm>
        </p:grpSpPr>
        <p:pic>
          <p:nvPicPr>
            <p:cNvPr id="214" name="Google Shape;214;p19"/>
            <p:cNvPicPr preferRelativeResize="0"/>
            <p:nvPr/>
          </p:nvPicPr>
          <p:blipFill rotWithShape="1">
            <a:blip r:embed="rId10">
              <a:alphaModFix/>
            </a:blip>
            <a:srcRect t="6217" r="27551"/>
            <a:stretch/>
          </p:blipFill>
          <p:spPr>
            <a:xfrm>
              <a:off x="3632500" y="3696025"/>
              <a:ext cx="1247600" cy="1146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19"/>
            <p:cNvPicPr preferRelativeResize="0"/>
            <p:nvPr/>
          </p:nvPicPr>
          <p:blipFill rotWithShape="1">
            <a:blip r:embed="rId10">
              <a:alphaModFix/>
            </a:blip>
            <a:srcRect l="55466" b="37355"/>
            <a:stretch/>
          </p:blipFill>
          <p:spPr>
            <a:xfrm>
              <a:off x="4383574" y="3309664"/>
              <a:ext cx="1146600" cy="11451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6" name="Google Shape;216;p19"/>
          <p:cNvSpPr txBox="1"/>
          <p:nvPr/>
        </p:nvSpPr>
        <p:spPr>
          <a:xfrm>
            <a:off x="6094050" y="3814575"/>
            <a:ext cx="1494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/>
              <a:t>sneakers</a:t>
            </a:r>
            <a:endParaRPr sz="1200"/>
          </a:p>
        </p:txBody>
      </p:sp>
      <p:pic>
        <p:nvPicPr>
          <p:cNvPr id="217" name="Google Shape;217;p19"/>
          <p:cNvPicPr preferRelativeResize="0"/>
          <p:nvPr/>
        </p:nvPicPr>
        <p:blipFill rotWithShape="1">
          <a:blip r:embed="rId11">
            <a:alphaModFix/>
          </a:blip>
          <a:srcRect l="23372" r="23737" b="11111"/>
          <a:stretch/>
        </p:blipFill>
        <p:spPr>
          <a:xfrm rot="-1406400">
            <a:off x="7212205" y="328637"/>
            <a:ext cx="980666" cy="1774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9"/>
          <p:cNvPicPr preferRelativeResize="0"/>
          <p:nvPr/>
        </p:nvPicPr>
        <p:blipFill rotWithShape="1">
          <a:blip r:embed="rId12">
            <a:alphaModFix/>
          </a:blip>
          <a:srcRect l="2992" t="26371" r="43768" b="25009"/>
          <a:stretch/>
        </p:blipFill>
        <p:spPr>
          <a:xfrm>
            <a:off x="6441450" y="1804039"/>
            <a:ext cx="1146600" cy="104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0FBD052-C9F0-4908-A5E0-18D0E11556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882850" y="43886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0"/>
          <p:cNvPicPr preferRelativeResize="0"/>
          <p:nvPr/>
        </p:nvPicPr>
        <p:blipFill rotWithShape="1">
          <a:blip r:embed="rId7">
            <a:alphaModFix/>
          </a:blip>
          <a:srcRect b="5704"/>
          <a:stretch/>
        </p:blipFill>
        <p:spPr>
          <a:xfrm>
            <a:off x="2613900" y="180900"/>
            <a:ext cx="3916200" cy="4781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0"/>
          <p:cNvSpPr txBox="1"/>
          <p:nvPr/>
        </p:nvSpPr>
        <p:spPr>
          <a:xfrm>
            <a:off x="1047575" y="1438275"/>
            <a:ext cx="16908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cool in the fall.</a:t>
            </a:r>
            <a:endParaRPr sz="2100" b="1"/>
          </a:p>
        </p:txBody>
      </p:sp>
      <p:sp>
        <p:nvSpPr>
          <p:cNvPr id="225" name="Google Shape;225;p20"/>
          <p:cNvSpPr txBox="1"/>
          <p:nvPr/>
        </p:nvSpPr>
        <p:spPr>
          <a:xfrm>
            <a:off x="785825" y="3924275"/>
            <a:ext cx="22143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warm in the spring.</a:t>
            </a:r>
            <a:endParaRPr/>
          </a:p>
        </p:txBody>
      </p:sp>
      <p:sp>
        <p:nvSpPr>
          <p:cNvPr id="226" name="Google Shape;226;p20"/>
          <p:cNvSpPr txBox="1"/>
          <p:nvPr/>
        </p:nvSpPr>
        <p:spPr>
          <a:xfrm>
            <a:off x="6619875" y="1438275"/>
            <a:ext cx="1690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cold in the winter</a:t>
            </a:r>
            <a:endParaRPr sz="2100" b="1"/>
          </a:p>
        </p:txBody>
      </p:sp>
      <p:sp>
        <p:nvSpPr>
          <p:cNvPr id="227" name="Google Shape;227;p20"/>
          <p:cNvSpPr txBox="1"/>
          <p:nvPr/>
        </p:nvSpPr>
        <p:spPr>
          <a:xfrm>
            <a:off x="6619875" y="3669600"/>
            <a:ext cx="14763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It is hot in the summer</a:t>
            </a:r>
            <a:endParaRPr sz="2100" b="1"/>
          </a:p>
        </p:txBody>
      </p:sp>
      <p:sp>
        <p:nvSpPr>
          <p:cNvPr id="228" name="Google Shape;228;p20"/>
          <p:cNvSpPr txBox="1"/>
          <p:nvPr/>
        </p:nvSpPr>
        <p:spPr>
          <a:xfrm>
            <a:off x="238150" y="257150"/>
            <a:ext cx="2738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Repeat after me!</a:t>
            </a:r>
            <a:endParaRPr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E97E270-98F3-4357-A4AB-A8E2766B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76550" y="295825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7BA5CD-1E21-4469-B9B3-78AAF0D3B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0125" y="1703650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1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1"/>
          <p:cNvPicPr preferRelativeResize="0"/>
          <p:nvPr/>
        </p:nvPicPr>
        <p:blipFill rotWithShape="1">
          <a:blip r:embed="rId7">
            <a:alphaModFix/>
          </a:blip>
          <a:srcRect t="15060" b="44093"/>
          <a:stretch/>
        </p:blipFill>
        <p:spPr>
          <a:xfrm>
            <a:off x="1938275" y="2114525"/>
            <a:ext cx="5267425" cy="27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1"/>
          <p:cNvSpPr txBox="1"/>
          <p:nvPr/>
        </p:nvSpPr>
        <p:spPr>
          <a:xfrm>
            <a:off x="23815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cool</a:t>
            </a:r>
            <a:endParaRPr sz="2700" b="1"/>
          </a:p>
        </p:txBody>
      </p:sp>
      <p:sp>
        <p:nvSpPr>
          <p:cNvPr id="235" name="Google Shape;235;p21"/>
          <p:cNvSpPr txBox="1"/>
          <p:nvPr/>
        </p:nvSpPr>
        <p:spPr>
          <a:xfrm>
            <a:off x="7205700" y="4248150"/>
            <a:ext cx="1690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cold</a:t>
            </a:r>
            <a:endParaRPr sz="3000" b="1"/>
          </a:p>
        </p:txBody>
      </p:sp>
      <p:sp>
        <p:nvSpPr>
          <p:cNvPr id="236" name="Google Shape;236;p21"/>
          <p:cNvSpPr txBox="1"/>
          <p:nvPr/>
        </p:nvSpPr>
        <p:spPr>
          <a:xfrm>
            <a:off x="238150" y="257150"/>
            <a:ext cx="762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What will I wear?                        Repeat after me!</a:t>
            </a:r>
            <a:endParaRPr/>
          </a:p>
        </p:txBody>
      </p:sp>
      <p:pic>
        <p:nvPicPr>
          <p:cNvPr id="237" name="Google Shape;237;p21" title="Screenshot 2025-05-20 at 8.38.44 AM.png"/>
          <p:cNvPicPr preferRelativeResize="0"/>
          <p:nvPr/>
        </p:nvPicPr>
        <p:blipFill rotWithShape="1">
          <a:blip r:embed="rId8">
            <a:alphaModFix/>
          </a:blip>
          <a:srcRect l="17905" t="18799" r="60370" b="66205"/>
          <a:stretch/>
        </p:blipFill>
        <p:spPr>
          <a:xfrm>
            <a:off x="987100" y="3419583"/>
            <a:ext cx="1070925" cy="959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1" title="Screenshot 2025-05-20 at 8.38.44 AM.png"/>
          <p:cNvPicPr preferRelativeResize="0"/>
          <p:nvPr/>
        </p:nvPicPr>
        <p:blipFill rotWithShape="1">
          <a:blip r:embed="rId8">
            <a:alphaModFix/>
          </a:blip>
          <a:srcRect l="17905" t="63851" r="67463" b="20078"/>
          <a:stretch/>
        </p:blipFill>
        <p:spPr>
          <a:xfrm>
            <a:off x="238150" y="2869412"/>
            <a:ext cx="821975" cy="1172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8150" y="7551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1"/>
          <p:cNvPicPr preferRelativeResize="0"/>
          <p:nvPr/>
        </p:nvPicPr>
        <p:blipFill rotWithShape="1">
          <a:blip r:embed="rId10">
            <a:alphaModFix/>
          </a:blip>
          <a:srcRect l="15850" t="16500" r="17071" b="16258"/>
          <a:stretch/>
        </p:blipFill>
        <p:spPr>
          <a:xfrm>
            <a:off x="7357677" y="596686"/>
            <a:ext cx="1556175" cy="18719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020950" y="2426450"/>
            <a:ext cx="1070925" cy="107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1"/>
          <p:cNvPicPr preferRelativeResize="0"/>
          <p:nvPr/>
        </p:nvPicPr>
        <p:blipFill rotWithShape="1">
          <a:blip r:embed="rId12">
            <a:alphaModFix/>
          </a:blip>
          <a:srcRect b="8742"/>
          <a:stretch/>
        </p:blipFill>
        <p:spPr>
          <a:xfrm rot="12">
            <a:off x="7984494" y="3497375"/>
            <a:ext cx="912007" cy="881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091873" y="2675402"/>
            <a:ext cx="821975" cy="82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1"/>
          <p:cNvPicPr preferRelativeResize="0"/>
          <p:nvPr/>
        </p:nvPicPr>
        <p:blipFill rotWithShape="1">
          <a:blip r:embed="rId14">
            <a:alphaModFix/>
          </a:blip>
          <a:srcRect l="64747" t="18742" b="12072"/>
          <a:stretch/>
        </p:blipFill>
        <p:spPr>
          <a:xfrm rot="-7">
            <a:off x="7109175" y="3497377"/>
            <a:ext cx="748950" cy="881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1"/>
          <p:cNvPicPr preferRelativeResize="0"/>
          <p:nvPr/>
        </p:nvPicPr>
        <p:blipFill rotWithShape="1">
          <a:blip r:embed="rId15">
            <a:alphaModFix/>
          </a:blip>
          <a:srcRect l="7680" t="14444" b="17965"/>
          <a:stretch/>
        </p:blipFill>
        <p:spPr>
          <a:xfrm>
            <a:off x="747200" y="1909700"/>
            <a:ext cx="1310817" cy="9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1"/>
          <p:cNvSpPr txBox="1"/>
          <p:nvPr/>
        </p:nvSpPr>
        <p:spPr>
          <a:xfrm>
            <a:off x="1399075" y="805425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the fall it is cool. I might wear a jacket, sneakers, pants and a shirt. </a:t>
            </a:r>
            <a:endParaRPr sz="1800" dirty="0"/>
          </a:p>
        </p:txBody>
      </p:sp>
      <p:sp>
        <p:nvSpPr>
          <p:cNvPr id="247" name="Google Shape;247;p21"/>
          <p:cNvSpPr txBox="1"/>
          <p:nvPr/>
        </p:nvSpPr>
        <p:spPr>
          <a:xfrm>
            <a:off x="5083200" y="805413"/>
            <a:ext cx="2901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In the winter it is cold. I might wear a coat, boots, a hat, scarf and gloves. </a:t>
            </a:r>
            <a:endParaRPr sz="1800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3BEDF1C-5EDD-4241-BD60-5613B9DE8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177152" y="336418"/>
            <a:ext cx="406400" cy="4064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7523B1-F1F9-4F79-AB75-56294E93DB1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56412" y="328082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</TotalTime>
  <Words>713</Words>
  <Application>Microsoft Office PowerPoint</Application>
  <PresentationFormat>On-screen Show (16:9)</PresentationFormat>
  <Paragraphs>206</Paragraphs>
  <Slides>22</Slides>
  <Notes>22</Notes>
  <HiddenSlides>0</HiddenSlides>
  <MMClips>70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Lexend Exa Medium</vt:lpstr>
      <vt:lpstr>Lexend Exa</vt:lpstr>
      <vt:lpstr>Nunito</vt:lpstr>
      <vt:lpstr>Arial</vt:lpstr>
      <vt:lpstr>Teachers</vt:lpstr>
      <vt:lpstr>Shift</vt:lpstr>
      <vt:lpstr>Lesson For  Unit 7: Day 2 Shopping </vt:lpstr>
      <vt:lpstr>PowerPoint Presentation</vt:lpstr>
      <vt:lpstr>Let’s go shopping!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Chat…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For  Unit 7: Day 2 Shopping</dc:title>
  <dc:creator>Corrine Neville</dc:creator>
  <cp:lastModifiedBy>Corrine Neville</cp:lastModifiedBy>
  <cp:revision>5</cp:revision>
  <dcterms:modified xsi:type="dcterms:W3CDTF">2025-05-22T14:38:32Z</dcterms:modified>
</cp:coreProperties>
</file>