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5CC39B-863A-4120-B854-43BA50FDC00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D63D06-C2E8-49C0-8BED-DA1C22704B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5, </a:t>
            </a:r>
            <a:r>
              <a:rPr lang="en-US" dirty="0" err="1" smtClean="0"/>
              <a:t>leçon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Grammaire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Les Expressions de </a:t>
            </a:r>
            <a:r>
              <a:rPr lang="en-US" dirty="0" err="1" smtClean="0"/>
              <a:t>quantité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assiette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boîte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bol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bouteille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douzaine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Un kilo de</a:t>
            </a:r>
          </a:p>
          <a:p>
            <a:r>
              <a:rPr lang="en-US" dirty="0" err="1" smtClean="0"/>
              <a:t>Assez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cannette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carafe de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 </a:t>
            </a:r>
            <a:r>
              <a:rPr lang="en-US" dirty="0" err="1" smtClean="0"/>
              <a:t>litre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morceau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paquet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Un pot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tranche de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verre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Beaucoup de</a:t>
            </a:r>
          </a:p>
          <a:p>
            <a:r>
              <a:rPr lang="en-US" dirty="0" err="1" smtClean="0"/>
              <a:t>Trop</a:t>
            </a:r>
            <a:r>
              <a:rPr lang="en-US" dirty="0" smtClean="0"/>
              <a:t> de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le </a:t>
            </a:r>
            <a:r>
              <a:rPr lang="en-US" dirty="0" err="1" smtClean="0"/>
              <a:t>pronom</a:t>
            </a:r>
            <a:r>
              <a:rPr lang="en-US" dirty="0" smtClean="0"/>
              <a:t> “en”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pronoun “en” replaces nouns used with the </a:t>
            </a:r>
            <a:r>
              <a:rPr lang="en-US" dirty="0" err="1" smtClean="0"/>
              <a:t>partitive</a:t>
            </a:r>
            <a:r>
              <a:rPr lang="en-US" dirty="0" smtClean="0"/>
              <a:t> article or the plural indefinite article “des.”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avez</a:t>
            </a:r>
            <a:r>
              <a:rPr lang="en-US" dirty="0" smtClean="0"/>
              <a:t> </a:t>
            </a:r>
            <a:r>
              <a:rPr lang="en-US" dirty="0" err="1" smtClean="0"/>
              <a:t>acheté</a:t>
            </a:r>
            <a:r>
              <a:rPr lang="en-US" dirty="0" smtClean="0"/>
              <a:t> de </a:t>
            </a:r>
            <a:r>
              <a:rPr lang="en-US" dirty="0" err="1" smtClean="0"/>
              <a:t>l’huile</a:t>
            </a:r>
            <a:r>
              <a:rPr lang="en-US" dirty="0" smtClean="0"/>
              <a:t>?” </a:t>
            </a:r>
            <a:r>
              <a:rPr lang="en-US" dirty="0" err="1" smtClean="0"/>
              <a:t>Oui</a:t>
            </a:r>
            <a:r>
              <a:rPr lang="en-US" dirty="0" smtClean="0"/>
              <a:t>, </a:t>
            </a:r>
            <a:r>
              <a:rPr lang="en-US" dirty="0" err="1" smtClean="0"/>
              <a:t>j’en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acheté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“Il </a:t>
            </a:r>
            <a:r>
              <a:rPr lang="en-US" dirty="0" err="1" smtClean="0"/>
              <a:t>n’y</a:t>
            </a:r>
            <a:r>
              <a:rPr lang="en-US" dirty="0" smtClean="0"/>
              <a:t> a pas de </a:t>
            </a:r>
            <a:r>
              <a:rPr lang="en-US" dirty="0" err="1" smtClean="0"/>
              <a:t>sucre</a:t>
            </a:r>
            <a:r>
              <a:rPr lang="en-US" dirty="0" smtClean="0"/>
              <a:t>?”  Si, </a:t>
            </a:r>
            <a:r>
              <a:rPr lang="en-US" dirty="0" err="1" smtClean="0"/>
              <a:t>il</a:t>
            </a:r>
            <a:r>
              <a:rPr lang="en-US" dirty="0" smtClean="0"/>
              <a:t> y en a.</a:t>
            </a:r>
          </a:p>
          <a:p>
            <a:r>
              <a:rPr lang="en-US" dirty="0" smtClean="0"/>
              <a:t>“Qui </a:t>
            </a:r>
            <a:r>
              <a:rPr lang="en-US" dirty="0" err="1" smtClean="0"/>
              <a:t>veut</a:t>
            </a:r>
            <a:r>
              <a:rPr lang="en-US" dirty="0" smtClean="0"/>
              <a:t> des fraises?”  </a:t>
            </a:r>
            <a:r>
              <a:rPr lang="en-US" dirty="0" err="1" smtClean="0"/>
              <a:t>Moi</a:t>
            </a:r>
            <a:r>
              <a:rPr lang="en-US" dirty="0" smtClean="0"/>
              <a:t>, </a:t>
            </a:r>
            <a:r>
              <a:rPr lang="en-US" dirty="0" err="1" smtClean="0"/>
              <a:t>j’en</a:t>
            </a:r>
            <a:r>
              <a:rPr lang="en-US" dirty="0" smtClean="0"/>
              <a:t> </a:t>
            </a:r>
            <a:r>
              <a:rPr lang="en-US" dirty="0" err="1" smtClean="0"/>
              <a:t>veux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“en” et les expressions de </a:t>
            </a:r>
            <a:r>
              <a:rPr lang="en-US" dirty="0" err="1" smtClean="0"/>
              <a:t>quantité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4221163"/>
          </a:xfrm>
        </p:spPr>
        <p:txBody>
          <a:bodyPr/>
          <a:lstStyle/>
          <a:p>
            <a:r>
              <a:rPr lang="en-US" dirty="0" smtClean="0"/>
              <a:t>Il </a:t>
            </a:r>
            <a:r>
              <a:rPr lang="en-US" dirty="0" err="1" smtClean="0"/>
              <a:t>faut</a:t>
            </a:r>
            <a:r>
              <a:rPr lang="en-US" dirty="0" smtClean="0"/>
              <a:t> beaucoup de </a:t>
            </a:r>
            <a:r>
              <a:rPr lang="en-US" dirty="0" err="1" smtClean="0"/>
              <a:t>sucre</a:t>
            </a:r>
            <a:r>
              <a:rPr lang="en-US" dirty="0" smtClean="0"/>
              <a:t> pour </a:t>
            </a:r>
            <a:r>
              <a:rPr lang="en-US" dirty="0" err="1" smtClean="0"/>
              <a:t>cette</a:t>
            </a:r>
            <a:r>
              <a:rPr lang="en-US" dirty="0" smtClean="0"/>
              <a:t> </a:t>
            </a:r>
            <a:r>
              <a:rPr lang="en-US" dirty="0" err="1" smtClean="0"/>
              <a:t>recette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Tu</a:t>
            </a:r>
            <a:r>
              <a:rPr lang="en-US" dirty="0" smtClean="0"/>
              <a:t> as </a:t>
            </a:r>
            <a:r>
              <a:rPr lang="en-US" dirty="0" err="1" smtClean="0"/>
              <a:t>pris</a:t>
            </a:r>
            <a:r>
              <a:rPr lang="en-US" dirty="0" smtClean="0"/>
              <a:t> du </a:t>
            </a:r>
            <a:r>
              <a:rPr lang="en-US" dirty="0" err="1" smtClean="0"/>
              <a:t>vin</a:t>
            </a:r>
            <a:r>
              <a:rPr lang="en-US" dirty="0" smtClean="0"/>
              <a:t> rouge?</a:t>
            </a:r>
          </a:p>
          <a:p>
            <a:endParaRPr lang="en-US" dirty="0"/>
          </a:p>
          <a:p>
            <a:r>
              <a:rPr lang="en-US" dirty="0" err="1" smtClean="0"/>
              <a:t>Combien</a:t>
            </a:r>
            <a:r>
              <a:rPr lang="en-US" dirty="0" smtClean="0"/>
              <a:t> de pommes </a:t>
            </a:r>
            <a:r>
              <a:rPr lang="en-US" dirty="0" err="1" smtClean="0"/>
              <a:t>voulez-vous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/>
          <a:p>
            <a:r>
              <a:rPr lang="en-US" dirty="0" err="1" smtClean="0"/>
              <a:t>Oui</a:t>
            </a:r>
            <a:r>
              <a:rPr lang="en-US" dirty="0" smtClean="0"/>
              <a:t>,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en</a:t>
            </a:r>
            <a:r>
              <a:rPr lang="en-US" dirty="0" smtClean="0"/>
              <a:t> </a:t>
            </a:r>
            <a:r>
              <a:rPr lang="en-US" dirty="0" err="1" smtClean="0"/>
              <a:t>faut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beaucoup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Oui</a:t>
            </a:r>
            <a:r>
              <a:rPr lang="en-US" dirty="0" smtClean="0"/>
              <a:t>, </a:t>
            </a:r>
            <a:r>
              <a:rPr lang="en-US" dirty="0" err="1" smtClean="0"/>
              <a:t>j’</a:t>
            </a:r>
            <a:r>
              <a:rPr lang="en-US" b="1" dirty="0" err="1" smtClean="0">
                <a:solidFill>
                  <a:srgbClr val="FF0000"/>
                </a:solidFill>
              </a:rPr>
              <a:t>en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un </a:t>
            </a:r>
            <a:r>
              <a:rPr lang="en-US" b="1" dirty="0" err="1" smtClean="0">
                <a:solidFill>
                  <a:srgbClr val="FF0000"/>
                </a:solidFill>
              </a:rPr>
              <a:t>verre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J’</a:t>
            </a:r>
            <a:r>
              <a:rPr lang="en-US" b="1" dirty="0" err="1" smtClean="0">
                <a:solidFill>
                  <a:srgbClr val="FF0000"/>
                </a:solidFill>
              </a:rPr>
              <a:t>en</a:t>
            </a:r>
            <a:r>
              <a:rPr lang="en-US" dirty="0" smtClean="0"/>
              <a:t> </a:t>
            </a:r>
            <a:r>
              <a:rPr lang="en-US" dirty="0" err="1" smtClean="0"/>
              <a:t>veux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trois</a:t>
            </a:r>
            <a:r>
              <a:rPr lang="en-US" b="1" dirty="0" smtClean="0">
                <a:solidFill>
                  <a:srgbClr val="FF0000"/>
                </a:solidFill>
              </a:rPr>
              <a:t> kilos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 passé </a:t>
            </a:r>
            <a:r>
              <a:rPr lang="en-US" dirty="0" err="1" smtClean="0"/>
              <a:t>composé</a:t>
            </a:r>
            <a:r>
              <a:rPr lang="en-US" dirty="0" smtClean="0"/>
              <a:t> avec “</a:t>
            </a:r>
            <a:r>
              <a:rPr lang="en-US" dirty="0" err="1" smtClean="0"/>
              <a:t>être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Aller</a:t>
            </a:r>
            <a:endParaRPr lang="en-US" dirty="0" smtClean="0"/>
          </a:p>
          <a:p>
            <a:r>
              <a:rPr lang="en-US" dirty="0" smtClean="0"/>
              <a:t>Arriver</a:t>
            </a:r>
          </a:p>
          <a:p>
            <a:r>
              <a:rPr lang="en-US" dirty="0" err="1" smtClean="0"/>
              <a:t>Venir</a:t>
            </a:r>
            <a:endParaRPr lang="en-US" dirty="0" smtClean="0"/>
          </a:p>
          <a:p>
            <a:r>
              <a:rPr lang="en-US" dirty="0" err="1" smtClean="0"/>
              <a:t>Revenir</a:t>
            </a:r>
            <a:endParaRPr lang="en-US" dirty="0" smtClean="0"/>
          </a:p>
          <a:p>
            <a:r>
              <a:rPr lang="en-US" dirty="0" err="1" smtClean="0"/>
              <a:t>Devenir</a:t>
            </a:r>
            <a:endParaRPr lang="en-US" dirty="0" smtClean="0"/>
          </a:p>
          <a:p>
            <a:r>
              <a:rPr lang="en-US" dirty="0" err="1" smtClean="0"/>
              <a:t>Entrer</a:t>
            </a:r>
            <a:endParaRPr lang="en-US" dirty="0" smtClean="0"/>
          </a:p>
          <a:p>
            <a:r>
              <a:rPr lang="en-US" dirty="0" err="1" smtClean="0"/>
              <a:t>Rentrer</a:t>
            </a:r>
            <a:endParaRPr lang="en-US" dirty="0" smtClean="0"/>
          </a:p>
          <a:p>
            <a:r>
              <a:rPr lang="en-US" dirty="0" err="1" smtClean="0"/>
              <a:t>retourner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Partir</a:t>
            </a:r>
            <a:endParaRPr lang="en-US" dirty="0" smtClean="0"/>
          </a:p>
          <a:p>
            <a:r>
              <a:rPr lang="en-US" dirty="0" err="1" smtClean="0"/>
              <a:t>Sortir</a:t>
            </a:r>
            <a:endParaRPr lang="en-US" dirty="0" smtClean="0"/>
          </a:p>
          <a:p>
            <a:r>
              <a:rPr lang="en-US" dirty="0" smtClean="0"/>
              <a:t>Passer</a:t>
            </a:r>
          </a:p>
          <a:p>
            <a:r>
              <a:rPr lang="en-US" dirty="0" err="1" smtClean="0"/>
              <a:t>Rester</a:t>
            </a:r>
            <a:endParaRPr lang="en-US" dirty="0" smtClean="0"/>
          </a:p>
          <a:p>
            <a:r>
              <a:rPr lang="en-US" dirty="0" err="1" smtClean="0"/>
              <a:t>Tomber</a:t>
            </a:r>
            <a:endParaRPr lang="en-US" dirty="0" smtClean="0"/>
          </a:p>
          <a:p>
            <a:r>
              <a:rPr lang="en-US" dirty="0" err="1" smtClean="0"/>
              <a:t>Monter</a:t>
            </a:r>
            <a:endParaRPr lang="en-US" dirty="0" smtClean="0"/>
          </a:p>
          <a:p>
            <a:r>
              <a:rPr lang="en-US" dirty="0" err="1" smtClean="0"/>
              <a:t>Descendre</a:t>
            </a:r>
            <a:endParaRPr lang="en-US" dirty="0" smtClean="0"/>
          </a:p>
          <a:p>
            <a:r>
              <a:rPr lang="en-US" dirty="0" err="1" smtClean="0"/>
              <a:t>Naître</a:t>
            </a:r>
            <a:endParaRPr lang="en-US" dirty="0" smtClean="0"/>
          </a:p>
          <a:p>
            <a:r>
              <a:rPr lang="en-US" dirty="0" err="1" smtClean="0"/>
              <a:t>mourir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L’accord</a:t>
            </a:r>
            <a:r>
              <a:rPr lang="en-US" dirty="0" smtClean="0"/>
              <a:t> du </a:t>
            </a:r>
            <a:r>
              <a:rPr lang="en-US" dirty="0" err="1" smtClean="0"/>
              <a:t>participe</a:t>
            </a:r>
            <a:r>
              <a:rPr lang="en-US" dirty="0" smtClean="0"/>
              <a:t> passé au passé </a:t>
            </a:r>
            <a:r>
              <a:rPr lang="en-US" dirty="0" err="1" smtClean="0"/>
              <a:t>composé</a:t>
            </a:r>
            <a:r>
              <a:rPr lang="en-US" dirty="0" smtClean="0"/>
              <a:t> avec “</a:t>
            </a:r>
            <a:r>
              <a:rPr lang="en-US" dirty="0" err="1" smtClean="0"/>
              <a:t>être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tante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arrivé</a:t>
            </a:r>
            <a:r>
              <a:rPr lang="en-US" b="1" dirty="0" err="1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</a:t>
            </a:r>
            <a:r>
              <a:rPr lang="en-US" dirty="0" err="1" smtClean="0"/>
              <a:t>hier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Mon </a:t>
            </a:r>
            <a:r>
              <a:rPr lang="en-US" dirty="0" err="1" smtClean="0"/>
              <a:t>oncle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resté</a:t>
            </a:r>
            <a:r>
              <a:rPr lang="en-US" dirty="0" smtClean="0"/>
              <a:t> chez </a:t>
            </a:r>
            <a:r>
              <a:rPr lang="en-US" dirty="0" err="1" smtClean="0"/>
              <a:t>lui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Mes</a:t>
            </a:r>
            <a:r>
              <a:rPr lang="en-US" dirty="0" smtClean="0"/>
              <a:t> cousins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descendu</a:t>
            </a:r>
            <a:r>
              <a:rPr lang="en-US" b="1" dirty="0" err="1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 en </a:t>
            </a:r>
            <a:r>
              <a:rPr lang="en-US" dirty="0" err="1" smtClean="0"/>
              <a:t>ville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cousines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allé</a:t>
            </a:r>
            <a:r>
              <a:rPr lang="en-US" b="1" dirty="0" err="1" smtClean="0">
                <a:solidFill>
                  <a:srgbClr val="FF0000"/>
                </a:solidFill>
              </a:rPr>
              <a:t>es</a:t>
            </a:r>
            <a:r>
              <a:rPr lang="en-US" dirty="0" smtClean="0"/>
              <a:t> au </a:t>
            </a:r>
            <a:r>
              <a:rPr lang="en-US" dirty="0" err="1" smtClean="0"/>
              <a:t>parc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pronominaux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toujours</a:t>
            </a:r>
            <a:r>
              <a:rPr lang="en-US" dirty="0" smtClean="0"/>
              <a:t> “</a:t>
            </a:r>
            <a:r>
              <a:rPr lang="en-US" dirty="0" err="1" smtClean="0"/>
              <a:t>être</a:t>
            </a:r>
            <a:r>
              <a:rPr lang="en-US" dirty="0" smtClean="0"/>
              <a:t>” au passé </a:t>
            </a:r>
            <a:r>
              <a:rPr lang="en-US" dirty="0" err="1" smtClean="0"/>
              <a:t>composé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Je me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réveillé</a:t>
            </a:r>
            <a:endParaRPr lang="en-US" dirty="0" smtClean="0"/>
          </a:p>
          <a:p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t’es</a:t>
            </a:r>
            <a:r>
              <a:rPr lang="en-US" dirty="0" smtClean="0"/>
              <a:t> </a:t>
            </a:r>
            <a:r>
              <a:rPr lang="en-US" dirty="0" err="1" smtClean="0"/>
              <a:t>réveillé</a:t>
            </a:r>
            <a:endParaRPr lang="en-US" dirty="0" smtClean="0"/>
          </a:p>
          <a:p>
            <a:r>
              <a:rPr lang="en-US" dirty="0" smtClean="0"/>
              <a:t>Il </a:t>
            </a:r>
            <a:r>
              <a:rPr lang="en-US" dirty="0" err="1" smtClean="0"/>
              <a:t>s’est</a:t>
            </a:r>
            <a:r>
              <a:rPr lang="en-US" dirty="0" smtClean="0"/>
              <a:t> </a:t>
            </a:r>
            <a:r>
              <a:rPr lang="en-US" dirty="0" err="1" smtClean="0"/>
              <a:t>réveillé</a:t>
            </a:r>
            <a:endParaRPr lang="en-US" dirty="0" smtClean="0"/>
          </a:p>
          <a:p>
            <a:r>
              <a:rPr lang="en-US" dirty="0" smtClean="0"/>
              <a:t>Elle </a:t>
            </a:r>
            <a:r>
              <a:rPr lang="en-US" dirty="0" err="1" smtClean="0"/>
              <a:t>s’est</a:t>
            </a:r>
            <a:r>
              <a:rPr lang="en-US" dirty="0" smtClean="0"/>
              <a:t> </a:t>
            </a:r>
            <a:r>
              <a:rPr lang="en-US" dirty="0" err="1" smtClean="0"/>
              <a:t>réveillé</a:t>
            </a:r>
            <a:r>
              <a:rPr lang="en-US" b="1" dirty="0" err="1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Nous </a:t>
            </a:r>
            <a:r>
              <a:rPr lang="en-US" dirty="0" err="1" smtClean="0"/>
              <a:t>nous</a:t>
            </a:r>
            <a:r>
              <a:rPr lang="en-US" dirty="0" smtClean="0"/>
              <a:t> </a:t>
            </a:r>
            <a:r>
              <a:rPr lang="en-US" dirty="0" err="1" smtClean="0"/>
              <a:t>sommes</a:t>
            </a:r>
            <a:r>
              <a:rPr lang="en-US" dirty="0" smtClean="0"/>
              <a:t> </a:t>
            </a:r>
            <a:r>
              <a:rPr lang="en-US" dirty="0" err="1" smtClean="0"/>
              <a:t>réveillé</a:t>
            </a:r>
            <a:r>
              <a:rPr lang="en-US" b="1" dirty="0" err="1" smtClean="0">
                <a:solidFill>
                  <a:srgbClr val="FF0000"/>
                </a:solidFill>
              </a:rPr>
              <a:t>s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êtes</a:t>
            </a:r>
            <a:r>
              <a:rPr lang="en-US" dirty="0" smtClean="0"/>
              <a:t> </a:t>
            </a:r>
            <a:r>
              <a:rPr lang="en-US" dirty="0" err="1" smtClean="0"/>
              <a:t>réveillé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s)</a:t>
            </a:r>
          </a:p>
          <a:p>
            <a:r>
              <a:rPr lang="en-US" dirty="0" err="1" smtClean="0"/>
              <a:t>Ils</a:t>
            </a:r>
            <a:r>
              <a:rPr lang="en-US" dirty="0" smtClean="0"/>
              <a:t> se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réveillé</a:t>
            </a:r>
            <a:r>
              <a:rPr lang="en-US" b="1" dirty="0" err="1" smtClean="0">
                <a:solidFill>
                  <a:srgbClr val="FF0000"/>
                </a:solidFill>
              </a:rPr>
              <a:t>s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Elles</a:t>
            </a:r>
            <a:r>
              <a:rPr lang="en-US" dirty="0" smtClean="0"/>
              <a:t> se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réveillé</a:t>
            </a:r>
            <a:r>
              <a:rPr lang="en-US" b="1" dirty="0" err="1" smtClean="0">
                <a:solidFill>
                  <a:srgbClr val="FF0000"/>
                </a:solidFill>
              </a:rPr>
              <a:t>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Avoir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au passé </a:t>
            </a:r>
            <a:r>
              <a:rPr lang="en-US" dirty="0" err="1" smtClean="0"/>
              <a:t>composé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9100" y="762000"/>
            <a:ext cx="83058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Je/j’ (</a:t>
            </a:r>
            <a:r>
              <a:rPr lang="en-US" dirty="0" err="1" smtClean="0"/>
              <a:t>prendre</a:t>
            </a:r>
            <a:r>
              <a:rPr lang="en-US" dirty="0" smtClean="0"/>
              <a:t>) _______________ le bus.</a:t>
            </a:r>
          </a:p>
          <a:p>
            <a:pPr>
              <a:buNone/>
            </a:pPr>
            <a:r>
              <a:rPr lang="en-US" dirty="0" smtClean="0"/>
              <a:t>Elle (</a:t>
            </a:r>
            <a:r>
              <a:rPr lang="en-US" dirty="0" err="1" smtClean="0"/>
              <a:t>entrer</a:t>
            </a:r>
            <a:r>
              <a:rPr lang="en-US" dirty="0" smtClean="0"/>
              <a:t>) _______________ </a:t>
            </a:r>
            <a:r>
              <a:rPr lang="en-US" dirty="0" err="1" smtClean="0"/>
              <a:t>dans</a:t>
            </a:r>
            <a:r>
              <a:rPr lang="en-US" dirty="0" smtClean="0"/>
              <a:t> la </a:t>
            </a:r>
            <a:r>
              <a:rPr lang="en-US" dirty="0" err="1" smtClean="0"/>
              <a:t>salle</a:t>
            </a:r>
            <a:r>
              <a:rPr lang="en-US" dirty="0" smtClean="0"/>
              <a:t> de </a:t>
            </a:r>
            <a:r>
              <a:rPr lang="en-US" dirty="0" err="1" smtClean="0"/>
              <a:t>classe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Nous (</a:t>
            </a:r>
            <a:r>
              <a:rPr lang="en-US" dirty="0" err="1" smtClean="0"/>
              <a:t>monter</a:t>
            </a:r>
            <a:r>
              <a:rPr lang="en-US" dirty="0" smtClean="0"/>
              <a:t>) ________________ au </a:t>
            </a:r>
            <a:r>
              <a:rPr lang="en-US" dirty="0" err="1" smtClean="0"/>
              <a:t>grenier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Tu</a:t>
            </a:r>
            <a:r>
              <a:rPr lang="en-US" dirty="0" smtClean="0"/>
              <a:t> (faire) _______________ </a:t>
            </a:r>
            <a:r>
              <a:rPr lang="en-US" dirty="0" err="1" smtClean="0"/>
              <a:t>tes</a:t>
            </a:r>
            <a:r>
              <a:rPr lang="en-US" dirty="0" smtClean="0"/>
              <a:t> devoirs?</a:t>
            </a:r>
          </a:p>
          <a:p>
            <a:pPr>
              <a:buNone/>
            </a:pPr>
            <a:r>
              <a:rPr lang="en-US" dirty="0" err="1" smtClean="0"/>
              <a:t>Ils</a:t>
            </a:r>
            <a:r>
              <a:rPr lang="en-US" dirty="0" smtClean="0"/>
              <a:t> (passer) ______________ </a:t>
            </a:r>
            <a:r>
              <a:rPr lang="en-US" dirty="0" err="1" smtClean="0"/>
              <a:t>devant</a:t>
            </a:r>
            <a:r>
              <a:rPr lang="en-US" dirty="0" smtClean="0"/>
              <a:t> la </a:t>
            </a:r>
            <a:r>
              <a:rPr lang="en-US" dirty="0" err="1" smtClean="0"/>
              <a:t>maison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Elles</a:t>
            </a:r>
            <a:r>
              <a:rPr lang="en-US" dirty="0" smtClean="0"/>
              <a:t> (passer) ______________ </a:t>
            </a:r>
            <a:r>
              <a:rPr lang="en-US" dirty="0" err="1" smtClean="0"/>
              <a:t>l’examen</a:t>
            </a:r>
            <a:r>
              <a:rPr lang="en-US" dirty="0" smtClean="0"/>
              <a:t> de </a:t>
            </a:r>
            <a:r>
              <a:rPr lang="en-US" dirty="0" err="1" smtClean="0"/>
              <a:t>chapitre</a:t>
            </a:r>
            <a:r>
              <a:rPr lang="en-US" dirty="0" smtClean="0"/>
              <a:t> 5.</a:t>
            </a:r>
          </a:p>
          <a:p>
            <a:pPr>
              <a:buNone/>
            </a:pPr>
            <a:r>
              <a:rPr lang="en-US" dirty="0" err="1" smtClean="0"/>
              <a:t>Vous</a:t>
            </a:r>
            <a:r>
              <a:rPr lang="en-US" dirty="0" smtClean="0"/>
              <a:t> (arriver) _______________ à </a:t>
            </a:r>
            <a:r>
              <a:rPr lang="en-US" dirty="0" err="1" smtClean="0"/>
              <a:t>l’heure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Je/j’ (</a:t>
            </a:r>
            <a:r>
              <a:rPr lang="en-US" dirty="0" err="1" smtClean="0"/>
              <a:t>apprendre</a:t>
            </a:r>
            <a:r>
              <a:rPr lang="en-US" dirty="0" smtClean="0"/>
              <a:t>) ______________ le </a:t>
            </a:r>
            <a:r>
              <a:rPr lang="en-US" dirty="0" err="1" smtClean="0"/>
              <a:t>français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Nicolas (</a:t>
            </a:r>
            <a:r>
              <a:rPr lang="en-US" dirty="0" err="1" smtClean="0"/>
              <a:t>rester</a:t>
            </a:r>
            <a:r>
              <a:rPr lang="en-US" dirty="0" smtClean="0"/>
              <a:t>) ______________ chez </a:t>
            </a:r>
            <a:r>
              <a:rPr lang="en-US" dirty="0" err="1" smtClean="0"/>
              <a:t>ses</a:t>
            </a:r>
            <a:r>
              <a:rPr lang="en-US" dirty="0" smtClean="0"/>
              <a:t> parents.</a:t>
            </a:r>
          </a:p>
          <a:p>
            <a:pPr>
              <a:buNone/>
            </a:pPr>
            <a:r>
              <a:rPr lang="en-US" dirty="0" err="1" smtClean="0"/>
              <a:t>Ils</a:t>
            </a:r>
            <a:r>
              <a:rPr lang="en-US" dirty="0" smtClean="0"/>
              <a:t> (</a:t>
            </a:r>
            <a:r>
              <a:rPr lang="en-US" dirty="0" err="1" smtClean="0"/>
              <a:t>tomber</a:t>
            </a:r>
            <a:r>
              <a:rPr lang="en-US" dirty="0" smtClean="0"/>
              <a:t>) ________________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l’escalier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Jeanne (</a:t>
            </a:r>
            <a:r>
              <a:rPr lang="en-US" dirty="0" err="1" smtClean="0"/>
              <a:t>retourner</a:t>
            </a:r>
            <a:r>
              <a:rPr lang="en-US" dirty="0" smtClean="0"/>
              <a:t>) _____________ à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chambre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Pour faire un </a:t>
            </a:r>
            <a:r>
              <a:rPr lang="en-US" dirty="0" err="1" smtClean="0"/>
              <a:t>récit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D’abord</a:t>
            </a:r>
            <a:r>
              <a:rPr lang="en-US" dirty="0" smtClean="0"/>
              <a:t>    (first)</a:t>
            </a:r>
          </a:p>
          <a:p>
            <a:r>
              <a:rPr lang="en-US" dirty="0" err="1" smtClean="0"/>
              <a:t>Ensuite</a:t>
            </a:r>
            <a:r>
              <a:rPr lang="en-US" dirty="0" smtClean="0"/>
              <a:t>     (next)</a:t>
            </a:r>
          </a:p>
          <a:p>
            <a:r>
              <a:rPr lang="en-US" dirty="0" smtClean="0"/>
              <a:t>Après        (after)</a:t>
            </a:r>
          </a:p>
          <a:p>
            <a:r>
              <a:rPr lang="en-US" dirty="0" err="1" smtClean="0"/>
              <a:t>Puis</a:t>
            </a:r>
            <a:r>
              <a:rPr lang="en-US" dirty="0" smtClean="0"/>
              <a:t>           (then)</a:t>
            </a:r>
          </a:p>
          <a:p>
            <a:r>
              <a:rPr lang="en-US" dirty="0" err="1" smtClean="0"/>
              <a:t>Enfin</a:t>
            </a:r>
            <a:r>
              <a:rPr lang="en-US" smtClean="0"/>
              <a:t>         </a:t>
            </a:r>
            <a:r>
              <a:rPr lang="en-US" dirty="0" smtClean="0"/>
              <a:t>(finally)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265</TotalTime>
  <Words>398</Words>
  <Application>Microsoft Office PowerPoint</Application>
  <PresentationFormat>On-screen Show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Ch. 5, leçon 3</vt:lpstr>
      <vt:lpstr>Les Expressions de quantité</vt:lpstr>
      <vt:lpstr>le pronom “en”</vt:lpstr>
      <vt:lpstr>“en” et les expressions de quantité</vt:lpstr>
      <vt:lpstr>Le passé composé avec “être”</vt:lpstr>
      <vt:lpstr>L’accord du participe passé au passé composé avec “être”</vt:lpstr>
      <vt:lpstr>Les verbes pronominaux: toujours “être” au passé composé</vt:lpstr>
      <vt:lpstr>Avoir ou être au passé composé?</vt:lpstr>
      <vt:lpstr>Pour faire un récit…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5, leçon 3</dc:title>
  <dc:creator>Devan Baty</dc:creator>
  <cp:lastModifiedBy>Devan Baty</cp:lastModifiedBy>
  <cp:revision>7</cp:revision>
  <dcterms:created xsi:type="dcterms:W3CDTF">2011-02-02T02:50:02Z</dcterms:created>
  <dcterms:modified xsi:type="dcterms:W3CDTF">2018-02-15T01:23:56Z</dcterms:modified>
</cp:coreProperties>
</file>