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52"/>
  </p:notesMasterIdLst>
  <p:handoutMasterIdLst>
    <p:handoutMasterId r:id="rId53"/>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93" r:id="rId18"/>
    <p:sldId id="295" r:id="rId19"/>
    <p:sldId id="301" r:id="rId20"/>
    <p:sldId id="294" r:id="rId21"/>
    <p:sldId id="281" r:id="rId22"/>
    <p:sldId id="282" r:id="rId23"/>
    <p:sldId id="275" r:id="rId24"/>
    <p:sldId id="276" r:id="rId25"/>
    <p:sldId id="277" r:id="rId26"/>
    <p:sldId id="278" r:id="rId27"/>
    <p:sldId id="279" r:id="rId28"/>
    <p:sldId id="280" r:id="rId29"/>
    <p:sldId id="296" r:id="rId30"/>
    <p:sldId id="298" r:id="rId31"/>
    <p:sldId id="302" r:id="rId32"/>
    <p:sldId id="297" r:id="rId33"/>
    <p:sldId id="291" r:id="rId34"/>
    <p:sldId id="292" r:id="rId35"/>
    <p:sldId id="283" r:id="rId36"/>
    <p:sldId id="284" r:id="rId37"/>
    <p:sldId id="285" r:id="rId38"/>
    <p:sldId id="286" r:id="rId39"/>
    <p:sldId id="287" r:id="rId40"/>
    <p:sldId id="288" r:id="rId41"/>
    <p:sldId id="303" r:id="rId42"/>
    <p:sldId id="304" r:id="rId43"/>
    <p:sldId id="305" r:id="rId44"/>
    <p:sldId id="306" r:id="rId45"/>
    <p:sldId id="307" r:id="rId46"/>
    <p:sldId id="308" r:id="rId47"/>
    <p:sldId id="289" r:id="rId48"/>
    <p:sldId id="290" r:id="rId49"/>
    <p:sldId id="309" r:id="rId50"/>
    <p:sldId id="25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28"/>
    <a:srgbClr val="003399"/>
    <a:srgbClr val="FFEDB3"/>
    <a:srgbClr val="DDFCC0"/>
    <a:srgbClr val="F9CFE1"/>
    <a:srgbClr val="000099"/>
    <a:srgbClr val="1A12BC"/>
    <a:srgbClr val="CCECFF"/>
    <a:srgbClr val="993300"/>
    <a:srgbClr val="211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5075" autoAdjust="0"/>
  </p:normalViewPr>
  <p:slideViewPr>
    <p:cSldViewPr>
      <p:cViewPr>
        <p:scale>
          <a:sx n="76" d="100"/>
          <a:sy n="76" d="100"/>
        </p:scale>
        <p:origin x="-108"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589428E-8AC0-4C11-920C-964812AC84F9}" type="slidenum">
              <a:rPr lang="en-US"/>
              <a:pPr>
                <a:defRPr/>
              </a:pPr>
              <a:t>‹#›</a:t>
            </a:fld>
            <a:endParaRPr lang="en-US" dirty="0"/>
          </a:p>
        </p:txBody>
      </p:sp>
    </p:spTree>
    <p:extLst>
      <p:ext uri="{BB962C8B-B14F-4D97-AF65-F5344CB8AC3E}">
        <p14:creationId xmlns:p14="http://schemas.microsoft.com/office/powerpoint/2010/main" val="3644798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449D8B6-13A7-4217-A7F0-B297F71CC099}" type="slidenum">
              <a:rPr lang="en-US"/>
              <a:pPr>
                <a:defRPr/>
              </a:pPr>
              <a:t>‹#›</a:t>
            </a:fld>
            <a:endParaRPr lang="en-US" dirty="0"/>
          </a:p>
        </p:txBody>
      </p:sp>
    </p:spTree>
    <p:extLst>
      <p:ext uri="{BB962C8B-B14F-4D97-AF65-F5344CB8AC3E}">
        <p14:creationId xmlns:p14="http://schemas.microsoft.com/office/powerpoint/2010/main" val="1010482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F29CC5B-D57B-4EC9-8CAB-5F9EA87FD82A}" type="slidenum">
              <a:rPr lang="en-US" smtClean="0">
                <a:cs typeface="Arial" charset="0"/>
              </a:rPr>
              <a:pPr/>
              <a:t>1</a:t>
            </a:fld>
            <a:endParaRPr lang="en-US" dirty="0"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3981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endParaRPr lang="en-US" dirty="0" smtClean="0"/>
          </a:p>
        </p:txBody>
      </p:sp>
      <p:sp>
        <p:nvSpPr>
          <p:cNvPr id="37891" name="Slide Number Placeholder 3"/>
          <p:cNvSpPr>
            <a:spLocks noGrp="1"/>
          </p:cNvSpPr>
          <p:nvPr>
            <p:ph type="sldNum" sz="quarter" idx="5"/>
          </p:nvPr>
        </p:nvSpPr>
        <p:spPr>
          <a:noFill/>
        </p:spPr>
        <p:txBody>
          <a:bodyPr/>
          <a:lstStyle/>
          <a:p>
            <a:fld id="{4E32DA03-A06E-4824-87AF-1BE367CCCEAE}" type="slidenum">
              <a:rPr lang="en-US" smtClean="0">
                <a:cs typeface="Arial" charset="0"/>
              </a:rPr>
              <a:pPr/>
              <a:t>10</a:t>
            </a:fld>
            <a:endParaRPr lang="en-US" dirty="0" smtClean="0">
              <a:cs typeface="Arial" charset="0"/>
            </a:endParaRPr>
          </a:p>
        </p:txBody>
      </p:sp>
    </p:spTree>
    <p:extLst>
      <p:ext uri="{BB962C8B-B14F-4D97-AF65-F5344CB8AC3E}">
        <p14:creationId xmlns:p14="http://schemas.microsoft.com/office/powerpoint/2010/main" val="211489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eaLnBrk="1" hangingPunct="1"/>
            <a:endParaRPr lang="en-US" dirty="0" smtClean="0"/>
          </a:p>
        </p:txBody>
      </p:sp>
      <p:sp>
        <p:nvSpPr>
          <p:cNvPr id="39939" name="Slide Number Placeholder 3"/>
          <p:cNvSpPr>
            <a:spLocks noGrp="1"/>
          </p:cNvSpPr>
          <p:nvPr>
            <p:ph type="sldNum" sz="quarter" idx="5"/>
          </p:nvPr>
        </p:nvSpPr>
        <p:spPr>
          <a:noFill/>
        </p:spPr>
        <p:txBody>
          <a:bodyPr/>
          <a:lstStyle/>
          <a:p>
            <a:fld id="{73C488A3-6218-47D2-9649-06DDB6E97906}" type="slidenum">
              <a:rPr lang="en-US" smtClean="0">
                <a:cs typeface="Arial" charset="0"/>
              </a:rPr>
              <a:pPr/>
              <a:t>11</a:t>
            </a:fld>
            <a:endParaRPr lang="en-US" dirty="0" smtClean="0">
              <a:cs typeface="Arial" charset="0"/>
            </a:endParaRPr>
          </a:p>
        </p:txBody>
      </p:sp>
    </p:spTree>
    <p:extLst>
      <p:ext uri="{BB962C8B-B14F-4D97-AF65-F5344CB8AC3E}">
        <p14:creationId xmlns:p14="http://schemas.microsoft.com/office/powerpoint/2010/main" val="314479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dirty="0" smtClean="0"/>
          </a:p>
        </p:txBody>
      </p:sp>
      <p:sp>
        <p:nvSpPr>
          <p:cNvPr id="41987" name="Slide Number Placeholder 3"/>
          <p:cNvSpPr>
            <a:spLocks noGrp="1"/>
          </p:cNvSpPr>
          <p:nvPr>
            <p:ph type="sldNum" sz="quarter" idx="5"/>
          </p:nvPr>
        </p:nvSpPr>
        <p:spPr>
          <a:noFill/>
        </p:spPr>
        <p:txBody>
          <a:bodyPr/>
          <a:lstStyle/>
          <a:p>
            <a:fld id="{3F4CD5EE-D714-4980-9281-DE7827453463}" type="slidenum">
              <a:rPr lang="en-US" smtClean="0">
                <a:cs typeface="Arial" charset="0"/>
              </a:rPr>
              <a:pPr/>
              <a:t>12</a:t>
            </a:fld>
            <a:endParaRPr lang="en-US" dirty="0" smtClean="0">
              <a:cs typeface="Arial" charset="0"/>
            </a:endParaRPr>
          </a:p>
        </p:txBody>
      </p:sp>
    </p:spTree>
    <p:extLst>
      <p:ext uri="{BB962C8B-B14F-4D97-AF65-F5344CB8AC3E}">
        <p14:creationId xmlns:p14="http://schemas.microsoft.com/office/powerpoint/2010/main" val="13670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eaLnBrk="1" hangingPunct="1"/>
            <a:endParaRPr lang="en-US" dirty="0" smtClean="0"/>
          </a:p>
        </p:txBody>
      </p:sp>
      <p:sp>
        <p:nvSpPr>
          <p:cNvPr id="44035" name="Slide Number Placeholder 3"/>
          <p:cNvSpPr>
            <a:spLocks noGrp="1"/>
          </p:cNvSpPr>
          <p:nvPr>
            <p:ph type="sldNum" sz="quarter" idx="5"/>
          </p:nvPr>
        </p:nvSpPr>
        <p:spPr>
          <a:noFill/>
        </p:spPr>
        <p:txBody>
          <a:bodyPr/>
          <a:lstStyle/>
          <a:p>
            <a:fld id="{40AE4253-EC04-4818-8457-3968FC7A9D30}" type="slidenum">
              <a:rPr lang="en-US" smtClean="0">
                <a:cs typeface="Arial" charset="0"/>
              </a:rPr>
              <a:pPr/>
              <a:t>13</a:t>
            </a:fld>
            <a:endParaRPr lang="en-US" dirty="0" smtClean="0">
              <a:cs typeface="Arial" charset="0"/>
            </a:endParaRPr>
          </a:p>
        </p:txBody>
      </p:sp>
    </p:spTree>
    <p:extLst>
      <p:ext uri="{BB962C8B-B14F-4D97-AF65-F5344CB8AC3E}">
        <p14:creationId xmlns:p14="http://schemas.microsoft.com/office/powerpoint/2010/main" val="392028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en-US" dirty="0" smtClean="0"/>
          </a:p>
        </p:txBody>
      </p:sp>
      <p:sp>
        <p:nvSpPr>
          <p:cNvPr id="46083" name="Slide Number Placeholder 3"/>
          <p:cNvSpPr>
            <a:spLocks noGrp="1"/>
          </p:cNvSpPr>
          <p:nvPr>
            <p:ph type="sldNum" sz="quarter" idx="5"/>
          </p:nvPr>
        </p:nvSpPr>
        <p:spPr>
          <a:noFill/>
        </p:spPr>
        <p:txBody>
          <a:bodyPr/>
          <a:lstStyle/>
          <a:p>
            <a:fld id="{4C81686D-7506-48A1-AE6C-C4FA18486EC3}" type="slidenum">
              <a:rPr lang="en-US" smtClean="0">
                <a:cs typeface="Arial" charset="0"/>
              </a:rPr>
              <a:pPr/>
              <a:t>14</a:t>
            </a:fld>
            <a:endParaRPr lang="en-US" dirty="0" smtClean="0">
              <a:cs typeface="Arial" charset="0"/>
            </a:endParaRPr>
          </a:p>
        </p:txBody>
      </p:sp>
    </p:spTree>
    <p:extLst>
      <p:ext uri="{BB962C8B-B14F-4D97-AF65-F5344CB8AC3E}">
        <p14:creationId xmlns:p14="http://schemas.microsoft.com/office/powerpoint/2010/main" val="203568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en-US" dirty="0" smtClean="0"/>
          </a:p>
        </p:txBody>
      </p:sp>
      <p:sp>
        <p:nvSpPr>
          <p:cNvPr id="48131" name="Slide Number Placeholder 3"/>
          <p:cNvSpPr>
            <a:spLocks noGrp="1"/>
          </p:cNvSpPr>
          <p:nvPr>
            <p:ph type="sldNum" sz="quarter" idx="5"/>
          </p:nvPr>
        </p:nvSpPr>
        <p:spPr>
          <a:noFill/>
        </p:spPr>
        <p:txBody>
          <a:bodyPr/>
          <a:lstStyle/>
          <a:p>
            <a:fld id="{26A6CE9B-5EA4-4440-AFA0-541841993B2E}" type="slidenum">
              <a:rPr lang="en-US" smtClean="0">
                <a:cs typeface="Arial" charset="0"/>
              </a:rPr>
              <a:pPr/>
              <a:t>15</a:t>
            </a:fld>
            <a:endParaRPr lang="en-US" dirty="0" smtClean="0">
              <a:cs typeface="Arial" charset="0"/>
            </a:endParaRPr>
          </a:p>
        </p:txBody>
      </p:sp>
    </p:spTree>
    <p:extLst>
      <p:ext uri="{BB962C8B-B14F-4D97-AF65-F5344CB8AC3E}">
        <p14:creationId xmlns:p14="http://schemas.microsoft.com/office/powerpoint/2010/main" val="237680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endParaRPr lang="en-US" dirty="0" smtClean="0"/>
          </a:p>
        </p:txBody>
      </p:sp>
      <p:sp>
        <p:nvSpPr>
          <p:cNvPr id="50179" name="Slide Number Placeholder 3"/>
          <p:cNvSpPr>
            <a:spLocks noGrp="1"/>
          </p:cNvSpPr>
          <p:nvPr>
            <p:ph type="sldNum" sz="quarter" idx="5"/>
          </p:nvPr>
        </p:nvSpPr>
        <p:spPr>
          <a:noFill/>
        </p:spPr>
        <p:txBody>
          <a:bodyPr/>
          <a:lstStyle/>
          <a:p>
            <a:fld id="{1247D2E5-E5A3-4AC5-890B-747D56C5E84D}" type="slidenum">
              <a:rPr lang="en-US" smtClean="0">
                <a:cs typeface="Arial" charset="0"/>
              </a:rPr>
              <a:pPr/>
              <a:t>16</a:t>
            </a:fld>
            <a:endParaRPr lang="en-US" dirty="0" smtClean="0">
              <a:cs typeface="Arial" charset="0"/>
            </a:endParaRPr>
          </a:p>
        </p:txBody>
      </p:sp>
    </p:spTree>
    <p:extLst>
      <p:ext uri="{BB962C8B-B14F-4D97-AF65-F5344CB8AC3E}">
        <p14:creationId xmlns:p14="http://schemas.microsoft.com/office/powerpoint/2010/main" val="116013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pPr eaLnBrk="1" hangingPunct="1"/>
            <a:endParaRPr lang="en-US" dirty="0" smtClean="0"/>
          </a:p>
        </p:txBody>
      </p:sp>
      <p:sp>
        <p:nvSpPr>
          <p:cNvPr id="52227" name="Slide Number Placeholder 3"/>
          <p:cNvSpPr>
            <a:spLocks noGrp="1"/>
          </p:cNvSpPr>
          <p:nvPr>
            <p:ph type="sldNum" sz="quarter" idx="5"/>
          </p:nvPr>
        </p:nvSpPr>
        <p:spPr>
          <a:noFill/>
        </p:spPr>
        <p:txBody>
          <a:bodyPr/>
          <a:lstStyle/>
          <a:p>
            <a:fld id="{748A437F-AC5A-43FC-A0CD-941890E0C3E0}" type="slidenum">
              <a:rPr lang="en-US" smtClean="0">
                <a:cs typeface="Arial" charset="0"/>
              </a:rPr>
              <a:pPr/>
              <a:t>17</a:t>
            </a:fld>
            <a:endParaRPr lang="en-US" dirty="0" smtClean="0">
              <a:cs typeface="Arial" charset="0"/>
            </a:endParaRPr>
          </a:p>
        </p:txBody>
      </p:sp>
    </p:spTree>
    <p:extLst>
      <p:ext uri="{BB962C8B-B14F-4D97-AF65-F5344CB8AC3E}">
        <p14:creationId xmlns:p14="http://schemas.microsoft.com/office/powerpoint/2010/main" val="258515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dirty="0" smtClean="0"/>
          </a:p>
        </p:txBody>
      </p:sp>
      <p:sp>
        <p:nvSpPr>
          <p:cNvPr id="54275" name="Slide Number Placeholder 3"/>
          <p:cNvSpPr>
            <a:spLocks noGrp="1"/>
          </p:cNvSpPr>
          <p:nvPr>
            <p:ph type="sldNum" sz="quarter" idx="5"/>
          </p:nvPr>
        </p:nvSpPr>
        <p:spPr>
          <a:noFill/>
        </p:spPr>
        <p:txBody>
          <a:bodyPr/>
          <a:lstStyle/>
          <a:p>
            <a:fld id="{4F53F44B-0628-4E6C-A004-70D1D9D37A13}" type="slidenum">
              <a:rPr lang="en-US" smtClean="0">
                <a:cs typeface="Arial" charset="0"/>
              </a:rPr>
              <a:pPr/>
              <a:t>18</a:t>
            </a:fld>
            <a:endParaRPr lang="en-US" dirty="0" smtClean="0">
              <a:cs typeface="Arial" charset="0"/>
            </a:endParaRPr>
          </a:p>
        </p:txBody>
      </p:sp>
    </p:spTree>
    <p:extLst>
      <p:ext uri="{BB962C8B-B14F-4D97-AF65-F5344CB8AC3E}">
        <p14:creationId xmlns:p14="http://schemas.microsoft.com/office/powerpoint/2010/main" val="201884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dirty="0" smtClean="0"/>
          </a:p>
        </p:txBody>
      </p:sp>
      <p:sp>
        <p:nvSpPr>
          <p:cNvPr id="54275" name="Slide Number Placeholder 3"/>
          <p:cNvSpPr>
            <a:spLocks noGrp="1"/>
          </p:cNvSpPr>
          <p:nvPr>
            <p:ph type="sldNum" sz="quarter" idx="5"/>
          </p:nvPr>
        </p:nvSpPr>
        <p:spPr>
          <a:noFill/>
        </p:spPr>
        <p:txBody>
          <a:bodyPr/>
          <a:lstStyle/>
          <a:p>
            <a:fld id="{4F53F44B-0628-4E6C-A004-70D1D9D37A13}" type="slidenum">
              <a:rPr lang="en-US" smtClean="0">
                <a:cs typeface="Arial" charset="0"/>
              </a:rPr>
              <a:pPr/>
              <a:t>19</a:t>
            </a:fld>
            <a:endParaRPr lang="en-US" dirty="0" smtClean="0">
              <a:cs typeface="Arial" charset="0"/>
            </a:endParaRPr>
          </a:p>
        </p:txBody>
      </p:sp>
    </p:spTree>
    <p:extLst>
      <p:ext uri="{BB962C8B-B14F-4D97-AF65-F5344CB8AC3E}">
        <p14:creationId xmlns:p14="http://schemas.microsoft.com/office/powerpoint/2010/main" val="316051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US" dirty="0" smtClean="0"/>
          </a:p>
        </p:txBody>
      </p:sp>
      <p:sp>
        <p:nvSpPr>
          <p:cNvPr id="21507" name="Slide Number Placeholder 3"/>
          <p:cNvSpPr>
            <a:spLocks noGrp="1"/>
          </p:cNvSpPr>
          <p:nvPr>
            <p:ph type="sldNum" sz="quarter" idx="5"/>
          </p:nvPr>
        </p:nvSpPr>
        <p:spPr>
          <a:noFill/>
        </p:spPr>
        <p:txBody>
          <a:bodyPr/>
          <a:lstStyle/>
          <a:p>
            <a:fld id="{788AAB94-46A4-4251-A084-93B69468B32F}" type="slidenum">
              <a:rPr lang="en-US" smtClean="0">
                <a:cs typeface="Arial" charset="0"/>
              </a:rPr>
              <a:pPr/>
              <a:t>2</a:t>
            </a:fld>
            <a:endParaRPr lang="en-US" dirty="0" smtClean="0">
              <a:cs typeface="Arial" charset="0"/>
            </a:endParaRPr>
          </a:p>
        </p:txBody>
      </p:sp>
    </p:spTree>
    <p:extLst>
      <p:ext uri="{BB962C8B-B14F-4D97-AF65-F5344CB8AC3E}">
        <p14:creationId xmlns:p14="http://schemas.microsoft.com/office/powerpoint/2010/main" val="160475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dirty="0" smtClean="0"/>
          </a:p>
        </p:txBody>
      </p:sp>
      <p:sp>
        <p:nvSpPr>
          <p:cNvPr id="56323" name="Slide Number Placeholder 3"/>
          <p:cNvSpPr>
            <a:spLocks noGrp="1"/>
          </p:cNvSpPr>
          <p:nvPr>
            <p:ph type="sldNum" sz="quarter" idx="5"/>
          </p:nvPr>
        </p:nvSpPr>
        <p:spPr>
          <a:noFill/>
        </p:spPr>
        <p:txBody>
          <a:bodyPr/>
          <a:lstStyle/>
          <a:p>
            <a:fld id="{0D1BDAB5-E043-47F9-8279-1ED2124237F6}" type="slidenum">
              <a:rPr lang="en-US" smtClean="0">
                <a:cs typeface="Arial" charset="0"/>
              </a:rPr>
              <a:pPr/>
              <a:t>20</a:t>
            </a:fld>
            <a:endParaRPr lang="en-US" dirty="0" smtClean="0">
              <a:cs typeface="Arial" charset="0"/>
            </a:endParaRPr>
          </a:p>
        </p:txBody>
      </p:sp>
    </p:spTree>
    <p:extLst>
      <p:ext uri="{BB962C8B-B14F-4D97-AF65-F5344CB8AC3E}">
        <p14:creationId xmlns:p14="http://schemas.microsoft.com/office/powerpoint/2010/main" val="1731458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dirty="0" smtClean="0"/>
          </a:p>
        </p:txBody>
      </p:sp>
      <p:sp>
        <p:nvSpPr>
          <p:cNvPr id="58371" name="Slide Number Placeholder 3"/>
          <p:cNvSpPr>
            <a:spLocks noGrp="1"/>
          </p:cNvSpPr>
          <p:nvPr>
            <p:ph type="sldNum" sz="quarter" idx="5"/>
          </p:nvPr>
        </p:nvSpPr>
        <p:spPr>
          <a:noFill/>
        </p:spPr>
        <p:txBody>
          <a:bodyPr/>
          <a:lstStyle/>
          <a:p>
            <a:fld id="{14FA90E4-5A2C-4BEC-8FA0-B8E88409B201}" type="slidenum">
              <a:rPr lang="en-US" smtClean="0">
                <a:cs typeface="Arial" charset="0"/>
              </a:rPr>
              <a:pPr/>
              <a:t>21</a:t>
            </a:fld>
            <a:endParaRPr lang="en-US" dirty="0" smtClean="0">
              <a:cs typeface="Arial" charset="0"/>
            </a:endParaRPr>
          </a:p>
        </p:txBody>
      </p:sp>
    </p:spTree>
    <p:extLst>
      <p:ext uri="{BB962C8B-B14F-4D97-AF65-F5344CB8AC3E}">
        <p14:creationId xmlns:p14="http://schemas.microsoft.com/office/powerpoint/2010/main" val="82111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dirty="0" smtClean="0"/>
          </a:p>
        </p:txBody>
      </p:sp>
      <p:sp>
        <p:nvSpPr>
          <p:cNvPr id="60419" name="Slide Number Placeholder 3"/>
          <p:cNvSpPr>
            <a:spLocks noGrp="1"/>
          </p:cNvSpPr>
          <p:nvPr>
            <p:ph type="sldNum" sz="quarter" idx="5"/>
          </p:nvPr>
        </p:nvSpPr>
        <p:spPr>
          <a:noFill/>
        </p:spPr>
        <p:txBody>
          <a:bodyPr/>
          <a:lstStyle/>
          <a:p>
            <a:fld id="{0BEF24C1-B0DD-4AE7-9509-0F5580879A74}" type="slidenum">
              <a:rPr lang="en-US" smtClean="0">
                <a:cs typeface="Arial" charset="0"/>
              </a:rPr>
              <a:pPr/>
              <a:t>22</a:t>
            </a:fld>
            <a:endParaRPr lang="en-US" dirty="0" smtClean="0">
              <a:cs typeface="Arial" charset="0"/>
            </a:endParaRPr>
          </a:p>
        </p:txBody>
      </p:sp>
    </p:spTree>
    <p:extLst>
      <p:ext uri="{BB962C8B-B14F-4D97-AF65-F5344CB8AC3E}">
        <p14:creationId xmlns:p14="http://schemas.microsoft.com/office/powerpoint/2010/main" val="86668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endParaRPr lang="en-US" dirty="0" smtClean="0"/>
          </a:p>
        </p:txBody>
      </p:sp>
      <p:sp>
        <p:nvSpPr>
          <p:cNvPr id="62467" name="Slide Number Placeholder 3"/>
          <p:cNvSpPr>
            <a:spLocks noGrp="1"/>
          </p:cNvSpPr>
          <p:nvPr>
            <p:ph type="sldNum" sz="quarter" idx="5"/>
          </p:nvPr>
        </p:nvSpPr>
        <p:spPr>
          <a:noFill/>
        </p:spPr>
        <p:txBody>
          <a:bodyPr/>
          <a:lstStyle/>
          <a:p>
            <a:fld id="{E67E76C6-0AB8-4301-BE28-E4417A884D84}" type="slidenum">
              <a:rPr lang="en-US" smtClean="0">
                <a:cs typeface="Arial" charset="0"/>
              </a:rPr>
              <a:pPr/>
              <a:t>23</a:t>
            </a:fld>
            <a:endParaRPr lang="en-US" dirty="0" smtClean="0">
              <a:cs typeface="Arial" charset="0"/>
            </a:endParaRPr>
          </a:p>
        </p:txBody>
      </p:sp>
    </p:spTree>
    <p:extLst>
      <p:ext uri="{BB962C8B-B14F-4D97-AF65-F5344CB8AC3E}">
        <p14:creationId xmlns:p14="http://schemas.microsoft.com/office/powerpoint/2010/main" val="1401453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en-US" dirty="0" smtClean="0"/>
          </a:p>
        </p:txBody>
      </p:sp>
      <p:sp>
        <p:nvSpPr>
          <p:cNvPr id="64515" name="Slide Number Placeholder 3"/>
          <p:cNvSpPr>
            <a:spLocks noGrp="1"/>
          </p:cNvSpPr>
          <p:nvPr>
            <p:ph type="sldNum" sz="quarter" idx="5"/>
          </p:nvPr>
        </p:nvSpPr>
        <p:spPr>
          <a:noFill/>
        </p:spPr>
        <p:txBody>
          <a:bodyPr/>
          <a:lstStyle/>
          <a:p>
            <a:fld id="{00EB4DD4-D249-49D1-B03C-06295268EBFE}" type="slidenum">
              <a:rPr lang="en-US" smtClean="0">
                <a:cs typeface="Arial" charset="0"/>
              </a:rPr>
              <a:pPr/>
              <a:t>24</a:t>
            </a:fld>
            <a:endParaRPr lang="en-US" dirty="0" smtClean="0">
              <a:cs typeface="Arial" charset="0"/>
            </a:endParaRPr>
          </a:p>
        </p:txBody>
      </p:sp>
    </p:spTree>
    <p:extLst>
      <p:ext uri="{BB962C8B-B14F-4D97-AF65-F5344CB8AC3E}">
        <p14:creationId xmlns:p14="http://schemas.microsoft.com/office/powerpoint/2010/main" val="387172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en-US" dirty="0" smtClean="0"/>
          </a:p>
        </p:txBody>
      </p:sp>
      <p:sp>
        <p:nvSpPr>
          <p:cNvPr id="66563" name="Slide Number Placeholder 3"/>
          <p:cNvSpPr>
            <a:spLocks noGrp="1"/>
          </p:cNvSpPr>
          <p:nvPr>
            <p:ph type="sldNum" sz="quarter" idx="5"/>
          </p:nvPr>
        </p:nvSpPr>
        <p:spPr>
          <a:noFill/>
        </p:spPr>
        <p:txBody>
          <a:bodyPr/>
          <a:lstStyle/>
          <a:p>
            <a:fld id="{37D84851-65B1-4D39-B898-5B953351EB7C}" type="slidenum">
              <a:rPr lang="en-US" smtClean="0">
                <a:cs typeface="Arial" charset="0"/>
              </a:rPr>
              <a:pPr/>
              <a:t>25</a:t>
            </a:fld>
            <a:endParaRPr lang="en-US" dirty="0" smtClean="0">
              <a:cs typeface="Arial" charset="0"/>
            </a:endParaRPr>
          </a:p>
        </p:txBody>
      </p:sp>
    </p:spTree>
    <p:extLst>
      <p:ext uri="{BB962C8B-B14F-4D97-AF65-F5344CB8AC3E}">
        <p14:creationId xmlns:p14="http://schemas.microsoft.com/office/powerpoint/2010/main" val="971305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dirty="0" smtClean="0"/>
          </a:p>
        </p:txBody>
      </p:sp>
      <p:sp>
        <p:nvSpPr>
          <p:cNvPr id="68611" name="Slide Number Placeholder 3"/>
          <p:cNvSpPr>
            <a:spLocks noGrp="1"/>
          </p:cNvSpPr>
          <p:nvPr>
            <p:ph type="sldNum" sz="quarter" idx="5"/>
          </p:nvPr>
        </p:nvSpPr>
        <p:spPr>
          <a:noFill/>
        </p:spPr>
        <p:txBody>
          <a:bodyPr/>
          <a:lstStyle/>
          <a:p>
            <a:fld id="{78CF8064-568A-4754-BC3C-82E4193801C9}" type="slidenum">
              <a:rPr lang="en-US" smtClean="0">
                <a:cs typeface="Arial" charset="0"/>
              </a:rPr>
              <a:pPr/>
              <a:t>26</a:t>
            </a:fld>
            <a:endParaRPr lang="en-US" dirty="0" smtClean="0">
              <a:cs typeface="Arial" charset="0"/>
            </a:endParaRPr>
          </a:p>
        </p:txBody>
      </p:sp>
    </p:spTree>
    <p:extLst>
      <p:ext uri="{BB962C8B-B14F-4D97-AF65-F5344CB8AC3E}">
        <p14:creationId xmlns:p14="http://schemas.microsoft.com/office/powerpoint/2010/main" val="2014982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eaLnBrk="1" hangingPunct="1"/>
            <a:endParaRPr lang="en-US" dirty="0" smtClean="0"/>
          </a:p>
        </p:txBody>
      </p:sp>
      <p:sp>
        <p:nvSpPr>
          <p:cNvPr id="70659" name="Slide Number Placeholder 3"/>
          <p:cNvSpPr>
            <a:spLocks noGrp="1"/>
          </p:cNvSpPr>
          <p:nvPr>
            <p:ph type="sldNum" sz="quarter" idx="5"/>
          </p:nvPr>
        </p:nvSpPr>
        <p:spPr>
          <a:noFill/>
        </p:spPr>
        <p:txBody>
          <a:bodyPr/>
          <a:lstStyle/>
          <a:p>
            <a:fld id="{290FAB81-4EC2-4968-8C1F-7E6121EF3946}" type="slidenum">
              <a:rPr lang="en-US" smtClean="0">
                <a:cs typeface="Arial" charset="0"/>
              </a:rPr>
              <a:pPr/>
              <a:t>27</a:t>
            </a:fld>
            <a:endParaRPr lang="en-US" dirty="0" smtClean="0">
              <a:cs typeface="Arial" charset="0"/>
            </a:endParaRPr>
          </a:p>
        </p:txBody>
      </p:sp>
    </p:spTree>
    <p:extLst>
      <p:ext uri="{BB962C8B-B14F-4D97-AF65-F5344CB8AC3E}">
        <p14:creationId xmlns:p14="http://schemas.microsoft.com/office/powerpoint/2010/main" val="60776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eaLnBrk="1" hangingPunct="1"/>
            <a:endParaRPr lang="en-US" dirty="0" smtClean="0"/>
          </a:p>
        </p:txBody>
      </p:sp>
      <p:sp>
        <p:nvSpPr>
          <p:cNvPr id="72707" name="Slide Number Placeholder 3"/>
          <p:cNvSpPr>
            <a:spLocks noGrp="1"/>
          </p:cNvSpPr>
          <p:nvPr>
            <p:ph type="sldNum" sz="quarter" idx="5"/>
          </p:nvPr>
        </p:nvSpPr>
        <p:spPr>
          <a:noFill/>
        </p:spPr>
        <p:txBody>
          <a:bodyPr/>
          <a:lstStyle/>
          <a:p>
            <a:fld id="{83EE31B0-64DA-4747-BFE4-96A5D6896FB2}" type="slidenum">
              <a:rPr lang="en-US" smtClean="0">
                <a:cs typeface="Arial" charset="0"/>
              </a:rPr>
              <a:pPr/>
              <a:t>28</a:t>
            </a:fld>
            <a:endParaRPr lang="en-US" dirty="0" smtClean="0">
              <a:cs typeface="Arial" charset="0"/>
            </a:endParaRPr>
          </a:p>
        </p:txBody>
      </p:sp>
    </p:spTree>
    <p:extLst>
      <p:ext uri="{BB962C8B-B14F-4D97-AF65-F5344CB8AC3E}">
        <p14:creationId xmlns:p14="http://schemas.microsoft.com/office/powerpoint/2010/main" val="60073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pPr eaLnBrk="1" hangingPunct="1"/>
            <a:endParaRPr lang="en-US" dirty="0" smtClean="0"/>
          </a:p>
        </p:txBody>
      </p:sp>
      <p:sp>
        <p:nvSpPr>
          <p:cNvPr id="74755" name="Slide Number Placeholder 3"/>
          <p:cNvSpPr>
            <a:spLocks noGrp="1"/>
          </p:cNvSpPr>
          <p:nvPr>
            <p:ph type="sldNum" sz="quarter" idx="5"/>
          </p:nvPr>
        </p:nvSpPr>
        <p:spPr>
          <a:noFill/>
        </p:spPr>
        <p:txBody>
          <a:bodyPr/>
          <a:lstStyle/>
          <a:p>
            <a:fld id="{769318B1-5DF3-484F-9E77-C7A5617629E5}" type="slidenum">
              <a:rPr lang="en-US" smtClean="0">
                <a:cs typeface="Arial" charset="0"/>
              </a:rPr>
              <a:pPr/>
              <a:t>29</a:t>
            </a:fld>
            <a:endParaRPr lang="en-US" dirty="0" smtClean="0">
              <a:cs typeface="Arial" charset="0"/>
            </a:endParaRPr>
          </a:p>
        </p:txBody>
      </p:sp>
    </p:spTree>
    <p:extLst>
      <p:ext uri="{BB962C8B-B14F-4D97-AF65-F5344CB8AC3E}">
        <p14:creationId xmlns:p14="http://schemas.microsoft.com/office/powerpoint/2010/main" val="144988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a:spLocks noGrp="1"/>
          </p:cNvSpPr>
          <p:nvPr>
            <p:ph type="sldNum" sz="quarter" idx="5"/>
          </p:nvPr>
        </p:nvSpPr>
        <p:spPr>
          <a:noFill/>
        </p:spPr>
        <p:txBody>
          <a:bodyPr/>
          <a:lstStyle/>
          <a:p>
            <a:fld id="{B6606F9E-DE91-4BBE-98E8-898372C5B5A9}" type="slidenum">
              <a:rPr lang="en-US" smtClean="0">
                <a:cs typeface="Arial" charset="0"/>
              </a:rPr>
              <a:pPr/>
              <a:t>3</a:t>
            </a:fld>
            <a:endParaRPr lang="en-US" dirty="0" smtClean="0">
              <a:cs typeface="Arial" charset="0"/>
            </a:endParaRPr>
          </a:p>
        </p:txBody>
      </p:sp>
    </p:spTree>
    <p:extLst>
      <p:ext uri="{BB962C8B-B14F-4D97-AF65-F5344CB8AC3E}">
        <p14:creationId xmlns:p14="http://schemas.microsoft.com/office/powerpoint/2010/main" val="1634960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eaLnBrk="1" hangingPunct="1"/>
            <a:endParaRPr lang="en-US" dirty="0" smtClean="0"/>
          </a:p>
        </p:txBody>
      </p:sp>
      <p:sp>
        <p:nvSpPr>
          <p:cNvPr id="76803" name="Slide Number Placeholder 3"/>
          <p:cNvSpPr>
            <a:spLocks noGrp="1"/>
          </p:cNvSpPr>
          <p:nvPr>
            <p:ph type="sldNum" sz="quarter" idx="5"/>
          </p:nvPr>
        </p:nvSpPr>
        <p:spPr>
          <a:noFill/>
        </p:spPr>
        <p:txBody>
          <a:bodyPr/>
          <a:lstStyle/>
          <a:p>
            <a:fld id="{A6F98C4B-E6D4-4423-BDCE-735916F9149E}" type="slidenum">
              <a:rPr lang="en-US" smtClean="0">
                <a:cs typeface="Arial" charset="0"/>
              </a:rPr>
              <a:pPr/>
              <a:t>30</a:t>
            </a:fld>
            <a:endParaRPr lang="en-US" dirty="0" smtClean="0">
              <a:cs typeface="Arial" charset="0"/>
            </a:endParaRPr>
          </a:p>
        </p:txBody>
      </p:sp>
    </p:spTree>
    <p:extLst>
      <p:ext uri="{BB962C8B-B14F-4D97-AF65-F5344CB8AC3E}">
        <p14:creationId xmlns:p14="http://schemas.microsoft.com/office/powerpoint/2010/main" val="2556190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eaLnBrk="1" hangingPunct="1"/>
            <a:endParaRPr lang="en-US" dirty="0" smtClean="0"/>
          </a:p>
        </p:txBody>
      </p:sp>
      <p:sp>
        <p:nvSpPr>
          <p:cNvPr id="76803" name="Slide Number Placeholder 3"/>
          <p:cNvSpPr>
            <a:spLocks noGrp="1"/>
          </p:cNvSpPr>
          <p:nvPr>
            <p:ph type="sldNum" sz="quarter" idx="5"/>
          </p:nvPr>
        </p:nvSpPr>
        <p:spPr>
          <a:noFill/>
        </p:spPr>
        <p:txBody>
          <a:bodyPr/>
          <a:lstStyle/>
          <a:p>
            <a:fld id="{A6F98C4B-E6D4-4423-BDCE-735916F9149E}" type="slidenum">
              <a:rPr lang="en-US" smtClean="0">
                <a:cs typeface="Arial" charset="0"/>
              </a:rPr>
              <a:pPr/>
              <a:t>31</a:t>
            </a:fld>
            <a:endParaRPr lang="en-US" dirty="0" smtClean="0">
              <a:cs typeface="Arial" charset="0"/>
            </a:endParaRPr>
          </a:p>
        </p:txBody>
      </p:sp>
    </p:spTree>
    <p:extLst>
      <p:ext uri="{BB962C8B-B14F-4D97-AF65-F5344CB8AC3E}">
        <p14:creationId xmlns:p14="http://schemas.microsoft.com/office/powerpoint/2010/main" val="335176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pPr eaLnBrk="1" hangingPunct="1"/>
            <a:endParaRPr lang="en-US" dirty="0" smtClean="0"/>
          </a:p>
        </p:txBody>
      </p:sp>
      <p:sp>
        <p:nvSpPr>
          <p:cNvPr id="78851" name="Slide Number Placeholder 3"/>
          <p:cNvSpPr>
            <a:spLocks noGrp="1"/>
          </p:cNvSpPr>
          <p:nvPr>
            <p:ph type="sldNum" sz="quarter" idx="5"/>
          </p:nvPr>
        </p:nvSpPr>
        <p:spPr>
          <a:noFill/>
        </p:spPr>
        <p:txBody>
          <a:bodyPr/>
          <a:lstStyle/>
          <a:p>
            <a:fld id="{58039551-8C6E-43FD-9FA0-050CF02F2387}" type="slidenum">
              <a:rPr lang="en-US" smtClean="0">
                <a:cs typeface="Arial" charset="0"/>
              </a:rPr>
              <a:pPr/>
              <a:t>32</a:t>
            </a:fld>
            <a:endParaRPr lang="en-US" dirty="0" smtClean="0">
              <a:cs typeface="Arial" charset="0"/>
            </a:endParaRPr>
          </a:p>
        </p:txBody>
      </p:sp>
    </p:spTree>
    <p:extLst>
      <p:ext uri="{BB962C8B-B14F-4D97-AF65-F5344CB8AC3E}">
        <p14:creationId xmlns:p14="http://schemas.microsoft.com/office/powerpoint/2010/main" val="2837358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en-US" dirty="0" smtClean="0"/>
          </a:p>
        </p:txBody>
      </p:sp>
      <p:sp>
        <p:nvSpPr>
          <p:cNvPr id="80899" name="Slide Number Placeholder 3"/>
          <p:cNvSpPr>
            <a:spLocks noGrp="1"/>
          </p:cNvSpPr>
          <p:nvPr>
            <p:ph type="sldNum" sz="quarter" idx="5"/>
          </p:nvPr>
        </p:nvSpPr>
        <p:spPr>
          <a:noFill/>
        </p:spPr>
        <p:txBody>
          <a:bodyPr/>
          <a:lstStyle/>
          <a:p>
            <a:fld id="{4F0ACBD3-A702-4298-B65D-AEA87ECDFC85}" type="slidenum">
              <a:rPr lang="en-US" smtClean="0">
                <a:cs typeface="Arial" charset="0"/>
              </a:rPr>
              <a:pPr/>
              <a:t>33</a:t>
            </a:fld>
            <a:endParaRPr lang="en-US" dirty="0" smtClean="0">
              <a:cs typeface="Arial" charset="0"/>
            </a:endParaRPr>
          </a:p>
        </p:txBody>
      </p:sp>
    </p:spTree>
    <p:extLst>
      <p:ext uri="{BB962C8B-B14F-4D97-AF65-F5344CB8AC3E}">
        <p14:creationId xmlns:p14="http://schemas.microsoft.com/office/powerpoint/2010/main" val="853673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pPr eaLnBrk="1" hangingPunct="1"/>
            <a:endParaRPr lang="en-US" dirty="0" smtClean="0"/>
          </a:p>
        </p:txBody>
      </p:sp>
      <p:sp>
        <p:nvSpPr>
          <p:cNvPr id="82947" name="Slide Number Placeholder 3"/>
          <p:cNvSpPr>
            <a:spLocks noGrp="1"/>
          </p:cNvSpPr>
          <p:nvPr>
            <p:ph type="sldNum" sz="quarter" idx="5"/>
          </p:nvPr>
        </p:nvSpPr>
        <p:spPr>
          <a:noFill/>
        </p:spPr>
        <p:txBody>
          <a:bodyPr/>
          <a:lstStyle/>
          <a:p>
            <a:fld id="{BCAEBE2F-DCDE-48CC-B01F-83EC520D224B}" type="slidenum">
              <a:rPr lang="en-US" smtClean="0">
                <a:cs typeface="Arial" charset="0"/>
              </a:rPr>
              <a:pPr/>
              <a:t>34</a:t>
            </a:fld>
            <a:endParaRPr lang="en-US" dirty="0" smtClean="0">
              <a:cs typeface="Arial" charset="0"/>
            </a:endParaRPr>
          </a:p>
        </p:txBody>
      </p:sp>
    </p:spTree>
    <p:extLst>
      <p:ext uri="{BB962C8B-B14F-4D97-AF65-F5344CB8AC3E}">
        <p14:creationId xmlns:p14="http://schemas.microsoft.com/office/powerpoint/2010/main" val="841875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pPr eaLnBrk="1" hangingPunct="1"/>
            <a:endParaRPr lang="en-US" dirty="0" smtClean="0"/>
          </a:p>
        </p:txBody>
      </p:sp>
      <p:sp>
        <p:nvSpPr>
          <p:cNvPr id="84995" name="Slide Number Placeholder 3"/>
          <p:cNvSpPr>
            <a:spLocks noGrp="1"/>
          </p:cNvSpPr>
          <p:nvPr>
            <p:ph type="sldNum" sz="quarter" idx="5"/>
          </p:nvPr>
        </p:nvSpPr>
        <p:spPr>
          <a:noFill/>
        </p:spPr>
        <p:txBody>
          <a:bodyPr/>
          <a:lstStyle/>
          <a:p>
            <a:fld id="{108F201B-E07F-4C2B-A16F-FF512C19454D}" type="slidenum">
              <a:rPr lang="en-US" smtClean="0">
                <a:cs typeface="Arial" charset="0"/>
              </a:rPr>
              <a:pPr/>
              <a:t>35</a:t>
            </a:fld>
            <a:endParaRPr lang="en-US" dirty="0" smtClean="0">
              <a:cs typeface="Arial" charset="0"/>
            </a:endParaRPr>
          </a:p>
        </p:txBody>
      </p:sp>
    </p:spTree>
    <p:extLst>
      <p:ext uri="{BB962C8B-B14F-4D97-AF65-F5344CB8AC3E}">
        <p14:creationId xmlns:p14="http://schemas.microsoft.com/office/powerpoint/2010/main" val="2880164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pPr eaLnBrk="1" hangingPunct="1"/>
            <a:endParaRPr lang="en-US" dirty="0" smtClean="0"/>
          </a:p>
        </p:txBody>
      </p:sp>
      <p:sp>
        <p:nvSpPr>
          <p:cNvPr id="87043" name="Slide Number Placeholder 3"/>
          <p:cNvSpPr>
            <a:spLocks noGrp="1"/>
          </p:cNvSpPr>
          <p:nvPr>
            <p:ph type="sldNum" sz="quarter" idx="5"/>
          </p:nvPr>
        </p:nvSpPr>
        <p:spPr>
          <a:noFill/>
        </p:spPr>
        <p:txBody>
          <a:bodyPr/>
          <a:lstStyle/>
          <a:p>
            <a:fld id="{262CED7C-68A1-44D7-8178-04DBD8E049A8}" type="slidenum">
              <a:rPr lang="en-US" smtClean="0">
                <a:cs typeface="Arial" charset="0"/>
              </a:rPr>
              <a:pPr/>
              <a:t>36</a:t>
            </a:fld>
            <a:endParaRPr lang="en-US" dirty="0" smtClean="0">
              <a:cs typeface="Arial" charset="0"/>
            </a:endParaRPr>
          </a:p>
        </p:txBody>
      </p:sp>
    </p:spTree>
    <p:extLst>
      <p:ext uri="{BB962C8B-B14F-4D97-AF65-F5344CB8AC3E}">
        <p14:creationId xmlns:p14="http://schemas.microsoft.com/office/powerpoint/2010/main" val="3170045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eaLnBrk="1" hangingPunct="1"/>
            <a:endParaRPr lang="en-US" dirty="0" smtClean="0"/>
          </a:p>
        </p:txBody>
      </p:sp>
      <p:sp>
        <p:nvSpPr>
          <p:cNvPr id="89091" name="Slide Number Placeholder 3"/>
          <p:cNvSpPr>
            <a:spLocks noGrp="1"/>
          </p:cNvSpPr>
          <p:nvPr>
            <p:ph type="sldNum" sz="quarter" idx="5"/>
          </p:nvPr>
        </p:nvSpPr>
        <p:spPr>
          <a:noFill/>
        </p:spPr>
        <p:txBody>
          <a:bodyPr/>
          <a:lstStyle/>
          <a:p>
            <a:fld id="{4485529E-0177-4CD9-B040-16A94E9F755B}" type="slidenum">
              <a:rPr lang="en-US" smtClean="0">
                <a:cs typeface="Arial" charset="0"/>
              </a:rPr>
              <a:pPr/>
              <a:t>37</a:t>
            </a:fld>
            <a:endParaRPr lang="en-US" dirty="0" smtClean="0">
              <a:cs typeface="Arial" charset="0"/>
            </a:endParaRPr>
          </a:p>
        </p:txBody>
      </p:sp>
    </p:spTree>
    <p:extLst>
      <p:ext uri="{BB962C8B-B14F-4D97-AF65-F5344CB8AC3E}">
        <p14:creationId xmlns:p14="http://schemas.microsoft.com/office/powerpoint/2010/main" val="2408043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pPr eaLnBrk="1" hangingPunct="1"/>
            <a:endParaRPr lang="en-US" dirty="0" smtClean="0"/>
          </a:p>
        </p:txBody>
      </p:sp>
      <p:sp>
        <p:nvSpPr>
          <p:cNvPr id="91139" name="Slide Number Placeholder 3"/>
          <p:cNvSpPr>
            <a:spLocks noGrp="1"/>
          </p:cNvSpPr>
          <p:nvPr>
            <p:ph type="sldNum" sz="quarter" idx="5"/>
          </p:nvPr>
        </p:nvSpPr>
        <p:spPr>
          <a:noFill/>
        </p:spPr>
        <p:txBody>
          <a:bodyPr/>
          <a:lstStyle/>
          <a:p>
            <a:fld id="{8E6A24A5-A15C-45A6-9DC2-2DE647163E7B}" type="slidenum">
              <a:rPr lang="en-US" smtClean="0">
                <a:cs typeface="Arial" charset="0"/>
              </a:rPr>
              <a:pPr/>
              <a:t>38</a:t>
            </a:fld>
            <a:endParaRPr lang="en-US" dirty="0" smtClean="0">
              <a:cs typeface="Arial" charset="0"/>
            </a:endParaRPr>
          </a:p>
        </p:txBody>
      </p:sp>
    </p:spTree>
    <p:extLst>
      <p:ext uri="{BB962C8B-B14F-4D97-AF65-F5344CB8AC3E}">
        <p14:creationId xmlns:p14="http://schemas.microsoft.com/office/powerpoint/2010/main" val="1263133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eaLnBrk="1" hangingPunct="1"/>
            <a:endParaRPr lang="en-US" dirty="0" smtClean="0"/>
          </a:p>
        </p:txBody>
      </p:sp>
      <p:sp>
        <p:nvSpPr>
          <p:cNvPr id="93187" name="Slide Number Placeholder 3"/>
          <p:cNvSpPr>
            <a:spLocks noGrp="1"/>
          </p:cNvSpPr>
          <p:nvPr>
            <p:ph type="sldNum" sz="quarter" idx="5"/>
          </p:nvPr>
        </p:nvSpPr>
        <p:spPr>
          <a:noFill/>
        </p:spPr>
        <p:txBody>
          <a:bodyPr/>
          <a:lstStyle/>
          <a:p>
            <a:fld id="{7D07FE41-EF2E-4FB4-91E8-6970590022D9}" type="slidenum">
              <a:rPr lang="en-US" smtClean="0">
                <a:cs typeface="Arial" charset="0"/>
              </a:rPr>
              <a:pPr/>
              <a:t>39</a:t>
            </a:fld>
            <a:endParaRPr lang="en-US" dirty="0" smtClean="0">
              <a:cs typeface="Arial" charset="0"/>
            </a:endParaRPr>
          </a:p>
        </p:txBody>
      </p:sp>
    </p:spTree>
    <p:extLst>
      <p:ext uri="{BB962C8B-B14F-4D97-AF65-F5344CB8AC3E}">
        <p14:creationId xmlns:p14="http://schemas.microsoft.com/office/powerpoint/2010/main" val="241781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endParaRPr lang="en-US" dirty="0" smtClean="0"/>
          </a:p>
        </p:txBody>
      </p:sp>
      <p:sp>
        <p:nvSpPr>
          <p:cNvPr id="25603" name="Slide Number Placeholder 3"/>
          <p:cNvSpPr>
            <a:spLocks noGrp="1"/>
          </p:cNvSpPr>
          <p:nvPr>
            <p:ph type="sldNum" sz="quarter" idx="5"/>
          </p:nvPr>
        </p:nvSpPr>
        <p:spPr>
          <a:noFill/>
        </p:spPr>
        <p:txBody>
          <a:bodyPr/>
          <a:lstStyle/>
          <a:p>
            <a:fld id="{843218C2-BA7A-48D5-BBBD-B39645BA5489}" type="slidenum">
              <a:rPr lang="en-US" smtClean="0">
                <a:cs typeface="Arial" charset="0"/>
              </a:rPr>
              <a:pPr/>
              <a:t>4</a:t>
            </a:fld>
            <a:endParaRPr lang="en-US" dirty="0" smtClean="0">
              <a:cs typeface="Arial" charset="0"/>
            </a:endParaRPr>
          </a:p>
        </p:txBody>
      </p:sp>
    </p:spTree>
    <p:extLst>
      <p:ext uri="{BB962C8B-B14F-4D97-AF65-F5344CB8AC3E}">
        <p14:creationId xmlns:p14="http://schemas.microsoft.com/office/powerpoint/2010/main" val="19570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pPr eaLnBrk="1" hangingPunct="1"/>
            <a:endParaRPr lang="en-US" dirty="0" smtClean="0"/>
          </a:p>
        </p:txBody>
      </p:sp>
      <p:sp>
        <p:nvSpPr>
          <p:cNvPr id="95235" name="Slide Number Placeholder 3"/>
          <p:cNvSpPr>
            <a:spLocks noGrp="1"/>
          </p:cNvSpPr>
          <p:nvPr>
            <p:ph type="sldNum" sz="quarter" idx="5"/>
          </p:nvPr>
        </p:nvSpPr>
        <p:spPr>
          <a:noFill/>
        </p:spPr>
        <p:txBody>
          <a:bodyPr/>
          <a:lstStyle/>
          <a:p>
            <a:fld id="{4ADA6EC4-4425-45A5-8DE3-7BC3783A55A4}" type="slidenum">
              <a:rPr lang="en-US" smtClean="0">
                <a:cs typeface="Arial" charset="0"/>
              </a:rPr>
              <a:pPr/>
              <a:t>40</a:t>
            </a:fld>
            <a:endParaRPr lang="en-US" dirty="0" smtClean="0">
              <a:cs typeface="Arial" charset="0"/>
            </a:endParaRPr>
          </a:p>
        </p:txBody>
      </p:sp>
    </p:spTree>
    <p:extLst>
      <p:ext uri="{BB962C8B-B14F-4D97-AF65-F5344CB8AC3E}">
        <p14:creationId xmlns:p14="http://schemas.microsoft.com/office/powerpoint/2010/main" val="2964624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0773A8-FBC4-48F1-B37E-7451E01D28CC}" type="slidenum">
              <a:rPr lang="en-US"/>
              <a:pPr eaLnBrk="1" hangingPunct="1"/>
              <a:t>41</a:t>
            </a:fld>
            <a:endParaRPr lang="en-US" dirty="0"/>
          </a:p>
        </p:txBody>
      </p:sp>
    </p:spTree>
    <p:extLst>
      <p:ext uri="{BB962C8B-B14F-4D97-AF65-F5344CB8AC3E}">
        <p14:creationId xmlns:p14="http://schemas.microsoft.com/office/powerpoint/2010/main" val="4053776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A16DAC-6170-4C5F-A22C-F8BAAB6A0A6A}" type="slidenum">
              <a:rPr lang="en-US"/>
              <a:pPr eaLnBrk="1" hangingPunct="1"/>
              <a:t>42</a:t>
            </a:fld>
            <a:endParaRPr lang="en-US" dirty="0"/>
          </a:p>
        </p:txBody>
      </p:sp>
    </p:spTree>
    <p:extLst>
      <p:ext uri="{BB962C8B-B14F-4D97-AF65-F5344CB8AC3E}">
        <p14:creationId xmlns:p14="http://schemas.microsoft.com/office/powerpoint/2010/main" val="315936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9C3B1-F133-4545-A597-C0466754BF91}" type="slidenum">
              <a:rPr lang="en-US"/>
              <a:pPr eaLnBrk="1" hangingPunct="1"/>
              <a:t>43</a:t>
            </a:fld>
            <a:endParaRPr lang="en-US" dirty="0"/>
          </a:p>
        </p:txBody>
      </p:sp>
    </p:spTree>
    <p:extLst>
      <p:ext uri="{BB962C8B-B14F-4D97-AF65-F5344CB8AC3E}">
        <p14:creationId xmlns:p14="http://schemas.microsoft.com/office/powerpoint/2010/main" val="1024505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8A23A-6DAE-4C89-BE64-979FB633CFBC}" type="slidenum">
              <a:rPr lang="en-US"/>
              <a:pPr eaLnBrk="1" hangingPunct="1"/>
              <a:t>44</a:t>
            </a:fld>
            <a:endParaRPr lang="en-US" dirty="0"/>
          </a:p>
        </p:txBody>
      </p:sp>
    </p:spTree>
    <p:extLst>
      <p:ext uri="{BB962C8B-B14F-4D97-AF65-F5344CB8AC3E}">
        <p14:creationId xmlns:p14="http://schemas.microsoft.com/office/powerpoint/2010/main" val="3971296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EF0D1-7AE4-4FD2-BCD9-15E454BF5E6A}" type="slidenum">
              <a:rPr lang="en-US"/>
              <a:pPr eaLnBrk="1" hangingPunct="1"/>
              <a:t>45</a:t>
            </a:fld>
            <a:endParaRPr lang="en-US" dirty="0"/>
          </a:p>
        </p:txBody>
      </p:sp>
    </p:spTree>
    <p:extLst>
      <p:ext uri="{BB962C8B-B14F-4D97-AF65-F5344CB8AC3E}">
        <p14:creationId xmlns:p14="http://schemas.microsoft.com/office/powerpoint/2010/main" val="1524823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0533E2-7716-49A6-A03E-D1D59C2D1B5F}" type="slidenum">
              <a:rPr lang="en-US"/>
              <a:pPr eaLnBrk="1" hangingPunct="1"/>
              <a:t>46</a:t>
            </a:fld>
            <a:endParaRPr lang="en-US" dirty="0"/>
          </a:p>
        </p:txBody>
      </p:sp>
    </p:spTree>
    <p:extLst>
      <p:ext uri="{BB962C8B-B14F-4D97-AF65-F5344CB8AC3E}">
        <p14:creationId xmlns:p14="http://schemas.microsoft.com/office/powerpoint/2010/main" val="1837357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eaLnBrk="1" hangingPunct="1"/>
            <a:endParaRPr lang="en-US" dirty="0" smtClean="0"/>
          </a:p>
        </p:txBody>
      </p:sp>
      <p:sp>
        <p:nvSpPr>
          <p:cNvPr id="97283" name="Slide Number Placeholder 3"/>
          <p:cNvSpPr>
            <a:spLocks noGrp="1"/>
          </p:cNvSpPr>
          <p:nvPr>
            <p:ph type="sldNum" sz="quarter" idx="5"/>
          </p:nvPr>
        </p:nvSpPr>
        <p:spPr>
          <a:noFill/>
        </p:spPr>
        <p:txBody>
          <a:bodyPr/>
          <a:lstStyle/>
          <a:p>
            <a:fld id="{568652CB-B243-4007-B899-F57D6E4A8625}" type="slidenum">
              <a:rPr lang="en-US" smtClean="0">
                <a:cs typeface="Arial" charset="0"/>
              </a:rPr>
              <a:pPr/>
              <a:t>47</a:t>
            </a:fld>
            <a:endParaRPr lang="en-US" dirty="0" smtClean="0">
              <a:cs typeface="Arial" charset="0"/>
            </a:endParaRPr>
          </a:p>
        </p:txBody>
      </p:sp>
    </p:spTree>
    <p:extLst>
      <p:ext uri="{BB962C8B-B14F-4D97-AF65-F5344CB8AC3E}">
        <p14:creationId xmlns:p14="http://schemas.microsoft.com/office/powerpoint/2010/main" val="3299610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pPr eaLnBrk="1" hangingPunct="1"/>
            <a:endParaRPr lang="en-US" dirty="0" smtClean="0"/>
          </a:p>
        </p:txBody>
      </p:sp>
      <p:sp>
        <p:nvSpPr>
          <p:cNvPr id="99331" name="Slide Number Placeholder 3"/>
          <p:cNvSpPr>
            <a:spLocks noGrp="1"/>
          </p:cNvSpPr>
          <p:nvPr>
            <p:ph type="sldNum" sz="quarter" idx="5"/>
          </p:nvPr>
        </p:nvSpPr>
        <p:spPr>
          <a:noFill/>
        </p:spPr>
        <p:txBody>
          <a:bodyPr/>
          <a:lstStyle/>
          <a:p>
            <a:fld id="{88C15461-D057-47DB-9998-F4F5E726642F}" type="slidenum">
              <a:rPr lang="en-US" smtClean="0">
                <a:cs typeface="Arial" charset="0"/>
              </a:rPr>
              <a:pPr/>
              <a:t>48</a:t>
            </a:fld>
            <a:endParaRPr lang="en-US" dirty="0" smtClean="0">
              <a:cs typeface="Arial" charset="0"/>
            </a:endParaRPr>
          </a:p>
        </p:txBody>
      </p:sp>
    </p:spTree>
    <p:extLst>
      <p:ext uri="{BB962C8B-B14F-4D97-AF65-F5344CB8AC3E}">
        <p14:creationId xmlns:p14="http://schemas.microsoft.com/office/powerpoint/2010/main" val="2077396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2525" y="692150"/>
            <a:ext cx="4554538" cy="3416300"/>
          </a:xfrm>
          <a:ln/>
        </p:spPr>
      </p:sp>
      <p:sp>
        <p:nvSpPr>
          <p:cNvPr id="19458" name="Rectangle 3"/>
          <p:cNvSpPr>
            <a:spLocks noGrp="1" noChangeArrowheads="1"/>
          </p:cNvSpPr>
          <p:nvPr>
            <p:ph type="body" idx="1"/>
          </p:nvPr>
        </p:nvSpPr>
        <p:spPr>
          <a:xfrm>
            <a:off x="914400" y="4343400"/>
            <a:ext cx="5029200" cy="4114800"/>
          </a:xfrm>
          <a:noFill/>
          <a:ln/>
        </p:spPr>
        <p:txBody>
          <a:bodyPr lIns="90483" tIns="44448" rIns="90483" bIns="44448"/>
          <a:lstStyle/>
          <a:p>
            <a:endParaRPr lang="en-US" dirty="0" smtClean="0"/>
          </a:p>
        </p:txBody>
      </p:sp>
    </p:spTree>
    <p:extLst>
      <p:ext uri="{BB962C8B-B14F-4D97-AF65-F5344CB8AC3E}">
        <p14:creationId xmlns:p14="http://schemas.microsoft.com/office/powerpoint/2010/main" val="17327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dirty="0" smtClean="0"/>
          </a:p>
        </p:txBody>
      </p:sp>
      <p:sp>
        <p:nvSpPr>
          <p:cNvPr id="27651" name="Slide Number Placeholder 3"/>
          <p:cNvSpPr>
            <a:spLocks noGrp="1"/>
          </p:cNvSpPr>
          <p:nvPr>
            <p:ph type="sldNum" sz="quarter" idx="5"/>
          </p:nvPr>
        </p:nvSpPr>
        <p:spPr>
          <a:noFill/>
        </p:spPr>
        <p:txBody>
          <a:bodyPr/>
          <a:lstStyle/>
          <a:p>
            <a:fld id="{0209316D-A759-4A42-8FF6-98E52A12C104}" type="slidenum">
              <a:rPr lang="en-US" smtClean="0">
                <a:cs typeface="Arial" charset="0"/>
              </a:rPr>
              <a:pPr/>
              <a:t>5</a:t>
            </a:fld>
            <a:endParaRPr lang="en-US" dirty="0" smtClean="0">
              <a:cs typeface="Arial" charset="0"/>
            </a:endParaRPr>
          </a:p>
        </p:txBody>
      </p:sp>
    </p:spTree>
    <p:extLst>
      <p:ext uri="{BB962C8B-B14F-4D97-AF65-F5344CB8AC3E}">
        <p14:creationId xmlns:p14="http://schemas.microsoft.com/office/powerpoint/2010/main" val="4096695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7DBF6B84-5E58-4FB7-ACD7-6F62551D62F8}" type="slidenum">
              <a:rPr lang="en-US" smtClean="0">
                <a:cs typeface="Arial" charset="0"/>
              </a:rPr>
              <a:pPr/>
              <a:t>50</a:t>
            </a:fld>
            <a:endParaRPr lang="en-US" dirty="0" smtClean="0">
              <a:cs typeface="Arial"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6261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US" dirty="0" smtClean="0"/>
          </a:p>
        </p:txBody>
      </p:sp>
      <p:sp>
        <p:nvSpPr>
          <p:cNvPr id="29699" name="Slide Number Placeholder 3"/>
          <p:cNvSpPr>
            <a:spLocks noGrp="1"/>
          </p:cNvSpPr>
          <p:nvPr>
            <p:ph type="sldNum" sz="quarter" idx="5"/>
          </p:nvPr>
        </p:nvSpPr>
        <p:spPr>
          <a:noFill/>
        </p:spPr>
        <p:txBody>
          <a:bodyPr/>
          <a:lstStyle/>
          <a:p>
            <a:fld id="{6B7595FF-A2A5-49FB-980E-9A2A1BF7F330}" type="slidenum">
              <a:rPr lang="en-US" smtClean="0">
                <a:cs typeface="Arial" charset="0"/>
              </a:rPr>
              <a:pPr/>
              <a:t>6</a:t>
            </a:fld>
            <a:endParaRPr lang="en-US" dirty="0" smtClean="0">
              <a:cs typeface="Arial" charset="0"/>
            </a:endParaRPr>
          </a:p>
        </p:txBody>
      </p:sp>
    </p:spTree>
    <p:extLst>
      <p:ext uri="{BB962C8B-B14F-4D97-AF65-F5344CB8AC3E}">
        <p14:creationId xmlns:p14="http://schemas.microsoft.com/office/powerpoint/2010/main" val="288873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eaLnBrk="1" hangingPunct="1"/>
            <a:endParaRPr lang="en-US" dirty="0" smtClean="0"/>
          </a:p>
        </p:txBody>
      </p:sp>
      <p:sp>
        <p:nvSpPr>
          <p:cNvPr id="31747" name="Slide Number Placeholder 3"/>
          <p:cNvSpPr>
            <a:spLocks noGrp="1"/>
          </p:cNvSpPr>
          <p:nvPr>
            <p:ph type="sldNum" sz="quarter" idx="5"/>
          </p:nvPr>
        </p:nvSpPr>
        <p:spPr>
          <a:noFill/>
        </p:spPr>
        <p:txBody>
          <a:bodyPr/>
          <a:lstStyle/>
          <a:p>
            <a:fld id="{929447FE-E35E-42C8-835C-D7B1C4710526}" type="slidenum">
              <a:rPr lang="en-US" smtClean="0">
                <a:cs typeface="Arial" charset="0"/>
              </a:rPr>
              <a:pPr/>
              <a:t>7</a:t>
            </a:fld>
            <a:endParaRPr lang="en-US" dirty="0" smtClean="0">
              <a:cs typeface="Arial" charset="0"/>
            </a:endParaRPr>
          </a:p>
        </p:txBody>
      </p:sp>
    </p:spTree>
    <p:extLst>
      <p:ext uri="{BB962C8B-B14F-4D97-AF65-F5344CB8AC3E}">
        <p14:creationId xmlns:p14="http://schemas.microsoft.com/office/powerpoint/2010/main" val="428587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eaLnBrk="1" hangingPunct="1"/>
            <a:endParaRPr lang="en-US" dirty="0" smtClean="0"/>
          </a:p>
        </p:txBody>
      </p:sp>
      <p:sp>
        <p:nvSpPr>
          <p:cNvPr id="33795" name="Slide Number Placeholder 3"/>
          <p:cNvSpPr>
            <a:spLocks noGrp="1"/>
          </p:cNvSpPr>
          <p:nvPr>
            <p:ph type="sldNum" sz="quarter" idx="5"/>
          </p:nvPr>
        </p:nvSpPr>
        <p:spPr>
          <a:noFill/>
        </p:spPr>
        <p:txBody>
          <a:bodyPr/>
          <a:lstStyle/>
          <a:p>
            <a:fld id="{2E205DD8-399B-412A-8751-4AB755D49788}" type="slidenum">
              <a:rPr lang="en-US" smtClean="0">
                <a:cs typeface="Arial" charset="0"/>
              </a:rPr>
              <a:pPr/>
              <a:t>8</a:t>
            </a:fld>
            <a:endParaRPr lang="en-US" dirty="0" smtClean="0">
              <a:cs typeface="Arial" charset="0"/>
            </a:endParaRPr>
          </a:p>
        </p:txBody>
      </p:sp>
    </p:spTree>
    <p:extLst>
      <p:ext uri="{BB962C8B-B14F-4D97-AF65-F5344CB8AC3E}">
        <p14:creationId xmlns:p14="http://schemas.microsoft.com/office/powerpoint/2010/main" val="128095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eaLnBrk="1" hangingPunct="1"/>
            <a:endParaRPr lang="en-US" dirty="0" smtClean="0"/>
          </a:p>
        </p:txBody>
      </p:sp>
      <p:sp>
        <p:nvSpPr>
          <p:cNvPr id="35843" name="Slide Number Placeholder 3"/>
          <p:cNvSpPr>
            <a:spLocks noGrp="1"/>
          </p:cNvSpPr>
          <p:nvPr>
            <p:ph type="sldNum" sz="quarter" idx="5"/>
          </p:nvPr>
        </p:nvSpPr>
        <p:spPr>
          <a:noFill/>
        </p:spPr>
        <p:txBody>
          <a:bodyPr/>
          <a:lstStyle/>
          <a:p>
            <a:fld id="{EF02942E-92F2-4FCA-B394-68069A8B5C77}" type="slidenum">
              <a:rPr lang="en-US" smtClean="0">
                <a:cs typeface="Arial" charset="0"/>
              </a:rPr>
              <a:pPr/>
              <a:t>9</a:t>
            </a:fld>
            <a:endParaRPr lang="en-US" dirty="0" smtClean="0">
              <a:cs typeface="Arial" charset="0"/>
            </a:endParaRPr>
          </a:p>
        </p:txBody>
      </p:sp>
    </p:spTree>
    <p:extLst>
      <p:ext uri="{BB962C8B-B14F-4D97-AF65-F5344CB8AC3E}">
        <p14:creationId xmlns:p14="http://schemas.microsoft.com/office/powerpoint/2010/main" val="200567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2-</a:t>
            </a:r>
            <a:fld id="{F7282DB8-9667-4CBC-BBCD-222A71D68148}" type="slidenum">
              <a:rPr lang="en-US" smtClean="0"/>
              <a:pPr>
                <a:defRPr/>
              </a:pPr>
              <a:t>‹#›</a:t>
            </a:fld>
            <a:endParaRPr lang="en-US" dirty="0"/>
          </a:p>
        </p:txBody>
      </p:sp>
    </p:spTree>
    <p:extLst>
      <p:ext uri="{BB962C8B-B14F-4D97-AF65-F5344CB8AC3E}">
        <p14:creationId xmlns:p14="http://schemas.microsoft.com/office/powerpoint/2010/main" val="2225977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2-</a:t>
            </a:r>
            <a:fld id="{AC349F46-1BEF-4B7E-98ED-A58DA4B93D8D}" type="slidenum">
              <a:rPr lang="en-US" smtClean="0"/>
              <a:pPr>
                <a:defRPr/>
              </a:pPr>
              <a:t>‹#›</a:t>
            </a:fld>
            <a:endParaRPr lang="en-US" dirty="0"/>
          </a:p>
        </p:txBody>
      </p:sp>
    </p:spTree>
    <p:extLst>
      <p:ext uri="{BB962C8B-B14F-4D97-AF65-F5344CB8AC3E}">
        <p14:creationId xmlns:p14="http://schemas.microsoft.com/office/powerpoint/2010/main" val="316422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2-</a:t>
            </a:r>
            <a:fld id="{8025AE95-3B96-42D0-AEB5-0F49794984A0}" type="slidenum">
              <a:rPr lang="en-US" smtClean="0"/>
              <a:pPr>
                <a:defRPr/>
              </a:pPr>
              <a:t>‹#›</a:t>
            </a:fld>
            <a:endParaRPr lang="en-US" dirty="0"/>
          </a:p>
        </p:txBody>
      </p:sp>
    </p:spTree>
    <p:extLst>
      <p:ext uri="{BB962C8B-B14F-4D97-AF65-F5344CB8AC3E}">
        <p14:creationId xmlns:p14="http://schemas.microsoft.com/office/powerpoint/2010/main" val="202634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47800" y="1600200"/>
            <a:ext cx="7239000" cy="4648200"/>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2-</a:t>
            </a:r>
            <a:fld id="{C3F1CFA5-4BB7-4426-AC87-F0740D89953A}" type="slidenum">
              <a:rPr lang="en-US"/>
              <a:pPr>
                <a:defRPr/>
              </a:pPr>
              <a:t>‹#›</a:t>
            </a:fld>
            <a:endParaRPr lang="en-US" dirty="0"/>
          </a:p>
        </p:txBody>
      </p:sp>
    </p:spTree>
    <p:extLst>
      <p:ext uri="{BB962C8B-B14F-4D97-AF65-F5344CB8AC3E}">
        <p14:creationId xmlns:p14="http://schemas.microsoft.com/office/powerpoint/2010/main" val="322133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2-</a:t>
            </a:r>
            <a:fld id="{0EE97FFF-F776-4BF4-92B2-CADF540CBD96}" type="slidenum">
              <a:rPr lang="en-US" smtClean="0"/>
              <a:pPr>
                <a:defRPr/>
              </a:pPr>
              <a:t>‹#›</a:t>
            </a:fld>
            <a:endParaRPr lang="en-US" dirty="0"/>
          </a:p>
        </p:txBody>
      </p:sp>
    </p:spTree>
    <p:extLst>
      <p:ext uri="{BB962C8B-B14F-4D97-AF65-F5344CB8AC3E}">
        <p14:creationId xmlns:p14="http://schemas.microsoft.com/office/powerpoint/2010/main" val="3780124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2-</a:t>
            </a:r>
            <a:fld id="{69358BA5-4593-4BD0-ADC1-A278C97E3876}" type="slidenum">
              <a:rPr lang="en-US" smtClean="0"/>
              <a:pPr>
                <a:defRPr/>
              </a:pPr>
              <a:t>‹#›</a:t>
            </a:fld>
            <a:endParaRPr lang="en-US" dirty="0"/>
          </a:p>
        </p:txBody>
      </p:sp>
    </p:spTree>
    <p:extLst>
      <p:ext uri="{BB962C8B-B14F-4D97-AF65-F5344CB8AC3E}">
        <p14:creationId xmlns:p14="http://schemas.microsoft.com/office/powerpoint/2010/main" val="8067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2-</a:t>
            </a:r>
            <a:fld id="{49537CDD-CCA1-4CBF-9082-5AAF656D0116}" type="slidenum">
              <a:rPr lang="en-US" smtClean="0"/>
              <a:pPr>
                <a:defRPr/>
              </a:pPr>
              <a:t>‹#›</a:t>
            </a:fld>
            <a:endParaRPr lang="en-US" dirty="0"/>
          </a:p>
        </p:txBody>
      </p:sp>
    </p:spTree>
    <p:extLst>
      <p:ext uri="{BB962C8B-B14F-4D97-AF65-F5344CB8AC3E}">
        <p14:creationId xmlns:p14="http://schemas.microsoft.com/office/powerpoint/2010/main" val="258533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2-</a:t>
            </a:r>
            <a:fld id="{496E96F9-74CF-45B0-819D-A293CBDBADBB}" type="slidenum">
              <a:rPr lang="en-US" smtClean="0"/>
              <a:pPr>
                <a:defRPr/>
              </a:pPr>
              <a:t>‹#›</a:t>
            </a:fld>
            <a:endParaRPr lang="en-US" dirty="0"/>
          </a:p>
        </p:txBody>
      </p:sp>
    </p:spTree>
    <p:extLst>
      <p:ext uri="{BB962C8B-B14F-4D97-AF65-F5344CB8AC3E}">
        <p14:creationId xmlns:p14="http://schemas.microsoft.com/office/powerpoint/2010/main" val="379034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2-</a:t>
            </a:r>
            <a:fld id="{3F2D2544-69D1-4A5E-B47A-C169B97979B4}" type="slidenum">
              <a:rPr lang="en-US" smtClean="0"/>
              <a:pPr>
                <a:defRPr/>
              </a:pPr>
              <a:t>‹#›</a:t>
            </a:fld>
            <a:endParaRPr lang="en-US" dirty="0"/>
          </a:p>
        </p:txBody>
      </p:sp>
    </p:spTree>
    <p:extLst>
      <p:ext uri="{BB962C8B-B14F-4D97-AF65-F5344CB8AC3E}">
        <p14:creationId xmlns:p14="http://schemas.microsoft.com/office/powerpoint/2010/main" val="3274414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2-</a:t>
            </a:r>
            <a:fld id="{05AB14E9-9C21-4F00-A23B-DEE9648B3411}" type="slidenum">
              <a:rPr lang="en-US" smtClean="0"/>
              <a:pPr>
                <a:defRPr/>
              </a:pPr>
              <a:t>‹#›</a:t>
            </a:fld>
            <a:endParaRPr lang="en-US" dirty="0"/>
          </a:p>
        </p:txBody>
      </p:sp>
    </p:spTree>
    <p:extLst>
      <p:ext uri="{BB962C8B-B14F-4D97-AF65-F5344CB8AC3E}">
        <p14:creationId xmlns:p14="http://schemas.microsoft.com/office/powerpoint/2010/main" val="385946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2-</a:t>
            </a:r>
            <a:fld id="{FC6B81ED-22B4-4A4F-8D5C-41D2EA08FE87}" type="slidenum">
              <a:rPr lang="en-US" smtClean="0"/>
              <a:pPr>
                <a:defRPr/>
              </a:pPr>
              <a:t>‹#›</a:t>
            </a:fld>
            <a:endParaRPr lang="en-US" dirty="0"/>
          </a:p>
        </p:txBody>
      </p:sp>
    </p:spTree>
    <p:extLst>
      <p:ext uri="{BB962C8B-B14F-4D97-AF65-F5344CB8AC3E}">
        <p14:creationId xmlns:p14="http://schemas.microsoft.com/office/powerpoint/2010/main" val="427692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Educations,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2-</a:t>
            </a:r>
            <a:fld id="{206A22B1-7C8B-40E4-ACED-02728B03A6F1}" type="slidenum">
              <a:rPr lang="en-US" smtClean="0"/>
              <a:pPr>
                <a:defRPr/>
              </a:pPr>
              <a:t>‹#›</a:t>
            </a:fld>
            <a:endParaRPr lang="en-US" dirty="0"/>
          </a:p>
        </p:txBody>
      </p:sp>
    </p:spTree>
    <p:extLst>
      <p:ext uri="{BB962C8B-B14F-4D97-AF65-F5344CB8AC3E}">
        <p14:creationId xmlns:p14="http://schemas.microsoft.com/office/powerpoint/2010/main" val="74152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4"/>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Educations,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2-</a:t>
            </a:r>
            <a:fld id="{799CFE74-554E-47FD-9C49-313DD95D30B0}"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4028099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6386" name="Rectangle 13"/>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The Relational Model</a:t>
            </a:r>
          </a:p>
        </p:txBody>
      </p:sp>
      <p:sp>
        <p:nvSpPr>
          <p:cNvPr id="16387" name="Rectangle 14"/>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Chapter Two</a:t>
            </a:r>
          </a:p>
        </p:txBody>
      </p:sp>
      <p:sp>
        <p:nvSpPr>
          <p:cNvPr id="16388" name="Text Box 17"/>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dirty="0" smtClean="0"/>
              <a:t>Terminology</a:t>
            </a:r>
          </a:p>
        </p:txBody>
      </p:sp>
      <p:graphicFrame>
        <p:nvGraphicFramePr>
          <p:cNvPr id="26655" name="Group 31"/>
          <p:cNvGraphicFramePr>
            <a:graphicFrameLocks noGrp="1"/>
          </p:cNvGraphicFramePr>
          <p:nvPr>
            <p:ph type="tbl" idx="1"/>
          </p:nvPr>
        </p:nvGraphicFramePr>
        <p:xfrm>
          <a:off x="1524000" y="2286000"/>
          <a:ext cx="7239000" cy="3117850"/>
        </p:xfrm>
        <a:graphic>
          <a:graphicData uri="http://schemas.openxmlformats.org/drawingml/2006/table">
            <a:tbl>
              <a:tblPr/>
              <a:tblGrid>
                <a:gridCol w="2413000"/>
                <a:gridCol w="2413000"/>
                <a:gridCol w="2413000"/>
              </a:tblGrid>
              <a:tr h="1035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C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B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Column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r>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C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Record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DB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Field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r>
              <a:tr h="1035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Relation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C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Tuple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DB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Attribute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6FF"/>
                    </a:solidFill>
                  </a:tcPr>
                </a:tc>
              </a:tr>
            </a:tbl>
          </a:graphicData>
        </a:graphic>
      </p:graphicFrame>
      <p:sp>
        <p:nvSpPr>
          <p:cNvPr id="36886" name="Slide Number Placeholder 2"/>
          <p:cNvSpPr>
            <a:spLocks noGrp="1"/>
          </p:cNvSpPr>
          <p:nvPr>
            <p:ph type="sldNum" sz="quarter" idx="11"/>
          </p:nvPr>
        </p:nvSpPr>
        <p:spPr>
          <a:noFill/>
        </p:spPr>
        <p:txBody>
          <a:bodyPr/>
          <a:lstStyle/>
          <a:p>
            <a:r>
              <a:rPr lang="en-US" dirty="0">
                <a:cs typeface="Arial" charset="0"/>
              </a:rPr>
              <a:t>2-</a:t>
            </a:r>
            <a:fld id="{B597ABD6-751E-48CA-8CB9-8B1F7E5464F9}" type="slidenum">
              <a:rPr lang="en-US">
                <a:cs typeface="Arial" charset="0"/>
              </a:rPr>
              <a:pPr/>
              <a:t>10</a:t>
            </a:fld>
            <a:endParaRPr lang="en-US" dirty="0">
              <a:cs typeface="Arial" charset="0"/>
            </a:endParaRPr>
          </a:p>
        </p:txBody>
      </p:sp>
      <p:sp>
        <p:nvSpPr>
          <p:cNvPr id="36884" name="Text Box 21"/>
          <p:cNvSpPr txBox="1">
            <a:spLocks noChangeArrowheads="1"/>
          </p:cNvSpPr>
          <p:nvPr/>
        </p:nvSpPr>
        <p:spPr bwMode="auto">
          <a:xfrm>
            <a:off x="1524000" y="1752600"/>
            <a:ext cx="2309813" cy="519113"/>
          </a:xfrm>
          <a:prstGeom prst="rect">
            <a:avLst/>
          </a:prstGeom>
          <a:noFill/>
          <a:ln w="9525">
            <a:noFill/>
            <a:miter lim="800000"/>
            <a:headEnd/>
            <a:tailEnd/>
          </a:ln>
        </p:spPr>
        <p:txBody>
          <a:bodyPr wrap="none">
            <a:spAutoFit/>
          </a:bodyPr>
          <a:lstStyle/>
          <a:p>
            <a:r>
              <a:rPr lang="en-US" sz="2800" dirty="0">
                <a:solidFill>
                  <a:srgbClr val="993300"/>
                </a:solidFill>
                <a:latin typeface="Arial Rounded MT Bold" pitchFamily="34" charset="0"/>
              </a:rPr>
              <a:t>Synonyms…</a:t>
            </a:r>
          </a:p>
        </p:txBody>
      </p:sp>
      <p:sp>
        <p:nvSpPr>
          <p:cNvPr id="7" name="Rectangle 6"/>
          <p:cNvSpPr/>
          <p:nvPr/>
        </p:nvSpPr>
        <p:spPr>
          <a:xfrm>
            <a:off x="3048000" y="5879068"/>
            <a:ext cx="4572000" cy="369332"/>
          </a:xfrm>
          <a:prstGeom prst="rect">
            <a:avLst/>
          </a:prstGeom>
        </p:spPr>
        <p:txBody>
          <a:bodyPr>
            <a:spAutoFit/>
          </a:bodyPr>
          <a:lstStyle/>
          <a:p>
            <a:r>
              <a:rPr lang="en-US" dirty="0" smtClean="0"/>
              <a:t>Figure 2-6:  Equivalent Sets of Terms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447800" y="228600"/>
            <a:ext cx="7467600" cy="1143000"/>
          </a:xfrm>
        </p:spPr>
        <p:txBody>
          <a:bodyPr/>
          <a:lstStyle/>
          <a:p>
            <a:r>
              <a:rPr lang="en-US" dirty="0" smtClean="0"/>
              <a:t>A Key</a:t>
            </a:r>
          </a:p>
        </p:txBody>
      </p:sp>
      <p:sp>
        <p:nvSpPr>
          <p:cNvPr id="38914" name="Rectangle 3"/>
          <p:cNvSpPr>
            <a:spLocks noGrp="1" noChangeArrowheads="1"/>
          </p:cNvSpPr>
          <p:nvPr>
            <p:ph idx="1"/>
          </p:nvPr>
        </p:nvSpPr>
        <p:spPr>
          <a:xfrm>
            <a:off x="1447800" y="1676400"/>
            <a:ext cx="7391400" cy="2971800"/>
          </a:xfrm>
        </p:spPr>
        <p:txBody>
          <a:bodyPr/>
          <a:lstStyle/>
          <a:p>
            <a:r>
              <a:rPr lang="en-US" dirty="0" smtClean="0"/>
              <a:t>A </a:t>
            </a:r>
            <a:r>
              <a:rPr lang="en-US" b="1" dirty="0" smtClean="0"/>
              <a:t>key</a:t>
            </a:r>
            <a:r>
              <a:rPr lang="en-US" dirty="0" smtClean="0"/>
              <a:t> is one (or more) column(s) of a relation that is (are) used to identify a row.</a:t>
            </a:r>
          </a:p>
        </p:txBody>
      </p:sp>
      <p:sp>
        <p:nvSpPr>
          <p:cNvPr id="38916" name="Slide Number Placeholder 2"/>
          <p:cNvSpPr>
            <a:spLocks noGrp="1"/>
          </p:cNvSpPr>
          <p:nvPr>
            <p:ph type="sldNum" sz="quarter" idx="11"/>
          </p:nvPr>
        </p:nvSpPr>
        <p:spPr>
          <a:noFill/>
        </p:spPr>
        <p:txBody>
          <a:bodyPr/>
          <a:lstStyle/>
          <a:p>
            <a:r>
              <a:rPr lang="en-US" dirty="0">
                <a:cs typeface="Arial" charset="0"/>
              </a:rPr>
              <a:t>2-</a:t>
            </a:r>
            <a:fld id="{1745FF24-E1B4-448F-89C7-6D59388A8DB3}" type="slidenum">
              <a:rPr lang="en-US">
                <a:cs typeface="Arial" charset="0"/>
              </a:rPr>
              <a:pPr/>
              <a:t>11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dirty="0" smtClean="0"/>
              <a:t>Uniqueness of Keys</a:t>
            </a:r>
          </a:p>
        </p:txBody>
      </p:sp>
      <p:sp>
        <p:nvSpPr>
          <p:cNvPr id="40974" name="Slide Number Placeholder 2"/>
          <p:cNvSpPr>
            <a:spLocks noGrp="1"/>
          </p:cNvSpPr>
          <p:nvPr>
            <p:ph type="sldNum" sz="quarter" idx="11"/>
          </p:nvPr>
        </p:nvSpPr>
        <p:spPr>
          <a:noFill/>
        </p:spPr>
        <p:txBody>
          <a:bodyPr/>
          <a:lstStyle/>
          <a:p>
            <a:r>
              <a:rPr lang="en-US" dirty="0">
                <a:cs typeface="Arial" charset="0"/>
              </a:rPr>
              <a:t>2-</a:t>
            </a:r>
            <a:fld id="{94FF629C-017E-4690-AD6C-908308689180}" type="slidenum">
              <a:rPr lang="en-US">
                <a:cs typeface="Arial" charset="0"/>
              </a:rPr>
              <a:pPr/>
              <a:t>12</a:t>
            </a:fld>
            <a:endParaRPr lang="en-US" dirty="0">
              <a:cs typeface="Arial" charset="0"/>
            </a:endParaRPr>
          </a:p>
        </p:txBody>
      </p:sp>
      <p:graphicFrame>
        <p:nvGraphicFramePr>
          <p:cNvPr id="28690" name="Group 18"/>
          <p:cNvGraphicFramePr>
            <a:graphicFrameLocks noGrp="1"/>
          </p:cNvGraphicFramePr>
          <p:nvPr/>
        </p:nvGraphicFramePr>
        <p:xfrm>
          <a:off x="1524000" y="1676400"/>
          <a:ext cx="7315200" cy="4021138"/>
        </p:xfrm>
        <a:graphic>
          <a:graphicData uri="http://schemas.openxmlformats.org/drawingml/2006/table">
            <a:tbl>
              <a:tblPr/>
              <a:tblGrid>
                <a:gridCol w="3657600"/>
                <a:gridCol w="3657600"/>
              </a:tblGrid>
              <a:tr h="995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Unique Key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Nonunique Key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Data value is unique for each row.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Consequently, the key will uniquely identify a row.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Data value may be shared among several rows.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Consequently, the key will identify a set of rows.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447800" y="228600"/>
            <a:ext cx="7467600" cy="1143000"/>
          </a:xfrm>
        </p:spPr>
        <p:txBody>
          <a:bodyPr/>
          <a:lstStyle/>
          <a:p>
            <a:r>
              <a:rPr lang="en-US" dirty="0" smtClean="0"/>
              <a:t>A Composite Key</a:t>
            </a:r>
          </a:p>
        </p:txBody>
      </p:sp>
      <p:sp>
        <p:nvSpPr>
          <p:cNvPr id="43010" name="Rectangle 3"/>
          <p:cNvSpPr>
            <a:spLocks noGrp="1" noChangeArrowheads="1"/>
          </p:cNvSpPr>
          <p:nvPr>
            <p:ph idx="1"/>
          </p:nvPr>
        </p:nvSpPr>
        <p:spPr>
          <a:xfrm>
            <a:off x="1447800" y="1676400"/>
            <a:ext cx="7467600" cy="2590800"/>
          </a:xfrm>
        </p:spPr>
        <p:txBody>
          <a:bodyPr/>
          <a:lstStyle/>
          <a:p>
            <a:pPr>
              <a:lnSpc>
                <a:spcPct val="90000"/>
              </a:lnSpc>
            </a:pPr>
            <a:r>
              <a:rPr lang="en-US" dirty="0" smtClean="0"/>
              <a:t>A </a:t>
            </a:r>
            <a:r>
              <a:rPr lang="en-US" b="1" dirty="0" smtClean="0"/>
              <a:t>composite key</a:t>
            </a:r>
            <a:r>
              <a:rPr lang="en-US" dirty="0" smtClean="0"/>
              <a:t> is a key that contains two or more attributes.</a:t>
            </a:r>
          </a:p>
          <a:p>
            <a:pPr>
              <a:lnSpc>
                <a:spcPct val="90000"/>
              </a:lnSpc>
            </a:pPr>
            <a:r>
              <a:rPr lang="en-US" dirty="0" smtClean="0"/>
              <a:t>For a key to be unique, it must often become a composite key.</a:t>
            </a:r>
            <a:br>
              <a:rPr lang="en-US" dirty="0" smtClean="0"/>
            </a:br>
            <a:endParaRPr lang="en-US" dirty="0" smtClean="0"/>
          </a:p>
        </p:txBody>
      </p:sp>
      <p:sp>
        <p:nvSpPr>
          <p:cNvPr id="43012" name="Slide Number Placeholder 2"/>
          <p:cNvSpPr>
            <a:spLocks noGrp="1"/>
          </p:cNvSpPr>
          <p:nvPr>
            <p:ph type="sldNum" sz="quarter" idx="11"/>
          </p:nvPr>
        </p:nvSpPr>
        <p:spPr>
          <a:noFill/>
        </p:spPr>
        <p:txBody>
          <a:bodyPr/>
          <a:lstStyle/>
          <a:p>
            <a:r>
              <a:rPr lang="en-US" dirty="0">
                <a:cs typeface="Arial" charset="0"/>
              </a:rPr>
              <a:t>2-</a:t>
            </a:r>
            <a:fld id="{2B793355-469B-4714-83C4-13FC2BC3F485}" type="slidenum">
              <a:rPr lang="en-US">
                <a:cs typeface="Arial" charset="0"/>
              </a:rPr>
              <a:pPr/>
              <a:t>13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smtClean="0"/>
              <a:t>Composite Key Characteristics</a:t>
            </a:r>
          </a:p>
        </p:txBody>
      </p:sp>
      <p:sp>
        <p:nvSpPr>
          <p:cNvPr id="45058" name="Rectangle 3"/>
          <p:cNvSpPr>
            <a:spLocks noGrp="1" noChangeArrowheads="1"/>
          </p:cNvSpPr>
          <p:nvPr>
            <p:ph idx="1"/>
          </p:nvPr>
        </p:nvSpPr>
        <p:spPr/>
        <p:txBody>
          <a:bodyPr/>
          <a:lstStyle/>
          <a:p>
            <a:r>
              <a:rPr lang="en-US" dirty="0" smtClean="0"/>
              <a:t>To identify a family member, you need to know a FamilyID, a FirstName, and a Suffix (e.g., Jr.).  </a:t>
            </a:r>
          </a:p>
          <a:p>
            <a:r>
              <a:rPr lang="en-US" dirty="0" smtClean="0"/>
              <a:t>The composite key is:</a:t>
            </a:r>
          </a:p>
          <a:p>
            <a:pPr>
              <a:buFontTx/>
              <a:buNone/>
            </a:pPr>
            <a:r>
              <a:rPr lang="en-US" dirty="0" smtClean="0"/>
              <a:t>	   (FamilyID, FirstName, Suffix).</a:t>
            </a:r>
          </a:p>
          <a:p>
            <a:r>
              <a:rPr lang="en-US" dirty="0" smtClean="0"/>
              <a:t>One needs to know the value of all three columns to uniquely identify an individual.</a:t>
            </a:r>
          </a:p>
          <a:p>
            <a:endParaRPr lang="en-US" dirty="0" smtClean="0"/>
          </a:p>
        </p:txBody>
      </p:sp>
      <p:sp>
        <p:nvSpPr>
          <p:cNvPr id="45060" name="Slide Number Placeholder 2"/>
          <p:cNvSpPr>
            <a:spLocks noGrp="1"/>
          </p:cNvSpPr>
          <p:nvPr>
            <p:ph type="sldNum" sz="quarter" idx="11"/>
          </p:nvPr>
        </p:nvSpPr>
        <p:spPr>
          <a:noFill/>
        </p:spPr>
        <p:txBody>
          <a:bodyPr/>
          <a:lstStyle/>
          <a:p>
            <a:r>
              <a:rPr lang="en-US" dirty="0">
                <a:cs typeface="Arial" charset="0"/>
              </a:rPr>
              <a:t>2-</a:t>
            </a:r>
            <a:fld id="{DD9E625F-A7BB-4057-9FB6-71032FED3247}" type="slidenum">
              <a:rPr lang="en-US">
                <a:cs typeface="Arial" charset="0"/>
              </a:rPr>
              <a:pPr/>
              <a:t>14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447800" y="228600"/>
            <a:ext cx="7467600" cy="1143000"/>
          </a:xfrm>
        </p:spPr>
        <p:txBody>
          <a:bodyPr/>
          <a:lstStyle/>
          <a:p>
            <a:r>
              <a:rPr lang="en-US" dirty="0" smtClean="0"/>
              <a:t>A Candidate Key</a:t>
            </a:r>
          </a:p>
        </p:txBody>
      </p:sp>
      <p:sp>
        <p:nvSpPr>
          <p:cNvPr id="47106" name="Rectangle 3"/>
          <p:cNvSpPr>
            <a:spLocks noGrp="1" noChangeArrowheads="1"/>
          </p:cNvSpPr>
          <p:nvPr>
            <p:ph idx="1"/>
          </p:nvPr>
        </p:nvSpPr>
        <p:spPr>
          <a:xfrm>
            <a:off x="1447800" y="1676400"/>
            <a:ext cx="7467600" cy="2652713"/>
          </a:xfrm>
        </p:spPr>
        <p:txBody>
          <a:bodyPr/>
          <a:lstStyle/>
          <a:p>
            <a:r>
              <a:rPr lang="en-US" dirty="0" smtClean="0"/>
              <a:t>A </a:t>
            </a:r>
            <a:r>
              <a:rPr lang="en-US" b="1" dirty="0" smtClean="0"/>
              <a:t>candidate key</a:t>
            </a:r>
            <a:r>
              <a:rPr lang="en-US" dirty="0" smtClean="0"/>
              <a:t> is called “candidate” because it is a candidate to become the primary key.</a:t>
            </a:r>
          </a:p>
          <a:p>
            <a:r>
              <a:rPr lang="en-US" dirty="0" smtClean="0"/>
              <a:t>A candidate key is a unique key.</a:t>
            </a:r>
          </a:p>
        </p:txBody>
      </p:sp>
      <p:sp>
        <p:nvSpPr>
          <p:cNvPr id="47108" name="Slide Number Placeholder 2"/>
          <p:cNvSpPr>
            <a:spLocks noGrp="1"/>
          </p:cNvSpPr>
          <p:nvPr>
            <p:ph type="sldNum" sz="quarter" idx="11"/>
          </p:nvPr>
        </p:nvSpPr>
        <p:spPr>
          <a:noFill/>
        </p:spPr>
        <p:txBody>
          <a:bodyPr/>
          <a:lstStyle/>
          <a:p>
            <a:r>
              <a:rPr lang="en-US" dirty="0">
                <a:cs typeface="Arial" charset="0"/>
              </a:rPr>
              <a:t>2-</a:t>
            </a:r>
            <a:fld id="{0C402F05-BC85-462E-B21E-301D004A3ADD}" type="slidenum">
              <a:rPr lang="en-US">
                <a:cs typeface="Arial" charset="0"/>
              </a:rPr>
              <a:pPr/>
              <a:t>15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447800" y="228600"/>
            <a:ext cx="7467600" cy="1219200"/>
          </a:xfrm>
        </p:spPr>
        <p:txBody>
          <a:bodyPr/>
          <a:lstStyle/>
          <a:p>
            <a:r>
              <a:rPr lang="en-US" dirty="0" smtClean="0"/>
              <a:t>A Primary Key</a:t>
            </a:r>
          </a:p>
        </p:txBody>
      </p:sp>
      <p:sp>
        <p:nvSpPr>
          <p:cNvPr id="49154" name="Rectangle 3"/>
          <p:cNvSpPr>
            <a:spLocks noGrp="1" noChangeArrowheads="1"/>
          </p:cNvSpPr>
          <p:nvPr>
            <p:ph idx="1"/>
          </p:nvPr>
        </p:nvSpPr>
        <p:spPr>
          <a:xfrm>
            <a:off x="1447800" y="1676400"/>
            <a:ext cx="7467600" cy="4419600"/>
          </a:xfrm>
        </p:spPr>
        <p:txBody>
          <a:bodyPr/>
          <a:lstStyle/>
          <a:p>
            <a:r>
              <a:rPr lang="en-US" dirty="0" smtClean="0"/>
              <a:t>A </a:t>
            </a:r>
            <a:r>
              <a:rPr lang="en-US" b="1" dirty="0" smtClean="0"/>
              <a:t>primary key</a:t>
            </a:r>
            <a:r>
              <a:rPr lang="en-US" dirty="0" smtClean="0"/>
              <a:t> is a candidate key chosen to be the main key for the relation.</a:t>
            </a:r>
          </a:p>
          <a:p>
            <a:r>
              <a:rPr lang="en-US" dirty="0" smtClean="0"/>
              <a:t>If you know the value of the primary key, you will be able to uniquely identify a single row.</a:t>
            </a:r>
          </a:p>
          <a:p>
            <a:pPr>
              <a:buFontTx/>
              <a:buNone/>
            </a:pPr>
            <a:endParaRPr lang="en-US" dirty="0" smtClean="0"/>
          </a:p>
        </p:txBody>
      </p:sp>
      <p:sp>
        <p:nvSpPr>
          <p:cNvPr id="49156" name="Slide Number Placeholder 2"/>
          <p:cNvSpPr>
            <a:spLocks noGrp="1"/>
          </p:cNvSpPr>
          <p:nvPr>
            <p:ph type="sldNum" sz="quarter" idx="11"/>
          </p:nvPr>
        </p:nvSpPr>
        <p:spPr>
          <a:noFill/>
        </p:spPr>
        <p:txBody>
          <a:bodyPr/>
          <a:lstStyle/>
          <a:p>
            <a:r>
              <a:rPr lang="en-US" dirty="0">
                <a:cs typeface="Arial" charset="0"/>
              </a:rPr>
              <a:t>2-</a:t>
            </a:r>
            <a:fld id="{5FF4D576-F30B-4476-89BA-39AE579E9681}" type="slidenum">
              <a:rPr lang="en-US">
                <a:cs typeface="Arial" charset="0"/>
              </a:rPr>
              <a:pPr/>
              <a:t>16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00201"/>
            <a:ext cx="7433111" cy="4038599"/>
          </a:xfrm>
          <a:prstGeom prst="rect">
            <a:avLst/>
          </a:prstGeom>
        </p:spPr>
      </p:pic>
      <p:sp>
        <p:nvSpPr>
          <p:cNvPr id="51202" name="Rectangle 4"/>
          <p:cNvSpPr>
            <a:spLocks noGrp="1" noChangeArrowheads="1"/>
          </p:cNvSpPr>
          <p:nvPr>
            <p:ph type="title"/>
          </p:nvPr>
        </p:nvSpPr>
        <p:spPr/>
        <p:txBody>
          <a:bodyPr/>
          <a:lstStyle/>
          <a:p>
            <a:r>
              <a:rPr lang="en-US" sz="4000" dirty="0" smtClean="0"/>
              <a:t>Defining the Primary Key in Microsoft Access</a:t>
            </a:r>
          </a:p>
        </p:txBody>
      </p:sp>
      <p:sp>
        <p:nvSpPr>
          <p:cNvPr id="51204" name="Slide Number Placeholder 2"/>
          <p:cNvSpPr>
            <a:spLocks noGrp="1"/>
          </p:cNvSpPr>
          <p:nvPr>
            <p:ph type="sldNum" sz="quarter" idx="11"/>
          </p:nvPr>
        </p:nvSpPr>
        <p:spPr>
          <a:noFill/>
        </p:spPr>
        <p:txBody>
          <a:bodyPr/>
          <a:lstStyle/>
          <a:p>
            <a:r>
              <a:rPr lang="en-US" dirty="0">
                <a:cs typeface="Arial" charset="0"/>
              </a:rPr>
              <a:t>2-</a:t>
            </a:r>
            <a:fld id="{8DE934E5-B4BC-4FE9-8684-510CE29F16C3}" type="slidenum">
              <a:rPr lang="en-US">
                <a:cs typeface="Arial" charset="0"/>
              </a:rPr>
              <a:pPr/>
              <a:t>17</a:t>
            </a:fld>
            <a:endParaRPr lang="en-US" dirty="0">
              <a:cs typeface="Arial" charset="0"/>
            </a:endParaRPr>
          </a:p>
        </p:txBody>
      </p:sp>
      <p:sp>
        <p:nvSpPr>
          <p:cNvPr id="6" name="Rectangle 5"/>
          <p:cNvSpPr/>
          <p:nvPr/>
        </p:nvSpPr>
        <p:spPr>
          <a:xfrm>
            <a:off x="2209800" y="5879068"/>
            <a:ext cx="6400800" cy="369332"/>
          </a:xfrm>
          <a:prstGeom prst="rect">
            <a:avLst/>
          </a:prstGeom>
        </p:spPr>
        <p:txBody>
          <a:bodyPr wrap="square">
            <a:spAutoFit/>
          </a:bodyPr>
          <a:lstStyle/>
          <a:p>
            <a:r>
              <a:rPr lang="en-US" dirty="0" smtClean="0"/>
              <a:t>Figure 2.7:  Defining a Primary Key in Microsoft Access 2013</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9" y="1600200"/>
            <a:ext cx="7517882" cy="4108132"/>
          </a:xfrm>
          <a:prstGeom prst="rect">
            <a:avLst/>
          </a:prstGeom>
        </p:spPr>
      </p:pic>
      <p:sp>
        <p:nvSpPr>
          <p:cNvPr id="53250" name="Rectangle 2"/>
          <p:cNvSpPr>
            <a:spLocks noGrp="1" noChangeArrowheads="1"/>
          </p:cNvSpPr>
          <p:nvPr>
            <p:ph type="title"/>
          </p:nvPr>
        </p:nvSpPr>
        <p:spPr/>
        <p:txBody>
          <a:bodyPr/>
          <a:lstStyle/>
          <a:p>
            <a:r>
              <a:rPr lang="en-US" sz="4000" dirty="0" smtClean="0"/>
              <a:t>Defining the Primary Key in Microsoft SQL Server 2014</a:t>
            </a:r>
          </a:p>
        </p:txBody>
      </p:sp>
      <p:sp>
        <p:nvSpPr>
          <p:cNvPr id="53252" name="Slide Number Placeholder 2"/>
          <p:cNvSpPr>
            <a:spLocks noGrp="1"/>
          </p:cNvSpPr>
          <p:nvPr>
            <p:ph type="sldNum" sz="quarter" idx="11"/>
          </p:nvPr>
        </p:nvSpPr>
        <p:spPr>
          <a:noFill/>
        </p:spPr>
        <p:txBody>
          <a:bodyPr/>
          <a:lstStyle/>
          <a:p>
            <a:r>
              <a:rPr lang="en-US" dirty="0">
                <a:cs typeface="Arial" charset="0"/>
              </a:rPr>
              <a:t>2-</a:t>
            </a:r>
            <a:fld id="{8B5F3E97-5100-491B-B8E8-85877F07647D}" type="slidenum">
              <a:rPr lang="en-US">
                <a:cs typeface="Arial" charset="0"/>
              </a:rPr>
              <a:pPr/>
              <a:t>18</a:t>
            </a:fld>
            <a:endParaRPr lang="en-US" dirty="0">
              <a:cs typeface="Arial" charset="0"/>
            </a:endParaRPr>
          </a:p>
        </p:txBody>
      </p:sp>
      <p:sp>
        <p:nvSpPr>
          <p:cNvPr id="6" name="Rectangle 5"/>
          <p:cNvSpPr/>
          <p:nvPr/>
        </p:nvSpPr>
        <p:spPr>
          <a:xfrm>
            <a:off x="1828800" y="5802868"/>
            <a:ext cx="7010400" cy="369332"/>
          </a:xfrm>
          <a:prstGeom prst="rect">
            <a:avLst/>
          </a:prstGeom>
        </p:spPr>
        <p:txBody>
          <a:bodyPr wrap="square">
            <a:spAutoFit/>
          </a:bodyPr>
          <a:lstStyle/>
          <a:p>
            <a:r>
              <a:rPr lang="en-US" dirty="0" smtClean="0"/>
              <a:t>Figure 2.8:  Defining a Primary Key in Microsoft SQL Server 2014</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0"/>
            <a:ext cx="7494459" cy="4095333"/>
          </a:xfrm>
          <a:prstGeom prst="rect">
            <a:avLst/>
          </a:prstGeom>
        </p:spPr>
      </p:pic>
      <p:sp>
        <p:nvSpPr>
          <p:cNvPr id="53250" name="Rectangle 2"/>
          <p:cNvSpPr>
            <a:spLocks noGrp="1" noChangeArrowheads="1"/>
          </p:cNvSpPr>
          <p:nvPr>
            <p:ph type="title"/>
          </p:nvPr>
        </p:nvSpPr>
        <p:spPr/>
        <p:txBody>
          <a:bodyPr/>
          <a:lstStyle/>
          <a:p>
            <a:r>
              <a:rPr lang="en-US" sz="4000" dirty="0" smtClean="0"/>
              <a:t>Defining the Primary Key in </a:t>
            </a:r>
            <a:r>
              <a:rPr lang="en-US" sz="2400" dirty="0" smtClean="0"/>
              <a:t>Oracle Database Express Edition 11</a:t>
            </a:r>
            <a:r>
              <a:rPr lang="en-US" sz="2400" i="1" dirty="0" smtClean="0"/>
              <a:t>g</a:t>
            </a:r>
            <a:r>
              <a:rPr lang="en-US" sz="2400" dirty="0" smtClean="0"/>
              <a:t> Release 2</a:t>
            </a:r>
          </a:p>
        </p:txBody>
      </p:sp>
      <p:sp>
        <p:nvSpPr>
          <p:cNvPr id="53252" name="Slide Number Placeholder 2"/>
          <p:cNvSpPr>
            <a:spLocks noGrp="1"/>
          </p:cNvSpPr>
          <p:nvPr>
            <p:ph type="sldNum" sz="quarter" idx="11"/>
          </p:nvPr>
        </p:nvSpPr>
        <p:spPr>
          <a:noFill/>
        </p:spPr>
        <p:txBody>
          <a:bodyPr/>
          <a:lstStyle/>
          <a:p>
            <a:r>
              <a:rPr lang="en-US" dirty="0">
                <a:cs typeface="Arial" charset="0"/>
              </a:rPr>
              <a:t>2-</a:t>
            </a:r>
            <a:fld id="{8B5F3E97-5100-491B-B8E8-85877F07647D}" type="slidenum">
              <a:rPr lang="en-US">
                <a:cs typeface="Arial" charset="0"/>
              </a:rPr>
              <a:pPr/>
              <a:t>19</a:t>
            </a:fld>
            <a:endParaRPr lang="en-US" dirty="0">
              <a:cs typeface="Arial" charset="0"/>
            </a:endParaRPr>
          </a:p>
        </p:txBody>
      </p:sp>
      <p:sp>
        <p:nvSpPr>
          <p:cNvPr id="6" name="Rectangle 5"/>
          <p:cNvSpPr/>
          <p:nvPr/>
        </p:nvSpPr>
        <p:spPr>
          <a:xfrm>
            <a:off x="1600199" y="5879068"/>
            <a:ext cx="7370765" cy="307777"/>
          </a:xfrm>
          <a:prstGeom prst="rect">
            <a:avLst/>
          </a:prstGeom>
        </p:spPr>
        <p:txBody>
          <a:bodyPr wrap="square">
            <a:spAutoFit/>
          </a:bodyPr>
          <a:lstStyle/>
          <a:p>
            <a:r>
              <a:rPr lang="en-US" sz="1400" dirty="0" smtClean="0"/>
              <a:t>Figure 2-9:  Defining a Primary Key in Oracle Database Express Edition 11</a:t>
            </a:r>
            <a:r>
              <a:rPr lang="en-US" sz="1400" i="1" dirty="0" smtClean="0"/>
              <a:t>g </a:t>
            </a:r>
            <a:r>
              <a:rPr lang="en-US" sz="1400" dirty="0" smtClean="0"/>
              <a:t>Release 2</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extLst>
      <p:ext uri="{BB962C8B-B14F-4D97-AF65-F5344CB8AC3E}">
        <p14:creationId xmlns:p14="http://schemas.microsoft.com/office/powerpoint/2010/main" val="96307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522413" y="274638"/>
            <a:ext cx="7164387" cy="1096962"/>
          </a:xfrm>
        </p:spPr>
        <p:txBody>
          <a:bodyPr/>
          <a:lstStyle/>
          <a:p>
            <a:r>
              <a:rPr lang="en-US" dirty="0" smtClean="0"/>
              <a:t>Chapter Objectives</a:t>
            </a:r>
          </a:p>
        </p:txBody>
      </p:sp>
      <p:sp>
        <p:nvSpPr>
          <p:cNvPr id="20482" name="Rectangle 3"/>
          <p:cNvSpPr>
            <a:spLocks noGrp="1" noChangeArrowheads="1"/>
          </p:cNvSpPr>
          <p:nvPr>
            <p:ph idx="1"/>
          </p:nvPr>
        </p:nvSpPr>
        <p:spPr>
          <a:xfrm>
            <a:off x="1524000" y="1676400"/>
            <a:ext cx="7467600" cy="4419600"/>
          </a:xfrm>
        </p:spPr>
        <p:txBody>
          <a:bodyPr/>
          <a:lstStyle/>
          <a:p>
            <a:pPr>
              <a:lnSpc>
                <a:spcPct val="90000"/>
              </a:lnSpc>
            </a:pPr>
            <a:r>
              <a:rPr lang="en-US" sz="2400" dirty="0" smtClean="0"/>
              <a:t>Learn the conceptual foundation of the relational model</a:t>
            </a:r>
          </a:p>
          <a:p>
            <a:pPr>
              <a:lnSpc>
                <a:spcPct val="90000"/>
              </a:lnSpc>
            </a:pPr>
            <a:r>
              <a:rPr lang="en-US" sz="2400" dirty="0" smtClean="0"/>
              <a:t>Understand how relations differ from nonrelational tables</a:t>
            </a:r>
          </a:p>
          <a:p>
            <a:pPr>
              <a:lnSpc>
                <a:spcPct val="90000"/>
              </a:lnSpc>
            </a:pPr>
            <a:r>
              <a:rPr lang="en-US" sz="2400" dirty="0" smtClean="0"/>
              <a:t>Learn basic relational terminology</a:t>
            </a:r>
          </a:p>
          <a:p>
            <a:pPr>
              <a:lnSpc>
                <a:spcPct val="90000"/>
              </a:lnSpc>
            </a:pPr>
            <a:r>
              <a:rPr lang="en-US" sz="2400" dirty="0" smtClean="0"/>
              <a:t>Learn the meaning and importance of keys, foreign keys, and related terminology </a:t>
            </a:r>
          </a:p>
          <a:p>
            <a:pPr>
              <a:lnSpc>
                <a:spcPct val="90000"/>
              </a:lnSpc>
            </a:pPr>
            <a:r>
              <a:rPr lang="en-US" sz="2400" dirty="0" smtClean="0"/>
              <a:t>Understand how foreign keys represent relationships</a:t>
            </a:r>
          </a:p>
          <a:p>
            <a:pPr>
              <a:lnSpc>
                <a:spcPct val="90000"/>
              </a:lnSpc>
              <a:buFontTx/>
              <a:buNone/>
            </a:pPr>
            <a:endParaRPr lang="en-US" sz="2400" dirty="0" smtClean="0"/>
          </a:p>
        </p:txBody>
      </p:sp>
      <p:sp>
        <p:nvSpPr>
          <p:cNvPr id="20484" name="Slide Number Placeholder 2"/>
          <p:cNvSpPr>
            <a:spLocks noGrp="1"/>
          </p:cNvSpPr>
          <p:nvPr>
            <p:ph type="sldNum" sz="quarter" idx="11"/>
          </p:nvPr>
        </p:nvSpPr>
        <p:spPr>
          <a:noFill/>
        </p:spPr>
        <p:txBody>
          <a:bodyPr/>
          <a:lstStyle/>
          <a:p>
            <a:r>
              <a:rPr lang="en-US" dirty="0">
                <a:cs typeface="Arial" charset="0"/>
              </a:rPr>
              <a:t>2-</a:t>
            </a:r>
            <a:fld id="{9391B443-9CB6-45F7-927C-FC911D14AE7C}" type="slidenum">
              <a:rPr lang="en-US">
                <a:cs typeface="Arial" charset="0"/>
              </a:rPr>
              <a:pPr/>
              <a:t>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9225"/>
            <a:ext cx="7517882" cy="4102264"/>
          </a:xfrm>
          <a:prstGeom prst="rect">
            <a:avLst/>
          </a:prstGeom>
        </p:spPr>
      </p:pic>
      <p:sp>
        <p:nvSpPr>
          <p:cNvPr id="55298" name="Rectangle 2"/>
          <p:cNvSpPr>
            <a:spLocks noGrp="1" noChangeArrowheads="1"/>
          </p:cNvSpPr>
          <p:nvPr>
            <p:ph type="title"/>
          </p:nvPr>
        </p:nvSpPr>
        <p:spPr/>
        <p:txBody>
          <a:bodyPr/>
          <a:lstStyle/>
          <a:p>
            <a:r>
              <a:rPr lang="en-US" sz="4000" dirty="0" smtClean="0"/>
              <a:t>Defining the Primary Key in </a:t>
            </a:r>
            <a:r>
              <a:rPr lang="en-US" sz="2800" dirty="0" smtClean="0"/>
              <a:t>Oracle MySQL 5.6 Community Server</a:t>
            </a:r>
            <a:endParaRPr lang="en-US" sz="4000" dirty="0" smtClean="0"/>
          </a:p>
        </p:txBody>
      </p:sp>
      <p:sp>
        <p:nvSpPr>
          <p:cNvPr id="55300" name="Slide Number Placeholder 2"/>
          <p:cNvSpPr>
            <a:spLocks noGrp="1"/>
          </p:cNvSpPr>
          <p:nvPr>
            <p:ph type="sldNum" sz="quarter" idx="11"/>
          </p:nvPr>
        </p:nvSpPr>
        <p:spPr>
          <a:noFill/>
        </p:spPr>
        <p:txBody>
          <a:bodyPr/>
          <a:lstStyle/>
          <a:p>
            <a:r>
              <a:rPr lang="en-US" dirty="0">
                <a:cs typeface="Arial" charset="0"/>
              </a:rPr>
              <a:t>2-</a:t>
            </a:r>
            <a:fld id="{E359DADC-EC83-465A-AB32-65F1EB0AB66A}" type="slidenum">
              <a:rPr lang="en-US">
                <a:cs typeface="Arial" charset="0"/>
              </a:rPr>
              <a:pPr/>
              <a:t>20</a:t>
            </a:fld>
            <a:endParaRPr lang="en-US" dirty="0">
              <a:cs typeface="Arial" charset="0"/>
            </a:endParaRPr>
          </a:p>
        </p:txBody>
      </p:sp>
      <p:sp>
        <p:nvSpPr>
          <p:cNvPr id="6" name="Rectangle 5"/>
          <p:cNvSpPr/>
          <p:nvPr/>
        </p:nvSpPr>
        <p:spPr>
          <a:xfrm>
            <a:off x="1752600" y="5943600"/>
            <a:ext cx="7086600" cy="307777"/>
          </a:xfrm>
          <a:prstGeom prst="rect">
            <a:avLst/>
          </a:prstGeom>
        </p:spPr>
        <p:txBody>
          <a:bodyPr wrap="square">
            <a:spAutoFit/>
          </a:bodyPr>
          <a:lstStyle/>
          <a:p>
            <a:r>
              <a:rPr lang="en-US" sz="1400" dirty="0" smtClean="0"/>
              <a:t>Figure 2-10:  Defining a Primary Key in Oracle MySQL 5.6 Community Server</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smtClean="0"/>
              <a:t>A Surrogate Key</a:t>
            </a:r>
          </a:p>
        </p:txBody>
      </p:sp>
      <p:sp>
        <p:nvSpPr>
          <p:cNvPr id="57346" name="Rectangle 3"/>
          <p:cNvSpPr>
            <a:spLocks noGrp="1" noChangeArrowheads="1"/>
          </p:cNvSpPr>
          <p:nvPr>
            <p:ph idx="1"/>
          </p:nvPr>
        </p:nvSpPr>
        <p:spPr/>
        <p:txBody>
          <a:bodyPr/>
          <a:lstStyle/>
          <a:p>
            <a:r>
              <a:rPr lang="en-US" dirty="0" smtClean="0"/>
              <a:t>A </a:t>
            </a:r>
            <a:r>
              <a:rPr lang="en-US" b="1" dirty="0" smtClean="0"/>
              <a:t>surrogate key</a:t>
            </a:r>
            <a:r>
              <a:rPr lang="en-US" dirty="0" smtClean="0"/>
              <a:t> is a unique, numeric value that is added to a relation to serve as the primary key.</a:t>
            </a:r>
          </a:p>
          <a:p>
            <a:r>
              <a:rPr lang="en-US" dirty="0" smtClean="0"/>
              <a:t>Surrogate key values have no meaning to users and are usually hidden on forms, queries, and reports.</a:t>
            </a:r>
          </a:p>
          <a:p>
            <a:r>
              <a:rPr lang="en-US" dirty="0" smtClean="0"/>
              <a:t>A surrogate key is often used in place of a composite primary key.</a:t>
            </a:r>
          </a:p>
        </p:txBody>
      </p:sp>
      <p:sp>
        <p:nvSpPr>
          <p:cNvPr id="57348" name="Slide Number Placeholder 2"/>
          <p:cNvSpPr>
            <a:spLocks noGrp="1"/>
          </p:cNvSpPr>
          <p:nvPr>
            <p:ph type="sldNum" sz="quarter" idx="11"/>
          </p:nvPr>
        </p:nvSpPr>
        <p:spPr>
          <a:noFill/>
        </p:spPr>
        <p:txBody>
          <a:bodyPr/>
          <a:lstStyle/>
          <a:p>
            <a:r>
              <a:rPr lang="en-US" dirty="0">
                <a:cs typeface="Arial" charset="0"/>
              </a:rPr>
              <a:t>2-</a:t>
            </a:r>
            <a:fld id="{39005B0A-D63E-475C-B637-5B0253104DDD}" type="slidenum">
              <a:rPr lang="en-US">
                <a:cs typeface="Arial" charset="0"/>
              </a:rPr>
              <a:pPr/>
              <a:t>21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447800" y="228600"/>
            <a:ext cx="7467600" cy="1219200"/>
          </a:xfrm>
        </p:spPr>
        <p:txBody>
          <a:bodyPr/>
          <a:lstStyle/>
          <a:p>
            <a:r>
              <a:rPr lang="en-US" dirty="0" smtClean="0"/>
              <a:t>Surrogate Key Example</a:t>
            </a:r>
          </a:p>
        </p:txBody>
      </p:sp>
      <p:sp>
        <p:nvSpPr>
          <p:cNvPr id="59394" name="Rectangle 3"/>
          <p:cNvSpPr>
            <a:spLocks noGrp="1" noChangeArrowheads="1"/>
          </p:cNvSpPr>
          <p:nvPr>
            <p:ph idx="1"/>
          </p:nvPr>
        </p:nvSpPr>
        <p:spPr>
          <a:xfrm>
            <a:off x="1447800" y="1676400"/>
            <a:ext cx="7467600" cy="4419600"/>
          </a:xfrm>
        </p:spPr>
        <p:txBody>
          <a:bodyPr/>
          <a:lstStyle/>
          <a:p>
            <a:r>
              <a:rPr lang="en-US" dirty="0" smtClean="0"/>
              <a:t>If the Family Member primary key is FamilyID, FirstName, Suffix, it would be easier to append and use a surrogate key of FamMemberID.</a:t>
            </a:r>
          </a:p>
          <a:p>
            <a:r>
              <a:rPr lang="en-US" dirty="0" smtClean="0"/>
              <a:t>FamilyID, FirstName and Suffix remain in the relation.</a:t>
            </a:r>
          </a:p>
        </p:txBody>
      </p:sp>
      <p:sp>
        <p:nvSpPr>
          <p:cNvPr id="59396" name="Slide Number Placeholder 2"/>
          <p:cNvSpPr>
            <a:spLocks noGrp="1"/>
          </p:cNvSpPr>
          <p:nvPr>
            <p:ph type="sldNum" sz="quarter" idx="11"/>
          </p:nvPr>
        </p:nvSpPr>
        <p:spPr>
          <a:noFill/>
        </p:spPr>
        <p:txBody>
          <a:bodyPr/>
          <a:lstStyle/>
          <a:p>
            <a:r>
              <a:rPr lang="en-US" dirty="0">
                <a:cs typeface="Arial" charset="0"/>
              </a:rPr>
              <a:t>2-</a:t>
            </a:r>
            <a:fld id="{8E18ED45-0842-473F-8433-373805D120B4}" type="slidenum">
              <a:rPr lang="en-US">
                <a:cs typeface="Arial" charset="0"/>
              </a:rPr>
              <a:pPr/>
              <a:t>22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447800" y="152400"/>
            <a:ext cx="7467600" cy="990600"/>
          </a:xfrm>
        </p:spPr>
        <p:txBody>
          <a:bodyPr/>
          <a:lstStyle/>
          <a:p>
            <a:r>
              <a:rPr lang="en-US" sz="4000" dirty="0" smtClean="0"/>
              <a:t>Relationships Between Tables</a:t>
            </a:r>
          </a:p>
        </p:txBody>
      </p:sp>
      <p:sp>
        <p:nvSpPr>
          <p:cNvPr id="61442" name="Rectangle 3"/>
          <p:cNvSpPr>
            <a:spLocks noGrp="1" noChangeArrowheads="1"/>
          </p:cNvSpPr>
          <p:nvPr>
            <p:ph idx="1"/>
          </p:nvPr>
        </p:nvSpPr>
        <p:spPr>
          <a:xfrm>
            <a:off x="1447800" y="1676400"/>
            <a:ext cx="7467600" cy="2667000"/>
          </a:xfrm>
        </p:spPr>
        <p:txBody>
          <a:bodyPr/>
          <a:lstStyle/>
          <a:p>
            <a:r>
              <a:rPr lang="en-US" dirty="0" smtClean="0"/>
              <a:t>A table may be related to other tables.</a:t>
            </a:r>
          </a:p>
          <a:p>
            <a:r>
              <a:rPr lang="en-US" dirty="0" smtClean="0"/>
              <a:t>For example</a:t>
            </a:r>
          </a:p>
          <a:p>
            <a:pPr lvl="1"/>
            <a:r>
              <a:rPr lang="en-US" dirty="0" smtClean="0"/>
              <a:t>An Employee works in a Department</a:t>
            </a:r>
          </a:p>
          <a:p>
            <a:pPr lvl="1"/>
            <a:r>
              <a:rPr lang="en-US" dirty="0" smtClean="0"/>
              <a:t>A Manager controls a Project</a:t>
            </a:r>
          </a:p>
        </p:txBody>
      </p:sp>
      <p:sp>
        <p:nvSpPr>
          <p:cNvPr id="61444" name="Slide Number Placeholder 2"/>
          <p:cNvSpPr>
            <a:spLocks noGrp="1"/>
          </p:cNvSpPr>
          <p:nvPr>
            <p:ph type="sldNum" sz="quarter" idx="11"/>
          </p:nvPr>
        </p:nvSpPr>
        <p:spPr>
          <a:noFill/>
        </p:spPr>
        <p:txBody>
          <a:bodyPr/>
          <a:lstStyle/>
          <a:p>
            <a:r>
              <a:rPr lang="en-US" dirty="0">
                <a:cs typeface="Arial" charset="0"/>
              </a:rPr>
              <a:t>2-</a:t>
            </a:r>
            <a:fld id="{AE3F0B59-E6D9-4107-913F-7444965703B1}" type="slidenum">
              <a:rPr lang="en-US">
                <a:cs typeface="Arial" charset="0"/>
              </a:rPr>
              <a:pPr/>
              <a:t>23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447800" y="228600"/>
            <a:ext cx="7467600" cy="1189038"/>
          </a:xfrm>
        </p:spPr>
        <p:txBody>
          <a:bodyPr/>
          <a:lstStyle/>
          <a:p>
            <a:r>
              <a:rPr lang="en-US" dirty="0" smtClean="0"/>
              <a:t>A Foreign Key</a:t>
            </a:r>
          </a:p>
        </p:txBody>
      </p:sp>
      <p:sp>
        <p:nvSpPr>
          <p:cNvPr id="63490" name="Rectangle 3"/>
          <p:cNvSpPr>
            <a:spLocks noGrp="1" noChangeArrowheads="1"/>
          </p:cNvSpPr>
          <p:nvPr>
            <p:ph idx="1"/>
          </p:nvPr>
        </p:nvSpPr>
        <p:spPr/>
        <p:txBody>
          <a:bodyPr/>
          <a:lstStyle/>
          <a:p>
            <a:r>
              <a:rPr lang="en-US" dirty="0" smtClean="0"/>
              <a:t>To preserve relationships, you may need to create a </a:t>
            </a:r>
            <a:r>
              <a:rPr lang="en-US" b="1" dirty="0" smtClean="0"/>
              <a:t>foreign key.</a:t>
            </a:r>
          </a:p>
          <a:p>
            <a:r>
              <a:rPr lang="en-US" dirty="0" smtClean="0"/>
              <a:t>A foreign key is a primary key from one table placed into another table.</a:t>
            </a:r>
          </a:p>
          <a:p>
            <a:r>
              <a:rPr lang="en-US" dirty="0" smtClean="0"/>
              <a:t>The key is called a foreign key in the table that received the key.</a:t>
            </a:r>
          </a:p>
        </p:txBody>
      </p:sp>
      <p:sp>
        <p:nvSpPr>
          <p:cNvPr id="63492" name="Slide Number Placeholder 2"/>
          <p:cNvSpPr>
            <a:spLocks noGrp="1"/>
          </p:cNvSpPr>
          <p:nvPr>
            <p:ph type="sldNum" sz="quarter" idx="11"/>
          </p:nvPr>
        </p:nvSpPr>
        <p:spPr>
          <a:noFill/>
        </p:spPr>
        <p:txBody>
          <a:bodyPr/>
          <a:lstStyle/>
          <a:p>
            <a:r>
              <a:rPr lang="en-US" dirty="0">
                <a:cs typeface="Arial" charset="0"/>
              </a:rPr>
              <a:t>2-</a:t>
            </a:r>
            <a:fld id="{5C2B169F-8B8E-463C-A557-9D07C86A09FA}" type="slidenum">
              <a:rPr lang="en-US">
                <a:cs typeface="Arial" charset="0"/>
              </a:rPr>
              <a:pPr/>
              <a:t>24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dirty="0" smtClean="0"/>
              <a:t>Foreign Key Example I</a:t>
            </a:r>
          </a:p>
        </p:txBody>
      </p:sp>
      <p:sp>
        <p:nvSpPr>
          <p:cNvPr id="65564" name="Slide Number Placeholder 3"/>
          <p:cNvSpPr>
            <a:spLocks noGrp="1"/>
          </p:cNvSpPr>
          <p:nvPr>
            <p:ph type="sldNum" sz="quarter" idx="11"/>
          </p:nvPr>
        </p:nvSpPr>
        <p:spPr>
          <a:noFill/>
        </p:spPr>
        <p:txBody>
          <a:bodyPr/>
          <a:lstStyle/>
          <a:p>
            <a:r>
              <a:rPr lang="en-US" dirty="0">
                <a:cs typeface="Arial" charset="0"/>
              </a:rPr>
              <a:t>2-</a:t>
            </a:r>
            <a:fld id="{CE60B2E5-3F74-412E-9456-FDE0321C9009}" type="slidenum">
              <a:rPr lang="en-US">
                <a:cs typeface="Arial" charset="0"/>
              </a:rPr>
              <a:pPr/>
              <a:t>25</a:t>
            </a:fld>
            <a:endParaRPr lang="en-US" dirty="0">
              <a:cs typeface="Arial" charset="0"/>
            </a:endParaRPr>
          </a:p>
        </p:txBody>
      </p:sp>
      <p:graphicFrame>
        <p:nvGraphicFramePr>
          <p:cNvPr id="35868" name="Group 28"/>
          <p:cNvGraphicFramePr>
            <a:graphicFrameLocks noGrp="1"/>
          </p:cNvGraphicFramePr>
          <p:nvPr/>
        </p:nvGraphicFramePr>
        <p:xfrm>
          <a:off x="1600200" y="1981200"/>
          <a:ext cx="2057400" cy="3022600"/>
        </p:xfrm>
        <a:graphic>
          <a:graphicData uri="http://schemas.openxmlformats.org/drawingml/2006/table">
            <a:tbl>
              <a:tblPr/>
              <a:tblGrid>
                <a:gridCol w="2057400"/>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Project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ProjID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ProjName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MgrID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5869" name="Group 29"/>
          <p:cNvGraphicFramePr>
            <a:graphicFrameLocks noGrp="1"/>
          </p:cNvGraphicFramePr>
          <p:nvPr/>
        </p:nvGraphicFramePr>
        <p:xfrm>
          <a:off x="6781800" y="1981200"/>
          <a:ext cx="2057400" cy="2266950"/>
        </p:xfrm>
        <a:graphic>
          <a:graphicData uri="http://schemas.openxmlformats.org/drawingml/2006/table">
            <a:tbl>
              <a:tblPr/>
              <a:tblGrid>
                <a:gridCol w="2057400"/>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Manager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MgrID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MgrName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5" name="Line 25"/>
          <p:cNvSpPr>
            <a:spLocks noChangeShapeType="1"/>
          </p:cNvSpPr>
          <p:nvPr/>
        </p:nvSpPr>
        <p:spPr bwMode="auto">
          <a:xfrm flipV="1">
            <a:off x="3657600" y="3124200"/>
            <a:ext cx="3124200" cy="1447800"/>
          </a:xfrm>
          <a:prstGeom prst="line">
            <a:avLst/>
          </a:prstGeom>
          <a:noFill/>
          <a:ln w="38100">
            <a:solidFill>
              <a:schemeClr val="tx1"/>
            </a:solidFill>
            <a:round/>
            <a:headEnd/>
            <a:tailEnd type="triangle" w="lg" len="med"/>
          </a:ln>
        </p:spPr>
        <p:txBody>
          <a:bodyPr/>
          <a:lstStyle/>
          <a:p>
            <a:endParaRPr lang="en-US" dirty="0"/>
          </a:p>
        </p:txBody>
      </p:sp>
      <p:sp>
        <p:nvSpPr>
          <p:cNvPr id="35866" name="Text Box 26"/>
          <p:cNvSpPr txBox="1">
            <a:spLocks noChangeArrowheads="1"/>
          </p:cNvSpPr>
          <p:nvPr/>
        </p:nvSpPr>
        <p:spPr bwMode="auto">
          <a:xfrm>
            <a:off x="3962400" y="4648200"/>
            <a:ext cx="2133600" cy="469900"/>
          </a:xfrm>
          <a:prstGeom prst="rect">
            <a:avLst/>
          </a:prstGeom>
          <a:noFill/>
          <a:ln w="12700">
            <a:solidFill>
              <a:schemeClr val="tx1"/>
            </a:solidFill>
            <a:miter lim="800000"/>
            <a:headEnd/>
            <a:tailEnd/>
          </a:ln>
        </p:spPr>
        <p:txBody>
          <a:bodyPr>
            <a:spAutoFit/>
          </a:bodyPr>
          <a:lstStyle/>
          <a:p>
            <a:pPr algn="ctr"/>
            <a:r>
              <a:rPr lang="en-US" sz="2400" dirty="0">
                <a:solidFill>
                  <a:srgbClr val="993300"/>
                </a:solidFill>
                <a:latin typeface="Arial Rounded MT Bold" pitchFamily="34" charset="0"/>
              </a:rPr>
              <a:t>Foreign Key</a:t>
            </a:r>
          </a:p>
        </p:txBody>
      </p:sp>
      <p:sp>
        <p:nvSpPr>
          <p:cNvPr id="35867" name="Text Box 27"/>
          <p:cNvSpPr txBox="1">
            <a:spLocks noChangeArrowheads="1"/>
          </p:cNvSpPr>
          <p:nvPr/>
        </p:nvSpPr>
        <p:spPr bwMode="auto">
          <a:xfrm>
            <a:off x="4495800" y="2438400"/>
            <a:ext cx="2133600" cy="469900"/>
          </a:xfrm>
          <a:prstGeom prst="rect">
            <a:avLst/>
          </a:prstGeom>
          <a:noFill/>
          <a:ln w="12700">
            <a:solidFill>
              <a:schemeClr val="tx1"/>
            </a:solidFill>
            <a:miter lim="800000"/>
            <a:headEnd/>
            <a:tailEnd/>
          </a:ln>
        </p:spPr>
        <p:txBody>
          <a:bodyPr>
            <a:spAutoFit/>
          </a:bodyPr>
          <a:lstStyle/>
          <a:p>
            <a:pPr algn="ctr"/>
            <a:r>
              <a:rPr lang="en-US" sz="2400" dirty="0">
                <a:solidFill>
                  <a:srgbClr val="993300"/>
                </a:solidFill>
                <a:latin typeface="Arial Rounded MT Bold" pitchFamily="34" charset="0"/>
              </a:rPr>
              <a:t>Primary Key</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67"/>
                                        </p:tgtEl>
                                        <p:attrNameLst>
                                          <p:attrName>style.visibility</p:attrName>
                                        </p:attrNameLst>
                                      </p:cBhvr>
                                      <p:to>
                                        <p:strVal val="visible"/>
                                      </p:to>
                                    </p:set>
                                    <p:anim calcmode="lin" valueType="num">
                                      <p:cBhvr additive="base">
                                        <p:cTn id="7" dur="500" fill="hold"/>
                                        <p:tgtEl>
                                          <p:spTgt spid="35867"/>
                                        </p:tgtEl>
                                        <p:attrNameLst>
                                          <p:attrName>ppt_x</p:attrName>
                                        </p:attrNameLst>
                                      </p:cBhvr>
                                      <p:tavLst>
                                        <p:tav tm="0">
                                          <p:val>
                                            <p:strVal val="0-#ppt_w/2"/>
                                          </p:val>
                                        </p:tav>
                                        <p:tav tm="100000">
                                          <p:val>
                                            <p:strVal val="#ppt_x"/>
                                          </p:val>
                                        </p:tav>
                                      </p:tavLst>
                                    </p:anim>
                                    <p:anim calcmode="lin" valueType="num">
                                      <p:cBhvr additive="base">
                                        <p:cTn id="8" dur="500" fill="hold"/>
                                        <p:tgtEl>
                                          <p:spTgt spid="35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65"/>
                                        </p:tgtEl>
                                        <p:attrNameLst>
                                          <p:attrName>style.visibility</p:attrName>
                                        </p:attrNameLst>
                                      </p:cBhvr>
                                      <p:to>
                                        <p:strVal val="visible"/>
                                      </p:to>
                                    </p:set>
                                    <p:anim calcmode="lin" valueType="num">
                                      <p:cBhvr additive="base">
                                        <p:cTn id="13" dur="500" fill="hold"/>
                                        <p:tgtEl>
                                          <p:spTgt spid="35865"/>
                                        </p:tgtEl>
                                        <p:attrNameLst>
                                          <p:attrName>ppt_x</p:attrName>
                                        </p:attrNameLst>
                                      </p:cBhvr>
                                      <p:tavLst>
                                        <p:tav tm="0">
                                          <p:val>
                                            <p:strVal val="#ppt_x"/>
                                          </p:val>
                                        </p:tav>
                                        <p:tav tm="100000">
                                          <p:val>
                                            <p:strVal val="#ppt_x"/>
                                          </p:val>
                                        </p:tav>
                                      </p:tavLst>
                                    </p:anim>
                                    <p:anim calcmode="lin" valueType="num">
                                      <p:cBhvr additive="base">
                                        <p:cTn id="14" dur="500" fill="hold"/>
                                        <p:tgtEl>
                                          <p:spTgt spid="3586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66"/>
                                        </p:tgtEl>
                                        <p:attrNameLst>
                                          <p:attrName>style.visibility</p:attrName>
                                        </p:attrNameLst>
                                      </p:cBhvr>
                                      <p:to>
                                        <p:strVal val="visible"/>
                                      </p:to>
                                    </p:set>
                                    <p:anim calcmode="lin" valueType="num">
                                      <p:cBhvr additive="base">
                                        <p:cTn id="19" dur="500" fill="hold"/>
                                        <p:tgtEl>
                                          <p:spTgt spid="35866"/>
                                        </p:tgtEl>
                                        <p:attrNameLst>
                                          <p:attrName>ppt_x</p:attrName>
                                        </p:attrNameLst>
                                      </p:cBhvr>
                                      <p:tavLst>
                                        <p:tav tm="0">
                                          <p:val>
                                            <p:strVal val="1+#ppt_w/2"/>
                                          </p:val>
                                        </p:tav>
                                        <p:tav tm="100000">
                                          <p:val>
                                            <p:strVal val="#ppt_x"/>
                                          </p:val>
                                        </p:tav>
                                      </p:tavLst>
                                    </p:anim>
                                    <p:anim calcmode="lin" valueType="num">
                                      <p:cBhvr additive="base">
                                        <p:cTn id="20" dur="500" fill="hold"/>
                                        <p:tgtEl>
                                          <p:spTgt spid="35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animBg="1"/>
      <p:bldP spid="35866" grpId="0" animBg="1" autoUpdateAnimBg="0"/>
      <p:bldP spid="3586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9"/>
          <p:cNvSpPr>
            <a:spLocks noGrp="1" noChangeArrowheads="1"/>
          </p:cNvSpPr>
          <p:nvPr>
            <p:ph type="title"/>
          </p:nvPr>
        </p:nvSpPr>
        <p:spPr/>
        <p:txBody>
          <a:bodyPr/>
          <a:lstStyle/>
          <a:p>
            <a:r>
              <a:rPr lang="en-US" dirty="0" smtClean="0"/>
              <a:t>Foreign Key Example II</a:t>
            </a:r>
          </a:p>
        </p:txBody>
      </p:sp>
      <p:sp>
        <p:nvSpPr>
          <p:cNvPr id="67614" name="Slide Number Placeholder 3"/>
          <p:cNvSpPr>
            <a:spLocks noGrp="1"/>
          </p:cNvSpPr>
          <p:nvPr>
            <p:ph type="sldNum" sz="quarter" idx="11"/>
          </p:nvPr>
        </p:nvSpPr>
        <p:spPr>
          <a:noFill/>
        </p:spPr>
        <p:txBody>
          <a:bodyPr/>
          <a:lstStyle/>
          <a:p>
            <a:r>
              <a:rPr lang="en-US" dirty="0">
                <a:cs typeface="Arial" charset="0"/>
              </a:rPr>
              <a:t>2-</a:t>
            </a:r>
            <a:fld id="{0B83186B-0091-4405-B37F-C4D4CCF46E78}" type="slidenum">
              <a:rPr lang="en-US">
                <a:cs typeface="Arial" charset="0"/>
              </a:rPr>
              <a:pPr/>
              <a:t>26</a:t>
            </a:fld>
            <a:endParaRPr lang="en-US" dirty="0">
              <a:cs typeface="Arial" charset="0"/>
            </a:endParaRPr>
          </a:p>
        </p:txBody>
      </p:sp>
      <p:graphicFrame>
        <p:nvGraphicFramePr>
          <p:cNvPr id="36894" name="Group 30"/>
          <p:cNvGraphicFramePr>
            <a:graphicFrameLocks noGrp="1"/>
          </p:cNvGraphicFramePr>
          <p:nvPr/>
        </p:nvGraphicFramePr>
        <p:xfrm>
          <a:off x="1524000" y="1905000"/>
          <a:ext cx="2286000" cy="3022600"/>
        </p:xfrm>
        <a:graphic>
          <a:graphicData uri="http://schemas.openxmlformats.org/drawingml/2006/table">
            <a:tbl>
              <a:tblPr/>
              <a:tblGrid>
                <a:gridCol w="2286000"/>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Department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DeptID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DeptName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Location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895" name="Group 31"/>
          <p:cNvGraphicFramePr>
            <a:graphicFrameLocks noGrp="1"/>
          </p:cNvGraphicFramePr>
          <p:nvPr/>
        </p:nvGraphicFramePr>
        <p:xfrm>
          <a:off x="6858000" y="1905000"/>
          <a:ext cx="2057400" cy="2908300"/>
        </p:xfrm>
        <a:graphic>
          <a:graphicData uri="http://schemas.openxmlformats.org/drawingml/2006/table">
            <a:tbl>
              <a:tblPr/>
              <a:tblGrid>
                <a:gridCol w="2057400"/>
              </a:tblGrid>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Employee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EmpID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DeptID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EmpName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0" name="Line 26"/>
          <p:cNvSpPr>
            <a:spLocks noChangeShapeType="1"/>
          </p:cNvSpPr>
          <p:nvPr/>
        </p:nvSpPr>
        <p:spPr bwMode="auto">
          <a:xfrm flipH="1" flipV="1">
            <a:off x="3810000" y="3048000"/>
            <a:ext cx="3048000" cy="685800"/>
          </a:xfrm>
          <a:prstGeom prst="line">
            <a:avLst/>
          </a:prstGeom>
          <a:noFill/>
          <a:ln w="38100">
            <a:solidFill>
              <a:schemeClr val="tx1"/>
            </a:solidFill>
            <a:round/>
            <a:headEnd/>
            <a:tailEnd type="triangle" w="lg" len="med"/>
          </a:ln>
        </p:spPr>
        <p:txBody>
          <a:bodyPr/>
          <a:lstStyle/>
          <a:p>
            <a:endParaRPr lang="en-US" dirty="0"/>
          </a:p>
        </p:txBody>
      </p:sp>
      <p:sp>
        <p:nvSpPr>
          <p:cNvPr id="36891" name="Text Box 27"/>
          <p:cNvSpPr txBox="1">
            <a:spLocks noChangeArrowheads="1"/>
          </p:cNvSpPr>
          <p:nvPr/>
        </p:nvSpPr>
        <p:spPr bwMode="auto">
          <a:xfrm>
            <a:off x="4572000" y="3962400"/>
            <a:ext cx="2133600" cy="469900"/>
          </a:xfrm>
          <a:prstGeom prst="rect">
            <a:avLst/>
          </a:prstGeom>
          <a:noFill/>
          <a:ln w="12700">
            <a:solidFill>
              <a:schemeClr val="tx1"/>
            </a:solidFill>
            <a:miter lim="800000"/>
            <a:headEnd/>
            <a:tailEnd/>
          </a:ln>
        </p:spPr>
        <p:txBody>
          <a:bodyPr>
            <a:spAutoFit/>
          </a:bodyPr>
          <a:lstStyle/>
          <a:p>
            <a:pPr algn="ctr"/>
            <a:r>
              <a:rPr lang="en-US" sz="2400" dirty="0">
                <a:solidFill>
                  <a:srgbClr val="993300"/>
                </a:solidFill>
                <a:latin typeface="Arial Rounded MT Bold" pitchFamily="34" charset="0"/>
              </a:rPr>
              <a:t>Foreign Key</a:t>
            </a:r>
          </a:p>
        </p:txBody>
      </p:sp>
      <p:sp>
        <p:nvSpPr>
          <p:cNvPr id="36892" name="Text Box 28"/>
          <p:cNvSpPr txBox="1">
            <a:spLocks noChangeArrowheads="1"/>
          </p:cNvSpPr>
          <p:nvPr/>
        </p:nvSpPr>
        <p:spPr bwMode="auto">
          <a:xfrm>
            <a:off x="3962400" y="2362200"/>
            <a:ext cx="2133600" cy="469900"/>
          </a:xfrm>
          <a:prstGeom prst="rect">
            <a:avLst/>
          </a:prstGeom>
          <a:noFill/>
          <a:ln w="12700">
            <a:solidFill>
              <a:schemeClr val="tx1"/>
            </a:solidFill>
            <a:miter lim="800000"/>
            <a:headEnd/>
            <a:tailEnd/>
          </a:ln>
        </p:spPr>
        <p:txBody>
          <a:bodyPr>
            <a:spAutoFit/>
          </a:bodyPr>
          <a:lstStyle/>
          <a:p>
            <a:pPr algn="ctr"/>
            <a:r>
              <a:rPr lang="en-US" sz="2400" dirty="0">
                <a:solidFill>
                  <a:srgbClr val="993300"/>
                </a:solidFill>
                <a:latin typeface="Arial Rounded MT Bold" pitchFamily="34" charset="0"/>
              </a:rPr>
              <a:t>Primary Key</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92"/>
                                        </p:tgtEl>
                                        <p:attrNameLst>
                                          <p:attrName>style.visibility</p:attrName>
                                        </p:attrNameLst>
                                      </p:cBhvr>
                                      <p:to>
                                        <p:strVal val="visible"/>
                                      </p:to>
                                    </p:set>
                                    <p:anim calcmode="lin" valueType="num">
                                      <p:cBhvr additive="base">
                                        <p:cTn id="7" dur="500" fill="hold"/>
                                        <p:tgtEl>
                                          <p:spTgt spid="36892"/>
                                        </p:tgtEl>
                                        <p:attrNameLst>
                                          <p:attrName>ppt_x</p:attrName>
                                        </p:attrNameLst>
                                      </p:cBhvr>
                                      <p:tavLst>
                                        <p:tav tm="0">
                                          <p:val>
                                            <p:strVal val="#ppt_x"/>
                                          </p:val>
                                        </p:tav>
                                        <p:tav tm="100000">
                                          <p:val>
                                            <p:strVal val="#ppt_x"/>
                                          </p:val>
                                        </p:tav>
                                      </p:tavLst>
                                    </p:anim>
                                    <p:anim calcmode="lin" valueType="num">
                                      <p:cBhvr additive="base">
                                        <p:cTn id="8" dur="500" fill="hold"/>
                                        <p:tgtEl>
                                          <p:spTgt spid="368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90"/>
                                        </p:tgtEl>
                                        <p:attrNameLst>
                                          <p:attrName>style.visibility</p:attrName>
                                        </p:attrNameLst>
                                      </p:cBhvr>
                                      <p:to>
                                        <p:strVal val="visible"/>
                                      </p:to>
                                    </p:set>
                                    <p:anim calcmode="lin" valueType="num">
                                      <p:cBhvr additive="base">
                                        <p:cTn id="13" dur="500" fill="hold"/>
                                        <p:tgtEl>
                                          <p:spTgt spid="36890"/>
                                        </p:tgtEl>
                                        <p:attrNameLst>
                                          <p:attrName>ppt_x</p:attrName>
                                        </p:attrNameLst>
                                      </p:cBhvr>
                                      <p:tavLst>
                                        <p:tav tm="0">
                                          <p:val>
                                            <p:strVal val="0-#ppt_w/2"/>
                                          </p:val>
                                        </p:tav>
                                        <p:tav tm="100000">
                                          <p:val>
                                            <p:strVal val="#ppt_x"/>
                                          </p:val>
                                        </p:tav>
                                      </p:tavLst>
                                    </p:anim>
                                    <p:anim calcmode="lin" valueType="num">
                                      <p:cBhvr additive="base">
                                        <p:cTn id="14" dur="500" fill="hold"/>
                                        <p:tgtEl>
                                          <p:spTgt spid="3689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891"/>
                                        </p:tgtEl>
                                        <p:attrNameLst>
                                          <p:attrName>style.visibility</p:attrName>
                                        </p:attrNameLst>
                                      </p:cBhvr>
                                      <p:to>
                                        <p:strVal val="visible"/>
                                      </p:to>
                                    </p:set>
                                    <p:anim calcmode="lin" valueType="num">
                                      <p:cBhvr additive="base">
                                        <p:cTn id="19" dur="500" fill="hold"/>
                                        <p:tgtEl>
                                          <p:spTgt spid="36891"/>
                                        </p:tgtEl>
                                        <p:attrNameLst>
                                          <p:attrName>ppt_x</p:attrName>
                                        </p:attrNameLst>
                                      </p:cBhvr>
                                      <p:tavLst>
                                        <p:tav tm="0">
                                          <p:val>
                                            <p:strVal val="#ppt_x"/>
                                          </p:val>
                                        </p:tav>
                                        <p:tav tm="100000">
                                          <p:val>
                                            <p:strVal val="#ppt_x"/>
                                          </p:val>
                                        </p:tav>
                                      </p:tavLst>
                                    </p:anim>
                                    <p:anim calcmode="lin" valueType="num">
                                      <p:cBhvr additive="base">
                                        <p:cTn id="20" dur="500" fill="hold"/>
                                        <p:tgtEl>
                                          <p:spTgt spid="368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0" grpId="0" animBg="1"/>
      <p:bldP spid="36891" grpId="0" animBg="1" autoUpdateAnimBg="0"/>
      <p:bldP spid="3689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dirty="0" smtClean="0"/>
              <a:t>Referential Integrity</a:t>
            </a:r>
          </a:p>
        </p:txBody>
      </p:sp>
      <p:sp>
        <p:nvSpPr>
          <p:cNvPr id="69634" name="Rectangle 3"/>
          <p:cNvSpPr>
            <a:spLocks noGrp="1" noChangeArrowheads="1"/>
          </p:cNvSpPr>
          <p:nvPr>
            <p:ph idx="1"/>
          </p:nvPr>
        </p:nvSpPr>
        <p:spPr/>
        <p:txBody>
          <a:bodyPr/>
          <a:lstStyle/>
          <a:p>
            <a:pPr>
              <a:lnSpc>
                <a:spcPct val="90000"/>
              </a:lnSpc>
            </a:pPr>
            <a:r>
              <a:rPr lang="en-US" sz="2800" b="1" dirty="0" smtClean="0"/>
              <a:t>Referential integrity</a:t>
            </a:r>
            <a:r>
              <a:rPr lang="en-US" sz="2800" dirty="0" smtClean="0"/>
              <a:t> states that every value of a foreign key must match a value of an existing primary key.</a:t>
            </a:r>
          </a:p>
          <a:p>
            <a:pPr>
              <a:lnSpc>
                <a:spcPct val="90000"/>
              </a:lnSpc>
            </a:pPr>
            <a:r>
              <a:rPr lang="en-US" sz="2800" dirty="0" smtClean="0"/>
              <a:t>Example (see previous slide):</a:t>
            </a:r>
          </a:p>
          <a:p>
            <a:pPr lvl="1">
              <a:lnSpc>
                <a:spcPct val="90000"/>
              </a:lnSpc>
            </a:pPr>
            <a:r>
              <a:rPr lang="en-US" sz="2600" dirty="0" smtClean="0"/>
              <a:t>If EmpID = 4 in EMPLOYEE has a DeptID = 7  (a foreign key), a Department with DeptID = 7 must exist in DEPARTMENT.</a:t>
            </a:r>
          </a:p>
          <a:p>
            <a:pPr lvl="1">
              <a:lnSpc>
                <a:spcPct val="90000"/>
              </a:lnSpc>
            </a:pPr>
            <a:r>
              <a:rPr lang="en-US" sz="2600" dirty="0" smtClean="0"/>
              <a:t>The primary key value must exist before the foreign key value is entered.</a:t>
            </a:r>
          </a:p>
        </p:txBody>
      </p:sp>
      <p:sp>
        <p:nvSpPr>
          <p:cNvPr id="69636" name="Slide Number Placeholder 2"/>
          <p:cNvSpPr>
            <a:spLocks noGrp="1"/>
          </p:cNvSpPr>
          <p:nvPr>
            <p:ph type="sldNum" sz="quarter" idx="11"/>
          </p:nvPr>
        </p:nvSpPr>
        <p:spPr>
          <a:noFill/>
        </p:spPr>
        <p:txBody>
          <a:bodyPr/>
          <a:lstStyle/>
          <a:p>
            <a:r>
              <a:rPr lang="en-US" dirty="0">
                <a:cs typeface="Arial" charset="0"/>
              </a:rPr>
              <a:t>2-</a:t>
            </a:r>
            <a:fld id="{94A736DA-767B-4AF8-A6E7-F9FC57BBF16F}" type="slidenum">
              <a:rPr lang="en-US">
                <a:cs typeface="Arial" charset="0"/>
              </a:rPr>
              <a:pPr/>
              <a:t>27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dirty="0" smtClean="0"/>
              <a:t>Referential Integrity (Cont’d)</a:t>
            </a:r>
          </a:p>
        </p:txBody>
      </p:sp>
      <p:sp>
        <p:nvSpPr>
          <p:cNvPr id="71682" name="Rectangle 3"/>
          <p:cNvSpPr>
            <a:spLocks noGrp="1" noChangeArrowheads="1"/>
          </p:cNvSpPr>
          <p:nvPr>
            <p:ph idx="1"/>
          </p:nvPr>
        </p:nvSpPr>
        <p:spPr>
          <a:xfrm>
            <a:off x="1524000" y="1676400"/>
            <a:ext cx="7467600" cy="4419600"/>
          </a:xfrm>
        </p:spPr>
        <p:txBody>
          <a:bodyPr/>
          <a:lstStyle/>
          <a:p>
            <a:r>
              <a:rPr lang="en-US" dirty="0" smtClean="0"/>
              <a:t>Another perspective…</a:t>
            </a:r>
          </a:p>
          <a:p>
            <a:pPr>
              <a:buFontTx/>
              <a:buNone/>
            </a:pPr>
            <a:r>
              <a:rPr lang="en-US" dirty="0" smtClean="0"/>
              <a:t>  </a:t>
            </a:r>
            <a:r>
              <a:rPr lang="en-US" sz="2800" i="1" dirty="0" smtClean="0">
                <a:solidFill>
                  <a:srgbClr val="003399"/>
                </a:solidFill>
              </a:rPr>
              <a:t>The value of the Foreign Key EmployeeID 	in EQUIPMENT </a:t>
            </a:r>
            <a:br>
              <a:rPr lang="en-US" sz="2800" i="1" dirty="0" smtClean="0">
                <a:solidFill>
                  <a:srgbClr val="003399"/>
                </a:solidFill>
              </a:rPr>
            </a:br>
            <a:r>
              <a:rPr lang="en-US" sz="1600" i="1" dirty="0" smtClean="0">
                <a:solidFill>
                  <a:srgbClr val="003399"/>
                </a:solidFill>
              </a:rPr>
              <a:t>      </a:t>
            </a:r>
            <a:endParaRPr lang="en-US" sz="900" i="1" dirty="0" smtClean="0">
              <a:solidFill>
                <a:srgbClr val="003399"/>
              </a:solidFill>
            </a:endParaRPr>
          </a:p>
          <a:p>
            <a:pPr>
              <a:buFontTx/>
              <a:buNone/>
            </a:pPr>
            <a:r>
              <a:rPr lang="en-US" sz="2800" i="1" dirty="0" smtClean="0">
                <a:solidFill>
                  <a:srgbClr val="003399"/>
                </a:solidFill>
              </a:rPr>
              <a:t>		must exist in</a:t>
            </a:r>
          </a:p>
          <a:p>
            <a:pPr>
              <a:buFontTx/>
              <a:buNone/>
            </a:pPr>
            <a:endParaRPr lang="en-US" sz="1050" i="1" dirty="0" smtClean="0">
              <a:solidFill>
                <a:srgbClr val="003399"/>
              </a:solidFill>
            </a:endParaRPr>
          </a:p>
          <a:p>
            <a:pPr>
              <a:buFontTx/>
              <a:buNone/>
            </a:pPr>
            <a:r>
              <a:rPr lang="en-US" sz="2800" i="1" dirty="0" smtClean="0">
                <a:solidFill>
                  <a:srgbClr val="003399"/>
                </a:solidFill>
              </a:rPr>
              <a:t>  The values of the Primary Key EmployeeID</a:t>
            </a:r>
          </a:p>
          <a:p>
            <a:pPr>
              <a:buFontTx/>
              <a:buNone/>
            </a:pPr>
            <a:r>
              <a:rPr lang="en-US" sz="2800" i="1" dirty="0" smtClean="0">
                <a:solidFill>
                  <a:srgbClr val="003399"/>
                </a:solidFill>
              </a:rPr>
              <a:t>		in EMPLOYEE</a:t>
            </a:r>
          </a:p>
        </p:txBody>
      </p:sp>
      <p:sp>
        <p:nvSpPr>
          <p:cNvPr id="71684" name="Slide Number Placeholder 2"/>
          <p:cNvSpPr>
            <a:spLocks noGrp="1"/>
          </p:cNvSpPr>
          <p:nvPr>
            <p:ph type="sldNum" sz="quarter" idx="11"/>
          </p:nvPr>
        </p:nvSpPr>
        <p:spPr>
          <a:noFill/>
        </p:spPr>
        <p:txBody>
          <a:bodyPr/>
          <a:lstStyle/>
          <a:p>
            <a:r>
              <a:rPr lang="en-US" dirty="0">
                <a:cs typeface="Arial" charset="0"/>
              </a:rPr>
              <a:t>2-</a:t>
            </a:r>
            <a:fld id="{976190EA-16AD-43E5-A82A-EEDD319AA6AD}" type="slidenum">
              <a:rPr lang="en-US">
                <a:cs typeface="Arial" charset="0"/>
              </a:rPr>
              <a:pPr/>
              <a:t>28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13703" y="1600200"/>
            <a:ext cx="6873097" cy="4322583"/>
          </a:xfrm>
          <a:prstGeom prst="rect">
            <a:avLst/>
          </a:prstGeom>
        </p:spPr>
      </p:pic>
      <p:sp>
        <p:nvSpPr>
          <p:cNvPr id="73730" name="Rectangle 4"/>
          <p:cNvSpPr>
            <a:spLocks noGrp="1" noChangeArrowheads="1"/>
          </p:cNvSpPr>
          <p:nvPr>
            <p:ph type="title"/>
          </p:nvPr>
        </p:nvSpPr>
        <p:spPr/>
        <p:txBody>
          <a:bodyPr/>
          <a:lstStyle/>
          <a:p>
            <a:r>
              <a:rPr lang="en-US" sz="4000" dirty="0" smtClean="0"/>
              <a:t>Foreign Keys in</a:t>
            </a:r>
            <a:br>
              <a:rPr lang="en-US" sz="4000" dirty="0" smtClean="0"/>
            </a:br>
            <a:r>
              <a:rPr lang="en-US" sz="4000" dirty="0" smtClean="0"/>
              <a:t>Microsoft Access 2013</a:t>
            </a:r>
          </a:p>
        </p:txBody>
      </p:sp>
      <p:sp>
        <p:nvSpPr>
          <p:cNvPr id="73732" name="Slide Number Placeholder 2"/>
          <p:cNvSpPr>
            <a:spLocks noGrp="1"/>
          </p:cNvSpPr>
          <p:nvPr>
            <p:ph type="sldNum" sz="quarter" idx="11"/>
          </p:nvPr>
        </p:nvSpPr>
        <p:spPr>
          <a:noFill/>
        </p:spPr>
        <p:txBody>
          <a:bodyPr/>
          <a:lstStyle/>
          <a:p>
            <a:r>
              <a:rPr lang="en-US" dirty="0">
                <a:cs typeface="Arial" charset="0"/>
              </a:rPr>
              <a:t>2-</a:t>
            </a:r>
            <a:fld id="{2E3F4B3E-5B5D-46F3-87EA-574CCFD8C28C}" type="slidenum">
              <a:rPr lang="en-US">
                <a:cs typeface="Arial" charset="0"/>
              </a:rPr>
              <a:pPr/>
              <a:t>29</a:t>
            </a:fld>
            <a:endParaRPr lang="en-US" dirty="0">
              <a:cs typeface="Arial" charset="0"/>
            </a:endParaRPr>
          </a:p>
        </p:txBody>
      </p:sp>
      <p:sp>
        <p:nvSpPr>
          <p:cNvPr id="6" name="Rectangle 5"/>
          <p:cNvSpPr/>
          <p:nvPr/>
        </p:nvSpPr>
        <p:spPr>
          <a:xfrm>
            <a:off x="1600200" y="5955268"/>
            <a:ext cx="7162800" cy="369332"/>
          </a:xfrm>
          <a:prstGeom prst="rect">
            <a:avLst/>
          </a:prstGeom>
        </p:spPr>
        <p:txBody>
          <a:bodyPr wrap="square">
            <a:spAutoFit/>
          </a:bodyPr>
          <a:lstStyle/>
          <a:p>
            <a:r>
              <a:rPr lang="en-US" dirty="0" smtClean="0"/>
              <a:t>Figure 2-11: Enforcing Referential Integrity in Microsoft Access 2013</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522413" y="274638"/>
            <a:ext cx="7164387" cy="1096962"/>
          </a:xfrm>
        </p:spPr>
        <p:txBody>
          <a:bodyPr/>
          <a:lstStyle/>
          <a:p>
            <a:r>
              <a:rPr lang="en-US" sz="4000" dirty="0" smtClean="0"/>
              <a:t>Chapter Objectives (Cont’d)</a:t>
            </a:r>
          </a:p>
        </p:txBody>
      </p:sp>
      <p:sp>
        <p:nvSpPr>
          <p:cNvPr id="22530" name="Rectangle 3"/>
          <p:cNvSpPr>
            <a:spLocks noGrp="1" noChangeArrowheads="1"/>
          </p:cNvSpPr>
          <p:nvPr>
            <p:ph idx="1"/>
          </p:nvPr>
        </p:nvSpPr>
        <p:spPr>
          <a:xfrm>
            <a:off x="1524000" y="1676400"/>
            <a:ext cx="7467600" cy="4419600"/>
          </a:xfrm>
        </p:spPr>
        <p:txBody>
          <a:bodyPr/>
          <a:lstStyle/>
          <a:p>
            <a:r>
              <a:rPr lang="en-US" sz="2400" dirty="0" smtClean="0"/>
              <a:t>Learn the purpose and use of surrogate keys</a:t>
            </a:r>
          </a:p>
          <a:p>
            <a:r>
              <a:rPr lang="en-US" sz="2400" dirty="0" smtClean="0"/>
              <a:t>Learn the meaning of functional dependencies</a:t>
            </a:r>
          </a:p>
          <a:p>
            <a:r>
              <a:rPr lang="en-US" sz="2400" dirty="0" smtClean="0"/>
              <a:t>Learn to apply a process for normalizing relations</a:t>
            </a:r>
          </a:p>
          <a:p>
            <a:pPr>
              <a:buFontTx/>
              <a:buNone/>
            </a:pPr>
            <a:endParaRPr lang="en-US" sz="2400" dirty="0" smtClean="0"/>
          </a:p>
        </p:txBody>
      </p:sp>
      <p:sp>
        <p:nvSpPr>
          <p:cNvPr id="22532" name="Slide Number Placeholder 2"/>
          <p:cNvSpPr>
            <a:spLocks noGrp="1"/>
          </p:cNvSpPr>
          <p:nvPr>
            <p:ph type="sldNum" sz="quarter" idx="11"/>
          </p:nvPr>
        </p:nvSpPr>
        <p:spPr>
          <a:noFill/>
        </p:spPr>
        <p:txBody>
          <a:bodyPr/>
          <a:lstStyle/>
          <a:p>
            <a:r>
              <a:rPr lang="en-US" dirty="0">
                <a:cs typeface="Arial" charset="0"/>
              </a:rPr>
              <a:t>2-</a:t>
            </a:r>
            <a:fld id="{5E1F4B35-1B34-48BD-B2FC-C04B2E99E4BE}" type="slidenum">
              <a:rPr lang="en-US">
                <a:cs typeface="Arial" charset="0"/>
              </a:rPr>
              <a:pPr/>
              <a:t>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5700" y="1600517"/>
            <a:ext cx="7509700" cy="4109523"/>
          </a:xfrm>
          <a:prstGeom prst="rect">
            <a:avLst/>
          </a:prstGeom>
        </p:spPr>
      </p:pic>
      <p:sp>
        <p:nvSpPr>
          <p:cNvPr id="75778" name="Rectangle 2"/>
          <p:cNvSpPr>
            <a:spLocks noGrp="1" noChangeArrowheads="1"/>
          </p:cNvSpPr>
          <p:nvPr>
            <p:ph type="title"/>
          </p:nvPr>
        </p:nvSpPr>
        <p:spPr/>
        <p:txBody>
          <a:bodyPr/>
          <a:lstStyle/>
          <a:p>
            <a:r>
              <a:rPr lang="en-US" sz="4000" dirty="0" smtClean="0"/>
              <a:t>Foreign Keys in</a:t>
            </a:r>
            <a:br>
              <a:rPr lang="en-US" sz="4000" dirty="0" smtClean="0"/>
            </a:br>
            <a:r>
              <a:rPr lang="en-US" sz="4000" dirty="0" smtClean="0"/>
              <a:t>Microsoft SQL Server 2014</a:t>
            </a:r>
          </a:p>
        </p:txBody>
      </p:sp>
      <p:sp>
        <p:nvSpPr>
          <p:cNvPr id="75780" name="Slide Number Placeholder 2"/>
          <p:cNvSpPr>
            <a:spLocks noGrp="1"/>
          </p:cNvSpPr>
          <p:nvPr>
            <p:ph type="sldNum" sz="quarter" idx="11"/>
          </p:nvPr>
        </p:nvSpPr>
        <p:spPr>
          <a:noFill/>
        </p:spPr>
        <p:txBody>
          <a:bodyPr/>
          <a:lstStyle/>
          <a:p>
            <a:r>
              <a:rPr lang="en-US" dirty="0">
                <a:cs typeface="Arial" charset="0"/>
              </a:rPr>
              <a:t>2-</a:t>
            </a:r>
            <a:fld id="{63BB1F51-0427-48CC-93DE-4891883801A5}" type="slidenum">
              <a:rPr lang="en-US">
                <a:cs typeface="Arial" charset="0"/>
              </a:rPr>
              <a:pPr/>
              <a:t>30</a:t>
            </a:fld>
            <a:endParaRPr lang="en-US" dirty="0">
              <a:cs typeface="Arial" charset="0"/>
            </a:endParaRPr>
          </a:p>
        </p:txBody>
      </p:sp>
      <p:sp>
        <p:nvSpPr>
          <p:cNvPr id="6" name="Rectangle 5"/>
          <p:cNvSpPr/>
          <p:nvPr/>
        </p:nvSpPr>
        <p:spPr>
          <a:xfrm>
            <a:off x="1447800" y="5879068"/>
            <a:ext cx="7696200" cy="369332"/>
          </a:xfrm>
          <a:prstGeom prst="rect">
            <a:avLst/>
          </a:prstGeom>
        </p:spPr>
        <p:txBody>
          <a:bodyPr wrap="square">
            <a:spAutoFit/>
          </a:bodyPr>
          <a:lstStyle/>
          <a:p>
            <a:r>
              <a:rPr lang="en-US" dirty="0" smtClean="0"/>
              <a:t>Figure 2-12:  Enforcing Referential Integrity in Microsoft SQL Server 2014</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0"/>
            <a:ext cx="7517882" cy="4108132"/>
          </a:xfrm>
          <a:prstGeom prst="rect">
            <a:avLst/>
          </a:prstGeom>
        </p:spPr>
      </p:pic>
      <p:sp>
        <p:nvSpPr>
          <p:cNvPr id="75778" name="Rectangle 2"/>
          <p:cNvSpPr>
            <a:spLocks noGrp="1" noChangeArrowheads="1"/>
          </p:cNvSpPr>
          <p:nvPr>
            <p:ph type="title"/>
          </p:nvPr>
        </p:nvSpPr>
        <p:spPr/>
        <p:txBody>
          <a:bodyPr/>
          <a:lstStyle/>
          <a:p>
            <a:r>
              <a:rPr lang="en-US" sz="4000" dirty="0" smtClean="0"/>
              <a:t>Foreign Keys in</a:t>
            </a:r>
            <a:br>
              <a:rPr lang="en-US" sz="4000" dirty="0" smtClean="0"/>
            </a:br>
            <a:r>
              <a:rPr lang="en-US" sz="2400" dirty="0" smtClean="0"/>
              <a:t>Oracle Database Express Edition 11</a:t>
            </a:r>
            <a:r>
              <a:rPr lang="en-US" sz="2400" i="1" dirty="0" smtClean="0"/>
              <a:t>g</a:t>
            </a:r>
            <a:r>
              <a:rPr lang="en-US" sz="2400" dirty="0" smtClean="0"/>
              <a:t> Release 2</a:t>
            </a:r>
          </a:p>
        </p:txBody>
      </p:sp>
      <p:sp>
        <p:nvSpPr>
          <p:cNvPr id="75780" name="Slide Number Placeholder 2"/>
          <p:cNvSpPr>
            <a:spLocks noGrp="1"/>
          </p:cNvSpPr>
          <p:nvPr>
            <p:ph type="sldNum" sz="quarter" idx="11"/>
          </p:nvPr>
        </p:nvSpPr>
        <p:spPr>
          <a:noFill/>
        </p:spPr>
        <p:txBody>
          <a:bodyPr/>
          <a:lstStyle/>
          <a:p>
            <a:r>
              <a:rPr lang="en-US" dirty="0">
                <a:cs typeface="Arial" charset="0"/>
              </a:rPr>
              <a:t>2-</a:t>
            </a:r>
            <a:fld id="{63BB1F51-0427-48CC-93DE-4891883801A5}" type="slidenum">
              <a:rPr lang="en-US">
                <a:cs typeface="Arial" charset="0"/>
              </a:rPr>
              <a:pPr/>
              <a:t>31</a:t>
            </a:fld>
            <a:endParaRPr lang="en-US" dirty="0">
              <a:cs typeface="Arial" charset="0"/>
            </a:endParaRPr>
          </a:p>
        </p:txBody>
      </p:sp>
      <p:sp>
        <p:nvSpPr>
          <p:cNvPr id="6" name="Rectangle 5"/>
          <p:cNvSpPr/>
          <p:nvPr/>
        </p:nvSpPr>
        <p:spPr>
          <a:xfrm>
            <a:off x="1447800" y="5862577"/>
            <a:ext cx="7620000" cy="307777"/>
          </a:xfrm>
          <a:prstGeom prst="rect">
            <a:avLst/>
          </a:prstGeom>
        </p:spPr>
        <p:txBody>
          <a:bodyPr wrap="square">
            <a:spAutoFit/>
          </a:bodyPr>
          <a:lstStyle/>
          <a:p>
            <a:r>
              <a:rPr lang="en-US" sz="1400" dirty="0" smtClean="0"/>
              <a:t>Figure 2-13: Enforcing Referential Integrity in Oracle Database Express Edition 11</a:t>
            </a:r>
            <a:r>
              <a:rPr lang="en-US" sz="1400" i="1" dirty="0" smtClean="0"/>
              <a:t>g </a:t>
            </a:r>
            <a:r>
              <a:rPr lang="en-US" sz="1400" dirty="0" smtClean="0"/>
              <a:t>Release 2</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extLst>
      <p:ext uri="{BB962C8B-B14F-4D97-AF65-F5344CB8AC3E}">
        <p14:creationId xmlns:p14="http://schemas.microsoft.com/office/powerpoint/2010/main" val="1576026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1" y="1600201"/>
            <a:ext cx="7474570" cy="4075448"/>
          </a:xfrm>
          <a:prstGeom prst="rect">
            <a:avLst/>
          </a:prstGeom>
        </p:spPr>
      </p:pic>
      <p:sp>
        <p:nvSpPr>
          <p:cNvPr id="77826" name="Rectangle 2"/>
          <p:cNvSpPr>
            <a:spLocks noGrp="1" noChangeArrowheads="1"/>
          </p:cNvSpPr>
          <p:nvPr>
            <p:ph type="title"/>
          </p:nvPr>
        </p:nvSpPr>
        <p:spPr/>
        <p:txBody>
          <a:bodyPr/>
          <a:lstStyle/>
          <a:p>
            <a:r>
              <a:rPr lang="en-US" sz="4000" dirty="0" smtClean="0"/>
              <a:t>Foreign Keys in</a:t>
            </a:r>
            <a:br>
              <a:rPr lang="en-US" sz="4000" dirty="0" smtClean="0"/>
            </a:br>
            <a:r>
              <a:rPr lang="en-US" sz="3200" dirty="0" smtClean="0"/>
              <a:t>Oracle MySQL 5.6 Community Server</a:t>
            </a:r>
          </a:p>
        </p:txBody>
      </p:sp>
      <p:sp>
        <p:nvSpPr>
          <p:cNvPr id="77828" name="Slide Number Placeholder 2"/>
          <p:cNvSpPr>
            <a:spLocks noGrp="1"/>
          </p:cNvSpPr>
          <p:nvPr>
            <p:ph type="sldNum" sz="quarter" idx="11"/>
          </p:nvPr>
        </p:nvSpPr>
        <p:spPr>
          <a:noFill/>
        </p:spPr>
        <p:txBody>
          <a:bodyPr/>
          <a:lstStyle/>
          <a:p>
            <a:r>
              <a:rPr lang="en-US" dirty="0">
                <a:cs typeface="Arial" charset="0"/>
              </a:rPr>
              <a:t>2-</a:t>
            </a:r>
            <a:fld id="{16DC33B7-0248-4AEC-A4AC-9037CC6EED1A}" type="slidenum">
              <a:rPr lang="en-US">
                <a:cs typeface="Arial" charset="0"/>
              </a:rPr>
              <a:pPr/>
              <a:t>32</a:t>
            </a:fld>
            <a:endParaRPr lang="en-US" dirty="0">
              <a:cs typeface="Arial" charset="0"/>
            </a:endParaRPr>
          </a:p>
        </p:txBody>
      </p:sp>
      <p:sp>
        <p:nvSpPr>
          <p:cNvPr id="6" name="Rectangle 5"/>
          <p:cNvSpPr/>
          <p:nvPr/>
        </p:nvSpPr>
        <p:spPr>
          <a:xfrm>
            <a:off x="1447800" y="5879068"/>
            <a:ext cx="7162800" cy="307777"/>
          </a:xfrm>
          <a:prstGeom prst="rect">
            <a:avLst/>
          </a:prstGeom>
        </p:spPr>
        <p:txBody>
          <a:bodyPr wrap="square">
            <a:spAutoFit/>
          </a:bodyPr>
          <a:lstStyle/>
          <a:p>
            <a:r>
              <a:rPr lang="en-US" sz="1400" dirty="0" smtClean="0"/>
              <a:t>Figure 2-14:  Enforcing Referential Integrity in Oracle MySQL 5.6 Community Server</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524000" y="228600"/>
            <a:ext cx="7391400" cy="1143000"/>
          </a:xfrm>
        </p:spPr>
        <p:txBody>
          <a:bodyPr/>
          <a:lstStyle/>
          <a:p>
            <a:r>
              <a:rPr lang="en-US" dirty="0" smtClean="0"/>
              <a:t>The Null Value</a:t>
            </a:r>
          </a:p>
        </p:txBody>
      </p:sp>
      <p:sp>
        <p:nvSpPr>
          <p:cNvPr id="79874" name="Rectangle 3"/>
          <p:cNvSpPr>
            <a:spLocks noGrp="1" noChangeArrowheads="1"/>
          </p:cNvSpPr>
          <p:nvPr>
            <p:ph idx="1"/>
          </p:nvPr>
        </p:nvSpPr>
        <p:spPr>
          <a:xfrm>
            <a:off x="1447800" y="1600200"/>
            <a:ext cx="7239000" cy="3381375"/>
          </a:xfrm>
        </p:spPr>
        <p:txBody>
          <a:bodyPr/>
          <a:lstStyle/>
          <a:p>
            <a:r>
              <a:rPr lang="en-US" dirty="0" smtClean="0"/>
              <a:t>A </a:t>
            </a:r>
            <a:r>
              <a:rPr lang="en-US" b="1" dirty="0" smtClean="0"/>
              <a:t>Null value</a:t>
            </a:r>
            <a:r>
              <a:rPr lang="en-US" dirty="0" smtClean="0"/>
              <a:t> means that no data was entered.</a:t>
            </a:r>
          </a:p>
          <a:p>
            <a:r>
              <a:rPr lang="en-US" dirty="0" smtClean="0"/>
              <a:t>This is different from a zero, space character, or tab character.</a:t>
            </a:r>
          </a:p>
        </p:txBody>
      </p:sp>
      <p:sp>
        <p:nvSpPr>
          <p:cNvPr id="79876" name="Slide Number Placeholder 2"/>
          <p:cNvSpPr>
            <a:spLocks noGrp="1"/>
          </p:cNvSpPr>
          <p:nvPr>
            <p:ph type="sldNum" sz="quarter" idx="11"/>
          </p:nvPr>
        </p:nvSpPr>
        <p:spPr>
          <a:noFill/>
        </p:spPr>
        <p:txBody>
          <a:bodyPr/>
          <a:lstStyle/>
          <a:p>
            <a:r>
              <a:rPr lang="en-US" dirty="0">
                <a:cs typeface="Arial" charset="0"/>
              </a:rPr>
              <a:t>2-</a:t>
            </a:r>
            <a:fld id="{4C17631B-EC71-4FAE-AE00-CB91971FDFA9}" type="slidenum">
              <a:rPr lang="en-US">
                <a:cs typeface="Arial" charset="0"/>
              </a:rPr>
              <a:pPr/>
              <a:t>33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447800" y="274638"/>
            <a:ext cx="7239000" cy="1096962"/>
          </a:xfrm>
        </p:spPr>
        <p:txBody>
          <a:bodyPr/>
          <a:lstStyle/>
          <a:p>
            <a:r>
              <a:rPr lang="en-US" dirty="0" smtClean="0"/>
              <a:t>The Problem of Null Values</a:t>
            </a:r>
          </a:p>
        </p:txBody>
      </p:sp>
      <p:sp>
        <p:nvSpPr>
          <p:cNvPr id="81922" name="Rectangle 3"/>
          <p:cNvSpPr>
            <a:spLocks noGrp="1" noChangeArrowheads="1"/>
          </p:cNvSpPr>
          <p:nvPr>
            <p:ph idx="1"/>
          </p:nvPr>
        </p:nvSpPr>
        <p:spPr/>
        <p:txBody>
          <a:bodyPr/>
          <a:lstStyle/>
          <a:p>
            <a:r>
              <a:rPr lang="en-US" dirty="0" smtClean="0"/>
              <a:t>A Null is often ambiguous.  It could mean…</a:t>
            </a:r>
          </a:p>
          <a:p>
            <a:pPr lvl="1"/>
            <a:r>
              <a:rPr lang="en-US" dirty="0" smtClean="0"/>
              <a:t>The column value is not appropriate for the specific row.</a:t>
            </a:r>
          </a:p>
          <a:p>
            <a:pPr lvl="1"/>
            <a:r>
              <a:rPr lang="en-US" dirty="0" smtClean="0"/>
              <a:t>The column value is not decided.</a:t>
            </a:r>
          </a:p>
          <a:p>
            <a:pPr lvl="1"/>
            <a:r>
              <a:rPr lang="en-US" dirty="0" smtClean="0"/>
              <a:t>The column value is unknown.</a:t>
            </a:r>
          </a:p>
          <a:p>
            <a:r>
              <a:rPr lang="en-US" dirty="0" smtClean="0"/>
              <a:t>Each may have entirely different implications.</a:t>
            </a:r>
          </a:p>
        </p:txBody>
      </p:sp>
      <p:sp>
        <p:nvSpPr>
          <p:cNvPr id="81924" name="Slide Number Placeholder 2"/>
          <p:cNvSpPr>
            <a:spLocks noGrp="1"/>
          </p:cNvSpPr>
          <p:nvPr>
            <p:ph type="sldNum" sz="quarter" idx="11"/>
          </p:nvPr>
        </p:nvSpPr>
        <p:spPr>
          <a:noFill/>
        </p:spPr>
        <p:txBody>
          <a:bodyPr/>
          <a:lstStyle/>
          <a:p>
            <a:r>
              <a:rPr lang="en-US" dirty="0">
                <a:cs typeface="Arial" charset="0"/>
              </a:rPr>
              <a:t>2-</a:t>
            </a:r>
            <a:fld id="{AD83BD56-546A-4591-9537-365C6C8B2B78}" type="slidenum">
              <a:rPr lang="en-US">
                <a:cs typeface="Arial" charset="0"/>
              </a:rPr>
              <a:pPr/>
              <a:t>34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dirty="0" smtClean="0"/>
              <a:t>Functional Dependency</a:t>
            </a:r>
          </a:p>
        </p:txBody>
      </p:sp>
      <p:sp>
        <p:nvSpPr>
          <p:cNvPr id="83970" name="Rectangle 3"/>
          <p:cNvSpPr>
            <a:spLocks noGrp="1" noChangeArrowheads="1"/>
          </p:cNvSpPr>
          <p:nvPr>
            <p:ph idx="1"/>
          </p:nvPr>
        </p:nvSpPr>
        <p:spPr/>
        <p:txBody>
          <a:bodyPr/>
          <a:lstStyle/>
          <a:p>
            <a:r>
              <a:rPr lang="en-US" dirty="0" smtClean="0"/>
              <a:t>Functional Dependency—A relationship between attributes in which one attribute (or group of attributes) determines the value of another attribute in the same table</a:t>
            </a:r>
          </a:p>
          <a:p>
            <a:r>
              <a:rPr lang="en-US" dirty="0" smtClean="0"/>
              <a:t>Illustration…</a:t>
            </a:r>
          </a:p>
          <a:p>
            <a:pPr lvl="1"/>
            <a:r>
              <a:rPr lang="en-US" dirty="0" smtClean="0"/>
              <a:t>The price of one cookie can determine the price of a box of 12 cookies.</a:t>
            </a:r>
          </a:p>
          <a:p>
            <a:pPr lvl="1"/>
            <a:endParaRPr lang="en-US" dirty="0" smtClean="0"/>
          </a:p>
        </p:txBody>
      </p:sp>
      <p:sp>
        <p:nvSpPr>
          <p:cNvPr id="83973" name="Slide Number Placeholder 3"/>
          <p:cNvSpPr>
            <a:spLocks noGrp="1"/>
          </p:cNvSpPr>
          <p:nvPr>
            <p:ph type="sldNum" sz="quarter" idx="11"/>
          </p:nvPr>
        </p:nvSpPr>
        <p:spPr>
          <a:noFill/>
        </p:spPr>
        <p:txBody>
          <a:bodyPr/>
          <a:lstStyle/>
          <a:p>
            <a:r>
              <a:rPr lang="en-US" dirty="0">
                <a:cs typeface="Arial" charset="0"/>
              </a:rPr>
              <a:t>2-</a:t>
            </a:r>
            <a:fld id="{B3D9FDC4-EBE3-49EB-8613-331D57F9A044}" type="slidenum">
              <a:rPr lang="en-US">
                <a:cs typeface="Arial" charset="0"/>
              </a:rPr>
              <a:pPr/>
              <a:t>35</a:t>
            </a:fld>
            <a:endParaRPr lang="en-US" dirty="0">
              <a:cs typeface="Arial" charset="0"/>
            </a:endParaRPr>
          </a:p>
        </p:txBody>
      </p:sp>
      <p:grpSp>
        <p:nvGrpSpPr>
          <p:cNvPr id="2" name="Group 4"/>
          <p:cNvGrpSpPr>
            <a:grpSpLocks/>
          </p:cNvGrpSpPr>
          <p:nvPr/>
        </p:nvGrpSpPr>
        <p:grpSpPr bwMode="auto">
          <a:xfrm>
            <a:off x="1981200" y="5638800"/>
            <a:ext cx="5794375" cy="457200"/>
            <a:chOff x="480" y="3552"/>
            <a:chExt cx="3650" cy="288"/>
          </a:xfrm>
        </p:grpSpPr>
        <p:sp>
          <p:nvSpPr>
            <p:cNvPr id="83974" name="Text Box 5"/>
            <p:cNvSpPr txBox="1">
              <a:spLocks noChangeArrowheads="1"/>
            </p:cNvSpPr>
            <p:nvPr/>
          </p:nvSpPr>
          <p:spPr bwMode="auto">
            <a:xfrm>
              <a:off x="480" y="3552"/>
              <a:ext cx="1826" cy="28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(CookiePrice, Qty)</a:t>
              </a:r>
            </a:p>
          </p:txBody>
        </p:sp>
        <p:sp>
          <p:nvSpPr>
            <p:cNvPr id="83975" name="Text Box 6"/>
            <p:cNvSpPr txBox="1">
              <a:spLocks noChangeArrowheads="1"/>
            </p:cNvSpPr>
            <p:nvPr/>
          </p:nvSpPr>
          <p:spPr bwMode="auto">
            <a:xfrm>
              <a:off x="3168" y="3552"/>
              <a:ext cx="962" cy="28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BoxPrice</a:t>
              </a:r>
            </a:p>
          </p:txBody>
        </p:sp>
        <p:sp>
          <p:nvSpPr>
            <p:cNvPr id="83976" name="Line 7"/>
            <p:cNvSpPr>
              <a:spLocks noChangeShapeType="1"/>
            </p:cNvSpPr>
            <p:nvPr/>
          </p:nvSpPr>
          <p:spPr bwMode="auto">
            <a:xfrm>
              <a:off x="2400" y="3696"/>
              <a:ext cx="672" cy="0"/>
            </a:xfrm>
            <a:prstGeom prst="line">
              <a:avLst/>
            </a:prstGeom>
            <a:noFill/>
            <a:ln w="38100">
              <a:solidFill>
                <a:schemeClr val="tx1"/>
              </a:solidFill>
              <a:round/>
              <a:headEnd/>
              <a:tailEnd type="triangle" w="lg" len="med"/>
            </a:ln>
          </p:spPr>
          <p:txBody>
            <a:bodyPr/>
            <a:lstStyle/>
            <a:p>
              <a:endParaRPr lang="en-US" dirty="0"/>
            </a:p>
          </p:txBody>
        </p:sp>
      </p:gr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dirty="0" smtClean="0"/>
              <a:t>Determinants</a:t>
            </a:r>
          </a:p>
        </p:txBody>
      </p:sp>
      <p:sp>
        <p:nvSpPr>
          <p:cNvPr id="86018" name="Rectangle 3"/>
          <p:cNvSpPr>
            <a:spLocks noGrp="1" noChangeArrowheads="1"/>
          </p:cNvSpPr>
          <p:nvPr>
            <p:ph idx="1"/>
          </p:nvPr>
        </p:nvSpPr>
        <p:spPr/>
        <p:txBody>
          <a:bodyPr/>
          <a:lstStyle/>
          <a:p>
            <a:r>
              <a:rPr lang="en-US" dirty="0" smtClean="0"/>
              <a:t>The attribute (or attributes) that we use as the starting point (the variable on the left side of the equation) is called a </a:t>
            </a:r>
            <a:r>
              <a:rPr lang="en-US" i="1" dirty="0" smtClean="0"/>
              <a:t>determinant.</a:t>
            </a:r>
          </a:p>
        </p:txBody>
      </p:sp>
      <p:sp>
        <p:nvSpPr>
          <p:cNvPr id="86021" name="Slide Number Placeholder 2"/>
          <p:cNvSpPr>
            <a:spLocks noGrp="1"/>
          </p:cNvSpPr>
          <p:nvPr>
            <p:ph type="sldNum" sz="quarter" idx="11"/>
          </p:nvPr>
        </p:nvSpPr>
        <p:spPr>
          <a:noFill/>
        </p:spPr>
        <p:txBody>
          <a:bodyPr/>
          <a:lstStyle/>
          <a:p>
            <a:r>
              <a:rPr lang="en-US" dirty="0">
                <a:cs typeface="Arial" charset="0"/>
              </a:rPr>
              <a:t>2-</a:t>
            </a:r>
            <a:fld id="{095F28E8-0924-4E90-8F8D-C848CC0D3D4E}" type="slidenum">
              <a:rPr lang="en-US">
                <a:cs typeface="Arial" charset="0"/>
              </a:rPr>
              <a:pPr/>
              <a:t>36</a:t>
            </a:fld>
            <a:endParaRPr lang="en-US" dirty="0">
              <a:cs typeface="Arial" charset="0"/>
            </a:endParaRPr>
          </a:p>
        </p:txBody>
      </p:sp>
      <p:grpSp>
        <p:nvGrpSpPr>
          <p:cNvPr id="86019" name="Group 4"/>
          <p:cNvGrpSpPr>
            <a:grpSpLocks/>
          </p:cNvGrpSpPr>
          <p:nvPr/>
        </p:nvGrpSpPr>
        <p:grpSpPr bwMode="auto">
          <a:xfrm>
            <a:off x="2057400" y="4114800"/>
            <a:ext cx="5746750" cy="1662113"/>
            <a:chOff x="1296" y="2592"/>
            <a:chExt cx="3620" cy="1047"/>
          </a:xfrm>
        </p:grpSpPr>
        <p:grpSp>
          <p:nvGrpSpPr>
            <p:cNvPr id="86022" name="Group 5"/>
            <p:cNvGrpSpPr>
              <a:grpSpLocks/>
            </p:cNvGrpSpPr>
            <p:nvPr/>
          </p:nvGrpSpPr>
          <p:grpSpPr bwMode="auto">
            <a:xfrm>
              <a:off x="1296" y="2592"/>
              <a:ext cx="3620" cy="288"/>
              <a:chOff x="528" y="3408"/>
              <a:chExt cx="3620" cy="288"/>
            </a:xfrm>
          </p:grpSpPr>
          <p:sp>
            <p:nvSpPr>
              <p:cNvPr id="86025" name="Text Box 6"/>
              <p:cNvSpPr txBox="1">
                <a:spLocks noChangeArrowheads="1"/>
              </p:cNvSpPr>
              <p:nvPr/>
            </p:nvSpPr>
            <p:spPr bwMode="auto">
              <a:xfrm>
                <a:off x="528" y="3408"/>
                <a:ext cx="1826" cy="28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(CookiePrice, Qty)</a:t>
                </a:r>
              </a:p>
            </p:txBody>
          </p:sp>
          <p:sp>
            <p:nvSpPr>
              <p:cNvPr id="86026" name="Text Box 7"/>
              <p:cNvSpPr txBox="1">
                <a:spLocks noChangeArrowheads="1"/>
              </p:cNvSpPr>
              <p:nvPr/>
            </p:nvSpPr>
            <p:spPr bwMode="auto">
              <a:xfrm>
                <a:off x="3186" y="3408"/>
                <a:ext cx="962" cy="28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BoxPrice</a:t>
                </a:r>
              </a:p>
            </p:txBody>
          </p:sp>
          <p:sp>
            <p:nvSpPr>
              <p:cNvPr id="86027" name="Line 8"/>
              <p:cNvSpPr>
                <a:spLocks noChangeShapeType="1"/>
              </p:cNvSpPr>
              <p:nvPr/>
            </p:nvSpPr>
            <p:spPr bwMode="auto">
              <a:xfrm>
                <a:off x="2448" y="3552"/>
                <a:ext cx="672" cy="0"/>
              </a:xfrm>
              <a:prstGeom prst="line">
                <a:avLst/>
              </a:prstGeom>
              <a:noFill/>
              <a:ln w="38100">
                <a:solidFill>
                  <a:schemeClr val="tx1"/>
                </a:solidFill>
                <a:round/>
                <a:headEnd/>
                <a:tailEnd type="triangle" w="lg" len="med"/>
              </a:ln>
            </p:spPr>
            <p:txBody>
              <a:bodyPr/>
              <a:lstStyle/>
              <a:p>
                <a:endParaRPr lang="en-US" dirty="0"/>
              </a:p>
            </p:txBody>
          </p:sp>
        </p:grpSp>
        <p:sp>
          <p:nvSpPr>
            <p:cNvPr id="86023" name="Text Box 9"/>
            <p:cNvSpPr txBox="1">
              <a:spLocks noChangeArrowheads="1"/>
            </p:cNvSpPr>
            <p:nvPr/>
          </p:nvSpPr>
          <p:spPr bwMode="auto">
            <a:xfrm>
              <a:off x="2112" y="3312"/>
              <a:ext cx="2160" cy="327"/>
            </a:xfrm>
            <a:prstGeom prst="rect">
              <a:avLst/>
            </a:prstGeom>
            <a:noFill/>
            <a:ln w="9525">
              <a:noFill/>
              <a:miter lim="800000"/>
              <a:headEnd/>
              <a:tailEnd/>
            </a:ln>
          </p:spPr>
          <p:txBody>
            <a:bodyPr>
              <a:spAutoFit/>
            </a:bodyPr>
            <a:lstStyle/>
            <a:p>
              <a:pPr>
                <a:spcBef>
                  <a:spcPct val="50000"/>
                </a:spcBef>
              </a:pPr>
              <a:r>
                <a:rPr lang="en-US" sz="2800" b="1" i="1" dirty="0">
                  <a:solidFill>
                    <a:srgbClr val="993300"/>
                  </a:solidFill>
                </a:rPr>
                <a:t>Determinant</a:t>
              </a:r>
            </a:p>
          </p:txBody>
        </p:sp>
        <p:sp>
          <p:nvSpPr>
            <p:cNvPr id="86024" name="Line 10"/>
            <p:cNvSpPr>
              <a:spLocks noChangeShapeType="1"/>
            </p:cNvSpPr>
            <p:nvPr/>
          </p:nvSpPr>
          <p:spPr bwMode="auto">
            <a:xfrm flipH="1" flipV="1">
              <a:off x="2160" y="2880"/>
              <a:ext cx="240" cy="480"/>
            </a:xfrm>
            <a:prstGeom prst="line">
              <a:avLst/>
            </a:prstGeom>
            <a:noFill/>
            <a:ln w="38100">
              <a:solidFill>
                <a:schemeClr val="tx1"/>
              </a:solidFill>
              <a:round/>
              <a:headEnd/>
              <a:tailEnd type="triangle" w="lg" len="med"/>
            </a:ln>
          </p:spPr>
          <p:txBody>
            <a:bodyPr/>
            <a:lstStyle/>
            <a:p>
              <a:endParaRPr lang="en-US" dirty="0"/>
            </a:p>
          </p:txBody>
        </p:sp>
      </p:gr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447800" y="274638"/>
            <a:ext cx="7239000" cy="1096962"/>
          </a:xfrm>
        </p:spPr>
        <p:txBody>
          <a:bodyPr/>
          <a:lstStyle/>
          <a:p>
            <a:r>
              <a:rPr lang="en-US" dirty="0" smtClean="0"/>
              <a:t>Candidate/Primary Keys and Functional Dependency</a:t>
            </a:r>
          </a:p>
        </p:txBody>
      </p:sp>
      <p:sp>
        <p:nvSpPr>
          <p:cNvPr id="88066" name="Rectangle 3"/>
          <p:cNvSpPr>
            <a:spLocks noGrp="1" noChangeArrowheads="1"/>
          </p:cNvSpPr>
          <p:nvPr>
            <p:ph idx="1"/>
          </p:nvPr>
        </p:nvSpPr>
        <p:spPr/>
        <p:txBody>
          <a:bodyPr/>
          <a:lstStyle/>
          <a:p>
            <a:r>
              <a:rPr lang="en-US" dirty="0" smtClean="0"/>
              <a:t>By definition…</a:t>
            </a:r>
            <a:br>
              <a:rPr lang="en-US" dirty="0" smtClean="0"/>
            </a:br>
            <a:r>
              <a:rPr lang="en-US" dirty="0" smtClean="0"/>
              <a:t>A candidate key of a relation will functionally determine all other attributes in the row.</a:t>
            </a:r>
          </a:p>
          <a:p>
            <a:r>
              <a:rPr lang="en-US" dirty="0" smtClean="0"/>
              <a:t>Likewise, by definition…</a:t>
            </a:r>
            <a:br>
              <a:rPr lang="en-US" dirty="0" smtClean="0"/>
            </a:br>
            <a:r>
              <a:rPr lang="en-US" dirty="0" smtClean="0"/>
              <a:t>A primary key of a relation will functionally determine all other attributes in the row.</a:t>
            </a:r>
          </a:p>
          <a:p>
            <a:endParaRPr lang="en-US" dirty="0" smtClean="0"/>
          </a:p>
        </p:txBody>
      </p:sp>
      <p:sp>
        <p:nvSpPr>
          <p:cNvPr id="88068" name="Slide Number Placeholder 2"/>
          <p:cNvSpPr>
            <a:spLocks noGrp="1"/>
          </p:cNvSpPr>
          <p:nvPr>
            <p:ph type="sldNum" sz="quarter" idx="11"/>
          </p:nvPr>
        </p:nvSpPr>
        <p:spPr>
          <a:noFill/>
        </p:spPr>
        <p:txBody>
          <a:bodyPr/>
          <a:lstStyle/>
          <a:p>
            <a:r>
              <a:rPr lang="en-US" dirty="0">
                <a:cs typeface="Arial" charset="0"/>
              </a:rPr>
              <a:t>2-</a:t>
            </a:r>
            <a:fld id="{BE361A42-BD4F-4565-A5A8-4F7B67A8F9E6}" type="slidenum">
              <a:rPr lang="en-US">
                <a:cs typeface="Arial" charset="0"/>
              </a:rPr>
              <a:pPr/>
              <a:t>37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447800" y="228600"/>
            <a:ext cx="7467600" cy="1143000"/>
          </a:xfrm>
        </p:spPr>
        <p:txBody>
          <a:bodyPr/>
          <a:lstStyle/>
          <a:p>
            <a:r>
              <a:rPr lang="en-US" dirty="0" smtClean="0"/>
              <a:t>Primary Key and Functional Dependency Example</a:t>
            </a:r>
          </a:p>
        </p:txBody>
      </p:sp>
      <p:sp>
        <p:nvSpPr>
          <p:cNvPr id="90117" name="Slide Number Placeholder 2"/>
          <p:cNvSpPr>
            <a:spLocks noGrp="1"/>
          </p:cNvSpPr>
          <p:nvPr>
            <p:ph type="sldNum" sz="quarter" idx="11"/>
          </p:nvPr>
        </p:nvSpPr>
        <p:spPr>
          <a:noFill/>
        </p:spPr>
        <p:txBody>
          <a:bodyPr/>
          <a:lstStyle/>
          <a:p>
            <a:r>
              <a:rPr lang="en-US" dirty="0">
                <a:cs typeface="Arial" charset="0"/>
              </a:rPr>
              <a:t>2-</a:t>
            </a:r>
            <a:fld id="{88F3E892-AC35-4EF2-9BE0-A19D76B3D995}" type="slidenum">
              <a:rPr lang="en-US">
                <a:cs typeface="Arial" charset="0"/>
              </a:rPr>
              <a:pPr/>
              <a:t>38</a:t>
            </a:fld>
            <a:endParaRPr lang="en-US" dirty="0">
              <a:cs typeface="Arial" charset="0"/>
            </a:endParaRPr>
          </a:p>
        </p:txBody>
      </p:sp>
      <p:grpSp>
        <p:nvGrpSpPr>
          <p:cNvPr id="90114" name="Group 3"/>
          <p:cNvGrpSpPr>
            <a:grpSpLocks/>
          </p:cNvGrpSpPr>
          <p:nvPr/>
        </p:nvGrpSpPr>
        <p:grpSpPr bwMode="auto">
          <a:xfrm>
            <a:off x="1752600" y="1905000"/>
            <a:ext cx="6226175" cy="822325"/>
            <a:chOff x="422" y="1872"/>
            <a:chExt cx="3922" cy="518"/>
          </a:xfrm>
        </p:grpSpPr>
        <p:sp>
          <p:nvSpPr>
            <p:cNvPr id="90121" name="Text Box 4"/>
            <p:cNvSpPr txBox="1">
              <a:spLocks noChangeArrowheads="1"/>
            </p:cNvSpPr>
            <p:nvPr/>
          </p:nvSpPr>
          <p:spPr bwMode="auto">
            <a:xfrm>
              <a:off x="422" y="1987"/>
              <a:ext cx="1372" cy="28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(EmployeeID)</a:t>
              </a:r>
            </a:p>
          </p:txBody>
        </p:sp>
        <p:sp>
          <p:nvSpPr>
            <p:cNvPr id="90122" name="Text Box 5"/>
            <p:cNvSpPr txBox="1">
              <a:spLocks noChangeArrowheads="1"/>
            </p:cNvSpPr>
            <p:nvPr/>
          </p:nvSpPr>
          <p:spPr bwMode="auto">
            <a:xfrm>
              <a:off x="2688" y="1872"/>
              <a:ext cx="1656" cy="51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(EmpLastName, </a:t>
              </a:r>
            </a:p>
            <a:p>
              <a:r>
                <a:rPr lang="en-US" sz="2400" i="1" dirty="0">
                  <a:solidFill>
                    <a:srgbClr val="993300"/>
                  </a:solidFill>
                  <a:latin typeface="Arial Rounded MT Bold" pitchFamily="34" charset="0"/>
                </a:rPr>
                <a:t>EmpPhone)</a:t>
              </a:r>
            </a:p>
          </p:txBody>
        </p:sp>
        <p:sp>
          <p:nvSpPr>
            <p:cNvPr id="90123" name="Line 6"/>
            <p:cNvSpPr>
              <a:spLocks noChangeShapeType="1"/>
            </p:cNvSpPr>
            <p:nvPr/>
          </p:nvSpPr>
          <p:spPr bwMode="auto">
            <a:xfrm>
              <a:off x="1824" y="2160"/>
              <a:ext cx="864" cy="0"/>
            </a:xfrm>
            <a:prstGeom prst="line">
              <a:avLst/>
            </a:prstGeom>
            <a:noFill/>
            <a:ln w="38100">
              <a:solidFill>
                <a:schemeClr val="tx1"/>
              </a:solidFill>
              <a:round/>
              <a:headEnd/>
              <a:tailEnd type="triangle" w="lg" len="med"/>
            </a:ln>
          </p:spPr>
          <p:txBody>
            <a:bodyPr/>
            <a:lstStyle/>
            <a:p>
              <a:endParaRPr lang="en-US" dirty="0"/>
            </a:p>
          </p:txBody>
        </p:sp>
      </p:grpSp>
      <p:grpSp>
        <p:nvGrpSpPr>
          <p:cNvPr id="90115" name="Group 7"/>
          <p:cNvGrpSpPr>
            <a:grpSpLocks/>
          </p:cNvGrpSpPr>
          <p:nvPr/>
        </p:nvGrpSpPr>
        <p:grpSpPr bwMode="auto">
          <a:xfrm>
            <a:off x="1828800" y="4038600"/>
            <a:ext cx="5905500" cy="822325"/>
            <a:chOff x="480" y="2616"/>
            <a:chExt cx="3720" cy="518"/>
          </a:xfrm>
        </p:grpSpPr>
        <p:sp>
          <p:nvSpPr>
            <p:cNvPr id="90118" name="Text Box 8"/>
            <p:cNvSpPr txBox="1">
              <a:spLocks noChangeArrowheads="1"/>
            </p:cNvSpPr>
            <p:nvPr/>
          </p:nvSpPr>
          <p:spPr bwMode="auto">
            <a:xfrm>
              <a:off x="480" y="2616"/>
              <a:ext cx="1200" cy="288"/>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(ProjectID)</a:t>
              </a:r>
            </a:p>
          </p:txBody>
        </p:sp>
        <p:sp>
          <p:nvSpPr>
            <p:cNvPr id="90119" name="Text Box 9"/>
            <p:cNvSpPr txBox="1">
              <a:spLocks noChangeArrowheads="1"/>
            </p:cNvSpPr>
            <p:nvPr/>
          </p:nvSpPr>
          <p:spPr bwMode="auto">
            <a:xfrm>
              <a:off x="2736" y="2616"/>
              <a:ext cx="1464" cy="518"/>
            </a:xfrm>
            <a:prstGeom prst="rect">
              <a:avLst/>
            </a:prstGeom>
            <a:noFill/>
            <a:ln w="9525">
              <a:noFill/>
              <a:miter lim="800000"/>
              <a:headEnd/>
              <a:tailEnd/>
            </a:ln>
          </p:spPr>
          <p:txBody>
            <a:bodyPr wrap="none">
              <a:spAutoFit/>
            </a:bodyPr>
            <a:lstStyle/>
            <a:p>
              <a:r>
                <a:rPr lang="en-US" sz="2400" i="1" dirty="0">
                  <a:solidFill>
                    <a:srgbClr val="993300"/>
                  </a:solidFill>
                  <a:latin typeface="Arial Rounded MT Bold" pitchFamily="34" charset="0"/>
                </a:rPr>
                <a:t>(ProjectName,</a:t>
              </a:r>
            </a:p>
            <a:p>
              <a:r>
                <a:rPr lang="en-US" sz="2400" i="1" dirty="0">
                  <a:solidFill>
                    <a:srgbClr val="993300"/>
                  </a:solidFill>
                  <a:latin typeface="Arial Rounded MT Bold" pitchFamily="34" charset="0"/>
                </a:rPr>
                <a:t> StartDate)</a:t>
              </a:r>
            </a:p>
          </p:txBody>
        </p:sp>
        <p:sp>
          <p:nvSpPr>
            <p:cNvPr id="90120" name="Line 10"/>
            <p:cNvSpPr>
              <a:spLocks noChangeShapeType="1"/>
            </p:cNvSpPr>
            <p:nvPr/>
          </p:nvSpPr>
          <p:spPr bwMode="auto">
            <a:xfrm>
              <a:off x="1680" y="2784"/>
              <a:ext cx="1008" cy="0"/>
            </a:xfrm>
            <a:prstGeom prst="line">
              <a:avLst/>
            </a:prstGeom>
            <a:noFill/>
            <a:ln w="38100">
              <a:solidFill>
                <a:schemeClr val="tx1"/>
              </a:solidFill>
              <a:round/>
              <a:headEnd/>
              <a:tailEnd type="triangle" w="lg" len="med"/>
            </a:ln>
          </p:spPr>
          <p:txBody>
            <a:bodyPr/>
            <a:lstStyle/>
            <a:p>
              <a:endParaRPr lang="en-US" dirty="0"/>
            </a:p>
          </p:txBody>
        </p:sp>
      </p:gr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dirty="0" smtClean="0"/>
              <a:t>Normalization</a:t>
            </a:r>
          </a:p>
        </p:txBody>
      </p:sp>
      <p:sp>
        <p:nvSpPr>
          <p:cNvPr id="92162" name="Rectangle 3"/>
          <p:cNvSpPr>
            <a:spLocks noGrp="1" noChangeArrowheads="1"/>
          </p:cNvSpPr>
          <p:nvPr>
            <p:ph idx="1"/>
          </p:nvPr>
        </p:nvSpPr>
        <p:spPr/>
        <p:txBody>
          <a:bodyPr/>
          <a:lstStyle/>
          <a:p>
            <a:r>
              <a:rPr lang="en-US" dirty="0" smtClean="0"/>
              <a:t>Normalization—A process of analyzing a relation to ensure that it is </a:t>
            </a:r>
            <a:r>
              <a:rPr lang="en-US" i="1" dirty="0" smtClean="0"/>
              <a:t>well formed</a:t>
            </a:r>
          </a:p>
          <a:p>
            <a:r>
              <a:rPr lang="en-US" dirty="0" smtClean="0"/>
              <a:t>More specifically, if a relation is normalized (well formed), rows can be inserted, deleted, or modified without creating update anomalies.</a:t>
            </a:r>
          </a:p>
        </p:txBody>
      </p:sp>
      <p:sp>
        <p:nvSpPr>
          <p:cNvPr id="92164" name="Slide Number Placeholder 2"/>
          <p:cNvSpPr>
            <a:spLocks noGrp="1"/>
          </p:cNvSpPr>
          <p:nvPr>
            <p:ph type="sldNum" sz="quarter" idx="11"/>
          </p:nvPr>
        </p:nvSpPr>
        <p:spPr>
          <a:noFill/>
        </p:spPr>
        <p:txBody>
          <a:bodyPr/>
          <a:lstStyle/>
          <a:p>
            <a:r>
              <a:rPr lang="en-US" dirty="0">
                <a:cs typeface="Arial" charset="0"/>
              </a:rPr>
              <a:t>2-</a:t>
            </a:r>
            <a:fld id="{A190A5A7-DBA8-4F25-BF89-6833752491C9}" type="slidenum">
              <a:rPr lang="en-US">
                <a:cs typeface="Arial" charset="0"/>
              </a:rPr>
              <a:pPr/>
              <a:t>39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Entity</a:t>
            </a:r>
          </a:p>
        </p:txBody>
      </p:sp>
      <p:sp>
        <p:nvSpPr>
          <p:cNvPr id="24578" name="Rectangle 3"/>
          <p:cNvSpPr>
            <a:spLocks noGrp="1" noChangeArrowheads="1"/>
          </p:cNvSpPr>
          <p:nvPr>
            <p:ph idx="1"/>
          </p:nvPr>
        </p:nvSpPr>
        <p:spPr/>
        <p:txBody>
          <a:bodyPr/>
          <a:lstStyle/>
          <a:p>
            <a:pPr>
              <a:lnSpc>
                <a:spcPct val="90000"/>
              </a:lnSpc>
            </a:pPr>
            <a:r>
              <a:rPr lang="en-US" dirty="0" smtClean="0"/>
              <a:t>An </a:t>
            </a:r>
            <a:r>
              <a:rPr lang="en-US" b="1" dirty="0" smtClean="0"/>
              <a:t>entity</a:t>
            </a:r>
            <a:r>
              <a:rPr lang="en-US" dirty="0" smtClean="0"/>
              <a:t> is something of importance to a user that needs to be represented in a database.</a:t>
            </a:r>
          </a:p>
          <a:p>
            <a:pPr>
              <a:lnSpc>
                <a:spcPct val="90000"/>
              </a:lnSpc>
            </a:pPr>
            <a:r>
              <a:rPr lang="en-US" dirty="0" smtClean="0"/>
              <a:t>An entity represents one theme or topic.</a:t>
            </a:r>
          </a:p>
          <a:p>
            <a:pPr>
              <a:lnSpc>
                <a:spcPct val="90000"/>
              </a:lnSpc>
            </a:pPr>
            <a:r>
              <a:rPr lang="en-US" dirty="0" smtClean="0"/>
              <a:t>In an entity-relationship model (discussed in Chapter 4), entities are restricted to things that can be represented by a single table.</a:t>
            </a:r>
          </a:p>
        </p:txBody>
      </p:sp>
      <p:sp>
        <p:nvSpPr>
          <p:cNvPr id="24580" name="Slide Number Placeholder 2"/>
          <p:cNvSpPr>
            <a:spLocks noGrp="1"/>
          </p:cNvSpPr>
          <p:nvPr>
            <p:ph type="sldNum" sz="quarter" idx="11"/>
          </p:nvPr>
        </p:nvSpPr>
        <p:spPr>
          <a:noFill/>
        </p:spPr>
        <p:txBody>
          <a:bodyPr/>
          <a:lstStyle/>
          <a:p>
            <a:r>
              <a:rPr lang="en-US" dirty="0">
                <a:cs typeface="Arial" charset="0"/>
              </a:rPr>
              <a:t>2-</a:t>
            </a:r>
            <a:fld id="{052D487C-AFF2-43DC-B388-FB16A6E69D7A}" type="slidenum">
              <a:rPr lang="en-US">
                <a:cs typeface="Arial" charset="0"/>
              </a:rPr>
              <a:pPr/>
              <a:t>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dirty="0" smtClean="0"/>
              <a:t>Normalization Principles</a:t>
            </a:r>
          </a:p>
        </p:txBody>
      </p:sp>
      <p:sp>
        <p:nvSpPr>
          <p:cNvPr id="94210" name="Rectangle 3"/>
          <p:cNvSpPr>
            <a:spLocks noGrp="1" noChangeArrowheads="1"/>
          </p:cNvSpPr>
          <p:nvPr>
            <p:ph idx="1"/>
          </p:nvPr>
        </p:nvSpPr>
        <p:spPr/>
        <p:txBody>
          <a:bodyPr/>
          <a:lstStyle/>
          <a:p>
            <a:r>
              <a:rPr lang="en-US" dirty="0" smtClean="0"/>
              <a:t>Relational design principles for normalized relations:</a:t>
            </a:r>
          </a:p>
          <a:p>
            <a:pPr lvl="1"/>
            <a:r>
              <a:rPr lang="en-US" dirty="0" smtClean="0"/>
              <a:t>To be a well-formed relation, every </a:t>
            </a:r>
            <a:r>
              <a:rPr lang="en-US" i="1" dirty="0" smtClean="0"/>
              <a:t>determinant</a:t>
            </a:r>
            <a:r>
              <a:rPr lang="en-US" dirty="0" smtClean="0"/>
              <a:t> must be a </a:t>
            </a:r>
            <a:r>
              <a:rPr lang="en-US" i="1" dirty="0" smtClean="0"/>
              <a:t>candidate key.</a:t>
            </a:r>
          </a:p>
          <a:p>
            <a:pPr lvl="1"/>
            <a:r>
              <a:rPr lang="en-US" dirty="0" smtClean="0"/>
              <a:t>Any relation that is not well formed should be broken into two or more well-formed relations.</a:t>
            </a:r>
          </a:p>
        </p:txBody>
      </p:sp>
      <p:sp>
        <p:nvSpPr>
          <p:cNvPr id="94212" name="Slide Number Placeholder 2"/>
          <p:cNvSpPr>
            <a:spLocks noGrp="1"/>
          </p:cNvSpPr>
          <p:nvPr>
            <p:ph type="sldNum" sz="quarter" idx="11"/>
          </p:nvPr>
        </p:nvSpPr>
        <p:spPr>
          <a:noFill/>
        </p:spPr>
        <p:txBody>
          <a:bodyPr/>
          <a:lstStyle/>
          <a:p>
            <a:r>
              <a:rPr lang="en-US" dirty="0">
                <a:cs typeface="Arial" charset="0"/>
              </a:rPr>
              <a:t>2-</a:t>
            </a:r>
            <a:fld id="{6B6A73FA-E824-4AAA-8A99-65BC65651196}" type="slidenum">
              <a:rPr lang="en-US">
                <a:cs typeface="Arial" charset="0"/>
              </a:rPr>
              <a:pPr/>
              <a:t>40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dirty="0" smtClean="0"/>
              <a:t>Modification Problems</a:t>
            </a:r>
          </a:p>
        </p:txBody>
      </p:sp>
      <p:sp>
        <p:nvSpPr>
          <p:cNvPr id="18435" name="Rectangle 3"/>
          <p:cNvSpPr>
            <a:spLocks noGrp="1" noChangeArrowheads="1"/>
          </p:cNvSpPr>
          <p:nvPr>
            <p:ph idx="1"/>
          </p:nvPr>
        </p:nvSpPr>
        <p:spPr/>
        <p:txBody>
          <a:bodyPr/>
          <a:lstStyle/>
          <a:p>
            <a:r>
              <a:rPr lang="en-US" dirty="0" smtClean="0"/>
              <a:t>Tables that are not normalized will experience issues known as modification problems.</a:t>
            </a:r>
          </a:p>
          <a:p>
            <a:pPr lvl="1"/>
            <a:r>
              <a:rPr lang="en-US" dirty="0" smtClean="0"/>
              <a:t>Insertion problems</a:t>
            </a:r>
          </a:p>
          <a:p>
            <a:pPr lvl="2"/>
            <a:r>
              <a:rPr lang="en-US" dirty="0" smtClean="0"/>
              <a:t>Difficulties inserting data into a relation</a:t>
            </a:r>
          </a:p>
          <a:p>
            <a:pPr lvl="1"/>
            <a:r>
              <a:rPr lang="en-US" dirty="0" smtClean="0"/>
              <a:t>Modification problems</a:t>
            </a:r>
          </a:p>
          <a:p>
            <a:pPr lvl="2"/>
            <a:r>
              <a:rPr lang="en-US" dirty="0" smtClean="0"/>
              <a:t>Difficulties modifying data into a relation</a:t>
            </a:r>
          </a:p>
          <a:p>
            <a:pPr lvl="1"/>
            <a:r>
              <a:rPr lang="en-US" dirty="0" smtClean="0"/>
              <a:t>Deletion problems</a:t>
            </a:r>
          </a:p>
          <a:p>
            <a:pPr lvl="2"/>
            <a:r>
              <a:rPr lang="en-US" dirty="0" smtClean="0"/>
              <a:t>Difficulties deleting data from a relation</a:t>
            </a:r>
          </a:p>
          <a:p>
            <a:pPr lvl="2"/>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41</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418317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47800" y="228600"/>
            <a:ext cx="7467600" cy="1219200"/>
          </a:xfrm>
        </p:spPr>
        <p:txBody>
          <a:bodyPr/>
          <a:lstStyle/>
          <a:p>
            <a:r>
              <a:rPr lang="en-US" sz="3600" dirty="0" smtClean="0"/>
              <a:t>Solving Modification Problems</a:t>
            </a:r>
          </a:p>
        </p:txBody>
      </p:sp>
      <p:sp>
        <p:nvSpPr>
          <p:cNvPr id="19459" name="Rectangle 3"/>
          <p:cNvSpPr>
            <a:spLocks noGrp="1" noChangeArrowheads="1"/>
          </p:cNvSpPr>
          <p:nvPr>
            <p:ph idx="1"/>
          </p:nvPr>
        </p:nvSpPr>
        <p:spPr>
          <a:xfrm>
            <a:off x="1447800" y="1600200"/>
            <a:ext cx="7164388" cy="3044825"/>
          </a:xfrm>
        </p:spPr>
        <p:txBody>
          <a:bodyPr/>
          <a:lstStyle/>
          <a:p>
            <a:r>
              <a:rPr lang="en-US" dirty="0" smtClean="0"/>
              <a:t>Most modification problems are solved by breaking an existing table into two or more tables through a process known as normalization.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593785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600" dirty="0" smtClean="0"/>
              <a:t>Definition Review</a:t>
            </a:r>
          </a:p>
        </p:txBody>
      </p:sp>
      <p:sp>
        <p:nvSpPr>
          <p:cNvPr id="20483" name="Rectangle 3"/>
          <p:cNvSpPr>
            <a:spLocks noGrp="1" noChangeArrowheads="1"/>
          </p:cNvSpPr>
          <p:nvPr>
            <p:ph idx="1"/>
          </p:nvPr>
        </p:nvSpPr>
        <p:spPr/>
        <p:txBody>
          <a:bodyPr/>
          <a:lstStyle/>
          <a:p>
            <a:pPr>
              <a:lnSpc>
                <a:spcPct val="90000"/>
              </a:lnSpc>
            </a:pPr>
            <a:r>
              <a:rPr lang="en-US" dirty="0" smtClean="0"/>
              <a:t>Functional dependency</a:t>
            </a:r>
          </a:p>
          <a:p>
            <a:pPr lvl="1">
              <a:lnSpc>
                <a:spcPct val="90000"/>
              </a:lnSpc>
            </a:pPr>
            <a:r>
              <a:rPr lang="en-US" dirty="0" smtClean="0"/>
              <a:t>The relationship (within the relation) that describes how the value of one attribute may be used to find the value of another attribute.</a:t>
            </a:r>
          </a:p>
          <a:p>
            <a:pPr>
              <a:lnSpc>
                <a:spcPct val="90000"/>
              </a:lnSpc>
            </a:pPr>
            <a:r>
              <a:rPr lang="en-US" dirty="0" smtClean="0"/>
              <a:t>Determinant</a:t>
            </a:r>
          </a:p>
          <a:p>
            <a:pPr lvl="1">
              <a:lnSpc>
                <a:spcPct val="90000"/>
              </a:lnSpc>
            </a:pPr>
            <a:r>
              <a:rPr lang="en-US" dirty="0" smtClean="0"/>
              <a:t>The attribute that can be used to find the value of another attribute in the relation</a:t>
            </a:r>
          </a:p>
          <a:p>
            <a:pPr lvl="1">
              <a:lnSpc>
                <a:spcPct val="90000"/>
              </a:lnSpc>
            </a:pPr>
            <a:r>
              <a:rPr lang="en-US" dirty="0" smtClean="0"/>
              <a:t>The right-hand side of a functional dependency</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499461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Definition Review II</a:t>
            </a:r>
          </a:p>
        </p:txBody>
      </p:sp>
      <p:sp>
        <p:nvSpPr>
          <p:cNvPr id="21507" name="Rectangle 3"/>
          <p:cNvSpPr>
            <a:spLocks noGrp="1" noChangeArrowheads="1"/>
          </p:cNvSpPr>
          <p:nvPr>
            <p:ph idx="1"/>
          </p:nvPr>
        </p:nvSpPr>
        <p:spPr>
          <a:xfrm>
            <a:off x="1600200" y="1676400"/>
            <a:ext cx="7086600" cy="4495800"/>
          </a:xfrm>
        </p:spPr>
        <p:txBody>
          <a:bodyPr/>
          <a:lstStyle/>
          <a:p>
            <a:r>
              <a:rPr lang="en-US" dirty="0" smtClean="0"/>
              <a:t>Candidate key</a:t>
            </a:r>
          </a:p>
          <a:p>
            <a:pPr lvl="1"/>
            <a:r>
              <a:rPr lang="en-US" dirty="0" smtClean="0"/>
              <a:t>The value of a candidate key can be used to find the value of every other attribute in the table.</a:t>
            </a:r>
          </a:p>
          <a:p>
            <a:pPr lvl="1"/>
            <a:r>
              <a:rPr lang="en-US" dirty="0" smtClean="0"/>
              <a:t>A simple candidate key consists of only one attribute.</a:t>
            </a:r>
          </a:p>
          <a:p>
            <a:pPr lvl="1"/>
            <a:r>
              <a:rPr lang="en-US" dirty="0" smtClean="0"/>
              <a:t>A composite candidate key consists of more than one attribute.</a:t>
            </a:r>
          </a:p>
          <a:p>
            <a:pPr>
              <a:buFontTx/>
              <a:buNone/>
            </a:pPr>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44</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923196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dirty="0" smtClean="0"/>
              <a:t>Normal Forms</a:t>
            </a:r>
          </a:p>
        </p:txBody>
      </p:sp>
      <p:sp>
        <p:nvSpPr>
          <p:cNvPr id="22531" name="Rectangle 3"/>
          <p:cNvSpPr>
            <a:spLocks noGrp="1" noChangeArrowheads="1"/>
          </p:cNvSpPr>
          <p:nvPr>
            <p:ph idx="1"/>
          </p:nvPr>
        </p:nvSpPr>
        <p:spPr/>
        <p:txBody>
          <a:bodyPr/>
          <a:lstStyle/>
          <a:p>
            <a:pPr>
              <a:lnSpc>
                <a:spcPct val="90000"/>
              </a:lnSpc>
            </a:pPr>
            <a:r>
              <a:rPr lang="en-US" dirty="0" smtClean="0"/>
              <a:t>There are many defined normal forms:</a:t>
            </a:r>
          </a:p>
          <a:p>
            <a:pPr lvl="1">
              <a:lnSpc>
                <a:spcPct val="90000"/>
              </a:lnSpc>
            </a:pPr>
            <a:r>
              <a:rPr lang="en-US" dirty="0" smtClean="0"/>
              <a:t>First Normal Form (1NF)</a:t>
            </a:r>
          </a:p>
          <a:p>
            <a:pPr lvl="1">
              <a:lnSpc>
                <a:spcPct val="90000"/>
              </a:lnSpc>
            </a:pPr>
            <a:r>
              <a:rPr lang="en-US" dirty="0" smtClean="0"/>
              <a:t>Second Normal Form (2NF)</a:t>
            </a:r>
          </a:p>
          <a:p>
            <a:pPr lvl="1">
              <a:lnSpc>
                <a:spcPct val="90000"/>
              </a:lnSpc>
            </a:pPr>
            <a:r>
              <a:rPr lang="en-US" dirty="0" smtClean="0"/>
              <a:t>Third Normal Form (3NF)</a:t>
            </a:r>
          </a:p>
          <a:p>
            <a:pPr lvl="1">
              <a:lnSpc>
                <a:spcPct val="90000"/>
              </a:lnSpc>
            </a:pPr>
            <a:r>
              <a:rPr lang="en-US" dirty="0" smtClean="0"/>
              <a:t>Boyce-Codd Normal Form (BCNF)</a:t>
            </a:r>
          </a:p>
          <a:p>
            <a:pPr lvl="1">
              <a:lnSpc>
                <a:spcPct val="90000"/>
              </a:lnSpc>
            </a:pPr>
            <a:r>
              <a:rPr lang="en-US" dirty="0" smtClean="0"/>
              <a:t>Fourth Normal Form (4NF)</a:t>
            </a:r>
          </a:p>
          <a:p>
            <a:pPr lvl="1">
              <a:lnSpc>
                <a:spcPct val="90000"/>
              </a:lnSpc>
            </a:pPr>
            <a:r>
              <a:rPr lang="en-US" dirty="0" smtClean="0"/>
              <a:t>Fifth Normal Form (5NF)</a:t>
            </a:r>
          </a:p>
          <a:p>
            <a:pPr lvl="1">
              <a:lnSpc>
                <a:spcPct val="90000"/>
              </a:lnSpc>
            </a:pPr>
            <a:r>
              <a:rPr lang="en-US" dirty="0" smtClean="0"/>
              <a:t>Domain/Key Normal Form (DK/NF)</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735942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228600"/>
            <a:ext cx="7391400" cy="990600"/>
          </a:xfrm>
        </p:spPr>
        <p:txBody>
          <a:bodyPr/>
          <a:lstStyle/>
          <a:p>
            <a:r>
              <a:rPr lang="en-US" sz="3600" dirty="0" smtClean="0"/>
              <a:t>Normalization to BCNF</a:t>
            </a:r>
          </a:p>
        </p:txBody>
      </p:sp>
      <p:sp>
        <p:nvSpPr>
          <p:cNvPr id="23555" name="Rectangle 3"/>
          <p:cNvSpPr>
            <a:spLocks noGrp="1" noChangeArrowheads="1"/>
          </p:cNvSpPr>
          <p:nvPr>
            <p:ph idx="1"/>
          </p:nvPr>
        </p:nvSpPr>
        <p:spPr>
          <a:xfrm>
            <a:off x="1447800" y="1679575"/>
            <a:ext cx="7239000" cy="4408488"/>
          </a:xfrm>
        </p:spPr>
        <p:txBody>
          <a:bodyPr/>
          <a:lstStyle/>
          <a:p>
            <a:r>
              <a:rPr lang="en-US" dirty="0" smtClean="0"/>
              <a:t>For our purposes, a relation is considered normalized when:</a:t>
            </a:r>
          </a:p>
          <a:p>
            <a:pPr>
              <a:buFontTx/>
              <a:buNone/>
            </a:pPr>
            <a:endParaRPr lang="en-US" dirty="0" smtClean="0"/>
          </a:p>
          <a:p>
            <a:pPr>
              <a:buFontTx/>
              <a:buNone/>
            </a:pPr>
            <a:r>
              <a:rPr lang="en-US" dirty="0" smtClean="0"/>
              <a:t>  </a:t>
            </a:r>
            <a:r>
              <a:rPr lang="en-US" i="1" dirty="0" smtClean="0">
                <a:solidFill>
                  <a:srgbClr val="1811A9"/>
                </a:solidFill>
              </a:rPr>
              <a:t>Every determinant is a candidate key.</a:t>
            </a:r>
          </a:p>
          <a:p>
            <a:pPr algn="ctr">
              <a:buFontTx/>
              <a:buNone/>
            </a:pPr>
            <a:endParaRPr lang="en-US" sz="2000" dirty="0" smtClean="0"/>
          </a:p>
          <a:p>
            <a:pPr algn="ctr">
              <a:buFontTx/>
              <a:buNone/>
            </a:pPr>
            <a:endParaRPr lang="en-US" sz="2000" dirty="0" smtClean="0"/>
          </a:p>
          <a:p>
            <a:pPr marL="0" indent="0" algn="ctr">
              <a:buNone/>
            </a:pPr>
            <a:r>
              <a:rPr lang="en-US" sz="2800" dirty="0" smtClean="0"/>
              <a:t>This is Boyce-Codd Normal Form (BCNF)</a:t>
            </a:r>
          </a:p>
          <a:p>
            <a:endParaRPr lang="en-US" sz="20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549504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dirty="0" smtClean="0"/>
              <a:t>Normalization Example</a:t>
            </a:r>
          </a:p>
        </p:txBody>
      </p:sp>
      <p:sp>
        <p:nvSpPr>
          <p:cNvPr id="96273" name="Slide Number Placeholder 2"/>
          <p:cNvSpPr>
            <a:spLocks noGrp="1"/>
          </p:cNvSpPr>
          <p:nvPr>
            <p:ph type="sldNum" sz="quarter" idx="11"/>
          </p:nvPr>
        </p:nvSpPr>
        <p:spPr>
          <a:noFill/>
        </p:spPr>
        <p:txBody>
          <a:bodyPr/>
          <a:lstStyle/>
          <a:p>
            <a:r>
              <a:rPr lang="en-US" dirty="0">
                <a:cs typeface="Arial" charset="0"/>
              </a:rPr>
              <a:t>2-</a:t>
            </a:r>
            <a:fld id="{F77AE5A1-A0C8-4711-87CB-7CF9BD752430}" type="slidenum">
              <a:rPr lang="en-US">
                <a:cs typeface="Arial" charset="0"/>
              </a:rPr>
              <a:pPr/>
              <a:t>47</a:t>
            </a:fld>
            <a:endParaRPr lang="en-US" dirty="0">
              <a:cs typeface="Arial" charset="0"/>
            </a:endParaRPr>
          </a:p>
        </p:txBody>
      </p:sp>
      <p:sp>
        <p:nvSpPr>
          <p:cNvPr id="96258" name="Text Box 3"/>
          <p:cNvSpPr txBox="1">
            <a:spLocks noChangeArrowheads="1"/>
          </p:cNvSpPr>
          <p:nvPr/>
        </p:nvSpPr>
        <p:spPr bwMode="auto">
          <a:xfrm>
            <a:off x="1447800" y="1828800"/>
            <a:ext cx="1912938"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(StudentID)</a:t>
            </a:r>
          </a:p>
        </p:txBody>
      </p:sp>
      <p:sp>
        <p:nvSpPr>
          <p:cNvPr id="96259" name="Text Box 4"/>
          <p:cNvSpPr txBox="1">
            <a:spLocks noChangeArrowheads="1"/>
          </p:cNvSpPr>
          <p:nvPr/>
        </p:nvSpPr>
        <p:spPr bwMode="auto">
          <a:xfrm>
            <a:off x="4826000" y="1809750"/>
            <a:ext cx="4165600" cy="820738"/>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(StudentName, DormName, DormCost)</a:t>
            </a:r>
          </a:p>
        </p:txBody>
      </p:sp>
      <p:sp>
        <p:nvSpPr>
          <p:cNvPr id="96260" name="Line 5"/>
          <p:cNvSpPr>
            <a:spLocks noChangeShapeType="1"/>
          </p:cNvSpPr>
          <p:nvPr/>
        </p:nvSpPr>
        <p:spPr bwMode="auto">
          <a:xfrm>
            <a:off x="3581400" y="2057400"/>
            <a:ext cx="1266825" cy="0"/>
          </a:xfrm>
          <a:prstGeom prst="line">
            <a:avLst/>
          </a:prstGeom>
          <a:noFill/>
          <a:ln w="38100">
            <a:solidFill>
              <a:schemeClr val="tx1"/>
            </a:solidFill>
            <a:round/>
            <a:headEnd/>
            <a:tailEnd type="triangle" w="lg" len="med"/>
          </a:ln>
        </p:spPr>
        <p:txBody>
          <a:bodyPr/>
          <a:lstStyle/>
          <a:p>
            <a:endParaRPr lang="en-US" dirty="0"/>
          </a:p>
        </p:txBody>
      </p:sp>
      <p:sp>
        <p:nvSpPr>
          <p:cNvPr id="96261" name="Text Box 6"/>
          <p:cNvSpPr txBox="1">
            <a:spLocks noChangeArrowheads="1"/>
          </p:cNvSpPr>
          <p:nvPr/>
        </p:nvSpPr>
        <p:spPr bwMode="auto">
          <a:xfrm>
            <a:off x="1447800" y="3048000"/>
            <a:ext cx="22098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(DormName)</a:t>
            </a:r>
          </a:p>
        </p:txBody>
      </p:sp>
      <p:sp>
        <p:nvSpPr>
          <p:cNvPr id="96262" name="Text Box 7"/>
          <p:cNvSpPr txBox="1">
            <a:spLocks noChangeArrowheads="1"/>
          </p:cNvSpPr>
          <p:nvPr/>
        </p:nvSpPr>
        <p:spPr bwMode="auto">
          <a:xfrm>
            <a:off x="4800600" y="3048000"/>
            <a:ext cx="20574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(DormCost) </a:t>
            </a:r>
            <a:endParaRPr lang="en-US" sz="2000" i="1" dirty="0">
              <a:solidFill>
                <a:srgbClr val="993300"/>
              </a:solidFill>
              <a:latin typeface="Arial Rounded MT Bold" pitchFamily="34" charset="0"/>
            </a:endParaRPr>
          </a:p>
        </p:txBody>
      </p:sp>
      <p:sp>
        <p:nvSpPr>
          <p:cNvPr id="96263" name="Text Box 8"/>
          <p:cNvSpPr txBox="1">
            <a:spLocks noChangeArrowheads="1"/>
          </p:cNvSpPr>
          <p:nvPr/>
        </p:nvSpPr>
        <p:spPr bwMode="auto">
          <a:xfrm>
            <a:off x="1600200" y="2590800"/>
            <a:ext cx="2301875" cy="396875"/>
          </a:xfrm>
          <a:prstGeom prst="rect">
            <a:avLst/>
          </a:prstGeom>
          <a:noFill/>
          <a:ln w="9525">
            <a:noFill/>
            <a:miter lim="800000"/>
            <a:headEnd/>
            <a:tailEnd/>
          </a:ln>
        </p:spPr>
        <p:txBody>
          <a:bodyPr>
            <a:spAutoFit/>
          </a:bodyPr>
          <a:lstStyle/>
          <a:p>
            <a:r>
              <a:rPr lang="en-US" sz="2000" i="1" dirty="0">
                <a:latin typeface="Arial Rounded MT Bold" pitchFamily="34" charset="0"/>
              </a:rPr>
              <a:t>However, if…</a:t>
            </a:r>
          </a:p>
        </p:txBody>
      </p:sp>
      <p:sp>
        <p:nvSpPr>
          <p:cNvPr id="96264" name="Line 9"/>
          <p:cNvSpPr>
            <a:spLocks noChangeShapeType="1"/>
          </p:cNvSpPr>
          <p:nvPr/>
        </p:nvSpPr>
        <p:spPr bwMode="auto">
          <a:xfrm>
            <a:off x="3657600" y="3276600"/>
            <a:ext cx="1066800" cy="0"/>
          </a:xfrm>
          <a:prstGeom prst="line">
            <a:avLst/>
          </a:prstGeom>
          <a:noFill/>
          <a:ln w="38100">
            <a:solidFill>
              <a:schemeClr val="tx1"/>
            </a:solidFill>
            <a:round/>
            <a:headEnd/>
            <a:tailEnd type="triangle" w="lg" len="med"/>
          </a:ln>
        </p:spPr>
        <p:txBody>
          <a:bodyPr/>
          <a:lstStyle/>
          <a:p>
            <a:endParaRPr lang="en-US" dirty="0"/>
          </a:p>
        </p:txBody>
      </p:sp>
      <p:sp>
        <p:nvSpPr>
          <p:cNvPr id="96265" name="Text Box 10"/>
          <p:cNvSpPr txBox="1">
            <a:spLocks noChangeArrowheads="1"/>
          </p:cNvSpPr>
          <p:nvPr/>
        </p:nvSpPr>
        <p:spPr bwMode="auto">
          <a:xfrm>
            <a:off x="1447800" y="4648200"/>
            <a:ext cx="2073275"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(StudentID)</a:t>
            </a:r>
          </a:p>
        </p:txBody>
      </p:sp>
      <p:sp>
        <p:nvSpPr>
          <p:cNvPr id="96266" name="Text Box 11"/>
          <p:cNvSpPr txBox="1">
            <a:spLocks noChangeArrowheads="1"/>
          </p:cNvSpPr>
          <p:nvPr/>
        </p:nvSpPr>
        <p:spPr bwMode="auto">
          <a:xfrm>
            <a:off x="4876800" y="4572000"/>
            <a:ext cx="2743200" cy="822325"/>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(StudentName,</a:t>
            </a:r>
          </a:p>
          <a:p>
            <a:r>
              <a:rPr lang="en-US" sz="2400" i="1" dirty="0">
                <a:solidFill>
                  <a:srgbClr val="993300"/>
                </a:solidFill>
                <a:latin typeface="Arial Rounded MT Bold" pitchFamily="34" charset="0"/>
              </a:rPr>
              <a:t> DormName)</a:t>
            </a:r>
          </a:p>
        </p:txBody>
      </p:sp>
      <p:sp>
        <p:nvSpPr>
          <p:cNvPr id="96267" name="Line 12"/>
          <p:cNvSpPr>
            <a:spLocks noChangeShapeType="1"/>
          </p:cNvSpPr>
          <p:nvPr/>
        </p:nvSpPr>
        <p:spPr bwMode="auto">
          <a:xfrm>
            <a:off x="3505200" y="4876800"/>
            <a:ext cx="1371600" cy="0"/>
          </a:xfrm>
          <a:prstGeom prst="line">
            <a:avLst/>
          </a:prstGeom>
          <a:noFill/>
          <a:ln w="38100">
            <a:solidFill>
              <a:schemeClr val="tx1"/>
            </a:solidFill>
            <a:round/>
            <a:headEnd/>
            <a:tailEnd type="triangle" w="lg" len="med"/>
          </a:ln>
        </p:spPr>
        <p:txBody>
          <a:bodyPr/>
          <a:lstStyle/>
          <a:p>
            <a:endParaRPr lang="en-US" dirty="0"/>
          </a:p>
        </p:txBody>
      </p:sp>
      <p:sp>
        <p:nvSpPr>
          <p:cNvPr id="96268" name="Text Box 13"/>
          <p:cNvSpPr txBox="1">
            <a:spLocks noChangeArrowheads="1"/>
          </p:cNvSpPr>
          <p:nvPr/>
        </p:nvSpPr>
        <p:spPr bwMode="auto">
          <a:xfrm>
            <a:off x="1447800" y="5562600"/>
            <a:ext cx="2301875"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(DormName)</a:t>
            </a:r>
          </a:p>
        </p:txBody>
      </p:sp>
      <p:sp>
        <p:nvSpPr>
          <p:cNvPr id="96269" name="Text Box 14"/>
          <p:cNvSpPr txBox="1">
            <a:spLocks noChangeArrowheads="1"/>
          </p:cNvSpPr>
          <p:nvPr/>
        </p:nvSpPr>
        <p:spPr bwMode="auto">
          <a:xfrm>
            <a:off x="4876800" y="5562600"/>
            <a:ext cx="20574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(DormCost)</a:t>
            </a:r>
            <a:r>
              <a:rPr lang="en-US" sz="2400" i="1" dirty="0">
                <a:solidFill>
                  <a:srgbClr val="4840EC"/>
                </a:solidFill>
                <a:latin typeface="Arial Rounded MT Bold" pitchFamily="34" charset="0"/>
              </a:rPr>
              <a:t> </a:t>
            </a:r>
          </a:p>
        </p:txBody>
      </p:sp>
      <p:sp>
        <p:nvSpPr>
          <p:cNvPr id="96270" name="Line 15"/>
          <p:cNvSpPr>
            <a:spLocks noChangeShapeType="1"/>
          </p:cNvSpPr>
          <p:nvPr/>
        </p:nvSpPr>
        <p:spPr bwMode="auto">
          <a:xfrm>
            <a:off x="3581400" y="5867400"/>
            <a:ext cx="1219200" cy="0"/>
          </a:xfrm>
          <a:prstGeom prst="line">
            <a:avLst/>
          </a:prstGeom>
          <a:noFill/>
          <a:ln w="38100">
            <a:solidFill>
              <a:schemeClr val="tx1"/>
            </a:solidFill>
            <a:round/>
            <a:headEnd/>
            <a:tailEnd type="triangle" w="lg" len="med"/>
          </a:ln>
        </p:spPr>
        <p:txBody>
          <a:bodyPr/>
          <a:lstStyle/>
          <a:p>
            <a:endParaRPr lang="en-US" dirty="0"/>
          </a:p>
        </p:txBody>
      </p:sp>
      <p:sp>
        <p:nvSpPr>
          <p:cNvPr id="96271" name="Text Box 16"/>
          <p:cNvSpPr txBox="1">
            <a:spLocks noChangeArrowheads="1"/>
          </p:cNvSpPr>
          <p:nvPr/>
        </p:nvSpPr>
        <p:spPr bwMode="auto">
          <a:xfrm>
            <a:off x="1524000" y="3733800"/>
            <a:ext cx="6858000" cy="701675"/>
          </a:xfrm>
          <a:prstGeom prst="rect">
            <a:avLst/>
          </a:prstGeom>
          <a:noFill/>
          <a:ln w="9525">
            <a:noFill/>
            <a:miter lim="800000"/>
            <a:headEnd/>
            <a:tailEnd/>
          </a:ln>
        </p:spPr>
        <p:txBody>
          <a:bodyPr>
            <a:spAutoFit/>
          </a:bodyPr>
          <a:lstStyle/>
          <a:p>
            <a:r>
              <a:rPr lang="en-US" sz="2000" i="1" dirty="0">
                <a:latin typeface="Arial Rounded MT Bold" pitchFamily="34" charset="0"/>
              </a:rPr>
              <a:t>Then DormCost should be placed into its own relation,</a:t>
            </a:r>
          </a:p>
          <a:p>
            <a:r>
              <a:rPr lang="en-US" sz="2000" i="1" dirty="0">
                <a:latin typeface="Arial Rounded MT Bold" pitchFamily="34" charset="0"/>
              </a:rPr>
              <a:t>resulting in the relations: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1524000" y="228600"/>
            <a:ext cx="7391400" cy="1143000"/>
          </a:xfrm>
          <a:prstGeom prst="rect">
            <a:avLst/>
          </a:prstGeom>
          <a:noFill/>
          <a:ln w="9525">
            <a:noFill/>
            <a:miter lim="800000"/>
            <a:headEnd/>
            <a:tailEnd/>
          </a:ln>
        </p:spPr>
        <p:txBody>
          <a:bodyPr anchor="ctr"/>
          <a:lstStyle/>
          <a:p>
            <a:pPr algn="ctr"/>
            <a:r>
              <a:rPr lang="en-US" sz="4000" dirty="0">
                <a:solidFill>
                  <a:srgbClr val="4F5A28"/>
                </a:solidFill>
              </a:rPr>
              <a:t>Normalization </a:t>
            </a:r>
            <a:r>
              <a:rPr lang="en-US" sz="4000" dirty="0" smtClean="0">
                <a:solidFill>
                  <a:srgbClr val="4F5A28"/>
                </a:solidFill>
              </a:rPr>
              <a:t>Example (Cont’d)</a:t>
            </a:r>
            <a:endParaRPr lang="en-US" sz="4000" dirty="0">
              <a:solidFill>
                <a:srgbClr val="4F5A28"/>
              </a:solidFill>
            </a:endParaRPr>
          </a:p>
        </p:txBody>
      </p:sp>
      <p:sp>
        <p:nvSpPr>
          <p:cNvPr id="98306" name="Text Box 3"/>
          <p:cNvSpPr txBox="1">
            <a:spLocks noChangeArrowheads="1"/>
          </p:cNvSpPr>
          <p:nvPr/>
        </p:nvSpPr>
        <p:spPr bwMode="auto">
          <a:xfrm>
            <a:off x="1524000" y="1905000"/>
            <a:ext cx="2057400" cy="822325"/>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(AttorneyID,ClientID)</a:t>
            </a:r>
          </a:p>
        </p:txBody>
      </p:sp>
      <p:sp>
        <p:nvSpPr>
          <p:cNvPr id="98307" name="Text Box 4"/>
          <p:cNvSpPr txBox="1">
            <a:spLocks noChangeArrowheads="1"/>
          </p:cNvSpPr>
          <p:nvPr/>
        </p:nvSpPr>
        <p:spPr bwMode="auto">
          <a:xfrm>
            <a:off x="4953000" y="1905000"/>
            <a:ext cx="3886200" cy="822325"/>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(ClientName, MeetingDate, Duration)</a:t>
            </a:r>
          </a:p>
        </p:txBody>
      </p:sp>
      <p:sp>
        <p:nvSpPr>
          <p:cNvPr id="98308" name="Line 5"/>
          <p:cNvSpPr>
            <a:spLocks noChangeShapeType="1"/>
          </p:cNvSpPr>
          <p:nvPr/>
        </p:nvSpPr>
        <p:spPr bwMode="auto">
          <a:xfrm flipV="1">
            <a:off x="3581400" y="2209800"/>
            <a:ext cx="1371600" cy="0"/>
          </a:xfrm>
          <a:prstGeom prst="line">
            <a:avLst/>
          </a:prstGeom>
          <a:noFill/>
          <a:ln w="38100">
            <a:solidFill>
              <a:schemeClr val="tx1"/>
            </a:solidFill>
            <a:round/>
            <a:headEnd/>
            <a:tailEnd type="triangle" w="lg" len="med"/>
          </a:ln>
        </p:spPr>
        <p:txBody>
          <a:bodyPr/>
          <a:lstStyle/>
          <a:p>
            <a:endParaRPr lang="en-US" dirty="0"/>
          </a:p>
        </p:txBody>
      </p:sp>
      <p:sp>
        <p:nvSpPr>
          <p:cNvPr id="98309" name="Text Box 6"/>
          <p:cNvSpPr txBox="1">
            <a:spLocks noChangeArrowheads="1"/>
          </p:cNvSpPr>
          <p:nvPr/>
        </p:nvSpPr>
        <p:spPr bwMode="auto">
          <a:xfrm>
            <a:off x="1524000" y="3200400"/>
            <a:ext cx="1768475"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(ClientID)</a:t>
            </a:r>
          </a:p>
        </p:txBody>
      </p:sp>
      <p:sp>
        <p:nvSpPr>
          <p:cNvPr id="98310" name="Text Box 7"/>
          <p:cNvSpPr txBox="1">
            <a:spLocks noChangeArrowheads="1"/>
          </p:cNvSpPr>
          <p:nvPr/>
        </p:nvSpPr>
        <p:spPr bwMode="auto">
          <a:xfrm>
            <a:off x="5105400" y="3200400"/>
            <a:ext cx="25908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(ClientName)  </a:t>
            </a:r>
            <a:endParaRPr lang="en-US" sz="2000" i="1" dirty="0">
              <a:solidFill>
                <a:srgbClr val="993300"/>
              </a:solidFill>
              <a:latin typeface="Arial Rounded MT Bold" pitchFamily="34" charset="0"/>
            </a:endParaRPr>
          </a:p>
        </p:txBody>
      </p:sp>
      <p:sp>
        <p:nvSpPr>
          <p:cNvPr id="98311" name="Text Box 8"/>
          <p:cNvSpPr txBox="1">
            <a:spLocks noChangeArrowheads="1"/>
          </p:cNvSpPr>
          <p:nvPr/>
        </p:nvSpPr>
        <p:spPr bwMode="auto">
          <a:xfrm>
            <a:off x="1600200" y="2743200"/>
            <a:ext cx="2301875" cy="396875"/>
          </a:xfrm>
          <a:prstGeom prst="rect">
            <a:avLst/>
          </a:prstGeom>
          <a:noFill/>
          <a:ln w="9525">
            <a:noFill/>
            <a:miter lim="800000"/>
            <a:headEnd/>
            <a:tailEnd/>
          </a:ln>
        </p:spPr>
        <p:txBody>
          <a:bodyPr>
            <a:spAutoFit/>
          </a:bodyPr>
          <a:lstStyle/>
          <a:p>
            <a:r>
              <a:rPr lang="en-US" sz="2000" i="1" dirty="0">
                <a:latin typeface="Arial Rounded MT Bold" pitchFamily="34" charset="0"/>
              </a:rPr>
              <a:t>However, if…</a:t>
            </a:r>
          </a:p>
        </p:txBody>
      </p:sp>
      <p:sp>
        <p:nvSpPr>
          <p:cNvPr id="98312" name="Line 9"/>
          <p:cNvSpPr>
            <a:spLocks noChangeShapeType="1"/>
          </p:cNvSpPr>
          <p:nvPr/>
        </p:nvSpPr>
        <p:spPr bwMode="auto">
          <a:xfrm>
            <a:off x="3124200" y="3505200"/>
            <a:ext cx="1905000" cy="0"/>
          </a:xfrm>
          <a:prstGeom prst="line">
            <a:avLst/>
          </a:prstGeom>
          <a:noFill/>
          <a:ln w="38100">
            <a:solidFill>
              <a:schemeClr val="tx1"/>
            </a:solidFill>
            <a:round/>
            <a:headEnd/>
            <a:tailEnd type="triangle" w="lg" len="med"/>
          </a:ln>
        </p:spPr>
        <p:txBody>
          <a:bodyPr/>
          <a:lstStyle/>
          <a:p>
            <a:endParaRPr lang="en-US" dirty="0"/>
          </a:p>
        </p:txBody>
      </p:sp>
      <p:sp>
        <p:nvSpPr>
          <p:cNvPr id="98313" name="Line 10"/>
          <p:cNvSpPr>
            <a:spLocks noChangeShapeType="1"/>
          </p:cNvSpPr>
          <p:nvPr/>
        </p:nvSpPr>
        <p:spPr bwMode="auto">
          <a:xfrm>
            <a:off x="3581400" y="4876800"/>
            <a:ext cx="1219200" cy="0"/>
          </a:xfrm>
          <a:prstGeom prst="line">
            <a:avLst/>
          </a:prstGeom>
          <a:noFill/>
          <a:ln w="38100">
            <a:solidFill>
              <a:schemeClr val="tx1"/>
            </a:solidFill>
            <a:round/>
            <a:headEnd/>
            <a:tailEnd type="triangle" w="lg" len="med"/>
          </a:ln>
        </p:spPr>
        <p:txBody>
          <a:bodyPr/>
          <a:lstStyle/>
          <a:p>
            <a:endParaRPr lang="en-US" dirty="0"/>
          </a:p>
        </p:txBody>
      </p:sp>
      <p:sp>
        <p:nvSpPr>
          <p:cNvPr id="98314" name="Text Box 11"/>
          <p:cNvSpPr txBox="1">
            <a:spLocks noChangeArrowheads="1"/>
          </p:cNvSpPr>
          <p:nvPr/>
        </p:nvSpPr>
        <p:spPr bwMode="auto">
          <a:xfrm>
            <a:off x="1524000" y="5410200"/>
            <a:ext cx="17526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(ClientID)</a:t>
            </a:r>
          </a:p>
        </p:txBody>
      </p:sp>
      <p:sp>
        <p:nvSpPr>
          <p:cNvPr id="98315" name="Text Box 12"/>
          <p:cNvSpPr txBox="1">
            <a:spLocks noChangeArrowheads="1"/>
          </p:cNvSpPr>
          <p:nvPr/>
        </p:nvSpPr>
        <p:spPr bwMode="auto">
          <a:xfrm>
            <a:off x="4953000" y="5334000"/>
            <a:ext cx="22860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(ClientName) </a:t>
            </a:r>
          </a:p>
        </p:txBody>
      </p:sp>
      <p:sp>
        <p:nvSpPr>
          <p:cNvPr id="98316" name="Line 13"/>
          <p:cNvSpPr>
            <a:spLocks noChangeShapeType="1"/>
          </p:cNvSpPr>
          <p:nvPr/>
        </p:nvSpPr>
        <p:spPr bwMode="auto">
          <a:xfrm>
            <a:off x="3581400" y="5638800"/>
            <a:ext cx="1219200" cy="0"/>
          </a:xfrm>
          <a:prstGeom prst="line">
            <a:avLst/>
          </a:prstGeom>
          <a:noFill/>
          <a:ln w="38100">
            <a:solidFill>
              <a:schemeClr val="tx1"/>
            </a:solidFill>
            <a:round/>
            <a:headEnd/>
            <a:tailEnd type="triangle" w="lg" len="med"/>
          </a:ln>
        </p:spPr>
        <p:txBody>
          <a:bodyPr/>
          <a:lstStyle/>
          <a:p>
            <a:endParaRPr lang="en-US" dirty="0"/>
          </a:p>
        </p:txBody>
      </p:sp>
      <p:sp>
        <p:nvSpPr>
          <p:cNvPr id="98317" name="Text Box 14"/>
          <p:cNvSpPr txBox="1">
            <a:spLocks noChangeArrowheads="1"/>
          </p:cNvSpPr>
          <p:nvPr/>
        </p:nvSpPr>
        <p:spPr bwMode="auto">
          <a:xfrm>
            <a:off x="1524000" y="4572000"/>
            <a:ext cx="2073275" cy="822325"/>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(AttorneyID,ClientID)</a:t>
            </a:r>
          </a:p>
        </p:txBody>
      </p:sp>
      <p:sp>
        <p:nvSpPr>
          <p:cNvPr id="98318" name="Text Box 15"/>
          <p:cNvSpPr txBox="1">
            <a:spLocks noChangeArrowheads="1"/>
          </p:cNvSpPr>
          <p:nvPr/>
        </p:nvSpPr>
        <p:spPr bwMode="auto">
          <a:xfrm>
            <a:off x="4953000" y="4572000"/>
            <a:ext cx="3886200" cy="457200"/>
          </a:xfrm>
          <a:prstGeom prst="rect">
            <a:avLst/>
          </a:prstGeom>
          <a:noFill/>
          <a:ln w="9525">
            <a:noFill/>
            <a:miter lim="800000"/>
            <a:headEnd/>
            <a:tailEnd/>
          </a:ln>
        </p:spPr>
        <p:txBody>
          <a:bodyPr>
            <a:spAutoFit/>
          </a:bodyPr>
          <a:lstStyle/>
          <a:p>
            <a:r>
              <a:rPr lang="en-US" sz="2400" i="1" dirty="0">
                <a:solidFill>
                  <a:srgbClr val="993300"/>
                </a:solidFill>
                <a:latin typeface="Arial Rounded MT Bold" pitchFamily="34" charset="0"/>
              </a:rPr>
              <a:t>(MeetingDate, Duration)</a:t>
            </a:r>
          </a:p>
        </p:txBody>
      </p:sp>
      <p:sp>
        <p:nvSpPr>
          <p:cNvPr id="98319" name="Text Box 16"/>
          <p:cNvSpPr txBox="1">
            <a:spLocks noChangeArrowheads="1"/>
          </p:cNvSpPr>
          <p:nvPr/>
        </p:nvSpPr>
        <p:spPr bwMode="auto">
          <a:xfrm>
            <a:off x="1524000" y="3810000"/>
            <a:ext cx="7162800" cy="701675"/>
          </a:xfrm>
          <a:prstGeom prst="rect">
            <a:avLst/>
          </a:prstGeom>
          <a:noFill/>
          <a:ln w="9525">
            <a:noFill/>
            <a:miter lim="800000"/>
            <a:headEnd/>
            <a:tailEnd/>
          </a:ln>
        </p:spPr>
        <p:txBody>
          <a:bodyPr>
            <a:spAutoFit/>
          </a:bodyPr>
          <a:lstStyle/>
          <a:p>
            <a:r>
              <a:rPr lang="en-US" sz="2000" i="1" dirty="0">
                <a:latin typeface="Arial Rounded MT Bold" pitchFamily="34" charset="0"/>
              </a:rPr>
              <a:t>Then ClientName should be placed into its own relation,</a:t>
            </a:r>
          </a:p>
          <a:p>
            <a:r>
              <a:rPr lang="en-US" sz="2000" i="1" dirty="0">
                <a:latin typeface="Arial Rounded MT Bold" pitchFamily="34" charset="0"/>
              </a:rPr>
              <a:t>resulting in the relations:</a:t>
            </a:r>
          </a:p>
        </p:txBody>
      </p:sp>
      <p:sp>
        <p:nvSpPr>
          <p:cNvPr id="98321" name="Slide Number Placeholder 2"/>
          <p:cNvSpPr>
            <a:spLocks noGrp="1"/>
          </p:cNvSpPr>
          <p:nvPr>
            <p:ph type="sldNum" sz="quarter" idx="11"/>
          </p:nvPr>
        </p:nvSpPr>
        <p:spPr>
          <a:noFill/>
        </p:spPr>
        <p:txBody>
          <a:bodyPr/>
          <a:lstStyle/>
          <a:p>
            <a:r>
              <a:rPr lang="en-US" dirty="0">
                <a:cs typeface="Arial" charset="0"/>
              </a:rPr>
              <a:t>2-</a:t>
            </a:r>
            <a:fld id="{AF7C6835-CACA-49E2-B60E-D4BBAD196364}" type="slidenum">
              <a:rPr lang="en-US">
                <a:cs typeface="Arial" charset="0"/>
              </a:rPr>
              <a:pPr/>
              <a:t>48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3" name="Picture 2" descr="cid:3287383400_2177562"/>
          <p:cNvPicPr>
            <a:picLocks noChangeAspect="1" noChangeArrowheads="1"/>
          </p:cNvPicPr>
          <p:nvPr/>
        </p:nvPicPr>
        <p:blipFill>
          <a:blip r:embed="rId3" r:link="rId4" cstate="print"/>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18434" name="Rectangle 3"/>
          <p:cNvSpPr>
            <a:spLocks noChangeArrowheads="1"/>
          </p:cNvSpPr>
          <p:nvPr/>
        </p:nvSpPr>
        <p:spPr bwMode="auto">
          <a:xfrm>
            <a:off x="1912938" y="3844925"/>
            <a:ext cx="6697662" cy="1314450"/>
          </a:xfrm>
          <a:prstGeom prst="rect">
            <a:avLst/>
          </a:prstGeom>
          <a:noFill/>
          <a:ln w="9525">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18435" name="Rectangle 5"/>
          <p:cNvSpPr txBox="1">
            <a:spLocks noGrp="1" noChangeArrowheads="1"/>
          </p:cNvSpPr>
          <p:nvPr/>
        </p:nvSpPr>
        <p:spPr bwMode="auto">
          <a:xfrm>
            <a:off x="1905000" y="5410200"/>
            <a:ext cx="6858000" cy="609600"/>
          </a:xfrm>
          <a:prstGeom prst="rect">
            <a:avLst/>
          </a:prstGeom>
          <a:noFill/>
          <a:ln w="9525">
            <a:noFill/>
            <a:miter lim="800000"/>
            <a:headEnd/>
            <a:tailEnd/>
          </a:ln>
        </p:spPr>
        <p:txBody>
          <a:bodyPr anchor="b"/>
          <a:lstStyle/>
          <a:p>
            <a:pPr algn="ctr"/>
            <a:r>
              <a:rPr lang="en-US" dirty="0">
                <a:solidFill>
                  <a:srgbClr val="000000"/>
                </a:solidFill>
                <a:latin typeface="Tahoma" pitchFamily="34" charset="0"/>
              </a:rPr>
              <a:t>Copyright © </a:t>
            </a:r>
            <a:r>
              <a:rPr lang="en-US" dirty="0" smtClean="0">
                <a:solidFill>
                  <a:srgbClr val="000000"/>
                </a:solidFill>
                <a:latin typeface="Tahoma" pitchFamily="34" charset="0"/>
              </a:rPr>
              <a:t>2015 </a:t>
            </a:r>
            <a:r>
              <a:rPr lang="en-US" dirty="0">
                <a:solidFill>
                  <a:srgbClr val="000000"/>
                </a:solidFill>
                <a:latin typeface="Tahoma" pitchFamily="34" charset="0"/>
              </a:rPr>
              <a:t>Pearson Education, Inc.  </a:t>
            </a:r>
          </a:p>
          <a:p>
            <a:pPr algn="ctr"/>
            <a:r>
              <a:rPr lang="en-US" dirty="0">
                <a:solidFill>
                  <a:srgbClr val="000000"/>
                </a:solidFill>
                <a:latin typeface="Tahoma" pitchFamily="34" charset="0"/>
              </a:rPr>
              <a:t>Publishing as Prentice Hall</a:t>
            </a:r>
            <a:endParaRPr lang="en-US" dirty="0">
              <a:solidFill>
                <a:srgbClr val="000000"/>
              </a:solidFill>
            </a:endParaRPr>
          </a:p>
        </p:txBody>
      </p:sp>
      <p:sp>
        <p:nvSpPr>
          <p:cNvPr id="7"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6145485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t>Relation</a:t>
            </a:r>
          </a:p>
        </p:txBody>
      </p:sp>
      <p:sp>
        <p:nvSpPr>
          <p:cNvPr id="26626" name="Rectangle 3"/>
          <p:cNvSpPr>
            <a:spLocks noGrp="1" noChangeArrowheads="1"/>
          </p:cNvSpPr>
          <p:nvPr>
            <p:ph idx="1"/>
          </p:nvPr>
        </p:nvSpPr>
        <p:spPr/>
        <p:txBody>
          <a:bodyPr/>
          <a:lstStyle/>
          <a:p>
            <a:r>
              <a:rPr lang="en-US" dirty="0" smtClean="0"/>
              <a:t>A </a:t>
            </a:r>
            <a:r>
              <a:rPr lang="en-US" b="1" dirty="0" smtClean="0"/>
              <a:t>relation</a:t>
            </a:r>
            <a:r>
              <a:rPr lang="en-US" i="1" dirty="0" smtClean="0"/>
              <a:t> </a:t>
            </a:r>
            <a:r>
              <a:rPr lang="en-US" dirty="0" smtClean="0"/>
              <a:t>is a two-dimensional table that has specific characteristics.</a:t>
            </a:r>
          </a:p>
          <a:p>
            <a:r>
              <a:rPr lang="en-US" dirty="0" smtClean="0"/>
              <a:t>The table dimensions, like a matrix, consist of rows and columns.</a:t>
            </a:r>
          </a:p>
        </p:txBody>
      </p:sp>
      <p:sp>
        <p:nvSpPr>
          <p:cNvPr id="26654" name="Slide Number Placeholder 2"/>
          <p:cNvSpPr>
            <a:spLocks noGrp="1"/>
          </p:cNvSpPr>
          <p:nvPr>
            <p:ph type="sldNum" sz="quarter" idx="11"/>
          </p:nvPr>
        </p:nvSpPr>
        <p:spPr>
          <a:noFill/>
        </p:spPr>
        <p:txBody>
          <a:bodyPr/>
          <a:lstStyle/>
          <a:p>
            <a:r>
              <a:rPr lang="en-US" dirty="0">
                <a:cs typeface="Arial" charset="0"/>
              </a:rPr>
              <a:t>2-</a:t>
            </a:r>
            <a:fld id="{10F6DF2F-A217-4F26-AFE5-620F671258BF}" type="slidenum">
              <a:rPr lang="en-US">
                <a:cs typeface="Arial" charset="0"/>
              </a:rPr>
              <a:pPr/>
              <a:t>5</a:t>
            </a:fld>
            <a:endParaRPr lang="en-US" dirty="0">
              <a:cs typeface="Arial" charset="0"/>
            </a:endParaRPr>
          </a:p>
        </p:txBody>
      </p:sp>
      <p:graphicFrame>
        <p:nvGraphicFramePr>
          <p:cNvPr id="21508" name="Group 4"/>
          <p:cNvGraphicFramePr>
            <a:graphicFrameLocks noGrp="1"/>
          </p:cNvGraphicFramePr>
          <p:nvPr/>
        </p:nvGraphicFramePr>
        <p:xfrm>
          <a:off x="2133600" y="4114800"/>
          <a:ext cx="6096000" cy="1524000"/>
        </p:xfrm>
        <a:graphic>
          <a:graphicData uri="http://schemas.openxmlformats.org/drawingml/2006/table">
            <a:tbl>
              <a:tblPr/>
              <a:tblGrid>
                <a:gridCol w="2032000"/>
                <a:gridCol w="2032000"/>
                <a:gridCol w="2032000"/>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00354" name="Rectangle 2"/>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The Relational Model</a:t>
            </a:r>
          </a:p>
        </p:txBody>
      </p:sp>
      <p:sp>
        <p:nvSpPr>
          <p:cNvPr id="100355" name="Rectangle 3"/>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End of Presentation on Chapter Two</a:t>
            </a:r>
          </a:p>
        </p:txBody>
      </p:sp>
      <p:sp>
        <p:nvSpPr>
          <p:cNvPr id="100356"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447800" y="228600"/>
            <a:ext cx="7467600" cy="1143000"/>
          </a:xfrm>
        </p:spPr>
        <p:txBody>
          <a:bodyPr/>
          <a:lstStyle/>
          <a:p>
            <a:r>
              <a:rPr lang="en-US" dirty="0" smtClean="0"/>
              <a:t>Characteristics of a Relation</a:t>
            </a:r>
          </a:p>
        </p:txBody>
      </p:sp>
      <p:sp>
        <p:nvSpPr>
          <p:cNvPr id="28674" name="Rectangle 3"/>
          <p:cNvSpPr>
            <a:spLocks noGrp="1" noChangeArrowheads="1"/>
          </p:cNvSpPr>
          <p:nvPr>
            <p:ph idx="1"/>
          </p:nvPr>
        </p:nvSpPr>
        <p:spPr>
          <a:xfrm>
            <a:off x="1447800" y="1600200"/>
            <a:ext cx="7239000" cy="4562475"/>
          </a:xfrm>
        </p:spPr>
        <p:txBody>
          <a:bodyPr/>
          <a:lstStyle/>
          <a:p>
            <a:pPr marL="514350" indent="-514350">
              <a:lnSpc>
                <a:spcPct val="90000"/>
              </a:lnSpc>
              <a:buFont typeface="+mj-lt"/>
              <a:buAutoNum type="arabicPeriod"/>
            </a:pPr>
            <a:r>
              <a:rPr lang="en-US" sz="2800" dirty="0" smtClean="0"/>
              <a:t>Rows contain data about an entity.</a:t>
            </a:r>
          </a:p>
          <a:p>
            <a:pPr marL="514350" indent="-514350">
              <a:lnSpc>
                <a:spcPct val="90000"/>
              </a:lnSpc>
              <a:buFont typeface="+mj-lt"/>
              <a:buAutoNum type="arabicPeriod"/>
            </a:pPr>
            <a:r>
              <a:rPr lang="en-US" sz="2800" dirty="0" smtClean="0"/>
              <a:t>Columns contain data about attributes of the entity.</a:t>
            </a:r>
          </a:p>
          <a:p>
            <a:pPr marL="514350" indent="-514350">
              <a:lnSpc>
                <a:spcPct val="90000"/>
              </a:lnSpc>
              <a:buFont typeface="+mj-lt"/>
              <a:buAutoNum type="arabicPeriod"/>
            </a:pPr>
            <a:r>
              <a:rPr lang="en-US" sz="2800" dirty="0" smtClean="0"/>
              <a:t>Cells of the table hold a single value.</a:t>
            </a:r>
          </a:p>
          <a:p>
            <a:pPr marL="514350" indent="-514350">
              <a:lnSpc>
                <a:spcPct val="90000"/>
              </a:lnSpc>
              <a:buFont typeface="+mj-lt"/>
              <a:buAutoNum type="arabicPeriod"/>
            </a:pPr>
            <a:r>
              <a:rPr lang="en-US" sz="2800" dirty="0" smtClean="0"/>
              <a:t>All entries in a column are of the same kind.</a:t>
            </a:r>
          </a:p>
          <a:p>
            <a:pPr marL="514350" indent="-514350">
              <a:lnSpc>
                <a:spcPct val="90000"/>
              </a:lnSpc>
              <a:buFont typeface="+mj-lt"/>
              <a:buAutoNum type="arabicPeriod"/>
            </a:pPr>
            <a:r>
              <a:rPr lang="en-US" sz="2800" dirty="0" smtClean="0"/>
              <a:t>Each column has a unique name.</a:t>
            </a:r>
          </a:p>
          <a:p>
            <a:pPr marL="514350" indent="-514350">
              <a:lnSpc>
                <a:spcPct val="90000"/>
              </a:lnSpc>
              <a:buFont typeface="+mj-lt"/>
              <a:buAutoNum type="arabicPeriod"/>
            </a:pPr>
            <a:r>
              <a:rPr lang="en-US" sz="2800" dirty="0" smtClean="0"/>
              <a:t>The order of the columns is unimportant.</a:t>
            </a:r>
          </a:p>
          <a:p>
            <a:pPr marL="514350" indent="-514350">
              <a:lnSpc>
                <a:spcPct val="90000"/>
              </a:lnSpc>
              <a:buFont typeface="+mj-lt"/>
              <a:buAutoNum type="arabicPeriod"/>
            </a:pPr>
            <a:r>
              <a:rPr lang="en-US" sz="2800" dirty="0" smtClean="0"/>
              <a:t>The order of the rows is unimportant.</a:t>
            </a:r>
          </a:p>
          <a:p>
            <a:pPr marL="514350" indent="-514350">
              <a:lnSpc>
                <a:spcPct val="90000"/>
              </a:lnSpc>
              <a:buFont typeface="+mj-lt"/>
              <a:buAutoNum type="arabicPeriod"/>
            </a:pPr>
            <a:r>
              <a:rPr lang="en-US" sz="2800" dirty="0" smtClean="0"/>
              <a:t>No two rows may be identical.</a:t>
            </a:r>
          </a:p>
          <a:p>
            <a:pPr>
              <a:lnSpc>
                <a:spcPct val="90000"/>
              </a:lnSpc>
            </a:pPr>
            <a:endParaRPr lang="en-US" sz="2800" dirty="0" smtClean="0"/>
          </a:p>
        </p:txBody>
      </p:sp>
      <p:sp>
        <p:nvSpPr>
          <p:cNvPr id="28676" name="Slide Number Placeholder 2"/>
          <p:cNvSpPr>
            <a:spLocks noGrp="1"/>
          </p:cNvSpPr>
          <p:nvPr>
            <p:ph type="sldNum" sz="quarter" idx="11"/>
          </p:nvPr>
        </p:nvSpPr>
        <p:spPr>
          <a:noFill/>
        </p:spPr>
        <p:txBody>
          <a:bodyPr/>
          <a:lstStyle/>
          <a:p>
            <a:r>
              <a:rPr lang="en-US" dirty="0">
                <a:cs typeface="Arial" charset="0"/>
              </a:rPr>
              <a:t>2-</a:t>
            </a:r>
            <a:fld id="{5967B43C-C194-471C-840F-35887D4C201D}" type="slidenum">
              <a:rPr lang="en-US">
                <a:cs typeface="Arial" charset="0"/>
              </a:rPr>
              <a:pPr/>
              <a:t>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A Sample Relation</a:t>
            </a:r>
          </a:p>
        </p:txBody>
      </p:sp>
      <p:sp>
        <p:nvSpPr>
          <p:cNvPr id="30749" name="Slide Number Placeholder 2"/>
          <p:cNvSpPr>
            <a:spLocks noGrp="1"/>
          </p:cNvSpPr>
          <p:nvPr>
            <p:ph type="sldNum" sz="quarter" idx="11"/>
          </p:nvPr>
        </p:nvSpPr>
        <p:spPr>
          <a:noFill/>
        </p:spPr>
        <p:txBody>
          <a:bodyPr/>
          <a:lstStyle/>
          <a:p>
            <a:r>
              <a:rPr lang="en-US" dirty="0">
                <a:cs typeface="Arial" charset="0"/>
              </a:rPr>
              <a:t>2-</a:t>
            </a:r>
            <a:fld id="{0AD4E9E5-11C5-4B1E-A34D-01091B7D7029}" type="slidenum">
              <a:rPr lang="en-US">
                <a:cs typeface="Arial" charset="0"/>
              </a:rPr>
              <a:pPr/>
              <a:t>7</a:t>
            </a:fld>
            <a:endParaRPr lang="en-US" dirty="0">
              <a:cs typeface="Arial" charset="0"/>
            </a:endParaRPr>
          </a:p>
        </p:txBody>
      </p:sp>
      <p:graphicFrame>
        <p:nvGraphicFramePr>
          <p:cNvPr id="23589" name="Group 37"/>
          <p:cNvGraphicFramePr>
            <a:graphicFrameLocks noGrp="1"/>
          </p:cNvGraphicFramePr>
          <p:nvPr/>
        </p:nvGraphicFramePr>
        <p:xfrm>
          <a:off x="1524000" y="2362200"/>
          <a:ext cx="7391400" cy="2590800"/>
        </p:xfrm>
        <a:graphic>
          <a:graphicData uri="http://schemas.openxmlformats.org/drawingml/2006/table">
            <a:tbl>
              <a:tblPr/>
              <a:tblGrid>
                <a:gridCol w="3252788"/>
                <a:gridCol w="2005012"/>
                <a:gridCol w="2133600"/>
              </a:tblGrid>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EmployeeNumber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FirstName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LastName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Abernathy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Jerry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Cadley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Alex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Copley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Jackson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89"/>
                                        </p:tgtEl>
                                        <p:attrNameLst>
                                          <p:attrName>style.visibility</p:attrName>
                                        </p:attrNameLst>
                                      </p:cBhvr>
                                      <p:to>
                                        <p:strVal val="visible"/>
                                      </p:to>
                                    </p:set>
                                    <p:anim calcmode="lin" valueType="num">
                                      <p:cBhvr additive="base">
                                        <p:cTn id="7" dur="500" fill="hold"/>
                                        <p:tgtEl>
                                          <p:spTgt spid="23589"/>
                                        </p:tgtEl>
                                        <p:attrNameLst>
                                          <p:attrName>ppt_x</p:attrName>
                                        </p:attrNameLst>
                                      </p:cBhvr>
                                      <p:tavLst>
                                        <p:tav tm="0">
                                          <p:val>
                                            <p:strVal val="#ppt_x"/>
                                          </p:val>
                                        </p:tav>
                                        <p:tav tm="100000">
                                          <p:val>
                                            <p:strVal val="#ppt_x"/>
                                          </p:val>
                                        </p:tav>
                                      </p:tavLst>
                                    </p:anim>
                                    <p:anim calcmode="lin" valueType="num">
                                      <p:cBhvr additive="base">
                                        <p:cTn id="8" dur="500" fill="hold"/>
                                        <p:tgtEl>
                                          <p:spTgt spid="23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A Nonrelation Example</a:t>
            </a:r>
          </a:p>
        </p:txBody>
      </p:sp>
      <p:sp>
        <p:nvSpPr>
          <p:cNvPr id="32799" name="Slide Number Placeholder 2"/>
          <p:cNvSpPr>
            <a:spLocks noGrp="1"/>
          </p:cNvSpPr>
          <p:nvPr>
            <p:ph type="sldNum" sz="quarter" idx="11"/>
          </p:nvPr>
        </p:nvSpPr>
        <p:spPr>
          <a:noFill/>
        </p:spPr>
        <p:txBody>
          <a:bodyPr/>
          <a:lstStyle/>
          <a:p>
            <a:r>
              <a:rPr lang="en-US" dirty="0">
                <a:cs typeface="Arial" charset="0"/>
              </a:rPr>
              <a:t>2-</a:t>
            </a:r>
            <a:fld id="{0428E3BB-7916-4336-BF4D-1588B2186951}" type="slidenum">
              <a:rPr lang="en-US">
                <a:cs typeface="Arial" charset="0"/>
              </a:rPr>
              <a:pPr/>
              <a:t>8</a:t>
            </a:fld>
            <a:endParaRPr lang="en-US" dirty="0">
              <a:cs typeface="Arial" charset="0"/>
            </a:endParaRPr>
          </a:p>
        </p:txBody>
      </p:sp>
      <p:graphicFrame>
        <p:nvGraphicFramePr>
          <p:cNvPr id="24611" name="Group 35"/>
          <p:cNvGraphicFramePr>
            <a:graphicFrameLocks noGrp="1"/>
          </p:cNvGraphicFramePr>
          <p:nvPr/>
        </p:nvGraphicFramePr>
        <p:xfrm>
          <a:off x="1524000" y="2743200"/>
          <a:ext cx="7315200" cy="3103564"/>
        </p:xfrm>
        <a:graphic>
          <a:graphicData uri="http://schemas.openxmlformats.org/drawingml/2006/table">
            <a:tbl>
              <a:tblPr/>
              <a:tblGrid>
                <a:gridCol w="3219450"/>
                <a:gridCol w="1974850"/>
                <a:gridCol w="2120900"/>
              </a:tblGrid>
              <a:tr h="5182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smtClean="0">
                          <a:ln>
                            <a:noFill/>
                          </a:ln>
                          <a:solidFill>
                            <a:schemeClr val="bg1"/>
                          </a:solidFill>
                          <a:effectLst/>
                          <a:latin typeface="Arial" charset="0"/>
                          <a:ea typeface="+mn-ea"/>
                          <a:cs typeface="+mn-cs"/>
                        </a:rPr>
                        <a:t>EmployeeNumber</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smtClean="0">
                          <a:ln>
                            <a:noFill/>
                          </a:ln>
                          <a:solidFill>
                            <a:schemeClr val="bg1"/>
                          </a:solidFill>
                          <a:effectLst/>
                          <a:latin typeface="Arial" charset="0"/>
                          <a:ea typeface="+mn-ea"/>
                          <a:cs typeface="+mn-cs"/>
                        </a:rPr>
                        <a:t>Phone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smtClean="0">
                          <a:ln>
                            <a:noFill/>
                          </a:ln>
                          <a:solidFill>
                            <a:schemeClr val="bg1"/>
                          </a:solidFill>
                          <a:effectLst/>
                          <a:latin typeface="Arial" charset="0"/>
                          <a:ea typeface="+mn-ea"/>
                          <a:cs typeface="+mn-cs"/>
                        </a:rPr>
                        <a:t>LastName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10304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335-6421,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454-9744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Abernathy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101</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215-7789</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Cadley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104</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610-9850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Copley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107</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299-9090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Jackson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6" name="Text Box 31"/>
          <p:cNvSpPr txBox="1">
            <a:spLocks noChangeArrowheads="1"/>
          </p:cNvSpPr>
          <p:nvPr/>
        </p:nvSpPr>
        <p:spPr bwMode="auto">
          <a:xfrm>
            <a:off x="2057400" y="1828800"/>
            <a:ext cx="6781800" cy="538163"/>
          </a:xfrm>
          <a:prstGeom prst="rect">
            <a:avLst/>
          </a:prstGeom>
          <a:noFill/>
          <a:ln w="19050">
            <a:solidFill>
              <a:schemeClr val="tx1"/>
            </a:solidFill>
            <a:miter lim="800000"/>
            <a:headEnd/>
            <a:tailEnd/>
          </a:ln>
        </p:spPr>
        <p:txBody>
          <a:bodyPr>
            <a:spAutoFit/>
          </a:bodyPr>
          <a:lstStyle/>
          <a:p>
            <a:r>
              <a:rPr lang="en-US" sz="2800" i="1" dirty="0">
                <a:solidFill>
                  <a:srgbClr val="993300"/>
                </a:solidFill>
                <a:latin typeface="Arial Rounded MT Bold" pitchFamily="34" charset="0"/>
              </a:rPr>
              <a:t>Cells of the table hold multiple values</a:t>
            </a:r>
          </a:p>
        </p:txBody>
      </p:sp>
      <p:sp>
        <p:nvSpPr>
          <p:cNvPr id="32797" name="Line 32"/>
          <p:cNvSpPr>
            <a:spLocks noChangeShapeType="1"/>
          </p:cNvSpPr>
          <p:nvPr/>
        </p:nvSpPr>
        <p:spPr bwMode="auto">
          <a:xfrm flipH="1">
            <a:off x="5943600" y="2362200"/>
            <a:ext cx="1066800" cy="990600"/>
          </a:xfrm>
          <a:prstGeom prst="line">
            <a:avLst/>
          </a:prstGeom>
          <a:noFill/>
          <a:ln w="38100">
            <a:solidFill>
              <a:schemeClr val="tx1"/>
            </a:solidFill>
            <a:round/>
            <a:headEnd/>
            <a:tailEnd type="triangle" w="lg" len="med"/>
          </a:ln>
        </p:spPr>
        <p:txBody>
          <a:bodyPr/>
          <a:lstStyle/>
          <a:p>
            <a:endParaRPr lang="en-US" dirty="0"/>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8"/>
          <p:cNvSpPr>
            <a:spLocks noGrp="1" noChangeArrowheads="1"/>
          </p:cNvSpPr>
          <p:nvPr>
            <p:ph type="title"/>
          </p:nvPr>
        </p:nvSpPr>
        <p:spPr/>
        <p:txBody>
          <a:bodyPr/>
          <a:lstStyle/>
          <a:p>
            <a:r>
              <a:rPr lang="en-US" dirty="0" smtClean="0"/>
              <a:t>Example of a Nonrelational Table</a:t>
            </a:r>
          </a:p>
        </p:txBody>
      </p:sp>
      <p:sp>
        <p:nvSpPr>
          <p:cNvPr id="34851" name="Slide Number Placeholder 2"/>
          <p:cNvSpPr>
            <a:spLocks noGrp="1"/>
          </p:cNvSpPr>
          <p:nvPr>
            <p:ph type="sldNum" sz="quarter" idx="11"/>
          </p:nvPr>
        </p:nvSpPr>
        <p:spPr>
          <a:noFill/>
        </p:spPr>
        <p:txBody>
          <a:bodyPr/>
          <a:lstStyle/>
          <a:p>
            <a:r>
              <a:rPr lang="en-US" dirty="0">
                <a:cs typeface="Arial" charset="0"/>
              </a:rPr>
              <a:t>2-</a:t>
            </a:r>
            <a:fld id="{4301CC4B-D16D-44AE-8491-93C5C1A859C8}" type="slidenum">
              <a:rPr lang="en-US">
                <a:cs typeface="Arial" charset="0"/>
              </a:rPr>
              <a:pPr/>
              <a:t>9</a:t>
            </a:fld>
            <a:endParaRPr lang="en-US" dirty="0">
              <a:cs typeface="Arial" charset="0"/>
            </a:endParaRPr>
          </a:p>
        </p:txBody>
      </p:sp>
      <p:graphicFrame>
        <p:nvGraphicFramePr>
          <p:cNvPr id="25641" name="Group 41"/>
          <p:cNvGraphicFramePr>
            <a:graphicFrameLocks noGrp="1"/>
          </p:cNvGraphicFramePr>
          <p:nvPr/>
        </p:nvGraphicFramePr>
        <p:xfrm>
          <a:off x="1447800" y="2819400"/>
          <a:ext cx="7391400" cy="3108852"/>
        </p:xfrm>
        <a:graphic>
          <a:graphicData uri="http://schemas.openxmlformats.org/drawingml/2006/table">
            <a:tbl>
              <a:tblPr/>
              <a:tblGrid>
                <a:gridCol w="3252788"/>
                <a:gridCol w="1995487"/>
                <a:gridCol w="2143125"/>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EmployeeNumber</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Phone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LastName</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335-6421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Abernathy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215-7789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Cadley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610-9850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Copley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335-6421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Abernathy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107</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299-9090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Jackson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8" name="Text Box 34"/>
          <p:cNvSpPr txBox="1">
            <a:spLocks noChangeArrowheads="1"/>
          </p:cNvSpPr>
          <p:nvPr/>
        </p:nvSpPr>
        <p:spPr bwMode="auto">
          <a:xfrm>
            <a:off x="3352800" y="1905000"/>
            <a:ext cx="5562600" cy="538163"/>
          </a:xfrm>
          <a:prstGeom prst="rect">
            <a:avLst/>
          </a:prstGeom>
          <a:noFill/>
          <a:ln w="19050">
            <a:solidFill>
              <a:schemeClr val="tx1"/>
            </a:solidFill>
            <a:miter lim="800000"/>
            <a:headEnd/>
            <a:tailEnd/>
          </a:ln>
        </p:spPr>
        <p:txBody>
          <a:bodyPr>
            <a:spAutoFit/>
          </a:bodyPr>
          <a:lstStyle/>
          <a:p>
            <a:r>
              <a:rPr lang="en-US" sz="2800" i="1" dirty="0">
                <a:solidFill>
                  <a:srgbClr val="993300"/>
                </a:solidFill>
                <a:latin typeface="Arial Rounded MT Bold" pitchFamily="34" charset="0"/>
              </a:rPr>
              <a:t>No two rows may be identical</a:t>
            </a:r>
          </a:p>
        </p:txBody>
      </p:sp>
      <p:grpSp>
        <p:nvGrpSpPr>
          <p:cNvPr id="34849" name="Group 35"/>
          <p:cNvGrpSpPr>
            <a:grpSpLocks/>
          </p:cNvGrpSpPr>
          <p:nvPr/>
        </p:nvGrpSpPr>
        <p:grpSpPr bwMode="auto">
          <a:xfrm>
            <a:off x="3505200" y="2438400"/>
            <a:ext cx="2286000" cy="2667000"/>
            <a:chOff x="2208" y="1536"/>
            <a:chExt cx="1440" cy="1680"/>
          </a:xfrm>
        </p:grpSpPr>
        <p:sp>
          <p:nvSpPr>
            <p:cNvPr id="34852" name="Line 36"/>
            <p:cNvSpPr>
              <a:spLocks noChangeShapeType="1"/>
            </p:cNvSpPr>
            <p:nvPr/>
          </p:nvSpPr>
          <p:spPr bwMode="auto">
            <a:xfrm flipH="1">
              <a:off x="2208" y="1536"/>
              <a:ext cx="1440" cy="1680"/>
            </a:xfrm>
            <a:prstGeom prst="line">
              <a:avLst/>
            </a:prstGeom>
            <a:noFill/>
            <a:ln w="38100">
              <a:solidFill>
                <a:schemeClr val="tx1"/>
              </a:solidFill>
              <a:round/>
              <a:headEnd/>
              <a:tailEnd type="triangle" w="lg" len="med"/>
            </a:ln>
          </p:spPr>
          <p:txBody>
            <a:bodyPr/>
            <a:lstStyle/>
            <a:p>
              <a:endParaRPr lang="en-US" dirty="0"/>
            </a:p>
          </p:txBody>
        </p:sp>
        <p:sp>
          <p:nvSpPr>
            <p:cNvPr id="34853" name="Line 37"/>
            <p:cNvSpPr>
              <a:spLocks noChangeShapeType="1"/>
            </p:cNvSpPr>
            <p:nvPr/>
          </p:nvSpPr>
          <p:spPr bwMode="auto">
            <a:xfrm flipH="1">
              <a:off x="2304" y="1536"/>
              <a:ext cx="1344" cy="816"/>
            </a:xfrm>
            <a:prstGeom prst="line">
              <a:avLst/>
            </a:prstGeom>
            <a:noFill/>
            <a:ln w="38100">
              <a:solidFill>
                <a:schemeClr val="tx1"/>
              </a:solidFill>
              <a:round/>
              <a:headEnd/>
              <a:tailEnd type="triangle" w="lg" len="med"/>
            </a:ln>
          </p:spPr>
          <p:txBody>
            <a:bodyPr/>
            <a:lstStyle/>
            <a:p>
              <a:endParaRPr lang="en-US" dirty="0"/>
            </a:p>
          </p:txBody>
        </p:sp>
      </p:gr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784</TotalTime>
  <Words>2823</Words>
  <Application>Microsoft Office PowerPoint</Application>
  <PresentationFormat>On-screen Show (4:3)</PresentationFormat>
  <Paragraphs>435</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DBC-e07-Theme-v01</vt:lpstr>
      <vt:lpstr>The Relational Model</vt:lpstr>
      <vt:lpstr>Chapter Objectives</vt:lpstr>
      <vt:lpstr>Chapter Objectives (Cont’d)</vt:lpstr>
      <vt:lpstr>Entity</vt:lpstr>
      <vt:lpstr>Relation</vt:lpstr>
      <vt:lpstr>Characteristics of a Relation</vt:lpstr>
      <vt:lpstr>A Sample Relation</vt:lpstr>
      <vt:lpstr>A Nonrelation Example</vt:lpstr>
      <vt:lpstr>Example of a Nonrelational Table</vt:lpstr>
      <vt:lpstr>Terminology</vt:lpstr>
      <vt:lpstr>A Key</vt:lpstr>
      <vt:lpstr>Uniqueness of Keys</vt:lpstr>
      <vt:lpstr>A Composite Key</vt:lpstr>
      <vt:lpstr>Composite Key Characteristics</vt:lpstr>
      <vt:lpstr>A Candidate Key</vt:lpstr>
      <vt:lpstr>A Primary Key</vt:lpstr>
      <vt:lpstr>Defining the Primary Key in Microsoft Access</vt:lpstr>
      <vt:lpstr>Defining the Primary Key in Microsoft SQL Server 2014</vt:lpstr>
      <vt:lpstr>Defining the Primary Key in Oracle Database Express Edition 11g Release 2</vt:lpstr>
      <vt:lpstr>Defining the Primary Key in Oracle MySQL 5.6 Community Server</vt:lpstr>
      <vt:lpstr>A Surrogate Key</vt:lpstr>
      <vt:lpstr>Surrogate Key Example</vt:lpstr>
      <vt:lpstr>Relationships Between Tables</vt:lpstr>
      <vt:lpstr>A Foreign Key</vt:lpstr>
      <vt:lpstr>Foreign Key Example I</vt:lpstr>
      <vt:lpstr>Foreign Key Example II</vt:lpstr>
      <vt:lpstr>Referential Integrity</vt:lpstr>
      <vt:lpstr>Referential Integrity (Cont’d)</vt:lpstr>
      <vt:lpstr>Foreign Keys in Microsoft Access 2013</vt:lpstr>
      <vt:lpstr>Foreign Keys in Microsoft SQL Server 2014</vt:lpstr>
      <vt:lpstr>Foreign Keys in Oracle Database Express Edition 11g Release 2</vt:lpstr>
      <vt:lpstr>Foreign Keys in Oracle MySQL 5.6 Community Server</vt:lpstr>
      <vt:lpstr>The Null Value</vt:lpstr>
      <vt:lpstr>The Problem of Null Values</vt:lpstr>
      <vt:lpstr>Functional Dependency</vt:lpstr>
      <vt:lpstr>Determinants</vt:lpstr>
      <vt:lpstr>Candidate/Primary Keys and Functional Dependency</vt:lpstr>
      <vt:lpstr>Primary Key and Functional Dependency Example</vt:lpstr>
      <vt:lpstr>Normalization</vt:lpstr>
      <vt:lpstr>Normalization Principles</vt:lpstr>
      <vt:lpstr>Modification Problems</vt:lpstr>
      <vt:lpstr>Solving Modification Problems</vt:lpstr>
      <vt:lpstr>Definition Review</vt:lpstr>
      <vt:lpstr>Definition Review II</vt:lpstr>
      <vt:lpstr>Normal Forms</vt:lpstr>
      <vt:lpstr>Normalization to BCNF</vt:lpstr>
      <vt:lpstr>Normalization Example</vt:lpstr>
      <vt:lpstr>PowerPoint Presentation</vt:lpstr>
      <vt:lpstr>PowerPoint Presentation</vt:lpstr>
      <vt:lpstr>The Relational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DBC-e07-Chapter-02-PPT</dc:title>
  <dc:creator>David J. Auer</dc:creator>
  <cp:lastModifiedBy>Tony deLaubenfels</cp:lastModifiedBy>
  <cp:revision>108</cp:revision>
  <dcterms:created xsi:type="dcterms:W3CDTF">2010-07-01T18:28:16Z</dcterms:created>
  <dcterms:modified xsi:type="dcterms:W3CDTF">2015-04-14T13:29:31Z</dcterms:modified>
</cp:coreProperties>
</file>