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  <p:sldId id="265" r:id="rId5"/>
    <p:sldId id="266" r:id="rId6"/>
    <p:sldId id="258" r:id="rId7"/>
    <p:sldId id="259" r:id="rId8"/>
    <p:sldId id="260" r:id="rId9"/>
    <p:sldId id="261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BF52BEE-18F8-47D0-B62F-86794F91BDF5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886CF81-B04B-4228-9DC8-2B45300D6A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52BEE-18F8-47D0-B62F-86794F91BDF5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6CF81-B04B-4228-9DC8-2B45300D6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52BEE-18F8-47D0-B62F-86794F91BDF5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6CF81-B04B-4228-9DC8-2B45300D6A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52BEE-18F8-47D0-B62F-86794F91BDF5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6CF81-B04B-4228-9DC8-2B45300D6A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BF52BEE-18F8-47D0-B62F-86794F91BDF5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886CF81-B04B-4228-9DC8-2B45300D6A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52BEE-18F8-47D0-B62F-86794F91BDF5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6CF81-B04B-4228-9DC8-2B45300D6A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52BEE-18F8-47D0-B62F-86794F91BDF5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6CF81-B04B-4228-9DC8-2B45300D6A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52BEE-18F8-47D0-B62F-86794F91BDF5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6CF81-B04B-4228-9DC8-2B45300D6A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52BEE-18F8-47D0-B62F-86794F91BDF5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6CF81-B04B-4228-9DC8-2B45300D6A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52BEE-18F8-47D0-B62F-86794F91BDF5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6CF81-B04B-4228-9DC8-2B45300D6A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52BEE-18F8-47D0-B62F-86794F91BDF5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6CF81-B04B-4228-9DC8-2B45300D6A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BF52BEE-18F8-47D0-B62F-86794F91BDF5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886CF81-B04B-4228-9DC8-2B45300D6A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Ch. 4, </a:t>
            </a:r>
            <a:r>
              <a:rPr lang="en-US" dirty="0" err="1" smtClean="0"/>
              <a:t>leçon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Courir</a:t>
            </a:r>
            <a:r>
              <a:rPr lang="en-US" dirty="0" smtClean="0"/>
              <a:t> = to run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Je </a:t>
            </a:r>
            <a:r>
              <a:rPr lang="en-US" sz="3600" dirty="0" err="1" smtClean="0"/>
              <a:t>cours</a:t>
            </a:r>
            <a:endParaRPr lang="en-US" sz="3600" dirty="0" smtClean="0"/>
          </a:p>
          <a:p>
            <a:r>
              <a:rPr lang="en-US" sz="3600" dirty="0" err="1" smtClean="0"/>
              <a:t>Tu</a:t>
            </a:r>
            <a:r>
              <a:rPr lang="en-US" sz="3600" dirty="0" smtClean="0"/>
              <a:t> </a:t>
            </a:r>
            <a:r>
              <a:rPr lang="en-US" sz="3600" dirty="0" err="1" smtClean="0"/>
              <a:t>cours</a:t>
            </a:r>
            <a:endParaRPr lang="en-US" sz="3600" dirty="0" smtClean="0"/>
          </a:p>
          <a:p>
            <a:r>
              <a:rPr lang="en-US" sz="3600" dirty="0" smtClean="0"/>
              <a:t>Il court</a:t>
            </a:r>
          </a:p>
          <a:p>
            <a:pPr>
              <a:buNone/>
            </a:pPr>
            <a:r>
              <a:rPr lang="en-US" sz="3200" dirty="0" smtClean="0"/>
              <a:t>___________</a:t>
            </a:r>
          </a:p>
          <a:p>
            <a:r>
              <a:rPr lang="en-US" sz="3200" dirty="0" err="1" smtClean="0"/>
              <a:t>Cours</a:t>
            </a:r>
            <a:r>
              <a:rPr lang="en-US" sz="3200" dirty="0" smtClean="0"/>
              <a:t>!</a:t>
            </a:r>
          </a:p>
          <a:p>
            <a:r>
              <a:rPr lang="en-US" sz="3200" dirty="0" err="1" smtClean="0"/>
              <a:t>Courez</a:t>
            </a:r>
            <a:r>
              <a:rPr lang="en-US" sz="3200" dirty="0" smtClean="0"/>
              <a:t> plus </a:t>
            </a:r>
            <a:r>
              <a:rPr lang="en-US" sz="3200" dirty="0" err="1" smtClean="0"/>
              <a:t>vite</a:t>
            </a:r>
            <a:r>
              <a:rPr lang="en-US" sz="3200" dirty="0" smtClean="0"/>
              <a:t>!</a:t>
            </a:r>
          </a:p>
          <a:p>
            <a:r>
              <a:rPr lang="en-US" sz="3200" dirty="0" err="1" smtClean="0"/>
              <a:t>Courons</a:t>
            </a:r>
            <a:r>
              <a:rPr lang="en-US" sz="3200" dirty="0" smtClean="0"/>
              <a:t>!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3900" dirty="0" smtClean="0"/>
              <a:t>Nous </a:t>
            </a:r>
            <a:r>
              <a:rPr lang="en-US" sz="3900" dirty="0" err="1" smtClean="0"/>
              <a:t>courons</a:t>
            </a:r>
            <a:endParaRPr lang="en-US" sz="3900" dirty="0" smtClean="0"/>
          </a:p>
          <a:p>
            <a:r>
              <a:rPr lang="en-US" sz="3900" dirty="0" err="1" smtClean="0"/>
              <a:t>Vous</a:t>
            </a:r>
            <a:r>
              <a:rPr lang="en-US" sz="3900" dirty="0" smtClean="0"/>
              <a:t> </a:t>
            </a:r>
            <a:r>
              <a:rPr lang="en-US" sz="3900" dirty="0" err="1" smtClean="0"/>
              <a:t>courez</a:t>
            </a:r>
            <a:endParaRPr lang="en-US" sz="3900" dirty="0" smtClean="0"/>
          </a:p>
          <a:p>
            <a:r>
              <a:rPr lang="en-US" sz="3900" dirty="0" err="1" smtClean="0"/>
              <a:t>Ils</a:t>
            </a:r>
            <a:r>
              <a:rPr lang="en-US" sz="3900" dirty="0" smtClean="0"/>
              <a:t> </a:t>
            </a:r>
            <a:r>
              <a:rPr lang="en-US" sz="3900" dirty="0" err="1" smtClean="0"/>
              <a:t>courent</a:t>
            </a:r>
            <a:endParaRPr lang="en-US" sz="3900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**Attention! This verb is slightly different from the “</a:t>
            </a:r>
            <a:r>
              <a:rPr lang="en-US" dirty="0" err="1" smtClean="0"/>
              <a:t>dormir</a:t>
            </a:r>
            <a:r>
              <a:rPr lang="en-US" dirty="0" smtClean="0"/>
              <a:t>” group:  there are only 3 spoken forms, or ways to pronounce it.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3" y="609600"/>
            <a:ext cx="8486775" cy="3429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47900" y="1524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Quelle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heure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est-il</a:t>
            </a:r>
            <a:r>
              <a:rPr lang="en-US" sz="2800" b="1" dirty="0" smtClean="0"/>
              <a:t>?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457200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du </a:t>
            </a:r>
            <a:r>
              <a:rPr lang="en-US" sz="2400" dirty="0" err="1" smtClean="0"/>
              <a:t>matin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de </a:t>
            </a:r>
            <a:r>
              <a:rPr lang="en-US" sz="2400" dirty="0" err="1" smtClean="0"/>
              <a:t>l’après</a:t>
            </a:r>
            <a:r>
              <a:rPr lang="en-US" sz="2400" dirty="0" smtClean="0"/>
              <a:t>-midi</a:t>
            </a:r>
            <a:br>
              <a:rPr lang="en-US" sz="2400" dirty="0" smtClean="0"/>
            </a:br>
            <a:r>
              <a:rPr lang="en-US" sz="2400" dirty="0" smtClean="0"/>
              <a:t>du </a:t>
            </a:r>
            <a:r>
              <a:rPr lang="en-US" sz="2400" dirty="0" err="1" smtClean="0"/>
              <a:t>soir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331758" y="4048779"/>
            <a:ext cx="41671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Il </a:t>
            </a:r>
            <a:r>
              <a:rPr lang="en-US" sz="2000" dirty="0" err="1" smtClean="0"/>
              <a:t>est</a:t>
            </a:r>
            <a:r>
              <a:rPr lang="en-US" sz="2000" dirty="0" smtClean="0"/>
              <a:t> 2 </a:t>
            </a:r>
            <a:r>
              <a:rPr lang="en-US" sz="2000" dirty="0" err="1" smtClean="0"/>
              <a:t>heures</a:t>
            </a:r>
            <a:r>
              <a:rPr lang="en-US" sz="2000" dirty="0" smtClean="0"/>
              <a:t> </a:t>
            </a:r>
            <a:r>
              <a:rPr lang="en-US" sz="2000" dirty="0" err="1" smtClean="0"/>
              <a:t>cinq</a:t>
            </a:r>
            <a:r>
              <a:rPr lang="en-US" sz="2000" dirty="0" smtClean="0"/>
              <a:t>.</a:t>
            </a:r>
            <a:br>
              <a:rPr lang="en-US" sz="2000" dirty="0" smtClean="0"/>
            </a:br>
            <a:r>
              <a:rPr lang="en-US" sz="2000" dirty="0" smtClean="0"/>
              <a:t>Il </a:t>
            </a:r>
            <a:r>
              <a:rPr lang="en-US" sz="2000" dirty="0" err="1" smtClean="0"/>
              <a:t>est</a:t>
            </a:r>
            <a:r>
              <a:rPr lang="en-US" sz="2000" dirty="0" smtClean="0"/>
              <a:t> 5 </a:t>
            </a:r>
            <a:r>
              <a:rPr lang="en-US" sz="2000" dirty="0" err="1" smtClean="0"/>
              <a:t>heures</a:t>
            </a:r>
            <a:r>
              <a:rPr lang="en-US" sz="2000" dirty="0" smtClean="0"/>
              <a:t> et quart.</a:t>
            </a:r>
          </a:p>
          <a:p>
            <a:r>
              <a:rPr lang="en-US" sz="2000" dirty="0" smtClean="0"/>
              <a:t>Il </a:t>
            </a:r>
            <a:r>
              <a:rPr lang="en-US" sz="2000" dirty="0" err="1" smtClean="0"/>
              <a:t>est</a:t>
            </a:r>
            <a:r>
              <a:rPr lang="en-US" sz="2000" dirty="0" smtClean="0"/>
              <a:t> 5 </a:t>
            </a:r>
            <a:r>
              <a:rPr lang="en-US" sz="2000" dirty="0" err="1" smtClean="0"/>
              <a:t>heures</a:t>
            </a:r>
            <a:r>
              <a:rPr lang="en-US" sz="2000" dirty="0" smtClean="0"/>
              <a:t> et </a:t>
            </a:r>
            <a:r>
              <a:rPr lang="en-US" sz="2000" dirty="0" err="1" smtClean="0"/>
              <a:t>demie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Il </a:t>
            </a:r>
            <a:r>
              <a:rPr lang="en-US" sz="2000" dirty="0" err="1" smtClean="0"/>
              <a:t>est</a:t>
            </a:r>
            <a:r>
              <a:rPr lang="en-US" sz="2000" dirty="0" smtClean="0"/>
              <a:t> 6 </a:t>
            </a:r>
            <a:r>
              <a:rPr lang="en-US" sz="2000" dirty="0" err="1" smtClean="0"/>
              <a:t>heures</a:t>
            </a:r>
            <a:r>
              <a:rPr lang="en-US" sz="2000" dirty="0" smtClean="0"/>
              <a:t> </a:t>
            </a:r>
            <a:r>
              <a:rPr lang="en-US" sz="2000" dirty="0" err="1" smtClean="0"/>
              <a:t>moins</a:t>
            </a:r>
            <a:r>
              <a:rPr lang="en-US" sz="2000" dirty="0" smtClean="0"/>
              <a:t> le quart.</a:t>
            </a:r>
          </a:p>
          <a:p>
            <a:r>
              <a:rPr lang="en-US" sz="2000" dirty="0" smtClean="0"/>
              <a:t>Il </a:t>
            </a:r>
            <a:r>
              <a:rPr lang="en-US" sz="2000" dirty="0" err="1" smtClean="0"/>
              <a:t>est</a:t>
            </a:r>
            <a:r>
              <a:rPr lang="en-US" sz="2000" dirty="0" smtClean="0"/>
              <a:t> 10 </a:t>
            </a:r>
            <a:r>
              <a:rPr lang="en-US" sz="2000" dirty="0" err="1" smtClean="0"/>
              <a:t>heures</a:t>
            </a:r>
            <a:r>
              <a:rPr lang="en-US" sz="2000" dirty="0" smtClean="0"/>
              <a:t> </a:t>
            </a:r>
            <a:r>
              <a:rPr lang="en-US" sz="2000" dirty="0" err="1" smtClean="0"/>
              <a:t>moins</a:t>
            </a:r>
            <a:r>
              <a:rPr lang="en-US" sz="2000" dirty="0" smtClean="0"/>
              <a:t> </a:t>
            </a:r>
            <a:r>
              <a:rPr lang="en-US" sz="2000" dirty="0" err="1" smtClean="0"/>
              <a:t>cinq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Il </a:t>
            </a:r>
            <a:r>
              <a:rPr lang="en-US" sz="2000" dirty="0" err="1" smtClean="0"/>
              <a:t>est</a:t>
            </a:r>
            <a:r>
              <a:rPr lang="en-US" sz="2000" dirty="0" smtClean="0"/>
              <a:t> midi.</a:t>
            </a:r>
          </a:p>
          <a:p>
            <a:r>
              <a:rPr lang="en-US" sz="2000" dirty="0" smtClean="0"/>
              <a:t>Il </a:t>
            </a:r>
            <a:r>
              <a:rPr lang="en-US" sz="2000" dirty="0" err="1" smtClean="0"/>
              <a:t>est</a:t>
            </a:r>
            <a:r>
              <a:rPr lang="en-US" sz="2000" dirty="0" smtClean="0"/>
              <a:t> midi et demi.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59436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http://www.horlogeparlante.com/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00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quelle heure est-il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28600"/>
            <a:ext cx="6324599" cy="6324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38600" cy="1020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 </a:t>
            </a:r>
            <a:r>
              <a:rPr lang="en-US" dirty="0" err="1" smtClean="0"/>
              <a:t>système</a:t>
            </a:r>
            <a:r>
              <a:rPr lang="en-US" dirty="0" smtClean="0"/>
              <a:t> des 24 </a:t>
            </a:r>
            <a:r>
              <a:rPr lang="en-US" dirty="0" err="1" smtClean="0"/>
              <a:t>heures</a:t>
            </a:r>
            <a:endParaRPr lang="en-US" dirty="0"/>
          </a:p>
        </p:txBody>
      </p:sp>
      <p:pic>
        <p:nvPicPr>
          <p:cNvPr id="1028" name="Picture 4" descr="http://1.bp.blogspot.com/-C76_5FHwHOI/UvEwqGXuUZI/AAAAAAAAAMk/B8VouK9ErpY/s1600/quelle+heure+est-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7800"/>
            <a:ext cx="4709276" cy="502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547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Quelle</a:t>
            </a:r>
            <a:r>
              <a:rPr lang="en-US" dirty="0" smtClean="0"/>
              <a:t> </a:t>
            </a:r>
            <a:r>
              <a:rPr lang="en-US" dirty="0" err="1" smtClean="0"/>
              <a:t>heure</a:t>
            </a:r>
            <a:r>
              <a:rPr lang="en-US" dirty="0" smtClean="0"/>
              <a:t> </a:t>
            </a:r>
            <a:r>
              <a:rPr lang="en-US" dirty="0" err="1" smtClean="0"/>
              <a:t>est-il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21508" name="Picture 4" descr="http://img.over-blog.com/500x318/4/09/08/75/Horlog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285" y="1544768"/>
            <a:ext cx="8337430" cy="5313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289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La routine du </a:t>
            </a:r>
            <a:r>
              <a:rPr lang="en-US" dirty="0" err="1" smtClean="0"/>
              <a:t>matin</a:t>
            </a:r>
            <a:r>
              <a:rPr lang="en-US" dirty="0" smtClean="0"/>
              <a:t> et/</a:t>
            </a:r>
            <a:r>
              <a:rPr lang="en-US" dirty="0" err="1" smtClean="0"/>
              <a:t>ou</a:t>
            </a:r>
            <a:r>
              <a:rPr lang="en-US" dirty="0" smtClean="0"/>
              <a:t> du </a:t>
            </a:r>
            <a:r>
              <a:rPr lang="en-US" dirty="0" err="1" smtClean="0"/>
              <a:t>soir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>
            <a:normAutofit/>
          </a:bodyPr>
          <a:lstStyle/>
          <a:p>
            <a:r>
              <a:rPr lang="en-US" dirty="0" err="1" smtClean="0"/>
              <a:t>Être</a:t>
            </a:r>
            <a:r>
              <a:rPr lang="en-US" dirty="0" smtClean="0"/>
              <a:t> </a:t>
            </a:r>
            <a:r>
              <a:rPr lang="en-US" dirty="0" err="1" smtClean="0"/>
              <a:t>debout</a:t>
            </a:r>
            <a:endParaRPr lang="en-US" dirty="0" smtClean="0"/>
          </a:p>
          <a:p>
            <a:r>
              <a:rPr lang="en-US" dirty="0" err="1" smtClean="0"/>
              <a:t>Prendre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douche/se </a:t>
            </a:r>
            <a:r>
              <a:rPr lang="en-US" dirty="0" err="1" smtClean="0"/>
              <a:t>doucher</a:t>
            </a:r>
            <a:endParaRPr lang="en-US" dirty="0" smtClean="0"/>
          </a:p>
          <a:p>
            <a:r>
              <a:rPr lang="en-US" dirty="0" smtClean="0"/>
              <a:t>Se lever</a:t>
            </a:r>
          </a:p>
          <a:p>
            <a:r>
              <a:rPr lang="en-US" dirty="0" smtClean="0"/>
              <a:t>Se </a:t>
            </a:r>
            <a:r>
              <a:rPr lang="en-US" dirty="0" err="1" smtClean="0"/>
              <a:t>brosser</a:t>
            </a:r>
            <a:r>
              <a:rPr lang="en-US" dirty="0" smtClean="0"/>
              <a:t>/se laver les dents</a:t>
            </a:r>
          </a:p>
          <a:p>
            <a:r>
              <a:rPr lang="en-US" dirty="0" smtClean="0"/>
              <a:t>Se laver les </a:t>
            </a:r>
            <a:r>
              <a:rPr lang="en-US" dirty="0" err="1" smtClean="0"/>
              <a:t>cheveux</a:t>
            </a:r>
            <a:endParaRPr lang="en-US" dirty="0" smtClean="0"/>
          </a:p>
          <a:p>
            <a:r>
              <a:rPr lang="en-US" dirty="0" smtClean="0"/>
              <a:t>Se </a:t>
            </a:r>
            <a:r>
              <a:rPr lang="en-US" dirty="0" err="1" smtClean="0"/>
              <a:t>coiffer</a:t>
            </a:r>
            <a:endParaRPr lang="en-US" dirty="0" smtClean="0"/>
          </a:p>
          <a:p>
            <a:r>
              <a:rPr lang="en-US" dirty="0" err="1" smtClean="0"/>
              <a:t>S’essuyer</a:t>
            </a:r>
            <a:endParaRPr lang="en-US" dirty="0" smtClean="0"/>
          </a:p>
          <a:p>
            <a:r>
              <a:rPr lang="en-US" dirty="0" smtClean="0"/>
              <a:t>Se </a:t>
            </a:r>
            <a:r>
              <a:rPr lang="en-US" dirty="0" err="1" smtClean="0"/>
              <a:t>coucher</a:t>
            </a:r>
            <a:endParaRPr lang="en-US" dirty="0" smtClean="0"/>
          </a:p>
          <a:p>
            <a:r>
              <a:rPr lang="en-US" dirty="0" smtClean="0"/>
              <a:t>Se </a:t>
            </a:r>
            <a:r>
              <a:rPr lang="en-US" dirty="0" err="1" smtClean="0"/>
              <a:t>réveiller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06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Rentrer</a:t>
            </a:r>
            <a:endParaRPr lang="en-US" dirty="0" smtClean="0"/>
          </a:p>
          <a:p>
            <a:r>
              <a:rPr lang="en-US" dirty="0" smtClean="0"/>
              <a:t>Se </a:t>
            </a:r>
            <a:r>
              <a:rPr lang="en-US" dirty="0" err="1" smtClean="0"/>
              <a:t>raser</a:t>
            </a:r>
            <a:endParaRPr lang="en-US" dirty="0" smtClean="0"/>
          </a:p>
          <a:p>
            <a:r>
              <a:rPr lang="en-US" dirty="0" smtClean="0"/>
              <a:t>Se </a:t>
            </a:r>
            <a:r>
              <a:rPr lang="en-US" dirty="0" err="1" smtClean="0"/>
              <a:t>maquiller</a:t>
            </a:r>
            <a:endParaRPr lang="en-US" dirty="0" smtClean="0"/>
          </a:p>
          <a:p>
            <a:r>
              <a:rPr lang="en-US" dirty="0" smtClean="0"/>
              <a:t>Se </a:t>
            </a:r>
            <a:r>
              <a:rPr lang="en-US" dirty="0" err="1" smtClean="0"/>
              <a:t>coucher</a:t>
            </a:r>
            <a:endParaRPr lang="en-US" dirty="0" smtClean="0"/>
          </a:p>
          <a:p>
            <a:r>
              <a:rPr lang="en-US" dirty="0" err="1" smtClean="0"/>
              <a:t>S’habiller</a:t>
            </a:r>
            <a:endParaRPr lang="en-US" dirty="0" smtClean="0"/>
          </a:p>
          <a:p>
            <a:r>
              <a:rPr lang="en-US" dirty="0" smtClean="0"/>
              <a:t>Se </a:t>
            </a:r>
            <a:r>
              <a:rPr lang="en-US" dirty="0" err="1" smtClean="0"/>
              <a:t>dépêcher</a:t>
            </a:r>
            <a:endParaRPr lang="en-US" dirty="0" smtClean="0"/>
          </a:p>
          <a:p>
            <a:r>
              <a:rPr lang="en-US" dirty="0" smtClean="0"/>
              <a:t>Se </a:t>
            </a:r>
            <a:r>
              <a:rPr lang="en-US" dirty="0" err="1" smtClean="0"/>
              <a:t>déshabiller</a:t>
            </a:r>
            <a:endParaRPr lang="en-US" dirty="0" smtClean="0"/>
          </a:p>
          <a:p>
            <a:r>
              <a:rPr lang="en-US" dirty="0" err="1" smtClean="0"/>
              <a:t>S’endormir</a:t>
            </a:r>
            <a:endParaRPr lang="en-US" dirty="0" smtClean="0"/>
          </a:p>
          <a:p>
            <a:r>
              <a:rPr lang="en-US" dirty="0" smtClean="0"/>
              <a:t>Se laver la figure/les mains</a:t>
            </a:r>
          </a:p>
          <a:p>
            <a:r>
              <a:rPr lang="en-US" dirty="0" err="1" smtClean="0"/>
              <a:t>parler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58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dormir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Je </a:t>
            </a:r>
            <a:r>
              <a:rPr lang="en-US" sz="3600" dirty="0" err="1" smtClean="0"/>
              <a:t>dors</a:t>
            </a:r>
            <a:endParaRPr lang="en-US" sz="3600" dirty="0" smtClean="0"/>
          </a:p>
          <a:p>
            <a:r>
              <a:rPr lang="en-US" sz="3600" dirty="0" err="1" smtClean="0"/>
              <a:t>Tu</a:t>
            </a:r>
            <a:r>
              <a:rPr lang="en-US" sz="3600" dirty="0" smtClean="0"/>
              <a:t> </a:t>
            </a:r>
            <a:r>
              <a:rPr lang="en-US" sz="3600" dirty="0" err="1" smtClean="0"/>
              <a:t>dors</a:t>
            </a:r>
            <a:endParaRPr lang="en-US" sz="3600" dirty="0" smtClean="0"/>
          </a:p>
          <a:p>
            <a:r>
              <a:rPr lang="en-US" sz="3600" dirty="0" smtClean="0"/>
              <a:t>Il </a:t>
            </a:r>
            <a:r>
              <a:rPr lang="en-US" sz="3600" dirty="0" err="1" smtClean="0"/>
              <a:t>dort</a:t>
            </a:r>
            <a:endParaRPr lang="en-US" sz="3600" dirty="0" smtClean="0"/>
          </a:p>
          <a:p>
            <a:pPr>
              <a:buNone/>
            </a:pPr>
            <a:endParaRPr lang="en-US" sz="3600" dirty="0" smtClean="0"/>
          </a:p>
          <a:p>
            <a:r>
              <a:rPr lang="en-US" sz="3600" dirty="0" err="1" smtClean="0"/>
              <a:t>Dors</a:t>
            </a:r>
            <a:r>
              <a:rPr lang="en-US" sz="3600" dirty="0" smtClean="0"/>
              <a:t> </a:t>
            </a:r>
            <a:r>
              <a:rPr lang="en-US" sz="3600" dirty="0" err="1" smtClean="0"/>
              <a:t>bien</a:t>
            </a:r>
            <a:r>
              <a:rPr lang="en-US" sz="3600" dirty="0" smtClean="0"/>
              <a:t>!</a:t>
            </a:r>
          </a:p>
          <a:p>
            <a:r>
              <a:rPr lang="en-US" sz="3600" dirty="0" err="1" smtClean="0"/>
              <a:t>Dormez</a:t>
            </a:r>
            <a:r>
              <a:rPr lang="en-US" sz="3600" dirty="0" smtClean="0"/>
              <a:t> </a:t>
            </a:r>
            <a:r>
              <a:rPr lang="en-US" sz="3600" dirty="0" err="1" smtClean="0"/>
              <a:t>tard</a:t>
            </a:r>
            <a:r>
              <a:rPr lang="en-US" sz="3600" dirty="0" smtClean="0"/>
              <a:t>!</a:t>
            </a:r>
          </a:p>
          <a:p>
            <a:r>
              <a:rPr lang="en-US" sz="3600" dirty="0" err="1" smtClean="0"/>
              <a:t>Dormons</a:t>
            </a:r>
            <a:r>
              <a:rPr lang="en-US" sz="3600" dirty="0" smtClean="0"/>
              <a:t> </a:t>
            </a:r>
            <a:r>
              <a:rPr lang="en-US" sz="3600" dirty="0" err="1" smtClean="0"/>
              <a:t>ici</a:t>
            </a:r>
            <a:r>
              <a:rPr lang="en-US" sz="3600" dirty="0" smtClean="0"/>
              <a:t>!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Nous </a:t>
            </a:r>
            <a:r>
              <a:rPr lang="en-US" sz="3600" dirty="0" err="1" smtClean="0"/>
              <a:t>dormons</a:t>
            </a:r>
            <a:endParaRPr lang="en-US" sz="3600" dirty="0" smtClean="0"/>
          </a:p>
          <a:p>
            <a:r>
              <a:rPr lang="en-US" sz="3600" dirty="0" err="1" smtClean="0"/>
              <a:t>Vous</a:t>
            </a:r>
            <a:r>
              <a:rPr lang="en-US" sz="3600" dirty="0" smtClean="0"/>
              <a:t> </a:t>
            </a:r>
            <a:r>
              <a:rPr lang="en-US" sz="3600" dirty="0" err="1" smtClean="0"/>
              <a:t>dormez</a:t>
            </a:r>
            <a:endParaRPr lang="en-US" sz="3600" dirty="0" smtClean="0"/>
          </a:p>
          <a:p>
            <a:r>
              <a:rPr lang="en-US" sz="3600" dirty="0" err="1" smtClean="0"/>
              <a:t>Ils</a:t>
            </a:r>
            <a:r>
              <a:rPr lang="en-US" sz="3600" dirty="0" smtClean="0"/>
              <a:t> </a:t>
            </a:r>
            <a:r>
              <a:rPr lang="en-US" sz="3600" dirty="0" err="1" smtClean="0"/>
              <a:t>dor</a:t>
            </a:r>
            <a:r>
              <a:rPr lang="en-US" sz="3600" b="1" dirty="0" err="1" smtClean="0">
                <a:solidFill>
                  <a:srgbClr val="FF0000"/>
                </a:solidFill>
              </a:rPr>
              <a:t>m</a:t>
            </a:r>
            <a:r>
              <a:rPr lang="en-US" sz="3600" dirty="0" err="1" smtClean="0"/>
              <a:t>ent</a:t>
            </a:r>
            <a:endParaRPr lang="en-US" sz="3600" dirty="0" smtClean="0"/>
          </a:p>
          <a:p>
            <a:endParaRPr lang="en-US" sz="3600" dirty="0" smtClean="0"/>
          </a:p>
          <a:p>
            <a:r>
              <a:rPr lang="en-US" sz="3600" dirty="0" smtClean="0"/>
              <a:t>Je </a:t>
            </a:r>
            <a:r>
              <a:rPr lang="en-US" sz="3600" dirty="0" err="1" smtClean="0"/>
              <a:t>dors</a:t>
            </a:r>
            <a:r>
              <a:rPr lang="en-US" sz="3600" dirty="0" smtClean="0"/>
              <a:t> </a:t>
            </a:r>
            <a:r>
              <a:rPr lang="en-US" sz="3600" dirty="0" err="1" smtClean="0"/>
              <a:t>jusqu’à</a:t>
            </a:r>
            <a:r>
              <a:rPr lang="en-US" sz="3600" dirty="0" smtClean="0"/>
              <a:t> 8h.</a:t>
            </a:r>
          </a:p>
          <a:p>
            <a:r>
              <a:rPr lang="en-US" sz="3600" dirty="0" err="1" smtClean="0"/>
              <a:t>jusqu’à</a:t>
            </a:r>
            <a:r>
              <a:rPr lang="en-US" sz="3600" dirty="0" smtClean="0"/>
              <a:t> = until</a:t>
            </a:r>
            <a:endParaRPr lang="en-US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Verbes</a:t>
            </a:r>
            <a:r>
              <a:rPr lang="en-US" dirty="0" smtClean="0"/>
              <a:t> </a:t>
            </a:r>
            <a:r>
              <a:rPr lang="en-US" dirty="0" err="1" smtClean="0"/>
              <a:t>comme</a:t>
            </a:r>
            <a:r>
              <a:rPr lang="en-US" dirty="0" smtClean="0"/>
              <a:t> “</a:t>
            </a:r>
            <a:r>
              <a:rPr lang="en-US" dirty="0" err="1" smtClean="0"/>
              <a:t>dormir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err="1" smtClean="0"/>
              <a:t>S’endormir</a:t>
            </a:r>
            <a:r>
              <a:rPr lang="en-US" dirty="0" smtClean="0"/>
              <a:t>	Je </a:t>
            </a:r>
            <a:r>
              <a:rPr lang="en-US" dirty="0" err="1" smtClean="0"/>
              <a:t>m’endors</a:t>
            </a:r>
            <a:r>
              <a:rPr lang="en-US" dirty="0" smtClean="0"/>
              <a:t> en </a:t>
            </a:r>
            <a:r>
              <a:rPr lang="en-US" dirty="0" err="1" smtClean="0"/>
              <a:t>classe</a:t>
            </a:r>
            <a:r>
              <a:rPr lang="en-US" dirty="0" smtClean="0"/>
              <a:t>! </a:t>
            </a:r>
            <a:r>
              <a:rPr lang="en-US" dirty="0" err="1" smtClean="0"/>
              <a:t>Zzzzz</a:t>
            </a:r>
            <a:r>
              <a:rPr lang="en-US" dirty="0" smtClean="0"/>
              <a:t>..</a:t>
            </a:r>
          </a:p>
          <a:p>
            <a:r>
              <a:rPr lang="en-US" b="1" dirty="0" err="1" smtClean="0"/>
              <a:t>Servir</a:t>
            </a:r>
            <a:r>
              <a:rPr lang="en-US" dirty="0" smtClean="0"/>
              <a:t>		</a:t>
            </a:r>
            <a:r>
              <a:rPr lang="en-US" dirty="0" err="1" smtClean="0"/>
              <a:t>Amélie</a:t>
            </a:r>
            <a:r>
              <a:rPr lang="en-US" dirty="0" smtClean="0"/>
              <a:t> </a:t>
            </a:r>
            <a:r>
              <a:rPr lang="en-US" dirty="0" err="1" smtClean="0"/>
              <a:t>sert</a:t>
            </a:r>
            <a:r>
              <a:rPr lang="en-US" dirty="0" smtClean="0"/>
              <a:t> des clients au café.</a:t>
            </a:r>
          </a:p>
          <a:p>
            <a:r>
              <a:rPr lang="en-US" b="1" dirty="0" err="1" smtClean="0"/>
              <a:t>Mentir</a:t>
            </a:r>
            <a:r>
              <a:rPr lang="en-US" b="1" dirty="0" smtClean="0"/>
              <a:t> (à)</a:t>
            </a:r>
            <a:r>
              <a:rPr lang="en-US" dirty="0" smtClean="0"/>
              <a:t>	Il </a:t>
            </a:r>
            <a:r>
              <a:rPr lang="en-US" dirty="0" err="1" smtClean="0"/>
              <a:t>ment</a:t>
            </a:r>
            <a:r>
              <a:rPr lang="en-US" dirty="0" smtClean="0"/>
              <a:t> à </a:t>
            </a:r>
            <a:r>
              <a:rPr lang="en-US" dirty="0" err="1" smtClean="0"/>
              <a:t>ses</a:t>
            </a:r>
            <a:r>
              <a:rPr lang="en-US" dirty="0" smtClean="0"/>
              <a:t> parents!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err="1" smtClean="0"/>
              <a:t>Partir</a:t>
            </a:r>
            <a:endParaRPr lang="en-US" b="1" dirty="0" smtClean="0"/>
          </a:p>
          <a:p>
            <a:pPr lvl="1"/>
            <a:r>
              <a:rPr lang="en-US" dirty="0" smtClean="0"/>
              <a:t>Avec  	(Je pars avec </a:t>
            </a:r>
            <a:r>
              <a:rPr lang="en-US" dirty="0" err="1" smtClean="0"/>
              <a:t>mes</a:t>
            </a:r>
            <a:r>
              <a:rPr lang="en-US" dirty="0" smtClean="0"/>
              <a:t> parents.)</a:t>
            </a:r>
          </a:p>
          <a:p>
            <a:pPr lvl="1"/>
            <a:r>
              <a:rPr lang="en-US" dirty="0" smtClean="0"/>
              <a:t>De		(Je pars </a:t>
            </a:r>
            <a:r>
              <a:rPr lang="en-US" dirty="0" err="1" smtClean="0"/>
              <a:t>d’Iowa</a:t>
            </a:r>
            <a:r>
              <a:rPr lang="en-US" dirty="0" smtClean="0"/>
              <a:t> City </a:t>
            </a:r>
            <a:r>
              <a:rPr lang="en-US" dirty="0" err="1" smtClean="0"/>
              <a:t>tous</a:t>
            </a:r>
            <a:r>
              <a:rPr lang="en-US" dirty="0" smtClean="0"/>
              <a:t> les </a:t>
            </a:r>
            <a:r>
              <a:rPr lang="en-US" dirty="0" err="1" smtClean="0"/>
              <a:t>jours</a:t>
            </a:r>
            <a:r>
              <a:rPr lang="en-US" dirty="0" smtClean="0"/>
              <a:t>.)</a:t>
            </a:r>
          </a:p>
          <a:p>
            <a:pPr lvl="1"/>
            <a:r>
              <a:rPr lang="en-US" dirty="0" smtClean="0"/>
              <a:t>Pour 	(Je pars pour Mt. Vernon le </a:t>
            </a:r>
            <a:r>
              <a:rPr lang="en-US" dirty="0" err="1" smtClean="0"/>
              <a:t>matin</a:t>
            </a:r>
            <a:r>
              <a:rPr lang="en-US" dirty="0" smtClean="0"/>
              <a:t>.)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Verbes</a:t>
            </a:r>
            <a:r>
              <a:rPr lang="en-US" dirty="0" smtClean="0"/>
              <a:t> </a:t>
            </a:r>
            <a:r>
              <a:rPr lang="en-US" dirty="0" err="1" smtClean="0"/>
              <a:t>comme</a:t>
            </a:r>
            <a:r>
              <a:rPr lang="en-US" dirty="0" smtClean="0"/>
              <a:t> “</a:t>
            </a:r>
            <a:r>
              <a:rPr lang="en-US" dirty="0" err="1" smtClean="0"/>
              <a:t>dormir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err="1" smtClean="0"/>
              <a:t>Sortir</a:t>
            </a:r>
            <a:endParaRPr lang="en-US" b="1" dirty="0" smtClean="0"/>
          </a:p>
          <a:p>
            <a:endParaRPr lang="en-US" b="1" dirty="0" smtClean="0"/>
          </a:p>
          <a:p>
            <a:pPr lvl="1"/>
            <a:r>
              <a:rPr lang="en-US" dirty="0" smtClean="0"/>
              <a:t>De  	(Elle sort de la </a:t>
            </a:r>
            <a:r>
              <a:rPr lang="en-US" dirty="0" err="1" smtClean="0"/>
              <a:t>salle</a:t>
            </a:r>
            <a:r>
              <a:rPr lang="en-US" dirty="0" smtClean="0"/>
              <a:t> pour </a:t>
            </a:r>
            <a:r>
              <a:rPr lang="en-US" dirty="0" err="1" smtClean="0"/>
              <a:t>parler</a:t>
            </a:r>
            <a:r>
              <a:rPr lang="en-US" dirty="0" smtClean="0"/>
              <a:t> avec 				</a:t>
            </a:r>
            <a:r>
              <a:rPr lang="en-US" dirty="0" err="1" smtClean="0"/>
              <a:t>l’étudiant</a:t>
            </a:r>
            <a:r>
              <a:rPr lang="en-US" dirty="0" smtClean="0"/>
              <a:t>.)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Avec	(Elle sort avec </a:t>
            </a:r>
            <a:r>
              <a:rPr lang="en-US" dirty="0" err="1" smtClean="0"/>
              <a:t>ses</a:t>
            </a:r>
            <a:r>
              <a:rPr lang="en-US" dirty="0" smtClean="0"/>
              <a:t> </a:t>
            </a:r>
            <a:r>
              <a:rPr lang="en-US" dirty="0" err="1" smtClean="0"/>
              <a:t>amies</a:t>
            </a:r>
            <a:r>
              <a:rPr lang="en-US" dirty="0" smtClean="0"/>
              <a:t>.)</a:t>
            </a:r>
          </a:p>
          <a:p>
            <a:pPr lvl="4"/>
            <a:endParaRPr lang="en-US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143000"/>
            <a:ext cx="28575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371600" y="4495800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</a:rPr>
              <a:t>Sens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romantique</a:t>
            </a:r>
            <a:r>
              <a:rPr lang="en-US" sz="3600" b="1" dirty="0" smtClean="0">
                <a:solidFill>
                  <a:srgbClr val="FF0000"/>
                </a:solidFill>
              </a:rPr>
              <a:t>:  </a:t>
            </a:r>
          </a:p>
          <a:p>
            <a:pPr algn="ctr"/>
            <a:r>
              <a:rPr lang="en-US" sz="3600" dirty="0" smtClean="0"/>
              <a:t>Elle sort avec son </a:t>
            </a:r>
            <a:r>
              <a:rPr lang="en-US" sz="3600" dirty="0" err="1" smtClean="0"/>
              <a:t>copain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238</TotalTime>
  <Words>186</Words>
  <Application>Microsoft Office PowerPoint</Application>
  <PresentationFormat>On-screen Show (4:3)</PresentationFormat>
  <Paragraphs>76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Origin</vt:lpstr>
      <vt:lpstr>Ch. 4, leçon 2</vt:lpstr>
      <vt:lpstr>PowerPoint Presentation</vt:lpstr>
      <vt:lpstr>Le système des 24 heures</vt:lpstr>
      <vt:lpstr>Quelle heure est-il?</vt:lpstr>
      <vt:lpstr>La routine du matin et/ou du soir</vt:lpstr>
      <vt:lpstr>dormir</vt:lpstr>
      <vt:lpstr>Verbes comme “dormir”</vt:lpstr>
      <vt:lpstr>Verbes comme “dormir”</vt:lpstr>
      <vt:lpstr>PowerPoint Presentation</vt:lpstr>
      <vt:lpstr>Courir = to run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Ch. 4, leçon 2</dc:title>
  <dc:creator>Devan Baty</dc:creator>
  <cp:lastModifiedBy>Devan Baty</cp:lastModifiedBy>
  <cp:revision>10</cp:revision>
  <dcterms:created xsi:type="dcterms:W3CDTF">2011-10-21T04:15:04Z</dcterms:created>
  <dcterms:modified xsi:type="dcterms:W3CDTF">2017-12-14T01:49:48Z</dcterms:modified>
</cp:coreProperties>
</file>