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40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b121248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b121248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for homework 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 person conversation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need 4 people to practice 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233A44"/>
                </a:solidFill>
              </a:rPr>
              <a:t>Partner 1: </a:t>
            </a:r>
            <a:r>
              <a:rPr lang="en" sz="1650">
                <a:solidFill>
                  <a:srgbClr val="233A44"/>
                </a:solidFill>
              </a:rPr>
              <a:t>Will you come to my house at 5:00 pm? </a:t>
            </a:r>
            <a:endParaRPr sz="1650">
              <a:solidFill>
                <a:srgbClr val="233A4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FF0000"/>
                </a:solidFill>
              </a:rPr>
              <a:t>Partner 2: </a:t>
            </a:r>
            <a:r>
              <a:rPr lang="en" sz="1650">
                <a:solidFill>
                  <a:srgbClr val="FF0000"/>
                </a:solidFill>
              </a:rPr>
              <a:t>Yes! I think we should order pizza! </a:t>
            </a:r>
            <a:endParaRPr sz="165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233A44"/>
                </a:solidFill>
              </a:rPr>
              <a:t>Partner 1:</a:t>
            </a:r>
            <a:r>
              <a:rPr lang="en" sz="1650">
                <a:solidFill>
                  <a:srgbClr val="233A44"/>
                </a:solidFill>
              </a:rPr>
              <a:t> No, I like to eat _________</a:t>
            </a:r>
            <a:endParaRPr sz="165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0000FF"/>
                </a:solidFill>
              </a:rPr>
              <a:t>Partner 3: </a:t>
            </a:r>
            <a:r>
              <a:rPr lang="en" sz="1650">
                <a:solidFill>
                  <a:srgbClr val="0000FF"/>
                </a:solidFill>
              </a:rPr>
              <a:t>That sounds good to me. Can I come! </a:t>
            </a:r>
            <a:endParaRPr sz="165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>
                <a:solidFill>
                  <a:srgbClr val="0000FF"/>
                </a:solidFill>
              </a:rPr>
              <a:t>Can we watch a show too!!  What do you want to see?</a:t>
            </a:r>
            <a:endParaRPr sz="165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233A44"/>
                </a:solidFill>
              </a:rPr>
              <a:t>Partner 1: </a:t>
            </a:r>
            <a:r>
              <a:rPr lang="en" sz="1650">
                <a:solidFill>
                  <a:srgbClr val="233A44"/>
                </a:solidFill>
              </a:rPr>
              <a:t>I want to watch ______.</a:t>
            </a:r>
            <a:endParaRPr sz="165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9900FF"/>
                </a:solidFill>
              </a:rPr>
              <a:t>Partner 4:</a:t>
            </a:r>
            <a:r>
              <a:rPr lang="en" sz="1650">
                <a:solidFill>
                  <a:srgbClr val="9900FF"/>
                </a:solidFill>
              </a:rPr>
              <a:t> I love that show, too. </a:t>
            </a:r>
            <a:endParaRPr sz="165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0000FF"/>
                </a:solidFill>
              </a:rPr>
              <a:t>Partner 3: </a:t>
            </a:r>
            <a:r>
              <a:rPr lang="en" sz="1650">
                <a:solidFill>
                  <a:srgbClr val="0000FF"/>
                </a:solidFill>
              </a:rPr>
              <a:t>Oh yes! I love that show, can we have popcorn! </a:t>
            </a:r>
            <a:endParaRPr sz="1650">
              <a:solidFill>
                <a:srgbClr val="233A4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233A44"/>
                </a:solidFill>
              </a:rPr>
              <a:t>Partner 1: </a:t>
            </a:r>
            <a:r>
              <a:rPr lang="en" sz="1650">
                <a:solidFill>
                  <a:srgbClr val="233A44"/>
                </a:solidFill>
              </a:rPr>
              <a:t>I would like a ________. </a:t>
            </a:r>
            <a:endParaRPr sz="165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FF0000"/>
                </a:solidFill>
              </a:rPr>
              <a:t>Partner 2: </a:t>
            </a:r>
            <a:r>
              <a:rPr lang="en" sz="1650">
                <a:solidFill>
                  <a:srgbClr val="FF0000"/>
                </a:solidFill>
              </a:rPr>
              <a:t>Yum! This is going to be so fun!</a:t>
            </a:r>
            <a:endParaRPr sz="165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9900FF"/>
                </a:solidFill>
              </a:rPr>
              <a:t>Partner 4: </a:t>
            </a:r>
            <a:r>
              <a:rPr lang="en" sz="1650">
                <a:solidFill>
                  <a:srgbClr val="9900FF"/>
                </a:solidFill>
              </a:rPr>
              <a:t>I can’t wait!</a:t>
            </a:r>
            <a:endParaRPr sz="165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 b="1">
                <a:solidFill>
                  <a:srgbClr val="233A44"/>
                </a:solidFill>
              </a:rPr>
              <a:t>Partner 1: </a:t>
            </a:r>
            <a:r>
              <a:rPr lang="en" sz="1650">
                <a:solidFill>
                  <a:schemeClr val="dk1"/>
                </a:solidFill>
              </a:rPr>
              <a:t>Thanks so much for coming! I can’t wait to see you at 5!</a:t>
            </a:r>
            <a:endParaRPr sz="165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On-screen Show (16:9)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Practice for homework </vt:lpstr>
      <vt:lpstr>We need 4 people to practice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 for homework </dc:title>
  <dc:creator>Corrine Neville</dc:creator>
  <cp:lastModifiedBy>Corrine Neville</cp:lastModifiedBy>
  <cp:revision>1</cp:revision>
  <dcterms:modified xsi:type="dcterms:W3CDTF">2025-05-20T22:35:30Z</dcterms:modified>
</cp:coreProperties>
</file>