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D5FB-2008-4384-88A3-8A476E39C621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A105-CA0F-4E65-BCC6-5D4A6340EE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D5FB-2008-4384-88A3-8A476E39C621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A105-CA0F-4E65-BCC6-5D4A6340EE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D5FB-2008-4384-88A3-8A476E39C621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A105-CA0F-4E65-BCC6-5D4A6340EE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D5FB-2008-4384-88A3-8A476E39C621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A105-CA0F-4E65-BCC6-5D4A6340EE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D5FB-2008-4384-88A3-8A476E39C621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A105-CA0F-4E65-BCC6-5D4A6340EE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D5FB-2008-4384-88A3-8A476E39C621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A105-CA0F-4E65-BCC6-5D4A6340EE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D5FB-2008-4384-88A3-8A476E39C621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A105-CA0F-4E65-BCC6-5D4A6340EE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D5FB-2008-4384-88A3-8A476E39C621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A105-CA0F-4E65-BCC6-5D4A6340EE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D5FB-2008-4384-88A3-8A476E39C621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A105-CA0F-4E65-BCC6-5D4A6340EE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D5FB-2008-4384-88A3-8A476E39C621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A105-CA0F-4E65-BCC6-5D4A6340EE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D5FB-2008-4384-88A3-8A476E39C621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A105-CA0F-4E65-BCC6-5D4A6340EE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8D5FB-2008-4384-88A3-8A476E39C621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FA105-CA0F-4E65-BCC6-5D4A6340EE9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Ch. 6:2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Grammaire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Les </a:t>
            </a:r>
            <a:r>
              <a:rPr lang="en-US" dirty="0" err="1" smtClean="0"/>
              <a:t>pronoms</a:t>
            </a:r>
            <a:r>
              <a:rPr lang="en-US" dirty="0" smtClean="0"/>
              <a:t> </a:t>
            </a:r>
            <a:r>
              <a:rPr lang="en-US" dirty="0" err="1" smtClean="0"/>
              <a:t>complément</a:t>
            </a:r>
            <a:r>
              <a:rPr lang="en-US" dirty="0" smtClean="0"/>
              <a:t> </a:t>
            </a:r>
            <a:r>
              <a:rPr lang="en-US" dirty="0" err="1" smtClean="0"/>
              <a:t>d’objet</a:t>
            </a:r>
            <a:r>
              <a:rPr lang="en-US" dirty="0" smtClean="0"/>
              <a:t> indirect:  </a:t>
            </a:r>
            <a:r>
              <a:rPr lang="en-US" b="1" dirty="0" err="1" smtClean="0">
                <a:solidFill>
                  <a:srgbClr val="FF0000"/>
                </a:solidFill>
              </a:rPr>
              <a:t>lui</a:t>
            </a:r>
            <a:r>
              <a:rPr lang="en-US" b="1" dirty="0" smtClean="0">
                <a:solidFill>
                  <a:srgbClr val="FF0000"/>
                </a:solidFill>
              </a:rPr>
              <a:t>/</a:t>
            </a:r>
            <a:r>
              <a:rPr lang="en-US" b="1" dirty="0" err="1" smtClean="0">
                <a:solidFill>
                  <a:srgbClr val="FF0000"/>
                </a:solidFill>
              </a:rPr>
              <a:t>leur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These pronouns function as indirect objects and are generally introduced by the preposition à:  they often answer the question “to whom?” and ALWAYS refer to a person.</a:t>
            </a:r>
          </a:p>
          <a:p>
            <a:endParaRPr lang="en-US" dirty="0"/>
          </a:p>
          <a:p>
            <a:r>
              <a:rPr lang="en-US" dirty="0" err="1" smtClean="0"/>
              <a:t>Tu</a:t>
            </a:r>
            <a:r>
              <a:rPr lang="en-US" dirty="0" smtClean="0"/>
              <a:t> as </a:t>
            </a:r>
            <a:r>
              <a:rPr lang="en-US" dirty="0" err="1" smtClean="0"/>
              <a:t>répondu</a:t>
            </a:r>
            <a:r>
              <a:rPr lang="en-US" dirty="0" smtClean="0"/>
              <a:t> à </a:t>
            </a:r>
            <a:r>
              <a:rPr lang="en-US" dirty="0" err="1" smtClean="0"/>
              <a:t>tes</a:t>
            </a:r>
            <a:r>
              <a:rPr lang="en-US" dirty="0" smtClean="0"/>
              <a:t> parents?  </a:t>
            </a:r>
            <a:r>
              <a:rPr lang="en-US" dirty="0" err="1" smtClean="0"/>
              <a:t>Oui</a:t>
            </a:r>
            <a:r>
              <a:rPr lang="en-US" dirty="0" smtClean="0"/>
              <a:t>, je </a:t>
            </a:r>
            <a:r>
              <a:rPr lang="en-US" b="1" dirty="0" err="1" smtClean="0">
                <a:solidFill>
                  <a:srgbClr val="FF0000"/>
                </a:solidFill>
              </a:rPr>
              <a:t>leur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 smtClean="0"/>
              <a:t>répondu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donne</a:t>
            </a:r>
            <a:r>
              <a:rPr lang="en-US" dirty="0" smtClean="0"/>
              <a:t> le </a:t>
            </a:r>
            <a:r>
              <a:rPr lang="en-US" dirty="0" err="1" smtClean="0"/>
              <a:t>loyer</a:t>
            </a:r>
            <a:r>
              <a:rPr lang="en-US" dirty="0" smtClean="0"/>
              <a:t> à la </a:t>
            </a:r>
            <a:r>
              <a:rPr lang="en-US" dirty="0" err="1" smtClean="0"/>
              <a:t>propriétaire</a:t>
            </a:r>
            <a:r>
              <a:rPr lang="en-US" dirty="0" smtClean="0"/>
              <a:t>.  Je </a:t>
            </a:r>
            <a:r>
              <a:rPr lang="en-US" b="1" dirty="0" err="1" smtClean="0">
                <a:solidFill>
                  <a:srgbClr val="FF0000"/>
                </a:solidFill>
              </a:rPr>
              <a:t>lui</a:t>
            </a:r>
            <a:r>
              <a:rPr lang="en-US" dirty="0" smtClean="0"/>
              <a:t> </a:t>
            </a:r>
            <a:r>
              <a:rPr lang="en-US" dirty="0" err="1" smtClean="0"/>
              <a:t>donne</a:t>
            </a:r>
            <a:r>
              <a:rPr lang="en-US" dirty="0" smtClean="0"/>
              <a:t> le </a:t>
            </a:r>
            <a:r>
              <a:rPr lang="en-US" dirty="0" err="1" smtClean="0"/>
              <a:t>loyer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pronouns follow the same placement rules as the direct object pronouns</a:t>
            </a:r>
            <a:r>
              <a:rPr lang="en-US" dirty="0"/>
              <a:t>.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pPr algn="ctr">
              <a:buNone/>
            </a:pPr>
            <a:r>
              <a:rPr lang="en-US" dirty="0" err="1" smtClean="0"/>
              <a:t>Alors</a:t>
            </a:r>
            <a:r>
              <a:rPr lang="en-US" dirty="0" smtClean="0"/>
              <a:t>…..</a:t>
            </a:r>
          </a:p>
          <a:p>
            <a:r>
              <a:rPr lang="en-US" dirty="0" err="1" smtClean="0"/>
              <a:t>Où</a:t>
            </a:r>
            <a:r>
              <a:rPr lang="en-US" dirty="0" smtClean="0"/>
              <a:t> </a:t>
            </a:r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qu’on</a:t>
            </a:r>
            <a:r>
              <a:rPr lang="en-US" dirty="0" smtClean="0"/>
              <a:t> met le </a:t>
            </a:r>
            <a:r>
              <a:rPr lang="en-US" dirty="0" err="1" smtClean="0"/>
              <a:t>pronom</a:t>
            </a:r>
            <a:r>
              <a:rPr lang="en-US" dirty="0" smtClean="0"/>
              <a:t> </a:t>
            </a:r>
            <a:r>
              <a:rPr lang="en-US" dirty="0" err="1" smtClean="0"/>
              <a:t>d’objet</a:t>
            </a:r>
            <a:r>
              <a:rPr lang="en-US" dirty="0" smtClean="0"/>
              <a:t> indirect?  Au </a:t>
            </a:r>
            <a:r>
              <a:rPr lang="en-US" dirty="0" err="1" smtClean="0"/>
              <a:t>présent</a:t>
            </a:r>
            <a:r>
              <a:rPr lang="en-US" dirty="0" smtClean="0"/>
              <a:t>?  Au p.c.? </a:t>
            </a:r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y a un </a:t>
            </a:r>
            <a:r>
              <a:rPr lang="en-US" dirty="0" err="1" smtClean="0"/>
              <a:t>infinitif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la phrase?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Objet indirect </a:t>
            </a:r>
            <a:r>
              <a:rPr lang="en-US" dirty="0" err="1" smtClean="0"/>
              <a:t>ou</a:t>
            </a:r>
            <a:r>
              <a:rPr lang="en-US" dirty="0" smtClean="0"/>
              <a:t> direct?  </a:t>
            </a:r>
            <a:br>
              <a:rPr lang="en-US" dirty="0" smtClean="0"/>
            </a:br>
            <a:r>
              <a:rPr lang="en-US" dirty="0" smtClean="0"/>
              <a:t>Comment savoir?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827087"/>
          </a:xfrm>
        </p:spPr>
        <p:txBody>
          <a:bodyPr/>
          <a:lstStyle/>
          <a:p>
            <a:r>
              <a:rPr lang="en-US" dirty="0" err="1" smtClean="0"/>
              <a:t>Verbes</a:t>
            </a:r>
            <a:r>
              <a:rPr lang="en-US" dirty="0" smtClean="0"/>
              <a:t> </a:t>
            </a:r>
            <a:r>
              <a:rPr lang="en-US" dirty="0" err="1" smtClean="0"/>
              <a:t>transitifs</a:t>
            </a:r>
            <a:r>
              <a:rPr lang="en-US" dirty="0" smtClean="0"/>
              <a:t>:  objet direct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57200" y="3124200"/>
            <a:ext cx="4040188" cy="300196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These verbs act directly on their object.</a:t>
            </a:r>
          </a:p>
          <a:p>
            <a:endParaRPr lang="en-US" dirty="0"/>
          </a:p>
          <a:p>
            <a:pPr>
              <a:buNone/>
            </a:pPr>
            <a:r>
              <a:rPr lang="en-US" dirty="0" err="1" smtClean="0"/>
              <a:t>J’écoute</a:t>
            </a:r>
            <a:r>
              <a:rPr lang="en-US" dirty="0" smtClean="0"/>
              <a:t> la radio.</a:t>
            </a:r>
          </a:p>
          <a:p>
            <a:pPr>
              <a:buNone/>
            </a:pPr>
            <a:r>
              <a:rPr lang="en-US" dirty="0" smtClean="0"/>
              <a:t>Je </a:t>
            </a:r>
            <a:r>
              <a:rPr lang="en-US" b="1" dirty="0" err="1" smtClean="0">
                <a:solidFill>
                  <a:srgbClr val="FF0000"/>
                </a:solidFill>
              </a:rPr>
              <a:t>l’</a:t>
            </a:r>
            <a:r>
              <a:rPr lang="en-US" dirty="0" err="1" smtClean="0"/>
              <a:t>écoute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1055687"/>
          </a:xfrm>
        </p:spPr>
        <p:txBody>
          <a:bodyPr>
            <a:normAutofit/>
          </a:bodyPr>
          <a:lstStyle/>
          <a:p>
            <a:r>
              <a:rPr lang="en-US" dirty="0" err="1" smtClean="0"/>
              <a:t>Verbes</a:t>
            </a:r>
            <a:r>
              <a:rPr lang="en-US" dirty="0" smtClean="0"/>
              <a:t> </a:t>
            </a:r>
            <a:r>
              <a:rPr lang="en-US" dirty="0" err="1" smtClean="0"/>
              <a:t>transitifs</a:t>
            </a:r>
            <a:r>
              <a:rPr lang="en-US" dirty="0" smtClean="0"/>
              <a:t>-indirect:  </a:t>
            </a:r>
            <a:br>
              <a:rPr lang="en-US" dirty="0" smtClean="0"/>
            </a:br>
            <a:r>
              <a:rPr lang="en-US" dirty="0" smtClean="0"/>
              <a:t>objet indirect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3124200"/>
            <a:ext cx="4041775" cy="300196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These verbs act “to” or “for” their object.</a:t>
            </a:r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Je </a:t>
            </a:r>
            <a:r>
              <a:rPr lang="en-US" dirty="0" err="1" smtClean="0"/>
              <a:t>parle</a:t>
            </a:r>
            <a:r>
              <a:rPr lang="en-US" dirty="0" smtClean="0"/>
              <a:t> à ma </a:t>
            </a:r>
            <a:r>
              <a:rPr lang="en-US" dirty="0" err="1" smtClean="0"/>
              <a:t>mère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Je </a:t>
            </a:r>
            <a:r>
              <a:rPr lang="en-US" b="1" dirty="0" err="1" smtClean="0">
                <a:solidFill>
                  <a:srgbClr val="FF0000"/>
                </a:solidFill>
              </a:rPr>
              <a:t>lui</a:t>
            </a:r>
            <a:r>
              <a:rPr lang="en-US" dirty="0" smtClean="0"/>
              <a:t> </a:t>
            </a:r>
            <a:r>
              <a:rPr lang="en-US" dirty="0" err="1" smtClean="0"/>
              <a:t>parle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Les </a:t>
            </a:r>
            <a:r>
              <a:rPr lang="en-US" dirty="0" err="1" smtClean="0"/>
              <a:t>verbes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Verbes</a:t>
            </a:r>
            <a:r>
              <a:rPr lang="en-US" dirty="0" smtClean="0"/>
              <a:t> de communication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Demander (to ask)</a:t>
            </a:r>
          </a:p>
          <a:p>
            <a:r>
              <a:rPr lang="en-US" dirty="0" smtClean="0"/>
              <a:t>Dire (to tell)</a:t>
            </a:r>
          </a:p>
          <a:p>
            <a:r>
              <a:rPr lang="en-US" dirty="0" err="1" smtClean="0"/>
              <a:t>Écrire</a:t>
            </a:r>
            <a:endParaRPr lang="en-US" dirty="0" smtClean="0"/>
          </a:p>
          <a:p>
            <a:r>
              <a:rPr lang="en-US" dirty="0" err="1" smtClean="0"/>
              <a:t>Expliquer</a:t>
            </a:r>
            <a:endParaRPr lang="en-US" dirty="0" smtClean="0"/>
          </a:p>
          <a:p>
            <a:r>
              <a:rPr lang="en-US" dirty="0" err="1" smtClean="0"/>
              <a:t>Montrer</a:t>
            </a:r>
            <a:endParaRPr lang="en-US" dirty="0" smtClean="0"/>
          </a:p>
          <a:p>
            <a:r>
              <a:rPr lang="en-US" dirty="0" err="1" smtClean="0"/>
              <a:t>Parler</a:t>
            </a:r>
            <a:endParaRPr lang="en-US" dirty="0" smtClean="0"/>
          </a:p>
          <a:p>
            <a:r>
              <a:rPr lang="en-US" dirty="0" err="1" smtClean="0"/>
              <a:t>Répondre</a:t>
            </a:r>
            <a:endParaRPr lang="en-US" dirty="0" smtClean="0"/>
          </a:p>
          <a:p>
            <a:r>
              <a:rPr lang="en-US" dirty="0" err="1" smtClean="0"/>
              <a:t>téléphoner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Verbes</a:t>
            </a:r>
            <a:r>
              <a:rPr lang="en-US" dirty="0" smtClean="0"/>
              <a:t> de </a:t>
            </a:r>
            <a:r>
              <a:rPr lang="en-US" dirty="0" err="1" smtClean="0"/>
              <a:t>transfert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 smtClean="0"/>
              <a:t>Acheter</a:t>
            </a:r>
            <a:endParaRPr lang="en-US" dirty="0" smtClean="0"/>
          </a:p>
          <a:p>
            <a:r>
              <a:rPr lang="en-US" dirty="0" err="1" smtClean="0"/>
              <a:t>Apporter</a:t>
            </a:r>
            <a:r>
              <a:rPr lang="en-US" dirty="0" smtClean="0"/>
              <a:t>  (to bring)</a:t>
            </a:r>
          </a:p>
          <a:p>
            <a:r>
              <a:rPr lang="en-US" dirty="0" smtClean="0"/>
              <a:t>Donner  (to give)</a:t>
            </a:r>
          </a:p>
          <a:p>
            <a:r>
              <a:rPr lang="en-US" dirty="0" err="1" smtClean="0"/>
              <a:t>Emprunter</a:t>
            </a:r>
            <a:r>
              <a:rPr lang="en-US" dirty="0" smtClean="0"/>
              <a:t>  (to borrow)</a:t>
            </a:r>
          </a:p>
          <a:p>
            <a:r>
              <a:rPr lang="en-US" dirty="0" err="1" smtClean="0"/>
              <a:t>Offrir</a:t>
            </a:r>
            <a:endParaRPr lang="en-US" dirty="0" smtClean="0"/>
          </a:p>
          <a:p>
            <a:r>
              <a:rPr lang="en-US" dirty="0" err="1" smtClean="0"/>
              <a:t>Prêter</a:t>
            </a:r>
            <a:r>
              <a:rPr lang="en-US" dirty="0" smtClean="0"/>
              <a:t>  (to lend)</a:t>
            </a:r>
          </a:p>
          <a:p>
            <a:r>
              <a:rPr lang="en-US" dirty="0" err="1" smtClean="0"/>
              <a:t>Remettre</a:t>
            </a:r>
            <a:r>
              <a:rPr lang="en-US" dirty="0" smtClean="0"/>
              <a:t> (to hand in/over)</a:t>
            </a:r>
          </a:p>
          <a:p>
            <a:r>
              <a:rPr lang="en-US" dirty="0" err="1" smtClean="0"/>
              <a:t>Rendre</a:t>
            </a:r>
            <a:r>
              <a:rPr lang="en-US" dirty="0" smtClean="0"/>
              <a:t>  (</a:t>
            </a:r>
            <a:r>
              <a:rPr lang="en-US" smtClean="0"/>
              <a:t>to  give back)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220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Ch. 6:2</vt:lpstr>
      <vt:lpstr>Les pronoms complément d’objet indirect:  lui/leur</vt:lpstr>
      <vt:lpstr>Placement</vt:lpstr>
      <vt:lpstr>Objet indirect ou direct?   Comment savoir?</vt:lpstr>
      <vt:lpstr>Les verbes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Ch. 6, lesson 2</dc:title>
  <dc:creator>Devan Baty</dc:creator>
  <cp:lastModifiedBy>Devan Baty</cp:lastModifiedBy>
  <cp:revision>6</cp:revision>
  <dcterms:created xsi:type="dcterms:W3CDTF">2011-02-08T03:05:40Z</dcterms:created>
  <dcterms:modified xsi:type="dcterms:W3CDTF">2018-02-21T22:51:52Z</dcterms:modified>
</cp:coreProperties>
</file>