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5143500" type="screen16x9"/>
  <p:notesSz cx="6858000" cy="9144000"/>
  <p:embeddedFontLst>
    <p:embeddedFont>
      <p:font typeface="Lexend Exa" panose="020B0604020202020204" charset="0"/>
      <p:regular r:id="rId52"/>
      <p:bold r:id="rId53"/>
    </p:embeddedFont>
    <p:embeddedFont>
      <p:font typeface="Lexend Exa Medium" panose="020B0604020202020204" charset="0"/>
      <p:regular r:id="rId54"/>
      <p:bold r:id="rId55"/>
    </p:embeddedFont>
    <p:embeddedFont>
      <p:font typeface="Nunito" panose="020B060402020202020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8C218B1-BC3D-40A0-881D-DB1DAB0AA5AB}">
  <a:tblStyle styleId="{D8C218B1-BC3D-40A0-881D-DB1DAB0AA5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40" y="2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3662106807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3662106807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3662106807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3662106807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5ba8806ce5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5ba8806ce5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5ce2b4a67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5ce2b4a67c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5ce2b4a67c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5ce2b4a67c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5ce2b4a67c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5ce2b4a67c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5ce2b4a67c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5ce2b4a67c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5ce2b4a67c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5ce2b4a67c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ce2b4a67c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ce2b4a67c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ce2b4a67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ce2b4a67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a90d43e1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a90d43e1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ce2b4a67c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ce2b4a67c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5ce2b4a67c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5ce2b4a67c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ce2b4a67c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ce2b4a67c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5ce2b4a67c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5ce2b4a67c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5ce2b4a67c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5ce2b4a67c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5ce2b4a67c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5ce2b4a67c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5ce2b4a67c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5ce2b4a67c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5ce2b4a67c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5ce2b4a67c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5ce2b4a67c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5ce2b4a67c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ce2b4a67c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ce2b4a67c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366210680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366210680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5ce2b4a67c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5ce2b4a67c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5ce2b4a67c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5ce2b4a67c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5ce2b4a67c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5ce2b4a67c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5ce2b4a67c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5ce2b4a67c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5ce2b4a67c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5ce2b4a67c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ce2b4a67c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ce2b4a67c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ce2b4a67c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ce2b4a67c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5ce2b4a67c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5ce2b4a67c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5ba8806ce5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5ba8806ce5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ba8806ce5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5ba8806ce5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66210680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66210680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5ce2b4a67c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5ce2b4a67c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5ce2b4a67c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5ce2b4a67c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5ce2b4a67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5ce2b4a67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5ce2b4a67c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5ce2b4a67c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5ce2b4a67c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35ce2b4a67c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5ce2b4a67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5ce2b4a67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5ce2b4a67c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5ce2b4a67c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5ce2b4a67c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5ce2b4a67c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5d526e53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5d526e53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5b797c28f6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5b797c28f6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bdc85008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bdc85008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36621068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36621068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662106807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3662106807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3662106807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3662106807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366210680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366210680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9: Day 1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Work</a:t>
            </a: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1425" y="199450"/>
            <a:ext cx="30027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 txBox="1"/>
          <p:nvPr/>
        </p:nvSpPr>
        <p:spPr>
          <a:xfrm>
            <a:off x="4123225" y="199450"/>
            <a:ext cx="2650200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teachers work at the school.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4741325" y="4288850"/>
            <a:ext cx="422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librarian works at the library.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08" name="Google Shape;208;p21"/>
          <p:cNvPicPr preferRelativeResize="0"/>
          <p:nvPr/>
        </p:nvPicPr>
        <p:blipFill rotWithShape="1">
          <a:blip r:embed="rId4">
            <a:alphaModFix/>
          </a:blip>
          <a:srcRect t="12679"/>
          <a:stretch/>
        </p:blipFill>
        <p:spPr>
          <a:xfrm>
            <a:off x="191350" y="815048"/>
            <a:ext cx="3565725" cy="311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1"/>
          <p:cNvPicPr preferRelativeResize="0"/>
          <p:nvPr/>
        </p:nvPicPr>
        <p:blipFill rotWithShape="1">
          <a:blip r:embed="rId5">
            <a:alphaModFix/>
          </a:blip>
          <a:srcRect l="5999" t="3823" r="12487" b="13784"/>
          <a:stretch/>
        </p:blipFill>
        <p:spPr>
          <a:xfrm>
            <a:off x="2461243" y="2983650"/>
            <a:ext cx="2280083" cy="19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3947" y="1062850"/>
            <a:ext cx="992476" cy="19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1021148"/>
            <a:ext cx="992475" cy="200419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1"/>
          <p:cNvSpPr txBox="1"/>
          <p:nvPr/>
        </p:nvSpPr>
        <p:spPr>
          <a:xfrm>
            <a:off x="172100" y="19457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</a:rPr>
              <a:t>Repeat after me!</a:t>
            </a:r>
            <a:endParaRPr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 txBox="1"/>
          <p:nvPr/>
        </p:nvSpPr>
        <p:spPr>
          <a:xfrm>
            <a:off x="184675" y="419525"/>
            <a:ext cx="30537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cashier works at the supermarket.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18" name="Google Shape;218;p22"/>
          <p:cNvSpPr txBox="1"/>
          <p:nvPr/>
        </p:nvSpPr>
        <p:spPr>
          <a:xfrm>
            <a:off x="2426863" y="1241050"/>
            <a:ext cx="541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219" name="Google Shape;219;p22"/>
          <p:cNvPicPr preferRelativeResize="0"/>
          <p:nvPr/>
        </p:nvPicPr>
        <p:blipFill rotWithShape="1">
          <a:blip r:embed="rId3">
            <a:alphaModFix/>
          </a:blip>
          <a:srcRect l="17018" t="14344" r="15313" b="8495"/>
          <a:stretch/>
        </p:blipFill>
        <p:spPr>
          <a:xfrm>
            <a:off x="5886004" y="199450"/>
            <a:ext cx="1264433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2"/>
          <p:cNvPicPr preferRelativeResize="0"/>
          <p:nvPr/>
        </p:nvPicPr>
        <p:blipFill rotWithShape="1">
          <a:blip r:embed="rId4">
            <a:alphaModFix/>
          </a:blip>
          <a:srcRect l="9732" t="5822" r="9091" b="7137"/>
          <a:stretch/>
        </p:blipFill>
        <p:spPr>
          <a:xfrm>
            <a:off x="2935508" y="765375"/>
            <a:ext cx="1344655" cy="144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7822" y="3278689"/>
            <a:ext cx="1344675" cy="163258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 txBox="1"/>
          <p:nvPr/>
        </p:nvSpPr>
        <p:spPr>
          <a:xfrm>
            <a:off x="5185825" y="1641250"/>
            <a:ext cx="23106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teller works at the bank.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23" name="Google Shape;223;p22"/>
          <p:cNvSpPr txBox="1"/>
          <p:nvPr/>
        </p:nvSpPr>
        <p:spPr>
          <a:xfrm>
            <a:off x="3482501" y="3707983"/>
            <a:ext cx="1953300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server works at the restaurant.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24" name="Google Shape;224;p22"/>
          <p:cNvPicPr preferRelativeResize="0"/>
          <p:nvPr/>
        </p:nvPicPr>
        <p:blipFill rotWithShape="1">
          <a:blip r:embed="rId6">
            <a:alphaModFix/>
          </a:blip>
          <a:srcRect l="13994" t="3917" r="12041" b="6836"/>
          <a:stretch/>
        </p:blipFill>
        <p:spPr>
          <a:xfrm>
            <a:off x="7150429" y="-1"/>
            <a:ext cx="1758620" cy="212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9850" y="1193825"/>
            <a:ext cx="2655651" cy="163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2"/>
          <p:cNvPicPr preferRelativeResize="0"/>
          <p:nvPr/>
        </p:nvPicPr>
        <p:blipFill rotWithShape="1">
          <a:blip r:embed="rId8">
            <a:alphaModFix/>
          </a:blip>
          <a:srcRect l="8535" r="32960" b="9649"/>
          <a:stretch/>
        </p:blipFill>
        <p:spPr>
          <a:xfrm>
            <a:off x="184675" y="3046475"/>
            <a:ext cx="1953150" cy="20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2"/>
          <p:cNvPicPr preferRelativeResize="0"/>
          <p:nvPr/>
        </p:nvPicPr>
        <p:blipFill rotWithShape="1">
          <a:blip r:embed="rId9">
            <a:alphaModFix/>
          </a:blip>
          <a:srcRect l="9558" r="5932" b="10225"/>
          <a:stretch/>
        </p:blipFill>
        <p:spPr>
          <a:xfrm>
            <a:off x="7190850" y="2836333"/>
            <a:ext cx="1953150" cy="2074943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2"/>
          <p:cNvSpPr txBox="1"/>
          <p:nvPr/>
        </p:nvSpPr>
        <p:spPr>
          <a:xfrm>
            <a:off x="5559150" y="3046475"/>
            <a:ext cx="1758600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baker works at the bakery.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29" name="Google Shape;229;p22"/>
          <p:cNvSpPr txBox="1"/>
          <p:nvPr/>
        </p:nvSpPr>
        <p:spPr>
          <a:xfrm>
            <a:off x="211525" y="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</a:rPr>
              <a:t>Repeat after me!</a:t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4"/>
          <p:cNvSpPr txBox="1"/>
          <p:nvPr/>
        </p:nvSpPr>
        <p:spPr>
          <a:xfrm>
            <a:off x="205650" y="197425"/>
            <a:ext cx="4652100" cy="15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It’s time for vacation!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family was going to drive the car.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But the car is broken.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They took it to the mechanic.</a:t>
            </a:r>
            <a:endParaRPr sz="2100">
              <a:solidFill>
                <a:srgbClr val="233A44"/>
              </a:solidFill>
            </a:endParaRPr>
          </a:p>
        </p:txBody>
      </p:sp>
      <p:pic>
        <p:nvPicPr>
          <p:cNvPr id="241" name="Google Shape;241;p24"/>
          <p:cNvPicPr preferRelativeResize="0"/>
          <p:nvPr/>
        </p:nvPicPr>
        <p:blipFill rotWithShape="1">
          <a:blip r:embed="rId3">
            <a:alphaModFix/>
          </a:blip>
          <a:srcRect l="7074" t="8413" r="4492" b="5823"/>
          <a:stretch/>
        </p:blipFill>
        <p:spPr>
          <a:xfrm>
            <a:off x="4857750" y="197425"/>
            <a:ext cx="2911908" cy="237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400" y="2571750"/>
            <a:ext cx="5591809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"/>
          <p:cNvSpPr txBox="1"/>
          <p:nvPr/>
        </p:nvSpPr>
        <p:spPr>
          <a:xfrm>
            <a:off x="224703" y="207925"/>
            <a:ext cx="2880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REPEAT AFTER ME!</a:t>
            </a:r>
            <a:endParaRPr/>
          </a:p>
        </p:txBody>
      </p:sp>
      <p:grpSp>
        <p:nvGrpSpPr>
          <p:cNvPr id="248" name="Google Shape;248;p25"/>
          <p:cNvGrpSpPr/>
          <p:nvPr/>
        </p:nvGrpSpPr>
        <p:grpSpPr>
          <a:xfrm>
            <a:off x="5238889" y="207920"/>
            <a:ext cx="3683404" cy="4745015"/>
            <a:chOff x="4872910" y="407026"/>
            <a:chExt cx="3630042" cy="4528551"/>
          </a:xfrm>
        </p:grpSpPr>
        <p:pic>
          <p:nvPicPr>
            <p:cNvPr id="249" name="Google Shape;249;p25"/>
            <p:cNvPicPr preferRelativeResize="0"/>
            <p:nvPr/>
          </p:nvPicPr>
          <p:blipFill rotWithShape="1">
            <a:blip r:embed="rId3">
              <a:alphaModFix/>
            </a:blip>
            <a:srcRect b="83464"/>
            <a:stretch/>
          </p:blipFill>
          <p:spPr>
            <a:xfrm>
              <a:off x="4872910" y="407026"/>
              <a:ext cx="3630042" cy="889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25"/>
            <p:cNvPicPr preferRelativeResize="0"/>
            <p:nvPr/>
          </p:nvPicPr>
          <p:blipFill rotWithShape="1">
            <a:blip r:embed="rId3">
              <a:alphaModFix/>
            </a:blip>
            <a:srcRect l="60347" t="67321" b="16143"/>
            <a:stretch/>
          </p:blipFill>
          <p:spPr>
            <a:xfrm>
              <a:off x="5743315" y="3768711"/>
              <a:ext cx="1889233" cy="11668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25"/>
            <p:cNvPicPr preferRelativeResize="0"/>
            <p:nvPr/>
          </p:nvPicPr>
          <p:blipFill rotWithShape="1">
            <a:blip r:embed="rId3">
              <a:alphaModFix/>
            </a:blip>
            <a:srcRect l="59675" t="17778" b="64814"/>
            <a:stretch/>
          </p:blipFill>
          <p:spPr>
            <a:xfrm>
              <a:off x="5666803" y="2462932"/>
              <a:ext cx="2042256" cy="1305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25"/>
            <p:cNvPicPr preferRelativeResize="0"/>
            <p:nvPr/>
          </p:nvPicPr>
          <p:blipFill rotWithShape="1">
            <a:blip r:embed="rId3">
              <a:alphaModFix/>
            </a:blip>
            <a:srcRect t="17778" r="80555" b="64814"/>
            <a:stretch/>
          </p:blipFill>
          <p:spPr>
            <a:xfrm>
              <a:off x="7381738" y="1226610"/>
              <a:ext cx="984794" cy="1305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25"/>
            <p:cNvPicPr preferRelativeResize="0"/>
            <p:nvPr/>
          </p:nvPicPr>
          <p:blipFill rotWithShape="1">
            <a:blip r:embed="rId3">
              <a:alphaModFix/>
            </a:blip>
            <a:srcRect l="80919" t="83464"/>
            <a:stretch/>
          </p:blipFill>
          <p:spPr>
            <a:xfrm>
              <a:off x="6165207" y="1296067"/>
              <a:ext cx="909075" cy="11668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25"/>
            <p:cNvPicPr preferRelativeResize="0"/>
            <p:nvPr/>
          </p:nvPicPr>
          <p:blipFill rotWithShape="1">
            <a:blip r:embed="rId3">
              <a:alphaModFix/>
            </a:blip>
            <a:srcRect t="83464" r="79330" b="3936"/>
            <a:stretch/>
          </p:blipFill>
          <p:spPr>
            <a:xfrm>
              <a:off x="4872921" y="1296060"/>
              <a:ext cx="1292514" cy="11668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5" name="Google Shape;255;p25"/>
          <p:cNvSpPr txBox="1"/>
          <p:nvPr/>
        </p:nvSpPr>
        <p:spPr>
          <a:xfrm>
            <a:off x="205650" y="623425"/>
            <a:ext cx="5128500" cy="3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The lights are on the front and back of the car.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The windshield is on the front of the car.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The steering wheel is inside the car.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The engine is under the hood.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There are four tires on the car.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The bumper is on the front and back of the car.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The hood is in the front of the car. </a:t>
            </a:r>
            <a:endParaRPr sz="1800">
              <a:solidFill>
                <a:srgbClr val="233A44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6"/>
          <p:cNvSpPr txBox="1"/>
          <p:nvPr/>
        </p:nvSpPr>
        <p:spPr>
          <a:xfrm>
            <a:off x="205650" y="822400"/>
            <a:ext cx="5090400" cy="20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mechanic popped the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so that he can fix the _______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</p:txBody>
      </p:sp>
      <p:sp>
        <p:nvSpPr>
          <p:cNvPr id="261" name="Google Shape;261;p26"/>
          <p:cNvSpPr txBox="1"/>
          <p:nvPr/>
        </p:nvSpPr>
        <p:spPr>
          <a:xfrm>
            <a:off x="205650" y="206375"/>
            <a:ext cx="398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What part is the mechanic fixing?</a:t>
            </a:r>
            <a:endParaRPr/>
          </a:p>
        </p:txBody>
      </p:sp>
      <p:pic>
        <p:nvPicPr>
          <p:cNvPr id="262" name="Google Shape;2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9750" y="179348"/>
            <a:ext cx="3355976" cy="27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6"/>
          <p:cNvPicPr preferRelativeResize="0"/>
          <p:nvPr/>
        </p:nvPicPr>
        <p:blipFill rotWithShape="1">
          <a:blip r:embed="rId4">
            <a:alphaModFix/>
          </a:blip>
          <a:srcRect l="60346" t="67322" r="19557" b="16143"/>
          <a:stretch/>
        </p:blipFill>
        <p:spPr>
          <a:xfrm>
            <a:off x="1599900" y="2864125"/>
            <a:ext cx="1615800" cy="203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6"/>
          <p:cNvPicPr preferRelativeResize="0"/>
          <p:nvPr/>
        </p:nvPicPr>
        <p:blipFill rotWithShape="1">
          <a:blip r:embed="rId4">
            <a:alphaModFix/>
          </a:blip>
          <a:srcRect l="79903" t="67322" b="16143"/>
          <a:stretch/>
        </p:blipFill>
        <p:spPr>
          <a:xfrm>
            <a:off x="3470272" y="822400"/>
            <a:ext cx="971549" cy="122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6"/>
          <p:cNvSpPr txBox="1"/>
          <p:nvPr/>
        </p:nvSpPr>
        <p:spPr>
          <a:xfrm>
            <a:off x="3848100" y="381000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OR</a:t>
            </a:r>
            <a:endParaRPr sz="2300" b="1" u="sng"/>
          </a:p>
        </p:txBody>
      </p:sp>
      <p:pic>
        <p:nvPicPr>
          <p:cNvPr id="266" name="Google Shape;266;p26"/>
          <p:cNvPicPr preferRelativeResize="0"/>
          <p:nvPr/>
        </p:nvPicPr>
        <p:blipFill rotWithShape="1">
          <a:blip r:embed="rId4">
            <a:alphaModFix/>
          </a:blip>
          <a:srcRect l="59674" t="17778" r="19305" b="64814"/>
          <a:stretch/>
        </p:blipFill>
        <p:spPr>
          <a:xfrm>
            <a:off x="4994275" y="2847594"/>
            <a:ext cx="1615800" cy="2046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7"/>
          <p:cNvSpPr txBox="1"/>
          <p:nvPr/>
        </p:nvSpPr>
        <p:spPr>
          <a:xfrm>
            <a:off x="205650" y="822400"/>
            <a:ext cx="5090400" cy="20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mechanic lifted the car up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so that he can fix the _______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</p:txBody>
      </p:sp>
      <p:sp>
        <p:nvSpPr>
          <p:cNvPr id="272" name="Google Shape;272;p27"/>
          <p:cNvSpPr txBox="1"/>
          <p:nvPr/>
        </p:nvSpPr>
        <p:spPr>
          <a:xfrm>
            <a:off x="205650" y="206375"/>
            <a:ext cx="398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What part is the mechanic fixing?</a:t>
            </a:r>
            <a:endParaRPr/>
          </a:p>
        </p:txBody>
      </p:sp>
      <p:sp>
        <p:nvSpPr>
          <p:cNvPr id="273" name="Google Shape;273;p27"/>
          <p:cNvSpPr txBox="1"/>
          <p:nvPr/>
        </p:nvSpPr>
        <p:spPr>
          <a:xfrm>
            <a:off x="3848100" y="3810000"/>
            <a:ext cx="857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OR</a:t>
            </a:r>
            <a:endParaRPr sz="2300" b="1" u="sng"/>
          </a:p>
        </p:txBody>
      </p:sp>
      <p:pic>
        <p:nvPicPr>
          <p:cNvPr id="274" name="Google Shape;2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50" y="152400"/>
            <a:ext cx="3695550" cy="241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7"/>
          <p:cNvPicPr preferRelativeResize="0"/>
          <p:nvPr/>
        </p:nvPicPr>
        <p:blipFill rotWithShape="1">
          <a:blip r:embed="rId4">
            <a:alphaModFix/>
          </a:blip>
          <a:srcRect t="17778" r="80555" b="64814"/>
          <a:stretch/>
        </p:blipFill>
        <p:spPr>
          <a:xfrm>
            <a:off x="2217101" y="3056323"/>
            <a:ext cx="1342232" cy="183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7"/>
          <p:cNvPicPr preferRelativeResize="0"/>
          <p:nvPr/>
        </p:nvPicPr>
        <p:blipFill rotWithShape="1">
          <a:blip r:embed="rId4">
            <a:alphaModFix/>
          </a:blip>
          <a:srcRect l="79584" t="17778" b="64814"/>
          <a:stretch/>
        </p:blipFill>
        <p:spPr>
          <a:xfrm>
            <a:off x="5181600" y="3056325"/>
            <a:ext cx="1409265" cy="183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8"/>
          <p:cNvSpPr txBox="1"/>
          <p:nvPr/>
        </p:nvSpPr>
        <p:spPr>
          <a:xfrm>
            <a:off x="205650" y="822400"/>
            <a:ext cx="4080600" cy="3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red car ran into the blue car.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0000"/>
                </a:solidFill>
              </a:rPr>
              <a:t>We should call the mechanic.</a:t>
            </a:r>
            <a:endParaRPr sz="21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blue car needs to fix _____.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0000"/>
                </a:solidFill>
              </a:rPr>
              <a:t>The red car needs to fix ______.</a:t>
            </a:r>
            <a:endParaRPr sz="21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</p:txBody>
      </p:sp>
      <p:sp>
        <p:nvSpPr>
          <p:cNvPr id="282" name="Google Shape;282;p28"/>
          <p:cNvSpPr txBox="1"/>
          <p:nvPr/>
        </p:nvSpPr>
        <p:spPr>
          <a:xfrm>
            <a:off x="205650" y="206375"/>
            <a:ext cx="398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What part is the mechanic fixing?</a:t>
            </a:r>
            <a:endParaRPr/>
          </a:p>
        </p:txBody>
      </p:sp>
      <p:pic>
        <p:nvPicPr>
          <p:cNvPr id="283" name="Google Shape;283;p28"/>
          <p:cNvPicPr preferRelativeResize="0"/>
          <p:nvPr/>
        </p:nvPicPr>
        <p:blipFill rotWithShape="1">
          <a:blip r:embed="rId3">
            <a:alphaModFix/>
          </a:blip>
          <a:srcRect t="17498"/>
          <a:stretch/>
        </p:blipFill>
        <p:spPr>
          <a:xfrm>
            <a:off x="4187250" y="206375"/>
            <a:ext cx="4974150" cy="1641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" name="Google Shape;284;p28"/>
          <p:cNvGrpSpPr/>
          <p:nvPr/>
        </p:nvGrpSpPr>
        <p:grpSpPr>
          <a:xfrm>
            <a:off x="4571765" y="2971969"/>
            <a:ext cx="4267033" cy="1924046"/>
            <a:chOff x="5165475" y="3389197"/>
            <a:chExt cx="3673726" cy="1506575"/>
          </a:xfrm>
        </p:grpSpPr>
        <p:pic>
          <p:nvPicPr>
            <p:cNvPr id="285" name="Google Shape;285;p28"/>
            <p:cNvPicPr preferRelativeResize="0"/>
            <p:nvPr/>
          </p:nvPicPr>
          <p:blipFill rotWithShape="1">
            <a:blip r:embed="rId4">
              <a:alphaModFix/>
            </a:blip>
            <a:srcRect l="60347" t="67321" b="16143"/>
            <a:stretch/>
          </p:blipFill>
          <p:spPr>
            <a:xfrm>
              <a:off x="6477002" y="3389197"/>
              <a:ext cx="2362199" cy="1506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28"/>
            <p:cNvPicPr preferRelativeResize="0"/>
            <p:nvPr/>
          </p:nvPicPr>
          <p:blipFill rotWithShape="1">
            <a:blip r:embed="rId4">
              <a:alphaModFix/>
            </a:blip>
            <a:srcRect t="83464" r="79330" b="3936"/>
            <a:stretch/>
          </p:blipFill>
          <p:spPr>
            <a:xfrm>
              <a:off x="5165475" y="3389200"/>
              <a:ext cx="1311513" cy="1222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28"/>
            <p:cNvSpPr txBox="1"/>
            <p:nvPr/>
          </p:nvSpPr>
          <p:spPr>
            <a:xfrm>
              <a:off x="5364038" y="4418775"/>
              <a:ext cx="914400" cy="37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b="1">
                  <a:solidFill>
                    <a:schemeClr val="dk2"/>
                  </a:solidFill>
                </a:rPr>
                <a:t>Lights</a:t>
              </a:r>
              <a:endParaRPr sz="1200" b="1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"/>
          <p:cNvSpPr txBox="1"/>
          <p:nvPr/>
        </p:nvSpPr>
        <p:spPr>
          <a:xfrm>
            <a:off x="205650" y="822401"/>
            <a:ext cx="4652100" cy="3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Hello! I’m the Mechanic. How can I help you?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0000"/>
                </a:solidFill>
              </a:rPr>
              <a:t>My car is making a funny noise.</a:t>
            </a:r>
            <a:r>
              <a:rPr lang="en" sz="2100">
                <a:solidFill>
                  <a:srgbClr val="233A44"/>
                </a:solidFill>
              </a:rPr>
              <a:t>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Where is the noise coming from.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0000"/>
                </a:solidFill>
              </a:rPr>
              <a:t>I think it is coming from under the hood.</a:t>
            </a:r>
            <a:endParaRPr sz="21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Ok! Pop the hood and let’s take a look. </a:t>
            </a:r>
            <a:endParaRPr sz="2100">
              <a:solidFill>
                <a:srgbClr val="233A44"/>
              </a:solidFill>
            </a:endParaRPr>
          </a:p>
        </p:txBody>
      </p:sp>
      <p:sp>
        <p:nvSpPr>
          <p:cNvPr id="293" name="Google Shape;293;p29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  <p:pic>
        <p:nvPicPr>
          <p:cNvPr id="294" name="Google Shape;2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275" y="206375"/>
            <a:ext cx="3981450" cy="3319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 txBox="1"/>
          <p:nvPr/>
        </p:nvSpPr>
        <p:spPr>
          <a:xfrm>
            <a:off x="205650" y="621875"/>
            <a:ext cx="4804500" cy="4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Hello! I need a Mechanic.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I am a Mechanic. What seems to be the problem?  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My tire is flat. </a:t>
            </a:r>
            <a:r>
              <a:rPr lang="en" sz="1800">
                <a:solidFill>
                  <a:srgbClr val="233A44"/>
                </a:solidFill>
              </a:rPr>
              <a:t> 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Oh. Yes. I can see you have a nail in the tire. 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Can you fix it? 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Sure! No problem. Let me take a look.</a:t>
            </a:r>
            <a:endParaRPr sz="1800">
              <a:solidFill>
                <a:srgbClr val="233A44"/>
              </a:solidFill>
            </a:endParaRPr>
          </a:p>
        </p:txBody>
      </p:sp>
      <p:sp>
        <p:nvSpPr>
          <p:cNvPr id="300" name="Google Shape;300;p30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  <p:pic>
        <p:nvPicPr>
          <p:cNvPr id="301" name="Google Shape;30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150" y="152400"/>
            <a:ext cx="3981451" cy="2606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/>
          <p:nvPr/>
        </p:nvSpPr>
        <p:spPr>
          <a:xfrm>
            <a:off x="205650" y="197425"/>
            <a:ext cx="4652100" cy="15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Since the car was with the Mechanic, the family decided to call for a ride.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They had lots of options. Should they take the train, taxi or bus?</a:t>
            </a:r>
            <a:endParaRPr sz="2100">
              <a:solidFill>
                <a:srgbClr val="233A44"/>
              </a:solidFill>
            </a:endParaRPr>
          </a:p>
        </p:txBody>
      </p:sp>
      <p:pic>
        <p:nvPicPr>
          <p:cNvPr id="307" name="Google Shape;30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7234" y="340300"/>
            <a:ext cx="2362200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/>
          <p:cNvPicPr preferRelativeResize="0"/>
          <p:nvPr/>
        </p:nvPicPr>
        <p:blipFill rotWithShape="1">
          <a:blip r:embed="rId4">
            <a:alphaModFix/>
          </a:blip>
          <a:srcRect l="7703" t="5303" r="15260"/>
          <a:stretch/>
        </p:blipFill>
        <p:spPr>
          <a:xfrm>
            <a:off x="4857750" y="2698750"/>
            <a:ext cx="2587625" cy="202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3525" y="2826262"/>
            <a:ext cx="2587628" cy="2069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307725" y="197425"/>
            <a:ext cx="6353100" cy="42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</a:rPr>
              <a:t>Repear after me… </a:t>
            </a:r>
            <a:endParaRPr sz="215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33A44"/>
                </a:solidFill>
              </a:rPr>
              <a:t>bURger </a:t>
            </a:r>
            <a:endParaRPr sz="36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			b   UR   ger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                    UR…    UR…   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              </a:t>
            </a:r>
            <a:endParaRPr sz="215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              b   UR   ger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    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									</a:t>
            </a:r>
            <a:r>
              <a:rPr lang="en" sz="3600">
                <a:solidFill>
                  <a:schemeClr val="dk2"/>
                </a:solidFill>
              </a:rPr>
              <a:t>bURger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34" name="Google Shape;134;p14"/>
          <p:cNvPicPr preferRelativeResize="0"/>
          <p:nvPr/>
        </p:nvPicPr>
        <p:blipFill rotWithShape="1">
          <a:blip r:embed="rId3">
            <a:alphaModFix/>
          </a:blip>
          <a:srcRect l="69142" t="5357" r="4537" b="50588"/>
          <a:stretch/>
        </p:blipFill>
        <p:spPr>
          <a:xfrm>
            <a:off x="6445200" y="2571762"/>
            <a:ext cx="2202050" cy="2211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2"/>
          <p:cNvSpPr txBox="1"/>
          <p:nvPr/>
        </p:nvSpPr>
        <p:spPr>
          <a:xfrm>
            <a:off x="205650" y="197425"/>
            <a:ext cx="4823400" cy="4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train carries a lot of people.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0000"/>
                </a:solidFill>
              </a:rPr>
              <a:t>The train has drives on the tracks. </a:t>
            </a:r>
            <a:endParaRPr sz="21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bus carries a lot of people.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0000"/>
                </a:solidFill>
              </a:rPr>
              <a:t>The bus drives on the road.</a:t>
            </a:r>
            <a:endParaRPr sz="21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taxi does not carry a lot of people.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0000"/>
                </a:solidFill>
              </a:rPr>
              <a:t>The taxi drives on the road. </a:t>
            </a:r>
            <a:endParaRPr sz="2100">
              <a:solidFill>
                <a:srgbClr val="FF0000"/>
              </a:solidFill>
            </a:endParaRPr>
          </a:p>
        </p:txBody>
      </p:sp>
      <p:pic>
        <p:nvPicPr>
          <p:cNvPr id="315" name="Google Shape;31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0135" y="3346950"/>
            <a:ext cx="1892239" cy="15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2"/>
          <p:cNvPicPr preferRelativeResize="0"/>
          <p:nvPr/>
        </p:nvPicPr>
        <p:blipFill rotWithShape="1">
          <a:blip r:embed="rId4">
            <a:alphaModFix/>
          </a:blip>
          <a:srcRect l="7703" t="5303" r="15260"/>
          <a:stretch/>
        </p:blipFill>
        <p:spPr>
          <a:xfrm>
            <a:off x="5242400" y="1917050"/>
            <a:ext cx="1974959" cy="15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9175" y="197425"/>
            <a:ext cx="1936573" cy="154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3"/>
          <p:cNvSpPr txBox="1"/>
          <p:nvPr/>
        </p:nvSpPr>
        <p:spPr>
          <a:xfrm>
            <a:off x="205650" y="197425"/>
            <a:ext cx="64236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drives on the road? </a:t>
            </a: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323" name="Google Shape;32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935" y="2083375"/>
            <a:ext cx="1892239" cy="15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9663" y="2083375"/>
            <a:ext cx="1936573" cy="154890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3"/>
          <p:cNvSpPr txBox="1"/>
          <p:nvPr/>
        </p:nvSpPr>
        <p:spPr>
          <a:xfrm>
            <a:off x="1885950" y="3810000"/>
            <a:ext cx="505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train           OR          taxi</a:t>
            </a:r>
            <a:endParaRPr sz="2300" b="1" u="sng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4"/>
          <p:cNvSpPr txBox="1"/>
          <p:nvPr/>
        </p:nvSpPr>
        <p:spPr>
          <a:xfrm>
            <a:off x="262800" y="140275"/>
            <a:ext cx="64236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drives on the road and carries a lot of people?</a:t>
            </a: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331" name="Google Shape;33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935" y="2083375"/>
            <a:ext cx="1892239" cy="15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4"/>
          <p:cNvSpPr txBox="1"/>
          <p:nvPr/>
        </p:nvSpPr>
        <p:spPr>
          <a:xfrm>
            <a:off x="1885950" y="3810000"/>
            <a:ext cx="505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bus           OR          taxi</a:t>
            </a:r>
            <a:endParaRPr sz="2300" b="1" u="sng"/>
          </a:p>
        </p:txBody>
      </p:sp>
      <p:pic>
        <p:nvPicPr>
          <p:cNvPr id="333" name="Google Shape;333;p34"/>
          <p:cNvPicPr preferRelativeResize="0"/>
          <p:nvPr/>
        </p:nvPicPr>
        <p:blipFill rotWithShape="1">
          <a:blip r:embed="rId4">
            <a:alphaModFix/>
          </a:blip>
          <a:srcRect l="7703" t="5303" r="15260"/>
          <a:stretch/>
        </p:blipFill>
        <p:spPr>
          <a:xfrm>
            <a:off x="1584800" y="2183750"/>
            <a:ext cx="1974959" cy="154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5"/>
          <p:cNvSpPr txBox="1"/>
          <p:nvPr/>
        </p:nvSpPr>
        <p:spPr>
          <a:xfrm>
            <a:off x="205650" y="197425"/>
            <a:ext cx="64236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33A44"/>
                </a:solidFill>
              </a:rPr>
              <a:t>Who carries a lot of people and drives on the tracks? </a:t>
            </a:r>
            <a:endParaRPr sz="2800" b="1">
              <a:solidFill>
                <a:srgbClr val="FF0000"/>
              </a:solidFill>
            </a:endParaRPr>
          </a:p>
        </p:txBody>
      </p:sp>
      <p:pic>
        <p:nvPicPr>
          <p:cNvPr id="339" name="Google Shape;339;p35"/>
          <p:cNvPicPr preferRelativeResize="0"/>
          <p:nvPr/>
        </p:nvPicPr>
        <p:blipFill rotWithShape="1">
          <a:blip r:embed="rId3">
            <a:alphaModFix/>
          </a:blip>
          <a:srcRect l="7703" t="5303" r="15260"/>
          <a:stretch/>
        </p:blipFill>
        <p:spPr>
          <a:xfrm>
            <a:off x="5070950" y="2069450"/>
            <a:ext cx="1974959" cy="15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8713" y="1988125"/>
            <a:ext cx="1936573" cy="154890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5"/>
          <p:cNvSpPr txBox="1"/>
          <p:nvPr/>
        </p:nvSpPr>
        <p:spPr>
          <a:xfrm>
            <a:off x="1885950" y="3810000"/>
            <a:ext cx="505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train           OR          bus</a:t>
            </a:r>
            <a:endParaRPr sz="2300" b="1" u="sng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6"/>
          <p:cNvSpPr txBox="1"/>
          <p:nvPr/>
        </p:nvSpPr>
        <p:spPr>
          <a:xfrm>
            <a:off x="205650" y="621875"/>
            <a:ext cx="5485800" cy="4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Hello! We need a driver to the airport.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233A44"/>
                </a:solidFill>
              </a:rPr>
              <a:t>I am a Taxi driver. How many people?  </a:t>
            </a: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We have four people who need a ride.</a:t>
            </a:r>
            <a:r>
              <a:rPr lang="en" sz="1700">
                <a:solidFill>
                  <a:srgbClr val="233A44"/>
                </a:solidFill>
              </a:rPr>
              <a:t> </a:t>
            </a: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233A44"/>
                </a:solidFill>
              </a:rPr>
              <a:t>No problem. What time would you like to be picked up?</a:t>
            </a: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We need to be to the airport by 4:30 p.m.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233A44"/>
                </a:solidFill>
              </a:rPr>
              <a:t>Ok. I will pick you up at 4 o’clock in the afternoon. </a:t>
            </a: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Thank you!</a:t>
            </a:r>
            <a:endParaRPr sz="1700">
              <a:solidFill>
                <a:srgbClr val="233A44"/>
              </a:solidFill>
            </a:endParaRPr>
          </a:p>
        </p:txBody>
      </p:sp>
      <p:sp>
        <p:nvSpPr>
          <p:cNvPr id="347" name="Google Shape;347;p36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  <p:pic>
        <p:nvPicPr>
          <p:cNvPr id="348" name="Google Shape;34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442" y="340300"/>
            <a:ext cx="2726107" cy="223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7"/>
          <p:cNvSpPr txBox="1"/>
          <p:nvPr/>
        </p:nvSpPr>
        <p:spPr>
          <a:xfrm>
            <a:off x="205650" y="621875"/>
            <a:ext cx="5556900" cy="4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Hello! We need a driver to the airport.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233A44"/>
                </a:solidFill>
              </a:rPr>
              <a:t>I am a Bus driver. Can you get to the nearest bus stop?  </a:t>
            </a: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We live on Market St. Is there a bus stop close by?</a:t>
            </a: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233A44"/>
                </a:solidFill>
              </a:rPr>
              <a:t>Yes. there is one across the street from the library on Market St. </a:t>
            </a: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We need to be to the airport by 4:30 p.m.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233A44"/>
                </a:solidFill>
              </a:rPr>
              <a:t>No problem. There is a bus pick up at 3:30 p.m. that will get you there on time. </a:t>
            </a: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Thank you!</a:t>
            </a:r>
            <a:endParaRPr sz="1700">
              <a:solidFill>
                <a:srgbClr val="233A44"/>
              </a:solidFill>
            </a:endParaRPr>
          </a:p>
        </p:txBody>
      </p:sp>
      <p:sp>
        <p:nvSpPr>
          <p:cNvPr id="354" name="Google Shape;354;p37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  <p:pic>
        <p:nvPicPr>
          <p:cNvPr id="355" name="Google Shape;355;p37"/>
          <p:cNvPicPr preferRelativeResize="0"/>
          <p:nvPr/>
        </p:nvPicPr>
        <p:blipFill rotWithShape="1">
          <a:blip r:embed="rId3">
            <a:alphaModFix/>
          </a:blip>
          <a:srcRect l="7703" t="5303" r="15260"/>
          <a:stretch/>
        </p:blipFill>
        <p:spPr>
          <a:xfrm>
            <a:off x="5604250" y="349250"/>
            <a:ext cx="3000000" cy="2352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"/>
          <p:cNvSpPr txBox="1"/>
          <p:nvPr/>
        </p:nvSpPr>
        <p:spPr>
          <a:xfrm>
            <a:off x="205650" y="621875"/>
            <a:ext cx="4804500" cy="4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Hello! We need a driver to the airport.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I am a Train driver. Can you get to the nearest train station? 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Our car is broken. How far of a walk is it from Market St.?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Oh no. The nearest train station is 2 miles away from there. That would be a long walk.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Ok. Thanks anyway.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361" name="Google Shape;361;p38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  <p:pic>
        <p:nvPicPr>
          <p:cNvPr id="362" name="Google Shape;36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6750" y="413250"/>
            <a:ext cx="3075901" cy="2460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9"/>
          <p:cNvSpPr txBox="1"/>
          <p:nvPr/>
        </p:nvSpPr>
        <p:spPr>
          <a:xfrm>
            <a:off x="205650" y="197425"/>
            <a:ext cx="4652100" cy="15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Now that the family took the taxi to the airport they had to get through security, board the plane and get seated for the flight. </a:t>
            </a:r>
            <a:endParaRPr sz="2100">
              <a:solidFill>
                <a:srgbClr val="233A44"/>
              </a:solidFill>
            </a:endParaRPr>
          </a:p>
        </p:txBody>
      </p:sp>
      <p:pic>
        <p:nvPicPr>
          <p:cNvPr id="368" name="Google Shape;36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50" y="2749625"/>
            <a:ext cx="2898140" cy="20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9"/>
          <p:cNvPicPr preferRelativeResize="0"/>
          <p:nvPr/>
        </p:nvPicPr>
        <p:blipFill rotWithShape="1">
          <a:blip r:embed="rId4">
            <a:alphaModFix/>
          </a:blip>
          <a:srcRect l="22233" b="14486"/>
          <a:stretch/>
        </p:blipFill>
        <p:spPr>
          <a:xfrm>
            <a:off x="3937000" y="2727900"/>
            <a:ext cx="4064076" cy="219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9"/>
          <p:cNvPicPr preferRelativeResize="0"/>
          <p:nvPr/>
        </p:nvPicPr>
        <p:blipFill rotWithShape="1">
          <a:blip r:embed="rId5">
            <a:alphaModFix/>
          </a:blip>
          <a:srcRect b="14566"/>
          <a:stretch/>
        </p:blipFill>
        <p:spPr>
          <a:xfrm>
            <a:off x="5041900" y="295275"/>
            <a:ext cx="3762575" cy="207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0"/>
          <p:cNvPicPr preferRelativeResize="0"/>
          <p:nvPr/>
        </p:nvPicPr>
        <p:blipFill rotWithShape="1">
          <a:blip r:embed="rId3">
            <a:alphaModFix/>
          </a:blip>
          <a:srcRect l="22233" b="14486"/>
          <a:stretch/>
        </p:blipFill>
        <p:spPr>
          <a:xfrm>
            <a:off x="1346200" y="2440229"/>
            <a:ext cx="2870000" cy="15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0"/>
          <p:cNvSpPr txBox="1"/>
          <p:nvPr/>
        </p:nvSpPr>
        <p:spPr>
          <a:xfrm>
            <a:off x="1346200" y="4076700"/>
            <a:ext cx="7797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flight attendant       OR      security officer</a:t>
            </a:r>
            <a:endParaRPr sz="2300" b="1" u="sng"/>
          </a:p>
        </p:txBody>
      </p:sp>
      <p:pic>
        <p:nvPicPr>
          <p:cNvPr id="377" name="Google Shape;37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9578" y="2440225"/>
            <a:ext cx="2168473" cy="15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0"/>
          <p:cNvSpPr txBox="1"/>
          <p:nvPr/>
        </p:nvSpPr>
        <p:spPr>
          <a:xfrm>
            <a:off x="361950" y="190500"/>
            <a:ext cx="5753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2"/>
                </a:solidFill>
              </a:rPr>
              <a:t>Who makes sure everyone is safe at the airport?</a:t>
            </a:r>
            <a:endParaRPr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1"/>
          <p:cNvSpPr txBox="1"/>
          <p:nvPr/>
        </p:nvSpPr>
        <p:spPr>
          <a:xfrm>
            <a:off x="205650" y="197425"/>
            <a:ext cx="4652100" cy="15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2"/>
                </a:solidFill>
              </a:rPr>
              <a:t>Who makes sure everyone has what they need on the airplane?</a:t>
            </a:r>
            <a:endParaRPr sz="2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33A44"/>
              </a:solidFill>
            </a:endParaRPr>
          </a:p>
        </p:txBody>
      </p:sp>
      <p:pic>
        <p:nvPicPr>
          <p:cNvPr id="384" name="Google Shape;384;p41"/>
          <p:cNvPicPr preferRelativeResize="0"/>
          <p:nvPr/>
        </p:nvPicPr>
        <p:blipFill rotWithShape="1">
          <a:blip r:embed="rId3">
            <a:alphaModFix/>
          </a:blip>
          <a:srcRect l="22233" b="14486"/>
          <a:stretch/>
        </p:blipFill>
        <p:spPr>
          <a:xfrm>
            <a:off x="1346200" y="2440229"/>
            <a:ext cx="2870000" cy="15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1"/>
          <p:cNvPicPr preferRelativeResize="0"/>
          <p:nvPr/>
        </p:nvPicPr>
        <p:blipFill rotWithShape="1">
          <a:blip r:embed="rId4">
            <a:alphaModFix/>
          </a:blip>
          <a:srcRect b="14566"/>
          <a:stretch/>
        </p:blipFill>
        <p:spPr>
          <a:xfrm>
            <a:off x="5711700" y="2861075"/>
            <a:ext cx="2289375" cy="12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1"/>
          <p:cNvSpPr txBox="1"/>
          <p:nvPr/>
        </p:nvSpPr>
        <p:spPr>
          <a:xfrm>
            <a:off x="1466850" y="4076700"/>
            <a:ext cx="6438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flight attendant       OR          pilot</a:t>
            </a:r>
            <a:endParaRPr sz="2300" b="1" u="sng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/>
          <p:nvPr/>
        </p:nvSpPr>
        <p:spPr>
          <a:xfrm>
            <a:off x="307725" y="197425"/>
            <a:ext cx="6353100" cy="9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</a:rPr>
              <a:t>Be careful when you say </a:t>
            </a:r>
            <a:endParaRPr sz="215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33A44"/>
                </a:solidFill>
              </a:rPr>
              <a:t>bURger !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40" name="Google Shape;140;p15"/>
          <p:cNvSpPr txBox="1"/>
          <p:nvPr/>
        </p:nvSpPr>
        <p:spPr>
          <a:xfrm>
            <a:off x="2243675" y="3905825"/>
            <a:ext cx="6601500" cy="9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</a:rPr>
              <a:t>You do not want to accidentally say </a:t>
            </a:r>
            <a:r>
              <a:rPr lang="en" sz="3600">
                <a:solidFill>
                  <a:srgbClr val="233A44"/>
                </a:solidFill>
              </a:rPr>
              <a:t>bOOger !</a:t>
            </a:r>
            <a:r>
              <a:rPr lang="en" sz="2150">
                <a:solidFill>
                  <a:srgbClr val="233A44"/>
                </a:solidFill>
              </a:rPr>
              <a:t>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41" name="Google Shape;141;p15"/>
          <p:cNvPicPr preferRelativeResize="0"/>
          <p:nvPr/>
        </p:nvPicPr>
        <p:blipFill rotWithShape="1">
          <a:blip r:embed="rId3">
            <a:alphaModFix/>
          </a:blip>
          <a:srcRect l="69142" t="5357" r="4537" b="50588"/>
          <a:stretch/>
        </p:blipFill>
        <p:spPr>
          <a:xfrm>
            <a:off x="1238200" y="1225462"/>
            <a:ext cx="2202050" cy="221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 rotWithShape="1">
          <a:blip r:embed="rId4">
            <a:alphaModFix/>
          </a:blip>
          <a:srcRect b="36584"/>
          <a:stretch/>
        </p:blipFill>
        <p:spPr>
          <a:xfrm>
            <a:off x="6450150" y="1497225"/>
            <a:ext cx="2048275" cy="24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2"/>
          <p:cNvSpPr txBox="1"/>
          <p:nvPr/>
        </p:nvSpPr>
        <p:spPr>
          <a:xfrm>
            <a:off x="205650" y="197425"/>
            <a:ext cx="5737800" cy="15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2"/>
                </a:solidFill>
              </a:rPr>
              <a:t>Who makes sure the airplane is flying safely?</a:t>
            </a:r>
            <a:endParaRPr sz="2100">
              <a:solidFill>
                <a:srgbClr val="233A44"/>
              </a:solidFill>
            </a:endParaRPr>
          </a:p>
        </p:txBody>
      </p:sp>
      <p:pic>
        <p:nvPicPr>
          <p:cNvPr id="392" name="Google Shape;39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8528" y="2571750"/>
            <a:ext cx="2168473" cy="15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2"/>
          <p:cNvPicPr preferRelativeResize="0"/>
          <p:nvPr/>
        </p:nvPicPr>
        <p:blipFill rotWithShape="1">
          <a:blip r:embed="rId4">
            <a:alphaModFix/>
          </a:blip>
          <a:srcRect b="14566"/>
          <a:stretch/>
        </p:blipFill>
        <p:spPr>
          <a:xfrm>
            <a:off x="5711700" y="2861075"/>
            <a:ext cx="2289375" cy="12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2"/>
          <p:cNvSpPr txBox="1"/>
          <p:nvPr/>
        </p:nvSpPr>
        <p:spPr>
          <a:xfrm>
            <a:off x="1466850" y="4076700"/>
            <a:ext cx="608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dk2"/>
                </a:solidFill>
              </a:rPr>
              <a:t>security officer      OR          pilot</a:t>
            </a:r>
            <a:endParaRPr sz="2300" b="1" u="sng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1" y="2781300"/>
            <a:ext cx="3098175" cy="2212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3"/>
          <p:cNvSpPr txBox="1"/>
          <p:nvPr/>
        </p:nvSpPr>
        <p:spPr>
          <a:xfrm>
            <a:off x="205650" y="841375"/>
            <a:ext cx="5223600" cy="4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Welcome to airport Security!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I am your Security Officer.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Please have your Passport and Ticket ready for me.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Take off your shoes and place all items from pockets inside of the bins.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Step through the metal detectors.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You’re all clear. Grab all of your items.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Safe travels to you!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</p:txBody>
      </p:sp>
      <p:sp>
        <p:nvSpPr>
          <p:cNvPr id="401" name="Google Shape;401;p43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44"/>
          <p:cNvPicPr preferRelativeResize="0"/>
          <p:nvPr/>
        </p:nvPicPr>
        <p:blipFill rotWithShape="1">
          <a:blip r:embed="rId3">
            <a:alphaModFix/>
          </a:blip>
          <a:srcRect b="14566"/>
          <a:stretch/>
        </p:blipFill>
        <p:spPr>
          <a:xfrm>
            <a:off x="5041900" y="295275"/>
            <a:ext cx="3762575" cy="207009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4"/>
          <p:cNvSpPr txBox="1"/>
          <p:nvPr/>
        </p:nvSpPr>
        <p:spPr>
          <a:xfrm>
            <a:off x="316775" y="573000"/>
            <a:ext cx="4804500" cy="4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Hello! This is your Pilot speaking.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We are traveling to the Florida beach today.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Our flight may be a little bumpy so keep your seatbelts fastened.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Our total flight time will be 2 hours and 30 minutes.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We will be landing at 6 o’clock tonight.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Now, sit back, enjoy your flight and thank you for flying with us today!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408" name="Google Shape;408;p44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5"/>
          <p:cNvPicPr preferRelativeResize="0"/>
          <p:nvPr/>
        </p:nvPicPr>
        <p:blipFill rotWithShape="1">
          <a:blip r:embed="rId3">
            <a:alphaModFix/>
          </a:blip>
          <a:srcRect l="22233" b="14486"/>
          <a:stretch/>
        </p:blipFill>
        <p:spPr>
          <a:xfrm>
            <a:off x="3937000" y="2727900"/>
            <a:ext cx="4064076" cy="219335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5"/>
          <p:cNvSpPr txBox="1"/>
          <p:nvPr/>
        </p:nvSpPr>
        <p:spPr>
          <a:xfrm>
            <a:off x="205650" y="621875"/>
            <a:ext cx="4804500" cy="4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Good afternoon! I am your flight attendant.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I am here to keep you safe and comfortable during the flight. 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I can get you drinks or snacks?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We have water, cola, coffee and tea. 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We have crackers, cookies and chips.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Please let me know if there is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anything else I can do to make your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flight better.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415" name="Google Shape;415;p45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6"/>
          <p:cNvSpPr txBox="1"/>
          <p:nvPr/>
        </p:nvSpPr>
        <p:spPr>
          <a:xfrm>
            <a:off x="205650" y="197425"/>
            <a:ext cx="4652100" cy="18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Once the family landed they got their bags and found a bus driver that took them straight to their hotel on the beach. There were so many friendly faces at the hotel. </a:t>
            </a:r>
            <a:endParaRPr sz="2100">
              <a:solidFill>
                <a:srgbClr val="233A44"/>
              </a:solidFill>
            </a:endParaRPr>
          </a:p>
        </p:txBody>
      </p:sp>
      <p:pic>
        <p:nvPicPr>
          <p:cNvPr id="421" name="Google Shape;42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275" y="2397125"/>
            <a:ext cx="3539200" cy="2482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2" name="Google Shape;422;p46"/>
          <p:cNvGrpSpPr/>
          <p:nvPr/>
        </p:nvGrpSpPr>
        <p:grpSpPr>
          <a:xfrm>
            <a:off x="5349726" y="381003"/>
            <a:ext cx="3098693" cy="2095420"/>
            <a:chOff x="5010150" y="152400"/>
            <a:chExt cx="3597275" cy="2482725"/>
          </a:xfrm>
        </p:grpSpPr>
        <p:pic>
          <p:nvPicPr>
            <p:cNvPr id="423" name="Google Shape;423;p46"/>
            <p:cNvPicPr preferRelativeResize="0"/>
            <p:nvPr/>
          </p:nvPicPr>
          <p:blipFill rotWithShape="1">
            <a:blip r:embed="rId4">
              <a:alphaModFix/>
            </a:blip>
            <a:srcRect b="6907"/>
            <a:stretch/>
          </p:blipFill>
          <p:spPr>
            <a:xfrm>
              <a:off x="5010150" y="152400"/>
              <a:ext cx="2914650" cy="248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46"/>
            <p:cNvPicPr preferRelativeResize="0"/>
            <p:nvPr/>
          </p:nvPicPr>
          <p:blipFill rotWithShape="1">
            <a:blip r:embed="rId5">
              <a:alphaModFix/>
            </a:blip>
            <a:srcRect l="17570" t="11456" r="23229" b="9146"/>
            <a:stretch/>
          </p:blipFill>
          <p:spPr>
            <a:xfrm>
              <a:off x="7375531" y="152400"/>
              <a:ext cx="1231894" cy="2482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150" y="301625"/>
            <a:ext cx="3539200" cy="248272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7"/>
          <p:cNvSpPr txBox="1"/>
          <p:nvPr/>
        </p:nvSpPr>
        <p:spPr>
          <a:xfrm>
            <a:off x="205650" y="621875"/>
            <a:ext cx="4804500" cy="4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Welcome to our hotel. I am the Receptionist. I can get you checked in to your room.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That sounds great! We should have a beach view. 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Yes you do! Here are your keys. You are in room 723.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Where are the elevators? 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Just walk down the hallway and you will see them on the left.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Thank you for your help.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                        No problem. Enjoy your stay!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431" name="Google Shape;431;p47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436;p48"/>
          <p:cNvGrpSpPr/>
          <p:nvPr/>
        </p:nvGrpSpPr>
        <p:grpSpPr>
          <a:xfrm>
            <a:off x="4873866" y="380995"/>
            <a:ext cx="3574972" cy="2365292"/>
            <a:chOff x="5010150" y="152400"/>
            <a:chExt cx="3597275" cy="2482725"/>
          </a:xfrm>
        </p:grpSpPr>
        <p:pic>
          <p:nvPicPr>
            <p:cNvPr id="437" name="Google Shape;437;p48"/>
            <p:cNvPicPr preferRelativeResize="0"/>
            <p:nvPr/>
          </p:nvPicPr>
          <p:blipFill rotWithShape="1">
            <a:blip r:embed="rId3">
              <a:alphaModFix/>
            </a:blip>
            <a:srcRect b="6907"/>
            <a:stretch/>
          </p:blipFill>
          <p:spPr>
            <a:xfrm>
              <a:off x="5010150" y="152400"/>
              <a:ext cx="2914650" cy="248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48"/>
            <p:cNvPicPr preferRelativeResize="0"/>
            <p:nvPr/>
          </p:nvPicPr>
          <p:blipFill rotWithShape="1">
            <a:blip r:embed="rId4">
              <a:alphaModFix/>
            </a:blip>
            <a:srcRect l="17570" t="11456" r="23229" b="9146"/>
            <a:stretch/>
          </p:blipFill>
          <p:spPr>
            <a:xfrm>
              <a:off x="7375531" y="152400"/>
              <a:ext cx="1231894" cy="2482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9" name="Google Shape;439;p48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  <p:sp>
        <p:nvSpPr>
          <p:cNvPr id="440" name="Google Shape;440;p48"/>
          <p:cNvSpPr txBox="1"/>
          <p:nvPr/>
        </p:nvSpPr>
        <p:spPr>
          <a:xfrm>
            <a:off x="205650" y="1079500"/>
            <a:ext cx="4804500" cy="39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Hi there! I am your Server. What can I get for you? 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We would love to order some lemonade and see a menu. We are hungry.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I will grab the lemonade and be right back with the menus.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Great, thank you so much!  </a:t>
            </a:r>
            <a:endParaRPr sz="1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9"/>
          <p:cNvSpPr txBox="1"/>
          <p:nvPr/>
        </p:nvSpPr>
        <p:spPr>
          <a:xfrm>
            <a:off x="205650" y="197425"/>
            <a:ext cx="4652100" cy="18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There are many other types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of work. But let’s talk about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different types of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 ENGINEERS.</a:t>
            </a:r>
            <a:endParaRPr sz="2100">
              <a:solidFill>
                <a:srgbClr val="233A44"/>
              </a:solidFill>
            </a:endParaRPr>
          </a:p>
        </p:txBody>
      </p:sp>
      <p:pic>
        <p:nvPicPr>
          <p:cNvPr id="446" name="Google Shape;446;p49"/>
          <p:cNvPicPr preferRelativeResize="0"/>
          <p:nvPr/>
        </p:nvPicPr>
        <p:blipFill rotWithShape="1">
          <a:blip r:embed="rId3">
            <a:alphaModFix/>
          </a:blip>
          <a:srcRect l="3840" t="8111" r="7048" b="40617"/>
          <a:stretch/>
        </p:blipFill>
        <p:spPr>
          <a:xfrm>
            <a:off x="3724575" y="373075"/>
            <a:ext cx="5007351" cy="44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0"/>
          <p:cNvSpPr txBox="1"/>
          <p:nvPr/>
        </p:nvSpPr>
        <p:spPr>
          <a:xfrm>
            <a:off x="1862388" y="833825"/>
            <a:ext cx="1014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tunnels</a:t>
            </a:r>
            <a:endParaRPr/>
          </a:p>
        </p:txBody>
      </p:sp>
      <p:sp>
        <p:nvSpPr>
          <p:cNvPr id="452" name="Google Shape;452;p50"/>
          <p:cNvSpPr txBox="1"/>
          <p:nvPr/>
        </p:nvSpPr>
        <p:spPr>
          <a:xfrm>
            <a:off x="579500" y="31152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bridges</a:t>
            </a:r>
            <a:endParaRPr/>
          </a:p>
        </p:txBody>
      </p:sp>
      <p:sp>
        <p:nvSpPr>
          <p:cNvPr id="453" name="Google Shape;453;p50"/>
          <p:cNvSpPr txBox="1"/>
          <p:nvPr/>
        </p:nvSpPr>
        <p:spPr>
          <a:xfrm>
            <a:off x="5052400" y="83381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roads</a:t>
            </a:r>
            <a:endParaRPr/>
          </a:p>
        </p:txBody>
      </p:sp>
      <p:sp>
        <p:nvSpPr>
          <p:cNvPr id="454" name="Google Shape;454;p50"/>
          <p:cNvSpPr txBox="1"/>
          <p:nvPr/>
        </p:nvSpPr>
        <p:spPr>
          <a:xfrm>
            <a:off x="3782988" y="30308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airports</a:t>
            </a:r>
            <a:endParaRPr/>
          </a:p>
        </p:txBody>
      </p:sp>
      <p:sp>
        <p:nvSpPr>
          <p:cNvPr id="455" name="Google Shape;455;p50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Civil Engineer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456" name="Google Shape;45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73" y="3607790"/>
            <a:ext cx="2220125" cy="1480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1350" y="1379753"/>
            <a:ext cx="2220125" cy="1467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0850" y="3589261"/>
            <a:ext cx="2220125" cy="143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1475" y="3549425"/>
            <a:ext cx="1993027" cy="1325451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0"/>
          <p:cNvSpPr txBox="1"/>
          <p:nvPr/>
        </p:nvSpPr>
        <p:spPr>
          <a:xfrm>
            <a:off x="7236113" y="30308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dams</a:t>
            </a:r>
            <a:endParaRPr/>
          </a:p>
        </p:txBody>
      </p:sp>
      <p:pic>
        <p:nvPicPr>
          <p:cNvPr id="461" name="Google Shape;461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3273" y="1281413"/>
            <a:ext cx="2220127" cy="166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1"/>
          <p:cNvSpPr txBox="1"/>
          <p:nvPr/>
        </p:nvSpPr>
        <p:spPr>
          <a:xfrm>
            <a:off x="0" y="0"/>
            <a:ext cx="7905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would you like to work with?</a:t>
            </a:r>
            <a:endParaRPr/>
          </a:p>
        </p:txBody>
      </p:sp>
      <p:sp>
        <p:nvSpPr>
          <p:cNvPr id="467" name="Google Shape;467;p51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468" name="Google Shape;468;p51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tunnels</a:t>
            </a:r>
            <a:endParaRPr/>
          </a:p>
        </p:txBody>
      </p:sp>
      <p:sp>
        <p:nvSpPr>
          <p:cNvPr id="469" name="Google Shape;469;p51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roads</a:t>
            </a:r>
            <a:endParaRPr/>
          </a:p>
        </p:txBody>
      </p:sp>
      <p:pic>
        <p:nvPicPr>
          <p:cNvPr id="470" name="Google Shape;47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00" y="1281429"/>
            <a:ext cx="3000000" cy="224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5225" y="1411499"/>
            <a:ext cx="3207663" cy="211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/>
          <p:nvPr/>
        </p:nvSpPr>
        <p:spPr>
          <a:xfrm>
            <a:off x="307725" y="197425"/>
            <a:ext cx="6353100" cy="9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33A44"/>
                </a:solidFill>
              </a:rPr>
              <a:t>bURger !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48" name="Google Shape;148;p16"/>
          <p:cNvSpPr txBox="1"/>
          <p:nvPr/>
        </p:nvSpPr>
        <p:spPr>
          <a:xfrm>
            <a:off x="4005800" y="3905825"/>
            <a:ext cx="4839300" cy="9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</a:rPr>
              <a:t>Do NOT say                 </a:t>
            </a:r>
            <a:r>
              <a:rPr lang="en" sz="3600">
                <a:solidFill>
                  <a:srgbClr val="233A44"/>
                </a:solidFill>
              </a:rPr>
              <a:t>bOOger!</a:t>
            </a:r>
            <a:r>
              <a:rPr lang="en" sz="2150">
                <a:solidFill>
                  <a:srgbClr val="233A44"/>
                </a:solidFill>
              </a:rPr>
              <a:t>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49" name="Google Shape;149;p16"/>
          <p:cNvPicPr preferRelativeResize="0"/>
          <p:nvPr/>
        </p:nvPicPr>
        <p:blipFill rotWithShape="1">
          <a:blip r:embed="rId3">
            <a:alphaModFix/>
          </a:blip>
          <a:srcRect l="69142" t="5357" r="4537" b="50588"/>
          <a:stretch/>
        </p:blipFill>
        <p:spPr>
          <a:xfrm>
            <a:off x="1238200" y="931325"/>
            <a:ext cx="2494925" cy="250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 rotWithShape="1">
          <a:blip r:embed="rId4">
            <a:alphaModFix/>
          </a:blip>
          <a:srcRect r="12141" b="17005"/>
          <a:stretch/>
        </p:blipFill>
        <p:spPr>
          <a:xfrm>
            <a:off x="6346150" y="1528150"/>
            <a:ext cx="2004490" cy="237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 txBox="1"/>
          <p:nvPr/>
        </p:nvSpPr>
        <p:spPr>
          <a:xfrm>
            <a:off x="0" y="0"/>
            <a:ext cx="7905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would you like to work with?</a:t>
            </a:r>
            <a:endParaRPr/>
          </a:p>
        </p:txBody>
      </p:sp>
      <p:sp>
        <p:nvSpPr>
          <p:cNvPr id="477" name="Google Shape;477;p52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478" name="Google Shape;478;p52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airports</a:t>
            </a:r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bridges</a:t>
            </a:r>
            <a:endParaRPr/>
          </a:p>
        </p:txBody>
      </p:sp>
      <p:pic>
        <p:nvPicPr>
          <p:cNvPr id="480" name="Google Shape;48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6251" y="1405932"/>
            <a:ext cx="3000000" cy="200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25" y="1527918"/>
            <a:ext cx="3287100" cy="2122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3"/>
          <p:cNvSpPr txBox="1"/>
          <p:nvPr/>
        </p:nvSpPr>
        <p:spPr>
          <a:xfrm>
            <a:off x="0" y="0"/>
            <a:ext cx="7905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would you like to work with?</a:t>
            </a:r>
            <a:endParaRPr/>
          </a:p>
        </p:txBody>
      </p:sp>
      <p:sp>
        <p:nvSpPr>
          <p:cNvPr id="487" name="Google Shape;487;p53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488" name="Google Shape;488;p53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tunnels</a:t>
            </a:r>
            <a:endParaRPr/>
          </a:p>
        </p:txBody>
      </p:sp>
      <p:sp>
        <p:nvSpPr>
          <p:cNvPr id="489" name="Google Shape;489;p53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dams</a:t>
            </a:r>
            <a:endParaRPr/>
          </a:p>
        </p:txBody>
      </p:sp>
      <p:pic>
        <p:nvPicPr>
          <p:cNvPr id="490" name="Google Shape;49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00" y="1281429"/>
            <a:ext cx="3000000" cy="224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2700" y="1372550"/>
            <a:ext cx="3168051" cy="239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4"/>
          <p:cNvSpPr txBox="1"/>
          <p:nvPr/>
        </p:nvSpPr>
        <p:spPr>
          <a:xfrm>
            <a:off x="3686888" y="833825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technology</a:t>
            </a:r>
            <a:endParaRPr/>
          </a:p>
        </p:txBody>
      </p:sp>
      <p:sp>
        <p:nvSpPr>
          <p:cNvPr id="497" name="Google Shape;497;p54"/>
          <p:cNvSpPr txBox="1"/>
          <p:nvPr/>
        </p:nvSpPr>
        <p:spPr>
          <a:xfrm>
            <a:off x="557353" y="2502350"/>
            <a:ext cx="199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power utilities</a:t>
            </a:r>
            <a:endParaRPr/>
          </a:p>
        </p:txBody>
      </p:sp>
      <p:sp>
        <p:nvSpPr>
          <p:cNvPr id="498" name="Google Shape;498;p54"/>
          <p:cNvSpPr txBox="1"/>
          <p:nvPr/>
        </p:nvSpPr>
        <p:spPr>
          <a:xfrm>
            <a:off x="6734888" y="243186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mining</a:t>
            </a:r>
            <a:endParaRPr/>
          </a:p>
        </p:txBody>
      </p:sp>
      <p:sp>
        <p:nvSpPr>
          <p:cNvPr id="499" name="Google Shape;499;p54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Electrical Engineer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500" name="Google Shape;50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76" y="3059787"/>
            <a:ext cx="2769376" cy="177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4525" y="2994950"/>
            <a:ext cx="2769371" cy="184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7250" y="1311999"/>
            <a:ext cx="3157275" cy="157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5"/>
          <p:cNvSpPr txBox="1"/>
          <p:nvPr/>
        </p:nvSpPr>
        <p:spPr>
          <a:xfrm>
            <a:off x="0" y="0"/>
            <a:ext cx="7905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would you like to work with?</a:t>
            </a:r>
            <a:endParaRPr/>
          </a:p>
        </p:txBody>
      </p:sp>
      <p:sp>
        <p:nvSpPr>
          <p:cNvPr id="508" name="Google Shape;508;p55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509" name="Google Shape;509;p55"/>
          <p:cNvSpPr txBox="1"/>
          <p:nvPr/>
        </p:nvSpPr>
        <p:spPr>
          <a:xfrm>
            <a:off x="299275" y="3704050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power utilities</a:t>
            </a:r>
            <a:endParaRPr/>
          </a:p>
        </p:txBody>
      </p:sp>
      <p:sp>
        <p:nvSpPr>
          <p:cNvPr id="510" name="Google Shape;510;p55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technology</a:t>
            </a:r>
            <a:endParaRPr/>
          </a:p>
        </p:txBody>
      </p:sp>
      <p:pic>
        <p:nvPicPr>
          <p:cNvPr id="511" name="Google Shape;51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625" y="1372550"/>
            <a:ext cx="2996087" cy="19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8500" y="2144074"/>
            <a:ext cx="3157275" cy="157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6"/>
          <p:cNvSpPr txBox="1"/>
          <p:nvPr/>
        </p:nvSpPr>
        <p:spPr>
          <a:xfrm>
            <a:off x="0" y="0"/>
            <a:ext cx="7905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would you like to work with?</a:t>
            </a:r>
            <a:endParaRPr/>
          </a:p>
        </p:txBody>
      </p:sp>
      <p:sp>
        <p:nvSpPr>
          <p:cNvPr id="518" name="Google Shape;518;p56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519" name="Google Shape;519;p56"/>
          <p:cNvSpPr txBox="1"/>
          <p:nvPr/>
        </p:nvSpPr>
        <p:spPr>
          <a:xfrm>
            <a:off x="299275" y="3704050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power utilities</a:t>
            </a:r>
            <a:endParaRPr/>
          </a:p>
        </p:txBody>
      </p:sp>
      <p:sp>
        <p:nvSpPr>
          <p:cNvPr id="520" name="Google Shape;520;p56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mining</a:t>
            </a:r>
            <a:endParaRPr/>
          </a:p>
        </p:txBody>
      </p:sp>
      <p:pic>
        <p:nvPicPr>
          <p:cNvPr id="521" name="Google Shape;52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275" y="1610500"/>
            <a:ext cx="2996087" cy="19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1575" y="1781550"/>
            <a:ext cx="2890613" cy="19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7"/>
          <p:cNvSpPr txBox="1"/>
          <p:nvPr/>
        </p:nvSpPr>
        <p:spPr>
          <a:xfrm>
            <a:off x="7280250" y="16840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spacecrafts</a:t>
            </a:r>
            <a:endParaRPr sz="2000"/>
          </a:p>
        </p:txBody>
      </p:sp>
      <p:sp>
        <p:nvSpPr>
          <p:cNvPr id="528" name="Google Shape;528;p57"/>
          <p:cNvSpPr txBox="1"/>
          <p:nvPr/>
        </p:nvSpPr>
        <p:spPr>
          <a:xfrm>
            <a:off x="2370088" y="25942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aeroplanes</a:t>
            </a:r>
            <a:endParaRPr/>
          </a:p>
        </p:txBody>
      </p:sp>
      <p:sp>
        <p:nvSpPr>
          <p:cNvPr id="529" name="Google Shape;529;p57"/>
          <p:cNvSpPr txBox="1"/>
          <p:nvPr/>
        </p:nvSpPr>
        <p:spPr>
          <a:xfrm>
            <a:off x="4934863" y="75571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helicopters</a:t>
            </a:r>
            <a:endParaRPr/>
          </a:p>
        </p:txBody>
      </p:sp>
      <p:sp>
        <p:nvSpPr>
          <p:cNvPr id="530" name="Google Shape;530;p57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Aerospace Engineer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531" name="Google Shape;53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2276" y="3120225"/>
            <a:ext cx="2920474" cy="188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57"/>
          <p:cNvPicPr preferRelativeResize="0"/>
          <p:nvPr/>
        </p:nvPicPr>
        <p:blipFill rotWithShape="1">
          <a:blip r:embed="rId4">
            <a:alphaModFix/>
          </a:blip>
          <a:srcRect l="6085" t="29592"/>
          <a:stretch/>
        </p:blipFill>
        <p:spPr>
          <a:xfrm>
            <a:off x="268750" y="1248325"/>
            <a:ext cx="2624699" cy="131248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57"/>
          <p:cNvSpPr txBox="1"/>
          <p:nvPr/>
        </p:nvSpPr>
        <p:spPr>
          <a:xfrm>
            <a:off x="792100" y="755725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fighter jets</a:t>
            </a:r>
            <a:endParaRPr/>
          </a:p>
        </p:txBody>
      </p:sp>
      <p:pic>
        <p:nvPicPr>
          <p:cNvPr id="534" name="Google Shape;534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8090" y="1248325"/>
            <a:ext cx="2624713" cy="1746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7"/>
          <p:cNvPicPr preferRelativeResize="0"/>
          <p:nvPr/>
        </p:nvPicPr>
        <p:blipFill rotWithShape="1">
          <a:blip r:embed="rId6">
            <a:alphaModFix/>
          </a:blip>
          <a:srcRect l="27235" t="14243" r="39505" b="18093"/>
          <a:stretch/>
        </p:blipFill>
        <p:spPr>
          <a:xfrm>
            <a:off x="7152799" y="2283457"/>
            <a:ext cx="1705451" cy="2551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8"/>
          <p:cNvSpPr txBox="1"/>
          <p:nvPr/>
        </p:nvSpPr>
        <p:spPr>
          <a:xfrm>
            <a:off x="0" y="0"/>
            <a:ext cx="7905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would you like to work with?</a:t>
            </a:r>
            <a:endParaRPr/>
          </a:p>
        </p:txBody>
      </p:sp>
      <p:sp>
        <p:nvSpPr>
          <p:cNvPr id="541" name="Google Shape;541;p58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542" name="Google Shape;542;p58"/>
          <p:cNvSpPr txBox="1"/>
          <p:nvPr/>
        </p:nvSpPr>
        <p:spPr>
          <a:xfrm>
            <a:off x="299275" y="3704050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fighter jets</a:t>
            </a:r>
            <a:endParaRPr/>
          </a:p>
        </p:txBody>
      </p:sp>
      <p:sp>
        <p:nvSpPr>
          <p:cNvPr id="543" name="Google Shape;543;p58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aeroplanes</a:t>
            </a:r>
            <a:endParaRPr/>
          </a:p>
        </p:txBody>
      </p:sp>
      <p:pic>
        <p:nvPicPr>
          <p:cNvPr id="544" name="Google Shape;544;p58"/>
          <p:cNvPicPr preferRelativeResize="0"/>
          <p:nvPr/>
        </p:nvPicPr>
        <p:blipFill rotWithShape="1">
          <a:blip r:embed="rId3">
            <a:alphaModFix/>
          </a:blip>
          <a:srcRect l="6085" t="29592"/>
          <a:stretch/>
        </p:blipFill>
        <p:spPr>
          <a:xfrm>
            <a:off x="299275" y="1968498"/>
            <a:ext cx="3470774" cy="173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6014" y="1895113"/>
            <a:ext cx="2920474" cy="1882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9"/>
          <p:cNvSpPr txBox="1"/>
          <p:nvPr/>
        </p:nvSpPr>
        <p:spPr>
          <a:xfrm>
            <a:off x="0" y="0"/>
            <a:ext cx="7905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would you like to work with?</a:t>
            </a:r>
            <a:endParaRPr/>
          </a:p>
        </p:txBody>
      </p:sp>
      <p:sp>
        <p:nvSpPr>
          <p:cNvPr id="551" name="Google Shape;551;p59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552" name="Google Shape;552;p59"/>
          <p:cNvSpPr txBox="1"/>
          <p:nvPr/>
        </p:nvSpPr>
        <p:spPr>
          <a:xfrm>
            <a:off x="299275" y="3704050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helicopters</a:t>
            </a:r>
            <a:endParaRPr/>
          </a:p>
        </p:txBody>
      </p:sp>
      <p:sp>
        <p:nvSpPr>
          <p:cNvPr id="553" name="Google Shape;553;p59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spacecrafts</a:t>
            </a:r>
            <a:endParaRPr/>
          </a:p>
        </p:txBody>
      </p:sp>
      <p:pic>
        <p:nvPicPr>
          <p:cNvPr id="554" name="Google Shape;55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277" y="1658600"/>
            <a:ext cx="3082100" cy="20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59"/>
          <p:cNvPicPr preferRelativeResize="0"/>
          <p:nvPr/>
        </p:nvPicPr>
        <p:blipFill rotWithShape="1">
          <a:blip r:embed="rId4">
            <a:alphaModFix/>
          </a:blip>
          <a:srcRect l="27235" t="14243" r="39505" b="18093"/>
          <a:stretch/>
        </p:blipFill>
        <p:spPr>
          <a:xfrm>
            <a:off x="5946300" y="1028601"/>
            <a:ext cx="1959302" cy="293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7400" y="1639175"/>
            <a:ext cx="5905425" cy="32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60"/>
          <p:cNvSpPr txBox="1"/>
          <p:nvPr/>
        </p:nvSpPr>
        <p:spPr>
          <a:xfrm>
            <a:off x="1022825" y="624600"/>
            <a:ext cx="7243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EXTRA TIME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Let’s talk about different types of jobs.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1"/>
          <p:cNvSpPr txBox="1">
            <a:spLocks noGrp="1"/>
          </p:cNvSpPr>
          <p:nvPr>
            <p:ph type="title"/>
          </p:nvPr>
        </p:nvSpPr>
        <p:spPr>
          <a:xfrm>
            <a:off x="819150" y="2580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Goodnight</a:t>
            </a:r>
            <a:endParaRPr sz="5400"/>
          </a:p>
        </p:txBody>
      </p:sp>
      <p:pic>
        <p:nvPicPr>
          <p:cNvPr id="567" name="Google Shape;567;p61" descr="a cartoon of snoopy laying on a pillow with the words &quot; good night &quot; below him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275" y="1212650"/>
            <a:ext cx="4743450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4" name="Google Shape;234;p23"/>
          <p:cNvGraphicFramePr/>
          <p:nvPr/>
        </p:nvGraphicFramePr>
        <p:xfrm>
          <a:off x="235488" y="1193050"/>
          <a:ext cx="8673000" cy="2676285"/>
        </p:xfrm>
        <a:graphic>
          <a:graphicData uri="http://schemas.openxmlformats.org/drawingml/2006/table">
            <a:tbl>
              <a:tblPr>
                <a:noFill/>
                <a:tableStyleId>{D8C218B1-BC3D-40A0-881D-DB1DAB0AA5AB}</a:tableStyleId>
              </a:tblPr>
              <a:tblGrid>
                <a:gridCol w="144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security officer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flight attendant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pilot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server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mechanic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receptionist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taxi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bus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train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vacation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travel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shopping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car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tire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bumper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hood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light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Steering wheel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engine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snacks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drinks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teacher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cashier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teller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server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baker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nurse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doctor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stylist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librarian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5" name="Google Shape;235;p23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get to work!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"/>
          <p:cNvSpPr txBox="1"/>
          <p:nvPr/>
        </p:nvSpPr>
        <p:spPr>
          <a:xfrm>
            <a:off x="307725" y="197425"/>
            <a:ext cx="6353100" cy="15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This unit talks about finding the perfect occupation.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Occupation is a job. A job is what you do for work. 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3784" y="1731325"/>
            <a:ext cx="5739040" cy="31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 txBox="1"/>
          <p:nvPr/>
        </p:nvSpPr>
        <p:spPr>
          <a:xfrm>
            <a:off x="184675" y="373050"/>
            <a:ext cx="635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Let’s learn about different jobs people can do. </a:t>
            </a:r>
            <a:r>
              <a:rPr lang="en" sz="2100">
                <a:solidFill>
                  <a:srgbClr val="233A44"/>
                </a:solidFill>
              </a:rPr>
              <a:t>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62" name="Google Shape;162;p18"/>
          <p:cNvSpPr txBox="1"/>
          <p:nvPr/>
        </p:nvSpPr>
        <p:spPr>
          <a:xfrm>
            <a:off x="2426863" y="1241050"/>
            <a:ext cx="541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163" name="Google Shape;163;p18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66959" t="3174" r="7453" b="78745"/>
          <a:stretch/>
        </p:blipFill>
        <p:spPr>
          <a:xfrm>
            <a:off x="1245413" y="1075000"/>
            <a:ext cx="1593225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14794" t="26221" r="55220" b="53755"/>
          <a:stretch/>
        </p:blipFill>
        <p:spPr>
          <a:xfrm>
            <a:off x="2990863" y="1075000"/>
            <a:ext cx="1685850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 rotWithShape="1">
          <a:blip r:embed="rId4">
            <a:alphaModFix/>
          </a:blip>
          <a:srcRect l="30562" t="11763" r="15074" b="38073"/>
          <a:stretch/>
        </p:blipFill>
        <p:spPr>
          <a:xfrm>
            <a:off x="4676713" y="1018025"/>
            <a:ext cx="1685849" cy="15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 rotWithShape="1">
          <a:blip r:embed="rId5">
            <a:alphaModFix/>
          </a:blip>
          <a:srcRect l="5461" t="3871" r="7710" b="6313"/>
          <a:stretch/>
        </p:blipFill>
        <p:spPr>
          <a:xfrm>
            <a:off x="6441988" y="961050"/>
            <a:ext cx="1504172" cy="15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 rotWithShape="1">
          <a:blip r:embed="rId6">
            <a:alphaModFix/>
          </a:blip>
          <a:srcRect l="5999" t="3823" r="12487" b="13784"/>
          <a:stretch/>
        </p:blipFill>
        <p:spPr>
          <a:xfrm>
            <a:off x="6800700" y="2965700"/>
            <a:ext cx="1846753" cy="15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8"/>
          <p:cNvSpPr txBox="1"/>
          <p:nvPr/>
        </p:nvSpPr>
        <p:spPr>
          <a:xfrm>
            <a:off x="1197838" y="2516800"/>
            <a:ext cx="6549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     nurse             doctor               baker              stylist       </a:t>
            </a:r>
            <a:endParaRPr/>
          </a:p>
        </p:txBody>
      </p:sp>
      <p:sp>
        <p:nvSpPr>
          <p:cNvPr id="169" name="Google Shape;169;p18"/>
          <p:cNvSpPr txBox="1"/>
          <p:nvPr/>
        </p:nvSpPr>
        <p:spPr>
          <a:xfrm>
            <a:off x="1973800" y="4487325"/>
            <a:ext cx="6920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    teller            cashier             server           librarian    </a:t>
            </a:r>
            <a:endParaRPr/>
          </a:p>
        </p:txBody>
      </p:sp>
      <p:pic>
        <p:nvPicPr>
          <p:cNvPr id="170" name="Google Shape;170;p18"/>
          <p:cNvPicPr preferRelativeResize="0"/>
          <p:nvPr/>
        </p:nvPicPr>
        <p:blipFill rotWithShape="1">
          <a:blip r:embed="rId7">
            <a:alphaModFix/>
          </a:blip>
          <a:srcRect l="17018" t="14344" r="15313" b="8495"/>
          <a:stretch/>
        </p:blipFill>
        <p:spPr>
          <a:xfrm>
            <a:off x="1973791" y="3022675"/>
            <a:ext cx="1264433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/>
          <p:cNvPicPr preferRelativeResize="0"/>
          <p:nvPr/>
        </p:nvPicPr>
        <p:blipFill rotWithShape="1">
          <a:blip r:embed="rId8">
            <a:alphaModFix/>
          </a:blip>
          <a:srcRect l="9732" t="5822" r="9091" b="7137"/>
          <a:stretch/>
        </p:blipFill>
        <p:spPr>
          <a:xfrm>
            <a:off x="3665770" y="3022675"/>
            <a:ext cx="1344655" cy="144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73350" y="3024703"/>
            <a:ext cx="1264425" cy="153517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/>
          <p:cNvSpPr txBox="1"/>
          <p:nvPr/>
        </p:nvSpPr>
        <p:spPr>
          <a:xfrm>
            <a:off x="71500" y="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</a:rPr>
              <a:t>Repeat after me!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/>
          <p:nvPr/>
        </p:nvSpPr>
        <p:spPr>
          <a:xfrm>
            <a:off x="184675" y="624600"/>
            <a:ext cx="635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Let’s learn about different jobs people can do.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9" name="Google Shape;179;p19"/>
          <p:cNvSpPr txBox="1"/>
          <p:nvPr/>
        </p:nvSpPr>
        <p:spPr>
          <a:xfrm>
            <a:off x="2426863" y="1241050"/>
            <a:ext cx="541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80" name="Google Shape;180;p19"/>
          <p:cNvSpPr txBox="1"/>
          <p:nvPr/>
        </p:nvSpPr>
        <p:spPr>
          <a:xfrm>
            <a:off x="1197838" y="2516800"/>
            <a:ext cx="6549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     pilot            flight attendant           security officer                   </a:t>
            </a:r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1973800" y="4487325"/>
            <a:ext cx="6920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bus driver / train driver / taxi driver                  mechanic     </a:t>
            </a:r>
            <a:endParaRPr/>
          </a:p>
        </p:txBody>
      </p:sp>
      <p:pic>
        <p:nvPicPr>
          <p:cNvPr id="182" name="Google Shape;182;p19"/>
          <p:cNvPicPr preferRelativeResize="0"/>
          <p:nvPr/>
        </p:nvPicPr>
        <p:blipFill rotWithShape="1">
          <a:blip r:embed="rId3">
            <a:alphaModFix/>
          </a:blip>
          <a:srcRect b="14566"/>
          <a:stretch/>
        </p:blipFill>
        <p:spPr>
          <a:xfrm>
            <a:off x="628650" y="1449450"/>
            <a:ext cx="2043552" cy="112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 rotWithShape="1">
          <a:blip r:embed="rId4">
            <a:alphaModFix/>
          </a:blip>
          <a:srcRect l="45725" b="14486"/>
          <a:stretch/>
        </p:blipFill>
        <p:spPr>
          <a:xfrm>
            <a:off x="3132575" y="1241062"/>
            <a:ext cx="1762225" cy="136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5175" y="1262847"/>
            <a:ext cx="1846750" cy="131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 rotWithShape="1">
          <a:blip r:embed="rId6">
            <a:alphaModFix/>
          </a:blip>
          <a:srcRect l="14964" t="5597" r="14647" b="8016"/>
          <a:stretch/>
        </p:blipFill>
        <p:spPr>
          <a:xfrm>
            <a:off x="3397250" y="3133950"/>
            <a:ext cx="1174750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52100" y="3024700"/>
            <a:ext cx="1441800" cy="14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9"/>
          <p:cNvSpPr txBox="1"/>
          <p:nvPr/>
        </p:nvSpPr>
        <p:spPr>
          <a:xfrm>
            <a:off x="172100" y="19457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</a:rPr>
              <a:t>Repeat after me!</a:t>
            </a: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"/>
          <p:cNvSpPr txBox="1"/>
          <p:nvPr/>
        </p:nvSpPr>
        <p:spPr>
          <a:xfrm>
            <a:off x="172100" y="702475"/>
            <a:ext cx="2806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nurse and doctor work at the hospital.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93" name="Google Shape;193;p20"/>
          <p:cNvSpPr txBox="1"/>
          <p:nvPr/>
        </p:nvSpPr>
        <p:spPr>
          <a:xfrm>
            <a:off x="2426863" y="1241050"/>
            <a:ext cx="541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194" name="Google Shape;194;p20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66959" t="3174" r="7453" b="78745"/>
          <a:stretch/>
        </p:blipFill>
        <p:spPr>
          <a:xfrm>
            <a:off x="2978775" y="815050"/>
            <a:ext cx="1593225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14794" t="26221" r="55220" b="53755"/>
          <a:stretch/>
        </p:blipFill>
        <p:spPr>
          <a:xfrm>
            <a:off x="4572000" y="815050"/>
            <a:ext cx="1685850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 rotWithShape="1">
          <a:blip r:embed="rId4">
            <a:alphaModFix/>
          </a:blip>
          <a:srcRect l="5461" t="3871" r="7710" b="6313"/>
          <a:stretch/>
        </p:blipFill>
        <p:spPr>
          <a:xfrm>
            <a:off x="3364163" y="3285200"/>
            <a:ext cx="1504172" cy="15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/>
          <p:nvPr/>
        </p:nvSpPr>
        <p:spPr>
          <a:xfrm>
            <a:off x="4868325" y="4225350"/>
            <a:ext cx="3911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stylist works at the salon.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98" name="Google Shape;198;p20" title="Screenshot 2025-05-17 at 10.15.28 AM.png"/>
          <p:cNvPicPr preferRelativeResize="0"/>
          <p:nvPr/>
        </p:nvPicPr>
        <p:blipFill rotWithShape="1">
          <a:blip r:embed="rId5">
            <a:alphaModFix/>
          </a:blip>
          <a:srcRect l="36929" t="8664" r="32780" b="68520"/>
          <a:stretch/>
        </p:blipFill>
        <p:spPr>
          <a:xfrm>
            <a:off x="6159225" y="454575"/>
            <a:ext cx="2620799" cy="2682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5000" y="2722800"/>
            <a:ext cx="2319176" cy="211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/>
          <p:nvPr/>
        </p:nvSpPr>
        <p:spPr>
          <a:xfrm>
            <a:off x="172100" y="19457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</a:rPr>
              <a:t>Repeat after me!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1499</Words>
  <Application>Microsoft Office PowerPoint</Application>
  <PresentationFormat>On-screen Show (16:9)</PresentationFormat>
  <Paragraphs>315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Nunito</vt:lpstr>
      <vt:lpstr>Lexend Exa</vt:lpstr>
      <vt:lpstr>Lexend Exa Medium</vt:lpstr>
      <vt:lpstr>Arial</vt:lpstr>
      <vt:lpstr>Shift</vt:lpstr>
      <vt:lpstr>Lesson For  Unit 9: Day 1 Work</vt:lpstr>
      <vt:lpstr>PowerPoint Presentation</vt:lpstr>
      <vt:lpstr>PowerPoint Presentation</vt:lpstr>
      <vt:lpstr>PowerPoint Presentation</vt:lpstr>
      <vt:lpstr>Let’s get to work!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Civil Engineer          Review Words              REPEAT AFTER ME!</vt:lpstr>
      <vt:lpstr>PowerPoint Presentation</vt:lpstr>
      <vt:lpstr>PowerPoint Presentation</vt:lpstr>
      <vt:lpstr>PowerPoint Presentation</vt:lpstr>
      <vt:lpstr>Electrical Engineer          Review Words              REPEAT AFTER ME!</vt:lpstr>
      <vt:lpstr>PowerPoint Presentation</vt:lpstr>
      <vt:lpstr>PowerPoint Presentation</vt:lpstr>
      <vt:lpstr>Aerospace Engineer          Review Words              REPEAT AFTER ME!</vt:lpstr>
      <vt:lpstr>PowerPoint Presentation</vt:lpstr>
      <vt:lpstr>PowerPoint Presentation</vt:lpstr>
      <vt:lpstr>PowerPoint Presentation</vt:lpstr>
      <vt:lpstr>Goodnight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9: Day 1 Work</dc:title>
  <dc:creator>Satin Bennett</dc:creator>
  <cp:lastModifiedBy>Satin Bennett</cp:lastModifiedBy>
  <cp:revision>1</cp:revision>
  <dcterms:modified xsi:type="dcterms:W3CDTF">2025-05-27T20:26:00Z</dcterms:modified>
</cp:coreProperties>
</file>