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1" r:id="rId4"/>
    <p:sldId id="263" r:id="rId5"/>
    <p:sldId id="257" r:id="rId6"/>
    <p:sldId id="264" r:id="rId7"/>
    <p:sldId id="258" r:id="rId8"/>
    <p:sldId id="267" r:id="rId9"/>
    <p:sldId id="268" r:id="rId10"/>
    <p:sldId id="27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8D58E-C5EE-488C-9567-8760DB0FC23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72DF8-8444-4B7C-8A36-4C45CD097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79B4-66E0-4C99-B611-7B2672C186E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ADC090-B1CC-418B-97FE-D37D92BB2A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B7F1E2-0943-422A-940F-D800BC15B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1, </a:t>
            </a:r>
            <a:r>
              <a:rPr lang="en-US" dirty="0" err="1" smtClean="0"/>
              <a:t>leçon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19200"/>
            <a:ext cx="8077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Non!  Si!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Answer in the </a:t>
            </a:r>
            <a:r>
              <a:rPr lang="en-US" sz="2800" dirty="0" smtClean="0">
                <a:solidFill>
                  <a:srgbClr val="FF0000"/>
                </a:solidFill>
              </a:rPr>
              <a:t>opposite</a:t>
            </a:r>
            <a:r>
              <a:rPr lang="en-US" sz="2800" dirty="0" smtClean="0"/>
              <a:t> to each question.</a:t>
            </a:r>
          </a:p>
          <a:p>
            <a:pPr>
              <a:buNone/>
            </a:pPr>
            <a:r>
              <a:rPr lang="en-US" sz="2800" i="1" dirty="0" smtClean="0"/>
              <a:t>		</a:t>
            </a:r>
            <a:r>
              <a:rPr lang="en-US" sz="2800" i="1" dirty="0" err="1" smtClean="0"/>
              <a:t>Modèle</a:t>
            </a:r>
            <a:r>
              <a:rPr lang="en-US" sz="2800" dirty="0" smtClean="0"/>
              <a:t>:  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jouez</a:t>
            </a:r>
            <a:r>
              <a:rPr lang="en-US" sz="2800" dirty="0" smtClean="0"/>
              <a:t> au rugby?  </a:t>
            </a:r>
          </a:p>
          <a:p>
            <a:pPr>
              <a:buNone/>
            </a:pPr>
            <a:r>
              <a:rPr lang="en-US" sz="2800" dirty="0" smtClean="0"/>
              <a:t>				Non, je ne </a:t>
            </a:r>
            <a:r>
              <a:rPr lang="en-US" sz="2800" dirty="0" err="1" smtClean="0"/>
              <a:t>joue</a:t>
            </a:r>
            <a:r>
              <a:rPr lang="en-US" sz="2800" dirty="0" smtClean="0"/>
              <a:t> pas au rugby.</a:t>
            </a:r>
          </a:p>
          <a:p>
            <a:pPr>
              <a:buNone/>
            </a:pPr>
            <a:r>
              <a:rPr lang="en-US" sz="2800" dirty="0" smtClean="0"/>
              <a:t>		    	     </a:t>
            </a:r>
            <a:r>
              <a:rPr lang="en-US" sz="2800" dirty="0" err="1" smtClean="0"/>
              <a:t>Tu</a:t>
            </a:r>
            <a:r>
              <a:rPr lang="en-US" sz="2800" dirty="0" smtClean="0"/>
              <a:t> ne </a:t>
            </a:r>
            <a:r>
              <a:rPr lang="en-US" sz="2800" dirty="0" err="1" smtClean="0"/>
              <a:t>travailles</a:t>
            </a:r>
            <a:r>
              <a:rPr lang="en-US" sz="2800" dirty="0" smtClean="0"/>
              <a:t> pas </a:t>
            </a:r>
            <a:r>
              <a:rPr lang="en-US" sz="2800" dirty="0" err="1" smtClean="0"/>
              <a:t>dans</a:t>
            </a:r>
            <a:r>
              <a:rPr lang="en-US" sz="2800" dirty="0" smtClean="0"/>
              <a:t> FRE 101?  </a:t>
            </a:r>
          </a:p>
          <a:p>
            <a:pPr>
              <a:buNone/>
            </a:pPr>
            <a:r>
              <a:rPr lang="en-US" sz="2800" dirty="0" smtClean="0"/>
              <a:t>				Si, je </a:t>
            </a:r>
            <a:r>
              <a:rPr lang="en-US" sz="2800" dirty="0" err="1" smtClean="0"/>
              <a:t>travaille</a:t>
            </a:r>
            <a:r>
              <a:rPr lang="en-US" sz="2800" dirty="0" smtClean="0"/>
              <a:t> beaucoup </a:t>
            </a:r>
            <a:r>
              <a:rPr lang="en-US" sz="2800" dirty="0" err="1" smtClean="0"/>
              <a:t>dans</a:t>
            </a:r>
            <a:r>
              <a:rPr lang="en-US" sz="2800" dirty="0" smtClean="0"/>
              <a:t> FRE 101!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Nous ne </a:t>
            </a:r>
            <a:r>
              <a:rPr lang="en-US" sz="2800" dirty="0" err="1" smtClean="0"/>
              <a:t>parlons</a:t>
            </a:r>
            <a:r>
              <a:rPr lang="en-US" sz="2800" dirty="0" smtClean="0"/>
              <a:t> pas </a:t>
            </a:r>
            <a:r>
              <a:rPr lang="en-US" sz="2800" dirty="0" err="1" smtClean="0"/>
              <a:t>français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Ils</a:t>
            </a:r>
            <a:r>
              <a:rPr lang="en-US" sz="2800" dirty="0" smtClean="0"/>
              <a:t> </a:t>
            </a:r>
            <a:r>
              <a:rPr lang="en-US" sz="2800" dirty="0" err="1" smtClean="0"/>
              <a:t>restent</a:t>
            </a:r>
            <a:r>
              <a:rPr lang="en-US" sz="2800" dirty="0" smtClean="0"/>
              <a:t> à la </a:t>
            </a:r>
            <a:r>
              <a:rPr lang="en-US" sz="2800" dirty="0" err="1" smtClean="0"/>
              <a:t>maison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invitez</a:t>
            </a:r>
            <a:r>
              <a:rPr lang="en-US" sz="2800" dirty="0" smtClean="0"/>
              <a:t> le </a:t>
            </a:r>
            <a:r>
              <a:rPr lang="en-US" sz="2800" dirty="0" err="1" smtClean="0"/>
              <a:t>prof</a:t>
            </a:r>
            <a:r>
              <a:rPr lang="en-US" sz="2800" dirty="0" smtClean="0"/>
              <a:t> au restaurant?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Je </a:t>
            </a:r>
            <a:r>
              <a:rPr lang="en-US" sz="2800" dirty="0" err="1" smtClean="0"/>
              <a:t>n’écoute</a:t>
            </a:r>
            <a:r>
              <a:rPr lang="en-US" sz="2800" dirty="0" smtClean="0"/>
              <a:t> pas </a:t>
            </a:r>
            <a:r>
              <a:rPr lang="en-US" sz="2800" dirty="0" err="1" smtClean="0"/>
              <a:t>Stromae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Elle arrive en retard?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On </a:t>
            </a:r>
            <a:r>
              <a:rPr lang="en-US" sz="2800" dirty="0" err="1" smtClean="0"/>
              <a:t>regarde</a:t>
            </a:r>
            <a:r>
              <a:rPr lang="en-US" sz="2800" dirty="0" smtClean="0"/>
              <a:t> un film?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Nous ne </a:t>
            </a:r>
            <a:r>
              <a:rPr lang="en-US" sz="2800" dirty="0" err="1" smtClean="0"/>
              <a:t>revisons</a:t>
            </a:r>
            <a:r>
              <a:rPr lang="en-US" sz="2800" dirty="0" smtClean="0"/>
              <a:t> pas la </a:t>
            </a:r>
            <a:r>
              <a:rPr lang="en-US" sz="2800" dirty="0" err="1" smtClean="0"/>
              <a:t>leçon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5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à poser:  Le </a:t>
            </a:r>
            <a:r>
              <a:rPr lang="en-US" dirty="0" err="1" smtClean="0"/>
              <a:t>dimanche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téléphones</a:t>
            </a:r>
            <a:r>
              <a:rPr lang="en-US" sz="3600" dirty="0" smtClean="0"/>
              <a:t> à </a:t>
            </a:r>
            <a:r>
              <a:rPr lang="en-US" sz="3600" dirty="0" err="1" smtClean="0"/>
              <a:t>tes</a:t>
            </a:r>
            <a:r>
              <a:rPr lang="en-US" sz="3600" dirty="0" smtClean="0"/>
              <a:t> parents?</a:t>
            </a:r>
            <a:br>
              <a:rPr lang="en-US" sz="3600" dirty="0" smtClean="0"/>
            </a:b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prépares</a:t>
            </a:r>
            <a:r>
              <a:rPr lang="en-US" sz="3600" dirty="0" smtClean="0"/>
              <a:t> les </a:t>
            </a:r>
            <a:r>
              <a:rPr lang="en-US" sz="3600" dirty="0" err="1" smtClean="0"/>
              <a:t>leçons</a:t>
            </a:r>
            <a:r>
              <a:rPr lang="en-US" sz="3600" dirty="0" smtClean="0"/>
              <a:t> de </a:t>
            </a:r>
            <a:r>
              <a:rPr lang="en-US" sz="3600" dirty="0" err="1" smtClean="0"/>
              <a:t>français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joues</a:t>
            </a:r>
            <a:r>
              <a:rPr lang="en-US" sz="3600" dirty="0" smtClean="0"/>
              <a:t> à un sport?</a:t>
            </a:r>
            <a:br>
              <a:rPr lang="en-US" sz="3600" dirty="0" smtClean="0"/>
            </a:b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écoutes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musique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parles</a:t>
            </a:r>
            <a:r>
              <a:rPr lang="en-US" sz="3600" dirty="0" smtClean="0"/>
              <a:t> avec </a:t>
            </a:r>
            <a:r>
              <a:rPr lang="en-US" sz="3600" dirty="0" err="1" smtClean="0"/>
              <a:t>tes</a:t>
            </a:r>
            <a:r>
              <a:rPr lang="en-US" sz="3600" dirty="0" smtClean="0"/>
              <a:t> </a:t>
            </a:r>
            <a:r>
              <a:rPr lang="en-US" sz="3600" dirty="0" err="1" smtClean="0"/>
              <a:t>amis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3600" dirty="0" err="1" smtClean="0"/>
              <a:t>Oui</a:t>
            </a:r>
            <a:r>
              <a:rPr lang="en-US" sz="3600" dirty="0" smtClean="0"/>
              <a:t>, je </a:t>
            </a:r>
            <a:r>
              <a:rPr lang="en-US" sz="3600" dirty="0" err="1" smtClean="0"/>
              <a:t>téléphone</a:t>
            </a:r>
            <a:r>
              <a:rPr lang="en-US" sz="3600" dirty="0" smtClean="0"/>
              <a:t> à </a:t>
            </a:r>
            <a:r>
              <a:rPr lang="en-US" sz="3600" dirty="0" err="1" smtClean="0"/>
              <a:t>mes</a:t>
            </a:r>
            <a:r>
              <a:rPr lang="en-US" sz="3600" dirty="0" smtClean="0"/>
              <a:t> parents.</a:t>
            </a:r>
            <a:br>
              <a:rPr lang="en-US" sz="3600" dirty="0" smtClean="0"/>
            </a:br>
            <a:r>
              <a:rPr lang="en-US" sz="3600" dirty="0" smtClean="0"/>
              <a:t>Non, je </a:t>
            </a:r>
            <a:r>
              <a:rPr lang="en-US" sz="3600" b="1" dirty="0" smtClean="0">
                <a:solidFill>
                  <a:srgbClr val="FF0000"/>
                </a:solidFill>
              </a:rPr>
              <a:t>ne</a:t>
            </a:r>
            <a:r>
              <a:rPr lang="en-US" sz="3600" dirty="0" smtClean="0"/>
              <a:t> </a:t>
            </a:r>
            <a:r>
              <a:rPr lang="en-US" sz="3600" dirty="0" err="1" smtClean="0"/>
              <a:t>téléphone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pas</a:t>
            </a:r>
            <a:r>
              <a:rPr lang="en-US" sz="3600" dirty="0" smtClean="0"/>
              <a:t> à </a:t>
            </a:r>
            <a:r>
              <a:rPr lang="en-US" sz="3600" dirty="0" err="1" smtClean="0"/>
              <a:t>mes</a:t>
            </a:r>
            <a:r>
              <a:rPr lang="en-US" sz="3600" dirty="0" smtClean="0"/>
              <a:t> parents.</a:t>
            </a:r>
            <a:br>
              <a:rPr lang="en-US" sz="3600" dirty="0" smtClean="0"/>
            </a:b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re CDs and storage devices going to disappear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886200" cy="200787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51054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Nous / 2 </a:t>
            </a:r>
            <a:r>
              <a:rPr lang="en-US" dirty="0" err="1" smtClean="0"/>
              <a:t>oiseaux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 </a:t>
            </a:r>
            <a:r>
              <a:rPr lang="en-US" dirty="0" err="1" smtClean="0"/>
              <a:t>Marchand</a:t>
            </a:r>
            <a:r>
              <a:rPr lang="en-US" dirty="0" smtClean="0"/>
              <a:t> / 5 </a:t>
            </a:r>
            <a:r>
              <a:rPr lang="en-US" dirty="0" err="1" smtClean="0"/>
              <a:t>filles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/ 67 </a:t>
            </a:r>
            <a:r>
              <a:rPr lang="en-US" dirty="0" err="1" smtClean="0"/>
              <a:t>amis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Stéphane</a:t>
            </a:r>
            <a:r>
              <a:rPr lang="en-US" dirty="0" smtClean="0"/>
              <a:t> et Pierre / 3 </a:t>
            </a:r>
            <a:r>
              <a:rPr lang="en-US" dirty="0" err="1" smtClean="0"/>
              <a:t>soeurs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Je / 8 cahiers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  / 4 CDs</a:t>
            </a:r>
          </a:p>
          <a:p>
            <a:pPr>
              <a:buNone/>
            </a:pPr>
            <a:r>
              <a:rPr lang="en-US" dirty="0" smtClean="0"/>
              <a:t>Nous / 12 DVD</a:t>
            </a: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/ 1 </a:t>
            </a:r>
            <a:r>
              <a:rPr lang="en-US" dirty="0" err="1" smtClean="0"/>
              <a:t>ordinateur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Fatima / 10 </a:t>
            </a:r>
            <a:r>
              <a:rPr lang="en-US" dirty="0" err="1" smtClean="0"/>
              <a:t>affiches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Justine et </a:t>
            </a:r>
            <a:r>
              <a:rPr lang="en-US" dirty="0" err="1" smtClean="0"/>
              <a:t>Pascale</a:t>
            </a:r>
            <a:r>
              <a:rPr lang="en-US" dirty="0" smtClean="0"/>
              <a:t> / 0 </a:t>
            </a:r>
            <a:r>
              <a:rPr lang="en-US" dirty="0" err="1" smtClean="0"/>
              <a:t>oncle</a:t>
            </a:r>
            <a:endParaRPr lang="en-US" dirty="0" smtClean="0"/>
          </a:p>
        </p:txBody>
      </p:sp>
      <p:pic>
        <p:nvPicPr>
          <p:cNvPr id="2050" name="Picture 2" descr="Vintage Graphic – Fabulous Bird Cage with Bir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1676400" cy="2402840"/>
          </a:xfrm>
          <a:prstGeom prst="rect">
            <a:avLst/>
          </a:prstGeom>
          <a:noFill/>
        </p:spPr>
      </p:pic>
      <p:pic>
        <p:nvPicPr>
          <p:cNvPr id="2054" name="Picture 6" descr="Affiche 2006 ©Vincent Mauni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505200"/>
            <a:ext cx="2143125" cy="28575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056" name="Picture 8" descr="Cinq soeurs en VOD Saison 01 Episode 9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81000"/>
            <a:ext cx="2105025" cy="28575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058" name="Picture 10" descr="Ref. ISBN : Cerfa : Constructeur : Ref. Constructeur : Format :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648200"/>
            <a:ext cx="1420368" cy="2048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7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as ton </a:t>
            </a:r>
            <a:r>
              <a:rPr lang="en-US" sz="3200" dirty="0" err="1" smtClean="0"/>
              <a:t>anniversaire</a:t>
            </a:r>
            <a:r>
              <a:rPr lang="en-US" sz="3200" dirty="0" smtClean="0"/>
              <a:t> en </a:t>
            </a:r>
            <a:r>
              <a:rPr lang="en-US" sz="3200" dirty="0" err="1" smtClean="0"/>
              <a:t>janvier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as 18 </a:t>
            </a:r>
            <a:r>
              <a:rPr lang="en-US" sz="3200" dirty="0" err="1" smtClean="0"/>
              <a:t>ans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as des parents </a:t>
            </a:r>
            <a:r>
              <a:rPr lang="en-US" sz="3200" dirty="0" err="1" smtClean="0"/>
              <a:t>raisonnables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en </a:t>
            </a:r>
            <a:r>
              <a:rPr lang="en-US" sz="3200" dirty="0" err="1" smtClean="0"/>
              <a:t>forme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de Chicago?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travailles</a:t>
            </a:r>
            <a:r>
              <a:rPr lang="en-US" sz="3200" dirty="0" smtClean="0"/>
              <a:t> à la </a:t>
            </a:r>
            <a:r>
              <a:rPr lang="en-US" sz="3200" dirty="0" err="1" smtClean="0"/>
              <a:t>Bibli</a:t>
            </a:r>
            <a:r>
              <a:rPr lang="en-US" sz="3200" dirty="0" smtClean="0"/>
              <a:t> Cole?</a:t>
            </a:r>
            <a:br>
              <a:rPr lang="en-US" sz="3200" dirty="0" smtClean="0"/>
            </a:b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as des frères?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Oui</a:t>
            </a:r>
            <a:r>
              <a:rPr lang="en-US" sz="3200" dirty="0" smtClean="0"/>
              <a:t>, je </a:t>
            </a:r>
            <a:r>
              <a:rPr lang="en-US" sz="3200" dirty="0" err="1" smtClean="0"/>
              <a:t>travaille</a:t>
            </a:r>
            <a:r>
              <a:rPr lang="en-US" sz="3200" dirty="0" smtClean="0"/>
              <a:t> </a:t>
            </a:r>
            <a:r>
              <a:rPr lang="en-US" sz="3200" dirty="0"/>
              <a:t>à la </a:t>
            </a:r>
            <a:r>
              <a:rPr lang="en-US" sz="3200" dirty="0" err="1"/>
              <a:t>Bibli</a:t>
            </a:r>
            <a:r>
              <a:rPr lang="en-US" sz="3200" dirty="0"/>
              <a:t> </a:t>
            </a:r>
            <a:r>
              <a:rPr lang="en-US" sz="3200" dirty="0" smtClean="0"/>
              <a:t>Cole.</a:t>
            </a:r>
            <a:br>
              <a:rPr lang="en-US" sz="3200" dirty="0" smtClean="0"/>
            </a:br>
            <a:r>
              <a:rPr lang="en-US" sz="3200" dirty="0" smtClean="0"/>
              <a:t>Non, je ne </a:t>
            </a:r>
            <a:r>
              <a:rPr lang="en-US" sz="3200" dirty="0" err="1" smtClean="0"/>
              <a:t>suis</a:t>
            </a:r>
            <a:r>
              <a:rPr lang="en-US" sz="3200" dirty="0" smtClean="0"/>
              <a:t> pas en </a:t>
            </a:r>
            <a:r>
              <a:rPr lang="en-US" sz="3200" dirty="0" err="1" smtClean="0"/>
              <a:t>forme</a:t>
            </a:r>
            <a:r>
              <a:rPr lang="en-US" sz="32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01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Maude _______ 18 ans.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Ils</a:t>
            </a:r>
            <a:r>
              <a:rPr lang="en-US" dirty="0" smtClean="0"/>
              <a:t> ______ </a:t>
            </a:r>
            <a:r>
              <a:rPr lang="en-US" dirty="0" err="1" smtClean="0"/>
              <a:t>cinq</a:t>
            </a:r>
            <a:r>
              <a:rPr lang="en-US" dirty="0" smtClean="0"/>
              <a:t> cahiers.</a:t>
            </a:r>
          </a:p>
          <a:p>
            <a:pPr marL="514350" indent="-514350">
              <a:buAutoNum type="arabicPeriod"/>
            </a:pPr>
            <a:r>
              <a:rPr lang="en-US" dirty="0" smtClean="0"/>
              <a:t>Pierre ______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cousines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Vous</a:t>
            </a:r>
            <a:r>
              <a:rPr lang="en-US" dirty="0" smtClean="0"/>
              <a:t> ______ des belles-</a:t>
            </a:r>
            <a:r>
              <a:rPr lang="en-US" dirty="0" err="1" smtClean="0"/>
              <a:t>soeurs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On ______ le premier </a:t>
            </a:r>
            <a:r>
              <a:rPr lang="en-US" dirty="0" err="1" smtClean="0"/>
              <a:t>mai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Je ne/n’_______ pas de frères.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________ </a:t>
            </a:r>
            <a:r>
              <a:rPr lang="en-US" dirty="0" err="1" smtClean="0"/>
              <a:t>sympas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_______ </a:t>
            </a:r>
            <a:r>
              <a:rPr lang="en-US" dirty="0" err="1" smtClean="0"/>
              <a:t>étudiant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Vous</a:t>
            </a:r>
            <a:r>
              <a:rPr lang="en-US" dirty="0" smtClean="0"/>
              <a:t> ________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________ </a:t>
            </a:r>
            <a:r>
              <a:rPr lang="en-US" dirty="0" err="1" smtClean="0"/>
              <a:t>réalistes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jours</a:t>
            </a:r>
            <a:r>
              <a:rPr lang="en-US" dirty="0" smtClean="0"/>
              <a:t> de la </a:t>
            </a:r>
            <a:r>
              <a:rPr lang="en-US" dirty="0" err="1" smtClean="0"/>
              <a:t>semaine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err="1"/>
              <a:t>l</a:t>
            </a:r>
            <a:r>
              <a:rPr lang="en-US" sz="3200" dirty="0" err="1" smtClean="0"/>
              <a:t>undi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m</a:t>
            </a:r>
            <a:r>
              <a:rPr lang="en-US" sz="3200" dirty="0" err="1" smtClean="0"/>
              <a:t>ardi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m</a:t>
            </a:r>
            <a:r>
              <a:rPr lang="en-US" sz="3200" dirty="0" err="1" smtClean="0"/>
              <a:t>ercredi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j</a:t>
            </a:r>
            <a:r>
              <a:rPr lang="en-US" sz="3200" dirty="0" err="1" smtClean="0"/>
              <a:t>eudi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v</a:t>
            </a:r>
            <a:r>
              <a:rPr lang="en-US" sz="3200" dirty="0" err="1" smtClean="0"/>
              <a:t>endredi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s</a:t>
            </a:r>
            <a:r>
              <a:rPr lang="en-US" sz="3200" dirty="0" err="1" smtClean="0"/>
              <a:t>amedi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/>
              <a:t>d</a:t>
            </a:r>
            <a:r>
              <a:rPr lang="en-US" sz="3200" dirty="0" err="1" smtClean="0"/>
              <a:t>imanch</a:t>
            </a:r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 </a:t>
            </a:r>
            <a:r>
              <a:rPr lang="en-US" sz="3200" dirty="0" err="1" smtClean="0"/>
              <a:t>matin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err="1" smtClean="0"/>
              <a:t>L’après</a:t>
            </a:r>
            <a:r>
              <a:rPr lang="en-US" sz="3200" dirty="0" smtClean="0"/>
              <a:t>-midi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Le </a:t>
            </a:r>
            <a:r>
              <a:rPr lang="en-US" sz="3200" dirty="0" err="1" smtClean="0"/>
              <a:t>soir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 smtClean="0"/>
              <a:t>Lundi</a:t>
            </a:r>
            <a:r>
              <a:rPr lang="en-US" sz="3200" dirty="0" smtClean="0"/>
              <a:t> </a:t>
            </a:r>
            <a:r>
              <a:rPr lang="en-US" sz="3200" dirty="0" err="1" smtClean="0"/>
              <a:t>matin</a:t>
            </a:r>
            <a:r>
              <a:rPr lang="en-US" sz="3200" dirty="0" smtClean="0"/>
              <a:t>, </a:t>
            </a:r>
            <a:r>
              <a:rPr lang="en-US" sz="3200" dirty="0" err="1" smtClean="0"/>
              <a:t>jeudi</a:t>
            </a:r>
            <a:r>
              <a:rPr lang="en-US" sz="3200" dirty="0" smtClean="0"/>
              <a:t> </a:t>
            </a:r>
            <a:r>
              <a:rPr lang="en-US" sz="3200" dirty="0" err="1" smtClean="0"/>
              <a:t>soir</a:t>
            </a:r>
            <a:r>
              <a:rPr lang="en-US" sz="3200" dirty="0" smtClean="0"/>
              <a:t>, </a:t>
            </a:r>
            <a:r>
              <a:rPr lang="en-US" sz="3200" dirty="0" err="1" smtClean="0"/>
              <a:t>samedi</a:t>
            </a:r>
            <a:r>
              <a:rPr lang="en-US" sz="3200" dirty="0"/>
              <a:t> </a:t>
            </a:r>
            <a:r>
              <a:rPr lang="en-US" sz="3200" dirty="0" smtClean="0"/>
              <a:t>après-midi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92162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possessifs</a:t>
            </a:r>
            <a:r>
              <a:rPr lang="en-US" dirty="0" smtClean="0"/>
              <a:t>:  </a:t>
            </a:r>
            <a:r>
              <a:rPr lang="en-US" dirty="0" err="1" smtClean="0"/>
              <a:t>sa</a:t>
            </a:r>
            <a:r>
              <a:rPr lang="en-US" dirty="0" smtClean="0"/>
              <a:t>/son/</a:t>
            </a:r>
            <a:r>
              <a:rPr lang="en-US" dirty="0" err="1" smtClean="0"/>
              <a:t>ses</a:t>
            </a:r>
            <a:r>
              <a:rPr lang="en-US" dirty="0" smtClean="0"/>
              <a:t> et </a:t>
            </a:r>
            <a:r>
              <a:rPr lang="en-US" dirty="0" err="1" smtClean="0"/>
              <a:t>leur</a:t>
            </a:r>
            <a:r>
              <a:rPr lang="en-US" dirty="0" smtClean="0"/>
              <a:t>/</a:t>
            </a:r>
            <a:r>
              <a:rPr lang="en-US" dirty="0" err="1" smtClean="0"/>
              <a:t>leurs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 </a:t>
            </a:r>
            <a:r>
              <a:rPr lang="en-US" dirty="0" err="1" smtClean="0"/>
              <a:t>mari</a:t>
            </a:r>
            <a:r>
              <a:rPr lang="en-US" dirty="0" smtClean="0"/>
              <a:t> de Sonia = _________ </a:t>
            </a:r>
            <a:r>
              <a:rPr lang="en-US" dirty="0" err="1" smtClean="0"/>
              <a:t>mari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mère</a:t>
            </a:r>
            <a:r>
              <a:rPr lang="en-US" dirty="0" smtClean="0"/>
              <a:t> de Sonia = _________ </a:t>
            </a:r>
            <a:r>
              <a:rPr lang="en-US" dirty="0" err="1" smtClean="0"/>
              <a:t>mère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L’arrière</a:t>
            </a:r>
            <a:r>
              <a:rPr lang="en-US" dirty="0" smtClean="0"/>
              <a:t>-grand-</a:t>
            </a:r>
            <a:r>
              <a:rPr lang="en-US" dirty="0" err="1" smtClean="0"/>
              <a:t>père</a:t>
            </a:r>
            <a:r>
              <a:rPr lang="en-US" dirty="0" smtClean="0"/>
              <a:t> de Sonia = ______ </a:t>
            </a:r>
            <a:r>
              <a:rPr lang="en-US" dirty="0" err="1" smtClean="0"/>
              <a:t>arrière</a:t>
            </a:r>
            <a:r>
              <a:rPr lang="en-US" dirty="0" smtClean="0"/>
              <a:t>-g.-p.</a:t>
            </a:r>
          </a:p>
          <a:p>
            <a:pPr>
              <a:buNone/>
            </a:pPr>
            <a:r>
              <a:rPr lang="en-US" dirty="0" err="1" smtClean="0"/>
              <a:t>L’arrière</a:t>
            </a:r>
            <a:r>
              <a:rPr lang="en-US" dirty="0" smtClean="0"/>
              <a:t>-grand-</a:t>
            </a:r>
            <a:r>
              <a:rPr lang="en-US" dirty="0" err="1" smtClean="0"/>
              <a:t>mère</a:t>
            </a:r>
            <a:r>
              <a:rPr lang="en-US" dirty="0" smtClean="0"/>
              <a:t> de Sonia = _____ </a:t>
            </a:r>
            <a:r>
              <a:rPr lang="en-US" dirty="0" err="1" smtClean="0"/>
              <a:t>arrière</a:t>
            </a:r>
            <a:r>
              <a:rPr lang="en-US" dirty="0" smtClean="0"/>
              <a:t>-g.-m.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Les parents de Sonia = _______ parents.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 </a:t>
            </a:r>
            <a:r>
              <a:rPr lang="en-US" dirty="0" err="1" smtClean="0"/>
              <a:t>père</a:t>
            </a:r>
            <a:r>
              <a:rPr lang="en-US" dirty="0" smtClean="0"/>
              <a:t> de Sonia et </a:t>
            </a:r>
            <a:r>
              <a:rPr lang="en-US" dirty="0" err="1" smtClean="0"/>
              <a:t>Séverine</a:t>
            </a:r>
            <a:r>
              <a:rPr lang="en-US" dirty="0" smtClean="0"/>
              <a:t>        =    ________ </a:t>
            </a:r>
            <a:r>
              <a:rPr lang="en-US" dirty="0" err="1" smtClean="0"/>
              <a:t>père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Les parents de Sonia et </a:t>
            </a:r>
            <a:r>
              <a:rPr lang="en-US" dirty="0" err="1" smtClean="0"/>
              <a:t>Séverine</a:t>
            </a:r>
            <a:r>
              <a:rPr lang="en-US" dirty="0" smtClean="0"/>
              <a:t> =    _______ 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“</a:t>
            </a:r>
            <a:r>
              <a:rPr lang="en-US" dirty="0" err="1" smtClean="0"/>
              <a:t>er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Regarder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Je </a:t>
            </a:r>
            <a:r>
              <a:rPr lang="en-US" sz="4400" dirty="0" err="1" smtClean="0">
                <a:solidFill>
                  <a:srgbClr val="FF0000"/>
                </a:solidFill>
              </a:rPr>
              <a:t>regarde</a:t>
            </a:r>
            <a:endParaRPr lang="en-US" sz="4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regardes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dirty="0" smtClean="0"/>
              <a:t>Il </a:t>
            </a:r>
            <a:r>
              <a:rPr lang="en-US" sz="4400" dirty="0" err="1" smtClean="0">
                <a:solidFill>
                  <a:srgbClr val="FF0000"/>
                </a:solidFill>
              </a:rPr>
              <a:t>regarde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Nous </a:t>
            </a:r>
            <a:r>
              <a:rPr lang="en-US" sz="4400" dirty="0" err="1" smtClean="0"/>
              <a:t>regardons</a:t>
            </a: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Vous</a:t>
            </a:r>
            <a:r>
              <a:rPr lang="en-US" sz="4400" dirty="0" smtClean="0"/>
              <a:t> </a:t>
            </a:r>
            <a:r>
              <a:rPr lang="en-US" sz="4400" dirty="0" err="1" smtClean="0"/>
              <a:t>regardez</a:t>
            </a: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Ils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regardent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1800" b="1" dirty="0" smtClean="0"/>
              <a:t>**The pronunciation of “Je, </a:t>
            </a:r>
            <a:r>
              <a:rPr lang="en-US" sz="1800" b="1" dirty="0" err="1" smtClean="0"/>
              <a:t>tu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il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ils</a:t>
            </a:r>
            <a:r>
              <a:rPr lang="en-US" sz="1800" b="1" dirty="0" smtClean="0"/>
              <a:t>” is the same.</a:t>
            </a:r>
            <a:endParaRPr lang="en-US" sz="1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7149"/>
            <a:ext cx="1243013" cy="9191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“</a:t>
            </a:r>
            <a:r>
              <a:rPr lang="en-US" dirty="0" err="1" smtClean="0"/>
              <a:t>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Arriver</a:t>
            </a:r>
          </a:p>
          <a:p>
            <a:r>
              <a:rPr lang="en-US" sz="3600" dirty="0" smtClean="0"/>
              <a:t>Inviter</a:t>
            </a:r>
          </a:p>
          <a:p>
            <a:r>
              <a:rPr lang="en-US" sz="3600" dirty="0" err="1" smtClean="0"/>
              <a:t>Téléphoner</a:t>
            </a:r>
            <a:endParaRPr lang="en-US" sz="3600" dirty="0" smtClean="0"/>
          </a:p>
          <a:p>
            <a:r>
              <a:rPr lang="en-US" sz="3600" dirty="0" err="1" smtClean="0"/>
              <a:t>Travailler</a:t>
            </a:r>
            <a:endParaRPr lang="en-US" sz="3600" dirty="0" smtClean="0"/>
          </a:p>
          <a:p>
            <a:r>
              <a:rPr lang="en-US" sz="3600" dirty="0" err="1" smtClean="0"/>
              <a:t>Parler</a:t>
            </a:r>
            <a:endParaRPr lang="en-US" sz="3600" dirty="0" smtClean="0"/>
          </a:p>
          <a:p>
            <a:r>
              <a:rPr lang="en-US" sz="3600" dirty="0" err="1" smtClean="0"/>
              <a:t>Jouer</a:t>
            </a:r>
            <a:r>
              <a:rPr lang="en-US" sz="3600" dirty="0" smtClean="0"/>
              <a:t> à/de</a:t>
            </a:r>
          </a:p>
          <a:p>
            <a:r>
              <a:rPr lang="en-US" sz="3600" dirty="0" err="1" smtClean="0"/>
              <a:t>Regarder</a:t>
            </a:r>
            <a:endParaRPr lang="en-US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Rester</a:t>
            </a:r>
            <a:endParaRPr lang="en-US" sz="3600" dirty="0" smtClean="0"/>
          </a:p>
          <a:p>
            <a:r>
              <a:rPr lang="en-US" sz="3600" dirty="0" err="1" smtClean="0"/>
              <a:t>Écouter</a:t>
            </a:r>
            <a:endParaRPr lang="en-US" sz="3600" dirty="0" smtClean="0"/>
          </a:p>
          <a:p>
            <a:r>
              <a:rPr lang="en-US" sz="3600" dirty="0" err="1" smtClean="0"/>
              <a:t>Déjeuner</a:t>
            </a:r>
            <a:endParaRPr lang="en-US" sz="3600" dirty="0" smtClean="0"/>
          </a:p>
          <a:p>
            <a:r>
              <a:rPr lang="en-US" sz="3600" dirty="0" smtClean="0"/>
              <a:t>Aimer</a:t>
            </a:r>
          </a:p>
          <a:p>
            <a:r>
              <a:rPr lang="en-US" sz="3600" dirty="0" err="1" smtClean="0"/>
              <a:t>Préparer</a:t>
            </a:r>
            <a:endParaRPr lang="en-US" sz="3600" dirty="0" smtClean="0"/>
          </a:p>
          <a:p>
            <a:r>
              <a:rPr lang="en-US" sz="3600" dirty="0" err="1" smtClean="0"/>
              <a:t>Réviser</a:t>
            </a:r>
            <a:endParaRPr lang="en-US" sz="3600" dirty="0" smtClean="0"/>
          </a:p>
          <a:p>
            <a:r>
              <a:rPr lang="en-US" sz="3600" dirty="0" smtClean="0"/>
              <a:t>Arriver</a:t>
            </a:r>
          </a:p>
          <a:p>
            <a:r>
              <a:rPr lang="en-US" sz="3600" dirty="0" err="1" smtClean="0"/>
              <a:t>dîner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21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366963" cy="3127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Qu’est-ce que Martha Stewart fait?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rtha Stewart garde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066800"/>
            <a:ext cx="2209800" cy="2209800"/>
          </a:xfrm>
          <a:prstGeom prst="rect">
            <a:avLst/>
          </a:prstGeom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667000" y="228600"/>
            <a:ext cx="2366963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Qu’est-ce que Stevie Wonder fait?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tevie Wonder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9400" y="990600"/>
            <a:ext cx="2174240" cy="1473200"/>
          </a:xfrm>
          <a:prstGeom prst="rect">
            <a:avLst/>
          </a:prstGeom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05400" y="228600"/>
            <a:ext cx="1882775" cy="293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Mia Hamm?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Mia Ham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0" y="685800"/>
            <a:ext cx="1619907" cy="2400300"/>
          </a:xfrm>
          <a:prstGeom prst="rect">
            <a:avLst/>
          </a:prstGeom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953000" y="3429000"/>
            <a:ext cx="1752600" cy="2441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elle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listening to music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9200" y="3505200"/>
            <a:ext cx="1600200" cy="1828800"/>
          </a:xfrm>
          <a:prstGeom prst="rect">
            <a:avLst/>
          </a:prstGeom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086600" y="228600"/>
            <a:ext cx="1882775" cy="7745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 M.I. A.?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MIA singing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62800" y="609600"/>
            <a:ext cx="1790700" cy="2552700"/>
          </a:xfrm>
          <a:prstGeom prst="rect">
            <a:avLst/>
          </a:prstGeom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743200" y="2590801"/>
            <a:ext cx="2209800" cy="7745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les Simpsons?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Simpsons watching TV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43200" y="2971800"/>
            <a:ext cx="2174240" cy="1544320"/>
          </a:xfrm>
          <a:prstGeom prst="rect">
            <a:avLst/>
          </a:prstGeom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781800" y="3429000"/>
            <a:ext cx="2208213" cy="3265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Que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fait Paris Hilton?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Paris Hilton on phone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34200" y="3886200"/>
            <a:ext cx="1971675" cy="2743200"/>
          </a:xfrm>
          <a:prstGeom prst="rect">
            <a:avLst/>
          </a:prstGeom>
        </p:spPr>
      </p:pic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52400" y="4419600"/>
            <a:ext cx="25146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Et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Tiger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Woods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?  Qu’est-ce qu’il fait?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Tiger Woods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8600" y="5105400"/>
            <a:ext cx="2387921" cy="1428750"/>
          </a:xfrm>
          <a:prstGeom prst="rect">
            <a:avLst/>
          </a:prstGeom>
        </p:spPr>
      </p:pic>
      <p:pic>
        <p:nvPicPr>
          <p:cNvPr id="20" name="Picture 19" descr="Simpsons eating dinner.jpe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43200" y="4648200"/>
            <a:ext cx="2133600" cy="1752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3429000"/>
            <a:ext cx="236696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Elle </a:t>
            </a:r>
            <a:r>
              <a:rPr lang="en-US" sz="2400" dirty="0" err="1" smtClean="0"/>
              <a:t>travaille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 </a:t>
            </a:r>
            <a:r>
              <a:rPr lang="en-US" sz="2400" dirty="0" err="1" smtClean="0"/>
              <a:t>jardin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" y="3086100"/>
            <a:ext cx="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727</TotalTime>
  <Words>337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FR 101</vt:lpstr>
      <vt:lpstr>PowerPoint Presentation</vt:lpstr>
      <vt:lpstr>Questions</vt:lpstr>
      <vt:lpstr>Être ou avoir?</vt:lpstr>
      <vt:lpstr>Les jours de la semaine</vt:lpstr>
      <vt:lpstr>Les possessifs:  sa/son/ses et leur/leurs</vt:lpstr>
      <vt:lpstr>Les verbes “er” “Regarder”</vt:lpstr>
      <vt:lpstr>Les verbes “er”</vt:lpstr>
      <vt:lpstr>PowerPoint Presentation</vt:lpstr>
      <vt:lpstr>Non!  Si!</vt:lpstr>
      <vt:lpstr>Questions à poser:  Le dimanche…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101</dc:title>
  <dc:creator>Devan Baty</dc:creator>
  <cp:lastModifiedBy>Devan Baty</cp:lastModifiedBy>
  <cp:revision>18</cp:revision>
  <dcterms:created xsi:type="dcterms:W3CDTF">2011-10-06T03:27:09Z</dcterms:created>
  <dcterms:modified xsi:type="dcterms:W3CDTF">2017-11-30T13:54:02Z</dcterms:modified>
</cp:coreProperties>
</file>