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96" r:id="rId3"/>
    <p:sldId id="257" r:id="rId4"/>
    <p:sldId id="262" r:id="rId5"/>
    <p:sldId id="263" r:id="rId6"/>
    <p:sldId id="258" r:id="rId7"/>
    <p:sldId id="264" r:id="rId8"/>
    <p:sldId id="259" r:id="rId9"/>
    <p:sldId id="260" r:id="rId10"/>
    <p:sldId id="265" r:id="rId11"/>
    <p:sldId id="266" r:id="rId12"/>
    <p:sldId id="305" r:id="rId13"/>
    <p:sldId id="306" r:id="rId14"/>
    <p:sldId id="297" r:id="rId15"/>
    <p:sldId id="298" r:id="rId16"/>
    <p:sldId id="268" r:id="rId17"/>
    <p:sldId id="269" r:id="rId18"/>
    <p:sldId id="270" r:id="rId19"/>
    <p:sldId id="275" r:id="rId20"/>
    <p:sldId id="276" r:id="rId21"/>
    <p:sldId id="271" r:id="rId22"/>
    <p:sldId id="274" r:id="rId23"/>
    <p:sldId id="277" r:id="rId24"/>
    <p:sldId id="281" r:id="rId25"/>
    <p:sldId id="299" r:id="rId26"/>
    <p:sldId id="300" r:id="rId27"/>
    <p:sldId id="302" r:id="rId28"/>
    <p:sldId id="278" r:id="rId29"/>
    <p:sldId id="279" r:id="rId30"/>
    <p:sldId id="272" r:id="rId31"/>
    <p:sldId id="273" r:id="rId32"/>
    <p:sldId id="280" r:id="rId33"/>
    <p:sldId id="282" r:id="rId34"/>
    <p:sldId id="283" r:id="rId35"/>
    <p:sldId id="301" r:id="rId36"/>
    <p:sldId id="288" r:id="rId37"/>
    <p:sldId id="290" r:id="rId38"/>
    <p:sldId id="289" r:id="rId39"/>
    <p:sldId id="303" r:id="rId40"/>
    <p:sldId id="284" r:id="rId41"/>
    <p:sldId id="285" r:id="rId42"/>
    <p:sldId id="286" r:id="rId43"/>
    <p:sldId id="287" r:id="rId44"/>
    <p:sldId id="304" r:id="rId45"/>
    <p:sldId id="291" r:id="rId46"/>
    <p:sldId id="292" r:id="rId47"/>
    <p:sldId id="293" r:id="rId48"/>
    <p:sldId id="267" r:id="rId49"/>
    <p:sldId id="261" r:id="rId50"/>
    <p:sldId id="294" r:id="rId51"/>
    <p:sldId id="307" r:id="rId52"/>
    <p:sldId id="308" r:id="rId53"/>
    <p:sldId id="29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A4B4A-E614-44A9-9B34-99F521CD0BCC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E8DEB-6F37-4915-86AD-246B4DB06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8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E8DEB-6F37-4915-86AD-246B4DB06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0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ED0588-E4CF-4A5B-89FB-4D35C38B797F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50D3F2-0CB0-4F88-8E8D-DA26A516D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3, </a:t>
            </a:r>
            <a:r>
              <a:rPr lang="en-US" dirty="0" err="1" smtClean="0"/>
              <a:t>leçon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“Devoir” </a:t>
            </a:r>
            <a:r>
              <a:rPr lang="en-US" dirty="0" smtClean="0"/>
              <a:t>= must, to have to, to be supposed 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800" dirty="0" smtClean="0"/>
          </a:p>
          <a:p>
            <a:r>
              <a:rPr lang="en-US" sz="4800" dirty="0" smtClean="0"/>
              <a:t>Je </a:t>
            </a:r>
            <a:r>
              <a:rPr lang="en-US" sz="4800" dirty="0" err="1" smtClean="0"/>
              <a:t>dois</a:t>
            </a:r>
            <a:endParaRPr lang="en-US" sz="4800" dirty="0" smtClean="0"/>
          </a:p>
          <a:p>
            <a:r>
              <a:rPr lang="en-US" sz="4800" dirty="0" err="1" smtClean="0"/>
              <a:t>Tu</a:t>
            </a:r>
            <a:r>
              <a:rPr lang="en-US" sz="4800" dirty="0" smtClean="0"/>
              <a:t> </a:t>
            </a:r>
            <a:r>
              <a:rPr lang="en-US" sz="4800" dirty="0" err="1" smtClean="0"/>
              <a:t>dois</a:t>
            </a:r>
            <a:endParaRPr lang="en-US" sz="4800" dirty="0" smtClean="0"/>
          </a:p>
          <a:p>
            <a:r>
              <a:rPr lang="en-US" sz="4800" dirty="0" smtClean="0"/>
              <a:t>Il/</a:t>
            </a:r>
            <a:r>
              <a:rPr lang="en-US" sz="4800" dirty="0" err="1" smtClean="0"/>
              <a:t>elle</a:t>
            </a:r>
            <a:r>
              <a:rPr lang="en-US" sz="4800" dirty="0" smtClean="0"/>
              <a:t>/on </a:t>
            </a:r>
            <a:r>
              <a:rPr lang="en-US" sz="4800" dirty="0" err="1" smtClean="0"/>
              <a:t>doit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Nous </a:t>
            </a:r>
            <a:r>
              <a:rPr lang="en-US" sz="4400" dirty="0" err="1" smtClean="0"/>
              <a:t>devons</a:t>
            </a:r>
            <a:endParaRPr lang="en-US" sz="4400" dirty="0" smtClean="0"/>
          </a:p>
          <a:p>
            <a:r>
              <a:rPr lang="en-US" sz="4400" dirty="0" err="1" smtClean="0"/>
              <a:t>Vous</a:t>
            </a:r>
            <a:r>
              <a:rPr lang="en-US" sz="4400" dirty="0" smtClean="0"/>
              <a:t> </a:t>
            </a:r>
            <a:r>
              <a:rPr lang="en-US" sz="4400" dirty="0" err="1" smtClean="0"/>
              <a:t>devez</a:t>
            </a:r>
            <a:endParaRPr lang="en-US" sz="4400" dirty="0" smtClean="0"/>
          </a:p>
          <a:p>
            <a:r>
              <a:rPr lang="en-US" sz="4400" dirty="0" err="1" smtClean="0"/>
              <a:t>Ils</a:t>
            </a:r>
            <a:r>
              <a:rPr lang="en-US" sz="4400" dirty="0" smtClean="0"/>
              <a:t>/</a:t>
            </a:r>
            <a:r>
              <a:rPr lang="en-US" sz="4400" dirty="0" err="1" smtClean="0"/>
              <a:t>elles</a:t>
            </a:r>
            <a:r>
              <a:rPr lang="en-US" sz="4400" dirty="0" smtClean="0"/>
              <a:t> </a:t>
            </a:r>
            <a:r>
              <a:rPr lang="en-US" sz="4400" dirty="0" err="1" smtClean="0"/>
              <a:t>doivent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“devoir”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Tu</a:t>
            </a:r>
            <a:r>
              <a:rPr lang="en-US" sz="2800" dirty="0" smtClean="0"/>
              <a:t> </a:t>
            </a:r>
            <a:r>
              <a:rPr lang="en-US" sz="2800" dirty="0" err="1" smtClean="0"/>
              <a:t>dois</a:t>
            </a:r>
            <a:r>
              <a:rPr lang="en-US" sz="2800" dirty="0" smtClean="0"/>
              <a:t> </a:t>
            </a:r>
            <a:r>
              <a:rPr lang="en-US" sz="2800" dirty="0" err="1" smtClean="0"/>
              <a:t>travailler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Elles</a:t>
            </a:r>
            <a:r>
              <a:rPr lang="en-US" sz="2800" dirty="0" smtClean="0"/>
              <a:t> </a:t>
            </a:r>
            <a:r>
              <a:rPr lang="en-US" sz="2800" dirty="0" err="1" smtClean="0"/>
              <a:t>doivent</a:t>
            </a:r>
            <a:r>
              <a:rPr lang="en-US" sz="2800" dirty="0" smtClean="0"/>
              <a:t> </a:t>
            </a:r>
            <a:r>
              <a:rPr lang="en-US" sz="2800" dirty="0" err="1" smtClean="0"/>
              <a:t>préparer</a:t>
            </a:r>
            <a:r>
              <a:rPr lang="en-US" sz="2800" dirty="0" smtClean="0"/>
              <a:t> un devoir de </a:t>
            </a:r>
            <a:r>
              <a:rPr lang="en-US" sz="2800" dirty="0" err="1" smtClean="0"/>
              <a:t>français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???  </a:t>
            </a:r>
            <a:r>
              <a:rPr lang="en-US" sz="2800" dirty="0" err="1" smtClean="0"/>
              <a:t>Qu’est-ce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devez</a:t>
            </a:r>
            <a:r>
              <a:rPr lang="en-US" sz="2800" dirty="0" smtClean="0"/>
              <a:t> faire 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soir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Devoir = “to owe”</a:t>
            </a:r>
          </a:p>
          <a:p>
            <a:pPr lvl="1"/>
            <a:r>
              <a:rPr lang="en-US" sz="2800" dirty="0" smtClean="0"/>
              <a:t>Il </a:t>
            </a:r>
            <a:r>
              <a:rPr lang="en-US" sz="2800" dirty="0" err="1" smtClean="0"/>
              <a:t>doit</a:t>
            </a:r>
            <a:r>
              <a:rPr lang="en-US" sz="2800" dirty="0" smtClean="0"/>
              <a:t> 50 Euros à </a:t>
            </a:r>
            <a:r>
              <a:rPr lang="en-US" sz="2800" dirty="0" err="1" smtClean="0"/>
              <a:t>mon</a:t>
            </a:r>
            <a:r>
              <a:rPr lang="en-US" sz="2800" dirty="0" smtClean="0"/>
              <a:t> frère.</a:t>
            </a:r>
          </a:p>
          <a:p>
            <a:pPr lvl="1"/>
            <a:r>
              <a:rPr lang="en-US" sz="2800" dirty="0" err="1" smtClean="0"/>
              <a:t>Combien</a:t>
            </a:r>
            <a:r>
              <a:rPr lang="en-US" sz="2800" dirty="0" smtClean="0"/>
              <a:t> </a:t>
            </a:r>
            <a:r>
              <a:rPr lang="en-US" sz="2800" dirty="0" err="1" smtClean="0"/>
              <a:t>est-ce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je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dois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Vouloir</a:t>
            </a:r>
            <a:r>
              <a:rPr lang="en-US" dirty="0" smtClean="0"/>
              <a:t>/devoir/</a:t>
            </a:r>
            <a:r>
              <a:rPr lang="en-US" dirty="0" err="1" smtClean="0"/>
              <a:t>pouvoir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 </a:t>
            </a:r>
            <a:r>
              <a:rPr lang="en-US" dirty="0" err="1" smtClean="0"/>
              <a:t>poli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impoli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devez</a:t>
            </a:r>
            <a:r>
              <a:rPr lang="en-US" dirty="0" smtClean="0"/>
              <a:t> </a:t>
            </a:r>
            <a:r>
              <a:rPr lang="en-US" dirty="0" err="1" smtClean="0"/>
              <a:t>travailler</a:t>
            </a:r>
            <a:r>
              <a:rPr lang="en-US" dirty="0" smtClean="0"/>
              <a:t> plus.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voulez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fermer</a:t>
            </a:r>
            <a:r>
              <a:rPr lang="en-US" dirty="0" smtClean="0"/>
              <a:t> la </a:t>
            </a:r>
            <a:r>
              <a:rPr lang="en-US" dirty="0" err="1" smtClean="0"/>
              <a:t>porte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pouvez</a:t>
            </a:r>
            <a:r>
              <a:rPr lang="en-US" dirty="0" smtClean="0"/>
              <a:t> </a:t>
            </a:r>
            <a:r>
              <a:rPr lang="en-US" dirty="0" err="1" smtClean="0"/>
              <a:t>fermer</a:t>
            </a:r>
            <a:r>
              <a:rPr lang="en-US" dirty="0" smtClean="0"/>
              <a:t> la </a:t>
            </a:r>
            <a:r>
              <a:rPr lang="en-US" dirty="0" err="1" smtClean="0"/>
              <a:t>porte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?</a:t>
            </a:r>
          </a:p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Travaillez</a:t>
            </a:r>
            <a:r>
              <a:rPr lang="en-US" dirty="0" smtClean="0"/>
              <a:t> plus!</a:t>
            </a:r>
          </a:p>
          <a:p>
            <a:r>
              <a:rPr lang="en-US" dirty="0" err="1" smtClean="0"/>
              <a:t>Fermez</a:t>
            </a:r>
            <a:r>
              <a:rPr lang="en-US" dirty="0" smtClean="0"/>
              <a:t> la </a:t>
            </a:r>
            <a:r>
              <a:rPr lang="en-US" dirty="0" err="1" smtClean="0"/>
              <a:t>porte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écrivez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nom!</a:t>
            </a:r>
          </a:p>
          <a:p>
            <a:r>
              <a:rPr lang="en-US" dirty="0" err="1" smtClean="0"/>
              <a:t>étudiez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Vouloir</a:t>
            </a:r>
            <a:r>
              <a:rPr lang="en-US" dirty="0" smtClean="0"/>
              <a:t>/</a:t>
            </a:r>
            <a:r>
              <a:rPr lang="en-US" dirty="0" err="1" smtClean="0"/>
              <a:t>pouvoir</a:t>
            </a:r>
            <a:r>
              <a:rPr lang="en-US" dirty="0" smtClean="0"/>
              <a:t>/devoir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soir</a:t>
            </a:r>
            <a:r>
              <a:rPr lang="en-US" dirty="0" smtClean="0"/>
              <a:t>, je </a:t>
            </a:r>
            <a:r>
              <a:rPr lang="en-US" dirty="0" err="1" smtClean="0"/>
              <a:t>veux</a:t>
            </a:r>
            <a:r>
              <a:rPr lang="en-US" dirty="0" smtClean="0"/>
              <a:t> + </a:t>
            </a:r>
            <a:r>
              <a:rPr lang="en-US" dirty="0" err="1" smtClean="0"/>
              <a:t>infinitif</a:t>
            </a:r>
            <a:r>
              <a:rPr lang="en-US" dirty="0" smtClean="0"/>
              <a:t>,  </a:t>
            </a:r>
            <a:r>
              <a:rPr lang="en-US" dirty="0" err="1" smtClean="0"/>
              <a:t>mais</a:t>
            </a:r>
            <a:r>
              <a:rPr lang="en-US" dirty="0" smtClean="0"/>
              <a:t> je ne </a:t>
            </a:r>
            <a:r>
              <a:rPr lang="en-US" dirty="0" err="1" smtClean="0"/>
              <a:t>peux</a:t>
            </a:r>
            <a:r>
              <a:rPr lang="en-US" dirty="0" smtClean="0"/>
              <a:t> pas + </a:t>
            </a:r>
            <a:r>
              <a:rPr lang="en-US" dirty="0" err="1" smtClean="0"/>
              <a:t>infinitif</a:t>
            </a:r>
            <a:r>
              <a:rPr lang="en-US" dirty="0" smtClean="0"/>
              <a:t>,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dois</a:t>
            </a:r>
            <a:r>
              <a:rPr lang="en-US" dirty="0" smtClean="0"/>
              <a:t> + </a:t>
            </a:r>
            <a:r>
              <a:rPr lang="en-US" dirty="0" err="1" smtClean="0"/>
              <a:t>infinitif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err="1" smtClean="0"/>
              <a:t>Modèle</a:t>
            </a:r>
            <a:r>
              <a:rPr lang="en-US" dirty="0" smtClean="0"/>
              <a:t>: 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soir</a:t>
            </a:r>
            <a:r>
              <a:rPr lang="en-US" dirty="0" smtClean="0"/>
              <a:t>, je </a:t>
            </a:r>
            <a:r>
              <a:rPr lang="en-US" dirty="0" err="1" smtClean="0"/>
              <a:t>veux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à Paris, </a:t>
            </a:r>
            <a:r>
              <a:rPr lang="en-US" dirty="0" err="1" smtClean="0"/>
              <a:t>mais</a:t>
            </a:r>
            <a:r>
              <a:rPr lang="en-US" dirty="0" smtClean="0"/>
              <a:t> je ne </a:t>
            </a:r>
            <a:r>
              <a:rPr lang="en-US" dirty="0" err="1" smtClean="0"/>
              <a:t>peux</a:t>
            </a:r>
            <a:r>
              <a:rPr lang="en-US" dirty="0" smtClean="0"/>
              <a:t> pas </a:t>
            </a:r>
            <a:r>
              <a:rPr lang="en-US" dirty="0" err="1" smtClean="0"/>
              <a:t>aller</a:t>
            </a:r>
            <a:r>
              <a:rPr lang="en-US" dirty="0" smtClean="0"/>
              <a:t> à Paris,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préparer</a:t>
            </a:r>
            <a:r>
              <a:rPr lang="en-US" dirty="0" smtClean="0"/>
              <a:t> </a:t>
            </a:r>
            <a:r>
              <a:rPr lang="en-US" dirty="0" err="1" smtClean="0"/>
              <a:t>l’examen</a:t>
            </a:r>
            <a:r>
              <a:rPr lang="en-US" dirty="0" smtClean="0"/>
              <a:t>…..</a:t>
            </a:r>
            <a:r>
              <a:rPr lang="en-US" dirty="0" smtClean="0">
                <a:sym typeface="Wingdings"/>
              </a:rPr>
              <a:t></a:t>
            </a:r>
          </a:p>
          <a:p>
            <a:pPr lvl="2"/>
            <a:r>
              <a:rPr lang="en-US" dirty="0" smtClean="0">
                <a:sym typeface="Wingdings"/>
              </a:rPr>
              <a:t>Et </a:t>
            </a:r>
            <a:r>
              <a:rPr lang="en-US" dirty="0" err="1" smtClean="0">
                <a:sym typeface="Wingdings"/>
              </a:rPr>
              <a:t>vous</a:t>
            </a:r>
            <a:r>
              <a:rPr lang="en-US" smtClean="0">
                <a:sym typeface="Wingdings"/>
              </a:rPr>
              <a:t>????</a:t>
            </a: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Les Professions</a:t>
            </a:r>
            <a:endParaRPr lang="en-US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 </a:t>
            </a:r>
            <a:r>
              <a:rPr lang="en-US" dirty="0" err="1" smtClean="0"/>
              <a:t>travaille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infirmière</a:t>
            </a:r>
            <a:r>
              <a:rPr lang="en-US" dirty="0" smtClean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370" b="153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clinique</a:t>
            </a:r>
            <a:r>
              <a:rPr lang="en-US" dirty="0" smtClean="0"/>
              <a:t> = un </a:t>
            </a:r>
            <a:r>
              <a:rPr lang="en-US" dirty="0" err="1" smtClean="0"/>
              <a:t>hôpital</a:t>
            </a:r>
            <a:r>
              <a:rPr lang="en-US" dirty="0" smtClean="0"/>
              <a:t> </a:t>
            </a:r>
            <a:r>
              <a:rPr lang="en-US" dirty="0" err="1" smtClean="0"/>
              <a:t>privé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infirmier</a:t>
            </a:r>
            <a:r>
              <a:rPr lang="en-US" dirty="0" smtClean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9244" b="292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Un(e) </a:t>
            </a:r>
            <a:r>
              <a:rPr lang="en-US" dirty="0" err="1" smtClean="0"/>
              <a:t>technicien</a:t>
            </a:r>
            <a:r>
              <a:rPr lang="en-US" dirty="0" smtClean="0"/>
              <a:t>(ne) </a:t>
            </a:r>
            <a:r>
              <a:rPr lang="en-US" dirty="0" err="1" smtClean="0"/>
              <a:t>travaille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15" r="5515"/>
          <a:stretch>
            <a:fillRect/>
          </a:stretch>
        </p:blipFill>
        <p:spPr bwMode="auto">
          <a:xfrm>
            <a:off x="228600" y="2057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0"/>
            <a:ext cx="19050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médecin</a:t>
            </a:r>
            <a:r>
              <a:rPr lang="en-US" dirty="0" smtClean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3" b="18943"/>
          <a:stretch>
            <a:fillRect/>
          </a:stretch>
        </p:blipFill>
        <p:spPr>
          <a:xfrm>
            <a:off x="685800" y="2459609"/>
            <a:ext cx="4403408" cy="33025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1116"/>
            <a:ext cx="2434590" cy="36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Traduisez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another woman at the train station.</a:t>
            </a:r>
          </a:p>
          <a:p>
            <a:r>
              <a:rPr lang="en-US" dirty="0" smtClean="0"/>
              <a:t>It is a bad movie.</a:t>
            </a:r>
          </a:p>
          <a:p>
            <a:r>
              <a:rPr lang="en-US" dirty="0" smtClean="0"/>
              <a:t>She has a little house.</a:t>
            </a:r>
          </a:p>
          <a:p>
            <a:r>
              <a:rPr lang="en-US" dirty="0" smtClean="0"/>
              <a:t>He is a handsome man.</a:t>
            </a:r>
          </a:p>
          <a:p>
            <a:r>
              <a:rPr lang="en-US" dirty="0" smtClean="0"/>
              <a:t>The first book is next to the last book.</a:t>
            </a:r>
          </a:p>
          <a:p>
            <a:r>
              <a:rPr lang="en-US" dirty="0" smtClean="0"/>
              <a:t>She is a lazy woman.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182" b="11182"/>
          <a:stretch>
            <a:fillRect/>
          </a:stretch>
        </p:blipFill>
        <p:spPr bwMode="auto">
          <a:xfrm>
            <a:off x="3200400" y="2209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000" b="1" dirty="0"/>
              <a:t>Un/e </a:t>
            </a:r>
            <a:r>
              <a:rPr lang="en-US" sz="2000" b="1" dirty="0" err="1"/>
              <a:t>pharmacien</a:t>
            </a:r>
            <a:r>
              <a:rPr lang="en-US" sz="2000" b="1" dirty="0"/>
              <a:t>(ne) </a:t>
            </a:r>
            <a:r>
              <a:rPr lang="en-US" sz="2000" b="1" dirty="0" err="1"/>
              <a:t>travaille</a:t>
            </a:r>
            <a:r>
              <a:rPr lang="en-US" sz="2000" b="1" dirty="0"/>
              <a:t> à </a:t>
            </a:r>
            <a:r>
              <a:rPr lang="en-US" sz="2000" b="1" dirty="0" err="1"/>
              <a:t>l’hôpital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à la </a:t>
            </a:r>
            <a:r>
              <a:rPr lang="en-US" sz="2000" b="1" dirty="0" err="1"/>
              <a:t>clinique</a:t>
            </a:r>
            <a:r>
              <a:rPr lang="en-US" sz="2000" b="1" dirty="0"/>
              <a:t> </a:t>
            </a:r>
            <a:r>
              <a:rPr lang="en-US" sz="2000" b="1" dirty="0" err="1"/>
              <a:t>ou</a:t>
            </a:r>
            <a:r>
              <a:rPr lang="en-US" sz="2000" b="1" dirty="0"/>
              <a:t> au bureau.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Un(e) </a:t>
            </a:r>
            <a:r>
              <a:rPr lang="en-US" dirty="0" err="1" smtClean="0"/>
              <a:t>comptable</a:t>
            </a:r>
            <a:r>
              <a:rPr lang="en-US" dirty="0" smtClean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au bureau.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11" b="2511"/>
          <a:stretch>
            <a:fillRect/>
          </a:stretch>
        </p:blipFill>
        <p:spPr bwMode="auto">
          <a:xfrm>
            <a:off x="3200400" y="1600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Compter</a:t>
            </a:r>
            <a:r>
              <a:rPr lang="en-US" dirty="0" smtClean="0"/>
              <a:t> = 1, 2, 3, 4, 5….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2047875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assistant(e) social(e) </a:t>
            </a:r>
            <a:r>
              <a:rPr lang="en-US" dirty="0" err="1" smtClean="0"/>
              <a:t>travaille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362" b="153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Un/e </a:t>
            </a:r>
            <a:r>
              <a:rPr lang="en-US" dirty="0" err="1" smtClean="0"/>
              <a:t>dentiste</a:t>
            </a:r>
            <a:r>
              <a:rPr lang="en-US" dirty="0" smtClean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387" b="1738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Un/e </a:t>
            </a:r>
            <a:r>
              <a:rPr lang="en-US" dirty="0" err="1" smtClean="0"/>
              <a:t>sécretaire</a:t>
            </a:r>
            <a:r>
              <a:rPr lang="en-US" dirty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à </a:t>
            </a:r>
            <a:r>
              <a:rPr lang="en-US" dirty="0" err="1" smtClean="0"/>
              <a:t>l’hôpital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la </a:t>
            </a:r>
            <a:r>
              <a:rPr lang="en-US" dirty="0" err="1" smtClean="0"/>
              <a:t>clinique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3048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38100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travaille</a:t>
            </a:r>
            <a:r>
              <a:rPr lang="en-US" dirty="0" smtClean="0"/>
              <a:t> au bureau?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Un/e </a:t>
            </a:r>
            <a:r>
              <a:rPr lang="en-US" dirty="0" err="1" smtClean="0"/>
              <a:t>sécretaire</a:t>
            </a:r>
            <a:r>
              <a:rPr lang="en-US" dirty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au bureau. 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4572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8100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assistant(e) social(e) </a:t>
            </a:r>
            <a:r>
              <a:rPr lang="en-US" dirty="0" err="1" smtClean="0"/>
              <a:t>travaille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au bureau. 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3" r="63"/>
          <a:stretch>
            <a:fillRect/>
          </a:stretch>
        </p:blipFill>
        <p:spPr bwMode="auto">
          <a:xfrm>
            <a:off x="32766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17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Un/e </a:t>
            </a:r>
            <a:r>
              <a:rPr lang="en-US" sz="2400" b="1" dirty="0" err="1"/>
              <a:t>architecte</a:t>
            </a:r>
            <a:r>
              <a:rPr lang="en-US" sz="2400" b="1" dirty="0"/>
              <a:t> </a:t>
            </a:r>
            <a:r>
              <a:rPr lang="en-US" sz="2400" b="1" dirty="0" err="1"/>
              <a:t>travaille</a:t>
            </a:r>
            <a:r>
              <a:rPr lang="en-US" sz="2400" b="1" dirty="0"/>
              <a:t> au bureau.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3401568" cy="3401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 bwMode="auto">
          <a:xfrm>
            <a:off x="5789531" y="3124200"/>
            <a:ext cx="2898937" cy="217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599"/>
            <a:ext cx="5486400" cy="609601"/>
          </a:xfrm>
        </p:spPr>
        <p:txBody>
          <a:bodyPr>
            <a:noAutofit/>
          </a:bodyPr>
          <a:lstStyle/>
          <a:p>
            <a:r>
              <a:rPr lang="en-US" sz="2000" b="1" dirty="0"/>
              <a:t>Un/e </a:t>
            </a:r>
            <a:r>
              <a:rPr lang="en-US" sz="2000" b="1" dirty="0" err="1"/>
              <a:t>journaliste</a:t>
            </a:r>
            <a:r>
              <a:rPr lang="en-US" sz="2000" b="1" dirty="0"/>
              <a:t> </a:t>
            </a:r>
            <a:r>
              <a:rPr lang="en-US" sz="2000" b="1" dirty="0" err="1"/>
              <a:t>travaille</a:t>
            </a:r>
            <a:r>
              <a:rPr lang="en-US" sz="2000" b="1" dirty="0"/>
              <a:t> au bureau </a:t>
            </a:r>
            <a:r>
              <a:rPr lang="en-US" sz="2000" b="1" dirty="0" err="1"/>
              <a:t>ou</a:t>
            </a:r>
            <a:r>
              <a:rPr lang="en-US" sz="2000" b="1" dirty="0"/>
              <a:t> </a:t>
            </a:r>
            <a:r>
              <a:rPr lang="en-US" sz="2000" b="1" dirty="0" err="1"/>
              <a:t>sur</a:t>
            </a:r>
            <a:r>
              <a:rPr lang="en-US" sz="2000" b="1" dirty="0"/>
              <a:t> site.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4785360" cy="3149600"/>
          </a:xfrm>
          <a:prstGeom prst="rect">
            <a:avLst/>
          </a:prstGeom>
        </p:spPr>
      </p:pic>
      <p:pic>
        <p:nvPicPr>
          <p:cNvPr id="6" name="Picture 8" descr="Claire Chazal reçoit un seau d’excréments à sa sortie de T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4519"/>
            <a:ext cx="3505200" cy="19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activités</a:t>
            </a:r>
            <a:r>
              <a:rPr lang="en-US" dirty="0" smtClean="0"/>
              <a:t> et les </a:t>
            </a:r>
            <a:r>
              <a:rPr lang="en-US" dirty="0" err="1" smtClean="0"/>
              <a:t>études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aimez</a:t>
            </a:r>
            <a:r>
              <a:rPr lang="en-US" dirty="0" smtClean="0"/>
              <a:t> faire…?</a:t>
            </a:r>
          </a:p>
          <a:p>
            <a:pPr>
              <a:buNone/>
            </a:pPr>
            <a:r>
              <a:rPr lang="en-US" dirty="0" smtClean="0"/>
              <a:t>		…le week-end?</a:t>
            </a:r>
          </a:p>
          <a:p>
            <a:pPr>
              <a:buNone/>
            </a:pPr>
            <a:r>
              <a:rPr lang="en-US" dirty="0" smtClean="0"/>
              <a:t>		…le </a:t>
            </a:r>
            <a:r>
              <a:rPr lang="en-US" dirty="0" err="1" smtClean="0"/>
              <a:t>lundi</a:t>
            </a:r>
            <a:r>
              <a:rPr lang="en-US" dirty="0" smtClean="0"/>
              <a:t> </a:t>
            </a:r>
            <a:r>
              <a:rPr lang="en-US" dirty="0" err="1" smtClean="0"/>
              <a:t>soir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détestez</a:t>
            </a:r>
            <a:r>
              <a:rPr lang="en-US" dirty="0" smtClean="0"/>
              <a:t> faire…</a:t>
            </a:r>
          </a:p>
          <a:p>
            <a:pPr>
              <a:buNone/>
            </a:pPr>
            <a:r>
              <a:rPr lang="en-US" dirty="0" smtClean="0"/>
              <a:t>		…le </a:t>
            </a:r>
            <a:r>
              <a:rPr lang="en-US" dirty="0" err="1" smtClean="0"/>
              <a:t>vendredi</a:t>
            </a:r>
            <a:r>
              <a:rPr lang="en-US" dirty="0" smtClean="0"/>
              <a:t> </a:t>
            </a:r>
            <a:r>
              <a:rPr lang="en-US" dirty="0" err="1" smtClean="0"/>
              <a:t>soir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…le </a:t>
            </a:r>
            <a:r>
              <a:rPr lang="en-US" dirty="0" err="1" smtClean="0"/>
              <a:t>mardi</a:t>
            </a:r>
            <a:r>
              <a:rPr lang="en-US" dirty="0" smtClean="0"/>
              <a:t> </a:t>
            </a:r>
            <a:r>
              <a:rPr lang="en-US" dirty="0" err="1" smtClean="0"/>
              <a:t>matin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étudiez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r>
              <a:rPr lang="en-US" dirty="0" smtClean="0"/>
              <a:t> </a:t>
            </a:r>
            <a:r>
              <a:rPr lang="en-US" dirty="0" err="1" smtClean="0"/>
              <a:t>aimez</a:t>
            </a:r>
            <a:r>
              <a:rPr lang="en-US" dirty="0" smtClean="0"/>
              <a:t>-</a:t>
            </a:r>
            <a:r>
              <a:rPr lang="en-US" dirty="0" err="1" smtClean="0"/>
              <a:t>vous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Je </a:t>
            </a:r>
            <a:r>
              <a:rPr lang="en-US" dirty="0" err="1" smtClean="0"/>
              <a:t>n’aime</a:t>
            </a:r>
            <a:r>
              <a:rPr lang="en-US" dirty="0" smtClean="0"/>
              <a:t> pas…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err="1" smtClean="0"/>
              <a:t>J’aime</a:t>
            </a:r>
            <a:r>
              <a:rPr lang="en-US" dirty="0" smtClean="0"/>
              <a:t> les </a:t>
            </a:r>
            <a:r>
              <a:rPr lang="en-US" dirty="0" err="1" smtClean="0"/>
              <a:t>cours</a:t>
            </a:r>
            <a:r>
              <a:rPr lang="en-US" dirty="0" smtClean="0"/>
              <a:t> de </a:t>
            </a:r>
            <a:r>
              <a:rPr lang="en-US" dirty="0" err="1" smtClean="0"/>
              <a:t>français</a:t>
            </a:r>
            <a:r>
              <a:rPr lang="en-US" dirty="0" smtClean="0"/>
              <a:t>,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sûr</a:t>
            </a:r>
            <a:r>
              <a:rPr lang="en-US" dirty="0" smtClean="0"/>
              <a:t>!  </a:t>
            </a:r>
            <a:r>
              <a:rPr lang="en-US" dirty="0" err="1" smtClean="0"/>
              <a:t>J’aime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Je </a:t>
            </a:r>
            <a:r>
              <a:rPr lang="en-US" dirty="0" err="1" smtClean="0"/>
              <a:t>préfère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…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femme </a:t>
            </a:r>
            <a:r>
              <a:rPr lang="en-US" dirty="0" err="1" smtClean="0"/>
              <a:t>d’affaires</a:t>
            </a:r>
            <a:r>
              <a:rPr lang="en-US" dirty="0" smtClean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au bureau.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131" b="111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homme</a:t>
            </a:r>
            <a:r>
              <a:rPr lang="en-US" dirty="0" smtClean="0"/>
              <a:t> </a:t>
            </a:r>
            <a:r>
              <a:rPr lang="en-US" dirty="0" err="1" smtClean="0"/>
              <a:t>d’affaires</a:t>
            </a:r>
            <a:r>
              <a:rPr lang="en-US" dirty="0" smtClean="0"/>
              <a:t> </a:t>
            </a:r>
            <a:r>
              <a:rPr lang="en-US" dirty="0" err="1" smtClean="0"/>
              <a:t>travaille</a:t>
            </a:r>
            <a:r>
              <a:rPr lang="en-US" dirty="0" smtClean="0"/>
              <a:t> au bureau.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055" b="2405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Un(e) </a:t>
            </a:r>
            <a:r>
              <a:rPr lang="en-US" dirty="0" err="1" smtClean="0"/>
              <a:t>ingénieur</a:t>
            </a:r>
            <a:r>
              <a:rPr lang="en-US" dirty="0" smtClean="0"/>
              <a:t>(e)  </a:t>
            </a:r>
            <a:r>
              <a:rPr lang="en-US" dirty="0" err="1" smtClean="0"/>
              <a:t>travaille</a:t>
            </a:r>
            <a:r>
              <a:rPr lang="en-US" dirty="0" smtClean="0"/>
              <a:t> au bureau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site.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7298" b="272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4161536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Un/e </a:t>
            </a:r>
            <a:r>
              <a:rPr lang="en-US" dirty="0" err="1" smtClean="0"/>
              <a:t>Avocat</a:t>
            </a:r>
            <a:r>
              <a:rPr lang="en-US" dirty="0" smtClean="0"/>
              <a:t>/e </a:t>
            </a:r>
            <a:r>
              <a:rPr lang="en-US" dirty="0" err="1" smtClean="0"/>
              <a:t>travaille</a:t>
            </a:r>
            <a:r>
              <a:rPr lang="en-US" dirty="0" smtClean="0"/>
              <a:t> au bureau et à la </a:t>
            </a:r>
            <a:r>
              <a:rPr lang="en-US" dirty="0" err="1" smtClean="0"/>
              <a:t>cour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01" r="5501"/>
          <a:stretch>
            <a:fillRect/>
          </a:stretch>
        </p:blipFill>
        <p:spPr bwMode="auto">
          <a:xfrm>
            <a:off x="914400" y="2590800"/>
            <a:ext cx="466407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2794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Un/e </a:t>
            </a:r>
            <a:r>
              <a:rPr lang="en-US" dirty="0" err="1" smtClean="0"/>
              <a:t>informaticien</a:t>
            </a:r>
            <a:r>
              <a:rPr lang="en-US" dirty="0" smtClean="0"/>
              <a:t>/ne </a:t>
            </a:r>
            <a:r>
              <a:rPr lang="en-US" dirty="0" err="1" smtClean="0"/>
              <a:t>travaille</a:t>
            </a:r>
            <a:r>
              <a:rPr lang="en-US" dirty="0" smtClean="0"/>
              <a:t> au bureau.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Informaticienne heure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2433637"/>
            <a:ext cx="4254500" cy="3190875"/>
          </a:xfrm>
          <a:prstGeom prst="rect">
            <a:avLst/>
          </a:prstGeom>
          <a:noFill/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9" b="153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 </a:t>
            </a:r>
            <a:r>
              <a:rPr lang="en-US" dirty="0" err="1" smtClean="0"/>
              <a:t>travaille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services?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vendeuse</a:t>
            </a:r>
            <a:r>
              <a:rPr lang="en-US" dirty="0" smtClean="0"/>
              <a:t>.  (m. = un </a:t>
            </a:r>
            <a:r>
              <a:rPr lang="en-US" dirty="0" err="1" smtClean="0"/>
              <a:t>vendeur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3352800" y="2133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Ils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travaillent</a:t>
            </a:r>
            <a:r>
              <a:rPr lang="en-US" sz="2000" b="1" dirty="0" smtClean="0"/>
              <a:t> au </a:t>
            </a:r>
            <a:r>
              <a:rPr lang="en-US" sz="2000" b="1" dirty="0" err="1" smtClean="0"/>
              <a:t>magasin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28575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Un/e </a:t>
            </a:r>
            <a:r>
              <a:rPr lang="en-US" dirty="0" err="1" smtClean="0"/>
              <a:t>représentant</a:t>
            </a:r>
            <a:r>
              <a:rPr lang="en-US" dirty="0" smtClean="0"/>
              <a:t>/e de commerce.</a:t>
            </a:r>
            <a:endParaRPr 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155" b="2215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serveur</a:t>
            </a:r>
            <a:r>
              <a:rPr lang="en-US" dirty="0" smtClean="0"/>
              <a:t> (</a:t>
            </a:r>
            <a:r>
              <a:rPr lang="en-US" dirty="0" err="1" smtClean="0"/>
              <a:t>serveuse</a:t>
            </a:r>
            <a:r>
              <a:rPr lang="en-US" dirty="0" smtClean="0"/>
              <a:t> f.) </a:t>
            </a:r>
            <a:r>
              <a:rPr lang="en-US" dirty="0" err="1" smtClean="0"/>
              <a:t>travaille</a:t>
            </a:r>
            <a:r>
              <a:rPr lang="en-US" dirty="0" smtClean="0"/>
              <a:t> au restaurant.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Artistes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Vouloir</a:t>
            </a:r>
            <a:r>
              <a:rPr lang="en-US" dirty="0" smtClean="0"/>
              <a:t>”:  to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Je </a:t>
            </a:r>
            <a:r>
              <a:rPr lang="en-US" sz="4800" dirty="0" err="1" smtClean="0"/>
              <a:t>veux</a:t>
            </a:r>
            <a:endParaRPr lang="en-US" sz="4800" dirty="0" smtClean="0"/>
          </a:p>
          <a:p>
            <a:r>
              <a:rPr lang="en-US" sz="4800" dirty="0" err="1" smtClean="0"/>
              <a:t>Tu</a:t>
            </a:r>
            <a:r>
              <a:rPr lang="en-US" sz="4800" dirty="0" smtClean="0"/>
              <a:t> </a:t>
            </a:r>
            <a:r>
              <a:rPr lang="en-US" sz="4800" dirty="0" err="1" smtClean="0"/>
              <a:t>veux</a:t>
            </a:r>
            <a:endParaRPr lang="en-US" sz="4800" dirty="0" smtClean="0"/>
          </a:p>
          <a:p>
            <a:r>
              <a:rPr lang="en-US" sz="4800" dirty="0" smtClean="0"/>
              <a:t>Il/</a:t>
            </a:r>
            <a:r>
              <a:rPr lang="en-US" sz="4800" dirty="0" err="1" smtClean="0"/>
              <a:t>elle</a:t>
            </a:r>
            <a:r>
              <a:rPr lang="en-US" sz="4800" dirty="0" smtClean="0"/>
              <a:t>/on  </a:t>
            </a:r>
            <a:r>
              <a:rPr lang="en-US" sz="4800" dirty="0" err="1" smtClean="0"/>
              <a:t>veut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Nous </a:t>
            </a:r>
            <a:r>
              <a:rPr lang="en-US" sz="4400" dirty="0" err="1" smtClean="0"/>
              <a:t>voulons</a:t>
            </a:r>
            <a:endParaRPr lang="en-US" sz="4400" dirty="0" smtClean="0"/>
          </a:p>
          <a:p>
            <a:r>
              <a:rPr lang="en-US" sz="4400" dirty="0" err="1" smtClean="0"/>
              <a:t>Vous</a:t>
            </a:r>
            <a:r>
              <a:rPr lang="en-US" sz="4400" dirty="0" smtClean="0"/>
              <a:t> </a:t>
            </a:r>
            <a:r>
              <a:rPr lang="en-US" sz="4400" dirty="0" err="1" smtClean="0"/>
              <a:t>voulez</a:t>
            </a:r>
            <a:endParaRPr lang="en-US" sz="4400" dirty="0" smtClean="0"/>
          </a:p>
          <a:p>
            <a:r>
              <a:rPr lang="en-US" sz="4400" dirty="0" err="1" smtClean="0"/>
              <a:t>Ils</a:t>
            </a:r>
            <a:r>
              <a:rPr lang="en-US" sz="4400" dirty="0" smtClean="0"/>
              <a:t>/</a:t>
            </a:r>
            <a:r>
              <a:rPr lang="en-US" sz="4400" dirty="0" err="1" smtClean="0"/>
              <a:t>Elles</a:t>
            </a:r>
            <a:r>
              <a:rPr lang="en-US" sz="4400" dirty="0" smtClean="0"/>
              <a:t> </a:t>
            </a:r>
            <a:r>
              <a:rPr lang="en-US" sz="4400" dirty="0" err="1" smtClean="0"/>
              <a:t>veulent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chanteuse—Edith Piaf!  (m. = un </a:t>
            </a:r>
            <a:r>
              <a:rPr lang="en-US" dirty="0" err="1" smtClean="0"/>
              <a:t>chanteur</a:t>
            </a:r>
            <a:r>
              <a:rPr lang="en-US" dirty="0" smtClean="0"/>
              <a:t>) 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8379" b="283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Isabelle Huppert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actrice</a:t>
            </a:r>
            <a:r>
              <a:rPr lang="en-US" dirty="0" smtClean="0"/>
              <a:t>.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actrice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r>
              <a:rPr lang="en-US" dirty="0" smtClean="0"/>
              <a:t>.  (m. = un </a:t>
            </a:r>
            <a:r>
              <a:rPr lang="en-US" dirty="0" err="1" smtClean="0"/>
              <a:t>acteur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398" b="31398"/>
          <a:stretch>
            <a:fillRect/>
          </a:stretch>
        </p:blipFill>
        <p:spPr bwMode="auto">
          <a:xfrm>
            <a:off x="533400" y="1905000"/>
            <a:ext cx="8229600" cy="427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Simone de Beauvoir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écrivain</a:t>
            </a:r>
            <a:r>
              <a:rPr lang="en-US" dirty="0" smtClean="0"/>
              <a:t> et </a:t>
            </a:r>
            <a:r>
              <a:rPr lang="en-US" dirty="0" err="1" smtClean="0"/>
              <a:t>philosophe</a:t>
            </a:r>
            <a:r>
              <a:rPr lang="en-US" dirty="0" smtClean="0"/>
              <a:t>.  </a:t>
            </a:r>
            <a:r>
              <a:rPr lang="en-US" dirty="0" err="1" smtClean="0"/>
              <a:t>Maintenat</a:t>
            </a:r>
            <a:r>
              <a:rPr lang="en-US" dirty="0" smtClean="0"/>
              <a:t>,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décedée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870" b="108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Alain </a:t>
            </a:r>
            <a:r>
              <a:rPr lang="en-US" dirty="0" err="1" smtClean="0"/>
              <a:t>Stivell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musicien</a:t>
            </a:r>
            <a:r>
              <a:rPr lang="en-US" dirty="0" smtClean="0"/>
              <a:t>.  </a:t>
            </a:r>
            <a:r>
              <a:rPr lang="en-US" dirty="0" err="1" smtClean="0"/>
              <a:t>C’est</a:t>
            </a:r>
            <a:r>
              <a:rPr lang="en-US" dirty="0" smtClean="0"/>
              <a:t> un </a:t>
            </a:r>
            <a:r>
              <a:rPr lang="en-US" dirty="0" err="1" smtClean="0"/>
              <a:t>musicien</a:t>
            </a:r>
            <a:r>
              <a:rPr lang="en-US" dirty="0" smtClean="0"/>
              <a:t> </a:t>
            </a:r>
            <a:r>
              <a:rPr lang="en-US" dirty="0" err="1" smtClean="0"/>
              <a:t>breton</a:t>
            </a:r>
            <a:r>
              <a:rPr lang="en-US" dirty="0"/>
              <a:t> </a:t>
            </a:r>
            <a:r>
              <a:rPr lang="en-US" dirty="0" smtClean="0"/>
              <a:t>qui </a:t>
            </a:r>
            <a:r>
              <a:rPr lang="en-US" dirty="0" err="1" smtClean="0"/>
              <a:t>joue</a:t>
            </a:r>
            <a:r>
              <a:rPr lang="en-US" dirty="0" smtClean="0"/>
              <a:t> de la </a:t>
            </a:r>
            <a:r>
              <a:rPr lang="en-US" dirty="0" err="1" smtClean="0"/>
              <a:t>harpe</a:t>
            </a:r>
            <a:r>
              <a:rPr lang="en-US" dirty="0" smtClean="0"/>
              <a:t>.  (f. = </a:t>
            </a:r>
            <a:r>
              <a:rPr lang="en-US" dirty="0" err="1" smtClean="0"/>
              <a:t>musicienne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170" b="241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Fonctionnaires</a:t>
            </a:r>
            <a:r>
              <a:rPr lang="en-US" dirty="0" smtClean="0"/>
              <a:t> (civil servants)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factrice</a:t>
            </a:r>
            <a:r>
              <a:rPr lang="en-US" dirty="0" smtClean="0"/>
              <a:t>.  (m. un </a:t>
            </a:r>
            <a:r>
              <a:rPr lang="en-US" dirty="0" err="1" smtClean="0"/>
              <a:t>facteur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932" b="319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 agent(e)s de police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988" b="1598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travaillent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villes</a:t>
            </a:r>
            <a:r>
              <a:rPr lang="en-US" dirty="0" smtClean="0"/>
              <a:t> et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r>
              <a:rPr lang="en-US" dirty="0" err="1" smtClean="0"/>
              <a:t>urbains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 gendarmes</a:t>
            </a:r>
            <a:endParaRPr lang="en-US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512" b="105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Travaillent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petites </a:t>
            </a:r>
            <a:r>
              <a:rPr lang="en-US" dirty="0" err="1" smtClean="0"/>
              <a:t>villes</a:t>
            </a:r>
            <a:r>
              <a:rPr lang="en-US" dirty="0" smtClean="0"/>
              <a:t> et villages.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qui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intéresse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veux</a:t>
            </a:r>
            <a:r>
              <a:rPr lang="en-US" dirty="0" smtClean="0"/>
              <a:t> </a:t>
            </a:r>
            <a:r>
              <a:rPr lang="en-US" dirty="0" err="1" smtClean="0"/>
              <a:t>avoir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cherche</a:t>
            </a:r>
            <a:r>
              <a:rPr lang="en-US" dirty="0" smtClean="0"/>
              <a:t> un travail </a:t>
            </a:r>
            <a:r>
              <a:rPr lang="en-US" dirty="0" err="1" smtClean="0"/>
              <a:t>où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un bon </a:t>
            </a:r>
            <a:r>
              <a:rPr lang="en-US" dirty="0" err="1" smtClean="0"/>
              <a:t>salaire</a:t>
            </a:r>
            <a:r>
              <a:rPr lang="en-US" dirty="0" smtClean="0"/>
              <a:t>.</a:t>
            </a:r>
          </a:p>
          <a:p>
            <a:r>
              <a:rPr lang="en-US" dirty="0"/>
              <a:t>b</a:t>
            </a:r>
            <a:r>
              <a:rPr lang="en-US" dirty="0" smtClean="0"/>
              <a:t>eaucoup de prestige.</a:t>
            </a:r>
          </a:p>
          <a:p>
            <a:r>
              <a:rPr lang="en-US" dirty="0"/>
              <a:t>b</a:t>
            </a:r>
            <a:r>
              <a:rPr lang="en-US" dirty="0" smtClean="0"/>
              <a:t>eaucoup de </a:t>
            </a:r>
            <a:r>
              <a:rPr lang="en-US" dirty="0" err="1" smtClean="0"/>
              <a:t>responsabilités</a:t>
            </a:r>
            <a:r>
              <a:rPr lang="en-US" dirty="0" smtClean="0"/>
              <a:t>.</a:t>
            </a:r>
          </a:p>
          <a:p>
            <a:r>
              <a:rPr lang="en-US" dirty="0"/>
              <a:t>u</a:t>
            </a:r>
            <a:r>
              <a:rPr lang="en-US" dirty="0" smtClean="0"/>
              <a:t>n contact avec le public.</a:t>
            </a:r>
          </a:p>
          <a:p>
            <a:r>
              <a:rPr lang="en-US" dirty="0"/>
              <a:t>u</a:t>
            </a:r>
            <a:r>
              <a:rPr lang="en-US" dirty="0" smtClean="0"/>
              <a:t>n travail en </a:t>
            </a:r>
            <a:r>
              <a:rPr lang="en-US" dirty="0" err="1" smtClean="0"/>
              <a:t>plein</a:t>
            </a:r>
            <a:r>
              <a:rPr lang="en-US" dirty="0" smtClean="0"/>
              <a:t> air.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peut</a:t>
            </a:r>
            <a:r>
              <a:rPr lang="en-US" dirty="0" smtClean="0"/>
              <a:t> voyager.</a:t>
            </a:r>
          </a:p>
          <a:p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peut</a:t>
            </a:r>
            <a:r>
              <a:rPr lang="en-US" dirty="0" smtClean="0"/>
              <a:t> aider les gens.</a:t>
            </a:r>
          </a:p>
          <a:p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n’est</a:t>
            </a:r>
            <a:r>
              <a:rPr lang="en-US" dirty="0" smtClean="0"/>
              <a:t> pas </a:t>
            </a:r>
            <a:r>
              <a:rPr lang="en-US" dirty="0" err="1" smtClean="0"/>
              <a:t>trop</a:t>
            </a:r>
            <a:r>
              <a:rPr lang="en-US" dirty="0" smtClean="0"/>
              <a:t> </a:t>
            </a:r>
            <a:r>
              <a:rPr lang="en-US" dirty="0" err="1" smtClean="0"/>
              <a:t>stressé</a:t>
            </a:r>
            <a:r>
              <a:rPr lang="en-US" dirty="0" smtClean="0"/>
              <a:t>/e.</a:t>
            </a:r>
          </a:p>
          <a:p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autonome</a:t>
            </a:r>
            <a:r>
              <a:rPr lang="en-US" dirty="0" smtClean="0"/>
              <a:t>.</a:t>
            </a:r>
          </a:p>
          <a:p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gagne</a:t>
            </a:r>
            <a:r>
              <a:rPr lang="en-US" dirty="0" smtClean="0"/>
              <a:t> beaucoup </a:t>
            </a:r>
            <a:r>
              <a:rPr lang="en-US" dirty="0" err="1" smtClean="0"/>
              <a:t>d’argent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		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each given place of work, say who would not work there out of the given professions.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1.  au bureau:  un </a:t>
            </a:r>
            <a:r>
              <a:rPr lang="en-US" dirty="0" err="1"/>
              <a:t>avocat</a:t>
            </a:r>
            <a:r>
              <a:rPr lang="en-US" dirty="0"/>
              <a:t>, un </a:t>
            </a:r>
            <a:r>
              <a:rPr lang="en-US" dirty="0" err="1"/>
              <a:t>secrétaire</a:t>
            </a:r>
            <a:r>
              <a:rPr lang="en-US" dirty="0"/>
              <a:t>, un </a:t>
            </a:r>
            <a:r>
              <a:rPr lang="en-US" dirty="0" err="1"/>
              <a:t>serveur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2.  à </a:t>
            </a:r>
            <a:r>
              <a:rPr lang="en-US" dirty="0" err="1"/>
              <a:t>l’hôpital</a:t>
            </a:r>
            <a:r>
              <a:rPr lang="en-US" dirty="0"/>
              <a:t>:  un </a:t>
            </a:r>
            <a:r>
              <a:rPr lang="en-US" dirty="0" err="1"/>
              <a:t>infirmier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vendeuse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technicienne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3.  au bureau: 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répresentante</a:t>
            </a:r>
            <a:r>
              <a:rPr lang="en-US" dirty="0"/>
              <a:t> de commerce, </a:t>
            </a:r>
            <a:r>
              <a:rPr lang="en-US" dirty="0" err="1"/>
              <a:t>une</a:t>
            </a:r>
            <a:r>
              <a:rPr lang="en-US" dirty="0"/>
              <a:t> femme </a:t>
            </a:r>
            <a:r>
              <a:rPr lang="en-US" dirty="0" err="1"/>
              <a:t>d’affaires</a:t>
            </a:r>
            <a:r>
              <a:rPr lang="en-US" dirty="0"/>
              <a:t>, un </a:t>
            </a:r>
            <a:r>
              <a:rPr lang="en-US" dirty="0" err="1"/>
              <a:t>ingénieur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4.  au </a:t>
            </a:r>
            <a:r>
              <a:rPr lang="en-US" dirty="0" err="1"/>
              <a:t>théâtre</a:t>
            </a:r>
            <a:r>
              <a:rPr lang="en-US" dirty="0"/>
              <a:t>:  un </a:t>
            </a:r>
            <a:r>
              <a:rPr lang="en-US" dirty="0" err="1"/>
              <a:t>chanteur</a:t>
            </a:r>
            <a:r>
              <a:rPr lang="en-US" dirty="0"/>
              <a:t>, un </a:t>
            </a:r>
            <a:r>
              <a:rPr lang="en-US" dirty="0" err="1"/>
              <a:t>facteur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musicienne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5.  au bureau: 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architecte</a:t>
            </a:r>
            <a:r>
              <a:rPr lang="en-US" dirty="0"/>
              <a:t>, un </a:t>
            </a:r>
            <a:r>
              <a:rPr lang="en-US" dirty="0" err="1"/>
              <a:t>comptable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agent de police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Vouloir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veux</a:t>
            </a:r>
            <a:r>
              <a:rPr lang="en-US" dirty="0" smtClean="0"/>
              <a:t> + </a:t>
            </a:r>
            <a:r>
              <a:rPr lang="en-US" dirty="0" err="1" smtClean="0"/>
              <a:t>infinitif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Je </a:t>
            </a:r>
            <a:r>
              <a:rPr lang="en-US" dirty="0" err="1" smtClean="0"/>
              <a:t>veux</a:t>
            </a:r>
            <a:r>
              <a:rPr lang="en-US" dirty="0" smtClean="0"/>
              <a:t> </a:t>
            </a:r>
            <a:r>
              <a:rPr lang="en-US" dirty="0" err="1" smtClean="0"/>
              <a:t>étudier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Je </a:t>
            </a:r>
            <a:r>
              <a:rPr lang="en-US" dirty="0" err="1" smtClean="0"/>
              <a:t>veux</a:t>
            </a:r>
            <a:r>
              <a:rPr lang="en-US" dirty="0" smtClean="0"/>
              <a:t> </a:t>
            </a:r>
            <a:r>
              <a:rPr lang="en-US" dirty="0" err="1" smtClean="0"/>
              <a:t>suivre</a:t>
            </a:r>
            <a:r>
              <a:rPr lang="en-US" dirty="0" smtClean="0"/>
              <a:t> FR 102 au bloc 6!</a:t>
            </a:r>
          </a:p>
          <a:p>
            <a:pPr lvl="1"/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veulent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Martinique </a:t>
            </a:r>
            <a:r>
              <a:rPr lang="en-US" dirty="0" err="1" smtClean="0"/>
              <a:t>dans</a:t>
            </a:r>
            <a:r>
              <a:rPr lang="en-US" dirty="0" smtClean="0"/>
              <a:t> 2 </a:t>
            </a:r>
            <a:r>
              <a:rPr lang="en-US" dirty="0" err="1" smtClean="0"/>
              <a:t>ans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veux</a:t>
            </a:r>
            <a:r>
              <a:rPr lang="en-US" dirty="0" smtClean="0"/>
              <a:t> </a:t>
            </a:r>
            <a:r>
              <a:rPr lang="en-US" dirty="0" err="1" smtClean="0"/>
              <a:t>visiter</a:t>
            </a:r>
            <a:r>
              <a:rPr lang="en-US" dirty="0" smtClean="0"/>
              <a:t> la France?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err="1" smtClean="0"/>
              <a:t>Vouloir</a:t>
            </a:r>
            <a:r>
              <a:rPr lang="en-US" dirty="0" smtClean="0"/>
              <a:t> dire = to mean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veut</a:t>
            </a:r>
            <a:r>
              <a:rPr lang="en-US" dirty="0" smtClean="0"/>
              <a:t> dire?/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veut</a:t>
            </a:r>
            <a:r>
              <a:rPr lang="en-US" dirty="0" smtClean="0"/>
              <a:t> dire ____?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voulez</a:t>
            </a:r>
            <a:r>
              <a:rPr lang="en-US" dirty="0" smtClean="0"/>
              <a:t> dire? (What do you mean?)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Il/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+ profession.</a:t>
            </a:r>
            <a:br>
              <a:rPr lang="en-US" dirty="0" smtClean="0"/>
            </a:br>
            <a:r>
              <a:rPr lang="en-US" dirty="0" smtClean="0"/>
              <a:t>“Devan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prof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Anne Hathaway </a:t>
            </a:r>
            <a:r>
              <a:rPr lang="en-US" dirty="0" err="1" smtClean="0"/>
              <a:t>est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Johnny Cochran </a:t>
            </a:r>
            <a:r>
              <a:rPr lang="en-US" dirty="0" err="1" smtClean="0"/>
              <a:t>est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Anderson Cooper </a:t>
            </a:r>
            <a:r>
              <a:rPr lang="en-US" dirty="0" err="1" smtClean="0"/>
              <a:t>est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M.C. </a:t>
            </a:r>
            <a:r>
              <a:rPr lang="en-US" dirty="0" err="1" smtClean="0"/>
              <a:t>Solaar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J.K. </a:t>
            </a:r>
            <a:r>
              <a:rPr lang="en-US" dirty="0" err="1" smtClean="0"/>
              <a:t>Rowlings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Amélie</a:t>
            </a:r>
            <a:r>
              <a:rPr lang="en-US" dirty="0" smtClean="0"/>
              <a:t>” </a:t>
            </a:r>
            <a:r>
              <a:rPr lang="en-US" dirty="0" err="1" smtClean="0"/>
              <a:t>dans</a:t>
            </a:r>
            <a:r>
              <a:rPr lang="en-US" dirty="0" smtClean="0"/>
              <a:t> le film “</a:t>
            </a:r>
            <a:r>
              <a:rPr lang="en-US" dirty="0" err="1" smtClean="0"/>
              <a:t>Amélie</a:t>
            </a:r>
            <a:r>
              <a:rPr lang="en-US" dirty="0" smtClean="0"/>
              <a:t>” </a:t>
            </a:r>
            <a:r>
              <a:rPr lang="en-US" dirty="0" err="1" smtClean="0"/>
              <a:t>est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Pablo Picasso </a:t>
            </a:r>
            <a:r>
              <a:rPr lang="en-US" dirty="0" err="1" smtClean="0"/>
              <a:t>est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Donald Trump </a:t>
            </a:r>
            <a:r>
              <a:rPr lang="en-US" dirty="0" err="1" smtClean="0"/>
              <a:t>est</a:t>
            </a:r>
            <a:r>
              <a:rPr lang="en-US" dirty="0" smtClean="0"/>
              <a:t>…?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Stéréotypes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Pour </a:t>
            </a:r>
            <a:r>
              <a:rPr lang="en-US" dirty="0" err="1" smtClean="0"/>
              <a:t>être</a:t>
            </a:r>
            <a:r>
              <a:rPr lang="en-US" dirty="0" smtClean="0"/>
              <a:t> prof, on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calme</a:t>
            </a:r>
            <a:r>
              <a:rPr lang="en-US" dirty="0" smtClean="0"/>
              <a:t>, sociable, et patient.</a:t>
            </a:r>
          </a:p>
          <a:p>
            <a:pPr>
              <a:buNone/>
            </a:pPr>
            <a:r>
              <a:rPr lang="en-US" dirty="0" smtClean="0"/>
              <a:t>Pour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avocat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architecte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informaticien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journaliste</a:t>
            </a:r>
            <a:r>
              <a:rPr lang="en-US" dirty="0" smtClean="0"/>
              <a:t>	…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infirmier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musicien</a:t>
            </a: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		??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362200"/>
            <a:ext cx="167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Calme</a:t>
            </a:r>
            <a:endParaRPr lang="en-US" sz="2000" dirty="0" smtClean="0"/>
          </a:p>
          <a:p>
            <a:r>
              <a:rPr lang="en-US" sz="2000" dirty="0" err="1" smtClean="0"/>
              <a:t>Conformiste</a:t>
            </a:r>
            <a:endParaRPr lang="en-US" sz="2000" dirty="0" smtClean="0"/>
          </a:p>
          <a:p>
            <a:r>
              <a:rPr lang="en-US" sz="2000" dirty="0" err="1" smtClean="0"/>
              <a:t>Ambitieux</a:t>
            </a:r>
            <a:endParaRPr lang="en-US" sz="2000" dirty="0" smtClean="0"/>
          </a:p>
          <a:p>
            <a:r>
              <a:rPr lang="en-US" sz="2000" dirty="0" err="1" smtClean="0"/>
              <a:t>Gentil</a:t>
            </a:r>
            <a:endParaRPr lang="en-US" sz="2000" dirty="0" smtClean="0"/>
          </a:p>
          <a:p>
            <a:r>
              <a:rPr lang="en-US" sz="2000" dirty="0" err="1" smtClean="0"/>
              <a:t>Amusant</a:t>
            </a:r>
            <a:endParaRPr lang="en-US" sz="2000" dirty="0" smtClean="0"/>
          </a:p>
          <a:p>
            <a:r>
              <a:rPr lang="en-US" sz="2000" dirty="0" err="1" smtClean="0"/>
              <a:t>Sérieux</a:t>
            </a:r>
            <a:endParaRPr lang="en-US" sz="2000" dirty="0" smtClean="0"/>
          </a:p>
          <a:p>
            <a:r>
              <a:rPr lang="en-US" sz="2000" dirty="0" smtClean="0"/>
              <a:t>Intelligent</a:t>
            </a:r>
          </a:p>
          <a:p>
            <a:r>
              <a:rPr lang="en-US" sz="2000" dirty="0" err="1" smtClean="0"/>
              <a:t>Généreux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05600" y="2286000"/>
            <a:ext cx="220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Egoïste</a:t>
            </a:r>
            <a:endParaRPr lang="en-US" sz="2000" dirty="0" smtClean="0"/>
          </a:p>
          <a:p>
            <a:r>
              <a:rPr lang="en-US" sz="2000" dirty="0" err="1" smtClean="0"/>
              <a:t>Sportif</a:t>
            </a:r>
            <a:endParaRPr lang="en-US" sz="2000" dirty="0" smtClean="0"/>
          </a:p>
          <a:p>
            <a:r>
              <a:rPr lang="en-US" sz="2000" dirty="0" err="1" smtClean="0"/>
              <a:t>Discipliné</a:t>
            </a:r>
            <a:endParaRPr lang="en-US" sz="2000" dirty="0" smtClean="0"/>
          </a:p>
          <a:p>
            <a:r>
              <a:rPr lang="en-US" sz="2000" dirty="0" err="1" smtClean="0"/>
              <a:t>Idéaliste</a:t>
            </a:r>
            <a:endParaRPr lang="en-US" sz="2000" dirty="0" smtClean="0"/>
          </a:p>
          <a:p>
            <a:r>
              <a:rPr lang="en-US" sz="2000" dirty="0" err="1" smtClean="0"/>
              <a:t>Reservé</a:t>
            </a:r>
            <a:endParaRPr lang="en-US" sz="2000" dirty="0" smtClean="0"/>
          </a:p>
          <a:p>
            <a:r>
              <a:rPr lang="en-US" sz="2000" dirty="0" err="1" smtClean="0"/>
              <a:t>Stressé</a:t>
            </a:r>
            <a:endParaRPr lang="en-US" sz="2000" dirty="0" smtClean="0"/>
          </a:p>
          <a:p>
            <a:r>
              <a:rPr lang="en-US" sz="2000" dirty="0" err="1" smtClean="0"/>
              <a:t>Timide</a:t>
            </a:r>
            <a:endParaRPr lang="en-US" sz="2000" dirty="0" smtClean="0"/>
          </a:p>
          <a:p>
            <a:r>
              <a:rPr lang="en-US" sz="2000" dirty="0" smtClean="0"/>
              <a:t>Sociable</a:t>
            </a:r>
          </a:p>
          <a:p>
            <a:r>
              <a:rPr lang="en-US" sz="2000" dirty="0" err="1" smtClean="0"/>
              <a:t>individualiste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qu‘on</a:t>
            </a:r>
            <a:r>
              <a:rPr lang="en-US" dirty="0" smtClean="0"/>
              <a:t> </a:t>
            </a:r>
            <a:r>
              <a:rPr lang="en-US" dirty="0" err="1" smtClean="0"/>
              <a:t>étudie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Pour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prof</a:t>
            </a:r>
            <a:r>
              <a:rPr lang="en-US" dirty="0" smtClean="0"/>
              <a:t>, on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étudier</a:t>
            </a:r>
            <a:r>
              <a:rPr lang="en-US" dirty="0" smtClean="0"/>
              <a:t>…?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avocat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infirmier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comptable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acteur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artiste</a:t>
            </a:r>
          </a:p>
          <a:p>
            <a:pPr>
              <a:buNone/>
            </a:pPr>
            <a:r>
              <a:rPr lang="en-US" dirty="0" smtClean="0"/>
              <a:t>		femme </a:t>
            </a:r>
            <a:r>
              <a:rPr lang="en-US" dirty="0" err="1" smtClean="0"/>
              <a:t>d’affaires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informaticien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ingénieur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C’est</a:t>
            </a:r>
            <a:r>
              <a:rPr lang="en-US" dirty="0" smtClean="0"/>
              <a:t> vs. </a:t>
            </a:r>
            <a:r>
              <a:rPr lang="en-US" dirty="0" err="1" smtClean="0"/>
              <a:t>il</a:t>
            </a:r>
            <a:r>
              <a:rPr lang="en-US" dirty="0" smtClean="0"/>
              <a:t>/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Il/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+ profession/</a:t>
            </a:r>
            <a:r>
              <a:rPr lang="en-US" dirty="0" err="1" smtClean="0"/>
              <a:t>nationalité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C’est</a:t>
            </a:r>
            <a:r>
              <a:rPr lang="en-US" dirty="0" smtClean="0"/>
              <a:t> + un/</a:t>
            </a:r>
            <a:r>
              <a:rPr lang="en-US" dirty="0" err="1" smtClean="0"/>
              <a:t>une</a:t>
            </a:r>
            <a:r>
              <a:rPr lang="en-US" dirty="0" smtClean="0"/>
              <a:t> + profession/</a:t>
            </a:r>
            <a:r>
              <a:rPr lang="en-US" dirty="0" err="1" smtClean="0"/>
              <a:t>nationalité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médecins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“He is an artist.” = Il </a:t>
            </a:r>
            <a:r>
              <a:rPr lang="en-US" dirty="0" err="1" smtClean="0"/>
              <a:t>est</a:t>
            </a:r>
            <a:r>
              <a:rPr lang="en-US" dirty="0" smtClean="0"/>
              <a:t> artiste.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C’est</a:t>
            </a:r>
            <a:r>
              <a:rPr lang="en-US" dirty="0" smtClean="0"/>
              <a:t> un/e </a:t>
            </a:r>
            <a:r>
              <a:rPr lang="en-US" dirty="0" err="1" smtClean="0"/>
              <a:t>prof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un </a:t>
            </a:r>
            <a:r>
              <a:rPr lang="en-US" dirty="0" err="1" smtClean="0"/>
              <a:t>français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dirty="0" err="1" smtClean="0"/>
              <a:t>médecins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“He is an artist.” = </a:t>
            </a:r>
            <a:r>
              <a:rPr lang="en-US" dirty="0" err="1" smtClean="0"/>
              <a:t>C’est</a:t>
            </a:r>
            <a:r>
              <a:rPr lang="en-US" dirty="0" smtClean="0"/>
              <a:t> un artiste.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Invitations</a:t>
            </a:r>
            <a:r>
              <a:rPr lang="en-US" dirty="0"/>
              <a:t>.  </a:t>
            </a:r>
            <a:r>
              <a:rPr lang="en-US" dirty="0" err="1"/>
              <a:t>Qu’est-ce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aimez</a:t>
            </a:r>
            <a:r>
              <a:rPr lang="en-US" dirty="0"/>
              <a:t> faire pour </a:t>
            </a:r>
            <a:r>
              <a:rPr lang="en-US" dirty="0" err="1"/>
              <a:t>vous</a:t>
            </a:r>
            <a:r>
              <a:rPr lang="en-US" dirty="0"/>
              <a:t> amuser (=</a:t>
            </a:r>
            <a:r>
              <a:rPr lang="en-US" i="1" dirty="0"/>
              <a:t>have fun</a:t>
            </a:r>
            <a:r>
              <a:rPr lang="en-US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041648" cy="448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Choisissez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activités</a:t>
            </a:r>
            <a:r>
              <a:rPr lang="en-US" dirty="0"/>
              <a:t> </a:t>
            </a:r>
            <a:r>
              <a:rPr lang="en-US" dirty="0" smtClean="0"/>
              <a:t>qui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intéressent</a:t>
            </a:r>
            <a:r>
              <a:rPr lang="en-US" dirty="0" smtClean="0"/>
              <a:t> </a:t>
            </a:r>
            <a:r>
              <a:rPr lang="en-US" dirty="0"/>
              <a:t>et </a:t>
            </a:r>
            <a:r>
              <a:rPr lang="en-US" dirty="0" err="1"/>
              <a:t>ajoutez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activités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 smtClean="0"/>
              <a:t>Aller</a:t>
            </a:r>
            <a:r>
              <a:rPr lang="en-US" dirty="0" smtClean="0"/>
              <a:t> à Iowa City </a:t>
            </a:r>
            <a:endParaRPr lang="en-US" dirty="0" smtClean="0"/>
          </a:p>
          <a:p>
            <a:r>
              <a:rPr lang="en-US" dirty="0" err="1" smtClean="0"/>
              <a:t>Jouer</a:t>
            </a:r>
            <a:r>
              <a:rPr lang="en-US" dirty="0" smtClean="0"/>
              <a:t> aux </a:t>
            </a:r>
            <a:r>
              <a:rPr lang="en-US" dirty="0" err="1" smtClean="0"/>
              <a:t>jeux</a:t>
            </a:r>
            <a:r>
              <a:rPr lang="en-US" dirty="0" smtClean="0"/>
              <a:t> </a:t>
            </a:r>
            <a:r>
              <a:rPr lang="en-US" dirty="0" err="1" smtClean="0"/>
              <a:t>d’ordinateur</a:t>
            </a:r>
            <a:endParaRPr lang="en-US" dirty="0"/>
          </a:p>
          <a:p>
            <a:r>
              <a:rPr lang="en-US" dirty="0" smtClean="0"/>
              <a:t>Assister au match de foot</a:t>
            </a:r>
            <a:endParaRPr lang="en-US" dirty="0" smtClean="0"/>
          </a:p>
          <a:p>
            <a:r>
              <a:rPr lang="en-US" dirty="0" err="1" smtClean="0"/>
              <a:t>regarder</a:t>
            </a:r>
            <a:r>
              <a:rPr lang="en-US" dirty="0" smtClean="0"/>
              <a:t> </a:t>
            </a:r>
            <a:r>
              <a:rPr lang="en-US" dirty="0" smtClean="0"/>
              <a:t>Netflix</a:t>
            </a:r>
            <a:endParaRPr lang="en-US" dirty="0"/>
          </a:p>
          <a:p>
            <a:r>
              <a:rPr lang="en-US" dirty="0" err="1" smtClean="0"/>
              <a:t>dîner</a:t>
            </a:r>
            <a:r>
              <a:rPr lang="en-US" dirty="0" smtClean="0"/>
              <a:t> </a:t>
            </a:r>
            <a:r>
              <a:rPr lang="en-US" dirty="0"/>
              <a:t>au restaurant	</a:t>
            </a:r>
            <a:endParaRPr lang="en-US" dirty="0" smtClean="0"/>
          </a:p>
          <a:p>
            <a:r>
              <a:rPr lang="en-US" dirty="0" smtClean="0"/>
              <a:t>faire </a:t>
            </a:r>
            <a:r>
              <a:rPr lang="en-US" dirty="0"/>
              <a:t>du sport</a:t>
            </a:r>
          </a:p>
          <a:p>
            <a:r>
              <a:rPr lang="en-US" dirty="0" smtClean="0"/>
              <a:t>?</a:t>
            </a:r>
          </a:p>
          <a:p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447800"/>
            <a:ext cx="4041648" cy="4706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Invitez</a:t>
            </a:r>
            <a:r>
              <a:rPr lang="en-US" dirty="0" smtClean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partenaire</a:t>
            </a:r>
            <a:r>
              <a:rPr lang="en-US" dirty="0"/>
              <a:t> à faire </a:t>
            </a:r>
            <a:r>
              <a:rPr lang="en-US" dirty="0" smtClean="0"/>
              <a:t>5 </a:t>
            </a:r>
            <a:r>
              <a:rPr lang="en-US" dirty="0" err="1" smtClean="0"/>
              <a:t>activités</a:t>
            </a:r>
            <a:r>
              <a:rPr lang="en-US" dirty="0" smtClean="0"/>
              <a:t> </a:t>
            </a:r>
            <a:r>
              <a:rPr lang="en-US" dirty="0"/>
              <a:t>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intéressent</a:t>
            </a:r>
            <a:r>
              <a:rPr lang="en-US" dirty="0"/>
              <a:t>. </a:t>
            </a:r>
            <a:r>
              <a:rPr lang="en-US" dirty="0" smtClean="0"/>
              <a:t>(</a:t>
            </a:r>
            <a:r>
              <a:rPr lang="en-US" dirty="0" err="1" smtClean="0"/>
              <a:t>une</a:t>
            </a:r>
            <a:r>
              <a:rPr lang="en-US" dirty="0" smtClean="0"/>
              <a:t> pour </a:t>
            </a:r>
            <a:r>
              <a:rPr lang="en-US" dirty="0" err="1" smtClean="0"/>
              <a:t>chaque</a:t>
            </a:r>
            <a:r>
              <a:rPr lang="en-US" dirty="0" smtClean="0"/>
              <a:t> jour de la </a:t>
            </a:r>
            <a:r>
              <a:rPr lang="en-US" dirty="0" err="1" smtClean="0"/>
              <a:t>semaine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Il </a:t>
            </a:r>
            <a:r>
              <a:rPr lang="en-US" dirty="0" smtClean="0"/>
              <a:t>/Elle </a:t>
            </a:r>
            <a:r>
              <a:rPr lang="en-US" dirty="0" err="1"/>
              <a:t>va</a:t>
            </a:r>
            <a:r>
              <a:rPr lang="en-US" dirty="0"/>
              <a:t> accepter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refuser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 err="1"/>
              <a:t>Exemple</a:t>
            </a:r>
            <a:r>
              <a:rPr lang="en-US" dirty="0"/>
              <a:t>: 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veux</a:t>
            </a:r>
            <a:r>
              <a:rPr lang="en-US" dirty="0"/>
              <a:t> faire des </a:t>
            </a:r>
            <a:r>
              <a:rPr lang="en-US" dirty="0" smtClean="0"/>
              <a:t>courses </a:t>
            </a:r>
            <a:r>
              <a:rPr lang="en-US" dirty="0" err="1" smtClean="0"/>
              <a:t>lundi</a:t>
            </a:r>
            <a:r>
              <a:rPr lang="en-US" dirty="0" smtClean="0"/>
              <a:t> </a:t>
            </a:r>
            <a:r>
              <a:rPr lang="en-US" dirty="0" err="1" smtClean="0"/>
              <a:t>soir</a:t>
            </a:r>
            <a:r>
              <a:rPr lang="en-US" dirty="0" smtClean="0"/>
              <a:t>? Mardi après-midi?  </a:t>
            </a:r>
            <a:r>
              <a:rPr lang="en-US" dirty="0" err="1" smtClean="0"/>
              <a:t>Jeudi</a:t>
            </a:r>
            <a:r>
              <a:rPr lang="en-US" dirty="0" smtClean="0"/>
              <a:t> </a:t>
            </a:r>
            <a:r>
              <a:rPr lang="en-US" dirty="0" err="1" smtClean="0"/>
              <a:t>matin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Oui</a:t>
            </a:r>
            <a:r>
              <a:rPr lang="en-US" dirty="0"/>
              <a:t>, je </a:t>
            </a:r>
            <a:r>
              <a:rPr lang="en-US" dirty="0" err="1"/>
              <a:t>veux</a:t>
            </a:r>
            <a:r>
              <a:rPr lang="en-US" dirty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  (= OK)</a:t>
            </a:r>
            <a:r>
              <a:rPr lang="en-US" dirty="0"/>
              <a:t>			</a:t>
            </a:r>
            <a:r>
              <a:rPr lang="en-US" dirty="0" err="1" smtClean="0"/>
              <a:t>ou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	Non</a:t>
            </a:r>
            <a:r>
              <a:rPr lang="en-US" dirty="0"/>
              <a:t>, je ne </a:t>
            </a:r>
            <a:r>
              <a:rPr lang="en-US" dirty="0" err="1"/>
              <a:t>peux</a:t>
            </a:r>
            <a:r>
              <a:rPr lang="en-US" dirty="0"/>
              <a:t> pas</a:t>
            </a:r>
            <a:r>
              <a:rPr lang="en-US" dirty="0" smtClean="0"/>
              <a:t>. (= I can’t)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pouvoir</a:t>
            </a:r>
            <a:r>
              <a:rPr lang="en-US" dirty="0" smtClean="0"/>
              <a:t>” = can, to be 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422116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Je </a:t>
            </a:r>
            <a:r>
              <a:rPr lang="en-US" sz="4800" dirty="0" err="1" smtClean="0"/>
              <a:t>peux</a:t>
            </a:r>
            <a:endParaRPr lang="en-US" sz="4800" dirty="0" smtClean="0"/>
          </a:p>
          <a:p>
            <a:r>
              <a:rPr lang="en-US" sz="4800" dirty="0" err="1" smtClean="0"/>
              <a:t>Tu</a:t>
            </a:r>
            <a:r>
              <a:rPr lang="en-US" sz="4800" dirty="0" smtClean="0"/>
              <a:t> </a:t>
            </a:r>
            <a:r>
              <a:rPr lang="en-US" sz="4800" dirty="0" err="1" smtClean="0"/>
              <a:t>peux</a:t>
            </a:r>
            <a:endParaRPr lang="en-US" sz="4800" dirty="0" smtClean="0"/>
          </a:p>
          <a:p>
            <a:r>
              <a:rPr lang="en-US" sz="4800" dirty="0" smtClean="0"/>
              <a:t>Il/</a:t>
            </a:r>
            <a:r>
              <a:rPr lang="en-US" sz="4800" dirty="0" err="1" smtClean="0"/>
              <a:t>elle</a:t>
            </a:r>
            <a:r>
              <a:rPr lang="en-US" sz="4800" dirty="0" smtClean="0"/>
              <a:t>/on </a:t>
            </a:r>
            <a:r>
              <a:rPr lang="en-US" sz="4800" dirty="0" err="1" smtClean="0"/>
              <a:t>peut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414496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Nous </a:t>
            </a:r>
            <a:r>
              <a:rPr lang="en-US" sz="4400" dirty="0" err="1" smtClean="0"/>
              <a:t>pouvons</a:t>
            </a:r>
            <a:endParaRPr lang="en-US" sz="4400" dirty="0" smtClean="0"/>
          </a:p>
          <a:p>
            <a:r>
              <a:rPr lang="en-US" sz="4400" dirty="0" err="1" smtClean="0"/>
              <a:t>Vous</a:t>
            </a:r>
            <a:r>
              <a:rPr lang="en-US" sz="4400" dirty="0" smtClean="0"/>
              <a:t> </a:t>
            </a:r>
            <a:r>
              <a:rPr lang="en-US" sz="4400" dirty="0" err="1" smtClean="0"/>
              <a:t>pouvez</a:t>
            </a:r>
            <a:endParaRPr lang="en-US" sz="4400" dirty="0" smtClean="0"/>
          </a:p>
          <a:p>
            <a:r>
              <a:rPr lang="en-US" sz="4400" dirty="0" err="1" smtClean="0"/>
              <a:t>Ils</a:t>
            </a:r>
            <a:r>
              <a:rPr lang="en-US" sz="4400" dirty="0" smtClean="0"/>
              <a:t>/</a:t>
            </a:r>
            <a:r>
              <a:rPr lang="en-US" sz="4400" dirty="0" err="1" smtClean="0"/>
              <a:t>Elles</a:t>
            </a:r>
            <a:r>
              <a:rPr lang="en-US" sz="4400" dirty="0" smtClean="0"/>
              <a:t> </a:t>
            </a:r>
            <a:r>
              <a:rPr lang="en-US" sz="4400" dirty="0" err="1" smtClean="0"/>
              <a:t>peuvent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Jouez</a:t>
            </a:r>
            <a:r>
              <a:rPr lang="en-US" dirty="0" smtClean="0"/>
              <a:t> le </a:t>
            </a:r>
            <a:r>
              <a:rPr lang="en-US" dirty="0" err="1" smtClean="0"/>
              <a:t>rôle</a:t>
            </a:r>
            <a:r>
              <a:rPr lang="en-US" dirty="0" smtClean="0"/>
              <a:t> du </a:t>
            </a:r>
            <a:r>
              <a:rPr lang="en-US" dirty="0" err="1" smtClean="0"/>
              <a:t>prof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Dites</a:t>
            </a:r>
            <a:r>
              <a:rPr lang="en-US" dirty="0" smtClean="0"/>
              <a:t> </a:t>
            </a:r>
            <a:r>
              <a:rPr lang="en-US" dirty="0"/>
              <a:t>aux </a:t>
            </a:r>
            <a:r>
              <a:rPr lang="en-US" dirty="0" err="1"/>
              <a:t>étudiants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b="1" dirty="0" err="1"/>
              <a:t>peuvent</a:t>
            </a:r>
            <a:r>
              <a:rPr lang="en-US" dirty="0"/>
              <a:t> </a:t>
            </a:r>
            <a:r>
              <a:rPr lang="en-US" dirty="0" smtClean="0"/>
              <a:t>faire </a:t>
            </a:r>
            <a:r>
              <a:rPr lang="en-US" dirty="0"/>
              <a:t>en </a:t>
            </a:r>
            <a:r>
              <a:rPr lang="en-US" dirty="0" err="1"/>
              <a:t>classe</a:t>
            </a:r>
            <a:r>
              <a:rPr lang="en-US" dirty="0"/>
              <a:t> et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qu’ils</a:t>
            </a:r>
            <a:r>
              <a:rPr lang="en-US" dirty="0"/>
              <a:t> </a:t>
            </a:r>
            <a:r>
              <a:rPr lang="en-US" b="1" dirty="0"/>
              <a:t>ne </a:t>
            </a:r>
            <a:r>
              <a:rPr lang="en-US" b="1" dirty="0" err="1"/>
              <a:t>peuvent</a:t>
            </a:r>
            <a:r>
              <a:rPr lang="en-US" b="1" dirty="0"/>
              <a:t> pas </a:t>
            </a:r>
            <a:r>
              <a:rPr lang="en-US" dirty="0" smtClean="0"/>
              <a:t>faire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i="1" dirty="0" err="1"/>
              <a:t>Exemple</a:t>
            </a:r>
            <a:r>
              <a:rPr lang="en-US" dirty="0"/>
              <a:t>:  manger?  </a:t>
            </a:r>
            <a:endParaRPr lang="en-US" dirty="0" smtClean="0"/>
          </a:p>
          <a:p>
            <a:pPr lvl="1"/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pouvez</a:t>
            </a:r>
            <a:r>
              <a:rPr lang="en-US" dirty="0"/>
              <a:t> pas manger en </a:t>
            </a:r>
            <a:r>
              <a:rPr lang="en-US" dirty="0" err="1"/>
              <a:t>classe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Exs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err="1" smtClean="0"/>
              <a:t>regarder</a:t>
            </a:r>
            <a:r>
              <a:rPr lang="en-US" dirty="0" smtClean="0"/>
              <a:t> </a:t>
            </a:r>
            <a:r>
              <a:rPr lang="en-US" dirty="0"/>
              <a:t>un DVD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err="1" smtClean="0"/>
              <a:t>parler</a:t>
            </a:r>
            <a:r>
              <a:rPr lang="en-US" dirty="0" smtClean="0"/>
              <a:t> </a:t>
            </a:r>
            <a:r>
              <a:rPr lang="en-US" dirty="0" err="1"/>
              <a:t>espagnol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faire </a:t>
            </a:r>
            <a:r>
              <a:rPr lang="en-US" dirty="0"/>
              <a:t>du </a:t>
            </a:r>
            <a:r>
              <a:rPr lang="en-US" dirty="0" err="1" smtClean="0"/>
              <a:t>jardinage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err="1" smtClean="0"/>
              <a:t>écouter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smtClean="0"/>
              <a:t>radio?</a:t>
            </a:r>
          </a:p>
          <a:p>
            <a:pPr>
              <a:buNone/>
            </a:pPr>
            <a:r>
              <a:rPr lang="en-US" dirty="0" smtClean="0"/>
              <a:t>poser </a:t>
            </a:r>
            <a:r>
              <a:rPr lang="en-US" dirty="0"/>
              <a:t>des </a:t>
            </a:r>
            <a:r>
              <a:rPr lang="en-US" dirty="0" smtClean="0"/>
              <a:t>questions?</a:t>
            </a:r>
          </a:p>
          <a:p>
            <a:pPr>
              <a:buNone/>
            </a:pPr>
            <a:r>
              <a:rPr lang="en-US" dirty="0" err="1" smtClean="0"/>
              <a:t>travailler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groupes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err="1" smtClean="0"/>
              <a:t>dormir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err="1" smtClean="0"/>
              <a:t>corriger</a:t>
            </a:r>
            <a:r>
              <a:rPr lang="en-US" dirty="0" smtClean="0"/>
              <a:t> les </a:t>
            </a:r>
            <a:r>
              <a:rPr lang="en-US" dirty="0" err="1" smtClean="0"/>
              <a:t>exercices</a:t>
            </a:r>
            <a:r>
              <a:rPr lang="en-US" dirty="0" smtClean="0"/>
              <a:t> de cahier?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Avec un </a:t>
            </a:r>
            <a:r>
              <a:rPr lang="en-US" dirty="0" err="1" smtClean="0"/>
              <a:t>partenaire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/>
              <a:t>Maintenant</a:t>
            </a:r>
            <a:r>
              <a:rPr lang="en-US" sz="2800" dirty="0"/>
              <a:t>, </a:t>
            </a:r>
            <a:r>
              <a:rPr lang="en-US" sz="2800" dirty="0" err="1"/>
              <a:t>dites</a:t>
            </a:r>
            <a:r>
              <a:rPr lang="en-US" sz="2800" dirty="0"/>
              <a:t> </a:t>
            </a:r>
            <a:r>
              <a:rPr lang="en-US" sz="2800" dirty="0" smtClean="0"/>
              <a:t>5 </a:t>
            </a:r>
            <a:r>
              <a:rPr lang="en-US" sz="2800" dirty="0" err="1" smtClean="0"/>
              <a:t>activités</a:t>
            </a:r>
            <a:r>
              <a:rPr lang="en-US" sz="2800" dirty="0" smtClean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vous</a:t>
            </a:r>
            <a:r>
              <a:rPr lang="en-US" sz="2800" dirty="0"/>
              <a:t> </a:t>
            </a:r>
            <a:r>
              <a:rPr lang="en-US" sz="2800" dirty="0" err="1"/>
              <a:t>pouvez</a:t>
            </a:r>
            <a:r>
              <a:rPr lang="en-US" sz="2800" dirty="0"/>
              <a:t> </a:t>
            </a:r>
            <a:r>
              <a:rPr lang="en-US" sz="2800" dirty="0" smtClean="0"/>
              <a:t>faire </a:t>
            </a:r>
            <a:r>
              <a:rPr lang="en-US" sz="2800" dirty="0" err="1" smtClean="0"/>
              <a:t>ce</a:t>
            </a:r>
            <a:r>
              <a:rPr lang="en-US" sz="2800" dirty="0" smtClean="0"/>
              <a:t> weekend, </a:t>
            </a:r>
            <a:r>
              <a:rPr lang="en-US" sz="2800" dirty="0"/>
              <a:t>et </a:t>
            </a:r>
            <a:r>
              <a:rPr lang="en-US" sz="2800" dirty="0" smtClean="0"/>
              <a:t>5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vous</a:t>
            </a:r>
            <a:r>
              <a:rPr lang="en-US" sz="2800" dirty="0"/>
              <a:t> ne </a:t>
            </a:r>
            <a:r>
              <a:rPr lang="en-US" sz="2800" dirty="0" err="1"/>
              <a:t>pouvez</a:t>
            </a:r>
            <a:r>
              <a:rPr lang="en-US" sz="2800" dirty="0"/>
              <a:t> pas faire </a:t>
            </a:r>
            <a:r>
              <a:rPr lang="en-US" sz="2800" dirty="0" err="1" smtClean="0"/>
              <a:t>ce</a:t>
            </a:r>
            <a:r>
              <a:rPr lang="en-US" sz="2800" dirty="0" smtClean="0"/>
              <a:t> weekend.</a:t>
            </a:r>
          </a:p>
          <a:p>
            <a:endParaRPr lang="en-US" dirty="0"/>
          </a:p>
          <a:p>
            <a:pPr lvl="2"/>
            <a:r>
              <a:rPr lang="en-US" sz="2800" dirty="0" smtClean="0"/>
              <a:t>EX:  Je </a:t>
            </a:r>
            <a:r>
              <a:rPr lang="en-US" sz="2800" dirty="0" err="1" smtClean="0"/>
              <a:t>peux</a:t>
            </a:r>
            <a:r>
              <a:rPr lang="en-US" sz="2800" dirty="0" smtClean="0"/>
              <a:t> + </a:t>
            </a:r>
            <a:r>
              <a:rPr lang="en-US" sz="2800" dirty="0" err="1" smtClean="0"/>
              <a:t>infinitif</a:t>
            </a:r>
            <a:r>
              <a:rPr lang="en-US" sz="2800" dirty="0" smtClean="0"/>
              <a:t>./Je ne </a:t>
            </a:r>
            <a:r>
              <a:rPr lang="en-US" sz="2800" dirty="0" err="1" smtClean="0"/>
              <a:t>peux</a:t>
            </a:r>
            <a:r>
              <a:rPr lang="en-US" sz="2800" dirty="0" smtClean="0"/>
              <a:t> pas + </a:t>
            </a:r>
            <a:r>
              <a:rPr lang="en-US" sz="2800" dirty="0" err="1" smtClean="0"/>
              <a:t>infinitif</a:t>
            </a:r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Je </a:t>
            </a:r>
            <a:r>
              <a:rPr lang="en-US" sz="2800" dirty="0" err="1" smtClean="0"/>
              <a:t>peux</a:t>
            </a:r>
            <a:r>
              <a:rPr lang="en-US" sz="2800" dirty="0" smtClean="0"/>
              <a:t> </a:t>
            </a:r>
            <a:r>
              <a:rPr lang="en-US" sz="2800" dirty="0" err="1" smtClean="0"/>
              <a:t>étudier</a:t>
            </a:r>
            <a:r>
              <a:rPr lang="en-US" sz="2800" dirty="0" smtClean="0"/>
              <a:t> le </a:t>
            </a:r>
            <a:r>
              <a:rPr lang="en-US" sz="2800" dirty="0" err="1" smtClean="0"/>
              <a:t>français</a:t>
            </a:r>
            <a:r>
              <a:rPr lang="en-US" sz="2800" dirty="0" smtClean="0"/>
              <a:t>, </a:t>
            </a:r>
            <a:r>
              <a:rPr lang="en-US" sz="2800" dirty="0" err="1" smtClean="0"/>
              <a:t>mais</a:t>
            </a:r>
            <a:r>
              <a:rPr lang="en-US" sz="2800" dirty="0" smtClean="0"/>
              <a:t> je ne </a:t>
            </a:r>
            <a:r>
              <a:rPr lang="en-US" sz="2800" dirty="0" err="1" smtClean="0"/>
              <a:t>peux</a:t>
            </a:r>
            <a:r>
              <a:rPr lang="en-US" sz="2800" dirty="0" smtClean="0"/>
              <a:t> pas faire du </a:t>
            </a:r>
            <a:r>
              <a:rPr lang="en-US" sz="2800" dirty="0" err="1" smtClean="0"/>
              <a:t>vélo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699</TotalTime>
  <Words>1089</Words>
  <Application>Microsoft Office PowerPoint</Application>
  <PresentationFormat>On-screen Show (4:3)</PresentationFormat>
  <Paragraphs>250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Origin</vt:lpstr>
      <vt:lpstr>Ch. 3, leçon 3</vt:lpstr>
      <vt:lpstr>Traduisez!</vt:lpstr>
      <vt:lpstr>Les activités et les études</vt:lpstr>
      <vt:lpstr>“Vouloir”:  to want</vt:lpstr>
      <vt:lpstr>“Vouloir”</vt:lpstr>
      <vt:lpstr>      Invitations.  Qu’est-ce que vous aimez faire pour vous amuser (=have fun)?</vt:lpstr>
      <vt:lpstr>“pouvoir” = can, to be able</vt:lpstr>
      <vt:lpstr>Jouez le rôle du prof!</vt:lpstr>
      <vt:lpstr>Avec un partenaire:</vt:lpstr>
      <vt:lpstr>“Devoir” = must, to have to, to be supposed to</vt:lpstr>
      <vt:lpstr>“devoir”</vt:lpstr>
      <vt:lpstr>Vouloir/devoir/pouvoir</vt:lpstr>
      <vt:lpstr>Vouloir/pouvoir/devoir</vt:lpstr>
      <vt:lpstr>Les Professions</vt:lpstr>
      <vt:lpstr>Qui travaille à l’hôpital ou à la clinique?</vt:lpstr>
      <vt:lpstr>Une infirmière travaille à l’hôpital ou à la clinique.</vt:lpstr>
      <vt:lpstr>Un infirmier travaille aussi à l’hôpital ou à la clinique.</vt:lpstr>
      <vt:lpstr>Un(e) technicien(ne) travaille à l’hôpital ou à la clinique.</vt:lpstr>
      <vt:lpstr>Un médecin travaille à l’hôpital ou à la clinique. </vt:lpstr>
      <vt:lpstr>PowerPoint Presentation</vt:lpstr>
      <vt:lpstr>Un(e) comptable travaille à l’hôpital ou à la clinique ou au bureau.</vt:lpstr>
      <vt:lpstr>Un assistant(e) social(e) travaille à l’hôpital ou à la clinique. </vt:lpstr>
      <vt:lpstr>Un/e dentiste travaille à l’hôpital ou à la clinique. </vt:lpstr>
      <vt:lpstr>Un/e sécretaire travaille à l’hôpital ou à la clinique. </vt:lpstr>
      <vt:lpstr>Qui travaille au bureau?</vt:lpstr>
      <vt:lpstr>Un/e sécretaire travaille aussi au bureau. </vt:lpstr>
      <vt:lpstr>Un assistant(e) social(e) travaille aussi au bureau. </vt:lpstr>
      <vt:lpstr>PowerPoint Presentation</vt:lpstr>
      <vt:lpstr>PowerPoint Presentation</vt:lpstr>
      <vt:lpstr>Une femme d’affaires travaille au bureau.</vt:lpstr>
      <vt:lpstr>Un homme d’affaires travaille au bureau.</vt:lpstr>
      <vt:lpstr>Un(e) ingénieur(e)  travaille au bureau ou sur site.</vt:lpstr>
      <vt:lpstr>Un/e Avocat/e travaille au bureau et à la cour.</vt:lpstr>
      <vt:lpstr>Un/e informaticien/ne travaille au bureau.</vt:lpstr>
      <vt:lpstr>Qui travaille dans les services?</vt:lpstr>
      <vt:lpstr>Une vendeuse.  (m. = un vendeur)</vt:lpstr>
      <vt:lpstr>Un/e représentant/e de commerce.</vt:lpstr>
      <vt:lpstr>Un serveur (serveuse f.) travaille au restaurant.</vt:lpstr>
      <vt:lpstr>Les Artistes</vt:lpstr>
      <vt:lpstr>Une chanteuse—Edith Piaf!  (m. = un chanteur)  </vt:lpstr>
      <vt:lpstr>Isabelle Huppert est actrice. C’est une actrice française.  (m. = un acteur)</vt:lpstr>
      <vt:lpstr>Simone de Beauvoir est écrivain et philosophe.  Maintenat, elle est décedée.</vt:lpstr>
      <vt:lpstr>Alain Stivell est musicien.  C’est un musicien breton qui joue de la harpe.  (f. = musicienne)</vt:lpstr>
      <vt:lpstr>Les Fonctionnaires (civil servants)</vt:lpstr>
      <vt:lpstr>Une factrice.  (m. un facteur)</vt:lpstr>
      <vt:lpstr>Des agent(e)s de police</vt:lpstr>
      <vt:lpstr>Des gendarmes</vt:lpstr>
      <vt:lpstr>Qu’est-ce qui vous intéresse?</vt:lpstr>
      <vt:lpstr>    For each given place of work, say who would not work there out of the given professions.</vt:lpstr>
      <vt:lpstr>Il/elle est + profession. “Devan est prof.”</vt:lpstr>
      <vt:lpstr>Stéréotypes</vt:lpstr>
      <vt:lpstr>Qu’est-ce qu‘on étudie?</vt:lpstr>
      <vt:lpstr>C’est vs. il/elle est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3, leçon 3</dc:title>
  <dc:creator>Devan Baty</dc:creator>
  <cp:lastModifiedBy>Devan Baty</cp:lastModifiedBy>
  <cp:revision>56</cp:revision>
  <dcterms:created xsi:type="dcterms:W3CDTF">2011-01-16T03:43:34Z</dcterms:created>
  <dcterms:modified xsi:type="dcterms:W3CDTF">2017-12-12T18:43:14Z</dcterms:modified>
</cp:coreProperties>
</file>