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341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42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317832-5A84-4B18-93FD-C4AC563C35E2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E43293-1B8A-419F-AF91-7BD91E5D4F5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4, </a:t>
            </a:r>
            <a:r>
              <a:rPr lang="en-US" dirty="0" err="1" smtClean="0"/>
              <a:t>leçon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gilet</a:t>
            </a:r>
            <a:r>
              <a:rPr lang="en-US" dirty="0" smtClean="0"/>
              <a:t> en </a:t>
            </a:r>
            <a:r>
              <a:rPr lang="en-US" dirty="0" err="1" smtClean="0"/>
              <a:t>laine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914400" y="1524000"/>
            <a:ext cx="3124200" cy="639762"/>
          </a:xfrm>
        </p:spPr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manches</a:t>
            </a:r>
            <a:r>
              <a:rPr lang="en-US" dirty="0" smtClean="0"/>
              <a:t> </a:t>
            </a:r>
            <a:r>
              <a:rPr lang="en-US" dirty="0" err="1" smtClean="0"/>
              <a:t>longues</a:t>
            </a:r>
            <a:endParaRPr lang="en-US" dirty="0"/>
          </a:p>
        </p:txBody>
      </p:sp>
      <p:pic>
        <p:nvPicPr>
          <p:cNvPr id="11" name="Content Placeholder 10" descr="un gilet en la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4865013" cy="3237445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486400" y="1524000"/>
            <a:ext cx="2822575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À </a:t>
            </a:r>
            <a:r>
              <a:rPr lang="en-US" dirty="0" err="1" smtClean="0"/>
              <a:t>manches</a:t>
            </a:r>
            <a:r>
              <a:rPr lang="en-US" dirty="0" smtClean="0"/>
              <a:t> </a:t>
            </a:r>
            <a:r>
              <a:rPr lang="en-US" dirty="0" err="1" smtClean="0"/>
              <a:t>courtes</a:t>
            </a:r>
            <a:endParaRPr lang="en-US" dirty="0"/>
          </a:p>
        </p:txBody>
      </p:sp>
      <p:pic>
        <p:nvPicPr>
          <p:cNvPr id="26626" name="Picture 2" descr="... Modèles tricot &gt; Modèles Enfant &gt; Modèle gilet fille curry enf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886200" cy="4224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88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Un pull (-over)</a:t>
            </a:r>
            <a:endParaRPr lang="en-US" dirty="0"/>
          </a:p>
        </p:txBody>
      </p:sp>
      <p:pic>
        <p:nvPicPr>
          <p:cNvPr id="7" name="Content Placeholder 6" descr="un pu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1" y="2282826"/>
            <a:ext cx="3660774" cy="366077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Un polo</a:t>
            </a:r>
            <a:endParaRPr lang="en-US" dirty="0"/>
          </a:p>
        </p:txBody>
      </p:sp>
      <p:pic>
        <p:nvPicPr>
          <p:cNvPr id="8" name="Content Placeholder 7" descr="un pol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438400"/>
            <a:ext cx="4344584" cy="3200400"/>
          </a:xfrm>
        </p:spPr>
      </p:pic>
    </p:spTree>
    <p:extLst>
      <p:ext uri="{BB962C8B-B14F-4D97-AF65-F5344CB8AC3E}">
        <p14:creationId xmlns:p14="http://schemas.microsoft.com/office/powerpoint/2010/main" val="29529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veste</a:t>
            </a:r>
            <a:r>
              <a:rPr lang="en-US" dirty="0" smtClean="0"/>
              <a:t> blanche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veste</a:t>
            </a:r>
            <a:r>
              <a:rPr lang="en-US" dirty="0" smtClean="0"/>
              <a:t> noire</a:t>
            </a:r>
            <a:endParaRPr lang="en-US" dirty="0"/>
          </a:p>
        </p:txBody>
      </p:sp>
      <p:pic>
        <p:nvPicPr>
          <p:cNvPr id="12" name="Content Placeholder 11" descr="une veste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295400"/>
            <a:ext cx="3995351" cy="5333999"/>
          </a:xfrm>
        </p:spPr>
      </p:pic>
      <p:pic>
        <p:nvPicPr>
          <p:cNvPr id="24578" name="Picture 2" descr="La veste de smoking blanche : un atout élégant pour Jessica Alba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3581400" cy="537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pantalon</a:t>
            </a:r>
            <a:r>
              <a:rPr lang="en-US" dirty="0" smtClean="0"/>
              <a:t> </a:t>
            </a:r>
            <a:r>
              <a:rPr lang="en-US" dirty="0" err="1" smtClean="0"/>
              <a:t>préférez-vous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pantalon</a:t>
            </a:r>
            <a:r>
              <a:rPr lang="en-US" dirty="0" smtClean="0"/>
              <a:t> large</a:t>
            </a:r>
            <a:endParaRPr lang="en-US" dirty="0"/>
          </a:p>
        </p:txBody>
      </p:sp>
      <p:pic>
        <p:nvPicPr>
          <p:cNvPr id="7" name="Content Placeholder 6" descr="pantalon la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38201" y="1774354"/>
            <a:ext cx="3276600" cy="475463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pantalon</a:t>
            </a:r>
            <a:r>
              <a:rPr lang="en-US" dirty="0" smtClean="0"/>
              <a:t> </a:t>
            </a:r>
            <a:r>
              <a:rPr lang="en-US" dirty="0" err="1" smtClean="0"/>
              <a:t>serré</a:t>
            </a:r>
            <a:endParaRPr lang="en-US" dirty="0"/>
          </a:p>
        </p:txBody>
      </p:sp>
      <p:pic>
        <p:nvPicPr>
          <p:cNvPr id="8" name="Content Placeholder 7" descr="pantalon serr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4402" y="1869640"/>
            <a:ext cx="3746198" cy="4988359"/>
          </a:xfrm>
        </p:spPr>
      </p:pic>
    </p:spTree>
    <p:extLst>
      <p:ext uri="{BB962C8B-B14F-4D97-AF65-F5344CB8AC3E}">
        <p14:creationId xmlns:p14="http://schemas.microsoft.com/office/powerpoint/2010/main" val="1721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à la mode?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robe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jupe</a:t>
            </a:r>
            <a:endParaRPr lang="en-US" dirty="0"/>
          </a:p>
        </p:txBody>
      </p:sp>
      <p:pic>
        <p:nvPicPr>
          <p:cNvPr id="22530" name="Picture 2" descr="Pour le film Coco Chanel, Audrey Tautou adopte une robe Miu Miu de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53148"/>
            <a:ext cx="2743200" cy="4869586"/>
          </a:xfrm>
          <a:prstGeom prst="rect">
            <a:avLst/>
          </a:prstGeom>
          <a:noFill/>
        </p:spPr>
      </p:pic>
      <p:pic>
        <p:nvPicPr>
          <p:cNvPr id="22532" name="Picture 4" descr="Audrey Tautou portant une jupe Dolce &amp; Gabbana, collection Printemps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276600" cy="4914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71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10200"/>
            <a:ext cx="7467600" cy="56673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Monsieur Nicolas </a:t>
            </a:r>
            <a:r>
              <a:rPr lang="en-US" sz="2400" dirty="0" err="1" smtClean="0"/>
              <a:t>Sarkozy</a:t>
            </a:r>
            <a:r>
              <a:rPr lang="en-US" sz="2400" dirty="0" smtClean="0"/>
              <a:t> en short, tee-shirt et baskets!</a:t>
            </a:r>
            <a:endParaRPr lang="en-US" sz="2400" dirty="0"/>
          </a:p>
        </p:txBody>
      </p:sp>
      <p:pic>
        <p:nvPicPr>
          <p:cNvPr id="21506" name="Picture 2" descr="Nicolas Sarkozy appassionato di jogg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737" y="505714"/>
            <a:ext cx="7866526" cy="490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07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5000"/>
            <a:ext cx="7467600" cy="56673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Monsieur le </a:t>
            </a:r>
            <a:r>
              <a:rPr lang="en-US" sz="2400" dirty="0" err="1" smtClean="0"/>
              <a:t>Président</a:t>
            </a:r>
            <a:r>
              <a:rPr lang="en-US" sz="2400" dirty="0" smtClean="0"/>
              <a:t> en blouson, jean et baskets!</a:t>
            </a:r>
            <a:endParaRPr lang="en-US" sz="2400" dirty="0"/>
          </a:p>
        </p:txBody>
      </p:sp>
      <p:pic>
        <p:nvPicPr>
          <p:cNvPr id="5" name="Picture Placeholder 4" descr="obama en jea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42" r="12542"/>
          <a:stretch>
            <a:fillRect/>
          </a:stretch>
        </p:blipFill>
        <p:spPr>
          <a:xfrm>
            <a:off x="1253861" y="612774"/>
            <a:ext cx="6636279" cy="4977209"/>
          </a:xfrm>
        </p:spPr>
      </p:pic>
    </p:spTree>
    <p:extLst>
      <p:ext uri="{BB962C8B-B14F-4D97-AF65-F5344CB8AC3E}">
        <p14:creationId xmlns:p14="http://schemas.microsoft.com/office/powerpoint/2010/main" val="35847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834" y="3810000"/>
            <a:ext cx="4222930" cy="28133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414" y="306443"/>
            <a:ext cx="5086350" cy="3819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730" y="152400"/>
            <a:ext cx="4528868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44" y="0"/>
            <a:ext cx="2667000" cy="4007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52820"/>
            <a:ext cx="2362200" cy="35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6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à la </a:t>
            </a:r>
            <a:r>
              <a:rPr lang="en-US" dirty="0" err="1" smtClean="0"/>
              <a:t>plage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Des lunettes de </a:t>
            </a:r>
            <a:r>
              <a:rPr lang="en-US" dirty="0" err="1" smtClean="0"/>
              <a:t>soleil</a:t>
            </a:r>
            <a:endParaRPr lang="en-US" dirty="0"/>
          </a:p>
        </p:txBody>
      </p:sp>
      <p:pic>
        <p:nvPicPr>
          <p:cNvPr id="7" name="Content Placeholder 6" descr="lunettes de solei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590800"/>
            <a:ext cx="4320957" cy="299266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Un maillot de </a:t>
            </a:r>
            <a:r>
              <a:rPr lang="en-US" dirty="0" err="1" smtClean="0"/>
              <a:t>bain</a:t>
            </a:r>
            <a:endParaRPr lang="en-US" dirty="0"/>
          </a:p>
        </p:txBody>
      </p:sp>
      <p:pic>
        <p:nvPicPr>
          <p:cNvPr id="8" name="Content Placeholder 7" descr="maillot de bai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  <p:extLst>
      <p:ext uri="{BB962C8B-B14F-4D97-AF65-F5344CB8AC3E}">
        <p14:creationId xmlns:p14="http://schemas.microsoft.com/office/powerpoint/2010/main" val="2082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aux </a:t>
            </a:r>
            <a:r>
              <a:rPr lang="en-US" dirty="0" err="1" smtClean="0"/>
              <a:t>jambes</a:t>
            </a:r>
            <a:r>
              <a:rPr lang="en-US" dirty="0" smtClean="0"/>
              <a:t> (=</a:t>
            </a:r>
            <a:r>
              <a:rPr lang="en-US" i="1" dirty="0" smtClean="0"/>
              <a:t>legs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chaussettes</a:t>
            </a:r>
            <a:endParaRPr lang="en-US" dirty="0"/>
          </a:p>
        </p:txBody>
      </p:sp>
      <p:pic>
        <p:nvPicPr>
          <p:cNvPr id="7" name="Content Placeholder 6" descr="des chaussett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590800"/>
            <a:ext cx="4104055" cy="276610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collants</a:t>
            </a:r>
            <a:endParaRPr lang="en-US" dirty="0"/>
          </a:p>
        </p:txBody>
      </p:sp>
      <p:pic>
        <p:nvPicPr>
          <p:cNvPr id="8" name="Content Placeholder 7" descr="des collant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590800"/>
            <a:ext cx="4474247" cy="2788527"/>
          </a:xfrm>
        </p:spPr>
      </p:pic>
    </p:spTree>
    <p:extLst>
      <p:ext uri="{BB962C8B-B14F-4D97-AF65-F5344CB8AC3E}">
        <p14:creationId xmlns:p14="http://schemas.microsoft.com/office/powerpoint/2010/main" val="28368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8229600" cy="676275"/>
          </a:xfrm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 cstate="print"/>
          <a:srcRect t="15291" b="15291"/>
          <a:stretch>
            <a:fillRect/>
          </a:stretch>
        </p:blipFill>
        <p:spPr bwMode="auto">
          <a:xfrm>
            <a:off x="0" y="1752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0" y="12192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 smtClean="0"/>
              <a:t>Quelle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couleur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préférez-vous</a:t>
            </a:r>
            <a:r>
              <a:rPr lang="en-US" sz="2000" b="1" dirty="0" smtClean="0"/>
              <a:t>?  Je </a:t>
            </a:r>
            <a:r>
              <a:rPr lang="en-US" sz="2000" b="1" dirty="0" err="1" smtClean="0"/>
              <a:t>préfère</a:t>
            </a:r>
            <a:r>
              <a:rPr lang="en-US" sz="2000" b="1" dirty="0" smtClean="0"/>
              <a:t> le rouge.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à la </a:t>
            </a:r>
            <a:r>
              <a:rPr lang="en-US" dirty="0" err="1" smtClean="0"/>
              <a:t>tête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 chapeau</a:t>
            </a:r>
            <a:endParaRPr lang="en-US" dirty="0"/>
          </a:p>
        </p:txBody>
      </p:sp>
      <p:pic>
        <p:nvPicPr>
          <p:cNvPr id="7" name="Content Placeholder 6" descr="chapeau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2343135"/>
            <a:ext cx="2895599" cy="371455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Un bonnet de </a:t>
            </a:r>
            <a:r>
              <a:rPr lang="en-US" dirty="0" err="1" smtClean="0"/>
              <a:t>laine</a:t>
            </a:r>
            <a:endParaRPr lang="en-US" dirty="0"/>
          </a:p>
        </p:txBody>
      </p:sp>
      <p:pic>
        <p:nvPicPr>
          <p:cNvPr id="8" name="Content Placeholder 7" descr="bonnet de lain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57801" y="2276039"/>
            <a:ext cx="2819400" cy="3744742"/>
          </a:xfrm>
        </p:spPr>
      </p:pic>
    </p:spTree>
    <p:extLst>
      <p:ext uri="{BB962C8B-B14F-4D97-AF65-F5344CB8AC3E}">
        <p14:creationId xmlns:p14="http://schemas.microsoft.com/office/powerpoint/2010/main" val="30627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à la </a:t>
            </a:r>
            <a:r>
              <a:rPr lang="en-US" dirty="0" err="1" smtClean="0"/>
              <a:t>tête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casquette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Un foulard </a:t>
            </a:r>
            <a:endParaRPr lang="en-US" dirty="0"/>
          </a:p>
        </p:txBody>
      </p:sp>
      <p:pic>
        <p:nvPicPr>
          <p:cNvPr id="8" name="Content Placeholder 7" descr="un foulard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286000"/>
            <a:ext cx="3124199" cy="4023590"/>
          </a:xfrm>
        </p:spPr>
      </p:pic>
      <p:pic>
        <p:nvPicPr>
          <p:cNvPr id="16386" name="Picture 2" descr="Detroit Tigers Garment Washed &quot;Franchise&quot; Navy Home Fitted C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2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pleut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imper</a:t>
            </a:r>
            <a:r>
              <a:rPr lang="en-US" dirty="0" smtClean="0"/>
              <a:t>(</a:t>
            </a:r>
            <a:r>
              <a:rPr lang="en-US" dirty="0" err="1" smtClean="0"/>
              <a:t>méable</a:t>
            </a:r>
            <a:r>
              <a:rPr lang="en-US" dirty="0" smtClean="0"/>
              <a:t>) beige</a:t>
            </a:r>
            <a:endParaRPr lang="en-US" dirty="0"/>
          </a:p>
        </p:txBody>
      </p:sp>
      <p:pic>
        <p:nvPicPr>
          <p:cNvPr id="7" name="Content Placeholder 6" descr="imper bei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47961" y="2296728"/>
            <a:ext cx="4564205" cy="303727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Un parapluie </a:t>
            </a:r>
            <a:r>
              <a:rPr lang="en-US" dirty="0" err="1" smtClean="0"/>
              <a:t>jaune</a:t>
            </a:r>
            <a:endParaRPr lang="en-US" dirty="0"/>
          </a:p>
        </p:txBody>
      </p:sp>
      <p:pic>
        <p:nvPicPr>
          <p:cNvPr id="8" name="Content Placeholder 7" descr="un paraplui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286000"/>
            <a:ext cx="4235617" cy="3301780"/>
          </a:xfrm>
        </p:spPr>
      </p:pic>
    </p:spTree>
    <p:extLst>
      <p:ext uri="{BB962C8B-B14F-4D97-AF65-F5344CB8AC3E}">
        <p14:creationId xmlns:p14="http://schemas.microsoft.com/office/powerpoint/2010/main" val="36145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aux </a:t>
            </a:r>
            <a:r>
              <a:rPr lang="en-US" dirty="0" err="1" smtClean="0"/>
              <a:t>pieds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bottes</a:t>
            </a:r>
            <a:r>
              <a:rPr lang="en-US" dirty="0" smtClean="0"/>
              <a:t> (f.)</a:t>
            </a:r>
            <a:endParaRPr lang="en-US" dirty="0"/>
          </a:p>
        </p:txBody>
      </p:sp>
      <p:pic>
        <p:nvPicPr>
          <p:cNvPr id="10" name="Picture Placeholder 9" descr="des bottes fantais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438399"/>
            <a:ext cx="4800600" cy="3694213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chaussures</a:t>
            </a:r>
            <a:r>
              <a:rPr lang="en-US" dirty="0" smtClean="0"/>
              <a:t> à talon</a:t>
            </a:r>
            <a:endParaRPr lang="en-US" dirty="0"/>
          </a:p>
        </p:txBody>
      </p:sp>
      <p:pic>
        <p:nvPicPr>
          <p:cNvPr id="15" name="Content Placeholder 14" descr="des chaussett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6800" y="2362200"/>
            <a:ext cx="4267200" cy="3801037"/>
          </a:xfrm>
        </p:spPr>
      </p:pic>
    </p:spTree>
    <p:extLst>
      <p:ext uri="{BB962C8B-B14F-4D97-AF65-F5344CB8AC3E}">
        <p14:creationId xmlns:p14="http://schemas.microsoft.com/office/powerpoint/2010/main" val="23520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sandales</a:t>
            </a:r>
            <a:r>
              <a:rPr lang="en-US" dirty="0" smtClean="0"/>
              <a:t> (f.)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762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Des baskets (f.)</a:t>
            </a:r>
            <a:endParaRPr lang="en-US" dirty="0"/>
          </a:p>
        </p:txBody>
      </p:sp>
      <p:pic>
        <p:nvPicPr>
          <p:cNvPr id="11" name="Content Placeholder 10" descr="des basket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67201" y="1927555"/>
            <a:ext cx="4876800" cy="3652893"/>
          </a:xfrm>
        </p:spPr>
      </p:pic>
      <p:pic>
        <p:nvPicPr>
          <p:cNvPr id="13" name="Content Placeholder 12" descr="des sandal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4201398" cy="4888165"/>
          </a:xfrm>
        </p:spPr>
      </p:pic>
    </p:spTree>
    <p:extLst>
      <p:ext uri="{BB962C8B-B14F-4D97-AF65-F5344CB8AC3E}">
        <p14:creationId xmlns:p14="http://schemas.microsoft.com/office/powerpoint/2010/main" val="37250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... look : Kristen Stewart s'est perchée sur des escarpins Loubou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5584492" cy="336931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mocassins</a:t>
            </a:r>
            <a:r>
              <a:rPr lang="en-US" dirty="0" smtClean="0"/>
              <a:t> (m.)</a:t>
            </a:r>
            <a:endParaRPr lang="en-US" dirty="0"/>
          </a:p>
        </p:txBody>
      </p:sp>
      <p:pic>
        <p:nvPicPr>
          <p:cNvPr id="7" name="Content Placeholder 6" descr="des mocassin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00200"/>
            <a:ext cx="4362083" cy="3733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5334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escarpins</a:t>
            </a:r>
            <a:r>
              <a:rPr lang="en-US" dirty="0" smtClean="0"/>
              <a:t> (m.)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fait </a:t>
            </a:r>
            <a:r>
              <a:rPr lang="en-US" dirty="0" err="1" smtClean="0"/>
              <a:t>froid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“Il fait </a:t>
            </a:r>
            <a:r>
              <a:rPr lang="en-US" dirty="0" err="1" smtClean="0"/>
              <a:t>froid</a:t>
            </a:r>
            <a:r>
              <a:rPr lang="en-US" dirty="0" smtClean="0"/>
              <a:t>” = It’s cold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810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novembre</a:t>
            </a:r>
            <a:r>
              <a:rPr lang="en-US" dirty="0" smtClean="0"/>
              <a:t> et en </a:t>
            </a:r>
            <a:r>
              <a:rPr lang="en-US" dirty="0" err="1" smtClean="0"/>
              <a:t>décembre</a:t>
            </a:r>
            <a:r>
              <a:rPr lang="en-US" dirty="0" smtClean="0"/>
              <a:t>, on </a:t>
            </a:r>
            <a:r>
              <a:rPr lang="en-US" dirty="0" err="1" smtClean="0"/>
              <a:t>porte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 blouson</a:t>
            </a:r>
            <a:endParaRPr lang="en-US" dirty="0"/>
          </a:p>
        </p:txBody>
      </p:sp>
      <p:pic>
        <p:nvPicPr>
          <p:cNvPr id="7" name="Content Placeholder 6" descr="blouson canva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575" y="2209800"/>
            <a:ext cx="4264025" cy="42640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manteau</a:t>
            </a:r>
            <a:endParaRPr lang="en-US" dirty="0"/>
          </a:p>
        </p:txBody>
      </p:sp>
      <p:pic>
        <p:nvPicPr>
          <p:cNvPr id="8" name="Content Placeholder 7" descr="un manteau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86400" y="2209800"/>
            <a:ext cx="2514600" cy="4387175"/>
          </a:xfrm>
        </p:spPr>
      </p:pic>
    </p:spTree>
    <p:extLst>
      <p:ext uri="{BB962C8B-B14F-4D97-AF65-F5344CB8AC3E}">
        <p14:creationId xmlns:p14="http://schemas.microsoft.com/office/powerpoint/2010/main" val="24536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aux mains?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gants</a:t>
            </a:r>
            <a:r>
              <a:rPr lang="en-US" dirty="0" smtClean="0"/>
              <a:t> en </a:t>
            </a:r>
            <a:r>
              <a:rPr lang="en-US" dirty="0" err="1" smtClean="0"/>
              <a:t>cuir</a:t>
            </a:r>
            <a:endParaRPr lang="en-US" dirty="0"/>
          </a:p>
        </p:txBody>
      </p:sp>
      <p:pic>
        <p:nvPicPr>
          <p:cNvPr id="7" name="Content Placeholder 6" descr="des gants en cui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38609"/>
            <a:ext cx="4040188" cy="322382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Des </a:t>
            </a:r>
            <a:r>
              <a:rPr lang="en-US" dirty="0" err="1" smtClean="0"/>
              <a:t>gants</a:t>
            </a:r>
            <a:r>
              <a:rPr lang="en-US" dirty="0" smtClean="0"/>
              <a:t> en </a:t>
            </a:r>
            <a:r>
              <a:rPr lang="en-US" dirty="0" err="1" smtClean="0"/>
              <a:t>laine</a:t>
            </a:r>
            <a:endParaRPr lang="en-US" dirty="0"/>
          </a:p>
        </p:txBody>
      </p:sp>
      <p:pic>
        <p:nvPicPr>
          <p:cNvPr id="8" name="Content Placeholder 7" descr="des gant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581777"/>
            <a:ext cx="3962400" cy="3201620"/>
          </a:xfrm>
        </p:spPr>
      </p:pic>
    </p:spTree>
    <p:extLst>
      <p:ext uri="{BB962C8B-B14F-4D97-AF65-F5344CB8AC3E}">
        <p14:creationId xmlns:p14="http://schemas.microsoft.com/office/powerpoint/2010/main" val="13967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Un anorak</a:t>
            </a:r>
            <a:endParaRPr lang="en-US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5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couleurs</a:t>
            </a:r>
            <a:r>
              <a:rPr lang="en-US" dirty="0"/>
              <a:t> </a:t>
            </a:r>
            <a:r>
              <a:rPr lang="en-US" dirty="0" err="1"/>
              <a:t>associez-vous</a:t>
            </a:r>
            <a:r>
              <a:rPr lang="en-US" dirty="0"/>
              <a:t> avec…</a:t>
            </a:r>
            <a:br>
              <a:rPr lang="en-US" dirty="0"/>
            </a:br>
            <a:r>
              <a:rPr lang="en-US" dirty="0"/>
              <a:t>Ex: “</a:t>
            </a:r>
            <a:r>
              <a:rPr lang="en-US" dirty="0" err="1"/>
              <a:t>J’associe</a:t>
            </a:r>
            <a:r>
              <a:rPr lang="en-US" dirty="0"/>
              <a:t> le rouge avec </a:t>
            </a:r>
            <a:r>
              <a:rPr lang="en-US" dirty="0" err="1"/>
              <a:t>l’amour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Noël?</a:t>
            </a:r>
          </a:p>
          <a:p>
            <a:r>
              <a:rPr lang="en-US" dirty="0" smtClean="0"/>
              <a:t>le </a:t>
            </a:r>
            <a:r>
              <a:rPr lang="en-US" dirty="0"/>
              <a:t>31 </a:t>
            </a:r>
            <a:r>
              <a:rPr lang="en-US" dirty="0" err="1"/>
              <a:t>octobre</a:t>
            </a:r>
            <a:r>
              <a:rPr lang="en-US" dirty="0"/>
              <a:t>?</a:t>
            </a:r>
          </a:p>
          <a:p>
            <a:r>
              <a:rPr lang="en-US" dirty="0" err="1" smtClean="0"/>
              <a:t>Pâques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 </a:t>
            </a:r>
            <a:r>
              <a:rPr lang="en-US" dirty="0" err="1"/>
              <a:t>drapeau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pingouin</a:t>
            </a:r>
            <a:r>
              <a:rPr lang="en-US" dirty="0"/>
              <a:t>?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tulipe</a:t>
            </a:r>
            <a:r>
              <a:rPr lang="en-US" dirty="0"/>
              <a:t>?</a:t>
            </a:r>
          </a:p>
          <a:p>
            <a:r>
              <a:rPr lang="en-US" dirty="0" smtClean="0"/>
              <a:t>un </a:t>
            </a:r>
            <a:r>
              <a:rPr lang="en-US" dirty="0" err="1"/>
              <a:t>éléphant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68979"/>
            <a:ext cx="4038600" cy="435718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plante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un </a:t>
            </a:r>
            <a:r>
              <a:rPr lang="en-US" dirty="0" err="1" smtClean="0"/>
              <a:t>tigre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zèbre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Cornell College?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maladie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la jalousie?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colère</a:t>
            </a:r>
            <a:r>
              <a:rPr lang="en-US" dirty="0" smtClean="0"/>
              <a:t> (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fâché</a:t>
            </a:r>
            <a:r>
              <a:rPr lang="en-US" dirty="0" smtClean="0"/>
              <a:t>)?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l’optimisme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la </a:t>
            </a:r>
            <a:r>
              <a:rPr lang="en-US" dirty="0" err="1" smtClean="0"/>
              <a:t>tristesse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vêtements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err="1" smtClean="0"/>
              <a:t>Préférez-vous</a:t>
            </a:r>
            <a:r>
              <a:rPr lang="en-US" sz="4400" b="1" dirty="0" smtClean="0"/>
              <a:t> </a:t>
            </a:r>
            <a:r>
              <a:rPr lang="en-US" sz="4400" b="1" dirty="0"/>
              <a:t>les pulls fins </a:t>
            </a:r>
            <a:r>
              <a:rPr lang="en-US" sz="4400" b="1" dirty="0" err="1"/>
              <a:t>ou</a:t>
            </a:r>
            <a:r>
              <a:rPr lang="en-US" sz="4400" b="1" dirty="0"/>
              <a:t> larges?</a:t>
            </a:r>
          </a:p>
          <a:p>
            <a:pPr>
              <a:buNone/>
            </a:pPr>
            <a:r>
              <a:rPr lang="en-US" sz="4400" b="1" dirty="0"/>
              <a:t> </a:t>
            </a:r>
          </a:p>
          <a:p>
            <a:pPr>
              <a:buNone/>
            </a:pPr>
            <a:r>
              <a:rPr lang="en-US" sz="4400" b="1" dirty="0" err="1"/>
              <a:t>Qu’est-ce</a:t>
            </a:r>
            <a:r>
              <a:rPr lang="en-US" sz="4400" b="1" dirty="0"/>
              <a:t> </a:t>
            </a:r>
            <a:r>
              <a:rPr lang="en-US" sz="4400" b="1" dirty="0" err="1"/>
              <a:t>que</a:t>
            </a:r>
            <a:r>
              <a:rPr lang="en-US" sz="4400" b="1" dirty="0"/>
              <a:t> </a:t>
            </a:r>
            <a:r>
              <a:rPr lang="en-US" sz="4400" b="1" dirty="0" err="1"/>
              <a:t>vous</a:t>
            </a:r>
            <a:r>
              <a:rPr lang="en-US" sz="4400" b="1" dirty="0"/>
              <a:t> </a:t>
            </a:r>
            <a:r>
              <a:rPr lang="en-US" sz="4400" b="1" dirty="0" err="1"/>
              <a:t>avez</a:t>
            </a:r>
            <a:r>
              <a:rPr lang="en-US" sz="4400" b="1" dirty="0"/>
              <a:t> </a:t>
            </a:r>
            <a:r>
              <a:rPr lang="en-US" sz="4400" b="1" dirty="0" err="1"/>
              <a:t>dans</a:t>
            </a:r>
            <a:r>
              <a:rPr lang="en-US" sz="4400" b="1" dirty="0"/>
              <a:t> </a:t>
            </a:r>
            <a:r>
              <a:rPr lang="en-US" sz="4400" b="1" dirty="0" err="1"/>
              <a:t>votre</a:t>
            </a:r>
            <a:r>
              <a:rPr lang="en-US" sz="4400" b="1" dirty="0"/>
              <a:t> placard?</a:t>
            </a:r>
          </a:p>
          <a:p>
            <a:pPr>
              <a:buNone/>
            </a:pPr>
            <a:r>
              <a:rPr lang="en-US" sz="4400" b="1" dirty="0"/>
              <a:t>	</a:t>
            </a:r>
            <a:r>
              <a:rPr lang="en-US" sz="4400" b="1" dirty="0" err="1"/>
              <a:t>Dans</a:t>
            </a:r>
            <a:r>
              <a:rPr lang="en-US" sz="4400" b="1" dirty="0"/>
              <a:t> </a:t>
            </a:r>
            <a:r>
              <a:rPr lang="en-US" sz="4400" b="1" dirty="0" err="1"/>
              <a:t>mon</a:t>
            </a:r>
            <a:r>
              <a:rPr lang="en-US" sz="4400" b="1" dirty="0"/>
              <a:t> placard, </a:t>
            </a:r>
            <a:r>
              <a:rPr lang="en-US" sz="4400" b="1" dirty="0" err="1"/>
              <a:t>il</a:t>
            </a:r>
            <a:r>
              <a:rPr lang="en-US" sz="4400" b="1" dirty="0"/>
              <a:t> y a …</a:t>
            </a:r>
          </a:p>
          <a:p>
            <a:pPr>
              <a:buNone/>
            </a:pPr>
            <a:r>
              <a:rPr lang="en-US" sz="4400" b="1" dirty="0"/>
              <a:t>	</a:t>
            </a:r>
            <a:r>
              <a:rPr lang="en-US" sz="4400" b="1" dirty="0" err="1"/>
              <a:t>Dans</a:t>
            </a:r>
            <a:r>
              <a:rPr lang="en-US" sz="4400" b="1" dirty="0"/>
              <a:t> </a:t>
            </a:r>
            <a:r>
              <a:rPr lang="en-US" sz="4400" b="1" dirty="0" err="1"/>
              <a:t>mon</a:t>
            </a:r>
            <a:r>
              <a:rPr lang="en-US" sz="4400" b="1" dirty="0"/>
              <a:t> placard, </a:t>
            </a:r>
            <a:r>
              <a:rPr lang="en-US" sz="4400" b="1" dirty="0" err="1"/>
              <a:t>il</a:t>
            </a:r>
            <a:r>
              <a:rPr lang="en-US" sz="4400" b="1" dirty="0"/>
              <a:t> </a:t>
            </a:r>
            <a:r>
              <a:rPr lang="en-US" sz="4400" b="1" dirty="0" err="1"/>
              <a:t>n’y</a:t>
            </a:r>
            <a:r>
              <a:rPr lang="en-US" sz="4400" b="1" dirty="0"/>
              <a:t> a pas de…</a:t>
            </a:r>
          </a:p>
          <a:p>
            <a:endParaRPr lang="en-US" sz="4400" b="1" dirty="0"/>
          </a:p>
          <a:p>
            <a:pPr>
              <a:buNone/>
            </a:pPr>
            <a:r>
              <a:rPr lang="en-US" sz="4400" b="1" dirty="0" err="1"/>
              <a:t>Qu’est-ce</a:t>
            </a:r>
            <a:r>
              <a:rPr lang="en-US" sz="4400" b="1" dirty="0"/>
              <a:t> </a:t>
            </a:r>
            <a:r>
              <a:rPr lang="en-US" sz="4400" b="1" dirty="0" err="1"/>
              <a:t>que</a:t>
            </a:r>
            <a:r>
              <a:rPr lang="en-US" sz="4400" b="1" dirty="0"/>
              <a:t> </a:t>
            </a:r>
            <a:r>
              <a:rPr lang="en-US" sz="4400" b="1" dirty="0" err="1"/>
              <a:t>vous</a:t>
            </a:r>
            <a:r>
              <a:rPr lang="en-US" sz="4400" b="1" dirty="0"/>
              <a:t> </a:t>
            </a:r>
            <a:r>
              <a:rPr lang="en-US" sz="4400" b="1" dirty="0" err="1"/>
              <a:t>portez</a:t>
            </a:r>
            <a:r>
              <a:rPr lang="en-US" sz="4400" b="1" dirty="0"/>
              <a:t> en </a:t>
            </a:r>
            <a:r>
              <a:rPr lang="en-US" sz="4400" b="1" dirty="0" err="1"/>
              <a:t>janvier</a:t>
            </a:r>
            <a:r>
              <a:rPr lang="en-US" sz="4400" b="1" dirty="0"/>
              <a:t>?</a:t>
            </a:r>
          </a:p>
          <a:p>
            <a:pPr>
              <a:buNone/>
            </a:pPr>
            <a:r>
              <a:rPr lang="en-US" sz="4400" b="1" dirty="0"/>
              <a:t>		</a:t>
            </a:r>
            <a:r>
              <a:rPr lang="en-US" sz="4400" b="1" dirty="0" smtClean="0"/>
              <a:t>	en </a:t>
            </a:r>
            <a:r>
              <a:rPr lang="en-US" sz="4400" b="1" dirty="0" err="1"/>
              <a:t>avril</a:t>
            </a:r>
            <a:r>
              <a:rPr lang="en-US" sz="4400" b="1" dirty="0" smtClean="0"/>
              <a:t>?		 en </a:t>
            </a:r>
            <a:r>
              <a:rPr lang="en-US" sz="4400" b="1" dirty="0" err="1" smtClean="0"/>
              <a:t>août</a:t>
            </a:r>
            <a:r>
              <a:rPr lang="en-US" sz="4400" b="1" dirty="0" smtClean="0"/>
              <a:t>?</a:t>
            </a:r>
            <a:endParaRPr lang="en-US" sz="4400" b="1" dirty="0"/>
          </a:p>
          <a:p>
            <a:pPr>
              <a:buNone/>
            </a:pPr>
            <a:r>
              <a:rPr lang="en-US" sz="4400" b="1" dirty="0"/>
              <a:t>		</a:t>
            </a:r>
            <a:r>
              <a:rPr lang="en-US" sz="4400" b="1" dirty="0" smtClean="0"/>
              <a:t>	en </a:t>
            </a:r>
            <a:r>
              <a:rPr lang="en-US" sz="4400" b="1" dirty="0" err="1"/>
              <a:t>juin</a:t>
            </a:r>
            <a:r>
              <a:rPr lang="en-US" sz="4400" b="1" dirty="0" smtClean="0"/>
              <a:t>?		 en </a:t>
            </a:r>
            <a:r>
              <a:rPr lang="en-US" sz="4400" b="1" dirty="0" err="1" smtClean="0"/>
              <a:t>octobre</a:t>
            </a:r>
            <a:r>
              <a:rPr lang="en-US" sz="4400" b="1" dirty="0" smtClean="0"/>
              <a:t>?</a:t>
            </a:r>
            <a:endParaRPr lang="en-US" sz="4400" b="1" dirty="0"/>
          </a:p>
          <a:p>
            <a:pPr>
              <a:buNone/>
            </a:pPr>
            <a:r>
              <a:rPr lang="en-US" sz="4400" b="1" dirty="0"/>
              <a:t>		</a:t>
            </a:r>
          </a:p>
          <a:p>
            <a:pPr>
              <a:buNone/>
            </a:pPr>
            <a:r>
              <a:rPr lang="en-US" sz="4400" b="1" dirty="0" err="1" smtClean="0"/>
              <a:t>Qu’est-ce</a:t>
            </a:r>
            <a:r>
              <a:rPr lang="en-US" sz="4400" b="1" dirty="0" smtClean="0"/>
              <a:t> </a:t>
            </a:r>
            <a:r>
              <a:rPr lang="en-US" sz="4400" b="1" dirty="0" err="1"/>
              <a:t>que</a:t>
            </a:r>
            <a:r>
              <a:rPr lang="en-US" sz="4400" b="1" dirty="0"/>
              <a:t> </a:t>
            </a:r>
            <a:r>
              <a:rPr lang="en-US" sz="4400" b="1" dirty="0" err="1"/>
              <a:t>vous</a:t>
            </a:r>
            <a:r>
              <a:rPr lang="en-US" sz="4400" b="1" dirty="0"/>
              <a:t> </a:t>
            </a:r>
            <a:r>
              <a:rPr lang="en-US" sz="4400" b="1" dirty="0" err="1"/>
              <a:t>portez</a:t>
            </a:r>
            <a:r>
              <a:rPr lang="en-US" sz="4400" b="1" dirty="0"/>
              <a:t> </a:t>
            </a:r>
            <a:r>
              <a:rPr lang="en-US" sz="4400" b="1" dirty="0" err="1"/>
              <a:t>aujourd’hui</a:t>
            </a:r>
            <a:r>
              <a:rPr lang="en-US" sz="4400" b="1" dirty="0"/>
              <a:t>?</a:t>
            </a:r>
          </a:p>
          <a:p>
            <a:endParaRPr lang="en-US" sz="4400" b="1" dirty="0"/>
          </a:p>
          <a:p>
            <a:pPr>
              <a:buNone/>
            </a:pPr>
            <a:r>
              <a:rPr lang="en-US" sz="4400" b="1" dirty="0" err="1"/>
              <a:t>Qu’est-ce</a:t>
            </a:r>
            <a:r>
              <a:rPr lang="en-US" sz="4400" b="1" dirty="0"/>
              <a:t> </a:t>
            </a:r>
            <a:r>
              <a:rPr lang="en-US" sz="4400" b="1" dirty="0" err="1"/>
              <a:t>que</a:t>
            </a:r>
            <a:r>
              <a:rPr lang="en-US" sz="4400" b="1" dirty="0"/>
              <a:t> </a:t>
            </a:r>
            <a:r>
              <a:rPr lang="en-US" sz="4400" b="1" dirty="0" err="1"/>
              <a:t>vous</a:t>
            </a:r>
            <a:r>
              <a:rPr lang="en-US" sz="4400" b="1" dirty="0"/>
              <a:t> </a:t>
            </a:r>
            <a:r>
              <a:rPr lang="en-US" sz="4400" b="1" dirty="0" err="1"/>
              <a:t>portez</a:t>
            </a:r>
            <a:r>
              <a:rPr lang="en-US" sz="4400" b="1" dirty="0"/>
              <a:t> le week-end pour </a:t>
            </a:r>
            <a:r>
              <a:rPr lang="en-US" sz="4400" b="1" dirty="0" err="1"/>
              <a:t>sortir</a:t>
            </a:r>
            <a:r>
              <a:rPr lang="en-US" sz="4400" b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Chassez</a:t>
            </a:r>
            <a:r>
              <a:rPr lang="en-US" dirty="0" smtClean="0"/>
              <a:t> </a:t>
            </a:r>
            <a:r>
              <a:rPr lang="en-US" dirty="0" err="1" smtClean="0"/>
              <a:t>l’intrus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err="1" smtClean="0"/>
              <a:t>Quel</a:t>
            </a:r>
            <a:r>
              <a:rPr lang="en-US" dirty="0" smtClean="0"/>
              <a:t>  mot ne </a:t>
            </a:r>
            <a:r>
              <a:rPr lang="en-US" dirty="0" err="1" smtClean="0"/>
              <a:t>va</a:t>
            </a:r>
            <a:r>
              <a:rPr lang="en-US" dirty="0" smtClean="0"/>
              <a:t> pas avec les </a:t>
            </a:r>
            <a:r>
              <a:rPr lang="en-US" dirty="0" err="1" smtClean="0"/>
              <a:t>autres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19200"/>
            <a:ext cx="891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 un polo, un jean, un </a:t>
            </a:r>
            <a:r>
              <a:rPr lang="en-US" dirty="0" err="1"/>
              <a:t>pantalon</a:t>
            </a:r>
            <a:endParaRPr lang="en-US" dirty="0"/>
          </a:p>
          <a:p>
            <a:pPr>
              <a:buNone/>
            </a:pPr>
            <a:r>
              <a:rPr lang="en-US" dirty="0"/>
              <a:t>2.  des </a:t>
            </a:r>
            <a:r>
              <a:rPr lang="en-US" dirty="0" err="1" smtClean="0"/>
              <a:t>chaussettes</a:t>
            </a:r>
            <a:r>
              <a:rPr lang="en-US" dirty="0"/>
              <a:t>, des baskets, des </a:t>
            </a:r>
            <a:r>
              <a:rPr lang="en-US" dirty="0" err="1"/>
              <a:t>gants</a:t>
            </a:r>
            <a:endParaRPr lang="en-US" dirty="0"/>
          </a:p>
          <a:p>
            <a:pPr>
              <a:buNone/>
            </a:pPr>
            <a:r>
              <a:rPr lang="en-US" dirty="0"/>
              <a:t>3.  un </a:t>
            </a:r>
            <a:r>
              <a:rPr lang="en-US" dirty="0" err="1"/>
              <a:t>manteau</a:t>
            </a:r>
            <a:r>
              <a:rPr lang="en-US" dirty="0"/>
              <a:t>, un </a:t>
            </a:r>
            <a:r>
              <a:rPr lang="en-US" dirty="0" err="1"/>
              <a:t>imperméable</a:t>
            </a:r>
            <a:r>
              <a:rPr lang="en-US" dirty="0"/>
              <a:t>, un short</a:t>
            </a:r>
          </a:p>
          <a:p>
            <a:pPr>
              <a:buNone/>
            </a:pPr>
            <a:r>
              <a:rPr lang="en-US" dirty="0"/>
              <a:t>4.  un costume, </a:t>
            </a:r>
            <a:r>
              <a:rPr lang="en-US" dirty="0" err="1"/>
              <a:t>une</a:t>
            </a:r>
            <a:r>
              <a:rPr lang="en-US" dirty="0"/>
              <a:t> robe, un </a:t>
            </a:r>
            <a:r>
              <a:rPr lang="en-US" dirty="0" err="1"/>
              <a:t>tailleur</a:t>
            </a:r>
            <a:r>
              <a:rPr lang="en-US" dirty="0"/>
              <a:t>, un </a:t>
            </a:r>
            <a:r>
              <a:rPr lang="en-US" dirty="0" err="1"/>
              <a:t>chemisier</a:t>
            </a:r>
            <a:endParaRPr lang="en-US" dirty="0"/>
          </a:p>
          <a:p>
            <a:pPr>
              <a:buNone/>
            </a:pPr>
            <a:r>
              <a:rPr lang="en-US" dirty="0"/>
              <a:t>5.  des tennis, des </a:t>
            </a:r>
            <a:r>
              <a:rPr lang="en-US" dirty="0" err="1" smtClean="0"/>
              <a:t>sandales</a:t>
            </a:r>
            <a:r>
              <a:rPr lang="en-US" dirty="0"/>
              <a:t>, des </a:t>
            </a:r>
            <a:r>
              <a:rPr lang="en-US" dirty="0" err="1"/>
              <a:t>bottes</a:t>
            </a:r>
            <a:r>
              <a:rPr lang="en-US" dirty="0"/>
              <a:t>, des lunettes</a:t>
            </a:r>
          </a:p>
          <a:p>
            <a:pPr>
              <a:buNone/>
            </a:pPr>
            <a:r>
              <a:rPr lang="en-US" dirty="0"/>
              <a:t>6.  un pull-over, un </a:t>
            </a:r>
            <a:r>
              <a:rPr lang="en-US" dirty="0" err="1"/>
              <a:t>chemisier</a:t>
            </a:r>
            <a:r>
              <a:rPr lang="en-US" dirty="0"/>
              <a:t>, un blouson, un jean</a:t>
            </a:r>
          </a:p>
          <a:p>
            <a:pPr>
              <a:buNone/>
            </a:pPr>
            <a:r>
              <a:rPr lang="en-US" dirty="0"/>
              <a:t>7.  un short, des tennis,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jupe</a:t>
            </a:r>
            <a:r>
              <a:rPr lang="en-US" dirty="0"/>
              <a:t>, un </a:t>
            </a:r>
            <a:r>
              <a:rPr lang="en-US" dirty="0" err="1"/>
              <a:t>pantalon</a:t>
            </a:r>
            <a:endParaRPr lang="en-US" dirty="0"/>
          </a:p>
          <a:p>
            <a:pPr>
              <a:buNone/>
            </a:pPr>
            <a:r>
              <a:rPr lang="en-US" dirty="0"/>
              <a:t>8.  un </a:t>
            </a:r>
            <a:r>
              <a:rPr lang="en-US" dirty="0" err="1"/>
              <a:t>manteau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veste</a:t>
            </a:r>
            <a:r>
              <a:rPr lang="en-US" dirty="0"/>
              <a:t>, un pull, un maillot de </a:t>
            </a:r>
            <a:r>
              <a:rPr lang="en-US" dirty="0" err="1"/>
              <a:t>bain</a:t>
            </a:r>
            <a:endParaRPr lang="en-US" dirty="0"/>
          </a:p>
          <a:p>
            <a:pPr>
              <a:buNone/>
            </a:pPr>
            <a:r>
              <a:rPr lang="en-US" dirty="0"/>
              <a:t>9.  un </a:t>
            </a:r>
            <a:r>
              <a:rPr lang="en-US" dirty="0" err="1"/>
              <a:t>pantalon</a:t>
            </a:r>
            <a:r>
              <a:rPr lang="en-US" dirty="0"/>
              <a:t>,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écharpe</a:t>
            </a:r>
            <a:r>
              <a:rPr lang="en-US" dirty="0" smtClean="0"/>
              <a:t>, </a:t>
            </a:r>
            <a:r>
              <a:rPr lang="en-US" dirty="0"/>
              <a:t>un </a:t>
            </a:r>
            <a:r>
              <a:rPr lang="en-US" dirty="0" smtClean="0"/>
              <a:t>foulard,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cravate</a:t>
            </a:r>
            <a:endParaRPr lang="en-US" dirty="0"/>
          </a:p>
          <a:p>
            <a:pPr>
              <a:buNone/>
            </a:pPr>
            <a:r>
              <a:rPr lang="en-US" dirty="0"/>
              <a:t>10.  un parapluie, un chapeau, </a:t>
            </a:r>
            <a:r>
              <a:rPr lang="en-US" dirty="0" smtClean="0"/>
              <a:t>des </a:t>
            </a:r>
            <a:r>
              <a:rPr lang="en-US" dirty="0" err="1" smtClean="0"/>
              <a:t>bottes</a:t>
            </a:r>
            <a:r>
              <a:rPr lang="en-US" dirty="0" smtClean="0"/>
              <a:t>, </a:t>
            </a:r>
            <a:r>
              <a:rPr lang="en-US" dirty="0"/>
              <a:t>un </a:t>
            </a:r>
            <a:r>
              <a:rPr lang="en-US" dirty="0" smtClean="0"/>
              <a:t>tee-shirt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Mettre</a:t>
            </a:r>
            <a:r>
              <a:rPr lang="en-US" dirty="0" smtClean="0"/>
              <a:t>—to put (on)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dirty="0" smtClean="0"/>
              <a:t>Je </a:t>
            </a:r>
            <a:r>
              <a:rPr lang="en-US" sz="5400" dirty="0" err="1" smtClean="0"/>
              <a:t>mets</a:t>
            </a:r>
            <a:endParaRPr lang="en-US" sz="5400" dirty="0" smtClean="0"/>
          </a:p>
          <a:p>
            <a:r>
              <a:rPr lang="en-US" sz="5400" dirty="0" err="1" smtClean="0"/>
              <a:t>Tu</a:t>
            </a:r>
            <a:r>
              <a:rPr lang="en-US" sz="5400" dirty="0" smtClean="0"/>
              <a:t> </a:t>
            </a:r>
            <a:r>
              <a:rPr lang="en-US" sz="5400" dirty="0" err="1" smtClean="0"/>
              <a:t>mets</a:t>
            </a:r>
            <a:endParaRPr lang="en-US" sz="5400" dirty="0" smtClean="0"/>
          </a:p>
          <a:p>
            <a:r>
              <a:rPr lang="en-US" sz="5400" dirty="0" smtClean="0"/>
              <a:t>Il met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800" dirty="0" smtClean="0"/>
              <a:t>Nous </a:t>
            </a:r>
            <a:r>
              <a:rPr lang="en-US" sz="5800" dirty="0" err="1" smtClean="0"/>
              <a:t>mettons</a:t>
            </a:r>
            <a:endParaRPr lang="en-US" sz="5800" dirty="0" smtClean="0"/>
          </a:p>
          <a:p>
            <a:r>
              <a:rPr lang="en-US" sz="5800" dirty="0" err="1" smtClean="0"/>
              <a:t>Vous</a:t>
            </a:r>
            <a:r>
              <a:rPr lang="en-US" sz="5800" dirty="0" smtClean="0"/>
              <a:t> </a:t>
            </a:r>
            <a:r>
              <a:rPr lang="en-US" sz="5800" dirty="0" err="1" smtClean="0"/>
              <a:t>mettez</a:t>
            </a:r>
            <a:endParaRPr lang="en-US" sz="5800" dirty="0" smtClean="0"/>
          </a:p>
          <a:p>
            <a:r>
              <a:rPr lang="en-US" sz="5800" dirty="0" err="1" smtClean="0"/>
              <a:t>Ils</a:t>
            </a:r>
            <a:r>
              <a:rPr lang="en-US" sz="5800" dirty="0" smtClean="0"/>
              <a:t> </a:t>
            </a:r>
            <a:r>
              <a:rPr lang="en-US" sz="5800" dirty="0" err="1" smtClean="0"/>
              <a:t>mettent</a:t>
            </a:r>
            <a:endParaRPr lang="en-US" sz="5800" dirty="0" smtClean="0"/>
          </a:p>
          <a:p>
            <a:endParaRPr lang="en-US" dirty="0"/>
          </a:p>
          <a:p>
            <a:pPr>
              <a:buNone/>
            </a:pPr>
            <a:r>
              <a:rPr lang="en-US" sz="4100" u="sng" dirty="0" err="1" smtClean="0"/>
              <a:t>Impératif</a:t>
            </a:r>
            <a:r>
              <a:rPr lang="en-US" sz="4100" dirty="0" smtClean="0"/>
              <a:t>:</a:t>
            </a:r>
          </a:p>
          <a:p>
            <a:r>
              <a:rPr lang="en-US" sz="4100" dirty="0" smtClean="0"/>
              <a:t>Mets ton pull!</a:t>
            </a:r>
          </a:p>
          <a:p>
            <a:r>
              <a:rPr lang="en-US" sz="4100" dirty="0" err="1" smtClean="0"/>
              <a:t>Mettons</a:t>
            </a:r>
            <a:r>
              <a:rPr lang="en-US" sz="4100" dirty="0" smtClean="0"/>
              <a:t> des </a:t>
            </a:r>
            <a:r>
              <a:rPr lang="en-US" sz="4100" dirty="0" err="1" smtClean="0"/>
              <a:t>bottes</a:t>
            </a:r>
            <a:r>
              <a:rPr lang="en-US" sz="4100" dirty="0" smtClean="0"/>
              <a:t>!</a:t>
            </a:r>
          </a:p>
          <a:p>
            <a:r>
              <a:rPr lang="en-US" sz="4100" dirty="0" err="1" smtClean="0"/>
              <a:t>Mettez</a:t>
            </a:r>
            <a:r>
              <a:rPr lang="en-US" sz="4100" dirty="0" smtClean="0"/>
              <a:t> </a:t>
            </a:r>
            <a:r>
              <a:rPr lang="en-US" sz="4100" dirty="0" err="1" smtClean="0"/>
              <a:t>vos</a:t>
            </a:r>
            <a:r>
              <a:rPr lang="en-US" sz="4100" dirty="0" smtClean="0"/>
              <a:t> </a:t>
            </a:r>
            <a:r>
              <a:rPr lang="en-US" sz="4100" dirty="0" err="1" smtClean="0"/>
              <a:t>gants</a:t>
            </a:r>
            <a:r>
              <a:rPr lang="en-US" sz="4100" dirty="0" smtClean="0"/>
              <a:t>!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34480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mettre</a:t>
            </a:r>
            <a:r>
              <a:rPr lang="en-US" dirty="0" smtClean="0"/>
              <a:t> (=</a:t>
            </a:r>
            <a:r>
              <a:rPr lang="en-US" i="1" dirty="0" smtClean="0"/>
              <a:t>to  put on</a:t>
            </a:r>
            <a:r>
              <a:rPr lang="en-US" dirty="0" smtClean="0"/>
              <a:t>) vs. </a:t>
            </a:r>
            <a:br>
              <a:rPr lang="en-US" dirty="0" smtClean="0"/>
            </a:br>
            <a:r>
              <a:rPr lang="en-US" dirty="0" smtClean="0"/>
              <a:t>porter (=</a:t>
            </a:r>
            <a:r>
              <a:rPr lang="en-US" i="1" dirty="0" smtClean="0"/>
              <a:t>to wear</a:t>
            </a:r>
            <a:r>
              <a:rPr lang="en-US" dirty="0" smtClean="0"/>
              <a:t>—ex. </a:t>
            </a:r>
            <a:r>
              <a:rPr lang="en-US" i="1" dirty="0" smtClean="0"/>
              <a:t>prêt à porter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sz="11200" u="sng" dirty="0"/>
              <a:t>Other meanings of </a:t>
            </a:r>
            <a:r>
              <a:rPr lang="en-US" sz="11200" u="sng" dirty="0" err="1"/>
              <a:t>mettre</a:t>
            </a:r>
            <a:r>
              <a:rPr lang="en-US" sz="11200" dirty="0" smtClean="0"/>
              <a:t>:</a:t>
            </a:r>
          </a:p>
          <a:p>
            <a:endParaRPr lang="en-US" sz="11200" dirty="0"/>
          </a:p>
          <a:p>
            <a:r>
              <a:rPr lang="en-US" sz="11200" dirty="0"/>
              <a:t>Mets ton sac </a:t>
            </a:r>
            <a:r>
              <a:rPr lang="en-US" sz="11200" dirty="0" err="1"/>
              <a:t>dans</a:t>
            </a:r>
            <a:r>
              <a:rPr lang="en-US" sz="11200" dirty="0"/>
              <a:t> </a:t>
            </a:r>
            <a:r>
              <a:rPr lang="en-US" sz="11200" dirty="0" err="1"/>
              <a:t>ta</a:t>
            </a:r>
            <a:r>
              <a:rPr lang="en-US" sz="11200" dirty="0"/>
              <a:t> </a:t>
            </a:r>
            <a:r>
              <a:rPr lang="en-US" sz="11200" dirty="0" err="1"/>
              <a:t>chambre</a:t>
            </a:r>
            <a:r>
              <a:rPr lang="en-US" sz="11200" dirty="0" smtClean="0"/>
              <a:t>!</a:t>
            </a:r>
          </a:p>
          <a:p>
            <a:pPr>
              <a:buNone/>
            </a:pPr>
            <a:endParaRPr lang="en-US" sz="11200" dirty="0"/>
          </a:p>
          <a:p>
            <a:r>
              <a:rPr lang="en-US" sz="11200" dirty="0" err="1"/>
              <a:t>Tu</a:t>
            </a:r>
            <a:r>
              <a:rPr lang="en-US" sz="11200" dirty="0"/>
              <a:t> </a:t>
            </a:r>
            <a:r>
              <a:rPr lang="en-US" sz="11200" dirty="0" err="1"/>
              <a:t>peux</a:t>
            </a:r>
            <a:r>
              <a:rPr lang="en-US" sz="11200" dirty="0"/>
              <a:t> </a:t>
            </a:r>
            <a:r>
              <a:rPr lang="en-US" sz="11200" dirty="0" err="1"/>
              <a:t>mettre</a:t>
            </a:r>
            <a:r>
              <a:rPr lang="en-US" sz="11200" dirty="0"/>
              <a:t> la table</a:t>
            </a:r>
            <a:r>
              <a:rPr lang="en-US" sz="11200" dirty="0" smtClean="0"/>
              <a:t>?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err="1" smtClean="0"/>
              <a:t>Qu’est-ce</a:t>
            </a:r>
            <a:r>
              <a:rPr lang="en-US" sz="11200" dirty="0" smtClean="0"/>
              <a:t> </a:t>
            </a:r>
            <a:r>
              <a:rPr lang="en-US" sz="11200" dirty="0" err="1"/>
              <a:t>que</a:t>
            </a:r>
            <a:r>
              <a:rPr lang="en-US" sz="11200" dirty="0"/>
              <a:t> </a:t>
            </a:r>
            <a:r>
              <a:rPr lang="en-US" sz="11200" dirty="0" err="1"/>
              <a:t>vous</a:t>
            </a:r>
            <a:r>
              <a:rPr lang="en-US" sz="11200" dirty="0"/>
              <a:t> </a:t>
            </a:r>
            <a:r>
              <a:rPr lang="en-US" sz="11200" dirty="0" err="1"/>
              <a:t>mettez</a:t>
            </a:r>
            <a:r>
              <a:rPr lang="en-US" sz="11200" dirty="0"/>
              <a:t> </a:t>
            </a:r>
            <a:r>
              <a:rPr lang="en-US" sz="11200" dirty="0" err="1"/>
              <a:t>dans</a:t>
            </a:r>
            <a:r>
              <a:rPr lang="en-US" sz="11200" dirty="0"/>
              <a:t> </a:t>
            </a:r>
            <a:r>
              <a:rPr lang="en-US" sz="11200" dirty="0" err="1"/>
              <a:t>vos</a:t>
            </a:r>
            <a:r>
              <a:rPr lang="en-US" sz="11200" dirty="0"/>
              <a:t> sacs </a:t>
            </a:r>
            <a:r>
              <a:rPr lang="en-US" sz="11200" dirty="0" err="1"/>
              <a:t>tous</a:t>
            </a:r>
            <a:r>
              <a:rPr lang="en-US" sz="11200" dirty="0"/>
              <a:t> les </a:t>
            </a:r>
            <a:r>
              <a:rPr lang="en-US" sz="11200" dirty="0" err="1"/>
              <a:t>jours</a:t>
            </a:r>
            <a:r>
              <a:rPr lang="en-US" sz="11200" dirty="0"/>
              <a:t>?</a:t>
            </a:r>
          </a:p>
          <a:p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Pour </a:t>
            </a:r>
            <a:r>
              <a:rPr lang="en-US" dirty="0" err="1" smtClean="0"/>
              <a:t>aller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combien</a:t>
            </a:r>
            <a:r>
              <a:rPr lang="en-US" dirty="0" smtClean="0"/>
              <a:t> de minutes </a:t>
            </a:r>
            <a:r>
              <a:rPr lang="en-US" dirty="0" err="1" smtClean="0"/>
              <a:t>mettez-vous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Pour </a:t>
            </a:r>
            <a:r>
              <a:rPr lang="en-US" dirty="0" err="1" smtClean="0"/>
              <a:t>déjeuner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Pour </a:t>
            </a:r>
            <a:r>
              <a:rPr lang="en-US" dirty="0" err="1" smtClean="0"/>
              <a:t>prendre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douche?</a:t>
            </a:r>
          </a:p>
          <a:p>
            <a:pPr lvl="1"/>
            <a:r>
              <a:rPr lang="en-US" dirty="0" smtClean="0"/>
              <a:t>Pour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habiller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Pour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coiffer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 </a:t>
            </a:r>
            <a:r>
              <a:rPr lang="en-US" b="1" dirty="0" err="1"/>
              <a:t>adjectifs</a:t>
            </a:r>
            <a:r>
              <a:rPr lang="en-US" b="1" dirty="0"/>
              <a:t> </a:t>
            </a:r>
            <a:r>
              <a:rPr lang="en-US" b="1" dirty="0" err="1"/>
              <a:t>démonstratifs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 </a:t>
            </a:r>
            <a:r>
              <a:rPr lang="en-US" u="sng" dirty="0" err="1"/>
              <a:t>ce</a:t>
            </a:r>
            <a:r>
              <a:rPr lang="en-US" dirty="0"/>
              <a:t> </a:t>
            </a:r>
            <a:r>
              <a:rPr lang="en-US" dirty="0" err="1"/>
              <a:t>chemisier</a:t>
            </a:r>
            <a:r>
              <a:rPr lang="en-US" dirty="0"/>
              <a:t>.</a:t>
            </a:r>
          </a:p>
          <a:p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u="sng" dirty="0" err="1"/>
              <a:t>cette</a:t>
            </a:r>
            <a:r>
              <a:rPr lang="en-US" dirty="0"/>
              <a:t> robe et </a:t>
            </a:r>
            <a:r>
              <a:rPr lang="en-US" u="sng" dirty="0" err="1"/>
              <a:t>ces</a:t>
            </a:r>
            <a:r>
              <a:rPr lang="en-US" dirty="0"/>
              <a:t> </a:t>
            </a:r>
            <a:r>
              <a:rPr lang="en-US" dirty="0" err="1"/>
              <a:t>chaussures</a:t>
            </a:r>
            <a:r>
              <a:rPr lang="en-US" dirty="0"/>
              <a:t>.</a:t>
            </a:r>
          </a:p>
          <a:p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n’allez</a:t>
            </a:r>
            <a:r>
              <a:rPr lang="en-US" dirty="0"/>
              <a:t> pas </a:t>
            </a:r>
            <a:r>
              <a:rPr lang="en-US" dirty="0" err="1"/>
              <a:t>acheter</a:t>
            </a:r>
            <a:r>
              <a:rPr lang="en-US" dirty="0"/>
              <a:t> </a:t>
            </a:r>
            <a:r>
              <a:rPr lang="en-US" u="sng" dirty="0" err="1"/>
              <a:t>cet</a:t>
            </a:r>
            <a:r>
              <a:rPr lang="en-US" dirty="0"/>
              <a:t> anorak?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les </a:t>
            </a:r>
            <a:r>
              <a:rPr lang="en-US" dirty="0" err="1"/>
              <a:t>jupes</a:t>
            </a:r>
            <a:r>
              <a:rPr lang="en-US" dirty="0"/>
              <a:t>?</a:t>
            </a:r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jupe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démonstratifs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6216" y="1600200"/>
          <a:ext cx="8731568" cy="40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805"/>
                <a:gridCol w="2207895"/>
                <a:gridCol w="2971800"/>
                <a:gridCol w="2064068"/>
              </a:tblGrid>
              <a:tr h="822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586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Féminin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Masculin</a:t>
                      </a:r>
                      <a:r>
                        <a:rPr lang="en-US" sz="2800" dirty="0" smtClean="0"/>
                        <a:t> &amp;</a:t>
                      </a:r>
                    </a:p>
                    <a:p>
                      <a:pPr algn="ctr"/>
                      <a:r>
                        <a:rPr lang="en-US" sz="2800" dirty="0" err="1" smtClean="0"/>
                        <a:t>Devant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une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voyelle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Masculin</a:t>
                      </a:r>
                      <a:r>
                        <a:rPr lang="en-US" sz="2800" dirty="0" smtClean="0"/>
                        <a:t> &amp;</a:t>
                      </a:r>
                    </a:p>
                    <a:p>
                      <a:pPr algn="ctr"/>
                      <a:r>
                        <a:rPr lang="en-US" sz="2800" dirty="0" err="1" smtClean="0"/>
                        <a:t>Devant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une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consonne</a:t>
                      </a:r>
                      <a:endParaRPr lang="en-US" sz="2800" dirty="0"/>
                    </a:p>
                  </a:txBody>
                  <a:tcPr/>
                </a:tc>
              </a:tr>
              <a:tr h="8225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singulier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Cette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jupe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Cet</a:t>
                      </a:r>
                      <a:r>
                        <a:rPr lang="en-US" sz="2800" dirty="0" smtClean="0"/>
                        <a:t> anorak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manteau</a:t>
                      </a:r>
                      <a:endParaRPr lang="en-US" sz="2800" dirty="0"/>
                    </a:p>
                  </a:txBody>
                  <a:tcPr/>
                </a:tc>
              </a:tr>
              <a:tr h="8225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pluriel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écharpes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imperméables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Ces</a:t>
                      </a:r>
                      <a:r>
                        <a:rPr lang="en-US" sz="2800" dirty="0" smtClean="0"/>
                        <a:t> maillots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1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démonstratifs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Demonstrative adjectives are used to point out or clarify, and, like all adjectives in French, they agree in gender and in number with the noun they modify.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Note </a:t>
            </a:r>
            <a:r>
              <a:rPr lang="en-US" sz="3600" dirty="0"/>
              <a:t>that “</a:t>
            </a:r>
            <a:r>
              <a:rPr lang="en-US" sz="3600" dirty="0" err="1"/>
              <a:t>cet</a:t>
            </a:r>
            <a:r>
              <a:rPr lang="en-US" sz="3600" dirty="0"/>
              <a:t>,” the masculine singular form before a vowel, sounds like “</a:t>
            </a:r>
            <a:r>
              <a:rPr lang="en-US" sz="3600" dirty="0" err="1"/>
              <a:t>cette</a:t>
            </a:r>
            <a:r>
              <a:rPr lang="en-US" sz="3600" dirty="0"/>
              <a:t>” the feminine singular form.  When listening, use context clues to help you distinguish between masculine and feminine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i="1" dirty="0" err="1"/>
              <a:t>Exemples</a:t>
            </a:r>
            <a:r>
              <a:rPr lang="en-US" sz="3600" dirty="0"/>
              <a:t>:   </a:t>
            </a:r>
            <a:r>
              <a:rPr lang="en-US" sz="3600" dirty="0" err="1"/>
              <a:t>Cet</a:t>
            </a:r>
            <a:r>
              <a:rPr lang="en-US" sz="3600" dirty="0"/>
              <a:t> </a:t>
            </a:r>
            <a:r>
              <a:rPr lang="en-US" sz="3600" dirty="0" err="1"/>
              <a:t>avocat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</a:t>
            </a:r>
            <a:r>
              <a:rPr lang="en-US" sz="3600" dirty="0" err="1" smtClean="0"/>
              <a:t>jeune</a:t>
            </a:r>
            <a:r>
              <a:rPr lang="en-US" sz="3600" dirty="0" smtClean="0"/>
              <a:t>.  vs.  </a:t>
            </a:r>
            <a:r>
              <a:rPr lang="en-US" sz="3600" dirty="0" err="1" smtClean="0"/>
              <a:t>Cette</a:t>
            </a:r>
            <a:r>
              <a:rPr lang="en-US" sz="3600" dirty="0" smtClean="0"/>
              <a:t> </a:t>
            </a:r>
            <a:r>
              <a:rPr lang="en-US" sz="3600" dirty="0" err="1"/>
              <a:t>avocate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</a:t>
            </a:r>
            <a:r>
              <a:rPr lang="en-US" sz="3600" dirty="0" err="1"/>
              <a:t>jeune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	 </a:t>
            </a:r>
            <a:r>
              <a:rPr lang="en-US" sz="3600" dirty="0" smtClean="0"/>
              <a:t>  	     </a:t>
            </a:r>
            <a:r>
              <a:rPr lang="en-US" sz="3600" dirty="0" err="1" smtClean="0"/>
              <a:t>Cet</a:t>
            </a:r>
            <a:r>
              <a:rPr lang="en-US" sz="3600" dirty="0" smtClean="0"/>
              <a:t> </a:t>
            </a:r>
            <a:r>
              <a:rPr lang="en-US" sz="3600" dirty="0" err="1"/>
              <a:t>ingénieur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beau. </a:t>
            </a:r>
            <a:r>
              <a:rPr lang="en-US" sz="3600" dirty="0" smtClean="0"/>
              <a:t>vs.  </a:t>
            </a:r>
            <a:r>
              <a:rPr lang="en-US" sz="3600" dirty="0" err="1" smtClean="0"/>
              <a:t>Cette</a:t>
            </a:r>
            <a:r>
              <a:rPr lang="en-US" sz="3600" dirty="0" smtClean="0"/>
              <a:t> </a:t>
            </a:r>
            <a:r>
              <a:rPr lang="en-US" sz="3600" dirty="0" err="1"/>
              <a:t>ingénieur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belle.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pPr algn="ctr">
              <a:buNone/>
            </a:pPr>
            <a:r>
              <a:rPr lang="en-US" sz="3600" dirty="0"/>
              <a:t>**What other adjectives do you know that have a special singular masculine form before a vowel?**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Blouse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Shirt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chemisier</a:t>
            </a:r>
            <a:r>
              <a:rPr lang="en-US" dirty="0" smtClean="0"/>
              <a:t> </a:t>
            </a:r>
            <a:r>
              <a:rPr lang="en-US" dirty="0" err="1" smtClean="0"/>
              <a:t>blanc</a:t>
            </a:r>
            <a:r>
              <a:rPr lang="en-US" dirty="0" smtClean="0"/>
              <a:t> en </a:t>
            </a:r>
            <a:r>
              <a:rPr lang="en-US" dirty="0" err="1" smtClean="0"/>
              <a:t>coton</a:t>
            </a:r>
            <a:endParaRPr lang="en-US" dirty="0"/>
          </a:p>
        </p:txBody>
      </p:sp>
      <p:pic>
        <p:nvPicPr>
          <p:cNvPr id="7" name="Content Placeholder 6" descr="un chemisi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36613" y="2362200"/>
            <a:ext cx="3429000" cy="3429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chemise </a:t>
            </a:r>
            <a:r>
              <a:rPr lang="en-US" dirty="0" err="1" smtClean="0"/>
              <a:t>rayée</a:t>
            </a:r>
            <a:r>
              <a:rPr lang="en-US" dirty="0" smtClean="0"/>
              <a:t> en </a:t>
            </a:r>
            <a:r>
              <a:rPr lang="en-US" dirty="0" err="1" smtClean="0"/>
              <a:t>coton</a:t>
            </a:r>
            <a:endParaRPr lang="en-US" dirty="0"/>
          </a:p>
        </p:txBody>
      </p:sp>
      <p:pic>
        <p:nvPicPr>
          <p:cNvPr id="8" name="Content Placeholder 7" descr="chemise raye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6800" y="2286000"/>
            <a:ext cx="3653631" cy="3653631"/>
          </a:xfrm>
        </p:spPr>
      </p:pic>
    </p:spTree>
    <p:extLst>
      <p:ext uri="{BB962C8B-B14F-4D97-AF65-F5344CB8AC3E}">
        <p14:creationId xmlns:p14="http://schemas.microsoft.com/office/powerpoint/2010/main" val="10236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Femme /</a:t>
            </a:r>
            <a:r>
              <a:rPr lang="en-US" dirty="0" err="1" smtClean="0"/>
              <a:t>Homme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tailleur</a:t>
            </a:r>
            <a:endParaRPr lang="en-US" dirty="0"/>
          </a:p>
        </p:txBody>
      </p:sp>
      <p:pic>
        <p:nvPicPr>
          <p:cNvPr id="8" name="Content Placeholder 7" descr="tailleur chane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81200"/>
            <a:ext cx="3284763" cy="4540196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Un costume</a:t>
            </a:r>
            <a:endParaRPr lang="en-US" dirty="0"/>
          </a:p>
        </p:txBody>
      </p:sp>
      <p:pic>
        <p:nvPicPr>
          <p:cNvPr id="9" name="Content Placeholder 8" descr="un costum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827968"/>
            <a:ext cx="3109239" cy="4672354"/>
          </a:xfrm>
        </p:spPr>
      </p:pic>
    </p:spTree>
    <p:extLst>
      <p:ext uri="{BB962C8B-B14F-4D97-AF65-F5344CB8AC3E}">
        <p14:creationId xmlns:p14="http://schemas.microsoft.com/office/powerpoint/2010/main" val="19489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Un </a:t>
            </a:r>
            <a:r>
              <a:rPr lang="en-US" sz="2800" dirty="0" err="1" smtClean="0"/>
              <a:t>tailleur</a:t>
            </a:r>
            <a:r>
              <a:rPr lang="en-US" sz="2800" dirty="0" smtClean="0"/>
              <a:t> </a:t>
            </a:r>
            <a:r>
              <a:rPr lang="en-US" sz="2800" dirty="0" err="1" smtClean="0"/>
              <a:t>pantalon</a:t>
            </a:r>
            <a:endParaRPr lang="en-US" sz="28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504" b="2050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6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198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Un smoking</a:t>
            </a:r>
            <a:endParaRPr lang="en-US" sz="2800" dirty="0"/>
          </a:p>
        </p:txBody>
      </p:sp>
      <p:pic>
        <p:nvPicPr>
          <p:cNvPr id="29698" name="Picture 2" descr="EZIRETUR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3886200" cy="5829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35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“scarf”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Un foulard en </a:t>
            </a:r>
            <a:r>
              <a:rPr lang="en-US" dirty="0" err="1" smtClean="0"/>
              <a:t>soie</a:t>
            </a:r>
            <a:endParaRPr lang="en-US" dirty="0" smtClean="0"/>
          </a:p>
        </p:txBody>
      </p:sp>
      <p:pic>
        <p:nvPicPr>
          <p:cNvPr id="10" name="Content Placeholder 9" descr="un foulard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2963018" cy="4509648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écharpe</a:t>
            </a:r>
            <a:r>
              <a:rPr lang="en-US" dirty="0" smtClean="0"/>
              <a:t> en </a:t>
            </a:r>
            <a:r>
              <a:rPr lang="en-US" dirty="0" err="1" smtClean="0"/>
              <a:t>laine</a:t>
            </a:r>
            <a:endParaRPr lang="en-US" dirty="0"/>
          </a:p>
        </p:txBody>
      </p:sp>
      <p:pic>
        <p:nvPicPr>
          <p:cNvPr id="11" name="Content Placeholder 10" descr="une echarp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362200"/>
            <a:ext cx="3729831" cy="3729831"/>
          </a:xfrm>
        </p:spPr>
      </p:pic>
    </p:spTree>
    <p:extLst>
      <p:ext uri="{BB962C8B-B14F-4D97-AF65-F5344CB8AC3E}">
        <p14:creationId xmlns:p14="http://schemas.microsoft.com/office/powerpoint/2010/main" val="25725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Un foulard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4041775" cy="639762"/>
          </a:xfrm>
        </p:spPr>
        <p:txBody>
          <a:bodyPr/>
          <a:lstStyle/>
          <a:p>
            <a:pPr algn="ctr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cravate</a:t>
            </a:r>
            <a:endParaRPr lang="en-US" dirty="0"/>
          </a:p>
        </p:txBody>
      </p:sp>
      <p:pic>
        <p:nvPicPr>
          <p:cNvPr id="8" name="Content Placeholder 7" descr="une cravate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057400"/>
            <a:ext cx="4440519" cy="3816644"/>
          </a:xfrm>
        </p:spPr>
      </p:pic>
      <p:pic>
        <p:nvPicPr>
          <p:cNvPr id="27650" name="Picture 2" descr="... Mode &amp; Accessoires Femme Foulard en Soie Majorelle - Esther Bont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41148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47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</TotalTime>
  <Words>668</Words>
  <Application>Microsoft Office PowerPoint</Application>
  <PresentationFormat>On-screen Show (4:3)</PresentationFormat>
  <Paragraphs>159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Chapitre 4, leçon 3</vt:lpstr>
      <vt:lpstr>Les couleurs</vt:lpstr>
      <vt:lpstr>  Quelles couleurs associez-vous avec… Ex: “J’associe le rouge avec l’amour.”</vt:lpstr>
      <vt:lpstr>Blouse / Shirt</vt:lpstr>
      <vt:lpstr>Femme /Homme</vt:lpstr>
      <vt:lpstr>Un tailleur pantalon</vt:lpstr>
      <vt:lpstr>Un smoking</vt:lpstr>
      <vt:lpstr>“scarf”</vt:lpstr>
      <vt:lpstr>PowerPoint Presentation</vt:lpstr>
      <vt:lpstr>Un gilet en laine</vt:lpstr>
      <vt:lpstr>PowerPoint Presentation</vt:lpstr>
      <vt:lpstr>Une veste blanche et une veste noire</vt:lpstr>
      <vt:lpstr>Quel pantalon préférez-vous?</vt:lpstr>
      <vt:lpstr>Est-ce qu’elles sont à la mode?</vt:lpstr>
      <vt:lpstr>Monsieur Nicolas Sarkozy en short, tee-shirt et baskets!</vt:lpstr>
      <vt:lpstr>Monsieur le Président en blouson, jean et baskets!</vt:lpstr>
      <vt:lpstr>PowerPoint Presentation</vt:lpstr>
      <vt:lpstr>Qu’est-ce qu’on met à la plage?</vt:lpstr>
      <vt:lpstr>Qu’est-ce qu’on met aux jambes (=legs)?</vt:lpstr>
      <vt:lpstr>Qu’est-ce qu’on met à la tête?</vt:lpstr>
      <vt:lpstr>Qu’est-ce qu’on met à la tête?</vt:lpstr>
      <vt:lpstr>Qu’est-ce qu’on met quand il pleut?</vt:lpstr>
      <vt:lpstr>Qu’est-ce qu’on met aux pieds?</vt:lpstr>
      <vt:lpstr>PowerPoint Presentation</vt:lpstr>
      <vt:lpstr>PowerPoint Presentation</vt:lpstr>
      <vt:lpstr>Qu’est-ce qu’on met quand il fait froid?  </vt:lpstr>
      <vt:lpstr>En novembre et en décembre, on porte….</vt:lpstr>
      <vt:lpstr>Qu’est-ce qu’on met aux mains?</vt:lpstr>
      <vt:lpstr>Un anorak</vt:lpstr>
      <vt:lpstr>Les vêtements</vt:lpstr>
      <vt:lpstr>Chassez l’intrus! Quel  mot ne va pas avec les autres? </vt:lpstr>
      <vt:lpstr>Mettre—to put (on)</vt:lpstr>
      <vt:lpstr>mettre (=to  put on) vs.  porter (=to wear—ex. prêt à porter) </vt:lpstr>
      <vt:lpstr>Les adjectifs démonstratifs</vt:lpstr>
      <vt:lpstr>Les adjectifs démonstratifs</vt:lpstr>
      <vt:lpstr>Les adjectifs démonstratifs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Devan Baty</dc:creator>
  <cp:lastModifiedBy>Devan Baty</cp:lastModifiedBy>
  <cp:revision>29</cp:revision>
  <dcterms:created xsi:type="dcterms:W3CDTF">2011-01-23T23:39:48Z</dcterms:created>
  <dcterms:modified xsi:type="dcterms:W3CDTF">2018-02-12T04:54:22Z</dcterms:modified>
</cp:coreProperties>
</file>