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5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8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6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3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1636-8739-401A-BC92-EBB9FA4C92DC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596A-54A4-424E-966A-FE2DBF65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4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16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eg"/><Relationship Id="rId9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pr.org/blogs/health/2011/12/12/143521104/french-lessons-why-letting-kids-drink-at-home-isn-t-tres-bien" TargetMode="External"/><Relationship Id="rId4" Type="http://schemas.openxmlformats.org/officeDocument/2006/relationships/image" Target="../media/image2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3" Type="http://schemas.openxmlformats.org/officeDocument/2006/relationships/image" Target="../media/image29.jpeg"/><Relationship Id="rId7" Type="http://schemas.openxmlformats.org/officeDocument/2006/relationships/image" Target="../media/image33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5, </a:t>
            </a:r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café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café </a:t>
            </a:r>
            <a:r>
              <a:rPr lang="en-US" dirty="0" err="1" smtClean="0"/>
              <a:t>s’il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plaît</a:t>
            </a:r>
            <a:r>
              <a:rPr lang="en-US" dirty="0" smtClean="0"/>
              <a:t> Madame!  1,60 Euros!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1" b="216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09600"/>
            <a:ext cx="3000375" cy="3787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099" y="4724400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678955"/>
            <a:ext cx="2600325" cy="1762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2762250" cy="165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62" y="2549940"/>
            <a:ext cx="2466975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2800" y="442957"/>
            <a:ext cx="1981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Au café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667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14312"/>
            <a:ext cx="1500188" cy="15001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1280160" cy="14401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006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10" y="4642503"/>
            <a:ext cx="1600200" cy="1233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30" y="3969900"/>
            <a:ext cx="2181225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30" y="2029941"/>
            <a:ext cx="1833563" cy="12201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48" y="1714500"/>
            <a:ext cx="1562100" cy="1910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339010"/>
            <a:ext cx="1226820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54" y="2339010"/>
            <a:ext cx="1220153" cy="18335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00400" y="381000"/>
            <a:ext cx="2977185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 </a:t>
            </a:r>
            <a:r>
              <a:rPr lang="en-US" sz="3200" dirty="0" err="1" smtClean="0"/>
              <a:t>boissons</a:t>
            </a:r>
            <a:r>
              <a:rPr lang="en-US" sz="3200" dirty="0" smtClean="0"/>
              <a:t> </a:t>
            </a:r>
            <a:r>
              <a:rPr lang="en-US" sz="3200" dirty="0" err="1" smtClean="0"/>
              <a:t>rafraîchissantes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399" y="1285874"/>
            <a:ext cx="258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 </a:t>
            </a:r>
            <a:r>
              <a:rPr lang="en-US" b="1" dirty="0" err="1" smtClean="0"/>
              <a:t>bouteilles</a:t>
            </a:r>
            <a:r>
              <a:rPr lang="en-US" b="1" dirty="0" smtClean="0"/>
              <a:t> de coca (f)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5868" y="4343400"/>
            <a:ext cx="198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citron </a:t>
            </a:r>
            <a:r>
              <a:rPr lang="en-US" b="1" dirty="0" err="1" smtClean="0"/>
              <a:t>pressé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24837" y="3866439"/>
            <a:ext cx="1229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cuillère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54186" y="3255791"/>
            <a:ext cx="159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 </a:t>
            </a:r>
            <a:r>
              <a:rPr lang="en-US" b="1" dirty="0" err="1" smtClean="0"/>
              <a:t>glaçons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54186" y="6172200"/>
            <a:ext cx="159472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Orangina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411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verre</a:t>
            </a:r>
            <a:r>
              <a:rPr lang="en-US" b="1" dirty="0" smtClean="0"/>
              <a:t> de jus </a:t>
            </a:r>
            <a:r>
              <a:rPr lang="en-US" b="1" dirty="0" err="1" smtClean="0"/>
              <a:t>d’orange</a:t>
            </a:r>
            <a:r>
              <a:rPr lang="en-US" b="1" dirty="0" smtClean="0"/>
              <a:t> (m)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6096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 </a:t>
            </a:r>
            <a:r>
              <a:rPr lang="en-US" b="1" dirty="0" err="1" smtClean="0"/>
              <a:t>l’eau</a:t>
            </a:r>
            <a:r>
              <a:rPr lang="en-US" b="1" dirty="0" smtClean="0"/>
              <a:t> </a:t>
            </a:r>
            <a:r>
              <a:rPr lang="en-US" b="1" dirty="0" err="1" smtClean="0"/>
              <a:t>minérale</a:t>
            </a:r>
            <a:r>
              <a:rPr lang="en-US" b="1" dirty="0" smtClean="0"/>
              <a:t> (f) plate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gazeuse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35411" y="1655206"/>
            <a:ext cx="282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cannette</a:t>
            </a:r>
            <a:r>
              <a:rPr lang="en-US" b="1" dirty="0" smtClean="0"/>
              <a:t> de </a:t>
            </a:r>
            <a:r>
              <a:rPr lang="en-US" b="1" dirty="0" err="1" smtClean="0"/>
              <a:t>limonade</a:t>
            </a:r>
            <a:endParaRPr lang="en-US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12" y="4461877"/>
            <a:ext cx="8667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105" y="2114550"/>
            <a:ext cx="2667000" cy="171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71800"/>
            <a:ext cx="2543175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657600"/>
            <a:ext cx="1365504" cy="2040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172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 café crème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35433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café noir/express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86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tasse</a:t>
            </a:r>
            <a:r>
              <a:rPr lang="en-US" b="1" dirty="0" smtClean="0"/>
              <a:t> de </a:t>
            </a:r>
            <a:r>
              <a:rPr lang="en-US" b="1" dirty="0" err="1" smtClean="0"/>
              <a:t>chocolat</a:t>
            </a:r>
            <a:r>
              <a:rPr lang="en-US" b="1" dirty="0" smtClean="0"/>
              <a:t> </a:t>
            </a:r>
            <a:r>
              <a:rPr lang="en-US" b="1" dirty="0" err="1" smtClean="0"/>
              <a:t>chaud</a:t>
            </a:r>
            <a:r>
              <a:rPr lang="en-US" b="1" dirty="0" smtClean="0"/>
              <a:t> (m)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thé</a:t>
            </a:r>
            <a:r>
              <a:rPr lang="en-US" b="1" dirty="0" smtClean="0"/>
              <a:t> au </a:t>
            </a:r>
            <a:r>
              <a:rPr lang="en-US" b="1" dirty="0" err="1" smtClean="0"/>
              <a:t>lait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438400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220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expresso</a:t>
            </a:r>
            <a:r>
              <a:rPr lang="en-US" b="1" dirty="0" smtClean="0"/>
              <a:t> avec du </a:t>
            </a:r>
            <a:r>
              <a:rPr lang="en-US" b="1" dirty="0" err="1" smtClean="0"/>
              <a:t>sucre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701" y="4343400"/>
            <a:ext cx="2286000" cy="1524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64" y="228600"/>
            <a:ext cx="923925" cy="12334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086600" y="152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Du café </a:t>
            </a:r>
            <a:r>
              <a:rPr lang="en-US" b="1" dirty="0" err="1" smtClean="0"/>
              <a:t>filtre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1" y="565666"/>
            <a:ext cx="3470304" cy="52322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Des </a:t>
            </a:r>
            <a:r>
              <a:rPr lang="en-US" sz="2800" dirty="0" err="1" smtClean="0"/>
              <a:t>boissons</a:t>
            </a:r>
            <a:r>
              <a:rPr lang="en-US" sz="2800" dirty="0" smtClean="0"/>
              <a:t> </a:t>
            </a:r>
            <a:r>
              <a:rPr lang="en-US" sz="2800" dirty="0" err="1" smtClean="0"/>
              <a:t>chaudes</a:t>
            </a:r>
            <a:endParaRPr lang="en-US" sz="2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4000"/>
            <a:ext cx="1280160" cy="175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4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727" y="503490"/>
            <a:ext cx="1743075" cy="2619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12" y="4343400"/>
            <a:ext cx="1857375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86200"/>
            <a:ext cx="28575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8974" y="1131995"/>
            <a:ext cx="2486025" cy="10772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Des </a:t>
            </a:r>
            <a:r>
              <a:rPr lang="en-US" sz="3200" dirty="0" err="1" smtClean="0">
                <a:solidFill>
                  <a:schemeClr val="bg1"/>
                </a:solidFill>
              </a:rPr>
              <a:t>boissons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alcoolisées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6550" y="533400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bière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79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Du vin </a:t>
            </a:r>
            <a:r>
              <a:rPr lang="en-US" b="1" dirty="0" err="1" smtClean="0"/>
              <a:t>blanc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04800"/>
            <a:ext cx="2438400" cy="369331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bg1"/>
                </a:solidFill>
              </a:rPr>
              <a:t>Bière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Pression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or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Bière</a:t>
            </a:r>
            <a:r>
              <a:rPr lang="en-US" b="1" i="1" dirty="0" smtClean="0">
                <a:solidFill>
                  <a:schemeClr val="bg1"/>
                </a:solidFill>
              </a:rPr>
              <a:t> à la </a:t>
            </a:r>
            <a:r>
              <a:rPr lang="en-US" b="1" i="1" dirty="0" err="1" smtClean="0">
                <a:solidFill>
                  <a:schemeClr val="bg1"/>
                </a:solidFill>
              </a:rPr>
              <a:t>Pression</a:t>
            </a:r>
            <a:r>
              <a:rPr lang="en-US" b="1" dirty="0" smtClean="0">
                <a:solidFill>
                  <a:schemeClr val="bg1"/>
                </a:solidFill>
              </a:rPr>
              <a:t> - Draft beer</a:t>
            </a:r>
            <a:endParaRPr lang="en-US" b="1" dirty="0" smtClean="0">
              <a:solidFill>
                <a:schemeClr val="bg1"/>
              </a:solidFill>
              <a:effectLst/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fontAlgn="base" hangingPunct="0"/>
            <a:r>
              <a:rPr lang="en-US" b="1" i="1" dirty="0">
                <a:solidFill>
                  <a:schemeClr val="bg1"/>
                </a:solidFill>
              </a:rPr>
              <a:t>Demi (un) </a:t>
            </a:r>
            <a:r>
              <a:rPr lang="en-US" b="1" dirty="0">
                <a:solidFill>
                  <a:schemeClr val="bg1"/>
                </a:solidFill>
              </a:rPr>
              <a:t>-A half liter of beer.</a:t>
            </a:r>
            <a:endParaRPr lang="en-US" b="1" dirty="0" smtClean="0">
              <a:solidFill>
                <a:schemeClr val="bg1"/>
              </a:solidFill>
              <a:effectLst/>
            </a:endParaRPr>
          </a:p>
          <a:p>
            <a:pPr fontAlgn="base" hangingPunct="0"/>
            <a:r>
              <a:rPr lang="en-US" b="1" dirty="0" smtClean="0">
                <a:solidFill>
                  <a:schemeClr val="bg1"/>
                </a:solidFill>
              </a:rPr>
              <a:t>     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i="1" dirty="0" err="1">
                <a:solidFill>
                  <a:schemeClr val="bg1"/>
                </a:solidFill>
              </a:rPr>
              <a:t>Bière</a:t>
            </a:r>
            <a:r>
              <a:rPr lang="en-US" b="1" i="1" dirty="0">
                <a:solidFill>
                  <a:schemeClr val="bg1"/>
                </a:solidFill>
              </a:rPr>
              <a:t> Blonde</a:t>
            </a:r>
            <a:r>
              <a:rPr lang="en-US" b="1" dirty="0">
                <a:solidFill>
                  <a:schemeClr val="bg1"/>
                </a:solidFill>
              </a:rPr>
              <a:t> – A lager </a:t>
            </a:r>
            <a:r>
              <a:rPr lang="en-US" b="1" dirty="0" smtClean="0">
                <a:solidFill>
                  <a:schemeClr val="bg1"/>
                </a:solidFill>
              </a:rPr>
              <a:t>beer</a:t>
            </a:r>
            <a:endParaRPr lang="en-US" b="1" dirty="0" smtClean="0">
              <a:solidFill>
                <a:schemeClr val="bg1"/>
              </a:solidFill>
              <a:effectLst/>
            </a:endParaRPr>
          </a:p>
          <a:p>
            <a:pPr fontAlgn="base" hangingPunct="0"/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i="1" dirty="0" err="1">
                <a:solidFill>
                  <a:schemeClr val="bg1"/>
                </a:solidFill>
              </a:rPr>
              <a:t>Bière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Brune</a:t>
            </a:r>
            <a:r>
              <a:rPr lang="en-US" b="1" dirty="0">
                <a:solidFill>
                  <a:schemeClr val="bg1"/>
                </a:solidFill>
              </a:rPr>
              <a:t> - A dark beer</a:t>
            </a:r>
            <a:endParaRPr lang="en-US" b="1" dirty="0" smtClean="0">
              <a:solidFill>
                <a:schemeClr val="bg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2667000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NPR story on young people drinking in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621573"/>
            <a:ext cx="2466975" cy="1857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90" y="3947025"/>
            <a:ext cx="2775620" cy="2237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22860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36546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381000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67" y="1047750"/>
            <a:ext cx="2124075" cy="2152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26" y="4336546"/>
            <a:ext cx="2276475" cy="2009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20226" y="228600"/>
            <a:ext cx="261857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Des </a:t>
            </a:r>
            <a:r>
              <a:rPr lang="en-US" sz="2400" b="1" dirty="0" err="1" smtClean="0"/>
              <a:t>casse-croûte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12407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salade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810000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 sandwich au </a:t>
            </a:r>
            <a:r>
              <a:rPr lang="en-US" b="1" dirty="0" err="1" smtClean="0"/>
              <a:t>jambon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799" y="6477000"/>
            <a:ext cx="231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 pommes frites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55527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pizza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croque</a:t>
            </a:r>
            <a:r>
              <a:rPr lang="en-US" b="1" dirty="0" smtClean="0"/>
              <a:t>-monsieur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6477000"/>
            <a:ext cx="186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Une</a:t>
            </a:r>
            <a:r>
              <a:rPr lang="en-US" b="1" dirty="0" smtClean="0"/>
              <a:t> glace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6400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Des crudités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319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Ch. 5, Leçon 1</vt:lpstr>
      <vt:lpstr>Un café s’il vous plaît Madame!  1,60 Euros! 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Devan Baty</dc:creator>
  <cp:lastModifiedBy>Devan Baty</cp:lastModifiedBy>
  <cp:revision>18</cp:revision>
  <dcterms:created xsi:type="dcterms:W3CDTF">2013-03-08T23:27:02Z</dcterms:created>
  <dcterms:modified xsi:type="dcterms:W3CDTF">2018-02-13T21:18:59Z</dcterms:modified>
</cp:coreProperties>
</file>