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A0E8DBF-A76F-4601-B2C6-1525DA0BD2C2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00848C1-E774-4053-8D26-E3BBD5417AD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8DBF-A76F-4601-B2C6-1525DA0BD2C2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48C1-E774-4053-8D26-E3BBD5417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8DBF-A76F-4601-B2C6-1525DA0BD2C2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48C1-E774-4053-8D26-E3BBD5417A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8DBF-A76F-4601-B2C6-1525DA0BD2C2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48C1-E774-4053-8D26-E3BBD5417A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A0E8DBF-A76F-4601-B2C6-1525DA0BD2C2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00848C1-E774-4053-8D26-E3BBD5417A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8DBF-A76F-4601-B2C6-1525DA0BD2C2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48C1-E774-4053-8D26-E3BBD5417A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8DBF-A76F-4601-B2C6-1525DA0BD2C2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48C1-E774-4053-8D26-E3BBD5417A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8DBF-A76F-4601-B2C6-1525DA0BD2C2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48C1-E774-4053-8D26-E3BBD5417A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8DBF-A76F-4601-B2C6-1525DA0BD2C2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48C1-E774-4053-8D26-E3BBD5417AD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8DBF-A76F-4601-B2C6-1525DA0BD2C2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48C1-E774-4053-8D26-E3BBD5417A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8DBF-A76F-4601-B2C6-1525DA0BD2C2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48C1-E774-4053-8D26-E3BBD5417A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0E8DBF-A76F-4601-B2C6-1525DA0BD2C2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0848C1-E774-4053-8D26-E3BBD5417AD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5, </a:t>
            </a:r>
            <a:r>
              <a:rPr lang="en-US" dirty="0" err="1" smtClean="0"/>
              <a:t>leçon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Culture et </a:t>
            </a:r>
            <a:r>
              <a:rPr lang="en-US" dirty="0" err="1" smtClean="0"/>
              <a:t>Grammaire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participes</a:t>
            </a:r>
            <a:r>
              <a:rPr lang="en-US" dirty="0" smtClean="0"/>
              <a:t> </a:t>
            </a:r>
            <a:r>
              <a:rPr lang="en-US" dirty="0" err="1" smtClean="0"/>
              <a:t>passés</a:t>
            </a:r>
            <a:r>
              <a:rPr lang="en-US" dirty="0" smtClean="0"/>
              <a:t> pour les </a:t>
            </a:r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irréguliers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Avoir</a:t>
            </a:r>
            <a:r>
              <a:rPr lang="en-US" dirty="0" smtClean="0"/>
              <a:t>:  </a:t>
            </a:r>
            <a:r>
              <a:rPr lang="en-US" dirty="0" err="1" smtClean="0"/>
              <a:t>eu</a:t>
            </a:r>
            <a:endParaRPr lang="en-US" dirty="0" smtClean="0"/>
          </a:p>
          <a:p>
            <a:r>
              <a:rPr lang="en-US" dirty="0" err="1" smtClean="0"/>
              <a:t>Boire</a:t>
            </a:r>
            <a:r>
              <a:rPr lang="en-US" dirty="0" smtClean="0"/>
              <a:t>:  </a:t>
            </a:r>
            <a:r>
              <a:rPr lang="en-US" dirty="0" err="1" smtClean="0"/>
              <a:t>bu</a:t>
            </a:r>
            <a:endParaRPr lang="en-US" dirty="0" smtClean="0"/>
          </a:p>
          <a:p>
            <a:r>
              <a:rPr lang="en-US" dirty="0" err="1" smtClean="0"/>
              <a:t>Courir</a:t>
            </a:r>
            <a:r>
              <a:rPr lang="en-US" dirty="0" smtClean="0"/>
              <a:t>:  </a:t>
            </a:r>
            <a:r>
              <a:rPr lang="en-US" dirty="0" err="1" smtClean="0"/>
              <a:t>couru</a:t>
            </a:r>
            <a:endParaRPr lang="en-US" dirty="0" smtClean="0"/>
          </a:p>
          <a:p>
            <a:r>
              <a:rPr lang="en-US" dirty="0" smtClean="0"/>
              <a:t>Devoir:  </a:t>
            </a:r>
            <a:r>
              <a:rPr lang="en-US" dirty="0" err="1" smtClean="0"/>
              <a:t>dû</a:t>
            </a:r>
            <a:endParaRPr lang="en-US" dirty="0" smtClean="0"/>
          </a:p>
          <a:p>
            <a:r>
              <a:rPr lang="en-US" dirty="0" err="1" smtClean="0"/>
              <a:t>Être</a:t>
            </a:r>
            <a:r>
              <a:rPr lang="en-US" dirty="0" smtClean="0"/>
              <a:t>:  </a:t>
            </a:r>
            <a:r>
              <a:rPr lang="en-US" dirty="0" err="1" smtClean="0"/>
              <a:t>été</a:t>
            </a:r>
            <a:endParaRPr lang="en-US" dirty="0" smtClean="0"/>
          </a:p>
          <a:p>
            <a:r>
              <a:rPr lang="en-US" dirty="0" smtClean="0"/>
              <a:t>Faire:  fait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Mettre</a:t>
            </a:r>
            <a:r>
              <a:rPr lang="en-US" dirty="0" smtClean="0"/>
              <a:t>:  </a:t>
            </a:r>
            <a:r>
              <a:rPr lang="en-US" dirty="0" err="1" smtClean="0"/>
              <a:t>mis</a:t>
            </a:r>
            <a:endParaRPr lang="en-US" dirty="0" smtClean="0"/>
          </a:p>
          <a:p>
            <a:r>
              <a:rPr lang="en-US" dirty="0" err="1" smtClean="0"/>
              <a:t>Ouvrir</a:t>
            </a:r>
            <a:r>
              <a:rPr lang="en-US" dirty="0" smtClean="0"/>
              <a:t>:  </a:t>
            </a:r>
            <a:r>
              <a:rPr lang="en-US" dirty="0" err="1" smtClean="0"/>
              <a:t>ouvert</a:t>
            </a:r>
            <a:endParaRPr lang="en-US" dirty="0" smtClean="0"/>
          </a:p>
          <a:p>
            <a:r>
              <a:rPr lang="en-US" dirty="0" err="1" smtClean="0"/>
              <a:t>Pouvoir</a:t>
            </a:r>
            <a:r>
              <a:rPr lang="en-US" dirty="0" smtClean="0"/>
              <a:t>: </a:t>
            </a:r>
            <a:r>
              <a:rPr lang="en-US" dirty="0" err="1" smtClean="0"/>
              <a:t>pu</a:t>
            </a:r>
            <a:endParaRPr lang="en-US" dirty="0" smtClean="0"/>
          </a:p>
          <a:p>
            <a:r>
              <a:rPr lang="en-US" dirty="0" err="1" smtClean="0"/>
              <a:t>Prendre</a:t>
            </a:r>
            <a:r>
              <a:rPr lang="en-US" dirty="0" smtClean="0"/>
              <a:t>:  </a:t>
            </a:r>
            <a:r>
              <a:rPr lang="en-US" dirty="0" err="1" smtClean="0"/>
              <a:t>pris</a:t>
            </a:r>
            <a:endParaRPr lang="en-US" dirty="0" smtClean="0"/>
          </a:p>
          <a:p>
            <a:r>
              <a:rPr lang="en-US" dirty="0" err="1" smtClean="0"/>
              <a:t>Vouloir</a:t>
            </a:r>
            <a:r>
              <a:rPr lang="en-US" dirty="0" smtClean="0"/>
              <a:t>:  </a:t>
            </a:r>
            <a:r>
              <a:rPr lang="en-US" dirty="0" err="1" smtClean="0"/>
              <a:t>voulu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Useful expressions for referring to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Hier</a:t>
            </a:r>
            <a:r>
              <a:rPr lang="en-US" dirty="0" smtClean="0"/>
              <a:t>  		(yesterday)</a:t>
            </a:r>
          </a:p>
          <a:p>
            <a:r>
              <a:rPr lang="en-US" dirty="0" smtClean="0"/>
              <a:t>Avant-</a:t>
            </a:r>
            <a:r>
              <a:rPr lang="en-US" dirty="0" err="1" smtClean="0"/>
              <a:t>hier</a:t>
            </a:r>
            <a:r>
              <a:rPr lang="en-US" dirty="0" smtClean="0"/>
              <a:t> 		(the day before yesterday)</a:t>
            </a:r>
          </a:p>
          <a:p>
            <a:r>
              <a:rPr lang="en-US" dirty="0" err="1" smtClean="0"/>
              <a:t>Samedi</a:t>
            </a:r>
            <a:r>
              <a:rPr lang="en-US" dirty="0" smtClean="0"/>
              <a:t> dernier 	(last Saturday)</a:t>
            </a:r>
          </a:p>
          <a:p>
            <a:r>
              <a:rPr lang="en-US" dirty="0" err="1" smtClean="0"/>
              <a:t>L’année</a:t>
            </a:r>
            <a:r>
              <a:rPr lang="en-US" dirty="0" smtClean="0"/>
              <a:t> </a:t>
            </a:r>
            <a:r>
              <a:rPr lang="en-US" dirty="0" err="1" smtClean="0"/>
              <a:t>dernière</a:t>
            </a:r>
            <a:r>
              <a:rPr lang="en-US" dirty="0" smtClean="0"/>
              <a:t>  	(last year)</a:t>
            </a:r>
          </a:p>
          <a:p>
            <a:r>
              <a:rPr lang="en-US" dirty="0" smtClean="0"/>
              <a:t>Il y a </a:t>
            </a:r>
            <a:r>
              <a:rPr lang="en-US" dirty="0" err="1" smtClean="0"/>
              <a:t>longtemps</a:t>
            </a:r>
            <a:r>
              <a:rPr lang="en-US" dirty="0" smtClean="0"/>
              <a:t> 	(a long time ago)</a:t>
            </a:r>
          </a:p>
          <a:p>
            <a:r>
              <a:rPr lang="en-US" dirty="0" smtClean="0"/>
              <a:t>Il y a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jours</a:t>
            </a:r>
            <a:r>
              <a:rPr lang="en-US" dirty="0" smtClean="0"/>
              <a:t> 	(two days ago)</a:t>
            </a:r>
          </a:p>
          <a:p>
            <a:r>
              <a:rPr lang="en-US" dirty="0" err="1" smtClean="0"/>
              <a:t>Ce</a:t>
            </a:r>
            <a:r>
              <a:rPr lang="en-US" dirty="0" smtClean="0"/>
              <a:t> jour-</a:t>
            </a:r>
            <a:r>
              <a:rPr lang="en-US" dirty="0" err="1" smtClean="0"/>
              <a:t>là</a:t>
            </a:r>
            <a:r>
              <a:rPr lang="en-US" dirty="0" smtClean="0"/>
              <a:t>  		(that day)</a:t>
            </a:r>
          </a:p>
          <a:p>
            <a:r>
              <a:rPr lang="en-US" dirty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moment-</a:t>
            </a:r>
            <a:r>
              <a:rPr lang="en-US" dirty="0" err="1" smtClean="0"/>
              <a:t>là</a:t>
            </a:r>
            <a:r>
              <a:rPr lang="en-US" dirty="0" smtClean="0"/>
              <a:t>  	(at that moment)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78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Acheter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J’achète</a:t>
            </a:r>
            <a:endParaRPr lang="en-US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achètes</a:t>
            </a:r>
            <a:endParaRPr lang="en-US" dirty="0" smtClean="0"/>
          </a:p>
          <a:p>
            <a:r>
              <a:rPr lang="en-US" dirty="0" smtClean="0"/>
              <a:t>Il </a:t>
            </a:r>
            <a:r>
              <a:rPr lang="en-US" dirty="0" err="1" smtClean="0"/>
              <a:t>achète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Nous </a:t>
            </a:r>
            <a:r>
              <a:rPr lang="en-US" dirty="0" err="1" smtClean="0"/>
              <a:t>achetons</a:t>
            </a:r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achetez</a:t>
            </a:r>
            <a:endParaRPr lang="en-US" dirty="0" smtClean="0"/>
          </a:p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achètent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Impératif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Achète</a:t>
            </a:r>
            <a:r>
              <a:rPr lang="en-US" dirty="0" smtClean="0"/>
              <a:t> des haricots!</a:t>
            </a:r>
          </a:p>
          <a:p>
            <a:pPr lvl="1"/>
            <a:r>
              <a:rPr lang="en-US" dirty="0" err="1" smtClean="0"/>
              <a:t>Achetez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belle </a:t>
            </a:r>
            <a:r>
              <a:rPr lang="en-US" dirty="0" err="1" smtClean="0"/>
              <a:t>tarte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Achetons</a:t>
            </a:r>
            <a:r>
              <a:rPr lang="en-US" dirty="0" smtClean="0"/>
              <a:t> des </a:t>
            </a:r>
            <a:r>
              <a:rPr lang="en-US" dirty="0" err="1" smtClean="0"/>
              <a:t>asperges</a:t>
            </a:r>
            <a:r>
              <a:rPr lang="en-US" dirty="0" smtClean="0"/>
              <a:t>!</a:t>
            </a:r>
          </a:p>
          <a:p>
            <a:r>
              <a:rPr lang="en-US" dirty="0" smtClean="0"/>
              <a:t>Passé </a:t>
            </a:r>
            <a:r>
              <a:rPr lang="en-US" dirty="0" err="1" smtClean="0"/>
              <a:t>composé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acheté</a:t>
            </a:r>
            <a:r>
              <a:rPr lang="en-US" dirty="0" smtClean="0"/>
              <a:t> des belles </a:t>
            </a:r>
            <a:r>
              <a:rPr lang="en-US" dirty="0" err="1" smtClean="0"/>
              <a:t>tomates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Appeler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J’appelle</a:t>
            </a:r>
            <a:endParaRPr lang="en-US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appelles</a:t>
            </a:r>
            <a:endParaRPr lang="en-US" dirty="0" smtClean="0"/>
          </a:p>
          <a:p>
            <a:r>
              <a:rPr lang="en-US" dirty="0" smtClean="0"/>
              <a:t>Il/Elle/on </a:t>
            </a:r>
            <a:r>
              <a:rPr lang="en-US" dirty="0" err="1" smtClean="0"/>
              <a:t>appelle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Nous </a:t>
            </a:r>
            <a:r>
              <a:rPr lang="en-US" dirty="0" err="1" smtClean="0"/>
              <a:t>appelons</a:t>
            </a:r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appelez</a:t>
            </a:r>
            <a:endParaRPr lang="en-US" dirty="0" smtClean="0"/>
          </a:p>
          <a:p>
            <a:r>
              <a:rPr lang="en-US" dirty="0" err="1" smtClean="0"/>
              <a:t>Ils</a:t>
            </a:r>
            <a:r>
              <a:rPr lang="en-US" dirty="0" smtClean="0"/>
              <a:t>/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appellent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Impératif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Appelle</a:t>
            </a:r>
            <a:r>
              <a:rPr lang="en-US" dirty="0" smtClean="0"/>
              <a:t> le </a:t>
            </a:r>
            <a:r>
              <a:rPr lang="en-US" dirty="0" err="1" smtClean="0"/>
              <a:t>serveur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Appelez</a:t>
            </a:r>
            <a:r>
              <a:rPr lang="en-US" dirty="0" smtClean="0"/>
              <a:t> le </a:t>
            </a:r>
            <a:r>
              <a:rPr lang="en-US" dirty="0" err="1" smtClean="0"/>
              <a:t>médecin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Appelons</a:t>
            </a:r>
            <a:r>
              <a:rPr lang="en-US" dirty="0" smtClean="0"/>
              <a:t> ton </a:t>
            </a:r>
            <a:r>
              <a:rPr lang="en-US" dirty="0" err="1" smtClean="0"/>
              <a:t>copain</a:t>
            </a:r>
            <a:r>
              <a:rPr lang="en-US" dirty="0" smtClean="0"/>
              <a:t>!</a:t>
            </a:r>
          </a:p>
          <a:p>
            <a:r>
              <a:rPr lang="en-US" dirty="0" smtClean="0"/>
              <a:t>Passé </a:t>
            </a:r>
            <a:r>
              <a:rPr lang="en-US" dirty="0" err="1" smtClean="0"/>
              <a:t>composé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On a </a:t>
            </a:r>
            <a:r>
              <a:rPr lang="en-US" dirty="0" err="1" smtClean="0"/>
              <a:t>appelé</a:t>
            </a:r>
            <a:r>
              <a:rPr lang="en-US" dirty="0" smtClean="0"/>
              <a:t> </a:t>
            </a:r>
            <a:r>
              <a:rPr lang="en-US" dirty="0" err="1" smtClean="0"/>
              <a:t>leurs</a:t>
            </a:r>
            <a:r>
              <a:rPr lang="en-US" dirty="0" smtClean="0"/>
              <a:t> parents.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repas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6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L’ordre</a:t>
            </a:r>
            <a:r>
              <a:rPr lang="en-US" dirty="0" smtClean="0"/>
              <a:t> des plats d’un </a:t>
            </a:r>
            <a:r>
              <a:rPr lang="en-US" dirty="0" err="1" smtClean="0"/>
              <a:t>repas</a:t>
            </a:r>
            <a:r>
              <a:rPr lang="en-US" dirty="0" smtClean="0"/>
              <a:t> </a:t>
            </a:r>
            <a:r>
              <a:rPr lang="en-US" dirty="0" err="1" smtClean="0"/>
              <a:t>traditionnel</a:t>
            </a:r>
            <a:r>
              <a:rPr lang="en-US" dirty="0" smtClean="0"/>
              <a:t> en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On </a:t>
            </a:r>
            <a:r>
              <a:rPr lang="en-US" dirty="0" err="1" smtClean="0"/>
              <a:t>prend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l’apéritif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n-US" dirty="0" smtClean="0"/>
              <a:t>(</a:t>
            </a:r>
            <a:r>
              <a:rPr lang="en-US" dirty="0" err="1" smtClean="0"/>
              <a:t>l’apéro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prend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l’entrée</a:t>
            </a:r>
            <a:r>
              <a:rPr lang="en-US" dirty="0" smtClean="0"/>
              <a:t>.  (ex:  des crudités, de la charcuterie..)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prend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le plat principal</a:t>
            </a:r>
            <a:r>
              <a:rPr lang="en-US" dirty="0" smtClean="0"/>
              <a:t>.  (ex:  du </a:t>
            </a:r>
            <a:r>
              <a:rPr lang="en-US" dirty="0" err="1" smtClean="0"/>
              <a:t>poisson</a:t>
            </a:r>
            <a:r>
              <a:rPr lang="en-US" dirty="0" smtClean="0"/>
              <a:t> &amp; des </a:t>
            </a:r>
            <a:r>
              <a:rPr lang="en-US" dirty="0" err="1" smtClean="0"/>
              <a:t>légumes</a:t>
            </a:r>
            <a:r>
              <a:rPr lang="en-US" dirty="0" smtClean="0"/>
              <a:t>..)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prend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une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salade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prend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du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fromage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prend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un dessert </a:t>
            </a:r>
            <a:r>
              <a:rPr lang="en-US" dirty="0" smtClean="0"/>
              <a:t>avec du café.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prend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un </a:t>
            </a:r>
            <a:r>
              <a:rPr lang="en-US" b="1" dirty="0" err="1" smtClean="0">
                <a:solidFill>
                  <a:srgbClr val="0070C0"/>
                </a:solidFill>
              </a:rPr>
              <a:t>digestif</a:t>
            </a:r>
            <a:r>
              <a:rPr lang="en-US" dirty="0" smtClean="0"/>
              <a:t>.  (ex:  du cognac)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repas</a:t>
            </a:r>
            <a:r>
              <a:rPr lang="en-US" dirty="0" smtClean="0"/>
              <a:t> en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 petit </a:t>
            </a:r>
            <a:r>
              <a:rPr lang="en-US" dirty="0" err="1" smtClean="0"/>
              <a:t>déjeuner</a:t>
            </a:r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déjeuner</a:t>
            </a:r>
            <a:r>
              <a:rPr lang="en-US" dirty="0" smtClean="0"/>
              <a:t>  (le </a:t>
            </a:r>
            <a:r>
              <a:rPr lang="en-US" dirty="0" err="1" smtClean="0"/>
              <a:t>repas</a:t>
            </a:r>
            <a:r>
              <a:rPr lang="en-US" dirty="0" smtClean="0"/>
              <a:t> le plus </a:t>
            </a:r>
            <a:r>
              <a:rPr lang="en-US" dirty="0" err="1" smtClean="0"/>
              <a:t>copieux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goûter</a:t>
            </a:r>
            <a:r>
              <a:rPr lang="en-US" dirty="0" smtClean="0"/>
              <a:t>  (</a:t>
            </a:r>
            <a:r>
              <a:rPr lang="en-US" dirty="0" err="1" smtClean="0"/>
              <a:t>vers</a:t>
            </a:r>
            <a:r>
              <a:rPr lang="en-US" dirty="0" smtClean="0"/>
              <a:t> 4 </a:t>
            </a:r>
            <a:r>
              <a:rPr lang="en-US" dirty="0" err="1" smtClean="0"/>
              <a:t>heures</a:t>
            </a:r>
            <a:r>
              <a:rPr lang="en-US" dirty="0" smtClean="0"/>
              <a:t> de </a:t>
            </a:r>
            <a:r>
              <a:rPr lang="en-US" dirty="0" err="1" smtClean="0"/>
              <a:t>l’après</a:t>
            </a:r>
            <a:r>
              <a:rPr lang="en-US" dirty="0" smtClean="0"/>
              <a:t>-midi..)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dîner</a:t>
            </a:r>
            <a:r>
              <a:rPr lang="en-US" dirty="0" smtClean="0"/>
              <a:t>/le </a:t>
            </a:r>
            <a:r>
              <a:rPr lang="en-US" dirty="0" err="1" smtClean="0"/>
              <a:t>souper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À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</a:t>
            </a:r>
            <a:r>
              <a:rPr lang="en-US" dirty="0" err="1" smtClean="0"/>
              <a:t>prenez-vous</a:t>
            </a:r>
            <a:r>
              <a:rPr lang="en-US" dirty="0" smtClean="0"/>
              <a:t> le petit </a:t>
            </a:r>
            <a:r>
              <a:rPr lang="en-US" dirty="0" err="1" smtClean="0"/>
              <a:t>déjeuner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repas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le plus </a:t>
            </a:r>
            <a:r>
              <a:rPr lang="en-US" dirty="0" err="1" smtClean="0"/>
              <a:t>copieux</a:t>
            </a:r>
            <a:r>
              <a:rPr lang="en-US" dirty="0" smtClean="0"/>
              <a:t> pour </a:t>
            </a:r>
            <a:r>
              <a:rPr lang="en-US" dirty="0" err="1" smtClean="0"/>
              <a:t>vous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prenez</a:t>
            </a:r>
            <a:r>
              <a:rPr lang="en-US" dirty="0" smtClean="0"/>
              <a:t> pour </a:t>
            </a:r>
            <a:r>
              <a:rPr lang="en-US" dirty="0"/>
              <a:t>le </a:t>
            </a:r>
            <a:r>
              <a:rPr lang="en-US" dirty="0" smtClean="0"/>
              <a:t>petit-</a:t>
            </a:r>
            <a:r>
              <a:rPr lang="en-US" dirty="0" err="1" smtClean="0"/>
              <a:t>déj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À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</a:t>
            </a:r>
            <a:r>
              <a:rPr lang="en-US" dirty="0" err="1" smtClean="0"/>
              <a:t>prenez-vous</a:t>
            </a:r>
            <a:r>
              <a:rPr lang="en-US" dirty="0" smtClean="0"/>
              <a:t> le </a:t>
            </a:r>
            <a:r>
              <a:rPr lang="en-US" dirty="0" err="1" smtClean="0"/>
              <a:t>dîner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repas</a:t>
            </a:r>
            <a:r>
              <a:rPr lang="en-US" dirty="0" smtClean="0"/>
              <a:t> au Québec:</a:t>
            </a:r>
            <a:br>
              <a:rPr lang="en-US" dirty="0" smtClean="0"/>
            </a:br>
            <a:r>
              <a:rPr lang="en-US" sz="2200" dirty="0" smtClean="0"/>
              <a:t>(different terms than those used in France)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déjeuner</a:t>
            </a:r>
            <a:r>
              <a:rPr lang="en-US" dirty="0" smtClean="0"/>
              <a:t> (breakfast)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dîner</a:t>
            </a:r>
            <a:r>
              <a:rPr lang="en-US" dirty="0" smtClean="0"/>
              <a:t>  (lunch)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souper</a:t>
            </a:r>
            <a:r>
              <a:rPr lang="en-US" dirty="0" smtClean="0"/>
              <a:t> (dinner)</a:t>
            </a:r>
          </a:p>
          <a:p>
            <a:r>
              <a:rPr lang="en-US" dirty="0" smtClean="0"/>
              <a:t>La collation (snack)---on </a:t>
            </a:r>
            <a:r>
              <a:rPr lang="en-US" dirty="0" err="1" smtClean="0"/>
              <a:t>prend</a:t>
            </a:r>
            <a:r>
              <a:rPr lang="en-US" dirty="0" smtClean="0"/>
              <a:t> la collation </a:t>
            </a:r>
            <a:r>
              <a:rPr lang="en-US" dirty="0" err="1" smtClean="0"/>
              <a:t>vers</a:t>
            </a:r>
            <a:r>
              <a:rPr lang="en-US" dirty="0" smtClean="0"/>
              <a:t> 4 </a:t>
            </a:r>
            <a:r>
              <a:rPr lang="en-US" dirty="0" err="1" smtClean="0"/>
              <a:t>heures</a:t>
            </a:r>
            <a:r>
              <a:rPr lang="en-US" dirty="0" smtClean="0"/>
              <a:t> de </a:t>
            </a:r>
            <a:r>
              <a:rPr lang="en-US" dirty="0" err="1" smtClean="0"/>
              <a:t>l’après</a:t>
            </a:r>
            <a:r>
              <a:rPr lang="en-US" dirty="0" smtClean="0"/>
              <a:t>-midi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Des expressions à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Tching</a:t>
            </a:r>
            <a:r>
              <a:rPr lang="en-US" dirty="0" smtClean="0"/>
              <a:t>!  (</a:t>
            </a:r>
            <a:r>
              <a:rPr lang="en-US" dirty="0" err="1" smtClean="0"/>
              <a:t>Quand</a:t>
            </a:r>
            <a:r>
              <a:rPr lang="en-US" dirty="0" smtClean="0"/>
              <a:t> on </a:t>
            </a:r>
            <a:r>
              <a:rPr lang="en-US" dirty="0" err="1" smtClean="0"/>
              <a:t>trinque</a:t>
            </a:r>
            <a:r>
              <a:rPr lang="en-US" dirty="0" smtClean="0"/>
              <a:t> les </a:t>
            </a:r>
            <a:r>
              <a:rPr lang="en-US" dirty="0" err="1" smtClean="0"/>
              <a:t>verres</a:t>
            </a:r>
            <a:r>
              <a:rPr lang="en-US" dirty="0" smtClean="0"/>
              <a:t>…)</a:t>
            </a:r>
          </a:p>
          <a:p>
            <a:r>
              <a:rPr lang="en-US" dirty="0" err="1" smtClean="0"/>
              <a:t>Ça</a:t>
            </a:r>
            <a:r>
              <a:rPr lang="en-US" dirty="0" smtClean="0"/>
              <a:t> sent </a:t>
            </a:r>
            <a:r>
              <a:rPr lang="en-US" dirty="0" err="1" smtClean="0"/>
              <a:t>si</a:t>
            </a:r>
            <a:r>
              <a:rPr lang="en-US" dirty="0" smtClean="0"/>
              <a:t> bon! (That smells so good!)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vraiment</a:t>
            </a:r>
            <a:r>
              <a:rPr lang="en-US" dirty="0" smtClean="0"/>
              <a:t> </a:t>
            </a:r>
            <a:r>
              <a:rPr lang="en-US" dirty="0" err="1" smtClean="0"/>
              <a:t>délicieux</a:t>
            </a:r>
            <a:r>
              <a:rPr lang="en-US" dirty="0" smtClean="0"/>
              <a:t>!  (It’s delicious!)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n’en</a:t>
            </a:r>
            <a:r>
              <a:rPr lang="en-US" dirty="0" smtClean="0"/>
              <a:t> </a:t>
            </a:r>
            <a:r>
              <a:rPr lang="en-US" dirty="0" err="1" smtClean="0"/>
              <a:t>peux</a:t>
            </a:r>
            <a:r>
              <a:rPr lang="en-US" dirty="0" smtClean="0"/>
              <a:t> plus…  (I’m full.)</a:t>
            </a:r>
          </a:p>
          <a:p>
            <a:r>
              <a:rPr lang="en-US" dirty="0" err="1" smtClean="0"/>
              <a:t>J’en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assez</a:t>
            </a:r>
            <a:r>
              <a:rPr lang="en-US" dirty="0" smtClean="0"/>
              <a:t>, merci! (I’ve had enough, thank you!)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n’ai</a:t>
            </a:r>
            <a:r>
              <a:rPr lang="en-US" dirty="0" smtClean="0"/>
              <a:t> plus </a:t>
            </a:r>
            <a:r>
              <a:rPr lang="en-US" dirty="0" err="1" smtClean="0"/>
              <a:t>faim</a:t>
            </a:r>
            <a:r>
              <a:rPr lang="en-US" dirty="0" smtClean="0"/>
              <a:t>…  (I’m full/no longer hungry.)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 DITES PAS:  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plein</a:t>
            </a:r>
            <a:r>
              <a:rPr lang="en-US" dirty="0" smtClean="0"/>
              <a:t>(e)!  = I’m pregnant!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Grammaire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50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Le passé </a:t>
            </a:r>
            <a:r>
              <a:rPr lang="en-US" dirty="0" err="1" smtClean="0"/>
              <a:t>composé</a:t>
            </a:r>
            <a:r>
              <a:rPr lang="en-US" dirty="0" smtClean="0"/>
              <a:t> avec “</a:t>
            </a:r>
            <a:r>
              <a:rPr lang="en-US" dirty="0" err="1" smtClean="0"/>
              <a:t>avoir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form the passé </a:t>
            </a:r>
            <a:r>
              <a:rPr lang="en-US" dirty="0" err="1" smtClean="0"/>
              <a:t>composé</a:t>
            </a:r>
            <a:r>
              <a:rPr lang="en-US" dirty="0" smtClean="0"/>
              <a:t>, conjugate the auxiliary verb (or “helping” verb), then add the past participle (or “</a:t>
            </a:r>
            <a:r>
              <a:rPr lang="en-US" dirty="0" err="1" smtClean="0"/>
              <a:t>participe</a:t>
            </a:r>
            <a:r>
              <a:rPr lang="en-US" dirty="0" smtClean="0"/>
              <a:t> passé”).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verb conjugated in the passé </a:t>
            </a:r>
            <a:r>
              <a:rPr lang="en-US" dirty="0" err="1" smtClean="0"/>
              <a:t>composé</a:t>
            </a:r>
            <a:r>
              <a:rPr lang="en-US" dirty="0" smtClean="0"/>
              <a:t> has two separate parts:  le </a:t>
            </a:r>
            <a:r>
              <a:rPr lang="en-US" dirty="0" err="1" smtClean="0"/>
              <a:t>verbe</a:t>
            </a:r>
            <a:r>
              <a:rPr lang="en-US" dirty="0" smtClean="0"/>
              <a:t> </a:t>
            </a:r>
            <a:r>
              <a:rPr lang="en-US" dirty="0" err="1" smtClean="0"/>
              <a:t>auxiliaire</a:t>
            </a:r>
            <a:r>
              <a:rPr lang="en-US" dirty="0" smtClean="0"/>
              <a:t> + le </a:t>
            </a:r>
            <a:r>
              <a:rPr lang="en-US" dirty="0" err="1" smtClean="0"/>
              <a:t>participe</a:t>
            </a:r>
            <a:r>
              <a:rPr lang="en-US" dirty="0" smtClean="0"/>
              <a:t> passé.</a:t>
            </a:r>
          </a:p>
          <a:p>
            <a:endParaRPr lang="en-US" dirty="0" smtClean="0"/>
          </a:p>
          <a:p>
            <a:r>
              <a:rPr lang="en-US" dirty="0" smtClean="0"/>
              <a:t>Ex:  manger:  “I ate.” = “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mangé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participes</a:t>
            </a:r>
            <a:r>
              <a:rPr lang="en-US" dirty="0" smtClean="0"/>
              <a:t> </a:t>
            </a:r>
            <a:r>
              <a:rPr lang="en-US" dirty="0" err="1" smtClean="0"/>
              <a:t>passés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pour des </a:t>
            </a:r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réguliers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Verbes</a:t>
            </a:r>
            <a:r>
              <a:rPr lang="en-US" dirty="0" smtClean="0"/>
              <a:t> –</a:t>
            </a:r>
            <a:r>
              <a:rPr lang="en-US" dirty="0" err="1" smtClean="0"/>
              <a:t>er</a:t>
            </a:r>
            <a:r>
              <a:rPr lang="en-US" dirty="0" smtClean="0"/>
              <a:t>: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Ex:  Manger:  </a:t>
            </a:r>
            <a:r>
              <a:rPr lang="en-US" dirty="0" err="1" smtClean="0"/>
              <a:t>mangé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Verbes</a:t>
            </a:r>
            <a:r>
              <a:rPr lang="en-US" dirty="0" smtClean="0"/>
              <a:t> –</a:t>
            </a:r>
            <a:r>
              <a:rPr lang="en-US" dirty="0" err="1" smtClean="0"/>
              <a:t>ir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Ex:  </a:t>
            </a:r>
            <a:r>
              <a:rPr lang="en-US" dirty="0" err="1" smtClean="0"/>
              <a:t>Servir</a:t>
            </a:r>
            <a:r>
              <a:rPr lang="en-US" dirty="0" smtClean="0"/>
              <a:t>:  </a:t>
            </a:r>
            <a:r>
              <a:rPr lang="en-US" dirty="0" err="1" smtClean="0"/>
              <a:t>servi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Verbes</a:t>
            </a:r>
            <a:r>
              <a:rPr lang="en-US" dirty="0" smtClean="0"/>
              <a:t> –re: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Ex:  </a:t>
            </a:r>
            <a:r>
              <a:rPr lang="en-US" dirty="0" err="1" smtClean="0"/>
              <a:t>Attendre</a:t>
            </a:r>
            <a:r>
              <a:rPr lang="en-US" dirty="0" smtClean="0"/>
              <a:t>:  </a:t>
            </a:r>
            <a:r>
              <a:rPr lang="en-US" dirty="0" err="1" smtClean="0"/>
              <a:t>attendu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1603</TotalTime>
  <Words>419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Ch. 5, leçon 2</vt:lpstr>
      <vt:lpstr>Les repas</vt:lpstr>
      <vt:lpstr>L’ordre des plats d’un repas traditionnel en France</vt:lpstr>
      <vt:lpstr>Les repas en France</vt:lpstr>
      <vt:lpstr>Les repas au Québec: (different terms than those used in France)</vt:lpstr>
      <vt:lpstr>Des expressions à table</vt:lpstr>
      <vt:lpstr>Grammaire</vt:lpstr>
      <vt:lpstr>Le passé composé avec “avoir”</vt:lpstr>
      <vt:lpstr>Les participes passés pour des verbes réguliers:</vt:lpstr>
      <vt:lpstr>Les participes passés pour les verbes irréguliers:</vt:lpstr>
      <vt:lpstr>Useful expressions for referring to past</vt:lpstr>
      <vt:lpstr>Acheter</vt:lpstr>
      <vt:lpstr>Appeler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5, leçon 2</dc:title>
  <dc:creator>Devan Baty</dc:creator>
  <cp:lastModifiedBy>Devan Baty</cp:lastModifiedBy>
  <cp:revision>15</cp:revision>
  <dcterms:created xsi:type="dcterms:W3CDTF">2011-02-01T23:04:11Z</dcterms:created>
  <dcterms:modified xsi:type="dcterms:W3CDTF">2018-02-15T01:15:59Z</dcterms:modified>
</cp:coreProperties>
</file>