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7" r:id="rId4"/>
    <p:sldId id="260" r:id="rId5"/>
    <p:sldId id="259" r:id="rId6"/>
    <p:sldId id="258" r:id="rId7"/>
    <p:sldId id="267" r:id="rId8"/>
    <p:sldId id="262" r:id="rId9"/>
    <p:sldId id="263" r:id="rId10"/>
    <p:sldId id="265" r:id="rId11"/>
    <p:sldId id="261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79" autoAdjust="0"/>
    <p:restoredTop sz="94660"/>
  </p:normalViewPr>
  <p:slideViewPr>
    <p:cSldViewPr>
      <p:cViewPr>
        <p:scale>
          <a:sx n="118" d="100"/>
          <a:sy n="118" d="100"/>
        </p:scale>
        <p:origin x="-72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4E999-06E5-4F27-948E-CF66F23B2D09}" type="datetimeFigureOut">
              <a:rPr lang="en-US" smtClean="0"/>
              <a:t>2/14/2018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65816-E931-429C-9701-1604248F5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484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4E999-06E5-4F27-948E-CF66F23B2D09}" type="datetimeFigureOut">
              <a:rPr lang="en-US" smtClean="0"/>
              <a:t>2/14/2018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65816-E931-429C-9701-1604248F5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839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4E999-06E5-4F27-948E-CF66F23B2D09}" type="datetimeFigureOut">
              <a:rPr lang="en-US" smtClean="0"/>
              <a:t>2/14/2018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65816-E931-429C-9701-1604248F5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768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4E999-06E5-4F27-948E-CF66F23B2D09}" type="datetimeFigureOut">
              <a:rPr lang="en-US" smtClean="0"/>
              <a:t>2/14/2018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65816-E931-429C-9701-1604248F5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495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4E999-06E5-4F27-948E-CF66F23B2D09}" type="datetimeFigureOut">
              <a:rPr lang="en-US" smtClean="0"/>
              <a:t>2/14/2018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65816-E931-429C-9701-1604248F5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028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4E999-06E5-4F27-948E-CF66F23B2D09}" type="datetimeFigureOut">
              <a:rPr lang="en-US" smtClean="0"/>
              <a:t>2/14/2018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65816-E931-429C-9701-1604248F5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76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4E999-06E5-4F27-948E-CF66F23B2D09}" type="datetimeFigureOut">
              <a:rPr lang="en-US" smtClean="0"/>
              <a:t>2/14/2018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65816-E931-429C-9701-1604248F5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611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4E999-06E5-4F27-948E-CF66F23B2D09}" type="datetimeFigureOut">
              <a:rPr lang="en-US" smtClean="0"/>
              <a:t>2/14/2018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65816-E931-429C-9701-1604248F5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882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4E999-06E5-4F27-948E-CF66F23B2D09}" type="datetimeFigureOut">
              <a:rPr lang="en-US" smtClean="0"/>
              <a:t>2/14/2018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65816-E931-429C-9701-1604248F5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502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4E999-06E5-4F27-948E-CF66F23B2D09}" type="datetimeFigureOut">
              <a:rPr lang="en-US" smtClean="0"/>
              <a:t>2/14/2018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65816-E931-429C-9701-1604248F5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341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4E999-06E5-4F27-948E-CF66F23B2D09}" type="datetimeFigureOut">
              <a:rPr lang="en-US" smtClean="0"/>
              <a:t>2/14/2018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65816-E931-429C-9701-1604248F5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96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04E999-06E5-4F27-948E-CF66F23B2D09}" type="datetimeFigureOut">
              <a:rPr lang="en-US" smtClean="0"/>
              <a:t>2/14/2018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065816-E931-429C-9701-1604248F5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44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Ch</a:t>
            </a:r>
            <a:r>
              <a:rPr lang="en-US" dirty="0" smtClean="0"/>
              <a:t> 5, </a:t>
            </a:r>
            <a:r>
              <a:rPr lang="en-US" i="1" dirty="0" smtClean="0"/>
              <a:t>Chez Nous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 la </a:t>
            </a:r>
            <a:r>
              <a:rPr lang="en-US" dirty="0" err="1" smtClean="0"/>
              <a:t>boulangerie-pâtisserie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8518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5440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/>
              <a:t>Bittersweet</a:t>
            </a:r>
            <a:r>
              <a:rPr lang="en-US" dirty="0" smtClean="0"/>
              <a:t>, </a:t>
            </a:r>
            <a:r>
              <a:rPr lang="en-US" dirty="0" err="1" smtClean="0"/>
              <a:t>boulangerie-pâtisserie</a:t>
            </a:r>
            <a:r>
              <a:rPr lang="en-US" dirty="0" smtClean="0"/>
              <a:t> </a:t>
            </a:r>
            <a:r>
              <a:rPr lang="en-US" dirty="0" err="1" smtClean="0"/>
              <a:t>française</a:t>
            </a:r>
            <a:r>
              <a:rPr lang="en-US" dirty="0" smtClean="0"/>
              <a:t> à Chicago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73" r="12573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806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À la </a:t>
            </a:r>
            <a:r>
              <a:rPr lang="en-US" dirty="0" err="1" smtClean="0"/>
              <a:t>boulangerie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245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827" y="4495800"/>
            <a:ext cx="2466975" cy="18478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4391025"/>
            <a:ext cx="2476500" cy="18478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4495800"/>
            <a:ext cx="2619375" cy="1743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91789"/>
            <a:ext cx="4569922" cy="34269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449238"/>
            <a:ext cx="2619375" cy="1905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2804563"/>
            <a:ext cx="1725930" cy="144018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77827" y="6343650"/>
            <a:ext cx="2236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 pain au </a:t>
            </a:r>
            <a:r>
              <a:rPr lang="en-US" dirty="0" err="1" smtClean="0"/>
              <a:t>chocolat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429000" y="634365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Des </a:t>
            </a:r>
            <a:r>
              <a:rPr lang="en-US" dirty="0" err="1" smtClean="0"/>
              <a:t>viennoiseries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400800" y="6343650"/>
            <a:ext cx="2009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Des </a:t>
            </a:r>
            <a:r>
              <a:rPr lang="en-US" dirty="0" err="1" smtClean="0"/>
              <a:t>petits</a:t>
            </a:r>
            <a:r>
              <a:rPr lang="en-US" dirty="0" smtClean="0"/>
              <a:t> pains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33400" y="3886200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Le </a:t>
            </a:r>
            <a:r>
              <a:rPr lang="en-US" dirty="0" err="1" smtClean="0"/>
              <a:t>meilleur</a:t>
            </a:r>
            <a:r>
              <a:rPr lang="en-US" dirty="0" smtClean="0"/>
              <a:t> croissant de ma vie!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105400" y="2438400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/>
              <a:t>Poilâne</a:t>
            </a:r>
            <a:r>
              <a:rPr lang="en-US" dirty="0" smtClean="0"/>
              <a:t>; la </a:t>
            </a:r>
            <a:r>
              <a:rPr lang="en-US" dirty="0" err="1" smtClean="0"/>
              <a:t>meilleure</a:t>
            </a:r>
            <a:r>
              <a:rPr lang="en-US" dirty="0" smtClean="0"/>
              <a:t> </a:t>
            </a:r>
            <a:r>
              <a:rPr lang="en-US" dirty="0" err="1" smtClean="0"/>
              <a:t>boulangerie</a:t>
            </a:r>
            <a:r>
              <a:rPr lang="en-US" dirty="0" smtClean="0"/>
              <a:t> de Paris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3113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pain de </a:t>
            </a:r>
            <a:r>
              <a:rPr lang="en-US" dirty="0" err="1" smtClean="0"/>
              <a:t>campagne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2288" y="615423"/>
            <a:ext cx="5486400" cy="4109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836344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Une</a:t>
            </a:r>
            <a:r>
              <a:rPr lang="en-US" dirty="0" smtClean="0"/>
              <a:t> baguette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24875" b="24875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683903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Pain de </a:t>
            </a:r>
            <a:r>
              <a:rPr lang="en-US" dirty="0" err="1" smtClean="0"/>
              <a:t>mie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997628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À la </a:t>
            </a:r>
            <a:r>
              <a:rPr lang="en-US" dirty="0" err="1" smtClean="0"/>
              <a:t>pâtisserie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190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6096000"/>
            <a:ext cx="4343400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Le </a:t>
            </a:r>
            <a:r>
              <a:rPr lang="en-US" dirty="0" err="1" smtClean="0"/>
              <a:t>fils</a:t>
            </a:r>
            <a:r>
              <a:rPr lang="en-US" dirty="0" smtClean="0"/>
              <a:t> de la prof---Chez Gérard </a:t>
            </a:r>
            <a:r>
              <a:rPr lang="en-US" dirty="0" err="1" smtClean="0"/>
              <a:t>Mulot</a:t>
            </a:r>
            <a:r>
              <a:rPr lang="en-US" dirty="0"/>
              <a:t> </a:t>
            </a:r>
            <a:r>
              <a:rPr lang="en-US" dirty="0" smtClean="0"/>
              <a:t>à Paris!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3621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682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63</Words>
  <Application>Microsoft Office PowerPoint</Application>
  <PresentationFormat>On-screen Show (4:3)</PresentationFormat>
  <Paragraphs>14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Ch 5, Chez Nous</vt:lpstr>
      <vt:lpstr>À la boulangerie</vt:lpstr>
      <vt:lpstr>PowerPoint Presentation</vt:lpstr>
      <vt:lpstr>pain de campagne</vt:lpstr>
      <vt:lpstr>Une baguette</vt:lpstr>
      <vt:lpstr>Pain de mie</vt:lpstr>
      <vt:lpstr>À la pâtisserie</vt:lpstr>
      <vt:lpstr>PowerPoint Presentation</vt:lpstr>
      <vt:lpstr>PowerPoint Presentation</vt:lpstr>
      <vt:lpstr>PowerPoint Presentation</vt:lpstr>
      <vt:lpstr>Bittersweet, boulangerie-pâtisserie française à Chicago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 5, Chez Nous</dc:title>
  <dc:creator>Devan Baty</dc:creator>
  <cp:lastModifiedBy>Devan Baty</cp:lastModifiedBy>
  <cp:revision>8</cp:revision>
  <dcterms:created xsi:type="dcterms:W3CDTF">2013-03-09T23:15:26Z</dcterms:created>
  <dcterms:modified xsi:type="dcterms:W3CDTF">2018-02-15T01:28:31Z</dcterms:modified>
</cp:coreProperties>
</file>