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63" r:id="rId6"/>
    <p:sldId id="264" r:id="rId7"/>
    <p:sldId id="265" r:id="rId8"/>
    <p:sldId id="267" r:id="rId9"/>
    <p:sldId id="262" r:id="rId10"/>
    <p:sldId id="258" r:id="rId11"/>
    <p:sldId id="266" r:id="rId12"/>
    <p:sldId id="261" r:id="rId13"/>
    <p:sldId id="26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FB91-03B7-41E3-BF94-5BD6A1E0B4B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0F1D-D095-4EF4-A268-124F4B87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Diversité</a:t>
            </a:r>
            <a:r>
              <a:rPr lang="en-US" dirty="0" smtClean="0"/>
              <a:t> </a:t>
            </a:r>
            <a:r>
              <a:rPr lang="en-US" dirty="0" err="1" smtClean="0"/>
              <a:t>géographique</a:t>
            </a:r>
            <a:r>
              <a:rPr lang="en-US" dirty="0" smtClean="0"/>
              <a:t> de France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619125"/>
            <a:ext cx="50101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2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581400" cy="200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59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 Les hauts de Céret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167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Morvan</a:t>
            </a:r>
            <a:r>
              <a:rPr lang="en-US" dirty="0" smtClean="0"/>
              <a:t>, </a:t>
            </a:r>
            <a:r>
              <a:rPr lang="en-US" dirty="0" err="1" smtClean="0"/>
              <a:t>Burgogne</a:t>
            </a:r>
            <a:r>
              <a:rPr lang="en-US" dirty="0" smtClean="0"/>
              <a:t> (Massif Central)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vallées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76400"/>
            <a:ext cx="41222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648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Vallée</a:t>
            </a:r>
            <a:r>
              <a:rPr lang="en-US" sz="2400" dirty="0" smtClean="0"/>
              <a:t> des </a:t>
            </a:r>
            <a:r>
              <a:rPr lang="en-US" sz="2400" dirty="0" err="1" smtClean="0"/>
              <a:t>Ardoisières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038600" cy="30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2743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Sainte-Croix </a:t>
            </a:r>
            <a:r>
              <a:rPr lang="en-US" sz="2400" dirty="0" err="1" smtClean="0"/>
              <a:t>Vallée</a:t>
            </a:r>
            <a:r>
              <a:rPr lang="en-US" sz="2400" dirty="0" smtClean="0"/>
              <a:t> </a:t>
            </a:r>
            <a:r>
              <a:rPr lang="en-US" sz="2400" dirty="0" err="1" smtClean="0"/>
              <a:t>Française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9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862388" cy="353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23424"/>
            <a:ext cx="5267850" cy="342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1219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forêts</a:t>
            </a:r>
            <a:r>
              <a:rPr lang="en-US" sz="2400" dirty="0" smtClean="0"/>
              <a:t> de France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648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La </a:t>
            </a:r>
            <a:r>
              <a:rPr lang="en-US" sz="2400" dirty="0" err="1" smtClean="0"/>
              <a:t>forêt</a:t>
            </a:r>
            <a:r>
              <a:rPr lang="en-US" sz="2400" dirty="0" smtClean="0"/>
              <a:t> de </a:t>
            </a:r>
            <a:r>
              <a:rPr lang="en-US" sz="2400" dirty="0" err="1" smtClean="0"/>
              <a:t>Paimpont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2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Lascaux, la </a:t>
            </a:r>
            <a:r>
              <a:rPr lang="en-US" dirty="0" err="1" smtClean="0"/>
              <a:t>grotte</a:t>
            </a:r>
            <a:r>
              <a:rPr lang="en-US" dirty="0" smtClean="0"/>
              <a:t> </a:t>
            </a:r>
            <a:r>
              <a:rPr lang="en-US" dirty="0" err="1" smtClean="0"/>
              <a:t>préhistorique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(Dordogne, pas </a:t>
            </a:r>
            <a:r>
              <a:rPr lang="en-US" dirty="0" err="1" smtClean="0"/>
              <a:t>trop</a:t>
            </a:r>
            <a:r>
              <a:rPr lang="en-US" dirty="0" smtClean="0"/>
              <a:t> loin </a:t>
            </a:r>
            <a:r>
              <a:rPr lang="en-US" dirty="0" err="1" smtClean="0"/>
              <a:t>d’Auvergne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97" b="162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92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fleuve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000" dirty="0" smtClean="0"/>
              <a:t>(un </a:t>
            </a:r>
            <a:r>
              <a:rPr lang="en-US" sz="2000" dirty="0" err="1" smtClean="0"/>
              <a:t>fleuve</a:t>
            </a:r>
            <a:r>
              <a:rPr lang="en-US" sz="2000" dirty="0" smtClean="0"/>
              <a:t> = a river which leads directly to the sea)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1227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286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À la </a:t>
            </a:r>
            <a:r>
              <a:rPr lang="en-US" dirty="0" err="1" smtClean="0"/>
              <a:t>plage</a:t>
            </a:r>
            <a:r>
              <a:rPr lang="en-US" dirty="0" smtClean="0"/>
              <a:t> de Cassis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6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29144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Calanques</a:t>
            </a:r>
            <a:r>
              <a:rPr lang="en-US" dirty="0" smtClean="0"/>
              <a:t> de Cassis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2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143000"/>
            <a:ext cx="3845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Ferme</a:t>
            </a:r>
            <a:r>
              <a:rPr lang="fr-FR" dirty="0" smtClean="0"/>
              <a:t> Autogérée de la </a:t>
            </a:r>
            <a:r>
              <a:rPr lang="fr-FR" dirty="0" err="1" smtClean="0"/>
              <a:t>Roya</a:t>
            </a:r>
            <a:r>
              <a:rPr lang="fr-FR" dirty="0" smtClean="0"/>
              <a:t>, Alpes-Maritimes, </a:t>
            </a:r>
            <a:r>
              <a:rPr lang="fr-FR" b="1" dirty="0" smtClean="0"/>
              <a:t>France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49006"/>
            <a:ext cx="4038600" cy="302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819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La </a:t>
            </a:r>
            <a:r>
              <a:rPr lang="fr-FR" b="1" dirty="0" smtClean="0"/>
              <a:t>ferme</a:t>
            </a:r>
            <a:r>
              <a:rPr lang="fr-FR" dirty="0"/>
              <a:t> </a:t>
            </a:r>
            <a:r>
              <a:rPr lang="fr-FR" dirty="0" smtClean="0"/>
              <a:t>à Versailles - Hameau de la reine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301545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10000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5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sapin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429000" cy="25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3714972"/>
            <a:ext cx="3429000" cy="25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3124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 </a:t>
            </a:r>
            <a:r>
              <a:rPr lang="en-US" dirty="0" err="1" smtClean="0"/>
              <a:t>arbres</a:t>
            </a:r>
            <a:r>
              <a:rPr lang="en-US" dirty="0" smtClean="0"/>
              <a:t> </a:t>
            </a:r>
            <a:r>
              <a:rPr lang="en-US" dirty="0" err="1" smtClean="0"/>
              <a:t>fruitiers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61416"/>
            <a:ext cx="3700905" cy="246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200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Ile de </a:t>
            </a:r>
            <a:r>
              <a:rPr lang="fr-FR" b="1" dirty="0" smtClean="0"/>
              <a:t>France</a:t>
            </a:r>
            <a:r>
              <a:rPr lang="fr-FR" dirty="0" smtClean="0"/>
              <a:t>, </a:t>
            </a:r>
            <a:r>
              <a:rPr lang="fr-FR" b="1" dirty="0" smtClean="0"/>
              <a:t>un champ</a:t>
            </a:r>
            <a:r>
              <a:rPr lang="fr-FR" dirty="0" smtClean="0"/>
              <a:t> près de </a:t>
            </a:r>
            <a:r>
              <a:rPr lang="fr-FR" dirty="0" err="1" smtClean="0"/>
              <a:t>Nucourt</a:t>
            </a:r>
            <a:r>
              <a:rPr lang="fr-FR" dirty="0" smtClean="0"/>
              <a:t> dans le Val d'Oise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505200" cy="26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 champ de </a:t>
            </a:r>
            <a:r>
              <a:rPr lang="en-US" dirty="0" err="1" smtClean="0"/>
              <a:t>coquelicots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36642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33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champ de colza et un champ de </a:t>
            </a:r>
            <a:r>
              <a:rPr lang="en-US" dirty="0" err="1" smtClean="0"/>
              <a:t>blé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76404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962400" cy="296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505200" cy="26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396750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27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Des </a:t>
            </a:r>
            <a:r>
              <a:rPr lang="en-US" dirty="0" err="1" smtClean="0"/>
              <a:t>potagers</a:t>
            </a:r>
            <a:r>
              <a:rPr lang="en-US" dirty="0" smtClean="0"/>
              <a:t> à </a:t>
            </a:r>
            <a:r>
              <a:rPr lang="en-US" dirty="0" err="1" smtClean="0"/>
              <a:t>Villandry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038600" y="3733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305300" y="3695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3698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b="1" dirty="0" err="1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Pavin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37787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2971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Le </a:t>
            </a:r>
            <a:r>
              <a:rPr lang="en-US" b="1" dirty="0" err="1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d'Antre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3810000" cy="285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3124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Lac</a:t>
            </a:r>
            <a:r>
              <a:rPr lang="en-US" dirty="0" smtClean="0"/>
              <a:t> de </a:t>
            </a:r>
            <a:r>
              <a:rPr lang="en-US" dirty="0" err="1" smtClean="0"/>
              <a:t>Suyen</a:t>
            </a:r>
            <a:r>
              <a:rPr lang="en-US" dirty="0" smtClean="0"/>
              <a:t> (</a:t>
            </a:r>
            <a:r>
              <a:rPr lang="en-US" dirty="0" err="1" smtClean="0"/>
              <a:t>Pyrénées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2895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00200" y="3276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8777"/>
            <a:ext cx="3762473" cy="28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3200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 </a:t>
            </a:r>
            <a:r>
              <a:rPr lang="en-US" dirty="0" err="1" smtClean="0"/>
              <a:t>d’Annecy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120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Diversité géographique de France</vt:lpstr>
      <vt:lpstr>Quel fleuve? (un fleuve = a river which leads directly to the sea)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vallées</vt:lpstr>
      <vt:lpstr>PowerPoint Presentation</vt:lpstr>
      <vt:lpstr>Lascaux, la grotte préhistorique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 Baty</dc:creator>
  <cp:lastModifiedBy>Devan Baty</cp:lastModifiedBy>
  <cp:revision>3</cp:revision>
  <dcterms:created xsi:type="dcterms:W3CDTF">2013-03-27T02:26:10Z</dcterms:created>
  <dcterms:modified xsi:type="dcterms:W3CDTF">2018-02-22T16:32:56Z</dcterms:modified>
</cp:coreProperties>
</file>