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4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1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7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8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05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71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39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7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C0BD-C28A-42BF-B95B-D4093F416A95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6B45-4362-4FE0-990F-ECC3C1A11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1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8, 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Grammaire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4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savoir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Savoir + </a:t>
            </a:r>
            <a:r>
              <a:rPr lang="en-US" dirty="0" err="1" smtClean="0"/>
              <a:t>que</a:t>
            </a:r>
            <a:r>
              <a:rPr lang="en-US" dirty="0" smtClean="0"/>
              <a:t> + </a:t>
            </a:r>
            <a:r>
              <a:rPr lang="en-US" dirty="0" err="1" smtClean="0"/>
              <a:t>une</a:t>
            </a:r>
            <a:r>
              <a:rPr lang="en-US" dirty="0" smtClean="0"/>
              <a:t> phrase</a:t>
            </a:r>
          </a:p>
          <a:p>
            <a:pPr lvl="1"/>
            <a:r>
              <a:rPr lang="en-US" dirty="0" smtClean="0"/>
              <a:t>Je sais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préfèrent</a:t>
            </a:r>
            <a:r>
              <a:rPr lang="en-US" dirty="0" smtClean="0"/>
              <a:t> la mer.</a:t>
            </a:r>
          </a:p>
          <a:p>
            <a:pPr lvl="1"/>
            <a:r>
              <a:rPr lang="en-US" dirty="0" smtClean="0"/>
              <a:t>Elle </a:t>
            </a:r>
            <a:r>
              <a:rPr lang="en-US" dirty="0" err="1" smtClean="0"/>
              <a:t>sait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adore les pique-</a:t>
            </a:r>
            <a:r>
              <a:rPr lang="en-US" dirty="0" err="1" smtClean="0"/>
              <a:t>niques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Savoir + question word or “</a:t>
            </a:r>
            <a:r>
              <a:rPr lang="en-US" dirty="0" err="1" smtClean="0"/>
              <a:t>si</a:t>
            </a:r>
            <a:r>
              <a:rPr lang="en-US" dirty="0" smtClean="0"/>
              <a:t>” (whether)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Je ne sais pas comment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copine</a:t>
            </a:r>
            <a:r>
              <a:rPr lang="en-US" dirty="0" smtClean="0"/>
              <a:t> </a:t>
            </a:r>
            <a:r>
              <a:rPr lang="en-US" dirty="0" err="1" smtClean="0"/>
              <a:t>s’appelle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Tu</a:t>
            </a:r>
            <a:r>
              <a:rPr lang="en-US" dirty="0" smtClean="0"/>
              <a:t> sais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venir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7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Les questions avec les </a:t>
            </a:r>
            <a:r>
              <a:rPr lang="en-US" dirty="0" err="1" smtClean="0"/>
              <a:t>pronoms</a:t>
            </a:r>
            <a:r>
              <a:rPr lang="en-US" dirty="0" smtClean="0"/>
              <a:t> </a:t>
            </a:r>
            <a:r>
              <a:rPr lang="en-US" dirty="0" err="1" smtClean="0"/>
              <a:t>interrogatifs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r>
              <a:rPr lang="en-US" dirty="0" smtClean="0"/>
              <a:t>To ask “What?”:</a:t>
            </a:r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qui + </a:t>
            </a:r>
            <a:r>
              <a:rPr lang="en-US" dirty="0" err="1" smtClean="0"/>
              <a:t>verbe</a:t>
            </a:r>
            <a:endParaRPr lang="en-US" dirty="0" smtClean="0"/>
          </a:p>
          <a:p>
            <a:pPr lvl="1"/>
            <a:r>
              <a:rPr lang="en-US" dirty="0" smtClean="0"/>
              <a:t>(“</a:t>
            </a:r>
            <a:r>
              <a:rPr lang="en-US" dirty="0" err="1" smtClean="0"/>
              <a:t>Qu’est-ce</a:t>
            </a:r>
            <a:r>
              <a:rPr lang="en-US" dirty="0" smtClean="0"/>
              <a:t> qui” plays the role of the subject of the sentence.)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qui se </a:t>
            </a:r>
            <a:r>
              <a:rPr lang="en-US" dirty="0" err="1" smtClean="0"/>
              <a:t>passe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table?</a:t>
            </a:r>
          </a:p>
        </p:txBody>
      </p:sp>
    </p:spTree>
    <p:extLst>
      <p:ext uri="{BB962C8B-B14F-4D97-AF65-F5344CB8AC3E}">
        <p14:creationId xmlns:p14="http://schemas.microsoft.com/office/powerpoint/2010/main" val="105945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“WHAT?” 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+ </a:t>
            </a:r>
            <a:r>
              <a:rPr lang="en-US" dirty="0" err="1" smtClean="0"/>
              <a:t>sujet</a:t>
            </a:r>
            <a:endParaRPr lang="en-US" dirty="0" smtClean="0"/>
          </a:p>
          <a:p>
            <a:pPr lvl="1"/>
            <a:r>
              <a:rPr lang="en-US" dirty="0" smtClean="0"/>
              <a:t>(“Quest-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” plays the role of the direct object in the sentence.)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faites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valise?</a:t>
            </a:r>
          </a:p>
          <a:p>
            <a:pPr lvl="1"/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nous </a:t>
            </a:r>
            <a:r>
              <a:rPr lang="en-US" dirty="0" err="1" smtClean="0"/>
              <a:t>allons</a:t>
            </a:r>
            <a:r>
              <a:rPr lang="en-US" dirty="0" smtClean="0"/>
              <a:t> faire </a:t>
            </a:r>
            <a:r>
              <a:rPr lang="en-US" dirty="0" err="1" smtClean="0"/>
              <a:t>ce</a:t>
            </a:r>
            <a:r>
              <a:rPr lang="en-US" dirty="0" smtClean="0"/>
              <a:t> weekend?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9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Who/whom?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“Qui” + </a:t>
            </a:r>
            <a:r>
              <a:rPr lang="en-US" dirty="0" err="1" smtClean="0"/>
              <a:t>verbe</a:t>
            </a:r>
            <a:endParaRPr lang="en-US" dirty="0" smtClean="0"/>
          </a:p>
          <a:p>
            <a:pPr lvl="1"/>
            <a:r>
              <a:rPr lang="en-US" dirty="0" smtClean="0"/>
              <a:t>“Qui” serves as the subject of the sentence.</a:t>
            </a:r>
          </a:p>
          <a:p>
            <a:pPr lvl="2"/>
            <a:r>
              <a:rPr lang="en-US" dirty="0" smtClean="0"/>
              <a:t>Qui </a:t>
            </a:r>
            <a:r>
              <a:rPr lang="en-US" dirty="0" err="1" smtClean="0"/>
              <a:t>va</a:t>
            </a:r>
            <a:r>
              <a:rPr lang="en-US" dirty="0" smtClean="0"/>
              <a:t> à la </a:t>
            </a:r>
            <a:r>
              <a:rPr lang="en-US" dirty="0" err="1" smtClean="0"/>
              <a:t>plage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Qui </a:t>
            </a:r>
            <a:r>
              <a:rPr lang="en-US" dirty="0" err="1" smtClean="0"/>
              <a:t>n’aime</a:t>
            </a:r>
            <a:r>
              <a:rPr lang="en-US" dirty="0" smtClean="0"/>
              <a:t> pas </a:t>
            </a:r>
            <a:r>
              <a:rPr lang="en-US" dirty="0" err="1" smtClean="0"/>
              <a:t>partir</a:t>
            </a:r>
            <a:r>
              <a:rPr lang="en-US" dirty="0" smtClean="0"/>
              <a:t> à la </a:t>
            </a:r>
            <a:r>
              <a:rPr lang="en-US" dirty="0" err="1" smtClean="0"/>
              <a:t>montagne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“Qui” +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+ </a:t>
            </a:r>
            <a:r>
              <a:rPr lang="en-US" dirty="0" err="1" smtClean="0"/>
              <a:t>sujet</a:t>
            </a:r>
            <a:endParaRPr lang="en-US" dirty="0" smtClean="0"/>
          </a:p>
          <a:p>
            <a:pPr lvl="1"/>
            <a:r>
              <a:rPr lang="en-US" dirty="0" smtClean="0"/>
              <a:t>“Qui” serves as the direct object of the sentence.</a:t>
            </a:r>
          </a:p>
          <a:p>
            <a:pPr lvl="1"/>
            <a:r>
              <a:rPr lang="en-US" dirty="0" smtClean="0"/>
              <a:t>Qui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Qui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regardent</a:t>
            </a:r>
            <a:r>
              <a:rPr lang="en-US" dirty="0" smtClean="0"/>
              <a:t>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59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Avec des </a:t>
            </a:r>
            <a:r>
              <a:rPr lang="en-US" dirty="0" err="1" smtClean="0"/>
              <a:t>prépositions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verb requires a preposition, that preposition will precede “qui”:</a:t>
            </a:r>
          </a:p>
          <a:p>
            <a:pPr lvl="1"/>
            <a:r>
              <a:rPr lang="en-US" dirty="0" smtClean="0"/>
              <a:t>À qui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parles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Avec qui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pars en </a:t>
            </a:r>
            <a:r>
              <a:rPr lang="en-US" dirty="0" err="1" smtClean="0"/>
              <a:t>vacances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Chez qui </a:t>
            </a:r>
            <a:r>
              <a:rPr lang="en-US" dirty="0" err="1" smtClean="0"/>
              <a:t>allez-vous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After prepositions, use “quoi” to ask “what”:</a:t>
            </a:r>
          </a:p>
          <a:p>
            <a:pPr lvl="2"/>
            <a:r>
              <a:rPr lang="en-US" dirty="0" smtClean="0"/>
              <a:t>Avec quoi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qu’on</a:t>
            </a:r>
            <a:r>
              <a:rPr lang="en-US" dirty="0" smtClean="0"/>
              <a:t> </a:t>
            </a:r>
            <a:r>
              <a:rPr lang="en-US" dirty="0" err="1" smtClean="0"/>
              <a:t>écrit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De quoi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parler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1530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Fiche </a:t>
            </a:r>
            <a:r>
              <a:rPr lang="en-US" dirty="0" err="1" smtClean="0"/>
              <a:t>pratique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table?---un </a:t>
            </a:r>
            <a:r>
              <a:rPr lang="en-US" dirty="0" err="1" smtClean="0"/>
              <a:t>livre</a:t>
            </a:r>
            <a:endParaRPr lang="en-US" dirty="0" smtClean="0"/>
          </a:p>
          <a:p>
            <a:r>
              <a:rPr lang="en-US" dirty="0" smtClean="0"/>
              <a:t>Qui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table?  --- la </a:t>
            </a:r>
            <a:r>
              <a:rPr lang="en-US" dirty="0" err="1" smtClean="0"/>
              <a:t>prof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regardes</a:t>
            </a:r>
            <a:r>
              <a:rPr lang="en-US" dirty="0" smtClean="0"/>
              <a:t>?  --le tableau</a:t>
            </a:r>
          </a:p>
          <a:p>
            <a:r>
              <a:rPr lang="en-US" dirty="0" smtClean="0"/>
              <a:t>Qui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regardes</a:t>
            </a:r>
            <a:r>
              <a:rPr lang="en-US" dirty="0" smtClean="0"/>
              <a:t>? ---la </a:t>
            </a:r>
            <a:r>
              <a:rPr lang="en-US" dirty="0" err="1" smtClean="0"/>
              <a:t>prof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58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en-US" sz="2800" dirty="0" err="1" smtClean="0"/>
              <a:t>Connaître</a:t>
            </a:r>
            <a:r>
              <a:rPr lang="en-US" sz="2800" dirty="0" smtClean="0"/>
              <a:t> = to know/to be acquainted with, familiar with---used with places &amp; persons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Je </a:t>
            </a:r>
            <a:r>
              <a:rPr lang="en-US" dirty="0" err="1" smtClean="0"/>
              <a:t>connais</a:t>
            </a:r>
            <a:endParaRPr lang="en-US" dirty="0" smtClean="0"/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connais</a:t>
            </a:r>
            <a:endParaRPr lang="en-US" dirty="0" smtClean="0"/>
          </a:p>
          <a:p>
            <a:r>
              <a:rPr lang="en-US" dirty="0" smtClean="0"/>
              <a:t>Il </a:t>
            </a:r>
            <a:r>
              <a:rPr lang="en-US" dirty="0" err="1" smtClean="0"/>
              <a:t>connaît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Nous </a:t>
            </a:r>
            <a:r>
              <a:rPr lang="en-US" dirty="0" err="1" smtClean="0"/>
              <a:t>connaissons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connaissez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connaissent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connu</a:t>
            </a:r>
            <a:r>
              <a:rPr lang="en-US" dirty="0" smtClean="0"/>
              <a:t> </a:t>
            </a:r>
            <a:r>
              <a:rPr lang="en-US" dirty="0" err="1" smtClean="0"/>
              <a:t>mon</a:t>
            </a:r>
            <a:r>
              <a:rPr lang="en-US" dirty="0" smtClean="0"/>
              <a:t> </a:t>
            </a:r>
            <a:r>
              <a:rPr lang="en-US" dirty="0" err="1" smtClean="0"/>
              <a:t>mari</a:t>
            </a:r>
            <a:r>
              <a:rPr lang="en-US" dirty="0" smtClean="0"/>
              <a:t> au café.  (I met…)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5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Savoir: to know (facts, information or how to do something)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 sais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sais</a:t>
            </a:r>
          </a:p>
          <a:p>
            <a:r>
              <a:rPr lang="en-US" dirty="0" smtClean="0"/>
              <a:t>Il </a:t>
            </a:r>
            <a:r>
              <a:rPr lang="en-US" dirty="0" err="1" smtClean="0"/>
              <a:t>sait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Nous </a:t>
            </a:r>
            <a:r>
              <a:rPr lang="en-US" dirty="0" err="1" smtClean="0"/>
              <a:t>savons</a:t>
            </a:r>
            <a:endParaRPr lang="en-US" dirty="0" smtClean="0"/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savez</a:t>
            </a:r>
            <a:endParaRPr lang="en-US" dirty="0" smtClean="0"/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savent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acheté</a:t>
            </a:r>
            <a:r>
              <a:rPr lang="en-US" dirty="0" smtClean="0"/>
              <a:t> un </a:t>
            </a:r>
            <a:r>
              <a:rPr lang="en-US" dirty="0" err="1" smtClean="0"/>
              <a:t>appartement</a:t>
            </a:r>
            <a:r>
              <a:rPr lang="en-US" dirty="0" smtClean="0"/>
              <a:t>. (I found out that…)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savais</a:t>
            </a:r>
            <a:r>
              <a:rPr lang="en-US" dirty="0" smtClean="0"/>
              <a:t> </a:t>
            </a:r>
            <a:r>
              <a:rPr lang="en-US" dirty="0" err="1" smtClean="0"/>
              <a:t>qu’ils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acheté</a:t>
            </a:r>
            <a:r>
              <a:rPr lang="en-US" dirty="0" smtClean="0"/>
              <a:t> un </a:t>
            </a:r>
            <a:r>
              <a:rPr lang="en-US" dirty="0" err="1" smtClean="0"/>
              <a:t>appartement</a:t>
            </a:r>
            <a:r>
              <a:rPr lang="en-US" dirty="0" smtClean="0"/>
              <a:t>. (I knew that they…)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33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Savoir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+ noun</a:t>
            </a:r>
          </a:p>
          <a:p>
            <a:pPr lvl="1"/>
            <a:r>
              <a:rPr lang="en-US" dirty="0" smtClean="0"/>
              <a:t>Il </a:t>
            </a:r>
            <a:r>
              <a:rPr lang="en-US" dirty="0" err="1" smtClean="0"/>
              <a:t>sait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leçon</a:t>
            </a:r>
            <a:r>
              <a:rPr lang="en-US" dirty="0"/>
              <a:t> </a:t>
            </a:r>
            <a:r>
              <a:rPr lang="en-US" dirty="0" smtClean="0"/>
              <a:t>par </a:t>
            </a:r>
            <a:r>
              <a:rPr lang="en-US" dirty="0" err="1" smtClean="0"/>
              <a:t>cœur</a:t>
            </a:r>
            <a:r>
              <a:rPr lang="en-US" dirty="0" smtClean="0"/>
              <a:t>.  (He knows his lesson by heart.)</a:t>
            </a:r>
          </a:p>
          <a:p>
            <a:pPr lvl="1"/>
            <a:r>
              <a:rPr lang="en-US" dirty="0" smtClean="0"/>
              <a:t>Je ne sais pas tout!</a:t>
            </a:r>
          </a:p>
          <a:p>
            <a:pPr lvl="1"/>
            <a:r>
              <a:rPr lang="en-US" dirty="0" smtClean="0"/>
              <a:t>Nous </a:t>
            </a:r>
            <a:r>
              <a:rPr lang="en-US" dirty="0" err="1" smtClean="0"/>
              <a:t>savons</a:t>
            </a:r>
            <a:r>
              <a:rPr lang="en-US" dirty="0" smtClean="0"/>
              <a:t> la </a:t>
            </a:r>
            <a:r>
              <a:rPr lang="en-US" dirty="0" err="1" smtClean="0"/>
              <a:t>réponse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+ </a:t>
            </a:r>
            <a:r>
              <a:rPr lang="en-US" dirty="0" err="1" smtClean="0"/>
              <a:t>infinitif</a:t>
            </a:r>
            <a:endParaRPr lang="en-US" dirty="0" smtClean="0"/>
          </a:p>
          <a:p>
            <a:pPr lvl="1"/>
            <a:r>
              <a:rPr lang="en-US" dirty="0" smtClean="0"/>
              <a:t>Je sais faire de la voile.</a:t>
            </a:r>
          </a:p>
          <a:p>
            <a:pPr lvl="1"/>
            <a:r>
              <a:rPr lang="en-US" dirty="0" smtClean="0"/>
              <a:t>Je ne sais pas faire la cuisine.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77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446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 8, Lesson 2</vt:lpstr>
      <vt:lpstr>Les questions avec les pronoms interrogatifs:</vt:lpstr>
      <vt:lpstr>“WHAT?”  cont….</vt:lpstr>
      <vt:lpstr>Who/whom?</vt:lpstr>
      <vt:lpstr>Avec des prépositions….</vt:lpstr>
      <vt:lpstr>Fiche pratique</vt:lpstr>
      <vt:lpstr>Connaître = to know/to be acquainted with, familiar with---used with places &amp; persons</vt:lpstr>
      <vt:lpstr>Savoir: to know (facts, information or how to do something)</vt:lpstr>
      <vt:lpstr>Savoir</vt:lpstr>
      <vt:lpstr>savoir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Devan Baty</dc:creator>
  <cp:lastModifiedBy>Devan Baty</cp:lastModifiedBy>
  <cp:revision>5</cp:revision>
  <dcterms:created xsi:type="dcterms:W3CDTF">2013-03-11T00:58:06Z</dcterms:created>
  <dcterms:modified xsi:type="dcterms:W3CDTF">2013-03-12T00:50:08Z</dcterms:modified>
</cp:coreProperties>
</file>