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64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9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7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3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2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9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0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2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E056-6661-4498-93DD-257E7432FA0D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8692-C64B-447E-89DE-C246E533A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nned from a Xerox Multifunction Printer (21)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17352" r="40476" b="3501"/>
          <a:stretch/>
        </p:blipFill>
        <p:spPr>
          <a:xfrm>
            <a:off x="1828800" y="0"/>
            <a:ext cx="5366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8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0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5393" r="39437" b="4996"/>
          <a:stretch/>
        </p:blipFill>
        <p:spPr>
          <a:xfrm>
            <a:off x="1676400" y="0"/>
            <a:ext cx="5490546" cy="6858000"/>
          </a:xfrm>
        </p:spPr>
      </p:pic>
    </p:spTree>
    <p:extLst>
      <p:ext uri="{BB962C8B-B14F-4D97-AF65-F5344CB8AC3E}">
        <p14:creationId xmlns:p14="http://schemas.microsoft.com/office/powerpoint/2010/main" val="68283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1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6596" r="39726" b="2831"/>
          <a:stretch/>
        </p:blipFill>
        <p:spPr>
          <a:xfrm>
            <a:off x="1905000" y="0"/>
            <a:ext cx="5343099" cy="6858000"/>
          </a:xfrm>
        </p:spPr>
      </p:pic>
    </p:spTree>
    <p:extLst>
      <p:ext uri="{BB962C8B-B14F-4D97-AF65-F5344CB8AC3E}">
        <p14:creationId xmlns:p14="http://schemas.microsoft.com/office/powerpoint/2010/main" val="420463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2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5152" r="38568" b="5236"/>
          <a:stretch/>
        </p:blipFill>
        <p:spPr>
          <a:xfrm>
            <a:off x="1600200" y="-10886"/>
            <a:ext cx="5614859" cy="6858000"/>
          </a:xfrm>
        </p:spPr>
      </p:pic>
    </p:spTree>
    <p:extLst>
      <p:ext uri="{BB962C8B-B14F-4D97-AF65-F5344CB8AC3E}">
        <p14:creationId xmlns:p14="http://schemas.microsoft.com/office/powerpoint/2010/main" val="17754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3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17077" r="39437" b="5236"/>
          <a:stretch/>
        </p:blipFill>
        <p:spPr>
          <a:xfrm>
            <a:off x="1828800" y="0"/>
            <a:ext cx="5520375" cy="6858000"/>
          </a:xfrm>
        </p:spPr>
      </p:pic>
    </p:spTree>
    <p:extLst>
      <p:ext uri="{BB962C8B-B14F-4D97-AF65-F5344CB8AC3E}">
        <p14:creationId xmlns:p14="http://schemas.microsoft.com/office/powerpoint/2010/main" val="139793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4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5874" r="39872" b="5477"/>
          <a:stretch/>
        </p:blipFill>
        <p:spPr>
          <a:xfrm>
            <a:off x="1752600" y="0"/>
            <a:ext cx="5452844" cy="6858000"/>
          </a:xfrm>
        </p:spPr>
      </p:pic>
    </p:spTree>
    <p:extLst>
      <p:ext uri="{BB962C8B-B14F-4D97-AF65-F5344CB8AC3E}">
        <p14:creationId xmlns:p14="http://schemas.microsoft.com/office/powerpoint/2010/main" val="186537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2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t="16114" r="39147" b="4995"/>
          <a:stretch/>
        </p:blipFill>
        <p:spPr>
          <a:xfrm>
            <a:off x="2057400" y="10886"/>
            <a:ext cx="5352588" cy="6858000"/>
          </a:xfrm>
        </p:spPr>
      </p:pic>
    </p:spTree>
    <p:extLst>
      <p:ext uri="{BB962C8B-B14F-4D97-AF65-F5344CB8AC3E}">
        <p14:creationId xmlns:p14="http://schemas.microsoft.com/office/powerpoint/2010/main" val="94118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3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7558" r="39726" b="3793"/>
          <a:stretch/>
        </p:blipFill>
        <p:spPr>
          <a:xfrm>
            <a:off x="1981200" y="21771"/>
            <a:ext cx="5473817" cy="6858000"/>
          </a:xfrm>
        </p:spPr>
      </p:pic>
    </p:spTree>
    <p:extLst>
      <p:ext uri="{BB962C8B-B14F-4D97-AF65-F5344CB8AC3E}">
        <p14:creationId xmlns:p14="http://schemas.microsoft.com/office/powerpoint/2010/main" val="111223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4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15152" r="39147" b="4755"/>
          <a:stretch/>
        </p:blipFill>
        <p:spPr>
          <a:xfrm>
            <a:off x="1828800" y="-10886"/>
            <a:ext cx="5354597" cy="6858000"/>
          </a:xfrm>
        </p:spPr>
      </p:pic>
    </p:spTree>
    <p:extLst>
      <p:ext uri="{BB962C8B-B14F-4D97-AF65-F5344CB8AC3E}">
        <p14:creationId xmlns:p14="http://schemas.microsoft.com/office/powerpoint/2010/main" val="242402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5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17077" r="39438" b="3553"/>
          <a:stretch/>
        </p:blipFill>
        <p:spPr>
          <a:xfrm>
            <a:off x="1676400" y="21771"/>
            <a:ext cx="5382494" cy="6858000"/>
          </a:xfrm>
        </p:spPr>
      </p:pic>
    </p:spTree>
    <p:extLst>
      <p:ext uri="{BB962C8B-B14F-4D97-AF65-F5344CB8AC3E}">
        <p14:creationId xmlns:p14="http://schemas.microsoft.com/office/powerpoint/2010/main" val="41679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6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15875" r="39292" b="5236"/>
          <a:stretch/>
        </p:blipFill>
        <p:spPr>
          <a:xfrm>
            <a:off x="1600200" y="0"/>
            <a:ext cx="5498948" cy="6858000"/>
          </a:xfrm>
        </p:spPr>
      </p:pic>
    </p:spTree>
    <p:extLst>
      <p:ext uri="{BB962C8B-B14F-4D97-AF65-F5344CB8AC3E}">
        <p14:creationId xmlns:p14="http://schemas.microsoft.com/office/powerpoint/2010/main" val="151698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7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6836" r="39003" b="3313"/>
          <a:stretch/>
        </p:blipFill>
        <p:spPr>
          <a:xfrm>
            <a:off x="1600200" y="0"/>
            <a:ext cx="5494663" cy="6858000"/>
          </a:xfrm>
        </p:spPr>
      </p:pic>
    </p:spTree>
    <p:extLst>
      <p:ext uri="{BB962C8B-B14F-4D97-AF65-F5344CB8AC3E}">
        <p14:creationId xmlns:p14="http://schemas.microsoft.com/office/powerpoint/2010/main" val="264972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8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5393" r="39002" b="4996"/>
          <a:stretch/>
        </p:blipFill>
        <p:spPr>
          <a:xfrm>
            <a:off x="1981200" y="0"/>
            <a:ext cx="5511263" cy="6858000"/>
          </a:xfrm>
        </p:spPr>
      </p:pic>
    </p:spTree>
    <p:extLst>
      <p:ext uri="{BB962C8B-B14F-4D97-AF65-F5344CB8AC3E}">
        <p14:creationId xmlns:p14="http://schemas.microsoft.com/office/powerpoint/2010/main" val="201079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9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16596" r="39437" b="3312"/>
          <a:stretch/>
        </p:blipFill>
        <p:spPr>
          <a:xfrm>
            <a:off x="1828800" y="21771"/>
            <a:ext cx="5395785" cy="6858000"/>
          </a:xfrm>
        </p:spPr>
      </p:pic>
    </p:spTree>
    <p:extLst>
      <p:ext uri="{BB962C8B-B14F-4D97-AF65-F5344CB8AC3E}">
        <p14:creationId xmlns:p14="http://schemas.microsoft.com/office/powerpoint/2010/main" val="60278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Kerry Bostwick</cp:lastModifiedBy>
  <cp:revision>4</cp:revision>
  <dcterms:created xsi:type="dcterms:W3CDTF">2017-10-18T18:23:41Z</dcterms:created>
  <dcterms:modified xsi:type="dcterms:W3CDTF">2017-10-18T20:26:07Z</dcterms:modified>
</cp:coreProperties>
</file>