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mp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712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00999-4583-45F9-BC20-B77E987DA25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5695-4B7B-4E1B-8ED0-C6558A15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6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00999-4583-45F9-BC20-B77E987DA25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5695-4B7B-4E1B-8ED0-C6558A15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6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00999-4583-45F9-BC20-B77E987DA25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5695-4B7B-4E1B-8ED0-C6558A15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44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00999-4583-45F9-BC20-B77E987DA25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5695-4B7B-4E1B-8ED0-C6558A15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168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00999-4583-45F9-BC20-B77E987DA25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5695-4B7B-4E1B-8ED0-C6558A15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93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00999-4583-45F9-BC20-B77E987DA25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5695-4B7B-4E1B-8ED0-C6558A15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41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00999-4583-45F9-BC20-B77E987DA25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5695-4B7B-4E1B-8ED0-C6558A15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631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00999-4583-45F9-BC20-B77E987DA25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5695-4B7B-4E1B-8ED0-C6558A15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07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00999-4583-45F9-BC20-B77E987DA25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5695-4B7B-4E1B-8ED0-C6558A15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7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00999-4583-45F9-BC20-B77E987DA25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5695-4B7B-4E1B-8ED0-C6558A15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9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00999-4583-45F9-BC20-B77E987DA25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25695-4B7B-4E1B-8ED0-C6558A15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0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00999-4583-45F9-BC20-B77E987DA25C}" type="datetimeFigureOut">
              <a:rPr lang="en-US" smtClean="0"/>
              <a:t>10/3/17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25695-4B7B-4E1B-8ED0-C6558A1572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864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m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m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m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m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m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mp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m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m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m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m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23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7" t="16115" r="31188" b="666"/>
          <a:stretch/>
        </p:blipFill>
        <p:spPr>
          <a:xfrm>
            <a:off x="990600" y="0"/>
            <a:ext cx="6798540" cy="6858000"/>
          </a:xfrm>
        </p:spPr>
      </p:pic>
    </p:spTree>
    <p:extLst>
      <p:ext uri="{BB962C8B-B14F-4D97-AF65-F5344CB8AC3E}">
        <p14:creationId xmlns:p14="http://schemas.microsoft.com/office/powerpoint/2010/main" val="1520144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32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t="16356" r="30610" b="-2220"/>
          <a:stretch/>
        </p:blipFill>
        <p:spPr>
          <a:xfrm>
            <a:off x="1295400" y="-10886"/>
            <a:ext cx="6742740" cy="6858000"/>
          </a:xfrm>
        </p:spPr>
      </p:pic>
    </p:spTree>
    <p:extLst>
      <p:ext uri="{BB962C8B-B14F-4D97-AF65-F5344CB8AC3E}">
        <p14:creationId xmlns:p14="http://schemas.microsoft.com/office/powerpoint/2010/main" val="918628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33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15874" r="30321" b="906"/>
          <a:stretch/>
        </p:blipFill>
        <p:spPr>
          <a:xfrm>
            <a:off x="1143000" y="-21771"/>
            <a:ext cx="6858002" cy="6858000"/>
          </a:xfrm>
        </p:spPr>
      </p:pic>
    </p:spTree>
    <p:extLst>
      <p:ext uri="{BB962C8B-B14F-4D97-AF65-F5344CB8AC3E}">
        <p14:creationId xmlns:p14="http://schemas.microsoft.com/office/powerpoint/2010/main" val="1845264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36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17558" r="31333" b="1147"/>
          <a:stretch/>
        </p:blipFill>
        <p:spPr>
          <a:xfrm>
            <a:off x="1066800" y="0"/>
            <a:ext cx="6878290" cy="6858000"/>
          </a:xfrm>
        </p:spPr>
      </p:pic>
    </p:spTree>
    <p:extLst>
      <p:ext uri="{BB962C8B-B14F-4D97-AF65-F5344CB8AC3E}">
        <p14:creationId xmlns:p14="http://schemas.microsoft.com/office/powerpoint/2010/main" val="2919414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34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4" t="16356" r="30899" b="1147"/>
          <a:stretch/>
        </p:blipFill>
        <p:spPr>
          <a:xfrm>
            <a:off x="1371600" y="0"/>
            <a:ext cx="6618069" cy="6858000"/>
          </a:xfrm>
        </p:spPr>
      </p:pic>
    </p:spTree>
    <p:extLst>
      <p:ext uri="{BB962C8B-B14F-4D97-AF65-F5344CB8AC3E}">
        <p14:creationId xmlns:p14="http://schemas.microsoft.com/office/powerpoint/2010/main" val="206108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Respond &amp; Create Something Memorable (during class)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 How does knowing about the function of the brain change the way you make decisions or choices in your life?  </a:t>
            </a:r>
            <a:endParaRPr lang="en-US" dirty="0" smtClean="0"/>
          </a:p>
          <a:p>
            <a:r>
              <a:rPr lang="en-US" dirty="0" smtClean="0"/>
              <a:t>Does </a:t>
            </a:r>
            <a:r>
              <a:rPr lang="en-US" dirty="0"/>
              <a:t>your understanding of the brain affect your courage to try something new?  Why or why not? </a:t>
            </a:r>
            <a:endParaRPr lang="en-US" dirty="0" smtClean="0"/>
          </a:p>
          <a:p>
            <a:r>
              <a:rPr lang="en-US" dirty="0" smtClean="0"/>
              <a:t>How </a:t>
            </a:r>
            <a:r>
              <a:rPr lang="en-US" dirty="0"/>
              <a:t>might your outlook change when you are faced with a challenge that feels impossible</a:t>
            </a:r>
            <a:r>
              <a:rPr lang="en-US" dirty="0" smtClean="0"/>
              <a:t>?</a:t>
            </a:r>
          </a:p>
          <a:p>
            <a:r>
              <a:rPr lang="en-US" b="1" dirty="0"/>
              <a:t>Discuss each part of the brain and its function</a:t>
            </a:r>
            <a:r>
              <a:rPr lang="en-US" dirty="0"/>
              <a:t> by creating a catchy tune, poem, story, etc.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3377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anned from a Xerox Multifunction Printer (24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8" t="15153" r="29741" b="-777"/>
          <a:stretch/>
        </p:blipFill>
        <p:spPr>
          <a:xfrm>
            <a:off x="990600" y="-32657"/>
            <a:ext cx="6838737" cy="6858000"/>
          </a:xfrm>
        </p:spPr>
      </p:pic>
    </p:spTree>
    <p:extLst>
      <p:ext uri="{BB962C8B-B14F-4D97-AF65-F5344CB8AC3E}">
        <p14:creationId xmlns:p14="http://schemas.microsoft.com/office/powerpoint/2010/main" val="41537184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anned from a Xerox Multifunction Printer (25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2" t="15633" r="31478" b="-536"/>
          <a:stretch/>
        </p:blipFill>
        <p:spPr>
          <a:xfrm>
            <a:off x="1447800" y="0"/>
            <a:ext cx="6566583" cy="6858000"/>
          </a:xfrm>
        </p:spPr>
      </p:pic>
    </p:spTree>
    <p:extLst>
      <p:ext uri="{BB962C8B-B14F-4D97-AF65-F5344CB8AC3E}">
        <p14:creationId xmlns:p14="http://schemas.microsoft.com/office/powerpoint/2010/main" val="220227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Scanned from a Xerox Multifunction Printer (26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9" t="16596" r="31043" b="1388"/>
          <a:stretch/>
        </p:blipFill>
        <p:spPr>
          <a:xfrm>
            <a:off x="1219200" y="0"/>
            <a:ext cx="7039004" cy="6858000"/>
          </a:xfrm>
        </p:spPr>
      </p:pic>
    </p:spTree>
    <p:extLst>
      <p:ext uri="{BB962C8B-B14F-4D97-AF65-F5344CB8AC3E}">
        <p14:creationId xmlns:p14="http://schemas.microsoft.com/office/powerpoint/2010/main" val="527989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27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0" t="15874" r="31478" b="2831"/>
          <a:stretch/>
        </p:blipFill>
        <p:spPr>
          <a:xfrm>
            <a:off x="1295400" y="0"/>
            <a:ext cx="6736261" cy="6858000"/>
          </a:xfrm>
        </p:spPr>
      </p:pic>
    </p:spTree>
    <p:extLst>
      <p:ext uri="{BB962C8B-B14F-4D97-AF65-F5344CB8AC3E}">
        <p14:creationId xmlns:p14="http://schemas.microsoft.com/office/powerpoint/2010/main" val="3077360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28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16835" r="31188" b="-536"/>
          <a:stretch/>
        </p:blipFill>
        <p:spPr>
          <a:xfrm>
            <a:off x="1447800" y="32657"/>
            <a:ext cx="6700346" cy="6858000"/>
          </a:xfrm>
        </p:spPr>
      </p:pic>
    </p:spTree>
    <p:extLst>
      <p:ext uri="{BB962C8B-B14F-4D97-AF65-F5344CB8AC3E}">
        <p14:creationId xmlns:p14="http://schemas.microsoft.com/office/powerpoint/2010/main" val="3501948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29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t="16836" r="31622" b="2831"/>
          <a:stretch/>
        </p:blipFill>
        <p:spPr>
          <a:xfrm>
            <a:off x="1066800" y="0"/>
            <a:ext cx="7001731" cy="6858000"/>
          </a:xfrm>
        </p:spPr>
      </p:pic>
    </p:spTree>
    <p:extLst>
      <p:ext uri="{BB962C8B-B14F-4D97-AF65-F5344CB8AC3E}">
        <p14:creationId xmlns:p14="http://schemas.microsoft.com/office/powerpoint/2010/main" val="2160645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30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3" t="16596" r="30320" b="907"/>
          <a:stretch/>
        </p:blipFill>
        <p:spPr>
          <a:xfrm>
            <a:off x="1066800" y="0"/>
            <a:ext cx="7077938" cy="6858000"/>
          </a:xfrm>
        </p:spPr>
      </p:pic>
    </p:spTree>
    <p:extLst>
      <p:ext uri="{BB962C8B-B14F-4D97-AF65-F5344CB8AC3E}">
        <p14:creationId xmlns:p14="http://schemas.microsoft.com/office/powerpoint/2010/main" val="355333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anned from a Xerox Multifunction Printer (31).pdf - Adobe Acrobat Pro DC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7" t="16356" r="31478" b="-296"/>
          <a:stretch/>
        </p:blipFill>
        <p:spPr>
          <a:xfrm>
            <a:off x="1371600" y="0"/>
            <a:ext cx="6661498" cy="6858000"/>
          </a:xfrm>
        </p:spPr>
      </p:pic>
    </p:spTree>
    <p:extLst>
      <p:ext uri="{BB962C8B-B14F-4D97-AF65-F5344CB8AC3E}">
        <p14:creationId xmlns:p14="http://schemas.microsoft.com/office/powerpoint/2010/main" val="39899217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9</Words>
  <Application>Microsoft Macintosh PowerPoint</Application>
  <PresentationFormat>On-screen Show (4:3)</PresentationFormat>
  <Paragraphs>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Respond &amp; Create Something Memorable (during class)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mbarnard@netins.net</dc:creator>
  <cp:lastModifiedBy>Kerry Bostwick</cp:lastModifiedBy>
  <cp:revision>3</cp:revision>
  <dcterms:created xsi:type="dcterms:W3CDTF">2017-10-02T19:53:00Z</dcterms:created>
  <dcterms:modified xsi:type="dcterms:W3CDTF">2017-10-03T15:18:07Z</dcterms:modified>
</cp:coreProperties>
</file>