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Playfair Displ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d2fcc02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d2fcc02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bd2fcc027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bd2fcc02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bd2fcc027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bd2fcc02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bd2fcc02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bd2fcc02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bd2fcc027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bd2fcc02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bd2fcc02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bd2fcc02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aa465e06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aa465e06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bd2fcc027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bd2fcc02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d2fcc027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d2fcc0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aa465e06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aa465e0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bd2fcc027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bd2fcc02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aa465e06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aa465e06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teuniversity.com/pages/1733/Adapted-Physical-Education.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JjxI04NVI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JifbI_OSp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572400"/>
            <a:ext cx="7893000" cy="1853700"/>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a:t>Non-Traditional Adaptive Activities in Physical Education</a:t>
            </a:r>
            <a:endParaRPr/>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a:t>Mickey Hines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Wheelchair Basketball</a:t>
            </a:r>
            <a:endParaRPr/>
          </a:p>
        </p:txBody>
      </p:sp>
      <p:sp>
        <p:nvSpPr>
          <p:cNvPr id="130" name="Google Shape;130;p22"/>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Crone Middle School has actually played this in P.E.</a:t>
            </a:r>
            <a:endParaRPr/>
          </a:p>
          <a:p>
            <a:pPr marL="914400" lvl="1" indent="-317500" algn="l" rtl="0">
              <a:spcBef>
                <a:spcPts val="0"/>
              </a:spcBef>
              <a:spcAft>
                <a:spcPts val="0"/>
              </a:spcAft>
              <a:buSzPts val="1400"/>
              <a:buChar char="○"/>
            </a:pPr>
            <a:r>
              <a:rPr lang="en"/>
              <a:t>Drew who has a walking impairment wanted to play his favorite game with classmates</a:t>
            </a:r>
            <a:endParaRPr/>
          </a:p>
          <a:p>
            <a:pPr marL="457200" lvl="0" indent="-342900" algn="l" rtl="0">
              <a:spcBef>
                <a:spcPts val="0"/>
              </a:spcBef>
              <a:spcAft>
                <a:spcPts val="0"/>
              </a:spcAft>
              <a:buSzPts val="1800"/>
              <a:buChar char="●"/>
            </a:pPr>
            <a:r>
              <a:rPr lang="en"/>
              <a:t>Wheelchair basketball does not have to be a legit game but can work on the skills of shooting and moving around in a wheelchair</a:t>
            </a:r>
            <a:endParaRPr/>
          </a:p>
          <a:p>
            <a:pPr marL="457200" lvl="0" indent="-342900" algn="l" rtl="0">
              <a:spcBef>
                <a:spcPts val="0"/>
              </a:spcBef>
              <a:spcAft>
                <a:spcPts val="0"/>
              </a:spcAft>
              <a:buSzPts val="1800"/>
              <a:buChar char="●"/>
            </a:pPr>
            <a:r>
              <a:rPr lang="en"/>
              <a:t>Drills like shooting and small games can be done in P.E. </a:t>
            </a:r>
            <a:endParaRPr/>
          </a:p>
          <a:p>
            <a:pPr marL="914400" lvl="1" indent="-317500" algn="l" rtl="0">
              <a:spcBef>
                <a:spcPts val="0"/>
              </a:spcBef>
              <a:spcAft>
                <a:spcPts val="0"/>
              </a:spcAft>
              <a:buSzPts val="1400"/>
              <a:buChar char="○"/>
            </a:pPr>
            <a:r>
              <a:rPr lang="en"/>
              <a:t>Do not need to dribble </a:t>
            </a:r>
            <a:endParaRPr/>
          </a:p>
          <a:p>
            <a:pPr marL="457200" lvl="0" indent="-342900" algn="l" rtl="0">
              <a:spcBef>
                <a:spcPts val="0"/>
              </a:spcBef>
              <a:spcAft>
                <a:spcPts val="0"/>
              </a:spcAft>
              <a:buSzPts val="1800"/>
              <a:buChar char="●"/>
            </a:pPr>
            <a:r>
              <a:rPr lang="en"/>
              <a:t>Most likely a teacher must borrow wheelchairs from a community center or a nearby place </a:t>
            </a:r>
            <a:endParaRPr/>
          </a:p>
          <a:p>
            <a:pPr marL="914400" lvl="1" indent="-317500" algn="l" rtl="0">
              <a:spcBef>
                <a:spcPts val="0"/>
              </a:spcBef>
              <a:spcAft>
                <a:spcPts val="0"/>
              </a:spcAft>
              <a:buSzPts val="1400"/>
              <a:buChar char="○"/>
            </a:pPr>
            <a:r>
              <a:rPr lang="en"/>
              <a:t>Can result into damages that school or teacher would have to pay for</a:t>
            </a:r>
            <a:endParaRPr/>
          </a:p>
          <a:p>
            <a:pPr marL="457200" lvl="0" indent="-342900" algn="l" rtl="0">
              <a:spcBef>
                <a:spcPts val="0"/>
              </a:spcBef>
              <a:spcAft>
                <a:spcPts val="0"/>
              </a:spcAft>
              <a:buSzPts val="1800"/>
              <a:buChar char="●"/>
            </a:pPr>
            <a:r>
              <a:rPr lang="en"/>
              <a:t>Works on shooting, different movements, teamwork, leadership, problem solving</a:t>
            </a:r>
            <a:endParaRPr/>
          </a:p>
          <a:p>
            <a:pPr marL="0" lvl="0" indent="0" algn="l" rtl="0">
              <a:spcBef>
                <a:spcPts val="1600"/>
              </a:spcBef>
              <a:spcAft>
                <a:spcPts val="1600"/>
              </a:spcAft>
              <a:buNone/>
            </a:pPr>
            <a:endParaRPr/>
          </a:p>
        </p:txBody>
      </p:sp>
      <p:pic>
        <p:nvPicPr>
          <p:cNvPr id="131" name="Google Shape;131;p22"/>
          <p:cNvPicPr preferRelativeResize="0"/>
          <p:nvPr/>
        </p:nvPicPr>
        <p:blipFill>
          <a:blip r:embed="rId3">
            <a:alphaModFix/>
          </a:blip>
          <a:stretch>
            <a:fillRect/>
          </a:stretch>
        </p:blipFill>
        <p:spPr>
          <a:xfrm>
            <a:off x="6342675" y="0"/>
            <a:ext cx="2801324" cy="157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Games and Ideas </a:t>
            </a:r>
            <a:endParaRPr/>
          </a:p>
        </p:txBody>
      </p:sp>
      <p:sp>
        <p:nvSpPr>
          <p:cNvPr id="137" name="Google Shape;137;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Wheelchair curling</a:t>
            </a:r>
            <a:endParaRPr/>
          </a:p>
          <a:p>
            <a:pPr marL="457200" lvl="0" indent="-342900" algn="l" rtl="0">
              <a:spcBef>
                <a:spcPts val="0"/>
              </a:spcBef>
              <a:spcAft>
                <a:spcPts val="0"/>
              </a:spcAft>
              <a:buSzPts val="1800"/>
              <a:buChar char="●"/>
            </a:pPr>
            <a:r>
              <a:rPr lang="en"/>
              <a:t>Blind Bowling</a:t>
            </a:r>
            <a:endParaRPr/>
          </a:p>
          <a:p>
            <a:pPr marL="457200" lvl="0" indent="-342900" algn="l" rtl="0">
              <a:spcBef>
                <a:spcPts val="0"/>
              </a:spcBef>
              <a:spcAft>
                <a:spcPts val="0"/>
              </a:spcAft>
              <a:buSzPts val="1800"/>
              <a:buChar char="●"/>
            </a:pPr>
            <a:r>
              <a:rPr lang="en"/>
              <a:t>Velcro ball - attach velcro pads to ball and have shirts that student can catch with </a:t>
            </a:r>
            <a:endParaRPr/>
          </a:p>
          <a:p>
            <a:pPr marL="914400" lvl="1" indent="-317500" algn="l" rtl="0">
              <a:spcBef>
                <a:spcPts val="0"/>
              </a:spcBef>
              <a:spcAft>
                <a:spcPts val="0"/>
              </a:spcAft>
              <a:buSzPts val="1400"/>
              <a:buChar char="○"/>
            </a:pPr>
            <a:r>
              <a:rPr lang="en"/>
              <a:t>Another way is have a bucket tied around a string</a:t>
            </a:r>
            <a:endParaRPr/>
          </a:p>
          <a:p>
            <a:pPr marL="457200" lvl="0" indent="-342900" algn="l" rtl="0">
              <a:spcBef>
                <a:spcPts val="0"/>
              </a:spcBef>
              <a:spcAft>
                <a:spcPts val="0"/>
              </a:spcAft>
              <a:buSzPts val="1800"/>
              <a:buChar char="●"/>
            </a:pPr>
            <a:r>
              <a:rPr lang="en"/>
              <a:t>Sit Volleyball</a:t>
            </a:r>
            <a:endParaRPr/>
          </a:p>
          <a:p>
            <a:pPr marL="457200" lvl="0" indent="-342900" algn="l" rtl="0">
              <a:spcBef>
                <a:spcPts val="0"/>
              </a:spcBef>
              <a:spcAft>
                <a:spcPts val="0"/>
              </a:spcAft>
              <a:buSzPts val="1800"/>
              <a:buChar char="●"/>
            </a:pPr>
            <a:r>
              <a:rPr lang="en"/>
              <a:t>Wheelchair Golf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Words</a:t>
            </a:r>
            <a:endParaRPr/>
          </a:p>
        </p:txBody>
      </p:sp>
      <p:sp>
        <p:nvSpPr>
          <p:cNvPr id="143" name="Google Shape;143;p2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Games and Activities can be modified to fit all students.</a:t>
            </a:r>
            <a:endParaRPr/>
          </a:p>
          <a:p>
            <a:pPr marL="457200" lvl="0" indent="-342900" algn="l" rtl="0">
              <a:spcBef>
                <a:spcPts val="0"/>
              </a:spcBef>
              <a:spcAft>
                <a:spcPts val="0"/>
              </a:spcAft>
              <a:buSzPts val="1800"/>
              <a:buChar char="●"/>
            </a:pPr>
            <a:r>
              <a:rPr lang="en"/>
              <a:t>Opens eyes of students and helps them learn about disabilities and impairments their own classmates might have.</a:t>
            </a:r>
            <a:endParaRPr/>
          </a:p>
          <a:p>
            <a:pPr marL="457200" lvl="0" indent="-342900" algn="l" rtl="0">
              <a:spcBef>
                <a:spcPts val="0"/>
              </a:spcBef>
              <a:spcAft>
                <a:spcPts val="0"/>
              </a:spcAft>
              <a:buSzPts val="1800"/>
              <a:buChar char="●"/>
            </a:pPr>
            <a:r>
              <a:rPr lang="en"/>
              <a:t>Gives knowledge of Paralympic sports</a:t>
            </a:r>
            <a:endParaRPr/>
          </a:p>
          <a:p>
            <a:pPr marL="457200" lvl="0" indent="-342900" algn="l" rtl="0">
              <a:spcBef>
                <a:spcPts val="0"/>
              </a:spcBef>
              <a:spcAft>
                <a:spcPts val="0"/>
              </a:spcAft>
              <a:buSzPts val="1800"/>
              <a:buChar char="●"/>
            </a:pPr>
            <a:r>
              <a:rPr lang="en"/>
              <a:t>These sports can also help master other skills needed in the P.E curriculum </a:t>
            </a:r>
            <a:endParaRPr/>
          </a:p>
          <a:p>
            <a:pPr marL="457200" lvl="0" indent="-342900" algn="l" rtl="0">
              <a:spcBef>
                <a:spcPts val="0"/>
              </a:spcBef>
              <a:spcAft>
                <a:spcPts val="0"/>
              </a:spcAft>
              <a:buSzPts val="1800"/>
              <a:buChar char="●"/>
            </a:pPr>
            <a:r>
              <a:rPr lang="en"/>
              <a:t>Learning in a different way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149" name="Google Shape;149;p2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152400" lvl="0" indent="-152400" algn="l" rtl="0">
              <a:spcBef>
                <a:spcPts val="0"/>
              </a:spcBef>
              <a:spcAft>
                <a:spcPts val="0"/>
              </a:spcAft>
              <a:buNone/>
            </a:pPr>
            <a:r>
              <a:rPr lang="en" sz="1200" b="1">
                <a:solidFill>
                  <a:srgbClr val="000000"/>
                </a:solidFill>
                <a:latin typeface="Times New Roman"/>
                <a:ea typeface="Times New Roman"/>
                <a:cs typeface="Times New Roman"/>
                <a:sym typeface="Times New Roman"/>
              </a:rPr>
              <a:t>Adapted Physical Education - The IDEA Mandates, Trends and Issues, Training. (n.d.). Retrieved from </a:t>
            </a:r>
            <a:r>
              <a:rPr lang="en" sz="1200" b="1" u="sng">
                <a:solidFill>
                  <a:srgbClr val="000000"/>
                </a:solidFill>
                <a:latin typeface="Times New Roman"/>
                <a:ea typeface="Times New Roman"/>
                <a:cs typeface="Times New Roman"/>
                <a:sym typeface="Times New Roman"/>
                <a:hlinkClick r:id="rId3"/>
              </a:rPr>
              <a:t>https://education.stateuniversity.com/pages/1733/Adapted-Physical-Education.html</a:t>
            </a:r>
            <a:r>
              <a:rPr lang="en" sz="1200" b="1">
                <a:solidFill>
                  <a:srgbClr val="000000"/>
                </a:solidFill>
                <a:latin typeface="Times New Roman"/>
                <a:ea typeface="Times New Roman"/>
                <a:cs typeface="Times New Roman"/>
                <a:sym typeface="Times New Roman"/>
              </a:rPr>
              <a:t>.</a:t>
            </a:r>
            <a:endParaRPr sz="1200" b="1">
              <a:solidFill>
                <a:srgbClr val="000000"/>
              </a:solidFill>
              <a:latin typeface="Times New Roman"/>
              <a:ea typeface="Times New Roman"/>
              <a:cs typeface="Times New Roman"/>
              <a:sym typeface="Times New Roman"/>
            </a:endParaRPr>
          </a:p>
          <a:p>
            <a:pPr marL="152400" lvl="0" indent="-152400" algn="l" rtl="0">
              <a:spcBef>
                <a:spcPts val="0"/>
              </a:spcBef>
              <a:spcAft>
                <a:spcPts val="0"/>
              </a:spcAft>
              <a:buNone/>
            </a:pPr>
            <a:endParaRPr sz="1200" b="1">
              <a:solidFill>
                <a:srgbClr val="000000"/>
              </a:solidFill>
              <a:latin typeface="Times New Roman"/>
              <a:ea typeface="Times New Roman"/>
              <a:cs typeface="Times New Roman"/>
              <a:sym typeface="Times New Roman"/>
            </a:endParaRPr>
          </a:p>
          <a:p>
            <a:pPr marL="152400" lvl="0" indent="-152400" algn="l" rtl="0">
              <a:spcBef>
                <a:spcPts val="0"/>
              </a:spcBef>
              <a:spcAft>
                <a:spcPts val="0"/>
              </a:spcAft>
              <a:buNone/>
            </a:pPr>
            <a:r>
              <a:rPr lang="en" sz="1200" b="1">
                <a:solidFill>
                  <a:srgbClr val="000000"/>
                </a:solidFill>
                <a:latin typeface="Times New Roman"/>
                <a:ea typeface="Times New Roman"/>
                <a:cs typeface="Times New Roman"/>
                <a:sym typeface="Times New Roman"/>
              </a:rPr>
              <a:t>Moca, D. (2019, May 16). Wheelchair basketball event allows 12-year-old to play favorite sport with classmates. Retrieved from https://www.chicagotribune.com/suburbs/naperville-sun/ct-nvs-crone-wheelchair-basketball-students-st-1209-story.html.</a:t>
            </a:r>
            <a:endParaRPr sz="1200" b="1">
              <a:solidFill>
                <a:srgbClr val="000000"/>
              </a:solidFill>
              <a:latin typeface="Times New Roman"/>
              <a:ea typeface="Times New Roman"/>
              <a:cs typeface="Times New Roman"/>
              <a:sym typeface="Times New Roman"/>
            </a:endParaRPr>
          </a:p>
          <a:p>
            <a:pPr marL="152400" lvl="0" indent="-152400" algn="l" rtl="0">
              <a:spcBef>
                <a:spcPts val="0"/>
              </a:spcBef>
              <a:spcAft>
                <a:spcPts val="0"/>
              </a:spcAft>
              <a:buNone/>
            </a:pPr>
            <a:endParaRPr sz="1200" b="1">
              <a:solidFill>
                <a:srgbClr val="000000"/>
              </a:solidFill>
              <a:latin typeface="Times New Roman"/>
              <a:ea typeface="Times New Roman"/>
              <a:cs typeface="Times New Roman"/>
              <a:sym typeface="Times New Roman"/>
            </a:endParaRPr>
          </a:p>
          <a:p>
            <a:pPr marL="152400" lvl="0" indent="-152400" algn="l" rtl="0">
              <a:spcBef>
                <a:spcPts val="0"/>
              </a:spcBef>
              <a:spcAft>
                <a:spcPts val="0"/>
              </a:spcAft>
              <a:buNone/>
            </a:pPr>
            <a:r>
              <a:rPr lang="en" sz="1200" b="1">
                <a:solidFill>
                  <a:srgbClr val="000000"/>
                </a:solidFill>
                <a:latin typeface="Times New Roman"/>
                <a:ea typeface="Times New Roman"/>
                <a:cs typeface="Times New Roman"/>
                <a:sym typeface="Times New Roman"/>
              </a:rPr>
              <a:t>Physical Education Adaptations for Students who are Blind or Visually Impaired. (n.d.). Retrieved from https://www.teachingvisuallyimpaired.com/pe-adaptations.html.</a:t>
            </a:r>
            <a:endParaRPr sz="1200" b="1">
              <a:solidFill>
                <a:srgbClr val="000000"/>
              </a:solidFill>
              <a:latin typeface="Times New Roman"/>
              <a:ea typeface="Times New Roman"/>
              <a:cs typeface="Times New Roman"/>
              <a:sym typeface="Times New Roman"/>
            </a:endParaRPr>
          </a:p>
          <a:p>
            <a:pPr marL="152400" lvl="0" indent="-152400" algn="l" rtl="0">
              <a:spcBef>
                <a:spcPts val="0"/>
              </a:spcBef>
              <a:spcAft>
                <a:spcPts val="0"/>
              </a:spcAft>
              <a:buNone/>
            </a:pP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Reasoning behind New Activities</a:t>
            </a:r>
            <a:endParaRPr/>
          </a:p>
        </p:txBody>
      </p:sp>
      <p:sp>
        <p:nvSpPr>
          <p:cNvPr id="75" name="Google Shape;75;p1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Statement: Involving Non-Traditional Activities in the Physical Education classroom</a:t>
            </a:r>
            <a:endParaRPr/>
          </a:p>
          <a:p>
            <a:pPr marL="457200" lvl="0" indent="-342900" algn="l" rtl="0">
              <a:spcBef>
                <a:spcPts val="0"/>
              </a:spcBef>
              <a:spcAft>
                <a:spcPts val="0"/>
              </a:spcAft>
              <a:buSzPts val="1800"/>
              <a:buChar char="●"/>
            </a:pPr>
            <a:r>
              <a:rPr lang="en"/>
              <a:t>Why: This teaches students what other activities they can do if they have an impairment of some sort along with teaching games and activities they do not see on TV regularly.</a:t>
            </a:r>
            <a:endParaRPr/>
          </a:p>
          <a:p>
            <a:pPr marL="457200" lvl="0" indent="-342900" algn="l" rtl="0">
              <a:spcBef>
                <a:spcPts val="0"/>
              </a:spcBef>
              <a:spcAft>
                <a:spcPts val="0"/>
              </a:spcAft>
              <a:buSzPts val="1800"/>
              <a:buChar char="●"/>
            </a:pPr>
            <a:r>
              <a:rPr lang="en"/>
              <a:t>Benefit: Students eyes will be opened on how others learn and live life.  Students will also know how to play games even if they cannot see, walk, or have mental impairments. Along with students are learning a new way to develop their motor skills and the fundamentals.</a:t>
            </a:r>
            <a:endParaRPr/>
          </a:p>
        </p:txBody>
      </p:sp>
      <p:pic>
        <p:nvPicPr>
          <p:cNvPr id="76" name="Google Shape;76;p14"/>
          <p:cNvPicPr preferRelativeResize="0"/>
          <p:nvPr/>
        </p:nvPicPr>
        <p:blipFill>
          <a:blip r:embed="rId3">
            <a:alphaModFix/>
          </a:blip>
          <a:stretch>
            <a:fillRect/>
          </a:stretch>
        </p:blipFill>
        <p:spPr>
          <a:xfrm>
            <a:off x="7442640" y="-3"/>
            <a:ext cx="1701360" cy="141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feeling Pressure / Offended </a:t>
            </a:r>
            <a:endParaRPr/>
          </a:p>
        </p:txBody>
      </p:sp>
      <p:sp>
        <p:nvSpPr>
          <p:cNvPr id="82" name="Google Shape;82;p1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 arguing point always brought up on will if the student with the “disability” feel to much pressure and do not like the idea</a:t>
            </a:r>
            <a:endParaRPr/>
          </a:p>
          <a:p>
            <a:pPr marL="457200" lvl="0" indent="-342900" algn="l" rtl="0">
              <a:spcBef>
                <a:spcPts val="0"/>
              </a:spcBef>
              <a:spcAft>
                <a:spcPts val="0"/>
              </a:spcAft>
              <a:buSzPts val="1800"/>
              <a:buChar char="●"/>
            </a:pPr>
            <a:r>
              <a:rPr lang="en"/>
              <a:t>Student might get offended </a:t>
            </a:r>
            <a:endParaRPr/>
          </a:p>
          <a:p>
            <a:pPr marL="457200" lvl="0" indent="-342900" algn="l" rtl="0">
              <a:spcBef>
                <a:spcPts val="0"/>
              </a:spcBef>
              <a:spcAft>
                <a:spcPts val="0"/>
              </a:spcAft>
              <a:buSzPts val="1800"/>
              <a:buChar char="●"/>
            </a:pPr>
            <a:r>
              <a:rPr lang="en"/>
              <a:t>As an educator one must talk with the student and ask if it is okay to do  such activities before doing them</a:t>
            </a:r>
            <a:endParaRPr/>
          </a:p>
          <a:p>
            <a:pPr marL="457200" lvl="0" indent="-342900" algn="l" rtl="0">
              <a:spcBef>
                <a:spcPts val="0"/>
              </a:spcBef>
              <a:spcAft>
                <a:spcPts val="0"/>
              </a:spcAft>
              <a:buSzPts val="1800"/>
              <a:buChar char="●"/>
            </a:pPr>
            <a:r>
              <a:rPr lang="en"/>
              <a:t>Typically students enjoy this process and there are no problems</a:t>
            </a:r>
            <a:endParaRPr/>
          </a:p>
          <a:p>
            <a:pPr marL="457200" lvl="0" indent="-342900" algn="l" rtl="0">
              <a:spcBef>
                <a:spcPts val="0"/>
              </a:spcBef>
              <a:spcAft>
                <a:spcPts val="0"/>
              </a:spcAft>
              <a:buSzPts val="1800"/>
              <a:buChar char="●"/>
            </a:pPr>
            <a:r>
              <a:rPr lang="en"/>
              <a:t>Example: Wheelchair basketball and asking said student who is limited to a wheelchair if THEY are okay with the activity </a:t>
            </a:r>
            <a:endParaRPr/>
          </a:p>
          <a:p>
            <a:pPr marL="914400" lvl="1" indent="-317500" algn="l" rtl="0">
              <a:spcBef>
                <a:spcPts val="0"/>
              </a:spcBef>
              <a:spcAft>
                <a:spcPts val="0"/>
              </a:spcAft>
              <a:buSzPts val="1400"/>
              <a:buChar char="○"/>
            </a:pPr>
            <a:r>
              <a:rPr lang="en"/>
              <a:t>Crone Middle School - Drew Beutel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this needed</a:t>
            </a:r>
            <a:endParaRPr/>
          </a:p>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Physical education is developing the fundamentals motor skills of students </a:t>
            </a:r>
            <a:endParaRPr/>
          </a:p>
          <a:p>
            <a:pPr marL="914400" lvl="1" indent="-317500" algn="l" rtl="0">
              <a:spcBef>
                <a:spcPts val="0"/>
              </a:spcBef>
              <a:spcAft>
                <a:spcPts val="0"/>
              </a:spcAft>
              <a:buSzPts val="1400"/>
              <a:buChar char="○"/>
            </a:pPr>
            <a:r>
              <a:rPr lang="en"/>
              <a:t>Does not say that there is one way</a:t>
            </a:r>
            <a:endParaRPr/>
          </a:p>
          <a:p>
            <a:pPr marL="457200" lvl="0" indent="-342900" algn="l" rtl="0">
              <a:spcBef>
                <a:spcPts val="0"/>
              </a:spcBef>
              <a:spcAft>
                <a:spcPts val="0"/>
              </a:spcAft>
              <a:buSzPts val="1800"/>
              <a:buChar char="●"/>
            </a:pPr>
            <a:r>
              <a:rPr lang="en"/>
              <a:t>Develops stronger social experiences when approaching individuals with these impairments</a:t>
            </a:r>
            <a:endParaRPr/>
          </a:p>
          <a:p>
            <a:pPr marL="457200" lvl="0" indent="-342900" algn="l" rtl="0">
              <a:spcBef>
                <a:spcPts val="0"/>
              </a:spcBef>
              <a:spcAft>
                <a:spcPts val="0"/>
              </a:spcAft>
              <a:buSzPts val="1800"/>
              <a:buChar char="●"/>
            </a:pPr>
            <a:r>
              <a:rPr lang="en"/>
              <a:t>Reduces stigmas</a:t>
            </a:r>
            <a:endParaRPr/>
          </a:p>
          <a:p>
            <a:pPr marL="457200" lvl="0" indent="-342900" algn="l" rtl="0">
              <a:spcBef>
                <a:spcPts val="0"/>
              </a:spcBef>
              <a:spcAft>
                <a:spcPts val="0"/>
              </a:spcAft>
              <a:buSzPts val="1800"/>
              <a:buChar char="●"/>
            </a:pPr>
            <a:r>
              <a:rPr lang="en"/>
              <a:t>Gives real life examples on activities they will never encounter </a:t>
            </a:r>
            <a:endParaRPr/>
          </a:p>
          <a:p>
            <a:pPr marL="457200" lvl="0" indent="-342900" algn="l" rtl="0">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Also creates opportunities for collaboration, communication, cooperation, critical thinking, decision making, leadership, and problem solving. </a:t>
            </a:r>
            <a:endParaRPr>
              <a:solidFill>
                <a:srgbClr val="FFFFFF"/>
              </a:solidFill>
              <a:latin typeface="Arial"/>
              <a:ea typeface="Arial"/>
              <a:cs typeface="Arial"/>
              <a:sym typeface="Arial"/>
            </a:endParaRPr>
          </a:p>
          <a:p>
            <a:pPr marL="457200" lvl="0" indent="-342900" algn="l" rtl="0">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Supports inclusion for students with impairments such as visual and walking.</a:t>
            </a:r>
            <a:endParaRPr>
              <a:solidFill>
                <a:srgbClr val="FFFFFF"/>
              </a:solidFill>
              <a:latin typeface="Arial"/>
              <a:ea typeface="Arial"/>
              <a:cs typeface="Arial"/>
              <a:sym typeface="Arial"/>
            </a:endParaRPr>
          </a:p>
        </p:txBody>
      </p:sp>
      <p:pic>
        <p:nvPicPr>
          <p:cNvPr id="89" name="Google Shape;89;p16"/>
          <p:cNvPicPr preferRelativeResize="0"/>
          <p:nvPr/>
        </p:nvPicPr>
        <p:blipFill>
          <a:blip r:embed="rId3">
            <a:alphaModFix/>
          </a:blip>
          <a:stretch>
            <a:fillRect/>
          </a:stretch>
        </p:blipFill>
        <p:spPr>
          <a:xfrm>
            <a:off x="7292442" y="0"/>
            <a:ext cx="1851551" cy="111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Warm Up activities</a:t>
            </a:r>
            <a:endParaRPr/>
          </a:p>
        </p:txBody>
      </p:sp>
      <p:sp>
        <p:nvSpPr>
          <p:cNvPr id="95" name="Google Shape;95;p1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Blindness - Blindfold students and have partner drive them like a car. This works on teamwork, collaboration, and trust. Students may use their voice and have arms on their partner (the “car”) and if students are successful have them only use their voice</a:t>
            </a:r>
            <a:endParaRPr/>
          </a:p>
          <a:p>
            <a:pPr marL="457200" lvl="0" indent="-342900" algn="l" rtl="0">
              <a:spcBef>
                <a:spcPts val="0"/>
              </a:spcBef>
              <a:spcAft>
                <a:spcPts val="0"/>
              </a:spcAft>
              <a:buSzPts val="1800"/>
              <a:buChar char="●"/>
            </a:pPr>
            <a:r>
              <a:rPr lang="en"/>
              <a:t>Unable to use legs - If possible give all students a wheelchair and play red light green light. Instead of running students will roll the wheelchair when they hear green and stop when they hear red.</a:t>
            </a:r>
            <a:endParaRPr/>
          </a:p>
          <a:p>
            <a:pPr marL="457200" lvl="0" indent="-342900" algn="l" rtl="0">
              <a:spcBef>
                <a:spcPts val="0"/>
              </a:spcBef>
              <a:spcAft>
                <a:spcPts val="0"/>
              </a:spcAft>
              <a:buSzPts val="1800"/>
              <a:buChar char="●"/>
            </a:pPr>
            <a:r>
              <a:rPr lang="en"/>
              <a:t>Ball play - Have balls with bells inside of them and have students be blindfolded and have pairs roll the ball back and forth. Ball can be $30 or put plastic bags around the balls and makes noise as well.</a:t>
            </a:r>
            <a:endParaRPr/>
          </a:p>
        </p:txBody>
      </p:sp>
      <p:pic>
        <p:nvPicPr>
          <p:cNvPr id="96" name="Google Shape;96;p17"/>
          <p:cNvPicPr preferRelativeResize="0"/>
          <p:nvPr/>
        </p:nvPicPr>
        <p:blipFill>
          <a:blip r:embed="rId3">
            <a:alphaModFix/>
          </a:blip>
          <a:stretch>
            <a:fillRect/>
          </a:stretch>
        </p:blipFill>
        <p:spPr>
          <a:xfrm>
            <a:off x="7717318" y="-18120"/>
            <a:ext cx="1426675" cy="1426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Beep Baseball</a:t>
            </a:r>
            <a:endParaRPr b="0"/>
          </a:p>
        </p:txBody>
      </p:sp>
      <p:sp>
        <p:nvSpPr>
          <p:cNvPr id="102" name="Google Shape;102;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Visual Impairment individuals </a:t>
            </a:r>
            <a:endParaRPr/>
          </a:p>
          <a:p>
            <a:pPr marL="457200" lvl="0" indent="-342900" algn="l" rtl="0">
              <a:spcBef>
                <a:spcPts val="0"/>
              </a:spcBef>
              <a:spcAft>
                <a:spcPts val="0"/>
              </a:spcAft>
              <a:buSzPts val="1800"/>
              <a:buChar char="●"/>
            </a:pPr>
            <a:r>
              <a:rPr lang="en"/>
              <a:t>Beep baseball, Two bases, blindfolds, bat </a:t>
            </a:r>
            <a:endParaRPr/>
          </a:p>
          <a:p>
            <a:pPr marL="457200" lvl="0" indent="-342900" algn="l" rtl="0">
              <a:spcBef>
                <a:spcPts val="0"/>
              </a:spcBef>
              <a:spcAft>
                <a:spcPts val="0"/>
              </a:spcAft>
              <a:buSzPts val="1800"/>
              <a:buChar char="●"/>
            </a:pPr>
            <a:r>
              <a:rPr lang="en"/>
              <a:t>Outfield and batters are visually impaired</a:t>
            </a:r>
            <a:endParaRPr/>
          </a:p>
          <a:p>
            <a:pPr marL="457200" lvl="0" indent="-342900" algn="l" rtl="0">
              <a:spcBef>
                <a:spcPts val="0"/>
              </a:spcBef>
              <a:spcAft>
                <a:spcPts val="0"/>
              </a:spcAft>
              <a:buSzPts val="1800"/>
              <a:buChar char="●"/>
            </a:pPr>
            <a:r>
              <a:rPr lang="en"/>
              <a:t>Ball beeps so students know when and where to swing bat along with run or crawl to get the ball</a:t>
            </a:r>
            <a:endParaRPr/>
          </a:p>
          <a:p>
            <a:pPr marL="457200" lvl="0" indent="-342900" algn="l" rtl="0">
              <a:spcBef>
                <a:spcPts val="0"/>
              </a:spcBef>
              <a:spcAft>
                <a:spcPts val="0"/>
              </a:spcAft>
              <a:buSzPts val="1800"/>
              <a:buChar char="●"/>
            </a:pPr>
            <a:r>
              <a:rPr lang="en"/>
              <a:t>After contact batter who is still visually impaired must run to a long beep either left or right and tackle or touch the base before outfield gets the ball</a:t>
            </a:r>
            <a:endParaRPr/>
          </a:p>
          <a:p>
            <a:pPr marL="457200" lvl="0" indent="-342900" algn="l" rtl="0">
              <a:spcBef>
                <a:spcPts val="0"/>
              </a:spcBef>
              <a:spcAft>
                <a:spcPts val="0"/>
              </a:spcAft>
              <a:buSzPts val="1800"/>
              <a:buChar char="●"/>
            </a:pPr>
            <a:r>
              <a:rPr lang="en"/>
              <a:t>Point is scored if runner makes it to the base before ball is picked up</a:t>
            </a:r>
            <a:endParaRPr/>
          </a:p>
          <a:p>
            <a:pPr marL="457200" lvl="0" indent="-342900" algn="l" rtl="0">
              <a:spcBef>
                <a:spcPts val="0"/>
              </a:spcBef>
              <a:spcAft>
                <a:spcPts val="0"/>
              </a:spcAft>
              <a:buSzPts val="1800"/>
              <a:buChar char="●"/>
            </a:pPr>
            <a:r>
              <a:rPr lang="en"/>
              <a:t>Works on communication, listening, teamwork, striking, throwing, </a:t>
            </a:r>
            <a:endParaRPr/>
          </a:p>
          <a:p>
            <a:pPr marL="457200" lvl="0" indent="-342900" algn="l" rtl="0">
              <a:spcBef>
                <a:spcPts val="0"/>
              </a:spcBef>
              <a:spcAft>
                <a:spcPts val="0"/>
              </a:spcAft>
              <a:buSzPts val="1800"/>
              <a:buChar char="●"/>
            </a:pPr>
            <a:r>
              <a:rPr lang="en"/>
              <a:t>Costly $340 but can have modifications</a:t>
            </a:r>
            <a:endParaRPr/>
          </a:p>
        </p:txBody>
      </p:sp>
      <p:pic>
        <p:nvPicPr>
          <p:cNvPr id="103" name="Google Shape;103;p18"/>
          <p:cNvPicPr preferRelativeResize="0"/>
          <p:nvPr/>
        </p:nvPicPr>
        <p:blipFill>
          <a:blip r:embed="rId3">
            <a:alphaModFix/>
          </a:blip>
          <a:stretch>
            <a:fillRect/>
          </a:stretch>
        </p:blipFill>
        <p:spPr>
          <a:xfrm>
            <a:off x="6704900" y="-2"/>
            <a:ext cx="2439100" cy="186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0" name="Google Shape;110;p19" descr="The NBBA, or National Beep Baseball Association, is a baseball league for the blind and visually impaired. Two of the best beep baseball teams in the world are from Texas." title="&quot;A Sight to See: Beep Baseball&quot; by Adam Winkler on 10/31/12">
            <a:hlinkClick r:id="rId3"/>
          </p:cNvPr>
          <p:cNvPicPr preferRelativeResize="0"/>
          <p:nvPr/>
        </p:nvPicPr>
        <p:blipFill>
          <a:blip r:embed="rId4">
            <a:alphaModFix/>
          </a:blip>
          <a:stretch>
            <a:fillRect/>
          </a:stretch>
        </p:blipFill>
        <p:spPr>
          <a:xfrm>
            <a:off x="1311275" y="857250"/>
            <a:ext cx="5546725" cy="416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GoalBall </a:t>
            </a:r>
            <a:endParaRPr/>
          </a:p>
        </p:txBody>
      </p:sp>
      <p:sp>
        <p:nvSpPr>
          <p:cNvPr id="116" name="Google Shape;116;p20"/>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Paralympic Sport</a:t>
            </a:r>
            <a:endParaRPr/>
          </a:p>
          <a:p>
            <a:pPr marL="457200" lvl="0" indent="-342900" algn="l" rtl="0">
              <a:spcBef>
                <a:spcPts val="0"/>
              </a:spcBef>
              <a:spcAft>
                <a:spcPts val="0"/>
              </a:spcAft>
              <a:buSzPts val="1800"/>
              <a:buChar char="●"/>
            </a:pPr>
            <a:r>
              <a:rPr lang="en"/>
              <a:t>Game starts with a teacher or referee yelling Play, and now the team has an opportunity to roll the ball towards the goals. This can be soccer nets or wall. Defenders cannot be inside the of the goal but in front of it in the team area. Points are awarded if ball makes it past the defenders and hit the goal. Students may stand up and roll but ball must be on the ground rolling before the half court</a:t>
            </a:r>
            <a:endParaRPr/>
          </a:p>
          <a:p>
            <a:pPr marL="457200" lvl="0" indent="-342900" algn="l" rtl="0">
              <a:spcBef>
                <a:spcPts val="0"/>
              </a:spcBef>
              <a:spcAft>
                <a:spcPts val="0"/>
              </a:spcAft>
              <a:buSzPts val="1800"/>
              <a:buChar char="●"/>
            </a:pPr>
            <a:r>
              <a:rPr lang="en"/>
              <a:t>Works on teamwork, listening, reaction speed, throwing / rolling, problem solving</a:t>
            </a:r>
            <a:endParaRPr/>
          </a:p>
        </p:txBody>
      </p:sp>
      <p:pic>
        <p:nvPicPr>
          <p:cNvPr id="117" name="Google Shape;117;p20"/>
          <p:cNvPicPr preferRelativeResize="0"/>
          <p:nvPr/>
        </p:nvPicPr>
        <p:blipFill>
          <a:blip r:embed="rId3">
            <a:alphaModFix/>
          </a:blip>
          <a:stretch>
            <a:fillRect/>
          </a:stretch>
        </p:blipFill>
        <p:spPr>
          <a:xfrm>
            <a:off x="6793925" y="0"/>
            <a:ext cx="2350075" cy="176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4" name="Google Shape;124;p21" descr="Results:&#10;Men &#10;Gold: FINLAND&#10;Posio, Petri&#10;Nousu, Tuomas&#10;Alenius, Toni&#10;Miinala, Erkki&#10;Mattila, Jarno&#10;Montonen, Ville &#10;&#10;Silver: BRAZIL&#10;Ferreira de Oliveira, Jose Roberto&#10;Almeida Maciel Celente, Alexsander&#10;Moreno da Silva, Leomon&#10;Marques, Romario Diego&#10;Santos Silvestre, Filippe&#10;Moreno da Silva, Leandro &#10;&#10;Bronze: TURKEY&#10;Karakaya, Tuncay&#10;Aydogdu, Abdullah&#10;Ucar, Yusuf&#10;Cesur, Mehmet&#10;Alkan, Huseyin&#10;Duzgun, Tekin Okan &#10;&#10;Women &#10;Gold: JAPAN&#10;Wakasugi, Haruka&#10;Adachi, Akiko&#10;Kakehata, Eiko&#10;Nakashima, Akane&#10;Urata, Rie&#10;Komiya, Masae &#10;&#10;Silver: CHINA&#10;Ju, Zhen&#10;Fan, Feifei&#10;Wang, Shasha&#10;Lin, Shan&#10;Chen, Fengqing&#10;Wang, Ruixue &#10;&#10;Bronze: SWEDEN&#10;Andersson, Viktoria&#10;Naesstrom, Sofia&#10;Dahlberg, Anna&#10;Gustavsson, Malin&#10;Waglund, Maria&#10;Jalmestal, Josefine&#10;&#10;Goalball was devised in 1946 in an effort to rehabilitate visually impaired veterans who returned from World War II. In 1976, it was then introduced to the world at the Paralympic Games in Toronto.&#10;&#10;The sport, exclusively for athletes with visual impairments, consists of two halves of 12 minutes each and athletes wear blackout masks on a playing court.&#10;&#10;The object of the game is to roll the ball into the opposite goal while opposing players try to block the ball with their bodies. Bells inside the balls help orient the players, indicating the direction of the on-coming ball. Therefore, while play is in progress, complete silence is required in the venue to allow the players to instantly react to the ball." title="Goalball highlights - London 2012 Paralympic Games">
            <a:hlinkClick r:id="rId3"/>
          </p:cNvPr>
          <p:cNvPicPr preferRelativeResize="0"/>
          <p:nvPr/>
        </p:nvPicPr>
        <p:blipFill>
          <a:blip r:embed="rId4">
            <a:alphaModFix/>
          </a:blip>
          <a:stretch>
            <a:fillRect/>
          </a:stretch>
        </p:blipFill>
        <p:spPr>
          <a:xfrm>
            <a:off x="1280900" y="857250"/>
            <a:ext cx="5577100" cy="4182825"/>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On-screen Show (16:9)</PresentationFormat>
  <Paragraphs>66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Lato</vt:lpstr>
      <vt:lpstr>Playfair Display</vt:lpstr>
      <vt:lpstr>Times New Roman</vt:lpstr>
      <vt:lpstr>Blue &amp; Gold</vt:lpstr>
      <vt:lpstr>Non-Traditional Adaptive Activities in Physical Education</vt:lpstr>
      <vt:lpstr>Reasoning behind New Activities</vt:lpstr>
      <vt:lpstr>Students feeling Pressure / Offended </vt:lpstr>
      <vt:lpstr>Why is this needed </vt:lpstr>
      <vt:lpstr>Warm Up activities</vt:lpstr>
      <vt:lpstr>Beep Baseball</vt:lpstr>
      <vt:lpstr>PowerPoint Presentation</vt:lpstr>
      <vt:lpstr>GoalBall </vt:lpstr>
      <vt:lpstr>PowerPoint Presentation</vt:lpstr>
      <vt:lpstr>Wheelchair Basketball</vt:lpstr>
      <vt:lpstr>Other Games and Ideas </vt:lpstr>
      <vt:lpstr>Last Words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Non-Traditional Adaptive Activities in Physical Education</dc:title>
  <dc:creator>Jill Heinrich</dc:creator>
  <cp:lastModifiedBy>Jill Heinrich</cp:lastModifiedBy>
  <cp:revision>1</cp:revision>
  <dcterms:modified xsi:type="dcterms:W3CDTF">2020-04-27T12:55:13Z</dcterms:modified>
</cp:coreProperties>
</file>