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eb495661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beb495661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eb495661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eb495661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eb49566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eb49566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beb495661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beb495661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eb49566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eb49566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eb495661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beb495661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aae5e73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aae5e73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aae5e73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aae5e737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aae5e737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aae5e737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rewards.com/blog/what-is-pbi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P.B.I.S 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Ludwig 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675" y="382855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325" y="3143500"/>
            <a:ext cx="3074325" cy="16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525" y="855199"/>
            <a:ext cx="1925325" cy="19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“What Is PBIS?” PBIS Rewards, 2 Apr. 2019,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https://www.pbisrewards.com/blog/what-is-pbis/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“10 PBIS Myths in Implementing and Maintaining a PBIS Program.” PBIS Rewards, 30 Apr. 2018, https://www.pbisrewards.com/blog/debunking-top-ten-pbis-myths/.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 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4900" y="1767613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</a:t>
            </a:r>
            <a:r>
              <a:rPr lang="en"/>
              <a:t>If a child doesn’t know how to read, we teach.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child doesn’t know how to swim, we teach.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child doesn’t know how to multiply, we teach.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child doesn’t know how to drive, we teach.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child doesn’t know how to behave, we… teach? …punish?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can’t we finish the last sentence as automatically as we do the others?”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</a:t>
            </a:r>
            <a:r>
              <a:rPr lang="en" sz="1200"/>
              <a:t>Tom Herner</a:t>
            </a:r>
            <a:r>
              <a:rPr lang="en" sz="1000"/>
              <a:t> (NASDE President 1998) (National Association of State Directors of Special Education)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938" y="138738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225" y="1786225"/>
            <a:ext cx="1652025" cy="23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7259900" y="4644775"/>
            <a:ext cx="14913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(“What Is PBIS?”)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P.B.I.S?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Positive Behavior Interventions and Supports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1997- amendment of the Individuals with Disabilities Education Act (IDEA)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Goal:   reduce or eliminate poor behavior through the encouragement of positive behaviors.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(“What Is PBIS?”)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038" y="97850"/>
            <a:ext cx="303847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900875" y="3488050"/>
            <a:ext cx="20505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How many of your schools had PBIS and what are your thoughts on it?</a:t>
            </a:r>
            <a:endParaRPr sz="20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l="28189" r="24354"/>
          <a:stretch/>
        </p:blipFill>
        <p:spPr>
          <a:xfrm>
            <a:off x="6251925" y="4071525"/>
            <a:ext cx="594050" cy="10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Background 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P.B.I.S originally was to be used for special education and behavioral students.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Another Goal: create a positive school climate, where students learn and grow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PBIS to work and produce change, the whole school needs to follow it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PBIS represents a radical change in thinking about behavior and discipline. Instead of allowing poor behavior to escalate into disciplinary measures, the focus is on teaching and promoting positive behaviors.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846" y="175275"/>
            <a:ext cx="1400725" cy="14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232" y="137263"/>
            <a:ext cx="1523468" cy="14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617825" y="4736875"/>
            <a:ext cx="2326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(“What Is PBIS?”)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Question 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What are the principles of PBIS and how are schools implementing them? 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900" y="351050"/>
            <a:ext cx="46863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299" y="3411300"/>
            <a:ext cx="2342100" cy="16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895" y="3411300"/>
            <a:ext cx="2102356" cy="1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6915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school culture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Builds social skills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Reduces office discipline referrals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Increases instructional time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social and emotional development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school safety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Increases student engagement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academic performance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faculty retention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Improves classroom management</a:t>
            </a:r>
            <a:endParaRPr sz="1400"/>
          </a:p>
        </p:txBody>
      </p:sp>
      <p:sp>
        <p:nvSpPr>
          <p:cNvPr id="114" name="Google Shape;114;p18"/>
          <p:cNvSpPr txBox="1"/>
          <p:nvPr/>
        </p:nvSpPr>
        <p:spPr>
          <a:xfrm>
            <a:off x="6183175" y="1768125"/>
            <a:ext cx="24648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Have you seen any of these in your experiences?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do you think the negatives would be and have you seen any of those?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21350" y="4605675"/>
            <a:ext cx="20505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(“What Is PBIS?”)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113" y="91838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l="28189" r="24354"/>
          <a:stretch/>
        </p:blipFill>
        <p:spPr>
          <a:xfrm>
            <a:off x="4622575" y="1961938"/>
            <a:ext cx="1505375" cy="26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Myths 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PBIS rewards students for what they are supposed to be doing.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The “Positive” in PBIS just means handing out treats and other goodies whenever kids behave.</a:t>
            </a:r>
            <a:endParaRPr sz="2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12975"/>
          <a:stretch/>
        </p:blipFill>
        <p:spPr>
          <a:xfrm>
            <a:off x="5975586" y="151625"/>
            <a:ext cx="2216064" cy="15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17800" y="4515950"/>
            <a:ext cx="38364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“10 PBIS Myths in Implementing and Maintaining a PBIS Program.”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Myths 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3. Once you stop rewarding a specific behavior, students stop doing that particular behavior.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4. Setting up a store for rewards is expensive and time-consuming.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5. PBIS will add more responsibilities to my daily schedule.</a:t>
            </a:r>
            <a:endParaRPr sz="20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75" y="67000"/>
            <a:ext cx="2378350" cy="15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21350" y="4529750"/>
            <a:ext cx="2720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“10 PBIS Myths in Implementing and Maintaining a PBIS Program.”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Do you have any questions for me?</a:t>
            </a:r>
            <a:endParaRPr sz="3000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50" y="97088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5725" y="2700150"/>
            <a:ext cx="3432549" cy="22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Material</vt:lpstr>
      <vt:lpstr>P.B.I.S </vt:lpstr>
      <vt:lpstr>Quote </vt:lpstr>
      <vt:lpstr>What is P.B.I.S?</vt:lpstr>
      <vt:lpstr>More Background </vt:lpstr>
      <vt:lpstr>Focus Question </vt:lpstr>
      <vt:lpstr>Benefits </vt:lpstr>
      <vt:lpstr>Myths </vt:lpstr>
      <vt:lpstr>More Myths </vt:lpstr>
      <vt:lpstr>Thank you!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P.B.I.S </dc:title>
  <dc:creator>Jill Heinrich</dc:creator>
  <cp:lastModifiedBy>Jill Heinrich</cp:lastModifiedBy>
  <cp:revision>1</cp:revision>
  <dcterms:modified xsi:type="dcterms:W3CDTF">2020-04-27T12:53:11Z</dcterms:modified>
</cp:coreProperties>
</file>