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1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21"/>
  </p:normalViewPr>
  <p:slideViewPr>
    <p:cSldViewPr snapToGrid="0" snapToObjects="1">
      <p:cViewPr varScale="1">
        <p:scale>
          <a:sx n="68" d="100"/>
          <a:sy n="68" d="100"/>
        </p:scale>
        <p:origin x="59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4" Type="http://schemas.openxmlformats.org/officeDocument/2006/relationships/image" Target="../media/image5.sv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4" Type="http://schemas.openxmlformats.org/officeDocument/2006/relationships/image" Target="../media/image10.sv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sww.com/blog/stem-steam-activity-ideas-physical-education/" TargetMode="External"/><Relationship Id="rId2" Type="http://schemas.openxmlformats.org/officeDocument/2006/relationships/hyperlink" Target="https://www.longbranch.k12.nj.us/Page/13905" TargetMode="External"/><Relationship Id="rId1" Type="http://schemas.openxmlformats.org/officeDocument/2006/relationships/hyperlink" Target="https://blog.schoolspecialty.com/how-common-core-can-be-implemented-in-p-e/" TargetMode="External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4" Type="http://schemas.openxmlformats.org/officeDocument/2006/relationships/image" Target="../media/image5.sv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4" Type="http://schemas.openxmlformats.org/officeDocument/2006/relationships/image" Target="../media/image10.sv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sww.com/blog/stem-steam-activity-ideas-physical-education/" TargetMode="External"/><Relationship Id="rId2" Type="http://schemas.openxmlformats.org/officeDocument/2006/relationships/hyperlink" Target="https://www.longbranch.k12.nj.us/Page/13905" TargetMode="External"/><Relationship Id="rId1" Type="http://schemas.openxmlformats.org/officeDocument/2006/relationships/hyperlink" Target="https://blog.schoolspecialty.com/how-common-core-can-be-implemented-in-p-e/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465A9D5-3F6E-43AC-AB98-95EF833F9DCA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601CA029-66AC-4130-ABD8-30CCE98AA46A}">
      <dgm:prSet/>
      <dgm:spPr/>
      <dgm:t>
        <a:bodyPr/>
        <a:lstStyle/>
        <a:p>
          <a:r>
            <a:rPr lang="en-US"/>
            <a:t>Using the information from their core classes in the Physical Education setting helps to reinforce what the students are learning in the classroom.</a:t>
          </a:r>
        </a:p>
      </dgm:t>
    </dgm:pt>
    <dgm:pt modelId="{41745486-6F3B-4EF0-A1FA-AF7B755F9826}" type="parTrans" cxnId="{6100B464-46E2-444D-9656-3426D855F773}">
      <dgm:prSet/>
      <dgm:spPr/>
      <dgm:t>
        <a:bodyPr/>
        <a:lstStyle/>
        <a:p>
          <a:endParaRPr lang="en-US"/>
        </a:p>
      </dgm:t>
    </dgm:pt>
    <dgm:pt modelId="{9A16C4E4-A95B-497D-BB93-679FE5CFE3C4}" type="sibTrans" cxnId="{6100B464-46E2-444D-9656-3426D855F773}">
      <dgm:prSet/>
      <dgm:spPr/>
      <dgm:t>
        <a:bodyPr/>
        <a:lstStyle/>
        <a:p>
          <a:endParaRPr lang="en-US"/>
        </a:p>
      </dgm:t>
    </dgm:pt>
    <dgm:pt modelId="{1C974FF6-A0B8-4560-BB7B-38DF2290B44B}">
      <dgm:prSet/>
      <dgm:spPr/>
      <dgm:t>
        <a:bodyPr/>
        <a:lstStyle/>
        <a:p>
          <a:r>
            <a:rPr lang="en-US"/>
            <a:t>Reinforcement leads to more concreate learning.</a:t>
          </a:r>
        </a:p>
      </dgm:t>
    </dgm:pt>
    <dgm:pt modelId="{60F18BBA-3C97-4636-9172-40871F062A8C}" type="parTrans" cxnId="{53841C99-6A5B-43EC-8A6A-045E8EEB9CF0}">
      <dgm:prSet/>
      <dgm:spPr/>
      <dgm:t>
        <a:bodyPr/>
        <a:lstStyle/>
        <a:p>
          <a:endParaRPr lang="en-US"/>
        </a:p>
      </dgm:t>
    </dgm:pt>
    <dgm:pt modelId="{6AA0E612-71B1-4FB0-9105-A6EFB5EA6092}" type="sibTrans" cxnId="{53841C99-6A5B-43EC-8A6A-045E8EEB9CF0}">
      <dgm:prSet/>
      <dgm:spPr/>
      <dgm:t>
        <a:bodyPr/>
        <a:lstStyle/>
        <a:p>
          <a:endParaRPr lang="en-US"/>
        </a:p>
      </dgm:t>
    </dgm:pt>
    <dgm:pt modelId="{0B4CFF17-9CE3-444C-AE11-04618DAF7D43}" type="pres">
      <dgm:prSet presAssocID="{8465A9D5-3F6E-43AC-AB98-95EF833F9DCA}" presName="root" presStyleCnt="0">
        <dgm:presLayoutVars>
          <dgm:dir/>
          <dgm:resizeHandles val="exact"/>
        </dgm:presLayoutVars>
      </dgm:prSet>
      <dgm:spPr/>
    </dgm:pt>
    <dgm:pt modelId="{443421AC-83E2-4C95-B68D-938EA0E103CB}" type="pres">
      <dgm:prSet presAssocID="{601CA029-66AC-4130-ABD8-30CCE98AA46A}" presName="compNode" presStyleCnt="0"/>
      <dgm:spPr/>
    </dgm:pt>
    <dgm:pt modelId="{E1DC4E88-4515-4EE2-90C1-76BD64059F80}" type="pres">
      <dgm:prSet presAssocID="{601CA029-66AC-4130-ABD8-30CCE98AA46A}" presName="bgRect" presStyleLbl="bgShp" presStyleIdx="0" presStyleCnt="2"/>
      <dgm:spPr/>
    </dgm:pt>
    <dgm:pt modelId="{0BDCE256-A99C-4D87-9764-9C32015B81F4}" type="pres">
      <dgm:prSet presAssocID="{601CA029-66AC-4130-ABD8-30CCE98AA46A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assroom"/>
        </a:ext>
      </dgm:extLst>
    </dgm:pt>
    <dgm:pt modelId="{3124A7DD-A528-4F19-B9E8-D1E22388E1E0}" type="pres">
      <dgm:prSet presAssocID="{601CA029-66AC-4130-ABD8-30CCE98AA46A}" presName="spaceRect" presStyleCnt="0"/>
      <dgm:spPr/>
    </dgm:pt>
    <dgm:pt modelId="{18D72F89-AAB9-453E-A660-F6E2DB218F62}" type="pres">
      <dgm:prSet presAssocID="{601CA029-66AC-4130-ABD8-30CCE98AA46A}" presName="parTx" presStyleLbl="revTx" presStyleIdx="0" presStyleCnt="2">
        <dgm:presLayoutVars>
          <dgm:chMax val="0"/>
          <dgm:chPref val="0"/>
        </dgm:presLayoutVars>
      </dgm:prSet>
      <dgm:spPr/>
    </dgm:pt>
    <dgm:pt modelId="{39973D87-20FE-4AAD-8AA6-A533900E0BF3}" type="pres">
      <dgm:prSet presAssocID="{9A16C4E4-A95B-497D-BB93-679FE5CFE3C4}" presName="sibTrans" presStyleCnt="0"/>
      <dgm:spPr/>
    </dgm:pt>
    <dgm:pt modelId="{70BD08C7-A215-4C8A-B185-BFE151F80D87}" type="pres">
      <dgm:prSet presAssocID="{1C974FF6-A0B8-4560-BB7B-38DF2290B44B}" presName="compNode" presStyleCnt="0"/>
      <dgm:spPr/>
    </dgm:pt>
    <dgm:pt modelId="{4C54B4C7-ED3E-4B95-B530-8D2F6CF90863}" type="pres">
      <dgm:prSet presAssocID="{1C974FF6-A0B8-4560-BB7B-38DF2290B44B}" presName="bgRect" presStyleLbl="bgShp" presStyleIdx="1" presStyleCnt="2"/>
      <dgm:spPr/>
    </dgm:pt>
    <dgm:pt modelId="{1E4F20B2-58B3-4279-8CE1-E2C68ADE5776}" type="pres">
      <dgm:prSet presAssocID="{1C974FF6-A0B8-4560-BB7B-38DF2290B44B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Advertising"/>
        </a:ext>
      </dgm:extLst>
    </dgm:pt>
    <dgm:pt modelId="{732E8E58-55D2-48CE-B3B6-E3482BBF2FC8}" type="pres">
      <dgm:prSet presAssocID="{1C974FF6-A0B8-4560-BB7B-38DF2290B44B}" presName="spaceRect" presStyleCnt="0"/>
      <dgm:spPr/>
    </dgm:pt>
    <dgm:pt modelId="{8BAFF660-6DC4-41E7-B5B8-CE76A39FB3C7}" type="pres">
      <dgm:prSet presAssocID="{1C974FF6-A0B8-4560-BB7B-38DF2290B44B}" presName="parTx" presStyleLbl="revTx" presStyleIdx="1" presStyleCnt="2">
        <dgm:presLayoutVars>
          <dgm:chMax val="0"/>
          <dgm:chPref val="0"/>
        </dgm:presLayoutVars>
      </dgm:prSet>
      <dgm:spPr/>
    </dgm:pt>
  </dgm:ptLst>
  <dgm:cxnLst>
    <dgm:cxn modelId="{A1EE9A42-125B-4888-9AAB-50E59EE67F2B}" type="presOf" srcId="{601CA029-66AC-4130-ABD8-30CCE98AA46A}" destId="{18D72F89-AAB9-453E-A660-F6E2DB218F62}" srcOrd="0" destOrd="0" presId="urn:microsoft.com/office/officeart/2018/2/layout/IconVerticalSolidList"/>
    <dgm:cxn modelId="{6100B464-46E2-444D-9656-3426D855F773}" srcId="{8465A9D5-3F6E-43AC-AB98-95EF833F9DCA}" destId="{601CA029-66AC-4130-ABD8-30CCE98AA46A}" srcOrd="0" destOrd="0" parTransId="{41745486-6F3B-4EF0-A1FA-AF7B755F9826}" sibTransId="{9A16C4E4-A95B-497D-BB93-679FE5CFE3C4}"/>
    <dgm:cxn modelId="{B1EA1966-B6A3-4295-A694-92BE3214332C}" type="presOf" srcId="{8465A9D5-3F6E-43AC-AB98-95EF833F9DCA}" destId="{0B4CFF17-9CE3-444C-AE11-04618DAF7D43}" srcOrd="0" destOrd="0" presId="urn:microsoft.com/office/officeart/2018/2/layout/IconVerticalSolidList"/>
    <dgm:cxn modelId="{53841C99-6A5B-43EC-8A6A-045E8EEB9CF0}" srcId="{8465A9D5-3F6E-43AC-AB98-95EF833F9DCA}" destId="{1C974FF6-A0B8-4560-BB7B-38DF2290B44B}" srcOrd="1" destOrd="0" parTransId="{60F18BBA-3C97-4636-9172-40871F062A8C}" sibTransId="{6AA0E612-71B1-4FB0-9105-A6EFB5EA6092}"/>
    <dgm:cxn modelId="{750E74AC-A45B-4A46-A202-E582C508CDA6}" type="presOf" srcId="{1C974FF6-A0B8-4560-BB7B-38DF2290B44B}" destId="{8BAFF660-6DC4-41E7-B5B8-CE76A39FB3C7}" srcOrd="0" destOrd="0" presId="urn:microsoft.com/office/officeart/2018/2/layout/IconVerticalSolidList"/>
    <dgm:cxn modelId="{5ECEC781-D32B-4F0F-9524-AB86EA3BE477}" type="presParOf" srcId="{0B4CFF17-9CE3-444C-AE11-04618DAF7D43}" destId="{443421AC-83E2-4C95-B68D-938EA0E103CB}" srcOrd="0" destOrd="0" presId="urn:microsoft.com/office/officeart/2018/2/layout/IconVerticalSolidList"/>
    <dgm:cxn modelId="{BF254C48-6580-4058-A54F-5C8F9836E078}" type="presParOf" srcId="{443421AC-83E2-4C95-B68D-938EA0E103CB}" destId="{E1DC4E88-4515-4EE2-90C1-76BD64059F80}" srcOrd="0" destOrd="0" presId="urn:microsoft.com/office/officeart/2018/2/layout/IconVerticalSolidList"/>
    <dgm:cxn modelId="{C93AC594-1903-41E8-A279-362F6A393F34}" type="presParOf" srcId="{443421AC-83E2-4C95-B68D-938EA0E103CB}" destId="{0BDCE256-A99C-4D87-9764-9C32015B81F4}" srcOrd="1" destOrd="0" presId="urn:microsoft.com/office/officeart/2018/2/layout/IconVerticalSolidList"/>
    <dgm:cxn modelId="{AF960083-04FB-4562-9CF4-C704FEE82049}" type="presParOf" srcId="{443421AC-83E2-4C95-B68D-938EA0E103CB}" destId="{3124A7DD-A528-4F19-B9E8-D1E22388E1E0}" srcOrd="2" destOrd="0" presId="urn:microsoft.com/office/officeart/2018/2/layout/IconVerticalSolidList"/>
    <dgm:cxn modelId="{DFB11626-1BF1-4DFD-9D97-CB6C94148F7D}" type="presParOf" srcId="{443421AC-83E2-4C95-B68D-938EA0E103CB}" destId="{18D72F89-AAB9-453E-A660-F6E2DB218F62}" srcOrd="3" destOrd="0" presId="urn:microsoft.com/office/officeart/2018/2/layout/IconVerticalSolidList"/>
    <dgm:cxn modelId="{CC45AC11-5810-461C-88CD-678B3CFE2417}" type="presParOf" srcId="{0B4CFF17-9CE3-444C-AE11-04618DAF7D43}" destId="{39973D87-20FE-4AAD-8AA6-A533900E0BF3}" srcOrd="1" destOrd="0" presId="urn:microsoft.com/office/officeart/2018/2/layout/IconVerticalSolidList"/>
    <dgm:cxn modelId="{00BA08E3-FA00-4EBA-AD7B-D2AA1BE32990}" type="presParOf" srcId="{0B4CFF17-9CE3-444C-AE11-04618DAF7D43}" destId="{70BD08C7-A215-4C8A-B185-BFE151F80D87}" srcOrd="2" destOrd="0" presId="urn:microsoft.com/office/officeart/2018/2/layout/IconVerticalSolidList"/>
    <dgm:cxn modelId="{67F310B1-47E9-4E78-914C-1C001300DAE1}" type="presParOf" srcId="{70BD08C7-A215-4C8A-B185-BFE151F80D87}" destId="{4C54B4C7-ED3E-4B95-B530-8D2F6CF90863}" srcOrd="0" destOrd="0" presId="urn:microsoft.com/office/officeart/2018/2/layout/IconVerticalSolidList"/>
    <dgm:cxn modelId="{42CCB220-52E3-4634-BB28-29CCD5556A92}" type="presParOf" srcId="{70BD08C7-A215-4C8A-B185-BFE151F80D87}" destId="{1E4F20B2-58B3-4279-8CE1-E2C68ADE5776}" srcOrd="1" destOrd="0" presId="urn:microsoft.com/office/officeart/2018/2/layout/IconVerticalSolidList"/>
    <dgm:cxn modelId="{EA84BEEE-D10B-47A2-ADA8-D950D3888E9B}" type="presParOf" srcId="{70BD08C7-A215-4C8A-B185-BFE151F80D87}" destId="{732E8E58-55D2-48CE-B3B6-E3482BBF2FC8}" srcOrd="2" destOrd="0" presId="urn:microsoft.com/office/officeart/2018/2/layout/IconVerticalSolidList"/>
    <dgm:cxn modelId="{2D9F9814-56DB-43DA-9EDA-7A910E8D495E}" type="presParOf" srcId="{70BD08C7-A215-4C8A-B185-BFE151F80D87}" destId="{8BAFF660-6DC4-41E7-B5B8-CE76A39FB3C7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8E8EE16-FA46-4FE8-B79F-56034A390985}" type="doc">
      <dgm:prSet loTypeId="urn:microsoft.com/office/officeart/2005/8/layout/process4" loCatId="process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9A2B7935-3E22-4ABC-AF96-DD06034DFB90}">
      <dgm:prSet/>
      <dgm:spPr/>
      <dgm:t>
        <a:bodyPr/>
        <a:lstStyle/>
        <a:p>
          <a:r>
            <a:rPr lang="en-US"/>
            <a:t>Talk with the homeroom teachers to get a look at their semester plan to see what they will be teaching at certain points of the year.</a:t>
          </a:r>
        </a:p>
      </dgm:t>
    </dgm:pt>
    <dgm:pt modelId="{A7D73FCC-E88A-4F20-BAFD-4ADB79412CD3}" type="parTrans" cxnId="{55881873-3E76-4E59-BD4D-CCCA0350F439}">
      <dgm:prSet/>
      <dgm:spPr/>
      <dgm:t>
        <a:bodyPr/>
        <a:lstStyle/>
        <a:p>
          <a:endParaRPr lang="en-US"/>
        </a:p>
      </dgm:t>
    </dgm:pt>
    <dgm:pt modelId="{143321A8-B9DF-4AE2-81B0-CB9C62A565EB}" type="sibTrans" cxnId="{55881873-3E76-4E59-BD4D-CCCA0350F439}">
      <dgm:prSet/>
      <dgm:spPr/>
      <dgm:t>
        <a:bodyPr/>
        <a:lstStyle/>
        <a:p>
          <a:endParaRPr lang="en-US"/>
        </a:p>
      </dgm:t>
    </dgm:pt>
    <dgm:pt modelId="{07FF9F92-7738-4274-8F09-7B62E208F102}">
      <dgm:prSet/>
      <dgm:spPr/>
      <dgm:t>
        <a:bodyPr/>
        <a:lstStyle/>
        <a:p>
          <a:r>
            <a:rPr lang="en-US"/>
            <a:t>This will help to do two things</a:t>
          </a:r>
        </a:p>
      </dgm:t>
    </dgm:pt>
    <dgm:pt modelId="{C78D727C-8A11-42DC-B196-8C60C38BC155}" type="parTrans" cxnId="{85B51D77-142E-45A2-B749-F403DD735F3C}">
      <dgm:prSet/>
      <dgm:spPr/>
      <dgm:t>
        <a:bodyPr/>
        <a:lstStyle/>
        <a:p>
          <a:endParaRPr lang="en-US"/>
        </a:p>
      </dgm:t>
    </dgm:pt>
    <dgm:pt modelId="{05C5B304-82AF-40F3-BB4E-356F80F1AC7A}" type="sibTrans" cxnId="{85B51D77-142E-45A2-B749-F403DD735F3C}">
      <dgm:prSet/>
      <dgm:spPr/>
      <dgm:t>
        <a:bodyPr/>
        <a:lstStyle/>
        <a:p>
          <a:endParaRPr lang="en-US"/>
        </a:p>
      </dgm:t>
    </dgm:pt>
    <dgm:pt modelId="{F5F8E56D-2DE8-4724-9B0E-7016FE63D73D}">
      <dgm:prSet/>
      <dgm:spPr/>
      <dgm:t>
        <a:bodyPr/>
        <a:lstStyle/>
        <a:p>
          <a:r>
            <a:rPr lang="en-US"/>
            <a:t>Strengthen the relationship between you and the homeroom teachers</a:t>
          </a:r>
        </a:p>
      </dgm:t>
    </dgm:pt>
    <dgm:pt modelId="{BB47477A-4E84-4C85-9AAE-CD01992AA24B}" type="parTrans" cxnId="{47B4BEA5-11F0-408F-B5E5-333E08E92E31}">
      <dgm:prSet/>
      <dgm:spPr/>
      <dgm:t>
        <a:bodyPr/>
        <a:lstStyle/>
        <a:p>
          <a:endParaRPr lang="en-US"/>
        </a:p>
      </dgm:t>
    </dgm:pt>
    <dgm:pt modelId="{F54F3642-BA72-47D5-933D-4474E09DD00A}" type="sibTrans" cxnId="{47B4BEA5-11F0-408F-B5E5-333E08E92E31}">
      <dgm:prSet/>
      <dgm:spPr/>
      <dgm:t>
        <a:bodyPr/>
        <a:lstStyle/>
        <a:p>
          <a:endParaRPr lang="en-US"/>
        </a:p>
      </dgm:t>
    </dgm:pt>
    <dgm:pt modelId="{7033E2F8-4B4E-4F18-B357-DA9AB8EE6535}">
      <dgm:prSet/>
      <dgm:spPr/>
      <dgm:t>
        <a:bodyPr/>
        <a:lstStyle/>
        <a:p>
          <a:r>
            <a:rPr lang="en-US"/>
            <a:t>Shows the togetherness of the school as a whole.</a:t>
          </a:r>
        </a:p>
      </dgm:t>
    </dgm:pt>
    <dgm:pt modelId="{55110AE2-CD12-4954-B51F-389B6F129A66}" type="parTrans" cxnId="{C762AB4D-C88E-42E9-83C3-F37314C6ED5E}">
      <dgm:prSet/>
      <dgm:spPr/>
      <dgm:t>
        <a:bodyPr/>
        <a:lstStyle/>
        <a:p>
          <a:endParaRPr lang="en-US"/>
        </a:p>
      </dgm:t>
    </dgm:pt>
    <dgm:pt modelId="{FA388A1D-AE5A-45B9-A7CF-2A7621B5767F}" type="sibTrans" cxnId="{C762AB4D-C88E-42E9-83C3-F37314C6ED5E}">
      <dgm:prSet/>
      <dgm:spPr/>
      <dgm:t>
        <a:bodyPr/>
        <a:lstStyle/>
        <a:p>
          <a:endParaRPr lang="en-US"/>
        </a:p>
      </dgm:t>
    </dgm:pt>
    <dgm:pt modelId="{F451C80A-A546-5449-B20D-A924ECCBA34C}" type="pres">
      <dgm:prSet presAssocID="{98E8EE16-FA46-4FE8-B79F-56034A390985}" presName="Name0" presStyleCnt="0">
        <dgm:presLayoutVars>
          <dgm:dir/>
          <dgm:animLvl val="lvl"/>
          <dgm:resizeHandles val="exact"/>
        </dgm:presLayoutVars>
      </dgm:prSet>
      <dgm:spPr/>
    </dgm:pt>
    <dgm:pt modelId="{FEB77883-9DBF-3C4D-8C7A-F005211385AC}" type="pres">
      <dgm:prSet presAssocID="{07FF9F92-7738-4274-8F09-7B62E208F102}" presName="boxAndChildren" presStyleCnt="0"/>
      <dgm:spPr/>
    </dgm:pt>
    <dgm:pt modelId="{7DC80E6D-380A-3B43-ABC1-03843CE2D481}" type="pres">
      <dgm:prSet presAssocID="{07FF9F92-7738-4274-8F09-7B62E208F102}" presName="parentTextBox" presStyleLbl="node1" presStyleIdx="0" presStyleCnt="2"/>
      <dgm:spPr/>
    </dgm:pt>
    <dgm:pt modelId="{A1A8E988-5673-B140-BC09-6F25A15869D8}" type="pres">
      <dgm:prSet presAssocID="{07FF9F92-7738-4274-8F09-7B62E208F102}" presName="entireBox" presStyleLbl="node1" presStyleIdx="0" presStyleCnt="2"/>
      <dgm:spPr/>
    </dgm:pt>
    <dgm:pt modelId="{A087B851-6B80-C14C-BA04-3F25BD6503AC}" type="pres">
      <dgm:prSet presAssocID="{07FF9F92-7738-4274-8F09-7B62E208F102}" presName="descendantBox" presStyleCnt="0"/>
      <dgm:spPr/>
    </dgm:pt>
    <dgm:pt modelId="{050B6A12-DC66-404B-9141-EE5B811396BD}" type="pres">
      <dgm:prSet presAssocID="{F5F8E56D-2DE8-4724-9B0E-7016FE63D73D}" presName="childTextBox" presStyleLbl="fgAccFollowNode1" presStyleIdx="0" presStyleCnt="2">
        <dgm:presLayoutVars>
          <dgm:bulletEnabled val="1"/>
        </dgm:presLayoutVars>
      </dgm:prSet>
      <dgm:spPr/>
    </dgm:pt>
    <dgm:pt modelId="{32607811-3AF4-6C48-B421-576F4348F40A}" type="pres">
      <dgm:prSet presAssocID="{7033E2F8-4B4E-4F18-B357-DA9AB8EE6535}" presName="childTextBox" presStyleLbl="fgAccFollowNode1" presStyleIdx="1" presStyleCnt="2">
        <dgm:presLayoutVars>
          <dgm:bulletEnabled val="1"/>
        </dgm:presLayoutVars>
      </dgm:prSet>
      <dgm:spPr/>
    </dgm:pt>
    <dgm:pt modelId="{17AC07BD-F84D-5A46-B7D4-62353699016C}" type="pres">
      <dgm:prSet presAssocID="{143321A8-B9DF-4AE2-81B0-CB9C62A565EB}" presName="sp" presStyleCnt="0"/>
      <dgm:spPr/>
    </dgm:pt>
    <dgm:pt modelId="{E89AD5D2-2C1B-1D47-A912-D67B69EDF745}" type="pres">
      <dgm:prSet presAssocID="{9A2B7935-3E22-4ABC-AF96-DD06034DFB90}" presName="arrowAndChildren" presStyleCnt="0"/>
      <dgm:spPr/>
    </dgm:pt>
    <dgm:pt modelId="{3DE7FCFC-5479-C54D-B72D-409FD3D659EC}" type="pres">
      <dgm:prSet presAssocID="{9A2B7935-3E22-4ABC-AF96-DD06034DFB90}" presName="parentTextArrow" presStyleLbl="node1" presStyleIdx="1" presStyleCnt="2"/>
      <dgm:spPr/>
    </dgm:pt>
  </dgm:ptLst>
  <dgm:cxnLst>
    <dgm:cxn modelId="{12739667-146A-6240-94A3-A61CCFED8E8D}" type="presOf" srcId="{07FF9F92-7738-4274-8F09-7B62E208F102}" destId="{7DC80E6D-380A-3B43-ABC1-03843CE2D481}" srcOrd="0" destOrd="0" presId="urn:microsoft.com/office/officeart/2005/8/layout/process4"/>
    <dgm:cxn modelId="{C762AB4D-C88E-42E9-83C3-F37314C6ED5E}" srcId="{07FF9F92-7738-4274-8F09-7B62E208F102}" destId="{7033E2F8-4B4E-4F18-B357-DA9AB8EE6535}" srcOrd="1" destOrd="0" parTransId="{55110AE2-CD12-4954-B51F-389B6F129A66}" sibTransId="{FA388A1D-AE5A-45B9-A7CF-2A7621B5767F}"/>
    <dgm:cxn modelId="{55881873-3E76-4E59-BD4D-CCCA0350F439}" srcId="{98E8EE16-FA46-4FE8-B79F-56034A390985}" destId="{9A2B7935-3E22-4ABC-AF96-DD06034DFB90}" srcOrd="0" destOrd="0" parTransId="{A7D73FCC-E88A-4F20-BAFD-4ADB79412CD3}" sibTransId="{143321A8-B9DF-4AE2-81B0-CB9C62A565EB}"/>
    <dgm:cxn modelId="{85B51D77-142E-45A2-B749-F403DD735F3C}" srcId="{98E8EE16-FA46-4FE8-B79F-56034A390985}" destId="{07FF9F92-7738-4274-8F09-7B62E208F102}" srcOrd="1" destOrd="0" parTransId="{C78D727C-8A11-42DC-B196-8C60C38BC155}" sibTransId="{05C5B304-82AF-40F3-BB4E-356F80F1AC7A}"/>
    <dgm:cxn modelId="{EC03C08A-B782-1A44-8049-52455AA3B13B}" type="presOf" srcId="{98E8EE16-FA46-4FE8-B79F-56034A390985}" destId="{F451C80A-A546-5449-B20D-A924ECCBA34C}" srcOrd="0" destOrd="0" presId="urn:microsoft.com/office/officeart/2005/8/layout/process4"/>
    <dgm:cxn modelId="{6810D2A2-5203-4B4A-943A-471A0C35804C}" type="presOf" srcId="{7033E2F8-4B4E-4F18-B357-DA9AB8EE6535}" destId="{32607811-3AF4-6C48-B421-576F4348F40A}" srcOrd="0" destOrd="0" presId="urn:microsoft.com/office/officeart/2005/8/layout/process4"/>
    <dgm:cxn modelId="{47B4BEA5-11F0-408F-B5E5-333E08E92E31}" srcId="{07FF9F92-7738-4274-8F09-7B62E208F102}" destId="{F5F8E56D-2DE8-4724-9B0E-7016FE63D73D}" srcOrd="0" destOrd="0" parTransId="{BB47477A-4E84-4C85-9AAE-CD01992AA24B}" sibTransId="{F54F3642-BA72-47D5-933D-4474E09DD00A}"/>
    <dgm:cxn modelId="{ACF2A5ED-0E70-8D48-A670-0F30B4583927}" type="presOf" srcId="{F5F8E56D-2DE8-4724-9B0E-7016FE63D73D}" destId="{050B6A12-DC66-404B-9141-EE5B811396BD}" srcOrd="0" destOrd="0" presId="urn:microsoft.com/office/officeart/2005/8/layout/process4"/>
    <dgm:cxn modelId="{A41E34F9-B76B-B544-81B8-5BA42FEAD9CE}" type="presOf" srcId="{07FF9F92-7738-4274-8F09-7B62E208F102}" destId="{A1A8E988-5673-B140-BC09-6F25A15869D8}" srcOrd="1" destOrd="0" presId="urn:microsoft.com/office/officeart/2005/8/layout/process4"/>
    <dgm:cxn modelId="{37D8EEFD-C352-7A44-81E2-C6C18CB85127}" type="presOf" srcId="{9A2B7935-3E22-4ABC-AF96-DD06034DFB90}" destId="{3DE7FCFC-5479-C54D-B72D-409FD3D659EC}" srcOrd="0" destOrd="0" presId="urn:microsoft.com/office/officeart/2005/8/layout/process4"/>
    <dgm:cxn modelId="{17021C40-88B1-CA43-BFAE-45642A866A1B}" type="presParOf" srcId="{F451C80A-A546-5449-B20D-A924ECCBA34C}" destId="{FEB77883-9DBF-3C4D-8C7A-F005211385AC}" srcOrd="0" destOrd="0" presId="urn:microsoft.com/office/officeart/2005/8/layout/process4"/>
    <dgm:cxn modelId="{889A6B86-0FAD-EB44-A3C5-38DBCCDE4810}" type="presParOf" srcId="{FEB77883-9DBF-3C4D-8C7A-F005211385AC}" destId="{7DC80E6D-380A-3B43-ABC1-03843CE2D481}" srcOrd="0" destOrd="0" presId="urn:microsoft.com/office/officeart/2005/8/layout/process4"/>
    <dgm:cxn modelId="{A2FCF535-4D94-ED41-93C6-6508D7ACF370}" type="presParOf" srcId="{FEB77883-9DBF-3C4D-8C7A-F005211385AC}" destId="{A1A8E988-5673-B140-BC09-6F25A15869D8}" srcOrd="1" destOrd="0" presId="urn:microsoft.com/office/officeart/2005/8/layout/process4"/>
    <dgm:cxn modelId="{E70BF1A9-1915-BC42-BA62-06CAD033AA7D}" type="presParOf" srcId="{FEB77883-9DBF-3C4D-8C7A-F005211385AC}" destId="{A087B851-6B80-C14C-BA04-3F25BD6503AC}" srcOrd="2" destOrd="0" presId="urn:microsoft.com/office/officeart/2005/8/layout/process4"/>
    <dgm:cxn modelId="{48D9F292-C20C-214E-AE71-35E1393B32DB}" type="presParOf" srcId="{A087B851-6B80-C14C-BA04-3F25BD6503AC}" destId="{050B6A12-DC66-404B-9141-EE5B811396BD}" srcOrd="0" destOrd="0" presId="urn:microsoft.com/office/officeart/2005/8/layout/process4"/>
    <dgm:cxn modelId="{211B0A93-B3DB-3941-8DE0-0DD5AD935B12}" type="presParOf" srcId="{A087B851-6B80-C14C-BA04-3F25BD6503AC}" destId="{32607811-3AF4-6C48-B421-576F4348F40A}" srcOrd="1" destOrd="0" presId="urn:microsoft.com/office/officeart/2005/8/layout/process4"/>
    <dgm:cxn modelId="{47256347-26FA-2243-A3E7-CE94D56AF512}" type="presParOf" srcId="{F451C80A-A546-5449-B20D-A924ECCBA34C}" destId="{17AC07BD-F84D-5A46-B7D4-62353699016C}" srcOrd="1" destOrd="0" presId="urn:microsoft.com/office/officeart/2005/8/layout/process4"/>
    <dgm:cxn modelId="{5A1CC998-0F00-4F4A-B462-46AB1480D01A}" type="presParOf" srcId="{F451C80A-A546-5449-B20D-A924ECCBA34C}" destId="{E89AD5D2-2C1B-1D47-A912-D67B69EDF745}" srcOrd="2" destOrd="0" presId="urn:microsoft.com/office/officeart/2005/8/layout/process4"/>
    <dgm:cxn modelId="{CD09E83D-669C-694C-A9A2-8D88F7F1C027}" type="presParOf" srcId="{E89AD5D2-2C1B-1D47-A912-D67B69EDF745}" destId="{3DE7FCFC-5479-C54D-B72D-409FD3D659EC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FDFA9F8-8AFB-49A6-B8CB-26EAC860A9A7}" type="doc">
      <dgm:prSet loTypeId="urn:microsoft.com/office/officeart/2018/2/layout/IconLabelDescription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F0BE7C6D-FC56-4405-A8DE-A92EFE1EC05F}">
      <dgm:prSet/>
      <dgm:spPr/>
      <dgm:t>
        <a:bodyPr/>
        <a:lstStyle/>
        <a:p>
          <a:pPr>
            <a:defRPr b="1"/>
          </a:pPr>
          <a:r>
            <a:rPr lang="en-US"/>
            <a:t>Implementing Core classes into physical education becomes harder in the high school setting. Up the difficulty of basic games</a:t>
          </a:r>
        </a:p>
      </dgm:t>
    </dgm:pt>
    <dgm:pt modelId="{E7A42F59-232C-4150-B91E-8AF64D3BCBC7}" type="parTrans" cxnId="{AFE32F5E-D231-4B36-BFE6-A49FE24832F0}">
      <dgm:prSet/>
      <dgm:spPr/>
      <dgm:t>
        <a:bodyPr/>
        <a:lstStyle/>
        <a:p>
          <a:endParaRPr lang="en-US"/>
        </a:p>
      </dgm:t>
    </dgm:pt>
    <dgm:pt modelId="{7F1B5BCF-0112-40AE-9F8F-01B417C442AD}" type="sibTrans" cxnId="{AFE32F5E-D231-4B36-BFE6-A49FE24832F0}">
      <dgm:prSet/>
      <dgm:spPr/>
      <dgm:t>
        <a:bodyPr/>
        <a:lstStyle/>
        <a:p>
          <a:endParaRPr lang="en-US"/>
        </a:p>
      </dgm:t>
    </dgm:pt>
    <dgm:pt modelId="{7ECF6A45-DEE7-45C1-B25B-812730D76060}">
      <dgm:prSet/>
      <dgm:spPr/>
      <dgm:t>
        <a:bodyPr/>
        <a:lstStyle/>
        <a:p>
          <a:r>
            <a:rPr lang="en-US"/>
            <a:t>Example: Tag but you can only turn at 45-degree angles.</a:t>
          </a:r>
        </a:p>
      </dgm:t>
    </dgm:pt>
    <dgm:pt modelId="{77EED7E5-25C3-492E-A4F7-3433D816F98A}" type="parTrans" cxnId="{10064C33-4978-439E-BABE-CCFE68765997}">
      <dgm:prSet/>
      <dgm:spPr/>
      <dgm:t>
        <a:bodyPr/>
        <a:lstStyle/>
        <a:p>
          <a:endParaRPr lang="en-US"/>
        </a:p>
      </dgm:t>
    </dgm:pt>
    <dgm:pt modelId="{4593D501-7B86-4FF4-AB8D-A80B783572CF}" type="sibTrans" cxnId="{10064C33-4978-439E-BABE-CCFE68765997}">
      <dgm:prSet/>
      <dgm:spPr/>
      <dgm:t>
        <a:bodyPr/>
        <a:lstStyle/>
        <a:p>
          <a:endParaRPr lang="en-US"/>
        </a:p>
      </dgm:t>
    </dgm:pt>
    <dgm:pt modelId="{4CCE757A-A968-4191-BB6B-130029FB1BEA}">
      <dgm:prSet/>
      <dgm:spPr/>
      <dgm:t>
        <a:bodyPr/>
        <a:lstStyle/>
        <a:p>
          <a:pPr>
            <a:defRPr b="1"/>
          </a:pPr>
          <a:r>
            <a:rPr lang="en-US" dirty="0"/>
            <a:t>Use a modified activity that is from a book the students are reading in English class</a:t>
          </a:r>
        </a:p>
        <a:p>
          <a:pPr>
            <a:defRPr b="1"/>
          </a:pPr>
          <a:r>
            <a:rPr lang="en-US" dirty="0"/>
            <a:t>Example: Run the track to simulate “Unbroken”</a:t>
          </a:r>
        </a:p>
      </dgm:t>
    </dgm:pt>
    <dgm:pt modelId="{E1C71FB7-204D-4D23-A8E4-B0A798B7E451}" type="parTrans" cxnId="{C25516BA-454C-40F0-A5BD-0C20E43177AB}">
      <dgm:prSet/>
      <dgm:spPr/>
      <dgm:t>
        <a:bodyPr/>
        <a:lstStyle/>
        <a:p>
          <a:endParaRPr lang="en-US"/>
        </a:p>
      </dgm:t>
    </dgm:pt>
    <dgm:pt modelId="{24955E80-91C7-4ACC-855F-16952665173F}" type="sibTrans" cxnId="{C25516BA-454C-40F0-A5BD-0C20E43177AB}">
      <dgm:prSet/>
      <dgm:spPr/>
      <dgm:t>
        <a:bodyPr/>
        <a:lstStyle/>
        <a:p>
          <a:endParaRPr lang="en-US"/>
        </a:p>
      </dgm:t>
    </dgm:pt>
    <dgm:pt modelId="{752BB099-41ED-4939-9A3F-022AC033905B}" type="pres">
      <dgm:prSet presAssocID="{4FDFA9F8-8AFB-49A6-B8CB-26EAC860A9A7}" presName="root" presStyleCnt="0">
        <dgm:presLayoutVars>
          <dgm:dir/>
          <dgm:resizeHandles val="exact"/>
        </dgm:presLayoutVars>
      </dgm:prSet>
      <dgm:spPr/>
    </dgm:pt>
    <dgm:pt modelId="{A1DDAD38-91EA-40A5-97D2-48D4D2C6E81C}" type="pres">
      <dgm:prSet presAssocID="{F0BE7C6D-FC56-4405-A8DE-A92EFE1EC05F}" presName="compNode" presStyleCnt="0"/>
      <dgm:spPr/>
    </dgm:pt>
    <dgm:pt modelId="{72A2152C-C033-4611-AA2A-A48F0358F201}" type="pres">
      <dgm:prSet presAssocID="{F0BE7C6D-FC56-4405-A8DE-A92EFE1EC05F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assroom"/>
        </a:ext>
      </dgm:extLst>
    </dgm:pt>
    <dgm:pt modelId="{7B55DCDA-C5F3-488A-95E5-B832A5A6EB44}" type="pres">
      <dgm:prSet presAssocID="{F0BE7C6D-FC56-4405-A8DE-A92EFE1EC05F}" presName="iconSpace" presStyleCnt="0"/>
      <dgm:spPr/>
    </dgm:pt>
    <dgm:pt modelId="{CE24A04A-FBF6-4F1D-A931-0B3F82E3ABEF}" type="pres">
      <dgm:prSet presAssocID="{F0BE7C6D-FC56-4405-A8DE-A92EFE1EC05F}" presName="parTx" presStyleLbl="revTx" presStyleIdx="0" presStyleCnt="4">
        <dgm:presLayoutVars>
          <dgm:chMax val="0"/>
          <dgm:chPref val="0"/>
        </dgm:presLayoutVars>
      </dgm:prSet>
      <dgm:spPr/>
    </dgm:pt>
    <dgm:pt modelId="{FC81A4F5-28D6-4E5F-9DE4-74F5BCAE3E12}" type="pres">
      <dgm:prSet presAssocID="{F0BE7C6D-FC56-4405-A8DE-A92EFE1EC05F}" presName="txSpace" presStyleCnt="0"/>
      <dgm:spPr/>
    </dgm:pt>
    <dgm:pt modelId="{A3A16D94-FFD4-48B2-B6E5-BEEC3193A71B}" type="pres">
      <dgm:prSet presAssocID="{F0BE7C6D-FC56-4405-A8DE-A92EFE1EC05F}" presName="desTx" presStyleLbl="revTx" presStyleIdx="1" presStyleCnt="4">
        <dgm:presLayoutVars/>
      </dgm:prSet>
      <dgm:spPr/>
    </dgm:pt>
    <dgm:pt modelId="{B6B0596C-6F00-4B71-AA6B-B34F3247E974}" type="pres">
      <dgm:prSet presAssocID="{7F1B5BCF-0112-40AE-9F8F-01B417C442AD}" presName="sibTrans" presStyleCnt="0"/>
      <dgm:spPr/>
    </dgm:pt>
    <dgm:pt modelId="{56C22247-09CE-4404-A77B-4C9ED485296A}" type="pres">
      <dgm:prSet presAssocID="{4CCE757A-A968-4191-BB6B-130029FB1BEA}" presName="compNode" presStyleCnt="0"/>
      <dgm:spPr/>
    </dgm:pt>
    <dgm:pt modelId="{08BFF582-C24E-4958-8499-3BFB6F9CB74C}" type="pres">
      <dgm:prSet presAssocID="{4CCE757A-A968-4191-BB6B-130029FB1BEA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oks"/>
        </a:ext>
      </dgm:extLst>
    </dgm:pt>
    <dgm:pt modelId="{BB08DE00-42EA-4388-A038-E3BB7EF7652E}" type="pres">
      <dgm:prSet presAssocID="{4CCE757A-A968-4191-BB6B-130029FB1BEA}" presName="iconSpace" presStyleCnt="0"/>
      <dgm:spPr/>
    </dgm:pt>
    <dgm:pt modelId="{46319AA8-567A-4E42-BE8B-432E35594E49}" type="pres">
      <dgm:prSet presAssocID="{4CCE757A-A968-4191-BB6B-130029FB1BEA}" presName="parTx" presStyleLbl="revTx" presStyleIdx="2" presStyleCnt="4">
        <dgm:presLayoutVars>
          <dgm:chMax val="0"/>
          <dgm:chPref val="0"/>
        </dgm:presLayoutVars>
      </dgm:prSet>
      <dgm:spPr/>
    </dgm:pt>
    <dgm:pt modelId="{B86F9109-8089-4785-8598-C52F71B2D8CE}" type="pres">
      <dgm:prSet presAssocID="{4CCE757A-A968-4191-BB6B-130029FB1BEA}" presName="txSpace" presStyleCnt="0"/>
      <dgm:spPr/>
    </dgm:pt>
    <dgm:pt modelId="{511BF127-5C31-49F8-9EFC-AC402D88E9A3}" type="pres">
      <dgm:prSet presAssocID="{4CCE757A-A968-4191-BB6B-130029FB1BEA}" presName="desTx" presStyleLbl="revTx" presStyleIdx="3" presStyleCnt="4">
        <dgm:presLayoutVars/>
      </dgm:prSet>
      <dgm:spPr/>
    </dgm:pt>
  </dgm:ptLst>
  <dgm:cxnLst>
    <dgm:cxn modelId="{DB4CDF0C-16DA-478D-B906-1E4B6A4D05C8}" type="presOf" srcId="{F0BE7C6D-FC56-4405-A8DE-A92EFE1EC05F}" destId="{CE24A04A-FBF6-4F1D-A931-0B3F82E3ABEF}" srcOrd="0" destOrd="0" presId="urn:microsoft.com/office/officeart/2018/2/layout/IconLabelDescriptionList"/>
    <dgm:cxn modelId="{10064C33-4978-439E-BABE-CCFE68765997}" srcId="{F0BE7C6D-FC56-4405-A8DE-A92EFE1EC05F}" destId="{7ECF6A45-DEE7-45C1-B25B-812730D76060}" srcOrd="0" destOrd="0" parTransId="{77EED7E5-25C3-492E-A4F7-3433D816F98A}" sibTransId="{4593D501-7B86-4FF4-AB8D-A80B783572CF}"/>
    <dgm:cxn modelId="{3E6BBB5C-E267-47BA-9CD8-B1EEF277AF2E}" type="presOf" srcId="{4FDFA9F8-8AFB-49A6-B8CB-26EAC860A9A7}" destId="{752BB099-41ED-4939-9A3F-022AC033905B}" srcOrd="0" destOrd="0" presId="urn:microsoft.com/office/officeart/2018/2/layout/IconLabelDescriptionList"/>
    <dgm:cxn modelId="{AFE32F5E-D231-4B36-BFE6-A49FE24832F0}" srcId="{4FDFA9F8-8AFB-49A6-B8CB-26EAC860A9A7}" destId="{F0BE7C6D-FC56-4405-A8DE-A92EFE1EC05F}" srcOrd="0" destOrd="0" parTransId="{E7A42F59-232C-4150-B91E-8AF64D3BCBC7}" sibTransId="{7F1B5BCF-0112-40AE-9F8F-01B417C442AD}"/>
    <dgm:cxn modelId="{0B309377-5741-47D0-9DF1-647A0F6DECD8}" type="presOf" srcId="{7ECF6A45-DEE7-45C1-B25B-812730D76060}" destId="{A3A16D94-FFD4-48B2-B6E5-BEEC3193A71B}" srcOrd="0" destOrd="0" presId="urn:microsoft.com/office/officeart/2018/2/layout/IconLabelDescriptionList"/>
    <dgm:cxn modelId="{C25516BA-454C-40F0-A5BD-0C20E43177AB}" srcId="{4FDFA9F8-8AFB-49A6-B8CB-26EAC860A9A7}" destId="{4CCE757A-A968-4191-BB6B-130029FB1BEA}" srcOrd="1" destOrd="0" parTransId="{E1C71FB7-204D-4D23-A8E4-B0A798B7E451}" sibTransId="{24955E80-91C7-4ACC-855F-16952665173F}"/>
    <dgm:cxn modelId="{5067B1EA-12D8-4AC9-8FA5-6C0D8331F182}" type="presOf" srcId="{4CCE757A-A968-4191-BB6B-130029FB1BEA}" destId="{46319AA8-567A-4E42-BE8B-432E35594E49}" srcOrd="0" destOrd="0" presId="urn:microsoft.com/office/officeart/2018/2/layout/IconLabelDescriptionList"/>
    <dgm:cxn modelId="{E0A73544-A06B-44D6-80C2-9C95D503F146}" type="presParOf" srcId="{752BB099-41ED-4939-9A3F-022AC033905B}" destId="{A1DDAD38-91EA-40A5-97D2-48D4D2C6E81C}" srcOrd="0" destOrd="0" presId="urn:microsoft.com/office/officeart/2018/2/layout/IconLabelDescriptionList"/>
    <dgm:cxn modelId="{D5BE8BE9-4883-4E5E-ADC0-4A63ADC97532}" type="presParOf" srcId="{A1DDAD38-91EA-40A5-97D2-48D4D2C6E81C}" destId="{72A2152C-C033-4611-AA2A-A48F0358F201}" srcOrd="0" destOrd="0" presId="urn:microsoft.com/office/officeart/2018/2/layout/IconLabelDescriptionList"/>
    <dgm:cxn modelId="{6FF4C280-4DB6-4630-BBED-682314B770B7}" type="presParOf" srcId="{A1DDAD38-91EA-40A5-97D2-48D4D2C6E81C}" destId="{7B55DCDA-C5F3-488A-95E5-B832A5A6EB44}" srcOrd="1" destOrd="0" presId="urn:microsoft.com/office/officeart/2018/2/layout/IconLabelDescriptionList"/>
    <dgm:cxn modelId="{E0618242-0E94-4B0B-86FA-7886EF7AC59A}" type="presParOf" srcId="{A1DDAD38-91EA-40A5-97D2-48D4D2C6E81C}" destId="{CE24A04A-FBF6-4F1D-A931-0B3F82E3ABEF}" srcOrd="2" destOrd="0" presId="urn:microsoft.com/office/officeart/2018/2/layout/IconLabelDescriptionList"/>
    <dgm:cxn modelId="{048917AA-3822-4CA7-AB23-16A1E671B2CD}" type="presParOf" srcId="{A1DDAD38-91EA-40A5-97D2-48D4D2C6E81C}" destId="{FC81A4F5-28D6-4E5F-9DE4-74F5BCAE3E12}" srcOrd="3" destOrd="0" presId="urn:microsoft.com/office/officeart/2018/2/layout/IconLabelDescriptionList"/>
    <dgm:cxn modelId="{F19F85A0-82B1-4C0B-BF94-36105B73CB62}" type="presParOf" srcId="{A1DDAD38-91EA-40A5-97D2-48D4D2C6E81C}" destId="{A3A16D94-FFD4-48B2-B6E5-BEEC3193A71B}" srcOrd="4" destOrd="0" presId="urn:microsoft.com/office/officeart/2018/2/layout/IconLabelDescriptionList"/>
    <dgm:cxn modelId="{5FB034D3-43D6-472A-BC8F-BB0F94B316EA}" type="presParOf" srcId="{752BB099-41ED-4939-9A3F-022AC033905B}" destId="{B6B0596C-6F00-4B71-AA6B-B34F3247E974}" srcOrd="1" destOrd="0" presId="urn:microsoft.com/office/officeart/2018/2/layout/IconLabelDescriptionList"/>
    <dgm:cxn modelId="{DF8DF18F-1BAD-4A18-81C0-81201B3A74C7}" type="presParOf" srcId="{752BB099-41ED-4939-9A3F-022AC033905B}" destId="{56C22247-09CE-4404-A77B-4C9ED485296A}" srcOrd="2" destOrd="0" presId="urn:microsoft.com/office/officeart/2018/2/layout/IconLabelDescriptionList"/>
    <dgm:cxn modelId="{6D88BD8E-F582-47F9-9732-BB43C6669E22}" type="presParOf" srcId="{56C22247-09CE-4404-A77B-4C9ED485296A}" destId="{08BFF582-C24E-4958-8499-3BFB6F9CB74C}" srcOrd="0" destOrd="0" presId="urn:microsoft.com/office/officeart/2018/2/layout/IconLabelDescriptionList"/>
    <dgm:cxn modelId="{01533841-A8DA-4ABC-A520-094CD1C82838}" type="presParOf" srcId="{56C22247-09CE-4404-A77B-4C9ED485296A}" destId="{BB08DE00-42EA-4388-A038-E3BB7EF7652E}" srcOrd="1" destOrd="0" presId="urn:microsoft.com/office/officeart/2018/2/layout/IconLabelDescriptionList"/>
    <dgm:cxn modelId="{87469B82-0FA5-4930-8DB1-829BF5D4112A}" type="presParOf" srcId="{56C22247-09CE-4404-A77B-4C9ED485296A}" destId="{46319AA8-567A-4E42-BE8B-432E35594E49}" srcOrd="2" destOrd="0" presId="urn:microsoft.com/office/officeart/2018/2/layout/IconLabelDescriptionList"/>
    <dgm:cxn modelId="{CADB0472-2524-4C34-8BE0-4138D3AA7785}" type="presParOf" srcId="{56C22247-09CE-4404-A77B-4C9ED485296A}" destId="{B86F9109-8089-4785-8598-C52F71B2D8CE}" srcOrd="3" destOrd="0" presId="urn:microsoft.com/office/officeart/2018/2/layout/IconLabelDescriptionList"/>
    <dgm:cxn modelId="{CD3FA178-85F1-4671-B3DF-2F6AA9AACDC8}" type="presParOf" srcId="{56C22247-09CE-4404-A77B-4C9ED485296A}" destId="{511BF127-5C31-49F8-9EFC-AC402D88E9A3}" srcOrd="4" destOrd="0" presId="urn:microsoft.com/office/officeart/2018/2/layout/IconLabelDescri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E2FE908-00D1-4D59-A9AF-BAFE9B029F60}" type="doc">
      <dgm:prSet loTypeId="urn:microsoft.com/office/officeart/2005/8/layout/vProcess5" loCatId="process" qsTypeId="urn:microsoft.com/office/officeart/2005/8/quickstyle/simple2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61DEF54E-88C2-4F18-BD58-F644D467409F}">
      <dgm:prSet/>
      <dgm:spPr/>
      <dgm:t>
        <a:bodyPr/>
        <a:lstStyle/>
        <a:p>
          <a:r>
            <a:rPr lang="en-US">
              <a:hlinkClick xmlns:r="http://schemas.openxmlformats.org/officeDocument/2006/relationships" r:id="rId1"/>
            </a:rPr>
            <a:t>https://blog.schoolspecialty.com/how-common-core-can-be-implemented-in-p-e/</a:t>
          </a:r>
          <a:endParaRPr lang="en-US"/>
        </a:p>
      </dgm:t>
    </dgm:pt>
    <dgm:pt modelId="{D7B44813-F87F-4B74-B6E0-952236E9270C}" type="parTrans" cxnId="{BD27C04B-CD0D-426D-9BAA-1216EA258D2E}">
      <dgm:prSet/>
      <dgm:spPr/>
      <dgm:t>
        <a:bodyPr/>
        <a:lstStyle/>
        <a:p>
          <a:endParaRPr lang="en-US"/>
        </a:p>
      </dgm:t>
    </dgm:pt>
    <dgm:pt modelId="{6035724C-D6FC-4DFA-B59A-3D31829B4846}" type="sibTrans" cxnId="{BD27C04B-CD0D-426D-9BAA-1216EA258D2E}">
      <dgm:prSet/>
      <dgm:spPr/>
      <dgm:t>
        <a:bodyPr/>
        <a:lstStyle/>
        <a:p>
          <a:endParaRPr lang="en-US"/>
        </a:p>
      </dgm:t>
    </dgm:pt>
    <dgm:pt modelId="{C2614600-1C7B-4554-B620-23CF29CF4E13}">
      <dgm:prSet/>
      <dgm:spPr/>
      <dgm:t>
        <a:bodyPr/>
        <a:lstStyle/>
        <a:p>
          <a:r>
            <a:rPr lang="en-US">
              <a:hlinkClick xmlns:r="http://schemas.openxmlformats.org/officeDocument/2006/relationships" r:id="rId2"/>
            </a:rPr>
            <a:t>https://www.longbranch.k12.nj.us/Page/13905</a:t>
          </a:r>
          <a:endParaRPr lang="en-US"/>
        </a:p>
      </dgm:t>
    </dgm:pt>
    <dgm:pt modelId="{357E8879-1C24-4996-941E-9334980A0BC8}" type="parTrans" cxnId="{C9C97F36-22F5-42E6-91C6-F96779A55A71}">
      <dgm:prSet/>
      <dgm:spPr/>
      <dgm:t>
        <a:bodyPr/>
        <a:lstStyle/>
        <a:p>
          <a:endParaRPr lang="en-US"/>
        </a:p>
      </dgm:t>
    </dgm:pt>
    <dgm:pt modelId="{033DC7B1-C20A-499A-9CCD-4F39D9D84E98}" type="sibTrans" cxnId="{C9C97F36-22F5-42E6-91C6-F96779A55A71}">
      <dgm:prSet/>
      <dgm:spPr/>
      <dgm:t>
        <a:bodyPr/>
        <a:lstStyle/>
        <a:p>
          <a:endParaRPr lang="en-US"/>
        </a:p>
      </dgm:t>
    </dgm:pt>
    <dgm:pt modelId="{64CD42FD-7384-48CF-8656-E630C1A87CDB}">
      <dgm:prSet/>
      <dgm:spPr/>
      <dgm:t>
        <a:bodyPr/>
        <a:lstStyle/>
        <a:p>
          <a:r>
            <a:rPr lang="en-US">
              <a:hlinkClick xmlns:r="http://schemas.openxmlformats.org/officeDocument/2006/relationships" r:id="rId3"/>
            </a:rPr>
            <a:t>https://www.ssww.com/blog/stem-steam-activity-ideas-physical-education/</a:t>
          </a:r>
          <a:endParaRPr lang="en-US"/>
        </a:p>
      </dgm:t>
    </dgm:pt>
    <dgm:pt modelId="{FD893278-87B2-43DE-BEC5-4D230392E409}" type="parTrans" cxnId="{66A714F9-66D4-4F62-9F97-73EC328994A3}">
      <dgm:prSet/>
      <dgm:spPr/>
      <dgm:t>
        <a:bodyPr/>
        <a:lstStyle/>
        <a:p>
          <a:endParaRPr lang="en-US"/>
        </a:p>
      </dgm:t>
    </dgm:pt>
    <dgm:pt modelId="{3775C7BF-6304-4B6F-94A6-D6F56EA0C116}" type="sibTrans" cxnId="{66A714F9-66D4-4F62-9F97-73EC328994A3}">
      <dgm:prSet/>
      <dgm:spPr/>
      <dgm:t>
        <a:bodyPr/>
        <a:lstStyle/>
        <a:p>
          <a:endParaRPr lang="en-US"/>
        </a:p>
      </dgm:t>
    </dgm:pt>
    <dgm:pt modelId="{C68B65B8-2820-384E-B9EA-92A65340D9C9}" type="pres">
      <dgm:prSet presAssocID="{8E2FE908-00D1-4D59-A9AF-BAFE9B029F60}" presName="outerComposite" presStyleCnt="0">
        <dgm:presLayoutVars>
          <dgm:chMax val="5"/>
          <dgm:dir/>
          <dgm:resizeHandles val="exact"/>
        </dgm:presLayoutVars>
      </dgm:prSet>
      <dgm:spPr/>
    </dgm:pt>
    <dgm:pt modelId="{9E84D9E9-DA7E-5B43-8C6B-04458DF7BE2E}" type="pres">
      <dgm:prSet presAssocID="{8E2FE908-00D1-4D59-A9AF-BAFE9B029F60}" presName="dummyMaxCanvas" presStyleCnt="0">
        <dgm:presLayoutVars/>
      </dgm:prSet>
      <dgm:spPr/>
    </dgm:pt>
    <dgm:pt modelId="{C2A6EA41-BEBC-B841-AFA8-95C528A22B0F}" type="pres">
      <dgm:prSet presAssocID="{8E2FE908-00D1-4D59-A9AF-BAFE9B029F60}" presName="ThreeNodes_1" presStyleLbl="node1" presStyleIdx="0" presStyleCnt="3">
        <dgm:presLayoutVars>
          <dgm:bulletEnabled val="1"/>
        </dgm:presLayoutVars>
      </dgm:prSet>
      <dgm:spPr/>
    </dgm:pt>
    <dgm:pt modelId="{6D3C12AF-8E8C-0543-95AD-ABE2D03CB51B}" type="pres">
      <dgm:prSet presAssocID="{8E2FE908-00D1-4D59-A9AF-BAFE9B029F60}" presName="ThreeNodes_2" presStyleLbl="node1" presStyleIdx="1" presStyleCnt="3">
        <dgm:presLayoutVars>
          <dgm:bulletEnabled val="1"/>
        </dgm:presLayoutVars>
      </dgm:prSet>
      <dgm:spPr/>
    </dgm:pt>
    <dgm:pt modelId="{CA81AF3A-0D36-344C-B642-73648610A123}" type="pres">
      <dgm:prSet presAssocID="{8E2FE908-00D1-4D59-A9AF-BAFE9B029F60}" presName="ThreeNodes_3" presStyleLbl="node1" presStyleIdx="2" presStyleCnt="3">
        <dgm:presLayoutVars>
          <dgm:bulletEnabled val="1"/>
        </dgm:presLayoutVars>
      </dgm:prSet>
      <dgm:spPr/>
    </dgm:pt>
    <dgm:pt modelId="{0DF37320-6D50-574F-8B67-46BA6FD8BEBE}" type="pres">
      <dgm:prSet presAssocID="{8E2FE908-00D1-4D59-A9AF-BAFE9B029F60}" presName="ThreeConn_1-2" presStyleLbl="fgAccFollowNode1" presStyleIdx="0" presStyleCnt="2">
        <dgm:presLayoutVars>
          <dgm:bulletEnabled val="1"/>
        </dgm:presLayoutVars>
      </dgm:prSet>
      <dgm:spPr/>
    </dgm:pt>
    <dgm:pt modelId="{7E872E97-A881-A648-8FB4-5C243E546D62}" type="pres">
      <dgm:prSet presAssocID="{8E2FE908-00D1-4D59-A9AF-BAFE9B029F60}" presName="ThreeConn_2-3" presStyleLbl="fgAccFollowNode1" presStyleIdx="1" presStyleCnt="2">
        <dgm:presLayoutVars>
          <dgm:bulletEnabled val="1"/>
        </dgm:presLayoutVars>
      </dgm:prSet>
      <dgm:spPr/>
    </dgm:pt>
    <dgm:pt modelId="{F9732E79-4593-A643-BE36-AB442FB4D75E}" type="pres">
      <dgm:prSet presAssocID="{8E2FE908-00D1-4D59-A9AF-BAFE9B029F60}" presName="ThreeNodes_1_text" presStyleLbl="node1" presStyleIdx="2" presStyleCnt="3">
        <dgm:presLayoutVars>
          <dgm:bulletEnabled val="1"/>
        </dgm:presLayoutVars>
      </dgm:prSet>
      <dgm:spPr/>
    </dgm:pt>
    <dgm:pt modelId="{0C791191-1AE7-EC4D-A219-4046807B1F3A}" type="pres">
      <dgm:prSet presAssocID="{8E2FE908-00D1-4D59-A9AF-BAFE9B029F60}" presName="ThreeNodes_2_text" presStyleLbl="node1" presStyleIdx="2" presStyleCnt="3">
        <dgm:presLayoutVars>
          <dgm:bulletEnabled val="1"/>
        </dgm:presLayoutVars>
      </dgm:prSet>
      <dgm:spPr/>
    </dgm:pt>
    <dgm:pt modelId="{63B56691-A8D0-524F-B6C1-25E964064D73}" type="pres">
      <dgm:prSet presAssocID="{8E2FE908-00D1-4D59-A9AF-BAFE9B029F60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A254EB1F-C3DE-B64A-A779-EAF33137CD24}" type="presOf" srcId="{033DC7B1-C20A-499A-9CCD-4F39D9D84E98}" destId="{7E872E97-A881-A648-8FB4-5C243E546D62}" srcOrd="0" destOrd="0" presId="urn:microsoft.com/office/officeart/2005/8/layout/vProcess5"/>
    <dgm:cxn modelId="{2FB15523-774D-904A-BE8B-C957983C38E5}" type="presOf" srcId="{64CD42FD-7384-48CF-8656-E630C1A87CDB}" destId="{63B56691-A8D0-524F-B6C1-25E964064D73}" srcOrd="1" destOrd="0" presId="urn:microsoft.com/office/officeart/2005/8/layout/vProcess5"/>
    <dgm:cxn modelId="{C9C97F36-22F5-42E6-91C6-F96779A55A71}" srcId="{8E2FE908-00D1-4D59-A9AF-BAFE9B029F60}" destId="{C2614600-1C7B-4554-B620-23CF29CF4E13}" srcOrd="1" destOrd="0" parTransId="{357E8879-1C24-4996-941E-9334980A0BC8}" sibTransId="{033DC7B1-C20A-499A-9CCD-4F39D9D84E98}"/>
    <dgm:cxn modelId="{B3C19445-02A7-BF46-B9B4-F35F2F9384DF}" type="presOf" srcId="{64CD42FD-7384-48CF-8656-E630C1A87CDB}" destId="{CA81AF3A-0D36-344C-B642-73648610A123}" srcOrd="0" destOrd="0" presId="urn:microsoft.com/office/officeart/2005/8/layout/vProcess5"/>
    <dgm:cxn modelId="{BD27C04B-CD0D-426D-9BAA-1216EA258D2E}" srcId="{8E2FE908-00D1-4D59-A9AF-BAFE9B029F60}" destId="{61DEF54E-88C2-4F18-BD58-F644D467409F}" srcOrd="0" destOrd="0" parTransId="{D7B44813-F87F-4B74-B6E0-952236E9270C}" sibTransId="{6035724C-D6FC-4DFA-B59A-3D31829B4846}"/>
    <dgm:cxn modelId="{9138FC74-6B06-1B4A-B5DD-3313445985F8}" type="presOf" srcId="{6035724C-D6FC-4DFA-B59A-3D31829B4846}" destId="{0DF37320-6D50-574F-8B67-46BA6FD8BEBE}" srcOrd="0" destOrd="0" presId="urn:microsoft.com/office/officeart/2005/8/layout/vProcess5"/>
    <dgm:cxn modelId="{4E6683A4-ED93-644F-A189-5F6927F4A185}" type="presOf" srcId="{8E2FE908-00D1-4D59-A9AF-BAFE9B029F60}" destId="{C68B65B8-2820-384E-B9EA-92A65340D9C9}" srcOrd="0" destOrd="0" presId="urn:microsoft.com/office/officeart/2005/8/layout/vProcess5"/>
    <dgm:cxn modelId="{B07279B6-9107-9044-8F4F-EF024EE1E57B}" type="presOf" srcId="{C2614600-1C7B-4554-B620-23CF29CF4E13}" destId="{6D3C12AF-8E8C-0543-95AD-ABE2D03CB51B}" srcOrd="0" destOrd="0" presId="urn:microsoft.com/office/officeart/2005/8/layout/vProcess5"/>
    <dgm:cxn modelId="{B82A06D5-39A9-554E-9DA5-89C12D9DBA60}" type="presOf" srcId="{C2614600-1C7B-4554-B620-23CF29CF4E13}" destId="{0C791191-1AE7-EC4D-A219-4046807B1F3A}" srcOrd="1" destOrd="0" presId="urn:microsoft.com/office/officeart/2005/8/layout/vProcess5"/>
    <dgm:cxn modelId="{3CA906E4-9ACD-734C-8106-BD12FCF6135B}" type="presOf" srcId="{61DEF54E-88C2-4F18-BD58-F644D467409F}" destId="{C2A6EA41-BEBC-B841-AFA8-95C528A22B0F}" srcOrd="0" destOrd="0" presId="urn:microsoft.com/office/officeart/2005/8/layout/vProcess5"/>
    <dgm:cxn modelId="{3072F2E9-7BDF-D349-8AC8-09A627941CCC}" type="presOf" srcId="{61DEF54E-88C2-4F18-BD58-F644D467409F}" destId="{F9732E79-4593-A643-BE36-AB442FB4D75E}" srcOrd="1" destOrd="0" presId="urn:microsoft.com/office/officeart/2005/8/layout/vProcess5"/>
    <dgm:cxn modelId="{66A714F9-66D4-4F62-9F97-73EC328994A3}" srcId="{8E2FE908-00D1-4D59-A9AF-BAFE9B029F60}" destId="{64CD42FD-7384-48CF-8656-E630C1A87CDB}" srcOrd="2" destOrd="0" parTransId="{FD893278-87B2-43DE-BEC5-4D230392E409}" sibTransId="{3775C7BF-6304-4B6F-94A6-D6F56EA0C116}"/>
    <dgm:cxn modelId="{16B02A87-C0FF-0540-A011-B8016DA4F29F}" type="presParOf" srcId="{C68B65B8-2820-384E-B9EA-92A65340D9C9}" destId="{9E84D9E9-DA7E-5B43-8C6B-04458DF7BE2E}" srcOrd="0" destOrd="0" presId="urn:microsoft.com/office/officeart/2005/8/layout/vProcess5"/>
    <dgm:cxn modelId="{9A9AB358-1814-DF48-A21C-A9C46D56859D}" type="presParOf" srcId="{C68B65B8-2820-384E-B9EA-92A65340D9C9}" destId="{C2A6EA41-BEBC-B841-AFA8-95C528A22B0F}" srcOrd="1" destOrd="0" presId="urn:microsoft.com/office/officeart/2005/8/layout/vProcess5"/>
    <dgm:cxn modelId="{97F7821E-0C29-F948-B5EC-859935F8177C}" type="presParOf" srcId="{C68B65B8-2820-384E-B9EA-92A65340D9C9}" destId="{6D3C12AF-8E8C-0543-95AD-ABE2D03CB51B}" srcOrd="2" destOrd="0" presId="urn:microsoft.com/office/officeart/2005/8/layout/vProcess5"/>
    <dgm:cxn modelId="{EB6EB673-6107-F148-A77B-FE677A702349}" type="presParOf" srcId="{C68B65B8-2820-384E-B9EA-92A65340D9C9}" destId="{CA81AF3A-0D36-344C-B642-73648610A123}" srcOrd="3" destOrd="0" presId="urn:microsoft.com/office/officeart/2005/8/layout/vProcess5"/>
    <dgm:cxn modelId="{60567DB9-EE64-8A4C-8620-75A295D9B198}" type="presParOf" srcId="{C68B65B8-2820-384E-B9EA-92A65340D9C9}" destId="{0DF37320-6D50-574F-8B67-46BA6FD8BEBE}" srcOrd="4" destOrd="0" presId="urn:microsoft.com/office/officeart/2005/8/layout/vProcess5"/>
    <dgm:cxn modelId="{36E0BA18-C0EE-A24E-B403-49C0D525CD71}" type="presParOf" srcId="{C68B65B8-2820-384E-B9EA-92A65340D9C9}" destId="{7E872E97-A881-A648-8FB4-5C243E546D62}" srcOrd="5" destOrd="0" presId="urn:microsoft.com/office/officeart/2005/8/layout/vProcess5"/>
    <dgm:cxn modelId="{6BDB9253-B27F-F743-92B3-AF0D1187AA75}" type="presParOf" srcId="{C68B65B8-2820-384E-B9EA-92A65340D9C9}" destId="{F9732E79-4593-A643-BE36-AB442FB4D75E}" srcOrd="6" destOrd="0" presId="urn:microsoft.com/office/officeart/2005/8/layout/vProcess5"/>
    <dgm:cxn modelId="{80072A41-3272-D442-A062-D8A754CBEF10}" type="presParOf" srcId="{C68B65B8-2820-384E-B9EA-92A65340D9C9}" destId="{0C791191-1AE7-EC4D-A219-4046807B1F3A}" srcOrd="7" destOrd="0" presId="urn:microsoft.com/office/officeart/2005/8/layout/vProcess5"/>
    <dgm:cxn modelId="{3795DB48-5F53-CE40-B472-EA077E7FA1E7}" type="presParOf" srcId="{C68B65B8-2820-384E-B9EA-92A65340D9C9}" destId="{63B56691-A8D0-524F-B6C1-25E964064D73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DC4E88-4515-4EE2-90C1-76BD64059F80}">
      <dsp:nvSpPr>
        <dsp:cNvPr id="0" name=""/>
        <dsp:cNvSpPr/>
      </dsp:nvSpPr>
      <dsp:spPr>
        <a:xfrm>
          <a:off x="0" y="859283"/>
          <a:ext cx="5821767" cy="1586369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DCE256-A99C-4D87-9764-9C32015B81F4}">
      <dsp:nvSpPr>
        <dsp:cNvPr id="0" name=""/>
        <dsp:cNvSpPr/>
      </dsp:nvSpPr>
      <dsp:spPr>
        <a:xfrm>
          <a:off x="479876" y="1216216"/>
          <a:ext cx="872503" cy="87250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8D72F89-AAB9-453E-A660-F6E2DB218F62}">
      <dsp:nvSpPr>
        <dsp:cNvPr id="0" name=""/>
        <dsp:cNvSpPr/>
      </dsp:nvSpPr>
      <dsp:spPr>
        <a:xfrm>
          <a:off x="1832256" y="859283"/>
          <a:ext cx="3989510" cy="15863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891" tIns="167891" rIns="167891" bIns="167891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Using the information from their core classes in the Physical Education setting helps to reinforce what the students are learning in the classroom.</a:t>
          </a:r>
        </a:p>
      </dsp:txBody>
      <dsp:txXfrm>
        <a:off x="1832256" y="859283"/>
        <a:ext cx="3989510" cy="1586369"/>
      </dsp:txXfrm>
    </dsp:sp>
    <dsp:sp modelId="{4C54B4C7-ED3E-4B95-B530-8D2F6CF90863}">
      <dsp:nvSpPr>
        <dsp:cNvPr id="0" name=""/>
        <dsp:cNvSpPr/>
      </dsp:nvSpPr>
      <dsp:spPr>
        <a:xfrm>
          <a:off x="0" y="2842245"/>
          <a:ext cx="5821767" cy="158636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4F20B2-58B3-4279-8CE1-E2C68ADE5776}">
      <dsp:nvSpPr>
        <dsp:cNvPr id="0" name=""/>
        <dsp:cNvSpPr/>
      </dsp:nvSpPr>
      <dsp:spPr>
        <a:xfrm>
          <a:off x="479876" y="3199178"/>
          <a:ext cx="872503" cy="87250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BAFF660-6DC4-41E7-B5B8-CE76A39FB3C7}">
      <dsp:nvSpPr>
        <dsp:cNvPr id="0" name=""/>
        <dsp:cNvSpPr/>
      </dsp:nvSpPr>
      <dsp:spPr>
        <a:xfrm>
          <a:off x="1832256" y="2842245"/>
          <a:ext cx="3989510" cy="15863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891" tIns="167891" rIns="167891" bIns="167891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Reinforcement leads to more concreate learning.</a:t>
          </a:r>
        </a:p>
      </dsp:txBody>
      <dsp:txXfrm>
        <a:off x="1832256" y="2842245"/>
        <a:ext cx="3989510" cy="158636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A8E988-5673-B140-BC09-6F25A15869D8}">
      <dsp:nvSpPr>
        <dsp:cNvPr id="0" name=""/>
        <dsp:cNvSpPr/>
      </dsp:nvSpPr>
      <dsp:spPr>
        <a:xfrm>
          <a:off x="0" y="2778607"/>
          <a:ext cx="5638800" cy="182306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84912" rIns="184912" bIns="184912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This will help to do two things</a:t>
          </a:r>
        </a:p>
      </dsp:txBody>
      <dsp:txXfrm>
        <a:off x="0" y="2778607"/>
        <a:ext cx="5638800" cy="984456"/>
      </dsp:txXfrm>
    </dsp:sp>
    <dsp:sp modelId="{050B6A12-DC66-404B-9141-EE5B811396BD}">
      <dsp:nvSpPr>
        <dsp:cNvPr id="0" name=""/>
        <dsp:cNvSpPr/>
      </dsp:nvSpPr>
      <dsp:spPr>
        <a:xfrm>
          <a:off x="0" y="3726601"/>
          <a:ext cx="2819399" cy="838610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20320" rIns="113792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Strengthen the relationship between you and the homeroom teachers</a:t>
          </a:r>
        </a:p>
      </dsp:txBody>
      <dsp:txXfrm>
        <a:off x="0" y="3726601"/>
        <a:ext cx="2819399" cy="838610"/>
      </dsp:txXfrm>
    </dsp:sp>
    <dsp:sp modelId="{32607811-3AF4-6C48-B421-576F4348F40A}">
      <dsp:nvSpPr>
        <dsp:cNvPr id="0" name=""/>
        <dsp:cNvSpPr/>
      </dsp:nvSpPr>
      <dsp:spPr>
        <a:xfrm>
          <a:off x="2819400" y="3726601"/>
          <a:ext cx="2819399" cy="838610"/>
        </a:xfrm>
        <a:prstGeom prst="rect">
          <a:avLst/>
        </a:prstGeom>
        <a:solidFill>
          <a:schemeClr val="accent2">
            <a:tint val="40000"/>
            <a:alpha val="90000"/>
            <a:hueOff val="3524137"/>
            <a:satOff val="-59496"/>
            <a:lumOff val="-3708"/>
            <a:alphaOff val="0"/>
          </a:schemeClr>
        </a:solidFill>
        <a:ln w="15875" cap="flat" cmpd="sng" algn="ctr">
          <a:solidFill>
            <a:schemeClr val="accent2">
              <a:tint val="40000"/>
              <a:alpha val="90000"/>
              <a:hueOff val="3524137"/>
              <a:satOff val="-59496"/>
              <a:lumOff val="-370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20320" rIns="113792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Shows the togetherness of the school as a whole.</a:t>
          </a:r>
        </a:p>
      </dsp:txBody>
      <dsp:txXfrm>
        <a:off x="2819400" y="3726601"/>
        <a:ext cx="2819399" cy="838610"/>
      </dsp:txXfrm>
    </dsp:sp>
    <dsp:sp modelId="{3DE7FCFC-5479-C54D-B72D-409FD3D659EC}">
      <dsp:nvSpPr>
        <dsp:cNvPr id="0" name=""/>
        <dsp:cNvSpPr/>
      </dsp:nvSpPr>
      <dsp:spPr>
        <a:xfrm rot="10800000">
          <a:off x="0" y="2075"/>
          <a:ext cx="5638800" cy="2803877"/>
        </a:xfrm>
        <a:prstGeom prst="upArrowCallout">
          <a:avLst/>
        </a:prstGeom>
        <a:solidFill>
          <a:schemeClr val="accent2">
            <a:hueOff val="2529934"/>
            <a:satOff val="-47862"/>
            <a:lumOff val="-3334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84912" rIns="184912" bIns="184912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Talk with the homeroom teachers to get a look at their semester plan to see what they will be teaching at certain points of the year.</a:t>
          </a:r>
        </a:p>
      </dsp:txBody>
      <dsp:txXfrm rot="10800000">
        <a:off x="0" y="2075"/>
        <a:ext cx="5638800" cy="182187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A2152C-C033-4611-AA2A-A48F0358F201}">
      <dsp:nvSpPr>
        <dsp:cNvPr id="0" name=""/>
        <dsp:cNvSpPr/>
      </dsp:nvSpPr>
      <dsp:spPr>
        <a:xfrm>
          <a:off x="590279" y="721634"/>
          <a:ext cx="1512000" cy="1512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E24A04A-FBF6-4F1D-A931-0B3F82E3ABEF}">
      <dsp:nvSpPr>
        <dsp:cNvPr id="0" name=""/>
        <dsp:cNvSpPr/>
      </dsp:nvSpPr>
      <dsp:spPr>
        <a:xfrm>
          <a:off x="590279" y="2351118"/>
          <a:ext cx="4320000" cy="648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400" kern="1200"/>
            <a:t>Implementing Core classes into physical education becomes harder in the high school setting. Up the difficulty of basic games</a:t>
          </a:r>
        </a:p>
      </dsp:txBody>
      <dsp:txXfrm>
        <a:off x="590279" y="2351118"/>
        <a:ext cx="4320000" cy="648000"/>
      </dsp:txXfrm>
    </dsp:sp>
    <dsp:sp modelId="{A3A16D94-FFD4-48B2-B6E5-BEEC3193A71B}">
      <dsp:nvSpPr>
        <dsp:cNvPr id="0" name=""/>
        <dsp:cNvSpPr/>
      </dsp:nvSpPr>
      <dsp:spPr>
        <a:xfrm>
          <a:off x="590279" y="3053762"/>
          <a:ext cx="4320000" cy="4000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Example: Tag but you can only turn at 45-degree angles.</a:t>
          </a:r>
        </a:p>
      </dsp:txBody>
      <dsp:txXfrm>
        <a:off x="590279" y="3053762"/>
        <a:ext cx="4320000" cy="400070"/>
      </dsp:txXfrm>
    </dsp:sp>
    <dsp:sp modelId="{08BFF582-C24E-4958-8499-3BFB6F9CB74C}">
      <dsp:nvSpPr>
        <dsp:cNvPr id="0" name=""/>
        <dsp:cNvSpPr/>
      </dsp:nvSpPr>
      <dsp:spPr>
        <a:xfrm>
          <a:off x="5666279" y="721634"/>
          <a:ext cx="1512000" cy="1512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319AA8-567A-4E42-BE8B-432E35594E49}">
      <dsp:nvSpPr>
        <dsp:cNvPr id="0" name=""/>
        <dsp:cNvSpPr/>
      </dsp:nvSpPr>
      <dsp:spPr>
        <a:xfrm>
          <a:off x="5666279" y="2351118"/>
          <a:ext cx="4320000" cy="648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400" kern="1200" dirty="0"/>
            <a:t>Use a modified activity that is from a book the students are reading in English class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400" kern="1200" dirty="0"/>
            <a:t>Example: Run the track to simulate “Unbroken”</a:t>
          </a:r>
        </a:p>
      </dsp:txBody>
      <dsp:txXfrm>
        <a:off x="5666279" y="2351118"/>
        <a:ext cx="4320000" cy="648000"/>
      </dsp:txXfrm>
    </dsp:sp>
    <dsp:sp modelId="{511BF127-5C31-49F8-9EFC-AC402D88E9A3}">
      <dsp:nvSpPr>
        <dsp:cNvPr id="0" name=""/>
        <dsp:cNvSpPr/>
      </dsp:nvSpPr>
      <dsp:spPr>
        <a:xfrm>
          <a:off x="5666279" y="3053762"/>
          <a:ext cx="4320000" cy="4000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A6EA41-BEBC-B841-AFA8-95C528A22B0F}">
      <dsp:nvSpPr>
        <dsp:cNvPr id="0" name=""/>
        <dsp:cNvSpPr/>
      </dsp:nvSpPr>
      <dsp:spPr>
        <a:xfrm>
          <a:off x="0" y="0"/>
          <a:ext cx="8990074" cy="125264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>
              <a:hlinkClick xmlns:r="http://schemas.openxmlformats.org/officeDocument/2006/relationships" r:id="rId1"/>
            </a:rPr>
            <a:t>https://blog.schoolspecialty.com/how-common-core-can-be-implemented-in-p-e/</a:t>
          </a:r>
          <a:endParaRPr lang="en-US" sz="2600" kern="1200"/>
        </a:p>
      </dsp:txBody>
      <dsp:txXfrm>
        <a:off x="36689" y="36689"/>
        <a:ext cx="7638376" cy="1179262"/>
      </dsp:txXfrm>
    </dsp:sp>
    <dsp:sp modelId="{6D3C12AF-8E8C-0543-95AD-ABE2D03CB51B}">
      <dsp:nvSpPr>
        <dsp:cNvPr id="0" name=""/>
        <dsp:cNvSpPr/>
      </dsp:nvSpPr>
      <dsp:spPr>
        <a:xfrm>
          <a:off x="793241" y="1461413"/>
          <a:ext cx="8990074" cy="1252640"/>
        </a:xfrm>
        <a:prstGeom prst="roundRect">
          <a:avLst>
            <a:gd name="adj" fmla="val 10000"/>
          </a:avLst>
        </a:prstGeom>
        <a:solidFill>
          <a:schemeClr val="accent2">
            <a:hueOff val="1264967"/>
            <a:satOff val="-23931"/>
            <a:lumOff val="-166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>
              <a:hlinkClick xmlns:r="http://schemas.openxmlformats.org/officeDocument/2006/relationships" r:id="rId2"/>
            </a:rPr>
            <a:t>https://www.longbranch.k12.nj.us/Page/13905</a:t>
          </a:r>
          <a:endParaRPr lang="en-US" sz="2600" kern="1200"/>
        </a:p>
      </dsp:txBody>
      <dsp:txXfrm>
        <a:off x="829930" y="1498102"/>
        <a:ext cx="7309238" cy="1179262"/>
      </dsp:txXfrm>
    </dsp:sp>
    <dsp:sp modelId="{CA81AF3A-0D36-344C-B642-73648610A123}">
      <dsp:nvSpPr>
        <dsp:cNvPr id="0" name=""/>
        <dsp:cNvSpPr/>
      </dsp:nvSpPr>
      <dsp:spPr>
        <a:xfrm>
          <a:off x="1586483" y="2922827"/>
          <a:ext cx="8990074" cy="1252640"/>
        </a:xfrm>
        <a:prstGeom prst="roundRect">
          <a:avLst>
            <a:gd name="adj" fmla="val 10000"/>
          </a:avLst>
        </a:prstGeom>
        <a:solidFill>
          <a:schemeClr val="accent2">
            <a:hueOff val="2529934"/>
            <a:satOff val="-47862"/>
            <a:lumOff val="-333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>
              <a:hlinkClick xmlns:r="http://schemas.openxmlformats.org/officeDocument/2006/relationships" r:id="rId3"/>
            </a:rPr>
            <a:t>https://www.ssww.com/blog/stem-steam-activity-ideas-physical-education/</a:t>
          </a:r>
          <a:endParaRPr lang="en-US" sz="2600" kern="1200"/>
        </a:p>
      </dsp:txBody>
      <dsp:txXfrm>
        <a:off x="1623172" y="2959516"/>
        <a:ext cx="7309238" cy="1179262"/>
      </dsp:txXfrm>
    </dsp:sp>
    <dsp:sp modelId="{0DF37320-6D50-574F-8B67-46BA6FD8BEBE}">
      <dsp:nvSpPr>
        <dsp:cNvPr id="0" name=""/>
        <dsp:cNvSpPr/>
      </dsp:nvSpPr>
      <dsp:spPr>
        <a:xfrm>
          <a:off x="8175858" y="949918"/>
          <a:ext cx="814216" cy="814216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8359057" y="949918"/>
        <a:ext cx="447818" cy="612698"/>
      </dsp:txXfrm>
    </dsp:sp>
    <dsp:sp modelId="{7E872E97-A881-A648-8FB4-5C243E546D62}">
      <dsp:nvSpPr>
        <dsp:cNvPr id="0" name=""/>
        <dsp:cNvSpPr/>
      </dsp:nvSpPr>
      <dsp:spPr>
        <a:xfrm>
          <a:off x="8969099" y="2402981"/>
          <a:ext cx="814216" cy="814216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3524137"/>
            <a:satOff val="-59496"/>
            <a:lumOff val="-3708"/>
            <a:alphaOff val="0"/>
          </a:schemeClr>
        </a:solidFill>
        <a:ln w="15875" cap="flat" cmpd="sng" algn="ctr">
          <a:solidFill>
            <a:schemeClr val="accent2">
              <a:tint val="40000"/>
              <a:alpha val="90000"/>
              <a:hueOff val="3524137"/>
              <a:satOff val="-59496"/>
              <a:lumOff val="-370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9152298" y="2402981"/>
        <a:ext cx="447818" cy="61269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LabelDescriptionList">
  <dgm:title val="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l" for="ch" forName="iconRect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90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2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3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4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5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6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7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8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39" name="Rectangle 38"/>
            <p:cNvSpPr/>
            <p:nvPr/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9236" y="2075504"/>
            <a:ext cx="8679915" cy="1748729"/>
          </a:xfrm>
        </p:spPr>
        <p:txBody>
          <a:bodyPr bIns="0" anchor="b">
            <a:normAutofit/>
          </a:bodyPr>
          <a:lstStyle>
            <a:lvl1pPr algn="ctr">
              <a:lnSpc>
                <a:spcPct val="80000"/>
              </a:lnSpc>
              <a:defRPr sz="5400" spc="-150"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9237" y="3906266"/>
            <a:ext cx="8673427" cy="1322587"/>
          </a:xfrm>
        </p:spPr>
        <p:txBody>
          <a:bodyPr t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 b="0">
                <a:solidFill>
                  <a:srgbClr val="FFFEFF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 vert="horz" lIns="91440" tIns="45720" rIns="91440" bIns="45720" rtlCol="0" anchor="ctr"/>
          <a:lstStyle>
            <a:lvl1pPr>
              <a:defRPr lang="en-US"/>
            </a:lvl1pPr>
          </a:lstStyle>
          <a:p>
            <a:fld id="{48A87A34-81AB-432B-8DAE-1953F412C126}" type="datetimeFigureOut">
              <a:rPr lang="en-US" dirty="0"/>
              <a:pPr/>
              <a:t>5/17/2020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1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09983" y="794719"/>
            <a:ext cx="6275035" cy="525709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 flipH="1">
            <a:off x="0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7718948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07437" y="2349925"/>
            <a:ext cx="3501195" cy="2456442"/>
          </a:xfrm>
        </p:spPr>
        <p:txBody>
          <a:bodyPr vert="eaVert"/>
          <a:lstStyle>
            <a:lvl1pPr algn="l">
              <a:lnSpc>
                <a:spcPct val="80000"/>
              </a:lnSpc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2747" y="798444"/>
            <a:ext cx="6268622" cy="525730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5/17/2020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roup 79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81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7" name="Group 26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8" name="Rectangle 27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49925"/>
            <a:ext cx="3498979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8447" y="803186"/>
            <a:ext cx="6281873" cy="5248622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78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3259545" y="1186483"/>
            <a:ext cx="5666145" cy="4477933"/>
            <a:chOff x="3259545" y="1186483"/>
            <a:chExt cx="5666145" cy="4477933"/>
          </a:xfrm>
        </p:grpSpPr>
        <p:sp>
          <p:nvSpPr>
            <p:cNvPr id="99" name="Rectangle 98"/>
            <p:cNvSpPr/>
            <p:nvPr/>
          </p:nvSpPr>
          <p:spPr>
            <a:xfrm>
              <a:off x="3259545" y="1186483"/>
              <a:ext cx="5657881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1" name="Rectangle 100"/>
            <p:cNvSpPr/>
            <p:nvPr/>
          </p:nvSpPr>
          <p:spPr>
            <a:xfrm>
              <a:off x="3259545" y="1991156"/>
              <a:ext cx="5666145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4216" y="2074730"/>
            <a:ext cx="5490224" cy="1689390"/>
          </a:xfrm>
        </p:spPr>
        <p:txBody>
          <a:bodyPr bIns="0" anchor="b">
            <a:normAutofit/>
          </a:bodyPr>
          <a:lstStyle>
            <a:lvl1pPr algn="ctr">
              <a:defRPr sz="4400"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44215" y="3846851"/>
            <a:ext cx="5490223" cy="1383770"/>
          </a:xfrm>
        </p:spPr>
        <p:txBody>
          <a:bodyPr tIns="0"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5/17/2020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3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59" name="Group 58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0" name="Rectangle 59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1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2" name="Rectangle 61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0" y="2339669"/>
            <a:ext cx="3500828" cy="2470065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20878" y="803187"/>
            <a:ext cx="6269591" cy="23826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8447" y="3672162"/>
            <a:ext cx="6272022" cy="23835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5/17/2020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40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9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0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61" name="Group 6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2" name="Rectangle 6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3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1" y="2363915"/>
            <a:ext cx="3500828" cy="2460497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25137" y="803185"/>
            <a:ext cx="6265088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25305" y="1488985"/>
            <a:ext cx="6264350" cy="169685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18653" y="3665887"/>
            <a:ext cx="6264414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18447" y="4351687"/>
            <a:ext cx="6265588" cy="17040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5/17/2020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4" name="Group 23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5" name="Rectangle 24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5/17/2020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5/17/2020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5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6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1" name="Group 2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2" name="Rectangle 2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52026"/>
            <a:ext cx="3501197" cy="1223298"/>
          </a:xfrm>
        </p:spPr>
        <p:txBody>
          <a:bodyPr bIns="0" anchor="b">
            <a:noAutofit/>
          </a:bodyPr>
          <a:lstStyle>
            <a:lvl1pPr algn="ctr">
              <a:defRPr sz="3200"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9983" y="802809"/>
            <a:ext cx="6275035" cy="5249940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8631" y="3580186"/>
            <a:ext cx="3501197" cy="1221164"/>
          </a:xfrm>
        </p:spPr>
        <p:txBody>
          <a:bodyPr/>
          <a:lstStyle>
            <a:lvl1pPr marL="0" indent="0" algn="ctr">
              <a:buNone/>
              <a:defRPr sz="16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81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76" name="Group 75"/>
          <p:cNvGrpSpPr/>
          <p:nvPr/>
        </p:nvGrpSpPr>
        <p:grpSpPr>
          <a:xfrm>
            <a:off x="805336" y="1698331"/>
            <a:ext cx="5941540" cy="3470421"/>
            <a:chOff x="805336" y="1698331"/>
            <a:chExt cx="5941540" cy="3470421"/>
          </a:xfrm>
        </p:grpSpPr>
        <p:sp>
          <p:nvSpPr>
            <p:cNvPr id="77" name="Rectangle 76"/>
            <p:cNvSpPr/>
            <p:nvPr/>
          </p:nvSpPr>
          <p:spPr>
            <a:xfrm>
              <a:off x="805336" y="1698331"/>
              <a:ext cx="5941540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8" name="Isosceles Triangle 9"/>
            <p:cNvSpPr/>
            <p:nvPr/>
          </p:nvSpPr>
          <p:spPr>
            <a:xfrm rot="10800000">
              <a:off x="3618113" y="4896349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Rectangle 78"/>
            <p:cNvSpPr/>
            <p:nvPr/>
          </p:nvSpPr>
          <p:spPr>
            <a:xfrm>
              <a:off x="805336" y="2274403"/>
              <a:ext cx="5941540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43510" y="0"/>
            <a:ext cx="4648490" cy="6858000"/>
          </a:xfrm>
          <a:solidFill>
            <a:schemeClr val="bg1">
              <a:lumMod val="65000"/>
              <a:lumOff val="3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5443" y="2360255"/>
            <a:ext cx="5776646" cy="1178032"/>
          </a:xfrm>
        </p:spPr>
        <p:txBody>
          <a:bodyPr bIns="0" anchor="b">
            <a:normAutofit/>
          </a:bodyPr>
          <a:lstStyle>
            <a:lvl1pPr>
              <a:defRPr sz="3600"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5443" y="3545012"/>
            <a:ext cx="5776646" cy="127419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5/17/2020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5942203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828377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1161" y="2358391"/>
            <a:ext cx="3498667" cy="2456485"/>
          </a:xfrm>
          <a:prstGeom prst="rect">
            <a:avLst/>
          </a:prstGeom>
        </p:spPr>
        <p:txBody>
          <a:bodyPr vert="horz" lIns="228600" tIns="228600" rIns="228600" bIns="22860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34982" y="794719"/>
            <a:ext cx="5950036" cy="52570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4672" y="320040"/>
            <a:ext cx="36576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5/17/2020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4672" y="6227064"/>
            <a:ext cx="10588752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320040"/>
            <a:ext cx="9144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lnSpc>
          <a:spcPct val="85000"/>
        </a:lnSpc>
        <a:spcBef>
          <a:spcPct val="0"/>
        </a:spcBef>
        <a:buNone/>
        <a:defRPr sz="4000" b="0" i="0" kern="1200" cap="none" spc="-15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03227E-84C5-9844-BB03-250BB1DF1AB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Incorporating Core Classes into Physical Education</a:t>
            </a:r>
            <a:endParaRPr lang="en-US" sz="40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982F7F-6B84-7D4B-A79F-299CB1878FF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Keegan Van Kooten</a:t>
            </a:r>
          </a:p>
        </p:txBody>
      </p:sp>
    </p:spTree>
    <p:extLst>
      <p:ext uri="{BB962C8B-B14F-4D97-AF65-F5344CB8AC3E}">
        <p14:creationId xmlns:p14="http://schemas.microsoft.com/office/powerpoint/2010/main" val="16378322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28D1E49-2A21-4A83-A0E0-FB1597B4B2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88B852E-5494-418B-A833-75CF016A9E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DF31E3C1-1A46-4329-9F80-B576692FEE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>
                <a:gd name="T0" fmla="*/ 813 w 813"/>
                <a:gd name="T1" fmla="*/ 0 h 1440"/>
                <a:gd name="T2" fmla="*/ 435 w 81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294B4592-99CA-47B1-816F-CE2D44F65B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>
                <a:gd name="T0" fmla="*/ 324 w 324"/>
                <a:gd name="T1" fmla="*/ 117 h 117"/>
                <a:gd name="T2" fmla="*/ 0 w 324"/>
                <a:gd name="T3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BF690E4C-72F8-4AC5-AF99-562763CC67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>
                <a:gd name="T0" fmla="*/ 0 w 404"/>
                <a:gd name="T1" fmla="*/ 385 h 385"/>
                <a:gd name="T2" fmla="*/ 404 w 404"/>
                <a:gd name="T3" fmla="*/ 0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F834CDD4-CAB8-4ACC-9AAC-5399C743DE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>
                <a:gd name="T0" fmla="*/ 774 w 774"/>
                <a:gd name="T1" fmla="*/ 0 h 1440"/>
                <a:gd name="T2" fmla="*/ 411 w 774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1AEB045A-6821-475B-A28E-047437ABEF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>
                <a:gd name="T0" fmla="*/ 203 w 203"/>
                <a:gd name="T1" fmla="*/ 77 h 77"/>
                <a:gd name="T2" fmla="*/ 0 w 203"/>
                <a:gd name="T3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D9B790C0-3D34-4626-BAFB-6EB473F40C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>
                <a:gd name="T0" fmla="*/ 0 w 351"/>
                <a:gd name="T1" fmla="*/ 332 h 332"/>
                <a:gd name="T2" fmla="*/ 351 w 351"/>
                <a:gd name="T3" fmla="*/ 0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EDA4D87F-91A4-4628-9A6E-F01820A7EE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>
                <a:gd name="T0" fmla="*/ 762 w 762"/>
                <a:gd name="T1" fmla="*/ 0 h 1440"/>
                <a:gd name="T2" fmla="*/ 403 w 76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045DAB88-124C-459C-A889-DAE9C9BE28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>
                <a:gd name="T0" fmla="*/ 140 w 140"/>
                <a:gd name="T1" fmla="*/ 54 h 54"/>
                <a:gd name="T2" fmla="*/ 0 w 140"/>
                <a:gd name="T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3">
              <a:extLst>
                <a:ext uri="{FF2B5EF4-FFF2-40B4-BE49-F238E27FC236}">
                  <a16:creationId xmlns:a16="http://schemas.microsoft.com/office/drawing/2014/main" id="{85D44010-1DAA-4CAC-B83F-7E3E8C455D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>
                <a:gd name="T0" fmla="*/ 0 w 321"/>
                <a:gd name="T1" fmla="*/ 302 h 302"/>
                <a:gd name="T2" fmla="*/ 321 w 321"/>
                <a:gd name="T3" fmla="*/ 0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4">
              <a:extLst>
                <a:ext uri="{FF2B5EF4-FFF2-40B4-BE49-F238E27FC236}">
                  <a16:creationId xmlns:a16="http://schemas.microsoft.com/office/drawing/2014/main" id="{E8C01D66-5C93-4A2E-AA74-DE97574EA4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>
                <a:gd name="T0" fmla="*/ 683 w 683"/>
                <a:gd name="T1" fmla="*/ 0 h 1440"/>
                <a:gd name="T2" fmla="*/ 355 w 68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5">
              <a:extLst>
                <a:ext uri="{FF2B5EF4-FFF2-40B4-BE49-F238E27FC236}">
                  <a16:creationId xmlns:a16="http://schemas.microsoft.com/office/drawing/2014/main" id="{E2E1A6E1-6C4A-47D3-81E2-9F8624F1BB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>
                <a:gd name="T0" fmla="*/ 0 w 287"/>
                <a:gd name="T1" fmla="*/ 279 h 279"/>
                <a:gd name="T2" fmla="*/ 287 w 287"/>
                <a:gd name="T3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6">
              <a:extLst>
                <a:ext uri="{FF2B5EF4-FFF2-40B4-BE49-F238E27FC236}">
                  <a16:creationId xmlns:a16="http://schemas.microsoft.com/office/drawing/2014/main" id="{3E849CB5-4526-49DC-B77B-A20FDB7FFD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>
                <a:gd name="T0" fmla="*/ 680 w 680"/>
                <a:gd name="T1" fmla="*/ 0 h 1440"/>
                <a:gd name="T2" fmla="*/ 337 w 68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17">
              <a:extLst>
                <a:ext uri="{FF2B5EF4-FFF2-40B4-BE49-F238E27FC236}">
                  <a16:creationId xmlns:a16="http://schemas.microsoft.com/office/drawing/2014/main" id="{5A18C8A4-FB2A-44C1-93D3-26C6DDFE0C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>
                <a:gd name="T0" fmla="*/ 0 w 250"/>
                <a:gd name="T1" fmla="*/ 242 h 242"/>
                <a:gd name="T2" fmla="*/ 250 w 250"/>
                <a:gd name="T3" fmla="*/ 0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18">
              <a:extLst>
                <a:ext uri="{FF2B5EF4-FFF2-40B4-BE49-F238E27FC236}">
                  <a16:creationId xmlns:a16="http://schemas.microsoft.com/office/drawing/2014/main" id="{85D014FD-8C5A-4071-B19E-4910AAB618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>
                <a:gd name="T0" fmla="*/ 720 w 720"/>
                <a:gd name="T1" fmla="*/ 0 h 1440"/>
                <a:gd name="T2" fmla="*/ 362 w 7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9">
              <a:extLst>
                <a:ext uri="{FF2B5EF4-FFF2-40B4-BE49-F238E27FC236}">
                  <a16:creationId xmlns:a16="http://schemas.microsoft.com/office/drawing/2014/main" id="{A37D7262-3596-4026-9AD4-E94332E526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>
                <a:gd name="T0" fmla="*/ 0 w 185"/>
                <a:gd name="T1" fmla="*/ 167 h 167"/>
                <a:gd name="T2" fmla="*/ 185 w 185"/>
                <a:gd name="T3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0">
              <a:extLst>
                <a:ext uri="{FF2B5EF4-FFF2-40B4-BE49-F238E27FC236}">
                  <a16:creationId xmlns:a16="http://schemas.microsoft.com/office/drawing/2014/main" id="{187E37E0-AAC3-4B33-AF36-334ACCBD33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>
                <a:gd name="T0" fmla="*/ 572 w 572"/>
                <a:gd name="T1" fmla="*/ 0 h 1440"/>
                <a:gd name="T2" fmla="*/ 164 w 57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1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1">
              <a:extLst>
                <a:ext uri="{FF2B5EF4-FFF2-40B4-BE49-F238E27FC236}">
                  <a16:creationId xmlns:a16="http://schemas.microsoft.com/office/drawing/2014/main" id="{409758BB-8A0E-4BEB-BC0C-F410AD98CD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>
                <a:gd name="T0" fmla="*/ 620 w 620"/>
                <a:gd name="T1" fmla="*/ 0 h 1440"/>
                <a:gd name="T2" fmla="*/ 186 w 6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22">
              <a:extLst>
                <a:ext uri="{FF2B5EF4-FFF2-40B4-BE49-F238E27FC236}">
                  <a16:creationId xmlns:a16="http://schemas.microsoft.com/office/drawing/2014/main" id="{97C4EFE2-9D25-4978-BD9A-873B492702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>
                <a:gd name="T0" fmla="*/ 506 w 506"/>
                <a:gd name="T1" fmla="*/ 0 h 1440"/>
                <a:gd name="T2" fmla="*/ 171 w 506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3">
              <a:extLst>
                <a:ext uri="{FF2B5EF4-FFF2-40B4-BE49-F238E27FC236}">
                  <a16:creationId xmlns:a16="http://schemas.microsoft.com/office/drawing/2014/main" id="{9CCAF82A-A0E0-4B55-A97B-EFFAE79AF7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>
                <a:gd name="T0" fmla="*/ 373 w 373"/>
                <a:gd name="T1" fmla="*/ 0 h 673"/>
                <a:gd name="T2" fmla="*/ 0 w 373"/>
                <a:gd name="T3" fmla="*/ 673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24">
              <a:extLst>
                <a:ext uri="{FF2B5EF4-FFF2-40B4-BE49-F238E27FC236}">
                  <a16:creationId xmlns:a16="http://schemas.microsoft.com/office/drawing/2014/main" id="{4F800DD8-3954-4F73-8807-16F1CFAC1E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>
                <a:gd name="T0" fmla="*/ 0 w 45"/>
                <a:gd name="T1" fmla="*/ 0 h 174"/>
                <a:gd name="T2" fmla="*/ 45 w 45"/>
                <a:gd name="T3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25">
              <a:extLst>
                <a:ext uri="{FF2B5EF4-FFF2-40B4-BE49-F238E27FC236}">
                  <a16:creationId xmlns:a16="http://schemas.microsoft.com/office/drawing/2014/main" id="{84E1C91A-4B06-4852-918C-6380FA986B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>
                <a:gd name="T0" fmla="*/ 329 w 329"/>
                <a:gd name="T1" fmla="*/ 0 h 469"/>
                <a:gd name="T2" fmla="*/ 0 w 329"/>
                <a:gd name="T3" fmla="*/ 4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8542B18-5606-BF4E-A368-01A74B8607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877" y="795527"/>
            <a:ext cx="10488547" cy="1190912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tx2"/>
                </a:solidFill>
              </a:rPr>
              <a:t>What does it look like?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E972DE0D-2E53-4159-ABD3-C601524262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7030" y="2250281"/>
            <a:ext cx="4959318" cy="3678237"/>
          </a:xfrm>
          <a:prstGeom prst="rect">
            <a:avLst/>
          </a:prstGeom>
          <a:solidFill>
            <a:schemeClr val="bg1"/>
          </a:solidFill>
          <a:ln w="19050">
            <a:solidFill>
              <a:srgbClr val="E9431A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C66642F-0BD4-BB4A-9F02-924FD9E539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257" y="2550967"/>
            <a:ext cx="4626864" cy="3076864"/>
          </a:xfrm>
          <a:prstGeom prst="rect">
            <a:avLst/>
          </a:prstGeom>
          <a:ln w="12700">
            <a:noFill/>
          </a:ln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9D6988-E30E-8244-A626-6504A09B33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80703" y="2228850"/>
            <a:ext cx="5028928" cy="3699669"/>
          </a:xfrm>
        </p:spPr>
        <p:txBody>
          <a:bodyPr>
            <a:normAutofit/>
          </a:bodyPr>
          <a:lstStyle/>
          <a:p>
            <a:pPr>
              <a:buClr>
                <a:srgbClr val="E9431A"/>
              </a:buClr>
            </a:pPr>
            <a:r>
              <a:rPr lang="en-US"/>
              <a:t>Math relay games that progress with grade level</a:t>
            </a:r>
          </a:p>
          <a:p>
            <a:pPr>
              <a:buClr>
                <a:srgbClr val="E9431A"/>
              </a:buClr>
            </a:pPr>
            <a:r>
              <a:rPr lang="en-US"/>
              <a:t>Teaching students to keep score of bowling (addition)</a:t>
            </a:r>
          </a:p>
          <a:p>
            <a:pPr>
              <a:buClr>
                <a:srgbClr val="E9431A"/>
              </a:buClr>
            </a:pPr>
            <a:r>
              <a:rPr lang="en-US"/>
              <a:t>Students learn how to score Cornhole (addition and subtraction)</a:t>
            </a:r>
          </a:p>
          <a:p>
            <a:pPr>
              <a:buClr>
                <a:srgbClr val="E9431A"/>
              </a:buClr>
            </a:pPr>
            <a:r>
              <a:rPr lang="en-US"/>
              <a:t>Talk about the pendulum movements and angles of elbows and knees</a:t>
            </a:r>
          </a:p>
        </p:txBody>
      </p:sp>
    </p:spTree>
    <p:extLst>
      <p:ext uri="{BB962C8B-B14F-4D97-AF65-F5344CB8AC3E}">
        <p14:creationId xmlns:p14="http://schemas.microsoft.com/office/powerpoint/2010/main" val="29617300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0DA3CF-010D-C04B-81D8-AB2D7F826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8631" y="2349925"/>
            <a:ext cx="3498979" cy="2456442"/>
          </a:xfrm>
        </p:spPr>
        <p:txBody>
          <a:bodyPr>
            <a:normAutofit/>
          </a:bodyPr>
          <a:lstStyle/>
          <a:p>
            <a:r>
              <a:rPr lang="en-US" dirty="0"/>
              <a:t>Why is it important?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52049380-71C4-4C58-AE71-6C65C1C7650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04970552"/>
              </p:ext>
            </p:extLst>
          </p:nvPr>
        </p:nvGraphicFramePr>
        <p:xfrm>
          <a:off x="5574890" y="803186"/>
          <a:ext cx="5821767" cy="52878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534691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140505-EF43-8D41-A39E-5E59087385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8631" y="2349925"/>
            <a:ext cx="3498979" cy="2456442"/>
          </a:xfrm>
        </p:spPr>
        <p:txBody>
          <a:bodyPr>
            <a:normAutofit/>
          </a:bodyPr>
          <a:lstStyle/>
          <a:p>
            <a:r>
              <a:rPr lang="en-US" dirty="0"/>
              <a:t>How to implement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BBD69572-DEAE-45DF-8827-D561E15AA74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28633563"/>
              </p:ext>
            </p:extLst>
          </p:nvPr>
        </p:nvGraphicFramePr>
        <p:xfrm>
          <a:off x="5440363" y="1125538"/>
          <a:ext cx="5638800" cy="46037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082672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8CAE4AE-A9DF-45AF-9A9C-1712BC6341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C272060-BC98-4C91-A58F-4DFEC566C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8BA2DCB9-0DC0-4109-B2A2-56896E35E6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>
                <a:gd name="T0" fmla="*/ 813 w 813"/>
                <a:gd name="T1" fmla="*/ 0 h 1440"/>
                <a:gd name="T2" fmla="*/ 435 w 81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64A33555-1142-4AD7-8084-1A99422A11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>
                <a:gd name="T0" fmla="*/ 324 w 324"/>
                <a:gd name="T1" fmla="*/ 117 h 117"/>
                <a:gd name="T2" fmla="*/ 0 w 324"/>
                <a:gd name="T3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BC6E4081-1A88-453E-8CCF-B97B0CE20D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>
                <a:gd name="T0" fmla="*/ 0 w 404"/>
                <a:gd name="T1" fmla="*/ 385 h 385"/>
                <a:gd name="T2" fmla="*/ 404 w 404"/>
                <a:gd name="T3" fmla="*/ 0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5B7E0935-6EE8-4C61-AED5-09B9A2A99A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>
                <a:gd name="T0" fmla="*/ 774 w 774"/>
                <a:gd name="T1" fmla="*/ 0 h 1440"/>
                <a:gd name="T2" fmla="*/ 411 w 774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EB962BD6-C878-48FF-A75E-DCC7BDA3C3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>
                <a:gd name="T0" fmla="*/ 203 w 203"/>
                <a:gd name="T1" fmla="*/ 77 h 77"/>
                <a:gd name="T2" fmla="*/ 0 w 203"/>
                <a:gd name="T3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CABF3786-BDE1-4FE5-9967-F6B6131A2C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>
                <a:gd name="T0" fmla="*/ 0 w 351"/>
                <a:gd name="T1" fmla="*/ 332 h 332"/>
                <a:gd name="T2" fmla="*/ 351 w 351"/>
                <a:gd name="T3" fmla="*/ 0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4969707A-C75E-4F7F-A5C2-2991C65475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>
                <a:gd name="T0" fmla="*/ 762 w 762"/>
                <a:gd name="T1" fmla="*/ 0 h 1440"/>
                <a:gd name="T2" fmla="*/ 403 w 76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0E293989-8389-48CD-85D3-CAEFD5E963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>
                <a:gd name="T0" fmla="*/ 140 w 140"/>
                <a:gd name="T1" fmla="*/ 54 h 54"/>
                <a:gd name="T2" fmla="*/ 0 w 140"/>
                <a:gd name="T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3">
              <a:extLst>
                <a:ext uri="{FF2B5EF4-FFF2-40B4-BE49-F238E27FC236}">
                  <a16:creationId xmlns:a16="http://schemas.microsoft.com/office/drawing/2014/main" id="{8DCF1E8B-9247-45E2-8641-90DA9F7D52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>
                <a:gd name="T0" fmla="*/ 0 w 321"/>
                <a:gd name="T1" fmla="*/ 302 h 302"/>
                <a:gd name="T2" fmla="*/ 321 w 321"/>
                <a:gd name="T3" fmla="*/ 0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4">
              <a:extLst>
                <a:ext uri="{FF2B5EF4-FFF2-40B4-BE49-F238E27FC236}">
                  <a16:creationId xmlns:a16="http://schemas.microsoft.com/office/drawing/2014/main" id="{48DF418F-91AD-4E55-AF3B-F28FF45961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>
                <a:gd name="T0" fmla="*/ 683 w 683"/>
                <a:gd name="T1" fmla="*/ 0 h 1440"/>
                <a:gd name="T2" fmla="*/ 355 w 68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5">
              <a:extLst>
                <a:ext uri="{FF2B5EF4-FFF2-40B4-BE49-F238E27FC236}">
                  <a16:creationId xmlns:a16="http://schemas.microsoft.com/office/drawing/2014/main" id="{EDBF35BD-D1DA-49B1-AE30-289189DACD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>
                <a:gd name="T0" fmla="*/ 0 w 287"/>
                <a:gd name="T1" fmla="*/ 279 h 279"/>
                <a:gd name="T2" fmla="*/ 287 w 287"/>
                <a:gd name="T3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6">
              <a:extLst>
                <a:ext uri="{FF2B5EF4-FFF2-40B4-BE49-F238E27FC236}">
                  <a16:creationId xmlns:a16="http://schemas.microsoft.com/office/drawing/2014/main" id="{69198BEC-A3B6-4562-AB0F-3E7760026C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>
                <a:gd name="T0" fmla="*/ 680 w 680"/>
                <a:gd name="T1" fmla="*/ 0 h 1440"/>
                <a:gd name="T2" fmla="*/ 337 w 68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17">
              <a:extLst>
                <a:ext uri="{FF2B5EF4-FFF2-40B4-BE49-F238E27FC236}">
                  <a16:creationId xmlns:a16="http://schemas.microsoft.com/office/drawing/2014/main" id="{9AB30D45-77AB-4323-83A2-1A637D07D5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>
                <a:gd name="T0" fmla="*/ 0 w 250"/>
                <a:gd name="T1" fmla="*/ 242 h 242"/>
                <a:gd name="T2" fmla="*/ 250 w 250"/>
                <a:gd name="T3" fmla="*/ 0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18">
              <a:extLst>
                <a:ext uri="{FF2B5EF4-FFF2-40B4-BE49-F238E27FC236}">
                  <a16:creationId xmlns:a16="http://schemas.microsoft.com/office/drawing/2014/main" id="{D1AD137E-7B63-434C-9D0D-5A64BB4968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>
                <a:gd name="T0" fmla="*/ 720 w 720"/>
                <a:gd name="T1" fmla="*/ 0 h 1440"/>
                <a:gd name="T2" fmla="*/ 362 w 7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9">
              <a:extLst>
                <a:ext uri="{FF2B5EF4-FFF2-40B4-BE49-F238E27FC236}">
                  <a16:creationId xmlns:a16="http://schemas.microsoft.com/office/drawing/2014/main" id="{8B32BE2D-36DC-4BD0-952E-8FE32A70DB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>
                <a:gd name="T0" fmla="*/ 0 w 185"/>
                <a:gd name="T1" fmla="*/ 167 h 167"/>
                <a:gd name="T2" fmla="*/ 185 w 185"/>
                <a:gd name="T3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0">
              <a:extLst>
                <a:ext uri="{FF2B5EF4-FFF2-40B4-BE49-F238E27FC236}">
                  <a16:creationId xmlns:a16="http://schemas.microsoft.com/office/drawing/2014/main" id="{930295E0-AD01-4DB0-9829-AD91BED608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>
                <a:gd name="T0" fmla="*/ 572 w 572"/>
                <a:gd name="T1" fmla="*/ 0 h 1440"/>
                <a:gd name="T2" fmla="*/ 164 w 57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1">
              <a:extLst>
                <a:ext uri="{FF2B5EF4-FFF2-40B4-BE49-F238E27FC236}">
                  <a16:creationId xmlns:a16="http://schemas.microsoft.com/office/drawing/2014/main" id="{29807E74-6BFD-4EA7-B3F3-92C0728A7D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>
                <a:gd name="T0" fmla="*/ 620 w 620"/>
                <a:gd name="T1" fmla="*/ 0 h 1440"/>
                <a:gd name="T2" fmla="*/ 186 w 6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22">
              <a:extLst>
                <a:ext uri="{FF2B5EF4-FFF2-40B4-BE49-F238E27FC236}">
                  <a16:creationId xmlns:a16="http://schemas.microsoft.com/office/drawing/2014/main" id="{C9EDBF49-4B87-4B6F-BEE6-DDC4A63CE6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>
                <a:gd name="T0" fmla="*/ 506 w 506"/>
                <a:gd name="T1" fmla="*/ 0 h 1440"/>
                <a:gd name="T2" fmla="*/ 171 w 506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3">
              <a:extLst>
                <a:ext uri="{FF2B5EF4-FFF2-40B4-BE49-F238E27FC236}">
                  <a16:creationId xmlns:a16="http://schemas.microsoft.com/office/drawing/2014/main" id="{7738C468-1405-4ED9-8392-F93FA995EE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>
                <a:gd name="T0" fmla="*/ 373 w 373"/>
                <a:gd name="T1" fmla="*/ 0 h 673"/>
                <a:gd name="T2" fmla="*/ 0 w 373"/>
                <a:gd name="T3" fmla="*/ 673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24">
              <a:extLst>
                <a:ext uri="{FF2B5EF4-FFF2-40B4-BE49-F238E27FC236}">
                  <a16:creationId xmlns:a16="http://schemas.microsoft.com/office/drawing/2014/main" id="{F16402CF-F511-450A-8584-8C8A5B7E9D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>
                <a:gd name="T0" fmla="*/ 0 w 45"/>
                <a:gd name="T1" fmla="*/ 0 h 174"/>
                <a:gd name="T2" fmla="*/ 45 w 45"/>
                <a:gd name="T3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25">
              <a:extLst>
                <a:ext uri="{FF2B5EF4-FFF2-40B4-BE49-F238E27FC236}">
                  <a16:creationId xmlns:a16="http://schemas.microsoft.com/office/drawing/2014/main" id="{85E5B49A-CFC2-4019-9BA6-528095F788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>
                <a:gd name="T0" fmla="*/ 329 w 329"/>
                <a:gd name="T1" fmla="*/ 0 h 469"/>
                <a:gd name="T2" fmla="*/ 0 w 329"/>
                <a:gd name="T3" fmla="*/ 4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CB85FA3-A5DF-2E47-9F51-6CEEE5E207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69686" y="795527"/>
            <a:ext cx="4123738" cy="1433323"/>
          </a:xfrm>
        </p:spPr>
        <p:txBody>
          <a:bodyPr>
            <a:normAutofit/>
          </a:bodyPr>
          <a:lstStyle/>
          <a:p>
            <a:pPr algn="l"/>
            <a:r>
              <a:rPr lang="en-US" sz="3200">
                <a:solidFill>
                  <a:schemeClr val="tx2"/>
                </a:solidFill>
              </a:rPr>
              <a:t>How to implement (Cont.)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E972DE0D-2E53-4159-ABD3-C601524262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7720" y="795527"/>
            <a:ext cx="5970638" cy="5248847"/>
          </a:xfrm>
          <a:prstGeom prst="rect">
            <a:avLst/>
          </a:prstGeom>
          <a:solidFill>
            <a:schemeClr val="bg1"/>
          </a:solidFill>
          <a:ln w="19050">
            <a:solidFill>
              <a:srgbClr val="22FA0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28C7F1-D64D-4E45-B82C-FA55CAFB7F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" b="12806"/>
          <a:stretch/>
        </p:blipFill>
        <p:spPr>
          <a:xfrm>
            <a:off x="972115" y="960214"/>
            <a:ext cx="5641848" cy="4919472"/>
          </a:xfrm>
          <a:prstGeom prst="rect">
            <a:avLst/>
          </a:prstGeom>
          <a:ln w="12700">
            <a:noFill/>
          </a:ln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D5EE17-B5B6-E94F-988D-BA55333550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93817" y="2338388"/>
            <a:ext cx="4099607" cy="3678237"/>
          </a:xfrm>
        </p:spPr>
        <p:txBody>
          <a:bodyPr>
            <a:normAutofit lnSpcReduction="10000"/>
          </a:bodyPr>
          <a:lstStyle/>
          <a:p>
            <a:pPr>
              <a:lnSpc>
                <a:spcPct val="110000"/>
              </a:lnSpc>
              <a:buClr>
                <a:srgbClr val="22FA01"/>
              </a:buClr>
            </a:pPr>
            <a:r>
              <a:rPr lang="en-US" sz="1500"/>
              <a:t>It could be as simple as changing the scoring to a game</a:t>
            </a:r>
          </a:p>
          <a:p>
            <a:pPr lvl="1">
              <a:lnSpc>
                <a:spcPct val="110000"/>
              </a:lnSpc>
              <a:buClr>
                <a:srgbClr val="22FA01"/>
              </a:buClr>
            </a:pPr>
            <a:r>
              <a:rPr lang="en-US" sz="1500"/>
              <a:t>Example: “For soccer today every goal counts as 5 points. Each team will oversee keeping track of their own team total.”</a:t>
            </a:r>
          </a:p>
          <a:p>
            <a:pPr>
              <a:lnSpc>
                <a:spcPct val="110000"/>
              </a:lnSpc>
              <a:buClr>
                <a:srgbClr val="22FA01"/>
              </a:buClr>
            </a:pPr>
            <a:r>
              <a:rPr lang="en-US" sz="1500"/>
              <a:t>When explaining a new activity talk about specific angles for your arms and legs. </a:t>
            </a:r>
          </a:p>
          <a:p>
            <a:pPr lvl="1">
              <a:lnSpc>
                <a:spcPct val="110000"/>
              </a:lnSpc>
              <a:buClr>
                <a:srgbClr val="22FA01"/>
              </a:buClr>
            </a:pPr>
            <a:r>
              <a:rPr lang="en-US" sz="1500"/>
              <a:t>Example: “When shooting a basketball shot it is important to get your arm at 90 degrees, like the sides of a box.”</a:t>
            </a:r>
          </a:p>
          <a:p>
            <a:pPr>
              <a:lnSpc>
                <a:spcPct val="110000"/>
              </a:lnSpc>
              <a:buClr>
                <a:srgbClr val="22FA01"/>
              </a:buClr>
            </a:pPr>
            <a:r>
              <a:rPr lang="en-US" sz="1500"/>
              <a:t>When teaching movement compare it to a moving object, they would know.</a:t>
            </a:r>
          </a:p>
          <a:p>
            <a:pPr>
              <a:lnSpc>
                <a:spcPct val="110000"/>
              </a:lnSpc>
              <a:buClr>
                <a:srgbClr val="22FA01"/>
              </a:buClr>
            </a:pPr>
            <a:endParaRPr lang="en-US" sz="1500"/>
          </a:p>
        </p:txBody>
      </p:sp>
    </p:spTree>
    <p:extLst>
      <p:ext uri="{BB962C8B-B14F-4D97-AF65-F5344CB8AC3E}">
        <p14:creationId xmlns:p14="http://schemas.microsoft.com/office/powerpoint/2010/main" val="10990722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82413CC-69E6-4BDA-A88D-E4EF8F95B2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F1F7357-8633-4CE7-BF80-475EE8A2FA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E402FE4E-C12D-497C-AF81-F08E4E02B4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>
                <a:gd name="T0" fmla="*/ 813 w 813"/>
                <a:gd name="T1" fmla="*/ 0 h 1440"/>
                <a:gd name="T2" fmla="*/ 435 w 81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59247B10-170D-4E62-849A-38FCB43C6A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>
                <a:gd name="T0" fmla="*/ 324 w 324"/>
                <a:gd name="T1" fmla="*/ 117 h 117"/>
                <a:gd name="T2" fmla="*/ 0 w 324"/>
                <a:gd name="T3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id="{89A587A7-1BEF-45AA-9EFC-6558A8749C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>
                <a:gd name="T0" fmla="*/ 0 w 404"/>
                <a:gd name="T1" fmla="*/ 385 h 385"/>
                <a:gd name="T2" fmla="*/ 404 w 404"/>
                <a:gd name="T3" fmla="*/ 0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8">
              <a:extLst>
                <a:ext uri="{FF2B5EF4-FFF2-40B4-BE49-F238E27FC236}">
                  <a16:creationId xmlns:a16="http://schemas.microsoft.com/office/drawing/2014/main" id="{AC25B5A1-6EF7-44EC-A2F0-1EDC96A79B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>
                <a:gd name="T0" fmla="*/ 774 w 774"/>
                <a:gd name="T1" fmla="*/ 0 h 1440"/>
                <a:gd name="T2" fmla="*/ 411 w 774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80B8582C-7E17-4115-9FF1-979C8405CB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>
                <a:gd name="T0" fmla="*/ 203 w 203"/>
                <a:gd name="T1" fmla="*/ 77 h 77"/>
                <a:gd name="T2" fmla="*/ 0 w 203"/>
                <a:gd name="T3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id="{F6C4AB66-7A18-4E51-935B-237F4CA827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>
                <a:gd name="T0" fmla="*/ 0 w 351"/>
                <a:gd name="T1" fmla="*/ 332 h 332"/>
                <a:gd name="T2" fmla="*/ 351 w 351"/>
                <a:gd name="T3" fmla="*/ 0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1">
              <a:extLst>
                <a:ext uri="{FF2B5EF4-FFF2-40B4-BE49-F238E27FC236}">
                  <a16:creationId xmlns:a16="http://schemas.microsoft.com/office/drawing/2014/main" id="{CDF12911-A240-4580-8788-0C49DB1FED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>
                <a:gd name="T0" fmla="*/ 762 w 762"/>
                <a:gd name="T1" fmla="*/ 0 h 1440"/>
                <a:gd name="T2" fmla="*/ 403 w 76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2">
              <a:extLst>
                <a:ext uri="{FF2B5EF4-FFF2-40B4-BE49-F238E27FC236}">
                  <a16:creationId xmlns:a16="http://schemas.microsoft.com/office/drawing/2014/main" id="{EAE0F5DE-442D-4F6C-B02C-2568ED1958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>
                <a:gd name="T0" fmla="*/ 140 w 140"/>
                <a:gd name="T1" fmla="*/ 54 h 54"/>
                <a:gd name="T2" fmla="*/ 0 w 140"/>
                <a:gd name="T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3">
              <a:extLst>
                <a:ext uri="{FF2B5EF4-FFF2-40B4-BE49-F238E27FC236}">
                  <a16:creationId xmlns:a16="http://schemas.microsoft.com/office/drawing/2014/main" id="{4F24A002-AFDE-4034-85BE-CBF005AE92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>
                <a:gd name="T0" fmla="*/ 0 w 321"/>
                <a:gd name="T1" fmla="*/ 302 h 302"/>
                <a:gd name="T2" fmla="*/ 321 w 321"/>
                <a:gd name="T3" fmla="*/ 0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4">
              <a:extLst>
                <a:ext uri="{FF2B5EF4-FFF2-40B4-BE49-F238E27FC236}">
                  <a16:creationId xmlns:a16="http://schemas.microsoft.com/office/drawing/2014/main" id="{36F0721E-B4B0-4A6C-A92C-F8DE92D3AC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>
                <a:gd name="T0" fmla="*/ 683 w 683"/>
                <a:gd name="T1" fmla="*/ 0 h 1440"/>
                <a:gd name="T2" fmla="*/ 355 w 68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5">
              <a:extLst>
                <a:ext uri="{FF2B5EF4-FFF2-40B4-BE49-F238E27FC236}">
                  <a16:creationId xmlns:a16="http://schemas.microsoft.com/office/drawing/2014/main" id="{54D2DC98-69F8-4F2F-9D45-BDFFA5E2BB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>
                <a:gd name="T0" fmla="*/ 0 w 287"/>
                <a:gd name="T1" fmla="*/ 279 h 279"/>
                <a:gd name="T2" fmla="*/ 287 w 287"/>
                <a:gd name="T3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16">
              <a:extLst>
                <a:ext uri="{FF2B5EF4-FFF2-40B4-BE49-F238E27FC236}">
                  <a16:creationId xmlns:a16="http://schemas.microsoft.com/office/drawing/2014/main" id="{0A636E33-DC38-40B9-B941-037E5D8603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>
                <a:gd name="T0" fmla="*/ 680 w 680"/>
                <a:gd name="T1" fmla="*/ 0 h 1440"/>
                <a:gd name="T2" fmla="*/ 337 w 68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17">
              <a:extLst>
                <a:ext uri="{FF2B5EF4-FFF2-40B4-BE49-F238E27FC236}">
                  <a16:creationId xmlns:a16="http://schemas.microsoft.com/office/drawing/2014/main" id="{03D30690-68C2-4AEC-9789-1495D97E19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>
                <a:gd name="T0" fmla="*/ 0 w 250"/>
                <a:gd name="T1" fmla="*/ 242 h 242"/>
                <a:gd name="T2" fmla="*/ 250 w 250"/>
                <a:gd name="T3" fmla="*/ 0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>
              <a:extLst>
                <a:ext uri="{FF2B5EF4-FFF2-40B4-BE49-F238E27FC236}">
                  <a16:creationId xmlns:a16="http://schemas.microsoft.com/office/drawing/2014/main" id="{1020B1B9-821B-49FB-BDC9-57DA08CBC3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>
                <a:gd name="T0" fmla="*/ 720 w 720"/>
                <a:gd name="T1" fmla="*/ 0 h 1440"/>
                <a:gd name="T2" fmla="*/ 362 w 7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19">
              <a:extLst>
                <a:ext uri="{FF2B5EF4-FFF2-40B4-BE49-F238E27FC236}">
                  <a16:creationId xmlns:a16="http://schemas.microsoft.com/office/drawing/2014/main" id="{720EDCE4-8B18-413F-989E-E79628E5AF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>
                <a:gd name="T0" fmla="*/ 0 w 185"/>
                <a:gd name="T1" fmla="*/ 167 h 167"/>
                <a:gd name="T2" fmla="*/ 185 w 185"/>
                <a:gd name="T3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0">
              <a:extLst>
                <a:ext uri="{FF2B5EF4-FFF2-40B4-BE49-F238E27FC236}">
                  <a16:creationId xmlns:a16="http://schemas.microsoft.com/office/drawing/2014/main" id="{8563351E-0DDD-4FC8-8D0C-1E446E3C1B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>
                <a:gd name="T0" fmla="*/ 572 w 572"/>
                <a:gd name="T1" fmla="*/ 0 h 1440"/>
                <a:gd name="T2" fmla="*/ 164 w 57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1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21">
              <a:extLst>
                <a:ext uri="{FF2B5EF4-FFF2-40B4-BE49-F238E27FC236}">
                  <a16:creationId xmlns:a16="http://schemas.microsoft.com/office/drawing/2014/main" id="{15E8B705-64E7-4513-B3CB-BF46C35732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>
                <a:gd name="T0" fmla="*/ 620 w 620"/>
                <a:gd name="T1" fmla="*/ 0 h 1440"/>
                <a:gd name="T2" fmla="*/ 186 w 6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2">
              <a:extLst>
                <a:ext uri="{FF2B5EF4-FFF2-40B4-BE49-F238E27FC236}">
                  <a16:creationId xmlns:a16="http://schemas.microsoft.com/office/drawing/2014/main" id="{30DAEE1C-EBB5-47F5-9E76-564FCFDBFC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>
                <a:gd name="T0" fmla="*/ 506 w 506"/>
                <a:gd name="T1" fmla="*/ 0 h 1440"/>
                <a:gd name="T2" fmla="*/ 171 w 506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23">
              <a:extLst>
                <a:ext uri="{FF2B5EF4-FFF2-40B4-BE49-F238E27FC236}">
                  <a16:creationId xmlns:a16="http://schemas.microsoft.com/office/drawing/2014/main" id="{EDB255E9-A3E2-4098-99A1-FE38FAD15D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>
                <a:gd name="T0" fmla="*/ 373 w 373"/>
                <a:gd name="T1" fmla="*/ 0 h 673"/>
                <a:gd name="T2" fmla="*/ 0 w 373"/>
                <a:gd name="T3" fmla="*/ 673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24">
              <a:extLst>
                <a:ext uri="{FF2B5EF4-FFF2-40B4-BE49-F238E27FC236}">
                  <a16:creationId xmlns:a16="http://schemas.microsoft.com/office/drawing/2014/main" id="{D2507F2A-27AF-4833-8273-5FC9A98863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>
                <a:gd name="T0" fmla="*/ 0 w 45"/>
                <a:gd name="T1" fmla="*/ 0 h 174"/>
                <a:gd name="T2" fmla="*/ 45 w 45"/>
                <a:gd name="T3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25">
              <a:extLst>
                <a:ext uri="{FF2B5EF4-FFF2-40B4-BE49-F238E27FC236}">
                  <a16:creationId xmlns:a16="http://schemas.microsoft.com/office/drawing/2014/main" id="{8DFB8904-0CB8-45AD-ABD2-F7A582365E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>
                <a:gd name="T0" fmla="*/ 329 w 329"/>
                <a:gd name="T1" fmla="*/ 0 h 469"/>
                <a:gd name="T2" fmla="*/ 0 w 329"/>
                <a:gd name="T3" fmla="*/ 4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EBF7E89-2B98-C046-AE6A-5EB9F55A3A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9287" y="798881"/>
            <a:ext cx="8673427" cy="1048945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tx1"/>
                </a:solidFill>
              </a:rPr>
              <a:t>High School Implementation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3DE43366-0982-4DDA-BF81-D17CE8EC87B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99714304"/>
              </p:ext>
            </p:extLst>
          </p:nvPr>
        </p:nvGraphicFramePr>
        <p:xfrm>
          <a:off x="807722" y="1990976"/>
          <a:ext cx="10576558" cy="41754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388247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28D1E49-2A21-4A83-A0E0-FB1597B4B2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88B852E-5494-418B-A833-75CF016A9E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DF31E3C1-1A46-4329-9F80-B576692FEE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>
                <a:gd name="T0" fmla="*/ 813 w 813"/>
                <a:gd name="T1" fmla="*/ 0 h 1440"/>
                <a:gd name="T2" fmla="*/ 435 w 81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294B4592-99CA-47B1-816F-CE2D44F65B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>
                <a:gd name="T0" fmla="*/ 324 w 324"/>
                <a:gd name="T1" fmla="*/ 117 h 117"/>
                <a:gd name="T2" fmla="*/ 0 w 324"/>
                <a:gd name="T3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id="{BF690E4C-72F8-4AC5-AF99-562763CC67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>
                <a:gd name="T0" fmla="*/ 0 w 404"/>
                <a:gd name="T1" fmla="*/ 385 h 385"/>
                <a:gd name="T2" fmla="*/ 404 w 404"/>
                <a:gd name="T3" fmla="*/ 0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8">
              <a:extLst>
                <a:ext uri="{FF2B5EF4-FFF2-40B4-BE49-F238E27FC236}">
                  <a16:creationId xmlns:a16="http://schemas.microsoft.com/office/drawing/2014/main" id="{F834CDD4-CAB8-4ACC-9AAC-5399C743DE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>
                <a:gd name="T0" fmla="*/ 774 w 774"/>
                <a:gd name="T1" fmla="*/ 0 h 1440"/>
                <a:gd name="T2" fmla="*/ 411 w 774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1AEB045A-6821-475B-A28E-047437ABEF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>
                <a:gd name="T0" fmla="*/ 203 w 203"/>
                <a:gd name="T1" fmla="*/ 77 h 77"/>
                <a:gd name="T2" fmla="*/ 0 w 203"/>
                <a:gd name="T3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id="{D9B790C0-3D34-4626-BAFB-6EB473F40C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>
                <a:gd name="T0" fmla="*/ 0 w 351"/>
                <a:gd name="T1" fmla="*/ 332 h 332"/>
                <a:gd name="T2" fmla="*/ 351 w 351"/>
                <a:gd name="T3" fmla="*/ 0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1">
              <a:extLst>
                <a:ext uri="{FF2B5EF4-FFF2-40B4-BE49-F238E27FC236}">
                  <a16:creationId xmlns:a16="http://schemas.microsoft.com/office/drawing/2014/main" id="{EDA4D87F-91A4-4628-9A6E-F01820A7EE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>
                <a:gd name="T0" fmla="*/ 762 w 762"/>
                <a:gd name="T1" fmla="*/ 0 h 1440"/>
                <a:gd name="T2" fmla="*/ 403 w 76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2">
              <a:extLst>
                <a:ext uri="{FF2B5EF4-FFF2-40B4-BE49-F238E27FC236}">
                  <a16:creationId xmlns:a16="http://schemas.microsoft.com/office/drawing/2014/main" id="{045DAB88-124C-459C-A889-DAE9C9BE28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>
                <a:gd name="T0" fmla="*/ 140 w 140"/>
                <a:gd name="T1" fmla="*/ 54 h 54"/>
                <a:gd name="T2" fmla="*/ 0 w 140"/>
                <a:gd name="T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3">
              <a:extLst>
                <a:ext uri="{FF2B5EF4-FFF2-40B4-BE49-F238E27FC236}">
                  <a16:creationId xmlns:a16="http://schemas.microsoft.com/office/drawing/2014/main" id="{85D44010-1DAA-4CAC-B83F-7E3E8C455D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>
                <a:gd name="T0" fmla="*/ 0 w 321"/>
                <a:gd name="T1" fmla="*/ 302 h 302"/>
                <a:gd name="T2" fmla="*/ 321 w 321"/>
                <a:gd name="T3" fmla="*/ 0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4">
              <a:extLst>
                <a:ext uri="{FF2B5EF4-FFF2-40B4-BE49-F238E27FC236}">
                  <a16:creationId xmlns:a16="http://schemas.microsoft.com/office/drawing/2014/main" id="{E8C01D66-5C93-4A2E-AA74-DE97574EA4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>
                <a:gd name="T0" fmla="*/ 683 w 683"/>
                <a:gd name="T1" fmla="*/ 0 h 1440"/>
                <a:gd name="T2" fmla="*/ 355 w 68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5">
              <a:extLst>
                <a:ext uri="{FF2B5EF4-FFF2-40B4-BE49-F238E27FC236}">
                  <a16:creationId xmlns:a16="http://schemas.microsoft.com/office/drawing/2014/main" id="{E2E1A6E1-6C4A-47D3-81E2-9F8624F1BB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>
                <a:gd name="T0" fmla="*/ 0 w 287"/>
                <a:gd name="T1" fmla="*/ 279 h 279"/>
                <a:gd name="T2" fmla="*/ 287 w 287"/>
                <a:gd name="T3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16">
              <a:extLst>
                <a:ext uri="{FF2B5EF4-FFF2-40B4-BE49-F238E27FC236}">
                  <a16:creationId xmlns:a16="http://schemas.microsoft.com/office/drawing/2014/main" id="{3E849CB5-4526-49DC-B77B-A20FDB7FFD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>
                <a:gd name="T0" fmla="*/ 680 w 680"/>
                <a:gd name="T1" fmla="*/ 0 h 1440"/>
                <a:gd name="T2" fmla="*/ 337 w 68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17">
              <a:extLst>
                <a:ext uri="{FF2B5EF4-FFF2-40B4-BE49-F238E27FC236}">
                  <a16:creationId xmlns:a16="http://schemas.microsoft.com/office/drawing/2014/main" id="{5A18C8A4-FB2A-44C1-93D3-26C6DDFE0C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>
                <a:gd name="T0" fmla="*/ 0 w 250"/>
                <a:gd name="T1" fmla="*/ 242 h 242"/>
                <a:gd name="T2" fmla="*/ 250 w 250"/>
                <a:gd name="T3" fmla="*/ 0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>
              <a:extLst>
                <a:ext uri="{FF2B5EF4-FFF2-40B4-BE49-F238E27FC236}">
                  <a16:creationId xmlns:a16="http://schemas.microsoft.com/office/drawing/2014/main" id="{85D014FD-8C5A-4071-B19E-4910AAB618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>
                <a:gd name="T0" fmla="*/ 720 w 720"/>
                <a:gd name="T1" fmla="*/ 0 h 1440"/>
                <a:gd name="T2" fmla="*/ 362 w 7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19">
              <a:extLst>
                <a:ext uri="{FF2B5EF4-FFF2-40B4-BE49-F238E27FC236}">
                  <a16:creationId xmlns:a16="http://schemas.microsoft.com/office/drawing/2014/main" id="{A37D7262-3596-4026-9AD4-E94332E526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>
                <a:gd name="T0" fmla="*/ 0 w 185"/>
                <a:gd name="T1" fmla="*/ 167 h 167"/>
                <a:gd name="T2" fmla="*/ 185 w 185"/>
                <a:gd name="T3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0">
              <a:extLst>
                <a:ext uri="{FF2B5EF4-FFF2-40B4-BE49-F238E27FC236}">
                  <a16:creationId xmlns:a16="http://schemas.microsoft.com/office/drawing/2014/main" id="{187E37E0-AAC3-4B33-AF36-334ACCBD33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>
                <a:gd name="T0" fmla="*/ 572 w 572"/>
                <a:gd name="T1" fmla="*/ 0 h 1440"/>
                <a:gd name="T2" fmla="*/ 164 w 57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1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21">
              <a:extLst>
                <a:ext uri="{FF2B5EF4-FFF2-40B4-BE49-F238E27FC236}">
                  <a16:creationId xmlns:a16="http://schemas.microsoft.com/office/drawing/2014/main" id="{409758BB-8A0E-4BEB-BC0C-F410AD98CD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>
                <a:gd name="T0" fmla="*/ 620 w 620"/>
                <a:gd name="T1" fmla="*/ 0 h 1440"/>
                <a:gd name="T2" fmla="*/ 186 w 6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2">
              <a:extLst>
                <a:ext uri="{FF2B5EF4-FFF2-40B4-BE49-F238E27FC236}">
                  <a16:creationId xmlns:a16="http://schemas.microsoft.com/office/drawing/2014/main" id="{97C4EFE2-9D25-4978-BD9A-873B492702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>
                <a:gd name="T0" fmla="*/ 506 w 506"/>
                <a:gd name="T1" fmla="*/ 0 h 1440"/>
                <a:gd name="T2" fmla="*/ 171 w 506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23">
              <a:extLst>
                <a:ext uri="{FF2B5EF4-FFF2-40B4-BE49-F238E27FC236}">
                  <a16:creationId xmlns:a16="http://schemas.microsoft.com/office/drawing/2014/main" id="{9CCAF82A-A0E0-4B55-A97B-EFFAE79AF7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>
                <a:gd name="T0" fmla="*/ 373 w 373"/>
                <a:gd name="T1" fmla="*/ 0 h 673"/>
                <a:gd name="T2" fmla="*/ 0 w 373"/>
                <a:gd name="T3" fmla="*/ 673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24">
              <a:extLst>
                <a:ext uri="{FF2B5EF4-FFF2-40B4-BE49-F238E27FC236}">
                  <a16:creationId xmlns:a16="http://schemas.microsoft.com/office/drawing/2014/main" id="{4F800DD8-3954-4F73-8807-16F1CFAC1E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>
                <a:gd name="T0" fmla="*/ 0 w 45"/>
                <a:gd name="T1" fmla="*/ 0 h 174"/>
                <a:gd name="T2" fmla="*/ 45 w 45"/>
                <a:gd name="T3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25">
              <a:extLst>
                <a:ext uri="{FF2B5EF4-FFF2-40B4-BE49-F238E27FC236}">
                  <a16:creationId xmlns:a16="http://schemas.microsoft.com/office/drawing/2014/main" id="{84E1C91A-4B06-4852-918C-6380FA986B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>
                <a:gd name="T0" fmla="*/ 329 w 329"/>
                <a:gd name="T1" fmla="*/ 0 h 469"/>
                <a:gd name="T2" fmla="*/ 0 w 329"/>
                <a:gd name="T3" fmla="*/ 4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1F32B7D-6941-C140-8EB6-C00C713CC1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877" y="795527"/>
            <a:ext cx="10488547" cy="1190912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tx2"/>
                </a:solidFill>
              </a:rPr>
              <a:t>High School Implementation Importance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E972DE0D-2E53-4159-ABD3-C601524262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7030" y="2250281"/>
            <a:ext cx="4959318" cy="3678237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 descr="Classroom">
            <a:extLst>
              <a:ext uri="{FF2B5EF4-FFF2-40B4-BE49-F238E27FC236}">
                <a16:creationId xmlns:a16="http://schemas.microsoft.com/office/drawing/2014/main" id="{8791C193-1631-4809-B772-DFB426FF94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43337" y="2416047"/>
            <a:ext cx="3346704" cy="3346704"/>
          </a:xfrm>
          <a:prstGeom prst="rect">
            <a:avLst/>
          </a:prstGeom>
          <a:ln w="12700">
            <a:noFill/>
          </a:ln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6E293A-E9FB-C148-812C-9BACBF2730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80703" y="2228850"/>
            <a:ext cx="5028928" cy="3699669"/>
          </a:xfrm>
        </p:spPr>
        <p:txBody>
          <a:bodyPr>
            <a:normAutofit/>
          </a:bodyPr>
          <a:lstStyle/>
          <a:p>
            <a:r>
              <a:rPr lang="en-US"/>
              <a:t>Math teachers in high school often hear “When are we every going to use this is the real world?”</a:t>
            </a:r>
          </a:p>
          <a:p>
            <a:pPr lvl="1"/>
            <a:r>
              <a:rPr lang="en-US"/>
              <a:t>When a physical education teacher and the math teacher work together to share what they are working on the physical education teacher can help to reproduce math in the physical education setting.</a:t>
            </a:r>
          </a:p>
        </p:txBody>
      </p:sp>
    </p:spTree>
    <p:extLst>
      <p:ext uri="{BB962C8B-B14F-4D97-AF65-F5344CB8AC3E}">
        <p14:creationId xmlns:p14="http://schemas.microsoft.com/office/powerpoint/2010/main" val="15693353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82413CC-69E6-4BDA-A88D-E4EF8F95B2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F1F7357-8633-4CE7-BF80-475EE8A2FA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E402FE4E-C12D-497C-AF81-F08E4E02B4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>
                <a:gd name="T0" fmla="*/ 813 w 813"/>
                <a:gd name="T1" fmla="*/ 0 h 1440"/>
                <a:gd name="T2" fmla="*/ 435 w 81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59247B10-170D-4E62-849A-38FCB43C6A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>
                <a:gd name="T0" fmla="*/ 324 w 324"/>
                <a:gd name="T1" fmla="*/ 117 h 117"/>
                <a:gd name="T2" fmla="*/ 0 w 324"/>
                <a:gd name="T3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id="{89A587A7-1BEF-45AA-9EFC-6558A8749C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>
                <a:gd name="T0" fmla="*/ 0 w 404"/>
                <a:gd name="T1" fmla="*/ 385 h 385"/>
                <a:gd name="T2" fmla="*/ 404 w 404"/>
                <a:gd name="T3" fmla="*/ 0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8">
              <a:extLst>
                <a:ext uri="{FF2B5EF4-FFF2-40B4-BE49-F238E27FC236}">
                  <a16:creationId xmlns:a16="http://schemas.microsoft.com/office/drawing/2014/main" id="{AC25B5A1-6EF7-44EC-A2F0-1EDC96A79B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>
                <a:gd name="T0" fmla="*/ 774 w 774"/>
                <a:gd name="T1" fmla="*/ 0 h 1440"/>
                <a:gd name="T2" fmla="*/ 411 w 774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80B8582C-7E17-4115-9FF1-979C8405CB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>
                <a:gd name="T0" fmla="*/ 203 w 203"/>
                <a:gd name="T1" fmla="*/ 77 h 77"/>
                <a:gd name="T2" fmla="*/ 0 w 203"/>
                <a:gd name="T3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id="{F6C4AB66-7A18-4E51-935B-237F4CA827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>
                <a:gd name="T0" fmla="*/ 0 w 351"/>
                <a:gd name="T1" fmla="*/ 332 h 332"/>
                <a:gd name="T2" fmla="*/ 351 w 351"/>
                <a:gd name="T3" fmla="*/ 0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1">
              <a:extLst>
                <a:ext uri="{FF2B5EF4-FFF2-40B4-BE49-F238E27FC236}">
                  <a16:creationId xmlns:a16="http://schemas.microsoft.com/office/drawing/2014/main" id="{CDF12911-A240-4580-8788-0C49DB1FED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>
                <a:gd name="T0" fmla="*/ 762 w 762"/>
                <a:gd name="T1" fmla="*/ 0 h 1440"/>
                <a:gd name="T2" fmla="*/ 403 w 76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2">
              <a:extLst>
                <a:ext uri="{FF2B5EF4-FFF2-40B4-BE49-F238E27FC236}">
                  <a16:creationId xmlns:a16="http://schemas.microsoft.com/office/drawing/2014/main" id="{EAE0F5DE-442D-4F6C-B02C-2568ED1958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>
                <a:gd name="T0" fmla="*/ 140 w 140"/>
                <a:gd name="T1" fmla="*/ 54 h 54"/>
                <a:gd name="T2" fmla="*/ 0 w 140"/>
                <a:gd name="T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3">
              <a:extLst>
                <a:ext uri="{FF2B5EF4-FFF2-40B4-BE49-F238E27FC236}">
                  <a16:creationId xmlns:a16="http://schemas.microsoft.com/office/drawing/2014/main" id="{4F24A002-AFDE-4034-85BE-CBF005AE92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>
                <a:gd name="T0" fmla="*/ 0 w 321"/>
                <a:gd name="T1" fmla="*/ 302 h 302"/>
                <a:gd name="T2" fmla="*/ 321 w 321"/>
                <a:gd name="T3" fmla="*/ 0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4">
              <a:extLst>
                <a:ext uri="{FF2B5EF4-FFF2-40B4-BE49-F238E27FC236}">
                  <a16:creationId xmlns:a16="http://schemas.microsoft.com/office/drawing/2014/main" id="{36F0721E-B4B0-4A6C-A92C-F8DE92D3AC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>
                <a:gd name="T0" fmla="*/ 683 w 683"/>
                <a:gd name="T1" fmla="*/ 0 h 1440"/>
                <a:gd name="T2" fmla="*/ 355 w 68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5">
              <a:extLst>
                <a:ext uri="{FF2B5EF4-FFF2-40B4-BE49-F238E27FC236}">
                  <a16:creationId xmlns:a16="http://schemas.microsoft.com/office/drawing/2014/main" id="{54D2DC98-69F8-4F2F-9D45-BDFFA5E2BB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>
                <a:gd name="T0" fmla="*/ 0 w 287"/>
                <a:gd name="T1" fmla="*/ 279 h 279"/>
                <a:gd name="T2" fmla="*/ 287 w 287"/>
                <a:gd name="T3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16">
              <a:extLst>
                <a:ext uri="{FF2B5EF4-FFF2-40B4-BE49-F238E27FC236}">
                  <a16:creationId xmlns:a16="http://schemas.microsoft.com/office/drawing/2014/main" id="{0A636E33-DC38-40B9-B941-037E5D8603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>
                <a:gd name="T0" fmla="*/ 680 w 680"/>
                <a:gd name="T1" fmla="*/ 0 h 1440"/>
                <a:gd name="T2" fmla="*/ 337 w 68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17">
              <a:extLst>
                <a:ext uri="{FF2B5EF4-FFF2-40B4-BE49-F238E27FC236}">
                  <a16:creationId xmlns:a16="http://schemas.microsoft.com/office/drawing/2014/main" id="{03D30690-68C2-4AEC-9789-1495D97E19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>
                <a:gd name="T0" fmla="*/ 0 w 250"/>
                <a:gd name="T1" fmla="*/ 242 h 242"/>
                <a:gd name="T2" fmla="*/ 250 w 250"/>
                <a:gd name="T3" fmla="*/ 0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>
              <a:extLst>
                <a:ext uri="{FF2B5EF4-FFF2-40B4-BE49-F238E27FC236}">
                  <a16:creationId xmlns:a16="http://schemas.microsoft.com/office/drawing/2014/main" id="{1020B1B9-821B-49FB-BDC9-57DA08CBC3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>
                <a:gd name="T0" fmla="*/ 720 w 720"/>
                <a:gd name="T1" fmla="*/ 0 h 1440"/>
                <a:gd name="T2" fmla="*/ 362 w 7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19">
              <a:extLst>
                <a:ext uri="{FF2B5EF4-FFF2-40B4-BE49-F238E27FC236}">
                  <a16:creationId xmlns:a16="http://schemas.microsoft.com/office/drawing/2014/main" id="{720EDCE4-8B18-413F-989E-E79628E5AF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>
                <a:gd name="T0" fmla="*/ 0 w 185"/>
                <a:gd name="T1" fmla="*/ 167 h 167"/>
                <a:gd name="T2" fmla="*/ 185 w 185"/>
                <a:gd name="T3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0">
              <a:extLst>
                <a:ext uri="{FF2B5EF4-FFF2-40B4-BE49-F238E27FC236}">
                  <a16:creationId xmlns:a16="http://schemas.microsoft.com/office/drawing/2014/main" id="{8563351E-0DDD-4FC8-8D0C-1E446E3C1B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>
                <a:gd name="T0" fmla="*/ 572 w 572"/>
                <a:gd name="T1" fmla="*/ 0 h 1440"/>
                <a:gd name="T2" fmla="*/ 164 w 57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1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21">
              <a:extLst>
                <a:ext uri="{FF2B5EF4-FFF2-40B4-BE49-F238E27FC236}">
                  <a16:creationId xmlns:a16="http://schemas.microsoft.com/office/drawing/2014/main" id="{15E8B705-64E7-4513-B3CB-BF46C35732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>
                <a:gd name="T0" fmla="*/ 620 w 620"/>
                <a:gd name="T1" fmla="*/ 0 h 1440"/>
                <a:gd name="T2" fmla="*/ 186 w 6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2">
              <a:extLst>
                <a:ext uri="{FF2B5EF4-FFF2-40B4-BE49-F238E27FC236}">
                  <a16:creationId xmlns:a16="http://schemas.microsoft.com/office/drawing/2014/main" id="{30DAEE1C-EBB5-47F5-9E76-564FCFDBFC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>
                <a:gd name="T0" fmla="*/ 506 w 506"/>
                <a:gd name="T1" fmla="*/ 0 h 1440"/>
                <a:gd name="T2" fmla="*/ 171 w 506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23">
              <a:extLst>
                <a:ext uri="{FF2B5EF4-FFF2-40B4-BE49-F238E27FC236}">
                  <a16:creationId xmlns:a16="http://schemas.microsoft.com/office/drawing/2014/main" id="{EDB255E9-A3E2-4098-99A1-FE38FAD15D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>
                <a:gd name="T0" fmla="*/ 373 w 373"/>
                <a:gd name="T1" fmla="*/ 0 h 673"/>
                <a:gd name="T2" fmla="*/ 0 w 373"/>
                <a:gd name="T3" fmla="*/ 673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24">
              <a:extLst>
                <a:ext uri="{FF2B5EF4-FFF2-40B4-BE49-F238E27FC236}">
                  <a16:creationId xmlns:a16="http://schemas.microsoft.com/office/drawing/2014/main" id="{D2507F2A-27AF-4833-8273-5FC9A98863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>
                <a:gd name="T0" fmla="*/ 0 w 45"/>
                <a:gd name="T1" fmla="*/ 0 h 174"/>
                <a:gd name="T2" fmla="*/ 45 w 45"/>
                <a:gd name="T3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25">
              <a:extLst>
                <a:ext uri="{FF2B5EF4-FFF2-40B4-BE49-F238E27FC236}">
                  <a16:creationId xmlns:a16="http://schemas.microsoft.com/office/drawing/2014/main" id="{8DFB8904-0CB8-45AD-ABD2-F7A582365E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>
                <a:gd name="T0" fmla="*/ 329 w 329"/>
                <a:gd name="T1" fmla="*/ 0 h 469"/>
                <a:gd name="T2" fmla="*/ 0 w 329"/>
                <a:gd name="T3" fmla="*/ 4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767F55C9-DB92-1A4E-BBD0-19957ACAF7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9287" y="798881"/>
            <a:ext cx="8673427" cy="1048945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tx1"/>
                </a:solidFill>
              </a:rPr>
              <a:t>Resources you can use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38226853-0079-4F5F-A6E9-9A144F5A6BE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72036305"/>
              </p:ext>
            </p:extLst>
          </p:nvPr>
        </p:nvGraphicFramePr>
        <p:xfrm>
          <a:off x="807722" y="1990976"/>
          <a:ext cx="10576558" cy="41754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00274193"/>
      </p:ext>
    </p:extLst>
  </p:cSld>
  <p:clrMapOvr>
    <a:masterClrMapping/>
  </p:clrMapOvr>
</p:sld>
</file>

<file path=ppt/theme/theme1.xml><?xml version="1.0" encoding="utf-8"?>
<a:theme xmlns:a="http://schemas.openxmlformats.org/drawingml/2006/main" name="Atlas">
  <a:themeElements>
    <a:clrScheme name="Atlas">
      <a:dk1>
        <a:sysClr val="windowText" lastClr="000000"/>
      </a:dk1>
      <a:lt1>
        <a:sysClr val="window" lastClr="FFFFFF"/>
      </a:lt1>
      <a:dk2>
        <a:srgbClr val="454545"/>
      </a:dk2>
      <a:lt2>
        <a:srgbClr val="E0E0E0"/>
      </a:lt2>
      <a:accent1>
        <a:srgbClr val="F81B02"/>
      </a:accent1>
      <a:accent2>
        <a:srgbClr val="FC7715"/>
      </a:accent2>
      <a:accent3>
        <a:srgbClr val="AFBF41"/>
      </a:accent3>
      <a:accent4>
        <a:srgbClr val="50C49F"/>
      </a:accent4>
      <a:accent5>
        <a:srgbClr val="3B95C4"/>
      </a:accent5>
      <a:accent6>
        <a:srgbClr val="B560D4"/>
      </a:accent6>
      <a:hlink>
        <a:srgbClr val="FC5A1A"/>
      </a:hlink>
      <a:folHlink>
        <a:srgbClr val="B49E74"/>
      </a:folHlink>
    </a:clrScheme>
    <a:fontScheme name="Atlas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tlas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alpha val="60000"/>
                <a:satMod val="109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0000"/>
            </a:schemeClr>
          </a:solidFill>
          <a:prstDash val="solid"/>
        </a:ln>
        <a:ln w="15875" cap="flat" cmpd="sng" algn="ctr">
          <a:solidFill>
            <a:schemeClr val="phClr">
              <a:shade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0" h="0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10000">
              <a:schemeClr val="phClr">
                <a:tint val="94000"/>
                <a:lumMod val="116000"/>
              </a:schemeClr>
            </a:gs>
            <a:gs pos="100000">
              <a:schemeClr val="phClr">
                <a:tint val="98000"/>
                <a:shade val="86000"/>
                <a:satMod val="90000"/>
                <a:lumMod val="88000"/>
              </a:schemeClr>
            </a:gs>
          </a:gsLst>
          <a:path path="circle">
            <a:fillToRect l="50000" t="15000" r="50000" b="169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tlas" id="{5156B0E4-0EB1-49FE-A26B-15F6F698AEC6}" vid="{508F7963-D0B5-43F7-BB2C-FCE3009C08E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405</Words>
  <Application>Microsoft Office PowerPoint</Application>
  <PresentationFormat>Widescreen</PresentationFormat>
  <Paragraphs>33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Calibri Light</vt:lpstr>
      <vt:lpstr>Rockwell</vt:lpstr>
      <vt:lpstr>Wingdings</vt:lpstr>
      <vt:lpstr>Atlas</vt:lpstr>
      <vt:lpstr>Incorporating Core Classes into Physical Education</vt:lpstr>
      <vt:lpstr>What does it look like?</vt:lpstr>
      <vt:lpstr>Why is it important?</vt:lpstr>
      <vt:lpstr>How to implement</vt:lpstr>
      <vt:lpstr>How to implement (Cont.)</vt:lpstr>
      <vt:lpstr>High School Implementation</vt:lpstr>
      <vt:lpstr>High School Implementation Importance</vt:lpstr>
      <vt:lpstr>Resources you can use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Incorporating Core Classes into Physical Education</dc:title>
  <dc:creator>Keegan Van Kooten</dc:creator>
  <cp:lastModifiedBy>Jill Heinrich</cp:lastModifiedBy>
  <cp:revision>1</cp:revision>
  <dcterms:created xsi:type="dcterms:W3CDTF">2020-05-12T20:27:45Z</dcterms:created>
  <dcterms:modified xsi:type="dcterms:W3CDTF">2020-05-17T14:34:43Z</dcterms:modified>
</cp:coreProperties>
</file>