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628" r:id="rId3"/>
    <p:sldId id="616" r:id="rId4"/>
    <p:sldId id="633" r:id="rId5"/>
    <p:sldId id="629" r:id="rId6"/>
    <p:sldId id="630" r:id="rId7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33ACBB-9B43-FB2E-A9AA-213D69AA6D8D}" name="Kendall Stephenson" initials="KS" userId="S::KStephenson@cornellcollege.edu::5b821848-39b7-4c1b-9fc1-53417b386ef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9644"/>
    <a:srgbClr val="3399FF"/>
    <a:srgbClr val="66CCFF"/>
    <a:srgbClr val="85EBFF"/>
    <a:srgbClr val="6E95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710" autoAdjust="0"/>
    <p:restoredTop sz="94660"/>
  </p:normalViewPr>
  <p:slideViewPr>
    <p:cSldViewPr>
      <p:cViewPr varScale="1">
        <p:scale>
          <a:sx n="75" d="100"/>
          <a:sy n="75" d="100"/>
        </p:scale>
        <p:origin x="523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-8510"/>
    </p:cViewPr>
  </p:sorterViewPr>
  <p:notesViewPr>
    <p:cSldViewPr>
      <p:cViewPr varScale="1">
        <p:scale>
          <a:sx n="44" d="100"/>
          <a:sy n="44" d="100"/>
        </p:scale>
        <p:origin x="2692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C686339-C11E-4A10-86BE-291AC30096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2BA5BB-4045-4E54-ABE9-F1C24DC871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598245-D6C2-4843-9F2D-EBF2A357BCD5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BEA437-369A-49D2-BDB1-8BFE7EB0B5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45A5E7-375E-4418-B815-B9F0EFD8690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2857A64-2646-41F7-9795-705FA07FE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066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76E253B-13BE-4348-9C20-850E66A24A40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4"/>
            <a:ext cx="7437120" cy="276034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9469649-B972-4D6E-B049-00274A449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FFB46-84C9-4359-94C0-51FA9D3588C1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>
            <a:normAutofit/>
          </a:bodyPr>
          <a:lstStyle/>
          <a:p>
            <a:r>
              <a:rPr lang="en-US" sz="3100" dirty="0"/>
              <a:t>Basis of Software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68774"/>
            <a:ext cx="6400800" cy="1470026"/>
          </a:xfrm>
        </p:spPr>
        <p:txBody>
          <a:bodyPr/>
          <a:lstStyle/>
          <a:p>
            <a:r>
              <a:rPr lang="en-US" sz="2400" dirty="0"/>
              <a:t>Spring 2025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1C8521-1B90-C30A-614C-E42E379E8878}"/>
              </a:ext>
            </a:extLst>
          </p:cNvPr>
          <p:cNvSpPr txBox="1">
            <a:spLocks/>
          </p:cNvSpPr>
          <p:nvPr/>
        </p:nvSpPr>
        <p:spPr>
          <a:xfrm>
            <a:off x="685800" y="267834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100" dirty="0"/>
              <a:t>Input and Output Program Answers</a:t>
            </a:r>
          </a:p>
        </p:txBody>
      </p:sp>
    </p:spTree>
    <p:extLst>
      <p:ext uri="{BB962C8B-B14F-4D97-AF65-F5344CB8AC3E}">
        <p14:creationId xmlns:p14="http://schemas.microsoft.com/office/powerpoint/2010/main" val="1256749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4134AE-0F4C-AB8F-19FE-959367049F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42C19-5E4A-0ADC-69BA-C87BDA949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Demonstrate what you have learned.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8A60CA6-ADFA-4530-AE28-00123F4518C8}"/>
              </a:ext>
            </a:extLst>
          </p:cNvPr>
          <p:cNvSpPr txBox="1">
            <a:spLocks/>
          </p:cNvSpPr>
          <p:nvPr/>
        </p:nvSpPr>
        <p:spPr>
          <a:xfrm>
            <a:off x="1066800" y="1676400"/>
            <a:ext cx="7467600" cy="1722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3225" indent="-403225">
              <a:buNone/>
            </a:pPr>
            <a:r>
              <a:rPr lang="en-US" sz="28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Write a program that gets two integers from the user and then prints out the integers and the product of the two integers.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1E6BD8-2A96-8DAE-56CD-FE10DB109156}"/>
              </a:ext>
            </a:extLst>
          </p:cNvPr>
          <p:cNvSpPr txBox="1">
            <a:spLocks/>
          </p:cNvSpPr>
          <p:nvPr/>
        </p:nvSpPr>
        <p:spPr>
          <a:xfrm>
            <a:off x="1099457" y="3690257"/>
            <a:ext cx="73914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403225" indent="-403225">
              <a:spcBef>
                <a:spcPct val="20000"/>
              </a:spcBef>
              <a:buFont typeface="Arial" panose="020B0604020202020204" pitchFamily="34" charset="0"/>
              <a:buNone/>
              <a:defRPr sz="280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en-US" dirty="0"/>
              <a:t>2. Write a program that gets two floating-point numbers from the user and then prints out the numbers and the product of the two numbers.</a:t>
            </a:r>
          </a:p>
        </p:txBody>
      </p:sp>
    </p:spTree>
    <p:extLst>
      <p:ext uri="{BB962C8B-B14F-4D97-AF65-F5344CB8AC3E}">
        <p14:creationId xmlns:p14="http://schemas.microsoft.com/office/powerpoint/2010/main" val="3184809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E4EA0F-6D0B-C41D-CF11-F0DD1AF624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468E8-945E-AFBE-D842-76721D7E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Program 1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7F7A9F-AE12-88A2-C872-7AB72FF6A1E7}"/>
              </a:ext>
            </a:extLst>
          </p:cNvPr>
          <p:cNvSpPr txBox="1">
            <a:spLocks/>
          </p:cNvSpPr>
          <p:nvPr/>
        </p:nvSpPr>
        <p:spPr>
          <a:xfrm>
            <a:off x="990599" y="3476477"/>
            <a:ext cx="4876801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scanf_s</a:t>
            </a:r>
            <a:r>
              <a:rPr lang="en-US" sz="2400" dirty="0"/>
              <a:t>( “</a:t>
            </a:r>
            <a:r>
              <a:rPr lang="en-US" sz="2400" dirty="0">
                <a:solidFill>
                  <a:srgbClr val="3333FF"/>
                </a:solidFill>
              </a:rPr>
              <a:t>%d %d</a:t>
            </a:r>
            <a:r>
              <a:rPr lang="en-US" sz="2400" dirty="0"/>
              <a:t>”  , &amp;num, &amp;num2);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F0353B9-F379-4AC3-318A-86BCDA48E714}"/>
              </a:ext>
            </a:extLst>
          </p:cNvPr>
          <p:cNvSpPr txBox="1">
            <a:spLocks/>
          </p:cNvSpPr>
          <p:nvPr/>
        </p:nvSpPr>
        <p:spPr>
          <a:xfrm>
            <a:off x="969448" y="2477988"/>
            <a:ext cx="3253259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int    num, num2; 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2308AE6-FDB7-9378-00F8-73B0A732FB6A}"/>
              </a:ext>
            </a:extLst>
          </p:cNvPr>
          <p:cNvSpPr txBox="1">
            <a:spLocks/>
          </p:cNvSpPr>
          <p:nvPr/>
        </p:nvSpPr>
        <p:spPr>
          <a:xfrm>
            <a:off x="959288" y="2952702"/>
            <a:ext cx="5158260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printf</a:t>
            </a:r>
            <a:r>
              <a:rPr lang="en-US" sz="2400" dirty="0"/>
              <a:t>( “Enter two integers\n”);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58E40DB0-8109-E298-DBB7-C3202914927C}"/>
              </a:ext>
            </a:extLst>
          </p:cNvPr>
          <p:cNvSpPr txBox="1">
            <a:spLocks/>
          </p:cNvSpPr>
          <p:nvPr/>
        </p:nvSpPr>
        <p:spPr>
          <a:xfrm>
            <a:off x="5410200" y="2509104"/>
            <a:ext cx="3253259" cy="4562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9644"/>
                </a:solidFill>
              </a:rPr>
              <a:t>// Place to store integers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2CB7BF-94D9-A775-8535-2041D2B35896}"/>
              </a:ext>
            </a:extLst>
          </p:cNvPr>
          <p:cNvSpPr txBox="1">
            <a:spLocks/>
          </p:cNvSpPr>
          <p:nvPr/>
        </p:nvSpPr>
        <p:spPr>
          <a:xfrm>
            <a:off x="644195" y="1319931"/>
            <a:ext cx="382475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#include   &lt;</a:t>
            </a:r>
            <a:r>
              <a:rPr lang="en-US" sz="2400" dirty="0" err="1"/>
              <a:t>stdio.h</a:t>
            </a:r>
            <a:r>
              <a:rPr lang="en-US" sz="2400" dirty="0"/>
              <a:t>&gt;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C1FC0D2-8710-89B7-4C10-75E358A695E1}"/>
              </a:ext>
            </a:extLst>
          </p:cNvPr>
          <p:cNvSpPr txBox="1">
            <a:spLocks/>
          </p:cNvSpPr>
          <p:nvPr/>
        </p:nvSpPr>
        <p:spPr>
          <a:xfrm>
            <a:off x="644195" y="1867523"/>
            <a:ext cx="4766005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int main( int </a:t>
            </a:r>
            <a:r>
              <a:rPr lang="en-US" sz="2400" dirty="0" err="1"/>
              <a:t>argc</a:t>
            </a:r>
            <a:r>
              <a:rPr lang="en-US" sz="2400" dirty="0"/>
              <a:t>, char * </a:t>
            </a:r>
            <a:r>
              <a:rPr lang="en-US" sz="2400" dirty="0" err="1"/>
              <a:t>argv</a:t>
            </a:r>
            <a:r>
              <a:rPr lang="en-US" sz="2400" dirty="0"/>
              <a:t>[]){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94DBC63-BC3D-0DF5-EA38-71EF16F60509}"/>
              </a:ext>
            </a:extLst>
          </p:cNvPr>
          <p:cNvSpPr txBox="1">
            <a:spLocks/>
          </p:cNvSpPr>
          <p:nvPr/>
        </p:nvSpPr>
        <p:spPr>
          <a:xfrm>
            <a:off x="457201" y="6012100"/>
            <a:ext cx="381000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}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4A256D-86D2-6CCD-81A8-DFBC6462BC7F}"/>
              </a:ext>
            </a:extLst>
          </p:cNvPr>
          <p:cNvSpPr txBox="1">
            <a:spLocks/>
          </p:cNvSpPr>
          <p:nvPr/>
        </p:nvSpPr>
        <p:spPr>
          <a:xfrm>
            <a:off x="959288" y="4452062"/>
            <a:ext cx="8153402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printf</a:t>
            </a:r>
            <a:r>
              <a:rPr lang="en-US" sz="2400" dirty="0"/>
              <a:t>( “The numbers entered were </a:t>
            </a:r>
            <a:r>
              <a:rPr lang="en-US" sz="2400" dirty="0">
                <a:solidFill>
                  <a:srgbClr val="3333FF"/>
                </a:solidFill>
              </a:rPr>
              <a:t>%d</a:t>
            </a:r>
            <a:r>
              <a:rPr lang="en-US" sz="2400" dirty="0"/>
              <a:t> and </a:t>
            </a:r>
            <a:r>
              <a:rPr lang="en-US" sz="2400" dirty="0">
                <a:solidFill>
                  <a:srgbClr val="3333FF"/>
                </a:solidFill>
              </a:rPr>
              <a:t>%d</a:t>
            </a:r>
            <a:r>
              <a:rPr lang="en-US" sz="2400" dirty="0"/>
              <a:t>\n”, num, num2);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4AA3F977-568A-6859-0187-D318BAF784C3}"/>
              </a:ext>
            </a:extLst>
          </p:cNvPr>
          <p:cNvSpPr txBox="1">
            <a:spLocks/>
          </p:cNvSpPr>
          <p:nvPr/>
        </p:nvSpPr>
        <p:spPr>
          <a:xfrm>
            <a:off x="959288" y="5318055"/>
            <a:ext cx="8153402" cy="7143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116638" indent="-6116638">
              <a:buNone/>
            </a:pPr>
            <a:r>
              <a:rPr lang="en-US" sz="2400" dirty="0" err="1"/>
              <a:t>printf</a:t>
            </a:r>
            <a:r>
              <a:rPr lang="en-US" sz="2400" dirty="0"/>
              <a:t>( “The product of %d and %d is %d\n”, num, num2, num1*num2);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EEA68352-5CDE-5212-9468-767F9AA0A92A}"/>
              </a:ext>
            </a:extLst>
          </p:cNvPr>
          <p:cNvSpPr txBox="1">
            <a:spLocks/>
          </p:cNvSpPr>
          <p:nvPr/>
        </p:nvSpPr>
        <p:spPr>
          <a:xfrm>
            <a:off x="5688569" y="2956947"/>
            <a:ext cx="3253259" cy="4562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9644"/>
                </a:solidFill>
              </a:rPr>
              <a:t>// Prompt the user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F40CECF3-EAAE-2C25-E4AF-F6118DB60586}"/>
              </a:ext>
            </a:extLst>
          </p:cNvPr>
          <p:cNvSpPr txBox="1">
            <a:spLocks/>
          </p:cNvSpPr>
          <p:nvPr/>
        </p:nvSpPr>
        <p:spPr>
          <a:xfrm>
            <a:off x="5704224" y="3474505"/>
            <a:ext cx="3253259" cy="4562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9644"/>
                </a:solidFill>
              </a:rPr>
              <a:t>// Get the input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F0A542BA-164F-83DE-8BD1-3D97CD5CAC3A}"/>
              </a:ext>
            </a:extLst>
          </p:cNvPr>
          <p:cNvSpPr txBox="1">
            <a:spLocks/>
          </p:cNvSpPr>
          <p:nvPr/>
        </p:nvSpPr>
        <p:spPr>
          <a:xfrm>
            <a:off x="1911788" y="4026590"/>
            <a:ext cx="3253259" cy="4562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9644"/>
                </a:solidFill>
              </a:rPr>
              <a:t>// Print out the numbers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CA94099E-337C-FC02-884A-D53C5DA79BCC}"/>
              </a:ext>
            </a:extLst>
          </p:cNvPr>
          <p:cNvSpPr txBox="1">
            <a:spLocks/>
          </p:cNvSpPr>
          <p:nvPr/>
        </p:nvSpPr>
        <p:spPr>
          <a:xfrm>
            <a:off x="1911787" y="4900617"/>
            <a:ext cx="6272925" cy="4562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9644"/>
                </a:solidFill>
              </a:rPr>
              <a:t>// Print out the numbers and the product</a:t>
            </a:r>
          </a:p>
        </p:txBody>
      </p:sp>
    </p:spTree>
    <p:extLst>
      <p:ext uri="{BB962C8B-B14F-4D97-AF65-F5344CB8AC3E}">
        <p14:creationId xmlns:p14="http://schemas.microsoft.com/office/powerpoint/2010/main" val="164088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/>
      <p:bldP spid="8" grpId="0"/>
      <p:bldP spid="21" grpId="0"/>
      <p:bldP spid="3" grpId="0"/>
      <p:bldP spid="5" grpId="0"/>
      <p:bldP spid="11" grpId="0"/>
      <p:bldP spid="13" grpId="0"/>
      <p:bldP spid="14" grpId="0"/>
      <p:bldP spid="16" grpId="0"/>
      <p:bldP spid="17" grpId="0"/>
      <p:bldP spid="19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9E06C2-B5F3-3586-764E-2D794808E6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D1A06-10B3-D7D7-6F1C-8E8E57422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Program 2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9120F4C-BFA4-9F95-D274-F45556C06DDE}"/>
              </a:ext>
            </a:extLst>
          </p:cNvPr>
          <p:cNvSpPr txBox="1">
            <a:spLocks/>
          </p:cNvSpPr>
          <p:nvPr/>
        </p:nvSpPr>
        <p:spPr>
          <a:xfrm>
            <a:off x="990599" y="3476477"/>
            <a:ext cx="4876801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scanf_s</a:t>
            </a:r>
            <a:r>
              <a:rPr lang="en-US" sz="2400" dirty="0"/>
              <a:t>( “</a:t>
            </a:r>
            <a:r>
              <a:rPr lang="en-US" sz="2400" dirty="0">
                <a:solidFill>
                  <a:srgbClr val="FF0000"/>
                </a:solidFill>
              </a:rPr>
              <a:t>%f %f</a:t>
            </a:r>
            <a:r>
              <a:rPr lang="en-US" sz="2400" dirty="0"/>
              <a:t>”  , &amp;num, &amp;num2);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144AAD6-71EB-0AB8-5F7F-4624E264225E}"/>
              </a:ext>
            </a:extLst>
          </p:cNvPr>
          <p:cNvSpPr txBox="1">
            <a:spLocks/>
          </p:cNvSpPr>
          <p:nvPr/>
        </p:nvSpPr>
        <p:spPr>
          <a:xfrm>
            <a:off x="969448" y="2477988"/>
            <a:ext cx="3253259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float</a:t>
            </a:r>
            <a:r>
              <a:rPr lang="en-US" sz="2400" dirty="0"/>
              <a:t>    num, num2; 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91419CD-0343-544E-953E-E251EAA8D6A0}"/>
              </a:ext>
            </a:extLst>
          </p:cNvPr>
          <p:cNvSpPr txBox="1">
            <a:spLocks/>
          </p:cNvSpPr>
          <p:nvPr/>
        </p:nvSpPr>
        <p:spPr>
          <a:xfrm>
            <a:off x="959288" y="2952702"/>
            <a:ext cx="5158260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printf</a:t>
            </a:r>
            <a:r>
              <a:rPr lang="en-US" sz="2400" dirty="0"/>
              <a:t>( “Enter two integers\n”);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E68911B7-F153-9001-DDAD-6C502CD51788}"/>
              </a:ext>
            </a:extLst>
          </p:cNvPr>
          <p:cNvSpPr txBox="1">
            <a:spLocks/>
          </p:cNvSpPr>
          <p:nvPr/>
        </p:nvSpPr>
        <p:spPr>
          <a:xfrm>
            <a:off x="5410200" y="2509104"/>
            <a:ext cx="3253259" cy="4562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9644"/>
                </a:solidFill>
              </a:rPr>
              <a:t>// Place to store integers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29EF0-C853-4839-4272-873823AFB757}"/>
              </a:ext>
            </a:extLst>
          </p:cNvPr>
          <p:cNvSpPr txBox="1">
            <a:spLocks/>
          </p:cNvSpPr>
          <p:nvPr/>
        </p:nvSpPr>
        <p:spPr>
          <a:xfrm>
            <a:off x="644195" y="1319931"/>
            <a:ext cx="3824759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#include   &lt;</a:t>
            </a:r>
            <a:r>
              <a:rPr lang="en-US" sz="2400" dirty="0" err="1"/>
              <a:t>stdio.h</a:t>
            </a:r>
            <a:r>
              <a:rPr lang="en-US" sz="2400" dirty="0"/>
              <a:t>&gt;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7B8AC74-1653-5F8D-0755-641D080AA34F}"/>
              </a:ext>
            </a:extLst>
          </p:cNvPr>
          <p:cNvSpPr txBox="1">
            <a:spLocks/>
          </p:cNvSpPr>
          <p:nvPr/>
        </p:nvSpPr>
        <p:spPr>
          <a:xfrm>
            <a:off x="644195" y="1867523"/>
            <a:ext cx="4766005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int main( int </a:t>
            </a:r>
            <a:r>
              <a:rPr lang="en-US" sz="2400" dirty="0" err="1"/>
              <a:t>argc</a:t>
            </a:r>
            <a:r>
              <a:rPr lang="en-US" sz="2400" dirty="0"/>
              <a:t>, char * </a:t>
            </a:r>
            <a:r>
              <a:rPr lang="en-US" sz="2400" dirty="0" err="1"/>
              <a:t>argv</a:t>
            </a:r>
            <a:r>
              <a:rPr lang="en-US" sz="2400" dirty="0"/>
              <a:t>[]){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4308D8DF-A428-F0D1-2D49-F0A48343057A}"/>
              </a:ext>
            </a:extLst>
          </p:cNvPr>
          <p:cNvSpPr txBox="1">
            <a:spLocks/>
          </p:cNvSpPr>
          <p:nvPr/>
        </p:nvSpPr>
        <p:spPr>
          <a:xfrm>
            <a:off x="457201" y="6012100"/>
            <a:ext cx="381000" cy="487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}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72CA4A4-4CFF-8986-858F-028F46F07A13}"/>
              </a:ext>
            </a:extLst>
          </p:cNvPr>
          <p:cNvSpPr txBox="1">
            <a:spLocks/>
          </p:cNvSpPr>
          <p:nvPr/>
        </p:nvSpPr>
        <p:spPr>
          <a:xfrm>
            <a:off x="959288" y="4452062"/>
            <a:ext cx="8153402" cy="487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printf</a:t>
            </a:r>
            <a:r>
              <a:rPr lang="en-US" sz="2400" dirty="0"/>
              <a:t>( “The numbers entered were </a:t>
            </a:r>
            <a:r>
              <a:rPr lang="en-US" sz="2400" dirty="0">
                <a:solidFill>
                  <a:srgbClr val="FF0000"/>
                </a:solidFill>
              </a:rPr>
              <a:t>%f</a:t>
            </a:r>
            <a:r>
              <a:rPr lang="en-US" sz="2400" dirty="0"/>
              <a:t> and </a:t>
            </a:r>
            <a:r>
              <a:rPr lang="en-US" sz="2400" dirty="0">
                <a:solidFill>
                  <a:srgbClr val="FF0000"/>
                </a:solidFill>
              </a:rPr>
              <a:t>%f</a:t>
            </a:r>
            <a:r>
              <a:rPr lang="en-US" sz="2400" dirty="0"/>
              <a:t>\n”, num, num2);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EBB00778-48A2-11F9-60E4-D9843B4B7073}"/>
              </a:ext>
            </a:extLst>
          </p:cNvPr>
          <p:cNvSpPr txBox="1">
            <a:spLocks/>
          </p:cNvSpPr>
          <p:nvPr/>
        </p:nvSpPr>
        <p:spPr>
          <a:xfrm>
            <a:off x="959288" y="5318055"/>
            <a:ext cx="8153402" cy="7143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116638" indent="-6116638">
              <a:buNone/>
            </a:pPr>
            <a:r>
              <a:rPr lang="en-US" sz="2400" dirty="0" err="1"/>
              <a:t>printf</a:t>
            </a:r>
            <a:r>
              <a:rPr lang="en-US" sz="2400" dirty="0"/>
              <a:t>( “The product of </a:t>
            </a:r>
            <a:r>
              <a:rPr lang="en-US" sz="2400" dirty="0">
                <a:solidFill>
                  <a:srgbClr val="FF0000"/>
                </a:solidFill>
              </a:rPr>
              <a:t>%f</a:t>
            </a:r>
            <a:r>
              <a:rPr lang="en-US" sz="2400" dirty="0"/>
              <a:t> and </a:t>
            </a:r>
            <a:r>
              <a:rPr lang="en-US" sz="2400" dirty="0">
                <a:solidFill>
                  <a:srgbClr val="FF0000"/>
                </a:solidFill>
              </a:rPr>
              <a:t>%f</a:t>
            </a:r>
            <a:r>
              <a:rPr lang="en-US" sz="2400" dirty="0"/>
              <a:t> is </a:t>
            </a:r>
            <a:r>
              <a:rPr lang="en-US" sz="2400" dirty="0">
                <a:solidFill>
                  <a:srgbClr val="FF0000"/>
                </a:solidFill>
              </a:rPr>
              <a:t>%f</a:t>
            </a:r>
            <a:r>
              <a:rPr lang="en-US" sz="2400" dirty="0"/>
              <a:t>\n”, num, num2, num1*num2);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D66E775F-4894-C176-72DA-67A4D1DA85E8}"/>
              </a:ext>
            </a:extLst>
          </p:cNvPr>
          <p:cNvSpPr txBox="1">
            <a:spLocks/>
          </p:cNvSpPr>
          <p:nvPr/>
        </p:nvSpPr>
        <p:spPr>
          <a:xfrm>
            <a:off x="5688569" y="2956947"/>
            <a:ext cx="3253259" cy="4562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9644"/>
                </a:solidFill>
              </a:rPr>
              <a:t>// Prompt the user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8ECDA17-5E8A-3AD4-BC61-C8BC3D2B4A65}"/>
              </a:ext>
            </a:extLst>
          </p:cNvPr>
          <p:cNvSpPr txBox="1">
            <a:spLocks/>
          </p:cNvSpPr>
          <p:nvPr/>
        </p:nvSpPr>
        <p:spPr>
          <a:xfrm>
            <a:off x="5704224" y="3474505"/>
            <a:ext cx="3253259" cy="4562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9644"/>
                </a:solidFill>
              </a:rPr>
              <a:t>// Get the input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F890D55C-69C7-64D0-9BBE-DD11C6946626}"/>
              </a:ext>
            </a:extLst>
          </p:cNvPr>
          <p:cNvSpPr txBox="1">
            <a:spLocks/>
          </p:cNvSpPr>
          <p:nvPr/>
        </p:nvSpPr>
        <p:spPr>
          <a:xfrm>
            <a:off x="1911788" y="4026590"/>
            <a:ext cx="3253259" cy="4562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9644"/>
                </a:solidFill>
              </a:rPr>
              <a:t>// Print out the numbers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017A19FF-B83A-70DA-F211-603957BBE097}"/>
              </a:ext>
            </a:extLst>
          </p:cNvPr>
          <p:cNvSpPr txBox="1">
            <a:spLocks/>
          </p:cNvSpPr>
          <p:nvPr/>
        </p:nvSpPr>
        <p:spPr>
          <a:xfrm>
            <a:off x="1911787" y="4900617"/>
            <a:ext cx="6272925" cy="4562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9644"/>
                </a:solidFill>
              </a:rPr>
              <a:t>// Print out the numbers and the product</a:t>
            </a:r>
          </a:p>
        </p:txBody>
      </p:sp>
    </p:spTree>
    <p:extLst>
      <p:ext uri="{BB962C8B-B14F-4D97-AF65-F5344CB8AC3E}">
        <p14:creationId xmlns:p14="http://schemas.microsoft.com/office/powerpoint/2010/main" val="3433520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/>
      <p:bldP spid="8" grpId="0"/>
      <p:bldP spid="21" grpId="0"/>
      <p:bldP spid="3" grpId="0"/>
      <p:bldP spid="5" grpId="0"/>
      <p:bldP spid="11" grpId="0"/>
      <p:bldP spid="13" grpId="0"/>
      <p:bldP spid="14" grpId="0"/>
      <p:bldP spid="16" grpId="0"/>
      <p:bldP spid="17" grpId="0"/>
      <p:bldP spid="19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F90A6-13DD-8763-A5C0-528C0A457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ABDC11-ECF4-9E43-05AB-864C569425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010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88F4A-D9C4-87B5-44FF-0F386E4DA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A6CAD-59E6-F01D-1D4A-5EC461C24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440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93477</TotalTime>
  <Words>309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Basis of Software</vt:lpstr>
      <vt:lpstr>Demonstrate what you have learned. </vt:lpstr>
      <vt:lpstr>Program 1</vt:lpstr>
      <vt:lpstr>Program 2</vt:lpstr>
      <vt:lpstr>PowerPoint Presentation</vt:lpstr>
      <vt:lpstr>PowerPoint Presentation</vt:lpstr>
    </vt:vector>
  </TitlesOfParts>
  <Company>Kirkwood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2</dc:title>
  <dc:creator>Windows User</dc:creator>
  <cp:lastModifiedBy>Kendall Stephenson</cp:lastModifiedBy>
  <cp:revision>720</cp:revision>
  <cp:lastPrinted>2020-04-08T20:37:48Z</cp:lastPrinted>
  <dcterms:created xsi:type="dcterms:W3CDTF">2016-08-24T18:09:17Z</dcterms:created>
  <dcterms:modified xsi:type="dcterms:W3CDTF">2025-05-19T18:08:59Z</dcterms:modified>
</cp:coreProperties>
</file>