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648" r:id="rId3"/>
    <p:sldId id="689" r:id="rId4"/>
    <p:sldId id="691" r:id="rId5"/>
    <p:sldId id="692" r:id="rId6"/>
    <p:sldId id="693" r:id="rId7"/>
    <p:sldId id="695" r:id="rId8"/>
    <p:sldId id="696" r:id="rId9"/>
    <p:sldId id="656" r:id="rId10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33ACBB-9B43-FB2E-A9AA-213D69AA6D8D}" name="Kendall Stephenson" initials="KS" userId="S::KStephenson@cornellcollege.edu::5b821848-39b7-4c1b-9fc1-53417b386e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44"/>
    <a:srgbClr val="3333FF"/>
    <a:srgbClr val="00CC5C"/>
    <a:srgbClr val="3399FF"/>
    <a:srgbClr val="66CCFF"/>
    <a:srgbClr val="85EBFF"/>
    <a:srgbClr val="6E95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474" autoAdjust="0"/>
    <p:restoredTop sz="94660"/>
  </p:normalViewPr>
  <p:slideViewPr>
    <p:cSldViewPr>
      <p:cViewPr>
        <p:scale>
          <a:sx n="70" d="100"/>
          <a:sy n="70" d="100"/>
        </p:scale>
        <p:origin x="38" y="1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>
      <p:cViewPr varScale="1">
        <p:scale>
          <a:sx n="44" d="100"/>
          <a:sy n="44" d="100"/>
        </p:scale>
        <p:origin x="2692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686339-C11E-4A10-86BE-291AC30096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2BA5BB-4045-4E54-ABE9-F1C24DC871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598245-D6C2-4843-9F2D-EBF2A357BCD5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BEA437-369A-49D2-BDB1-8BFE7EB0B5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5A5E7-375E-4418-B815-B9F0EFD869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2857A64-2646-41F7-9795-705FA07FE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66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/>
          </a:bodyPr>
          <a:lstStyle/>
          <a:p>
            <a:r>
              <a:rPr lang="en-US" sz="3100" dirty="0"/>
              <a:t>Basis of Software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68774"/>
            <a:ext cx="6400800" cy="1470026"/>
          </a:xfrm>
        </p:spPr>
        <p:txBody>
          <a:bodyPr/>
          <a:lstStyle/>
          <a:p>
            <a:r>
              <a:rPr lang="en-US" sz="2400" dirty="0"/>
              <a:t>Spring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1C8521-1B90-C30A-614C-E42E379E8878}"/>
              </a:ext>
            </a:extLst>
          </p:cNvPr>
          <p:cNvSpPr txBox="1">
            <a:spLocks/>
          </p:cNvSpPr>
          <p:nvPr/>
        </p:nvSpPr>
        <p:spPr>
          <a:xfrm>
            <a:off x="685800" y="267834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dirty="0"/>
              <a:t>Looping</a:t>
            </a:r>
          </a:p>
          <a:p>
            <a:r>
              <a:rPr lang="en-US" sz="3100" dirty="0"/>
              <a:t>Problem Solutions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A1660A-5EB4-307B-32FE-AF64660EE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0C68E-7F49-38EB-A6AA-A413AAE40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2800" dirty="0"/>
              <a:t>1.   What is the output of the following piece of code?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33172CB-5A10-D9B6-F6D8-7619B4530EB7}"/>
              </a:ext>
            </a:extLst>
          </p:cNvPr>
          <p:cNvSpPr txBox="1">
            <a:spLocks/>
          </p:cNvSpPr>
          <p:nvPr/>
        </p:nvSpPr>
        <p:spPr>
          <a:xfrm>
            <a:off x="457200" y="1066800"/>
            <a:ext cx="3810000" cy="510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int x = 12, y = 9, z = 4;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while (x &gt; y ) 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r>
              <a:rPr lang="en-US" sz="2400" kern="100" dirty="0">
                <a:solidFill>
                  <a:srgbClr val="3333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x –= 2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</a:p>
          <a:p>
            <a:pPr marL="457200" marR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r>
              <a:rPr lang="en-US" sz="2400" kern="1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 – – 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</a:p>
          <a:p>
            <a:pPr marL="457200" marR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r>
              <a:rPr lang="en-US" sz="2400" kern="100" dirty="0">
                <a:solidFill>
                  <a:srgbClr val="009644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 *= 2 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</a:p>
          <a:p>
            <a:pPr marL="457200" marR="0">
              <a:lnSpc>
                <a:spcPct val="115000"/>
              </a:lnSpc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} 	</a:t>
            </a:r>
          </a:p>
          <a:p>
            <a:pPr marL="114300" indent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printf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(“%d\n”, </a:t>
            </a:r>
            <a:r>
              <a:rPr lang="en-US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z);</a:t>
            </a:r>
          </a:p>
          <a:p>
            <a:pPr marL="114300" marR="0" indent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21B14-894F-5409-B5C1-BFE16401394E}"/>
              </a:ext>
            </a:extLst>
          </p:cNvPr>
          <p:cNvSpPr txBox="1">
            <a:spLocks/>
          </p:cNvSpPr>
          <p:nvPr/>
        </p:nvSpPr>
        <p:spPr>
          <a:xfrm>
            <a:off x="1209040" y="2674940"/>
            <a:ext cx="49276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12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86B44DE-B759-B51C-6567-62E352FA5812}"/>
              </a:ext>
            </a:extLst>
          </p:cNvPr>
          <p:cNvSpPr txBox="1">
            <a:spLocks/>
          </p:cNvSpPr>
          <p:nvPr/>
        </p:nvSpPr>
        <p:spPr>
          <a:xfrm>
            <a:off x="1701800" y="2674940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9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3FE91D9-D3AE-EFE6-B009-743F5187CB9C}"/>
              </a:ext>
            </a:extLst>
          </p:cNvPr>
          <p:cNvSpPr txBox="1">
            <a:spLocks/>
          </p:cNvSpPr>
          <p:nvPr/>
        </p:nvSpPr>
        <p:spPr>
          <a:xfrm>
            <a:off x="1376680" y="1387480"/>
            <a:ext cx="61976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10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8E97936-0E6F-57CF-01BF-B88FB8B5EF5E}"/>
              </a:ext>
            </a:extLst>
          </p:cNvPr>
          <p:cNvGrpSpPr/>
          <p:nvPr/>
        </p:nvGrpSpPr>
        <p:grpSpPr>
          <a:xfrm>
            <a:off x="1397000" y="1181000"/>
            <a:ext cx="274320" cy="228600"/>
            <a:chOff x="1524000" y="1211660"/>
            <a:chExt cx="304800" cy="316110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A2D892F8-C18C-8ED4-0D9A-F54774DD744E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3681D9D-75B7-9569-DA09-6D744BE005FC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BC387FB-B684-0147-1D9C-ADC6CB8242EB}"/>
              </a:ext>
            </a:extLst>
          </p:cNvPr>
          <p:cNvSpPr/>
          <p:nvPr/>
        </p:nvSpPr>
        <p:spPr>
          <a:xfrm flipV="1">
            <a:off x="229493" y="2743199"/>
            <a:ext cx="344579" cy="2286000"/>
          </a:xfrm>
          <a:custGeom>
            <a:avLst/>
            <a:gdLst>
              <a:gd name="connsiteX0" fmla="*/ 344579 w 344579"/>
              <a:gd name="connsiteY0" fmla="*/ 0 h 1747520"/>
              <a:gd name="connsiteX1" fmla="*/ 29619 w 344579"/>
              <a:gd name="connsiteY1" fmla="*/ 447040 h 1747520"/>
              <a:gd name="connsiteX2" fmla="*/ 39779 w 344579"/>
              <a:gd name="connsiteY2" fmla="*/ 1473200 h 1747520"/>
              <a:gd name="connsiteX3" fmla="*/ 263299 w 344579"/>
              <a:gd name="connsiteY3" fmla="*/ 1747520 h 174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579" h="1747520">
                <a:moveTo>
                  <a:pt x="344579" y="0"/>
                </a:moveTo>
                <a:cubicBezTo>
                  <a:pt x="212499" y="100753"/>
                  <a:pt x="80419" y="201507"/>
                  <a:pt x="29619" y="447040"/>
                </a:cubicBezTo>
                <a:cubicBezTo>
                  <a:pt x="-21181" y="692573"/>
                  <a:pt x="832" y="1256453"/>
                  <a:pt x="39779" y="1473200"/>
                </a:cubicBezTo>
                <a:cubicBezTo>
                  <a:pt x="78726" y="1689947"/>
                  <a:pt x="171012" y="1718733"/>
                  <a:pt x="263299" y="17475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45938EF5-70DB-DD36-817A-72DC59DB1DDC}"/>
              </a:ext>
            </a:extLst>
          </p:cNvPr>
          <p:cNvSpPr txBox="1">
            <a:spLocks/>
          </p:cNvSpPr>
          <p:nvPr/>
        </p:nvSpPr>
        <p:spPr>
          <a:xfrm>
            <a:off x="2070100" y="1335185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8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E30C120-0E0F-8FE8-A8E0-557F80771E4E}"/>
              </a:ext>
            </a:extLst>
          </p:cNvPr>
          <p:cNvGrpSpPr/>
          <p:nvPr/>
        </p:nvGrpSpPr>
        <p:grpSpPr>
          <a:xfrm>
            <a:off x="2275794" y="1193516"/>
            <a:ext cx="109728" cy="228600"/>
            <a:chOff x="1524000" y="1211660"/>
            <a:chExt cx="304800" cy="31611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178ED26-3314-0BDC-FEC3-3F59932570F9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D1AD8BAB-5B3B-C306-7D56-A66C9CE00FB9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A5403AC-83DF-4A91-DA2C-8A8933F628BF}"/>
              </a:ext>
            </a:extLst>
          </p:cNvPr>
          <p:cNvGrpSpPr/>
          <p:nvPr/>
        </p:nvGrpSpPr>
        <p:grpSpPr>
          <a:xfrm>
            <a:off x="2989996" y="1193516"/>
            <a:ext cx="109728" cy="228600"/>
            <a:chOff x="1524000" y="1211660"/>
            <a:chExt cx="304800" cy="316110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E36E806-A251-B728-05FE-7869D2F5D983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00964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6C29839-16C7-564A-FEE8-E11D1C12F15F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00964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5F1C18A8-690C-081B-CF8E-90428472FCE1}"/>
              </a:ext>
            </a:extLst>
          </p:cNvPr>
          <p:cNvSpPr txBox="1">
            <a:spLocks/>
          </p:cNvSpPr>
          <p:nvPr/>
        </p:nvSpPr>
        <p:spPr>
          <a:xfrm>
            <a:off x="2891617" y="1393541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8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FF85A208-7561-7A34-1C52-FE5FBA5A765A}"/>
              </a:ext>
            </a:extLst>
          </p:cNvPr>
          <p:cNvSpPr txBox="1">
            <a:spLocks/>
          </p:cNvSpPr>
          <p:nvPr/>
        </p:nvSpPr>
        <p:spPr>
          <a:xfrm>
            <a:off x="1209143" y="2685972"/>
            <a:ext cx="55626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10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37BD98B6-3AF4-2565-6641-4054CBE9F50D}"/>
              </a:ext>
            </a:extLst>
          </p:cNvPr>
          <p:cNvSpPr txBox="1">
            <a:spLocks/>
          </p:cNvSpPr>
          <p:nvPr/>
        </p:nvSpPr>
        <p:spPr>
          <a:xfrm>
            <a:off x="1697285" y="2685972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8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E3FE91D9-D3AE-EFE6-B009-743F5187CB9C}"/>
              </a:ext>
            </a:extLst>
          </p:cNvPr>
          <p:cNvSpPr txBox="1">
            <a:spLocks/>
          </p:cNvSpPr>
          <p:nvPr/>
        </p:nvSpPr>
        <p:spPr>
          <a:xfrm>
            <a:off x="1437224" y="1681716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8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8E97936-0E6F-57CF-01BF-B88FB8B5EF5E}"/>
              </a:ext>
            </a:extLst>
          </p:cNvPr>
          <p:cNvGrpSpPr/>
          <p:nvPr/>
        </p:nvGrpSpPr>
        <p:grpSpPr>
          <a:xfrm>
            <a:off x="1457544" y="1475236"/>
            <a:ext cx="274320" cy="228600"/>
            <a:chOff x="1524000" y="1211660"/>
            <a:chExt cx="304800" cy="316110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A2D892F8-C18C-8ED4-0D9A-F54774DD744E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3681D9D-75B7-9569-DA09-6D744BE005FC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62E352CF-D561-1F64-7F96-84D4FFBB9399}"/>
              </a:ext>
            </a:extLst>
          </p:cNvPr>
          <p:cNvSpPr txBox="1">
            <a:spLocks/>
          </p:cNvSpPr>
          <p:nvPr/>
        </p:nvSpPr>
        <p:spPr>
          <a:xfrm>
            <a:off x="2101215" y="1650716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7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9B2796B-FC9F-BFCC-B726-5EF6C7BA6FD8}"/>
              </a:ext>
            </a:extLst>
          </p:cNvPr>
          <p:cNvGrpSpPr/>
          <p:nvPr/>
        </p:nvGrpSpPr>
        <p:grpSpPr>
          <a:xfrm>
            <a:off x="2192609" y="1430295"/>
            <a:ext cx="109728" cy="228600"/>
            <a:chOff x="1524000" y="1211660"/>
            <a:chExt cx="304800" cy="316110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B77824F-338D-6C12-56AD-A1AD94D22F26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7909F0A-EB02-BC1D-5711-0DA906F56C9C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FA42F9D7-5A02-706C-06E2-5A1A3A8E29C5}"/>
              </a:ext>
            </a:extLst>
          </p:cNvPr>
          <p:cNvGrpSpPr/>
          <p:nvPr/>
        </p:nvGrpSpPr>
        <p:grpSpPr>
          <a:xfrm>
            <a:off x="2979166" y="1481691"/>
            <a:ext cx="109728" cy="228600"/>
            <a:chOff x="1524000" y="1211660"/>
            <a:chExt cx="304800" cy="316110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BBF5D64F-6E2A-E87C-994C-3E8CD045C4B9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00964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D96144ED-606B-08EC-B8D4-B60B656BFAD4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00964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9296AAF8-E840-055C-BAD1-03E033DCBC79}"/>
              </a:ext>
            </a:extLst>
          </p:cNvPr>
          <p:cNvSpPr txBox="1">
            <a:spLocks/>
          </p:cNvSpPr>
          <p:nvPr/>
        </p:nvSpPr>
        <p:spPr>
          <a:xfrm>
            <a:off x="2880787" y="1681716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16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47EDBDA9-7F7E-8D5B-19C1-8DC5D3A631E1}"/>
              </a:ext>
            </a:extLst>
          </p:cNvPr>
          <p:cNvSpPr txBox="1">
            <a:spLocks/>
          </p:cNvSpPr>
          <p:nvPr/>
        </p:nvSpPr>
        <p:spPr>
          <a:xfrm>
            <a:off x="1243722" y="2692408"/>
            <a:ext cx="55626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8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2AEE8082-B3F3-78BA-6B59-4BC9527BD198}"/>
              </a:ext>
            </a:extLst>
          </p:cNvPr>
          <p:cNvSpPr txBox="1">
            <a:spLocks/>
          </p:cNvSpPr>
          <p:nvPr/>
        </p:nvSpPr>
        <p:spPr>
          <a:xfrm>
            <a:off x="1731864" y="2692408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7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B183527A-4C6B-4C6B-B55E-5F2CEA3F5B3C}"/>
              </a:ext>
            </a:extLst>
          </p:cNvPr>
          <p:cNvSpPr txBox="1">
            <a:spLocks/>
          </p:cNvSpPr>
          <p:nvPr/>
        </p:nvSpPr>
        <p:spPr>
          <a:xfrm>
            <a:off x="1455858" y="1958248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6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1B79C036-0E9B-30A5-2CBE-9B05C2432509}"/>
              </a:ext>
            </a:extLst>
          </p:cNvPr>
          <p:cNvGrpSpPr/>
          <p:nvPr/>
        </p:nvGrpSpPr>
        <p:grpSpPr>
          <a:xfrm>
            <a:off x="1476178" y="1751768"/>
            <a:ext cx="274320" cy="228600"/>
            <a:chOff x="1524000" y="1211660"/>
            <a:chExt cx="304800" cy="316110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B9D52008-C216-70A7-FF6F-E4BAC4878956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20939EA4-52B6-BCC4-1D25-2F4F7296C30F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67177EB0-ACB3-511E-E162-44037EBDB285}"/>
              </a:ext>
            </a:extLst>
          </p:cNvPr>
          <p:cNvSpPr txBox="1">
            <a:spLocks/>
          </p:cNvSpPr>
          <p:nvPr/>
        </p:nvSpPr>
        <p:spPr>
          <a:xfrm>
            <a:off x="2112483" y="1974816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6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3D63BB5A-8C42-4698-440E-33583F6C548F}"/>
              </a:ext>
            </a:extLst>
          </p:cNvPr>
          <p:cNvGrpSpPr/>
          <p:nvPr/>
        </p:nvGrpSpPr>
        <p:grpSpPr>
          <a:xfrm>
            <a:off x="2203877" y="1754395"/>
            <a:ext cx="109728" cy="228600"/>
            <a:chOff x="1524000" y="1211660"/>
            <a:chExt cx="304800" cy="316110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6B2B7FF9-B661-C759-05BE-5EF9E309235C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B3EBE842-749B-A3EF-002A-7CD3CD946D54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2D841FA1-C788-2C92-B669-606483542525}"/>
              </a:ext>
            </a:extLst>
          </p:cNvPr>
          <p:cNvGrpSpPr/>
          <p:nvPr/>
        </p:nvGrpSpPr>
        <p:grpSpPr>
          <a:xfrm>
            <a:off x="2963799" y="1787011"/>
            <a:ext cx="274320" cy="182880"/>
            <a:chOff x="1524000" y="1211660"/>
            <a:chExt cx="304800" cy="316110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1F4A3960-763D-28FB-DB78-6F9D16CC93E6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00964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A89905B8-0276-5D30-1068-DDCB2B919C20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00964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5F11330F-C2B7-F63D-C583-D7CEF9B2DBD5}"/>
              </a:ext>
            </a:extLst>
          </p:cNvPr>
          <p:cNvSpPr txBox="1">
            <a:spLocks/>
          </p:cNvSpPr>
          <p:nvPr/>
        </p:nvSpPr>
        <p:spPr>
          <a:xfrm>
            <a:off x="2935651" y="1957941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32</a:t>
            </a:r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1280F8A9-27FF-509D-14FD-6D2175A059FB}"/>
              </a:ext>
            </a:extLst>
          </p:cNvPr>
          <p:cNvSpPr txBox="1">
            <a:spLocks/>
          </p:cNvSpPr>
          <p:nvPr/>
        </p:nvSpPr>
        <p:spPr>
          <a:xfrm>
            <a:off x="1277737" y="2896756"/>
            <a:ext cx="55626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6</a:t>
            </a:r>
          </a:p>
        </p:txBody>
      </p: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E6146561-A852-BDDB-E4D2-2FC0310C0A57}"/>
              </a:ext>
            </a:extLst>
          </p:cNvPr>
          <p:cNvSpPr txBox="1">
            <a:spLocks/>
          </p:cNvSpPr>
          <p:nvPr/>
        </p:nvSpPr>
        <p:spPr>
          <a:xfrm>
            <a:off x="1765879" y="2896756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222BDD23-6AF5-B80B-2DC6-C6AD412ED4A9}"/>
              </a:ext>
            </a:extLst>
          </p:cNvPr>
          <p:cNvSpPr/>
          <p:nvPr/>
        </p:nvSpPr>
        <p:spPr>
          <a:xfrm>
            <a:off x="86192" y="2590800"/>
            <a:ext cx="508823" cy="2954216"/>
          </a:xfrm>
          <a:custGeom>
            <a:avLst/>
            <a:gdLst>
              <a:gd name="connsiteX0" fmla="*/ 344579 w 344579"/>
              <a:gd name="connsiteY0" fmla="*/ 0 h 1747520"/>
              <a:gd name="connsiteX1" fmla="*/ 29619 w 344579"/>
              <a:gd name="connsiteY1" fmla="*/ 447040 h 1747520"/>
              <a:gd name="connsiteX2" fmla="*/ 39779 w 344579"/>
              <a:gd name="connsiteY2" fmla="*/ 1473200 h 1747520"/>
              <a:gd name="connsiteX3" fmla="*/ 263299 w 344579"/>
              <a:gd name="connsiteY3" fmla="*/ 1747520 h 1747520"/>
              <a:gd name="connsiteX0" fmla="*/ 326882 w 326882"/>
              <a:gd name="connsiteY0" fmla="*/ 0 h 1747520"/>
              <a:gd name="connsiteX1" fmla="*/ 55033 w 326882"/>
              <a:gd name="connsiteY1" fmla="*/ 180412 h 1747520"/>
              <a:gd name="connsiteX2" fmla="*/ 11922 w 326882"/>
              <a:gd name="connsiteY2" fmla="*/ 447040 h 1747520"/>
              <a:gd name="connsiteX3" fmla="*/ 22082 w 326882"/>
              <a:gd name="connsiteY3" fmla="*/ 1473200 h 1747520"/>
              <a:gd name="connsiteX4" fmla="*/ 245602 w 326882"/>
              <a:gd name="connsiteY4" fmla="*/ 1747520 h 1747520"/>
              <a:gd name="connsiteX0" fmla="*/ 403211 w 403211"/>
              <a:gd name="connsiteY0" fmla="*/ 0 h 1747520"/>
              <a:gd name="connsiteX1" fmla="*/ 131362 w 403211"/>
              <a:gd name="connsiteY1" fmla="*/ 180412 h 1747520"/>
              <a:gd name="connsiteX2" fmla="*/ 328 w 403211"/>
              <a:gd name="connsiteY2" fmla="*/ 616840 h 1747520"/>
              <a:gd name="connsiteX3" fmla="*/ 98411 w 403211"/>
              <a:gd name="connsiteY3" fmla="*/ 1473200 h 1747520"/>
              <a:gd name="connsiteX4" fmla="*/ 321931 w 403211"/>
              <a:gd name="connsiteY4" fmla="*/ 1747520 h 1747520"/>
              <a:gd name="connsiteX0" fmla="*/ 403211 w 497777"/>
              <a:gd name="connsiteY0" fmla="*/ 0 h 1782895"/>
              <a:gd name="connsiteX1" fmla="*/ 131362 w 497777"/>
              <a:gd name="connsiteY1" fmla="*/ 180412 h 1782895"/>
              <a:gd name="connsiteX2" fmla="*/ 328 w 497777"/>
              <a:gd name="connsiteY2" fmla="*/ 616840 h 1782895"/>
              <a:gd name="connsiteX3" fmla="*/ 98411 w 497777"/>
              <a:gd name="connsiteY3" fmla="*/ 1473200 h 1782895"/>
              <a:gd name="connsiteX4" fmla="*/ 497777 w 497777"/>
              <a:gd name="connsiteY4" fmla="*/ 1782895 h 1782895"/>
              <a:gd name="connsiteX0" fmla="*/ 414257 w 508823"/>
              <a:gd name="connsiteY0" fmla="*/ 0 h 1782895"/>
              <a:gd name="connsiteX1" fmla="*/ 142408 w 508823"/>
              <a:gd name="connsiteY1" fmla="*/ 180412 h 1782895"/>
              <a:gd name="connsiteX2" fmla="*/ 11374 w 508823"/>
              <a:gd name="connsiteY2" fmla="*/ 616840 h 1782895"/>
              <a:gd name="connsiteX3" fmla="*/ 33257 w 508823"/>
              <a:gd name="connsiteY3" fmla="*/ 1289251 h 1782895"/>
              <a:gd name="connsiteX4" fmla="*/ 508823 w 508823"/>
              <a:gd name="connsiteY4" fmla="*/ 1782895 h 1782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823" h="1782895">
                <a:moveTo>
                  <a:pt x="414257" y="0"/>
                </a:moveTo>
                <a:cubicBezTo>
                  <a:pt x="372857" y="37144"/>
                  <a:pt x="194901" y="105905"/>
                  <a:pt x="142408" y="180412"/>
                </a:cubicBezTo>
                <a:cubicBezTo>
                  <a:pt x="89915" y="254919"/>
                  <a:pt x="29566" y="432034"/>
                  <a:pt x="11374" y="616840"/>
                </a:cubicBezTo>
                <a:cubicBezTo>
                  <a:pt x="-6818" y="801647"/>
                  <a:pt x="-5690" y="1072504"/>
                  <a:pt x="33257" y="1289251"/>
                </a:cubicBezTo>
                <a:cubicBezTo>
                  <a:pt x="72204" y="1505998"/>
                  <a:pt x="416536" y="1754108"/>
                  <a:pt x="508823" y="1782895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6BB66A97-29A4-DB8B-1324-436364C31F55}"/>
              </a:ext>
            </a:extLst>
          </p:cNvPr>
          <p:cNvSpPr txBox="1">
            <a:spLocks/>
          </p:cNvSpPr>
          <p:nvPr/>
        </p:nvSpPr>
        <p:spPr>
          <a:xfrm>
            <a:off x="5486399" y="1181000"/>
            <a:ext cx="3428107" cy="510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marR="0" indent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a)   4 </a:t>
            </a:r>
          </a:p>
          <a:p>
            <a:pPr marL="114300" marR="0" indent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b)   8</a:t>
            </a:r>
          </a:p>
          <a:p>
            <a:pPr marL="114300" marR="0" indent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c)  16</a:t>
            </a:r>
          </a:p>
          <a:p>
            <a:pPr marL="114300" marR="0" indent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d)  32</a:t>
            </a:r>
          </a:p>
          <a:p>
            <a:pPr marL="114300" marR="0" indent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e) something different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C763C0A-9DC8-C5B6-BF5E-E83F82D3E894}"/>
              </a:ext>
            </a:extLst>
          </p:cNvPr>
          <p:cNvSpPr/>
          <p:nvPr/>
        </p:nvSpPr>
        <p:spPr>
          <a:xfrm>
            <a:off x="5562600" y="2896756"/>
            <a:ext cx="1066800" cy="41116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321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  <p:bldP spid="5" grpId="1"/>
      <p:bldP spid="8" grpId="0"/>
      <p:bldP spid="13" grpId="0" animBg="1"/>
      <p:bldP spid="13" grpId="1" animBg="1"/>
      <p:bldP spid="13" grpId="2" animBg="1"/>
      <p:bldP spid="13" grpId="3" animBg="1"/>
      <p:bldP spid="13" grpId="4" animBg="1"/>
      <p:bldP spid="14" grpId="0"/>
      <p:bldP spid="20" grpId="0"/>
      <p:bldP spid="21" grpId="0"/>
      <p:bldP spid="21" grpId="1"/>
      <p:bldP spid="22" grpId="0"/>
      <p:bldP spid="22" grpId="1"/>
      <p:bldP spid="23" grpId="0"/>
      <p:bldP spid="27" grpId="0"/>
      <p:bldP spid="34" grpId="0"/>
      <p:bldP spid="35" grpId="0"/>
      <p:bldP spid="35" grpId="1"/>
      <p:bldP spid="36" grpId="0"/>
      <p:bldP spid="36" grpId="1"/>
      <p:bldP spid="37" grpId="0"/>
      <p:bldP spid="41" grpId="0"/>
      <p:bldP spid="48" grpId="0"/>
      <p:bldP spid="49" grpId="0"/>
      <p:bldP spid="49" grpId="1"/>
      <p:bldP spid="50" grpId="0"/>
      <p:bldP spid="50" grpId="1"/>
      <p:bldP spid="51" grpId="0" animBg="1"/>
      <p:bldP spid="5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54751-468E-4B55-3DC4-B2D959A99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A56B3-42F8-C6E3-BCBF-D9125BEEC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2800" dirty="0"/>
              <a:t>2.   What is the output of the following piece of code?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51C03C1-4179-D5F0-F6DD-EDFEA01BCE48}"/>
              </a:ext>
            </a:extLst>
          </p:cNvPr>
          <p:cNvSpPr txBox="1">
            <a:spLocks/>
          </p:cNvSpPr>
          <p:nvPr/>
        </p:nvSpPr>
        <p:spPr>
          <a:xfrm>
            <a:off x="457200" y="1066800"/>
            <a:ext cx="8158668" cy="510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int x = 12, y = 9, z = 4;</a:t>
            </a:r>
          </a:p>
          <a:p>
            <a:pPr marL="457200" marR="0">
              <a:lnSpc>
                <a:spcPct val="115000"/>
              </a:lnSpc>
              <a:spcAft>
                <a:spcPts val="400"/>
              </a:spcAft>
              <a:buNone/>
              <a:tabLst>
                <a:tab pos="914400" algn="l"/>
              </a:tabLst>
            </a:pP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Aft>
                <a:spcPts val="400"/>
              </a:spcAft>
              <a:buNone/>
              <a:tabLst>
                <a:tab pos="914400" algn="l"/>
              </a:tabLst>
            </a:pPr>
            <a:endParaRPr lang="en-US" sz="24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  {</a:t>
            </a:r>
          </a:p>
          <a:p>
            <a:pPr marL="457200" marR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y –= z;</a:t>
            </a:r>
          </a:p>
          <a:p>
            <a:pPr marL="457200" marR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x – – ;</a:t>
            </a:r>
          </a:p>
          <a:p>
            <a:pPr marL="457200" marR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z – – ;</a:t>
            </a:r>
          </a:p>
          <a:p>
            <a:pPr marL="457200" marR="0">
              <a:lnSpc>
                <a:spcPct val="115000"/>
              </a:lnSpc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}  while (x + z &gt; 10 )</a:t>
            </a:r>
          </a:p>
          <a:p>
            <a:pPr marL="457200" marR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</a:p>
          <a:p>
            <a:pPr marL="114300" marR="0" indent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printf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(“%d\n”, y);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8E970-AC44-A5BB-8184-88AB1E7C75DE}"/>
              </a:ext>
            </a:extLst>
          </p:cNvPr>
          <p:cNvSpPr txBox="1">
            <a:spLocks/>
          </p:cNvSpPr>
          <p:nvPr/>
        </p:nvSpPr>
        <p:spPr>
          <a:xfrm>
            <a:off x="1600200" y="5093642"/>
            <a:ext cx="837474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11 +</a:t>
            </a:r>
            <a:r>
              <a:rPr lang="en-US" sz="2000" dirty="0">
                <a:solidFill>
                  <a:srgbClr val="009644"/>
                </a:solidFill>
              </a:rPr>
              <a:t> 3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CCD45B83-A6E2-94B6-C043-D3B3DE4E0560}"/>
              </a:ext>
            </a:extLst>
          </p:cNvPr>
          <p:cNvSpPr/>
          <p:nvPr/>
        </p:nvSpPr>
        <p:spPr>
          <a:xfrm>
            <a:off x="239298" y="5169060"/>
            <a:ext cx="381000" cy="873760"/>
          </a:xfrm>
          <a:custGeom>
            <a:avLst/>
            <a:gdLst>
              <a:gd name="connsiteX0" fmla="*/ 344579 w 344579"/>
              <a:gd name="connsiteY0" fmla="*/ 0 h 1747520"/>
              <a:gd name="connsiteX1" fmla="*/ 29619 w 344579"/>
              <a:gd name="connsiteY1" fmla="*/ 447040 h 1747520"/>
              <a:gd name="connsiteX2" fmla="*/ 39779 w 344579"/>
              <a:gd name="connsiteY2" fmla="*/ 1473200 h 1747520"/>
              <a:gd name="connsiteX3" fmla="*/ 263299 w 344579"/>
              <a:gd name="connsiteY3" fmla="*/ 1747520 h 174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579" h="1747520">
                <a:moveTo>
                  <a:pt x="344579" y="0"/>
                </a:moveTo>
                <a:cubicBezTo>
                  <a:pt x="212499" y="100753"/>
                  <a:pt x="80419" y="201507"/>
                  <a:pt x="29619" y="447040"/>
                </a:cubicBezTo>
                <a:cubicBezTo>
                  <a:pt x="-21181" y="692573"/>
                  <a:pt x="832" y="1256453"/>
                  <a:pt x="39779" y="1473200"/>
                </a:cubicBezTo>
                <a:cubicBezTo>
                  <a:pt x="78726" y="1689947"/>
                  <a:pt x="171012" y="1718733"/>
                  <a:pt x="263299" y="17475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AA2A766-CE4D-AA98-5613-41C4C95B1F51}"/>
              </a:ext>
            </a:extLst>
          </p:cNvPr>
          <p:cNvGrpSpPr/>
          <p:nvPr/>
        </p:nvGrpSpPr>
        <p:grpSpPr>
          <a:xfrm>
            <a:off x="2284402" y="1179003"/>
            <a:ext cx="109728" cy="228600"/>
            <a:chOff x="1524000" y="1211660"/>
            <a:chExt cx="304800" cy="31611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7C78EE6-A398-8576-AF85-9235BF8BD1D5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D9616D53-4D0D-E52D-A0B7-39E93621F376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77A640D-2308-8629-E83C-98F1E16E4C9B}"/>
              </a:ext>
            </a:extLst>
          </p:cNvPr>
          <p:cNvGrpSpPr/>
          <p:nvPr/>
        </p:nvGrpSpPr>
        <p:grpSpPr>
          <a:xfrm>
            <a:off x="2986048" y="1161213"/>
            <a:ext cx="109728" cy="228600"/>
            <a:chOff x="1524000" y="1211660"/>
            <a:chExt cx="304800" cy="316110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57CA83D-5F29-5246-8F5D-67A61EA16F82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00964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280887C-CFAE-753A-FFDE-E86AD2453C8E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00964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D34F8261-A3DE-336B-4596-3D19B778EC4F}"/>
              </a:ext>
            </a:extLst>
          </p:cNvPr>
          <p:cNvSpPr txBox="1">
            <a:spLocks/>
          </p:cNvSpPr>
          <p:nvPr/>
        </p:nvSpPr>
        <p:spPr>
          <a:xfrm>
            <a:off x="2873526" y="1396602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3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C7EAB24-5994-5E83-FBC2-62499E92819E}"/>
              </a:ext>
            </a:extLst>
          </p:cNvPr>
          <p:cNvGrpSpPr/>
          <p:nvPr/>
        </p:nvGrpSpPr>
        <p:grpSpPr>
          <a:xfrm>
            <a:off x="1452880" y="1223863"/>
            <a:ext cx="274320" cy="228600"/>
            <a:chOff x="1524000" y="1211660"/>
            <a:chExt cx="304800" cy="316110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9962A6DB-1372-ADC3-5563-023B94928BC8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0178DB6-BDDD-C258-086D-A1FF1A7A0E82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115A0F57-8343-EA17-25EB-6FDEF91DF0E6}"/>
              </a:ext>
            </a:extLst>
          </p:cNvPr>
          <p:cNvSpPr txBox="1">
            <a:spLocks/>
          </p:cNvSpPr>
          <p:nvPr/>
        </p:nvSpPr>
        <p:spPr>
          <a:xfrm>
            <a:off x="1308825" y="1430906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11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A1A32AC8-2C3B-23C3-4ED0-255CA5CCDCCF}"/>
              </a:ext>
            </a:extLst>
          </p:cNvPr>
          <p:cNvSpPr txBox="1">
            <a:spLocks/>
          </p:cNvSpPr>
          <p:nvPr/>
        </p:nvSpPr>
        <p:spPr>
          <a:xfrm>
            <a:off x="2161806" y="1375370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5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73CA1935-0908-238C-75F7-EC31A8178707}"/>
              </a:ext>
            </a:extLst>
          </p:cNvPr>
          <p:cNvSpPr/>
          <p:nvPr/>
        </p:nvSpPr>
        <p:spPr>
          <a:xfrm flipV="1">
            <a:off x="441174" y="3048000"/>
            <a:ext cx="344579" cy="1981199"/>
          </a:xfrm>
          <a:custGeom>
            <a:avLst/>
            <a:gdLst>
              <a:gd name="connsiteX0" fmla="*/ 344579 w 344579"/>
              <a:gd name="connsiteY0" fmla="*/ 0 h 1747520"/>
              <a:gd name="connsiteX1" fmla="*/ 29619 w 344579"/>
              <a:gd name="connsiteY1" fmla="*/ 447040 h 1747520"/>
              <a:gd name="connsiteX2" fmla="*/ 39779 w 344579"/>
              <a:gd name="connsiteY2" fmla="*/ 1473200 h 1747520"/>
              <a:gd name="connsiteX3" fmla="*/ 263299 w 344579"/>
              <a:gd name="connsiteY3" fmla="*/ 1747520 h 174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579" h="1747520">
                <a:moveTo>
                  <a:pt x="344579" y="0"/>
                </a:moveTo>
                <a:cubicBezTo>
                  <a:pt x="212499" y="100753"/>
                  <a:pt x="80419" y="201507"/>
                  <a:pt x="29619" y="447040"/>
                </a:cubicBezTo>
                <a:cubicBezTo>
                  <a:pt x="-21181" y="692573"/>
                  <a:pt x="832" y="1256453"/>
                  <a:pt x="39779" y="1473200"/>
                </a:cubicBezTo>
                <a:cubicBezTo>
                  <a:pt x="78726" y="1689947"/>
                  <a:pt x="171012" y="1718733"/>
                  <a:pt x="263299" y="17475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E743599-F29B-A9D7-8311-6DD6A1C7A61E}"/>
              </a:ext>
            </a:extLst>
          </p:cNvPr>
          <p:cNvGrpSpPr/>
          <p:nvPr/>
        </p:nvGrpSpPr>
        <p:grpSpPr>
          <a:xfrm>
            <a:off x="2276781" y="1460783"/>
            <a:ext cx="109728" cy="228600"/>
            <a:chOff x="1524000" y="1211660"/>
            <a:chExt cx="304800" cy="316110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F0B2D64-2A11-A6BE-58D7-03F07BEBC117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7640B30-478C-ED09-8FED-FE96F87B5FC3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E131174C-7105-364F-DE19-C4D8B1CEA191}"/>
              </a:ext>
            </a:extLst>
          </p:cNvPr>
          <p:cNvSpPr txBox="1">
            <a:spLocks/>
          </p:cNvSpPr>
          <p:nvPr/>
        </p:nvSpPr>
        <p:spPr>
          <a:xfrm>
            <a:off x="2154185" y="1657150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2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BD94A045-E3E2-6614-1316-B2FDB059326F}"/>
              </a:ext>
            </a:extLst>
          </p:cNvPr>
          <p:cNvGrpSpPr/>
          <p:nvPr/>
        </p:nvGrpSpPr>
        <p:grpSpPr>
          <a:xfrm>
            <a:off x="2978427" y="1477154"/>
            <a:ext cx="109728" cy="228600"/>
            <a:chOff x="1524000" y="1211660"/>
            <a:chExt cx="304800" cy="316110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CDEBB878-5773-5680-1466-B135AE05BE77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00964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D7F88DDF-9030-3893-BC54-0B0DBDFE359D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00964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47990CB1-1065-DDC1-6F81-E93BD1903ACB}"/>
              </a:ext>
            </a:extLst>
          </p:cNvPr>
          <p:cNvSpPr txBox="1">
            <a:spLocks/>
          </p:cNvSpPr>
          <p:nvPr/>
        </p:nvSpPr>
        <p:spPr>
          <a:xfrm>
            <a:off x="2865905" y="1647227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2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AE09319-7208-F365-BDDC-92021B1E2689}"/>
              </a:ext>
            </a:extLst>
          </p:cNvPr>
          <p:cNvGrpSpPr/>
          <p:nvPr/>
        </p:nvGrpSpPr>
        <p:grpSpPr>
          <a:xfrm>
            <a:off x="1421808" y="1529770"/>
            <a:ext cx="274320" cy="228600"/>
            <a:chOff x="1524000" y="1211660"/>
            <a:chExt cx="304800" cy="316110"/>
          </a:xfrm>
        </p:grpSpPr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DCC28C78-6642-AFF7-3EDA-BE0E82E2E9AD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CBE83F71-F808-7CBC-3446-CED12845C5B3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BF0E508B-922C-E661-2C4B-30EAD1E89281}"/>
              </a:ext>
            </a:extLst>
          </p:cNvPr>
          <p:cNvSpPr txBox="1">
            <a:spLocks/>
          </p:cNvSpPr>
          <p:nvPr/>
        </p:nvSpPr>
        <p:spPr>
          <a:xfrm>
            <a:off x="1299525" y="1736813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10</a:t>
            </a: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B858FAFD-D344-0149-EE7C-5CB56A7B8B39}"/>
              </a:ext>
            </a:extLst>
          </p:cNvPr>
          <p:cNvSpPr txBox="1">
            <a:spLocks/>
          </p:cNvSpPr>
          <p:nvPr/>
        </p:nvSpPr>
        <p:spPr>
          <a:xfrm>
            <a:off x="1600200" y="5402212"/>
            <a:ext cx="837474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10 +</a:t>
            </a:r>
            <a:r>
              <a:rPr lang="en-US" sz="2000" dirty="0">
                <a:solidFill>
                  <a:srgbClr val="009644"/>
                </a:solidFill>
              </a:rPr>
              <a:t> 2</a:t>
            </a:r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C6DCF4A0-20E4-EBC5-0F41-83E611EE5160}"/>
              </a:ext>
            </a:extLst>
          </p:cNvPr>
          <p:cNvSpPr txBox="1">
            <a:spLocks/>
          </p:cNvSpPr>
          <p:nvPr/>
        </p:nvSpPr>
        <p:spPr>
          <a:xfrm>
            <a:off x="2157996" y="1938930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0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B34F7DE0-EFCC-F2EC-F62D-328CF4177A8D}"/>
              </a:ext>
            </a:extLst>
          </p:cNvPr>
          <p:cNvGrpSpPr/>
          <p:nvPr/>
        </p:nvGrpSpPr>
        <p:grpSpPr>
          <a:xfrm>
            <a:off x="2254574" y="1754844"/>
            <a:ext cx="109728" cy="228600"/>
            <a:chOff x="1524000" y="1211660"/>
            <a:chExt cx="304800" cy="316110"/>
          </a:xfrm>
        </p:grpSpPr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3FE00B49-CEA6-B668-938F-923B6B8C1F52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738214B8-EB16-E886-7255-E4AC5C21DD0F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3A7DD36F-133F-CCB8-5F8A-B387185D260D}"/>
              </a:ext>
            </a:extLst>
          </p:cNvPr>
          <p:cNvGrpSpPr/>
          <p:nvPr/>
        </p:nvGrpSpPr>
        <p:grpSpPr>
          <a:xfrm>
            <a:off x="1399988" y="1822299"/>
            <a:ext cx="274320" cy="228600"/>
            <a:chOff x="1524000" y="1211660"/>
            <a:chExt cx="304800" cy="316110"/>
          </a:xfrm>
        </p:grpSpPr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A3542C42-1493-AB65-4126-0099ECBA8CE7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705E1C76-DF2A-DD14-24AD-FC7FF9A58E19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EF8A6064-7844-45BE-ACAF-BF2FEFE23F2F}"/>
              </a:ext>
            </a:extLst>
          </p:cNvPr>
          <p:cNvSpPr txBox="1">
            <a:spLocks/>
          </p:cNvSpPr>
          <p:nvPr/>
        </p:nvSpPr>
        <p:spPr>
          <a:xfrm>
            <a:off x="1277705" y="2029342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9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54F5D5A2-7921-EAD5-7755-8791BE3749C8}"/>
              </a:ext>
            </a:extLst>
          </p:cNvPr>
          <p:cNvGrpSpPr/>
          <p:nvPr/>
        </p:nvGrpSpPr>
        <p:grpSpPr>
          <a:xfrm>
            <a:off x="2960373" y="1758934"/>
            <a:ext cx="109728" cy="228600"/>
            <a:chOff x="1524000" y="1211660"/>
            <a:chExt cx="304800" cy="316110"/>
          </a:xfrm>
        </p:grpSpPr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F4EB2C73-6D6F-6208-BCB5-C6FD698CB260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00964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19CB265-C329-C9C0-776F-63E9753C7C7D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00964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Content Placeholder 2">
            <a:extLst>
              <a:ext uri="{FF2B5EF4-FFF2-40B4-BE49-F238E27FC236}">
                <a16:creationId xmlns:a16="http://schemas.microsoft.com/office/drawing/2014/main" id="{3770D7BA-B880-9F6F-D52F-653D2A74C9AE}"/>
              </a:ext>
            </a:extLst>
          </p:cNvPr>
          <p:cNvSpPr txBox="1">
            <a:spLocks/>
          </p:cNvSpPr>
          <p:nvPr/>
        </p:nvSpPr>
        <p:spPr>
          <a:xfrm>
            <a:off x="2847851" y="1929007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1</a:t>
            </a:r>
          </a:p>
        </p:txBody>
      </p:sp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06BF297F-D79C-DF3F-3D31-689057F54891}"/>
              </a:ext>
            </a:extLst>
          </p:cNvPr>
          <p:cNvSpPr txBox="1">
            <a:spLocks/>
          </p:cNvSpPr>
          <p:nvPr/>
        </p:nvSpPr>
        <p:spPr>
          <a:xfrm>
            <a:off x="1600200" y="5631660"/>
            <a:ext cx="837474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9 +</a:t>
            </a:r>
            <a:r>
              <a:rPr lang="en-US" sz="2000" dirty="0">
                <a:solidFill>
                  <a:srgbClr val="009644"/>
                </a:solidFill>
              </a:rPr>
              <a:t> 1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71FA368F-EAE4-B736-1699-55F8C4724020}"/>
              </a:ext>
            </a:extLst>
          </p:cNvPr>
          <p:cNvSpPr txBox="1">
            <a:spLocks/>
          </p:cNvSpPr>
          <p:nvPr/>
        </p:nvSpPr>
        <p:spPr>
          <a:xfrm>
            <a:off x="5486399" y="1181000"/>
            <a:ext cx="3428107" cy="510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marR="0" indent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a)   5 </a:t>
            </a:r>
          </a:p>
          <a:p>
            <a:pPr marL="114300" marR="0" indent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b)   2</a:t>
            </a:r>
          </a:p>
          <a:p>
            <a:pPr marL="114300" marR="0" indent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c)  0</a:t>
            </a:r>
          </a:p>
          <a:p>
            <a:pPr marL="114300" marR="0" indent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d)  -1</a:t>
            </a:r>
          </a:p>
          <a:p>
            <a:pPr marL="114300" marR="0" indent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e) something different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CD2E1FD2-476B-08FD-54E7-703601501DAA}"/>
              </a:ext>
            </a:extLst>
          </p:cNvPr>
          <p:cNvSpPr/>
          <p:nvPr/>
        </p:nvSpPr>
        <p:spPr>
          <a:xfrm>
            <a:off x="5532392" y="2372824"/>
            <a:ext cx="1066800" cy="41116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373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3" grpId="0" animBg="1"/>
      <p:bldP spid="20" grpId="0"/>
      <p:bldP spid="27" grpId="0"/>
      <p:bldP spid="30" grpId="0"/>
      <p:bldP spid="31" grpId="0" animBg="1"/>
      <p:bldP spid="31" grpId="1" animBg="1"/>
      <p:bldP spid="31" grpId="2" animBg="1"/>
      <p:bldP spid="31" grpId="3" animBg="1"/>
      <p:bldP spid="35" grpId="0"/>
      <p:bldP spid="39" grpId="0"/>
      <p:bldP spid="43" grpId="0"/>
      <p:bldP spid="44" grpId="0"/>
      <p:bldP spid="44" grpId="1"/>
      <p:bldP spid="46" grpId="0"/>
      <p:bldP spid="53" grpId="0"/>
      <p:bldP spid="57" grpId="0"/>
      <p:bldP spid="58" grpId="0"/>
      <p:bldP spid="6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301607-3A4B-31D9-5E85-9CFABCDA1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ontent Placeholder 2">
            <a:extLst>
              <a:ext uri="{FF2B5EF4-FFF2-40B4-BE49-F238E27FC236}">
                <a16:creationId xmlns:a16="http://schemas.microsoft.com/office/drawing/2014/main" id="{79A64263-C417-17CF-9DFB-ACD26DDD861A}"/>
              </a:ext>
            </a:extLst>
          </p:cNvPr>
          <p:cNvSpPr txBox="1">
            <a:spLocks/>
          </p:cNvSpPr>
          <p:nvPr/>
        </p:nvSpPr>
        <p:spPr>
          <a:xfrm>
            <a:off x="4924305" y="1181000"/>
            <a:ext cx="4114800" cy="3391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lvl="0" indent="-514350">
              <a:buFont typeface="+mj-lt"/>
              <a:buAutoNum type="alphaLcParenR"/>
            </a:pPr>
            <a:r>
              <a:rPr lang="en-US" dirty="0"/>
              <a:t>5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/>
              <a:t>6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/>
              <a:t>7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/>
              <a:t>8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/>
              <a:t>something different 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C27845-068B-EB31-8858-049D426ED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2800" dirty="0"/>
              <a:t>3.    What is the output of the following piece of code?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CC72C6-CC3F-FBF4-36D7-C278FCA70B11}"/>
              </a:ext>
            </a:extLst>
          </p:cNvPr>
          <p:cNvSpPr txBox="1">
            <a:spLocks/>
          </p:cNvSpPr>
          <p:nvPr/>
        </p:nvSpPr>
        <p:spPr>
          <a:xfrm>
            <a:off x="457200" y="1066800"/>
            <a:ext cx="4114800" cy="510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857250" algn="l"/>
                <a:tab pos="9144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x = 12, y = 9, z = 4;</a:t>
            </a: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857250" algn="l"/>
                <a:tab pos="914400" algn="l"/>
              </a:tabLst>
            </a:pPr>
            <a:endParaRPr lang="en-US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857250" algn="l"/>
                <a:tab pos="914400" algn="l"/>
              </a:tabLst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857250" algn="l"/>
                <a:tab pos="914400" algn="l"/>
              </a:tabLst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( x = 5, y = 7; x + y &gt; z; z++, y-- , x--  )  {</a:t>
            </a: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914400" algn="l"/>
              </a:tabLst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y = z + x/2 - 1;</a:t>
            </a: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}  </a:t>
            </a: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</a:p>
          <a:p>
            <a:pPr marL="0" marR="0" indent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printf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(“%d\n”, y);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CB002-364D-7C43-63B9-4A6A58E17555}"/>
              </a:ext>
            </a:extLst>
          </p:cNvPr>
          <p:cNvSpPr txBox="1">
            <a:spLocks/>
          </p:cNvSpPr>
          <p:nvPr/>
        </p:nvSpPr>
        <p:spPr>
          <a:xfrm>
            <a:off x="2014572" y="2966398"/>
            <a:ext cx="639401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5+</a:t>
            </a:r>
            <a:r>
              <a:rPr lang="en-US" sz="2000" dirty="0">
                <a:solidFill>
                  <a:srgbClr val="7030A0"/>
                </a:solidFill>
              </a:rPr>
              <a:t>7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5562006-1493-EF4E-FBDC-A63A44A89E60}"/>
              </a:ext>
            </a:extLst>
          </p:cNvPr>
          <p:cNvSpPr txBox="1">
            <a:spLocks/>
          </p:cNvSpPr>
          <p:nvPr/>
        </p:nvSpPr>
        <p:spPr>
          <a:xfrm>
            <a:off x="2614931" y="2966398"/>
            <a:ext cx="30453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4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1368D73-1242-5218-8AF2-10A6577D279A}"/>
              </a:ext>
            </a:extLst>
          </p:cNvPr>
          <p:cNvSpPr txBox="1">
            <a:spLocks/>
          </p:cNvSpPr>
          <p:nvPr/>
        </p:nvSpPr>
        <p:spPr>
          <a:xfrm>
            <a:off x="1155700" y="1323370"/>
            <a:ext cx="341041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5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AA51673-802D-6BD9-3E65-4A3058149662}"/>
              </a:ext>
            </a:extLst>
          </p:cNvPr>
          <p:cNvGrpSpPr/>
          <p:nvPr/>
        </p:nvGrpSpPr>
        <p:grpSpPr>
          <a:xfrm>
            <a:off x="1176020" y="1174679"/>
            <a:ext cx="274320" cy="228600"/>
            <a:chOff x="1524000" y="1211660"/>
            <a:chExt cx="304800" cy="316110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48DE733-4003-3F56-4F2E-02DBEBDEE23A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B97CCF2-DEA6-43C8-4084-E78DA6483E3C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F4037FE-140B-4A86-09F9-629C56C78285}"/>
              </a:ext>
            </a:extLst>
          </p:cNvPr>
          <p:cNvSpPr/>
          <p:nvPr/>
        </p:nvSpPr>
        <p:spPr>
          <a:xfrm flipH="1" flipV="1">
            <a:off x="735305" y="3096471"/>
            <a:ext cx="2491061" cy="1120092"/>
          </a:xfrm>
          <a:custGeom>
            <a:avLst/>
            <a:gdLst>
              <a:gd name="connsiteX0" fmla="*/ 344579 w 344579"/>
              <a:gd name="connsiteY0" fmla="*/ 0 h 1747520"/>
              <a:gd name="connsiteX1" fmla="*/ 29619 w 344579"/>
              <a:gd name="connsiteY1" fmla="*/ 447040 h 1747520"/>
              <a:gd name="connsiteX2" fmla="*/ 39779 w 344579"/>
              <a:gd name="connsiteY2" fmla="*/ 1473200 h 1747520"/>
              <a:gd name="connsiteX3" fmla="*/ 263299 w 344579"/>
              <a:gd name="connsiteY3" fmla="*/ 1747520 h 1747520"/>
              <a:gd name="connsiteX0" fmla="*/ 4088027 w 4088027"/>
              <a:gd name="connsiteY0" fmla="*/ 262709 h 1323703"/>
              <a:gd name="connsiteX1" fmla="*/ 286917 w 4088027"/>
              <a:gd name="connsiteY1" fmla="*/ 23223 h 1323703"/>
              <a:gd name="connsiteX2" fmla="*/ 297077 w 4088027"/>
              <a:gd name="connsiteY2" fmla="*/ 1049383 h 1323703"/>
              <a:gd name="connsiteX3" fmla="*/ 520597 w 4088027"/>
              <a:gd name="connsiteY3" fmla="*/ 1323703 h 1323703"/>
              <a:gd name="connsiteX0" fmla="*/ 3813823 w 3813823"/>
              <a:gd name="connsiteY0" fmla="*/ 0 h 1060994"/>
              <a:gd name="connsiteX1" fmla="*/ 551556 w 3813823"/>
              <a:gd name="connsiteY1" fmla="*/ 78812 h 1060994"/>
              <a:gd name="connsiteX2" fmla="*/ 22873 w 3813823"/>
              <a:gd name="connsiteY2" fmla="*/ 786674 h 1060994"/>
              <a:gd name="connsiteX3" fmla="*/ 246393 w 3813823"/>
              <a:gd name="connsiteY3" fmla="*/ 1060994 h 1060994"/>
              <a:gd name="connsiteX0" fmla="*/ 3813823 w 3813823"/>
              <a:gd name="connsiteY0" fmla="*/ 0 h 879830"/>
              <a:gd name="connsiteX1" fmla="*/ 551556 w 3813823"/>
              <a:gd name="connsiteY1" fmla="*/ 78812 h 879830"/>
              <a:gd name="connsiteX2" fmla="*/ 22873 w 3813823"/>
              <a:gd name="connsiteY2" fmla="*/ 786674 h 879830"/>
              <a:gd name="connsiteX3" fmla="*/ 1511857 w 3813823"/>
              <a:gd name="connsiteY3" fmla="*/ 798866 h 879830"/>
              <a:gd name="connsiteX0" fmla="*/ 3408281 w 3408281"/>
              <a:gd name="connsiteY0" fmla="*/ 0 h 798866"/>
              <a:gd name="connsiteX1" fmla="*/ 146014 w 3408281"/>
              <a:gd name="connsiteY1" fmla="*/ 78812 h 798866"/>
              <a:gd name="connsiteX2" fmla="*/ 548059 w 3408281"/>
              <a:gd name="connsiteY2" fmla="*/ 418446 h 798866"/>
              <a:gd name="connsiteX3" fmla="*/ 1106315 w 3408281"/>
              <a:gd name="connsiteY3" fmla="*/ 798866 h 798866"/>
              <a:gd name="connsiteX0" fmla="*/ 2861504 w 2861504"/>
              <a:gd name="connsiteY0" fmla="*/ 0 h 798866"/>
              <a:gd name="connsiteX1" fmla="*/ 1297409 w 2861504"/>
              <a:gd name="connsiteY1" fmla="*/ 72571 h 798866"/>
              <a:gd name="connsiteX2" fmla="*/ 1282 w 2861504"/>
              <a:gd name="connsiteY2" fmla="*/ 418446 h 798866"/>
              <a:gd name="connsiteX3" fmla="*/ 559538 w 2861504"/>
              <a:gd name="connsiteY3" fmla="*/ 798866 h 798866"/>
              <a:gd name="connsiteX0" fmla="*/ 2861504 w 2861504"/>
              <a:gd name="connsiteY0" fmla="*/ 3597 h 802463"/>
              <a:gd name="connsiteX1" fmla="*/ 1297409 w 2861504"/>
              <a:gd name="connsiteY1" fmla="*/ 76168 h 802463"/>
              <a:gd name="connsiteX2" fmla="*/ 1282 w 2861504"/>
              <a:gd name="connsiteY2" fmla="*/ 422043 h 802463"/>
              <a:gd name="connsiteX3" fmla="*/ 559538 w 2861504"/>
              <a:gd name="connsiteY3" fmla="*/ 802463 h 802463"/>
              <a:gd name="connsiteX0" fmla="*/ 2926833 w 2926833"/>
              <a:gd name="connsiteY0" fmla="*/ 1411 h 856448"/>
              <a:gd name="connsiteX1" fmla="*/ 1297423 w 2926833"/>
              <a:gd name="connsiteY1" fmla="*/ 130153 h 856448"/>
              <a:gd name="connsiteX2" fmla="*/ 1296 w 2926833"/>
              <a:gd name="connsiteY2" fmla="*/ 476028 h 856448"/>
              <a:gd name="connsiteX3" fmla="*/ 559552 w 2926833"/>
              <a:gd name="connsiteY3" fmla="*/ 856448 h 856448"/>
              <a:gd name="connsiteX0" fmla="*/ 2608987 w 2608987"/>
              <a:gd name="connsiteY0" fmla="*/ 1305 h 856342"/>
              <a:gd name="connsiteX1" fmla="*/ 979577 w 2608987"/>
              <a:gd name="connsiteY1" fmla="*/ 130047 h 856342"/>
              <a:gd name="connsiteX2" fmla="*/ 1857 w 2608987"/>
              <a:gd name="connsiteY2" fmla="*/ 438475 h 856342"/>
              <a:gd name="connsiteX3" fmla="*/ 241706 w 2608987"/>
              <a:gd name="connsiteY3" fmla="*/ 856342 h 856342"/>
              <a:gd name="connsiteX0" fmla="*/ 2608987 w 2608987"/>
              <a:gd name="connsiteY0" fmla="*/ 1305 h 856342"/>
              <a:gd name="connsiteX1" fmla="*/ 979577 w 2608987"/>
              <a:gd name="connsiteY1" fmla="*/ 130047 h 856342"/>
              <a:gd name="connsiteX2" fmla="*/ 1857 w 2608987"/>
              <a:gd name="connsiteY2" fmla="*/ 438475 h 856342"/>
              <a:gd name="connsiteX3" fmla="*/ 241706 w 2608987"/>
              <a:gd name="connsiteY3" fmla="*/ 856342 h 856342"/>
              <a:gd name="connsiteX0" fmla="*/ 2452525 w 2452525"/>
              <a:gd name="connsiteY0" fmla="*/ 1212 h 856249"/>
              <a:gd name="connsiteX1" fmla="*/ 823115 w 2452525"/>
              <a:gd name="connsiteY1" fmla="*/ 129954 h 856249"/>
              <a:gd name="connsiteX2" fmla="*/ 25009 w 2452525"/>
              <a:gd name="connsiteY2" fmla="*/ 400935 h 856249"/>
              <a:gd name="connsiteX3" fmla="*/ 85244 w 2452525"/>
              <a:gd name="connsiteY3" fmla="*/ 856249 h 856249"/>
              <a:gd name="connsiteX0" fmla="*/ 2491061 w 2491061"/>
              <a:gd name="connsiteY0" fmla="*/ 1212 h 856249"/>
              <a:gd name="connsiteX1" fmla="*/ 861651 w 2491061"/>
              <a:gd name="connsiteY1" fmla="*/ 129954 h 856249"/>
              <a:gd name="connsiteX2" fmla="*/ 63545 w 2491061"/>
              <a:gd name="connsiteY2" fmla="*/ 400935 h 856249"/>
              <a:gd name="connsiteX3" fmla="*/ 123780 w 2491061"/>
              <a:gd name="connsiteY3" fmla="*/ 856249 h 856249"/>
              <a:gd name="connsiteX0" fmla="*/ 2491061 w 2491061"/>
              <a:gd name="connsiteY0" fmla="*/ 1212 h 856249"/>
              <a:gd name="connsiteX1" fmla="*/ 861651 w 2491061"/>
              <a:gd name="connsiteY1" fmla="*/ 129954 h 856249"/>
              <a:gd name="connsiteX2" fmla="*/ 63545 w 2491061"/>
              <a:gd name="connsiteY2" fmla="*/ 400935 h 856249"/>
              <a:gd name="connsiteX3" fmla="*/ 123780 w 2491061"/>
              <a:gd name="connsiteY3" fmla="*/ 856249 h 856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91061" h="856249">
                <a:moveTo>
                  <a:pt x="2491061" y="1212"/>
                </a:moveTo>
                <a:cubicBezTo>
                  <a:pt x="2228353" y="-10375"/>
                  <a:pt x="1266237" y="63334"/>
                  <a:pt x="861651" y="129954"/>
                </a:cubicBezTo>
                <a:cubicBezTo>
                  <a:pt x="457065" y="196575"/>
                  <a:pt x="269527" y="221635"/>
                  <a:pt x="63545" y="400935"/>
                </a:cubicBezTo>
                <a:cubicBezTo>
                  <a:pt x="-11808" y="586476"/>
                  <a:pt x="-50149" y="715122"/>
                  <a:pt x="123780" y="856249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B45800C5-6705-2119-547C-1510DA87A72D}"/>
              </a:ext>
            </a:extLst>
          </p:cNvPr>
          <p:cNvSpPr txBox="1">
            <a:spLocks/>
          </p:cNvSpPr>
          <p:nvPr/>
        </p:nvSpPr>
        <p:spPr>
          <a:xfrm>
            <a:off x="1748109" y="1340608"/>
            <a:ext cx="316658" cy="3696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7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6B8D99E-2324-0B20-A1B6-9133E8ACD68E}"/>
              </a:ext>
            </a:extLst>
          </p:cNvPr>
          <p:cNvGrpSpPr/>
          <p:nvPr/>
        </p:nvGrpSpPr>
        <p:grpSpPr>
          <a:xfrm>
            <a:off x="1844212" y="1147584"/>
            <a:ext cx="109728" cy="228600"/>
            <a:chOff x="1524000" y="1211660"/>
            <a:chExt cx="304800" cy="31611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226F8EE-CF9C-819C-D0CC-F66EB3E5D7E2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987240D-9210-FECD-B92E-90918144BF85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C9CE21E-B534-5D1D-01AE-0E87F911D6B5}"/>
              </a:ext>
            </a:extLst>
          </p:cNvPr>
          <p:cNvGrpSpPr/>
          <p:nvPr/>
        </p:nvGrpSpPr>
        <p:grpSpPr>
          <a:xfrm>
            <a:off x="2411140" y="1155877"/>
            <a:ext cx="109728" cy="228600"/>
            <a:chOff x="1524000" y="1211660"/>
            <a:chExt cx="304800" cy="316110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7EADE36-5C78-E928-020C-481DA5B174E8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00964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D2E76B7-5F0F-0B42-0093-0202F8FEAF05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00964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61597FC0-F59C-AC53-1ECA-1C7ED9870F07}"/>
              </a:ext>
            </a:extLst>
          </p:cNvPr>
          <p:cNvSpPr txBox="1">
            <a:spLocks/>
          </p:cNvSpPr>
          <p:nvPr/>
        </p:nvSpPr>
        <p:spPr>
          <a:xfrm>
            <a:off x="2312761" y="1332475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5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3AC42A30-2494-419C-646E-0CFFF5556489}"/>
              </a:ext>
            </a:extLst>
          </p:cNvPr>
          <p:cNvSpPr txBox="1">
            <a:spLocks/>
          </p:cNvSpPr>
          <p:nvPr/>
        </p:nvSpPr>
        <p:spPr>
          <a:xfrm>
            <a:off x="2605661" y="3044031"/>
            <a:ext cx="303200" cy="2973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5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E7AD5AC8-3A9D-C821-41D1-BF325DEBD136}"/>
              </a:ext>
            </a:extLst>
          </p:cNvPr>
          <p:cNvSpPr txBox="1">
            <a:spLocks/>
          </p:cNvSpPr>
          <p:nvPr/>
        </p:nvSpPr>
        <p:spPr>
          <a:xfrm>
            <a:off x="1155923" y="1612002"/>
            <a:ext cx="324614" cy="3290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4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83AC0AB-1360-D9E7-C703-5EAC429E4289}"/>
              </a:ext>
            </a:extLst>
          </p:cNvPr>
          <p:cNvGrpSpPr/>
          <p:nvPr/>
        </p:nvGrpSpPr>
        <p:grpSpPr>
          <a:xfrm>
            <a:off x="1185654" y="1431129"/>
            <a:ext cx="274320" cy="228600"/>
            <a:chOff x="1524000" y="1211660"/>
            <a:chExt cx="304800" cy="316110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D70F35C0-DC71-F8E8-B463-AEED7B4A1156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EB1626B-3C2B-76DB-D1FA-55EFEA1C52DC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357C86EA-D468-7C91-DE91-ABA02AC773E7}"/>
              </a:ext>
            </a:extLst>
          </p:cNvPr>
          <p:cNvSpPr txBox="1">
            <a:spLocks/>
          </p:cNvSpPr>
          <p:nvPr/>
        </p:nvSpPr>
        <p:spPr>
          <a:xfrm>
            <a:off x="1757809" y="1589492"/>
            <a:ext cx="27768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5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528C765-71B0-309C-26B5-5963E16C741A}"/>
              </a:ext>
            </a:extLst>
          </p:cNvPr>
          <p:cNvGrpSpPr/>
          <p:nvPr/>
        </p:nvGrpSpPr>
        <p:grpSpPr>
          <a:xfrm>
            <a:off x="1851574" y="1428198"/>
            <a:ext cx="109728" cy="228600"/>
            <a:chOff x="1524000" y="1211660"/>
            <a:chExt cx="304800" cy="316110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9E05BA2-09C1-2BA6-404C-F3CFD004EB87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431FD27-02A0-4F80-E800-7CFD4918891E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6E5350C-4990-F2DA-C495-4E1C63691F99}"/>
              </a:ext>
            </a:extLst>
          </p:cNvPr>
          <p:cNvGrpSpPr/>
          <p:nvPr/>
        </p:nvGrpSpPr>
        <p:grpSpPr>
          <a:xfrm>
            <a:off x="2411140" y="1442541"/>
            <a:ext cx="109728" cy="228600"/>
            <a:chOff x="1524000" y="1211660"/>
            <a:chExt cx="304800" cy="316110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C33401C-74FA-B5E8-1684-B9ABD6D00C5A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00964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4E483E2-582A-D7D8-E08C-E08FB4C604D6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00964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64446BCA-98EC-2B7E-36E3-DDC158AEDAA1}"/>
              </a:ext>
            </a:extLst>
          </p:cNvPr>
          <p:cNvSpPr txBox="1">
            <a:spLocks/>
          </p:cNvSpPr>
          <p:nvPr/>
        </p:nvSpPr>
        <p:spPr>
          <a:xfrm>
            <a:off x="2321882" y="1603823"/>
            <a:ext cx="303118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6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0EE40C14-B841-09F8-1652-CFF0A025B99D}"/>
              </a:ext>
            </a:extLst>
          </p:cNvPr>
          <p:cNvSpPr txBox="1">
            <a:spLocks/>
          </p:cNvSpPr>
          <p:nvPr/>
        </p:nvSpPr>
        <p:spPr>
          <a:xfrm>
            <a:off x="2004216" y="3054267"/>
            <a:ext cx="583064" cy="2938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4+</a:t>
            </a:r>
            <a:r>
              <a:rPr lang="en-US" sz="2000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FED9E071-B38E-32C9-1205-51943F646912}"/>
              </a:ext>
            </a:extLst>
          </p:cNvPr>
          <p:cNvSpPr txBox="1">
            <a:spLocks/>
          </p:cNvSpPr>
          <p:nvPr/>
        </p:nvSpPr>
        <p:spPr>
          <a:xfrm>
            <a:off x="1133791" y="1927710"/>
            <a:ext cx="324614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3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8C7D27B-0B93-8BB4-8473-4155876C0915}"/>
              </a:ext>
            </a:extLst>
          </p:cNvPr>
          <p:cNvGrpSpPr/>
          <p:nvPr/>
        </p:nvGrpSpPr>
        <p:grpSpPr>
          <a:xfrm>
            <a:off x="1241124" y="1707289"/>
            <a:ext cx="166359" cy="228600"/>
            <a:chOff x="1524000" y="1211660"/>
            <a:chExt cx="304800" cy="316110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B8258389-D552-FCB3-7A17-237C50D304D2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D8211A07-AF81-9B54-71D9-361A46EF377C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191C749F-602C-ABEA-A517-3095FE05EA8B}"/>
              </a:ext>
            </a:extLst>
          </p:cNvPr>
          <p:cNvSpPr txBox="1">
            <a:spLocks/>
          </p:cNvSpPr>
          <p:nvPr/>
        </p:nvSpPr>
        <p:spPr>
          <a:xfrm>
            <a:off x="1758585" y="1902940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4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5C69B234-421B-A3B9-5E26-1E17F996ADA3}"/>
              </a:ext>
            </a:extLst>
          </p:cNvPr>
          <p:cNvGrpSpPr/>
          <p:nvPr/>
        </p:nvGrpSpPr>
        <p:grpSpPr>
          <a:xfrm>
            <a:off x="1844212" y="1694999"/>
            <a:ext cx="109728" cy="228600"/>
            <a:chOff x="1524000" y="1211660"/>
            <a:chExt cx="304800" cy="316110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A545824A-5A3E-CE0F-E925-E7CFD1B5C3D7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C9F46A7B-CA3A-43C7-A683-C28C149EE504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0F44F358-BF96-BA0A-473F-71CBB53DB923}"/>
              </a:ext>
            </a:extLst>
          </p:cNvPr>
          <p:cNvGrpSpPr/>
          <p:nvPr/>
        </p:nvGrpSpPr>
        <p:grpSpPr>
          <a:xfrm>
            <a:off x="2410854" y="1710291"/>
            <a:ext cx="139006" cy="203085"/>
            <a:chOff x="1524000" y="1211660"/>
            <a:chExt cx="304800" cy="316110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4685201C-9B45-4AAF-24C3-BC7EAD40B769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00964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FA30116C-38B2-BD34-979D-E5976C9FBAF6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00964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D03DEE21-EAB4-8F30-88AF-08C36914D560}"/>
              </a:ext>
            </a:extLst>
          </p:cNvPr>
          <p:cNvSpPr txBox="1">
            <a:spLocks/>
          </p:cNvSpPr>
          <p:nvPr/>
        </p:nvSpPr>
        <p:spPr>
          <a:xfrm>
            <a:off x="2335285" y="1910688"/>
            <a:ext cx="290715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7</a:t>
            </a: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CEA392A1-0303-2CA4-DFE5-9C9267D68001}"/>
              </a:ext>
            </a:extLst>
          </p:cNvPr>
          <p:cNvSpPr/>
          <p:nvPr/>
        </p:nvSpPr>
        <p:spPr>
          <a:xfrm rot="5400000">
            <a:off x="3087603" y="2032044"/>
            <a:ext cx="366573" cy="1281418"/>
          </a:xfrm>
          <a:custGeom>
            <a:avLst/>
            <a:gdLst>
              <a:gd name="connsiteX0" fmla="*/ 344579 w 344579"/>
              <a:gd name="connsiteY0" fmla="*/ 0 h 1747520"/>
              <a:gd name="connsiteX1" fmla="*/ 29619 w 344579"/>
              <a:gd name="connsiteY1" fmla="*/ 447040 h 1747520"/>
              <a:gd name="connsiteX2" fmla="*/ 39779 w 344579"/>
              <a:gd name="connsiteY2" fmla="*/ 1473200 h 1747520"/>
              <a:gd name="connsiteX3" fmla="*/ 263299 w 344579"/>
              <a:gd name="connsiteY3" fmla="*/ 1747520 h 1747520"/>
              <a:gd name="connsiteX0" fmla="*/ 326882 w 326882"/>
              <a:gd name="connsiteY0" fmla="*/ 0 h 1747520"/>
              <a:gd name="connsiteX1" fmla="*/ 55033 w 326882"/>
              <a:gd name="connsiteY1" fmla="*/ 180412 h 1747520"/>
              <a:gd name="connsiteX2" fmla="*/ 11922 w 326882"/>
              <a:gd name="connsiteY2" fmla="*/ 447040 h 1747520"/>
              <a:gd name="connsiteX3" fmla="*/ 22082 w 326882"/>
              <a:gd name="connsiteY3" fmla="*/ 1473200 h 1747520"/>
              <a:gd name="connsiteX4" fmla="*/ 245602 w 326882"/>
              <a:gd name="connsiteY4" fmla="*/ 1747520 h 1747520"/>
              <a:gd name="connsiteX0" fmla="*/ 403211 w 403211"/>
              <a:gd name="connsiteY0" fmla="*/ 0 h 1747520"/>
              <a:gd name="connsiteX1" fmla="*/ 131362 w 403211"/>
              <a:gd name="connsiteY1" fmla="*/ 180412 h 1747520"/>
              <a:gd name="connsiteX2" fmla="*/ 328 w 403211"/>
              <a:gd name="connsiteY2" fmla="*/ 616840 h 1747520"/>
              <a:gd name="connsiteX3" fmla="*/ 98411 w 403211"/>
              <a:gd name="connsiteY3" fmla="*/ 1473200 h 1747520"/>
              <a:gd name="connsiteX4" fmla="*/ 321931 w 403211"/>
              <a:gd name="connsiteY4" fmla="*/ 1747520 h 1747520"/>
              <a:gd name="connsiteX0" fmla="*/ 403211 w 497777"/>
              <a:gd name="connsiteY0" fmla="*/ 0 h 1782895"/>
              <a:gd name="connsiteX1" fmla="*/ 131362 w 497777"/>
              <a:gd name="connsiteY1" fmla="*/ 180412 h 1782895"/>
              <a:gd name="connsiteX2" fmla="*/ 328 w 497777"/>
              <a:gd name="connsiteY2" fmla="*/ 616840 h 1782895"/>
              <a:gd name="connsiteX3" fmla="*/ 98411 w 497777"/>
              <a:gd name="connsiteY3" fmla="*/ 1473200 h 1782895"/>
              <a:gd name="connsiteX4" fmla="*/ 497777 w 497777"/>
              <a:gd name="connsiteY4" fmla="*/ 1782895 h 1782895"/>
              <a:gd name="connsiteX0" fmla="*/ 414257 w 508823"/>
              <a:gd name="connsiteY0" fmla="*/ 0 h 1782895"/>
              <a:gd name="connsiteX1" fmla="*/ 142408 w 508823"/>
              <a:gd name="connsiteY1" fmla="*/ 180412 h 1782895"/>
              <a:gd name="connsiteX2" fmla="*/ 11374 w 508823"/>
              <a:gd name="connsiteY2" fmla="*/ 616840 h 1782895"/>
              <a:gd name="connsiteX3" fmla="*/ 33257 w 508823"/>
              <a:gd name="connsiteY3" fmla="*/ 1289251 h 1782895"/>
              <a:gd name="connsiteX4" fmla="*/ 508823 w 508823"/>
              <a:gd name="connsiteY4" fmla="*/ 1782895 h 1782895"/>
              <a:gd name="connsiteX0" fmla="*/ 527604 w 527604"/>
              <a:gd name="connsiteY0" fmla="*/ 0 h 1818950"/>
              <a:gd name="connsiteX1" fmla="*/ 142408 w 527604"/>
              <a:gd name="connsiteY1" fmla="*/ 216467 h 1818950"/>
              <a:gd name="connsiteX2" fmla="*/ 11374 w 527604"/>
              <a:gd name="connsiteY2" fmla="*/ 652895 h 1818950"/>
              <a:gd name="connsiteX3" fmla="*/ 33257 w 527604"/>
              <a:gd name="connsiteY3" fmla="*/ 1325306 h 1818950"/>
              <a:gd name="connsiteX4" fmla="*/ 508823 w 527604"/>
              <a:gd name="connsiteY4" fmla="*/ 1818950 h 1818950"/>
              <a:gd name="connsiteX0" fmla="*/ 531034 w 531034"/>
              <a:gd name="connsiteY0" fmla="*/ 0 h 1818950"/>
              <a:gd name="connsiteX1" fmla="*/ 193067 w 531034"/>
              <a:gd name="connsiteY1" fmla="*/ 198439 h 1818950"/>
              <a:gd name="connsiteX2" fmla="*/ 14804 w 531034"/>
              <a:gd name="connsiteY2" fmla="*/ 652895 h 1818950"/>
              <a:gd name="connsiteX3" fmla="*/ 36687 w 531034"/>
              <a:gd name="connsiteY3" fmla="*/ 1325306 h 1818950"/>
              <a:gd name="connsiteX4" fmla="*/ 512253 w 531034"/>
              <a:gd name="connsiteY4" fmla="*/ 1818950 h 1818950"/>
              <a:gd name="connsiteX0" fmla="*/ 545277 w 545277"/>
              <a:gd name="connsiteY0" fmla="*/ 0 h 1818950"/>
              <a:gd name="connsiteX1" fmla="*/ 207310 w 545277"/>
              <a:gd name="connsiteY1" fmla="*/ 198439 h 1818950"/>
              <a:gd name="connsiteX2" fmla="*/ 10155 w 545277"/>
              <a:gd name="connsiteY2" fmla="*/ 725005 h 1818950"/>
              <a:gd name="connsiteX3" fmla="*/ 50930 w 545277"/>
              <a:gd name="connsiteY3" fmla="*/ 1325306 h 1818950"/>
              <a:gd name="connsiteX4" fmla="*/ 526496 w 545277"/>
              <a:gd name="connsiteY4" fmla="*/ 1818950 h 1818950"/>
              <a:gd name="connsiteX0" fmla="*/ 545277 w 545277"/>
              <a:gd name="connsiteY0" fmla="*/ 0 h 1818950"/>
              <a:gd name="connsiteX1" fmla="*/ 207310 w 545277"/>
              <a:gd name="connsiteY1" fmla="*/ 198439 h 1818950"/>
              <a:gd name="connsiteX2" fmla="*/ 10155 w 545277"/>
              <a:gd name="connsiteY2" fmla="*/ 725005 h 1818950"/>
              <a:gd name="connsiteX3" fmla="*/ 50930 w 545277"/>
              <a:gd name="connsiteY3" fmla="*/ 1325306 h 1818950"/>
              <a:gd name="connsiteX4" fmla="*/ 526496 w 545277"/>
              <a:gd name="connsiteY4" fmla="*/ 1818950 h 181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277" h="1818950">
                <a:moveTo>
                  <a:pt x="545277" y="0"/>
                </a:moveTo>
                <a:cubicBezTo>
                  <a:pt x="503877" y="37144"/>
                  <a:pt x="259803" y="123932"/>
                  <a:pt x="207310" y="198439"/>
                </a:cubicBezTo>
                <a:cubicBezTo>
                  <a:pt x="154817" y="272946"/>
                  <a:pt x="36218" y="537194"/>
                  <a:pt x="10155" y="725005"/>
                </a:cubicBezTo>
                <a:cubicBezTo>
                  <a:pt x="-15908" y="912816"/>
                  <a:pt x="11983" y="1108559"/>
                  <a:pt x="50930" y="1325306"/>
                </a:cubicBezTo>
                <a:cubicBezTo>
                  <a:pt x="127661" y="1505997"/>
                  <a:pt x="434209" y="1790163"/>
                  <a:pt x="526496" y="181895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4EBDA6CD-02D6-96ED-7EE9-86DC8892C249}"/>
              </a:ext>
            </a:extLst>
          </p:cNvPr>
          <p:cNvSpPr/>
          <p:nvPr/>
        </p:nvSpPr>
        <p:spPr>
          <a:xfrm>
            <a:off x="4898870" y="1261075"/>
            <a:ext cx="1066800" cy="41116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4BBD294-7F75-2DCE-8DF2-F662D1AFA552}"/>
              </a:ext>
            </a:extLst>
          </p:cNvPr>
          <p:cNvCxnSpPr/>
          <p:nvPr/>
        </p:nvCxnSpPr>
        <p:spPr>
          <a:xfrm flipH="1">
            <a:off x="1450340" y="3096471"/>
            <a:ext cx="638995" cy="539773"/>
          </a:xfrm>
          <a:prstGeom prst="straightConnector1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F2D617D3-52C4-D741-526C-59D62A9BA7E0}"/>
              </a:ext>
            </a:extLst>
          </p:cNvPr>
          <p:cNvSpPr txBox="1">
            <a:spLocks/>
          </p:cNvSpPr>
          <p:nvPr/>
        </p:nvSpPr>
        <p:spPr>
          <a:xfrm>
            <a:off x="1769202" y="2170102"/>
            <a:ext cx="346964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6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E2B536F6-AA08-089A-0876-C04E82ACFC5D}"/>
              </a:ext>
            </a:extLst>
          </p:cNvPr>
          <p:cNvGrpSpPr/>
          <p:nvPr/>
        </p:nvGrpSpPr>
        <p:grpSpPr>
          <a:xfrm>
            <a:off x="1852198" y="2006190"/>
            <a:ext cx="109728" cy="228600"/>
            <a:chOff x="1524000" y="1211660"/>
            <a:chExt cx="304800" cy="316110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42315C4A-0747-77B4-8AA1-066659E89536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85980DFB-80C0-0E91-E037-62817EC576BA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CA94FCC9-71EF-7EE8-3F86-ED648E5315DF}"/>
              </a:ext>
            </a:extLst>
          </p:cNvPr>
          <p:cNvSpPr txBox="1">
            <a:spLocks/>
          </p:cNvSpPr>
          <p:nvPr/>
        </p:nvSpPr>
        <p:spPr>
          <a:xfrm>
            <a:off x="1755242" y="2425766"/>
            <a:ext cx="346964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5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D03F6598-3D47-17B9-A7C4-1C5EB8685813}"/>
              </a:ext>
            </a:extLst>
          </p:cNvPr>
          <p:cNvGrpSpPr/>
          <p:nvPr/>
        </p:nvGrpSpPr>
        <p:grpSpPr>
          <a:xfrm>
            <a:off x="1872926" y="2249412"/>
            <a:ext cx="109728" cy="228600"/>
            <a:chOff x="1524000" y="1211660"/>
            <a:chExt cx="304800" cy="316110"/>
          </a:xfrm>
        </p:grpSpPr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483C59B8-39D0-E30F-3342-743152F48C33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FD84990B-804F-7E59-4C37-1A07D4BE24A6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Content Placeholder 2">
            <a:extLst>
              <a:ext uri="{FF2B5EF4-FFF2-40B4-BE49-F238E27FC236}">
                <a16:creationId xmlns:a16="http://schemas.microsoft.com/office/drawing/2014/main" id="{C53F6E5A-2EC3-5D03-54E3-01CFA889447F}"/>
              </a:ext>
            </a:extLst>
          </p:cNvPr>
          <p:cNvSpPr txBox="1">
            <a:spLocks/>
          </p:cNvSpPr>
          <p:nvPr/>
        </p:nvSpPr>
        <p:spPr>
          <a:xfrm>
            <a:off x="2597130" y="3164594"/>
            <a:ext cx="435506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6</a:t>
            </a:r>
          </a:p>
        </p:txBody>
      </p:sp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E5861877-FAC0-E556-E727-BDE73C779C86}"/>
              </a:ext>
            </a:extLst>
          </p:cNvPr>
          <p:cNvSpPr txBox="1">
            <a:spLocks/>
          </p:cNvSpPr>
          <p:nvPr/>
        </p:nvSpPr>
        <p:spPr>
          <a:xfrm>
            <a:off x="2009141" y="3178256"/>
            <a:ext cx="583064" cy="3518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3+</a:t>
            </a:r>
            <a:r>
              <a:rPr lang="en-US" sz="2000" dirty="0">
                <a:solidFill>
                  <a:srgbClr val="7030A0"/>
                </a:solidFill>
              </a:rPr>
              <a:t>5</a:t>
            </a:r>
          </a:p>
        </p:txBody>
      </p:sp>
      <p:sp>
        <p:nvSpPr>
          <p:cNvPr id="64" name="Content Placeholder 2">
            <a:extLst>
              <a:ext uri="{FF2B5EF4-FFF2-40B4-BE49-F238E27FC236}">
                <a16:creationId xmlns:a16="http://schemas.microsoft.com/office/drawing/2014/main" id="{4F7C723E-0036-3FA8-E052-FD54BE52281C}"/>
              </a:ext>
            </a:extLst>
          </p:cNvPr>
          <p:cNvSpPr txBox="1">
            <a:spLocks/>
          </p:cNvSpPr>
          <p:nvPr/>
        </p:nvSpPr>
        <p:spPr>
          <a:xfrm>
            <a:off x="1925920" y="2545359"/>
            <a:ext cx="346964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6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B4074BF6-3BEB-F48B-0C98-325F27ABC2C6}"/>
              </a:ext>
            </a:extLst>
          </p:cNvPr>
          <p:cNvGrpSpPr/>
          <p:nvPr/>
        </p:nvGrpSpPr>
        <p:grpSpPr>
          <a:xfrm>
            <a:off x="1847243" y="2502159"/>
            <a:ext cx="109728" cy="228600"/>
            <a:chOff x="1524000" y="1211660"/>
            <a:chExt cx="304800" cy="316110"/>
          </a:xfrm>
        </p:grpSpPr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613ADE76-5C2F-00BC-2C69-22AB6AEEBB56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7F6EBA86-E39A-A450-623A-7EFBC2BE1ABD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96F115A-F156-97E3-23A3-1A22460E3777}"/>
              </a:ext>
            </a:extLst>
          </p:cNvPr>
          <p:cNvSpPr txBox="1">
            <a:spLocks/>
          </p:cNvSpPr>
          <p:nvPr/>
        </p:nvSpPr>
        <p:spPr>
          <a:xfrm>
            <a:off x="2116166" y="2588559"/>
            <a:ext cx="346964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5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7E15035-6C4E-31AF-CE4C-FDA166D5D13A}"/>
              </a:ext>
            </a:extLst>
          </p:cNvPr>
          <p:cNvGrpSpPr/>
          <p:nvPr/>
        </p:nvGrpSpPr>
        <p:grpSpPr>
          <a:xfrm>
            <a:off x="2013252" y="2625787"/>
            <a:ext cx="109728" cy="228600"/>
            <a:chOff x="1524000" y="1211660"/>
            <a:chExt cx="304800" cy="316110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CDC74B30-0951-87D4-3CB3-E0E6A079C7BE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5C9E3DE0-AD5D-3925-1731-52CFAF48A0C5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5233E3E9-1690-059B-B144-343BF8B31464}"/>
              </a:ext>
            </a:extLst>
          </p:cNvPr>
          <p:cNvSpPr txBox="1">
            <a:spLocks/>
          </p:cNvSpPr>
          <p:nvPr/>
        </p:nvSpPr>
        <p:spPr>
          <a:xfrm>
            <a:off x="1100781" y="2228341"/>
            <a:ext cx="324614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2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295260ED-B942-3F71-816F-7EE3973D166F}"/>
              </a:ext>
            </a:extLst>
          </p:cNvPr>
          <p:cNvGrpSpPr/>
          <p:nvPr/>
        </p:nvGrpSpPr>
        <p:grpSpPr>
          <a:xfrm>
            <a:off x="1208114" y="2007920"/>
            <a:ext cx="166359" cy="228600"/>
            <a:chOff x="1524000" y="1211660"/>
            <a:chExt cx="304800" cy="316110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E50D2E53-F48E-AE50-D0B9-C14C8E4EB62B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F1873A3-6003-7193-B3A0-30CEBEFD3A09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Content Placeholder 2">
            <a:extLst>
              <a:ext uri="{FF2B5EF4-FFF2-40B4-BE49-F238E27FC236}">
                <a16:creationId xmlns:a16="http://schemas.microsoft.com/office/drawing/2014/main" id="{979425F6-06BB-89BC-0CDD-45EEB5524E7A}"/>
              </a:ext>
            </a:extLst>
          </p:cNvPr>
          <p:cNvSpPr txBox="1">
            <a:spLocks/>
          </p:cNvSpPr>
          <p:nvPr/>
        </p:nvSpPr>
        <p:spPr>
          <a:xfrm>
            <a:off x="2014066" y="3282383"/>
            <a:ext cx="583064" cy="3518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2+</a:t>
            </a:r>
            <a:r>
              <a:rPr lang="en-US" sz="2000" dirty="0">
                <a:solidFill>
                  <a:srgbClr val="7030A0"/>
                </a:solidFill>
              </a:rPr>
              <a:t>5</a:t>
            </a:r>
          </a:p>
        </p:txBody>
      </p:sp>
      <p:sp>
        <p:nvSpPr>
          <p:cNvPr id="73" name="Content Placeholder 2">
            <a:extLst>
              <a:ext uri="{FF2B5EF4-FFF2-40B4-BE49-F238E27FC236}">
                <a16:creationId xmlns:a16="http://schemas.microsoft.com/office/drawing/2014/main" id="{53CEDFFF-DC4D-177D-57E7-9095D4A57CEF}"/>
              </a:ext>
            </a:extLst>
          </p:cNvPr>
          <p:cNvSpPr txBox="1">
            <a:spLocks/>
          </p:cNvSpPr>
          <p:nvPr/>
        </p:nvSpPr>
        <p:spPr>
          <a:xfrm>
            <a:off x="2598471" y="3286149"/>
            <a:ext cx="435506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7</a:t>
            </a:r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8F988440-1FF3-B6EC-1773-506B293C5061}"/>
              </a:ext>
            </a:extLst>
          </p:cNvPr>
          <p:cNvSpPr/>
          <p:nvPr/>
        </p:nvSpPr>
        <p:spPr>
          <a:xfrm>
            <a:off x="336204" y="3076575"/>
            <a:ext cx="1697384" cy="1833563"/>
          </a:xfrm>
          <a:custGeom>
            <a:avLst/>
            <a:gdLst>
              <a:gd name="connsiteX0" fmla="*/ 1697384 w 1697384"/>
              <a:gd name="connsiteY0" fmla="*/ 0 h 1833563"/>
              <a:gd name="connsiteX1" fmla="*/ 844896 w 1697384"/>
              <a:gd name="connsiteY1" fmla="*/ 309563 h 1833563"/>
              <a:gd name="connsiteX2" fmla="*/ 306734 w 1697384"/>
              <a:gd name="connsiteY2" fmla="*/ 614363 h 1833563"/>
              <a:gd name="connsiteX3" fmla="*/ 11459 w 1697384"/>
              <a:gd name="connsiteY3" fmla="*/ 995363 h 1833563"/>
              <a:gd name="connsiteX4" fmla="*/ 78134 w 1697384"/>
              <a:gd name="connsiteY4" fmla="*/ 1557338 h 1833563"/>
              <a:gd name="connsiteX5" fmla="*/ 244821 w 1697384"/>
              <a:gd name="connsiteY5" fmla="*/ 1833563 h 1833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97384" h="1833563">
                <a:moveTo>
                  <a:pt x="1697384" y="0"/>
                </a:moveTo>
                <a:cubicBezTo>
                  <a:pt x="1387027" y="103584"/>
                  <a:pt x="1076671" y="207169"/>
                  <a:pt x="844896" y="309563"/>
                </a:cubicBezTo>
                <a:cubicBezTo>
                  <a:pt x="613121" y="411957"/>
                  <a:pt x="445640" y="500063"/>
                  <a:pt x="306734" y="614363"/>
                </a:cubicBezTo>
                <a:cubicBezTo>
                  <a:pt x="167828" y="728663"/>
                  <a:pt x="49559" y="838201"/>
                  <a:pt x="11459" y="995363"/>
                </a:cubicBezTo>
                <a:cubicBezTo>
                  <a:pt x="-26641" y="1152525"/>
                  <a:pt x="39240" y="1417638"/>
                  <a:pt x="78134" y="1557338"/>
                </a:cubicBezTo>
                <a:cubicBezTo>
                  <a:pt x="117028" y="1697038"/>
                  <a:pt x="180924" y="1765300"/>
                  <a:pt x="244821" y="1833563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102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  <p:bldP spid="5" grpId="1"/>
      <p:bldP spid="8" grpId="0"/>
      <p:bldP spid="13" grpId="0" animBg="1"/>
      <p:bldP spid="13" grpId="1" animBg="1"/>
      <p:bldP spid="13" grpId="2" animBg="1"/>
      <p:bldP spid="13" grpId="3" animBg="1"/>
      <p:bldP spid="13" grpId="4" animBg="1"/>
      <p:bldP spid="13" grpId="5" animBg="1"/>
      <p:bldP spid="14" grpId="0"/>
      <p:bldP spid="20" grpId="0"/>
      <p:bldP spid="21" grpId="0"/>
      <p:bldP spid="21" grpId="1"/>
      <p:bldP spid="23" grpId="0"/>
      <p:bldP spid="27" grpId="0"/>
      <p:bldP spid="34" grpId="0"/>
      <p:bldP spid="35" grpId="0"/>
      <p:bldP spid="35" grpId="1"/>
      <p:bldP spid="37" grpId="0"/>
      <p:bldP spid="41" grpId="0"/>
      <p:bldP spid="48" grpId="0"/>
      <p:bldP spid="51" grpId="0" animBg="1"/>
      <p:bldP spid="51" grpId="1" animBg="1"/>
      <p:bldP spid="51" grpId="2" animBg="1"/>
      <p:bldP spid="51" grpId="3" animBg="1"/>
      <p:bldP spid="53" grpId="0" animBg="1"/>
      <p:bldP spid="54" grpId="0"/>
      <p:bldP spid="58" grpId="0"/>
      <p:bldP spid="62" grpId="0"/>
      <p:bldP spid="62" grpId="1"/>
      <p:bldP spid="63" grpId="0"/>
      <p:bldP spid="63" grpId="1"/>
      <p:bldP spid="64" grpId="0"/>
      <p:bldP spid="7" grpId="0"/>
      <p:bldP spid="68" grpId="0"/>
      <p:bldP spid="72" grpId="0"/>
      <p:bldP spid="73" grpId="0"/>
      <p:bldP spid="7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9668A0-34FF-D1CA-0689-B7C8FC5D45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ontent Placeholder 2">
            <a:extLst>
              <a:ext uri="{FF2B5EF4-FFF2-40B4-BE49-F238E27FC236}">
                <a16:creationId xmlns:a16="http://schemas.microsoft.com/office/drawing/2014/main" id="{05FD47DC-2C35-70ED-8EB6-DAAD5CA2D9AE}"/>
              </a:ext>
            </a:extLst>
          </p:cNvPr>
          <p:cNvSpPr txBox="1">
            <a:spLocks/>
          </p:cNvSpPr>
          <p:nvPr/>
        </p:nvSpPr>
        <p:spPr>
          <a:xfrm>
            <a:off x="4924305" y="1181000"/>
            <a:ext cx="4114800" cy="3391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lvl="0" indent="-514350">
              <a:buFont typeface="+mj-lt"/>
              <a:buAutoNum type="alphaLcParenR"/>
            </a:pPr>
            <a:r>
              <a:rPr lang="en-US" dirty="0"/>
              <a:t>25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/>
              <a:t>28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/>
              <a:t>30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/>
              <a:t>54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/>
              <a:t>something different 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8D3A9A-229B-23AB-BC2C-A68FAC415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2800" dirty="0"/>
              <a:t>4.    What is the output of the following piece of code?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B9D6881-E1F0-7DDC-5A58-57883C3ACF44}"/>
              </a:ext>
            </a:extLst>
          </p:cNvPr>
          <p:cNvSpPr txBox="1">
            <a:spLocks/>
          </p:cNvSpPr>
          <p:nvPr/>
        </p:nvSpPr>
        <p:spPr>
          <a:xfrm>
            <a:off x="457200" y="1066800"/>
            <a:ext cx="4114800" cy="457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857250" algn="l"/>
                <a:tab pos="9144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x , y , count;</a:t>
            </a: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857250" algn="l"/>
                <a:tab pos="914400" algn="l"/>
              </a:tabLst>
            </a:pPr>
            <a:endParaRPr lang="en-US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857250" algn="l"/>
                <a:tab pos="914400" algn="l"/>
              </a:tabLst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857250" algn="l"/>
                <a:tab pos="914400" algn="l"/>
              </a:tabLst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( x = 1, count = 0; x &lt; 10; x +=2  )  {</a:t>
            </a: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for ( y = x; y &lt; 10; y++)  {</a:t>
            </a: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count++;</a:t>
            </a: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}</a:t>
            </a: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en-U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}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</a:p>
          <a:p>
            <a:pPr marL="0" marR="0" indent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printf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(“%d\n”, count);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8F829-9CE2-E688-2B2A-3535142934B4}"/>
              </a:ext>
            </a:extLst>
          </p:cNvPr>
          <p:cNvSpPr txBox="1">
            <a:spLocks/>
          </p:cNvSpPr>
          <p:nvPr/>
        </p:nvSpPr>
        <p:spPr>
          <a:xfrm>
            <a:off x="757230" y="2306586"/>
            <a:ext cx="253908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9</a:t>
            </a:r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5DDEB78-DF63-2EC0-0071-B2661A5734F9}"/>
              </a:ext>
            </a:extLst>
          </p:cNvPr>
          <p:cNvSpPr txBox="1">
            <a:spLocks/>
          </p:cNvSpPr>
          <p:nvPr/>
        </p:nvSpPr>
        <p:spPr>
          <a:xfrm>
            <a:off x="754384" y="1311163"/>
            <a:ext cx="341041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1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ACF03BC-071E-77C1-C2CC-D7A7D7105DE6}"/>
              </a:ext>
            </a:extLst>
          </p:cNvPr>
          <p:cNvSpPr txBox="1">
            <a:spLocks/>
          </p:cNvSpPr>
          <p:nvPr/>
        </p:nvSpPr>
        <p:spPr>
          <a:xfrm>
            <a:off x="1470624" y="1305778"/>
            <a:ext cx="316658" cy="3696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9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7C5824DE-F05D-F3B1-1D33-52DAD18896FC}"/>
              </a:ext>
            </a:extLst>
          </p:cNvPr>
          <p:cNvSpPr txBox="1">
            <a:spLocks/>
          </p:cNvSpPr>
          <p:nvPr/>
        </p:nvSpPr>
        <p:spPr>
          <a:xfrm>
            <a:off x="751086" y="1618515"/>
            <a:ext cx="324614" cy="3290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3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B3535EEB-9C07-4FAC-8932-5435A4070FA5}"/>
              </a:ext>
            </a:extLst>
          </p:cNvPr>
          <p:cNvSpPr txBox="1">
            <a:spLocks/>
          </p:cNvSpPr>
          <p:nvPr/>
        </p:nvSpPr>
        <p:spPr>
          <a:xfrm>
            <a:off x="1338175" y="1611039"/>
            <a:ext cx="444499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+7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0034CF9-E3D7-E827-473F-FE39E0BE451A}"/>
              </a:ext>
            </a:extLst>
          </p:cNvPr>
          <p:cNvSpPr txBox="1">
            <a:spLocks/>
          </p:cNvSpPr>
          <p:nvPr/>
        </p:nvSpPr>
        <p:spPr>
          <a:xfrm>
            <a:off x="760682" y="1844184"/>
            <a:ext cx="324614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5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CA8E6318-A54D-1063-987F-F898BD90D1D8}"/>
              </a:ext>
            </a:extLst>
          </p:cNvPr>
          <p:cNvSpPr txBox="1">
            <a:spLocks/>
          </p:cNvSpPr>
          <p:nvPr/>
        </p:nvSpPr>
        <p:spPr>
          <a:xfrm>
            <a:off x="1344997" y="1847157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+5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B3F5B984-291C-F9A5-3AF7-BB2F75640584}"/>
              </a:ext>
            </a:extLst>
          </p:cNvPr>
          <p:cNvSpPr/>
          <p:nvPr/>
        </p:nvSpPr>
        <p:spPr>
          <a:xfrm>
            <a:off x="4947199" y="1238634"/>
            <a:ext cx="1077686" cy="49117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BC8DD1F9-0A8D-5724-99DA-0C6D9CC68D1E}"/>
              </a:ext>
            </a:extLst>
          </p:cNvPr>
          <p:cNvSpPr txBox="1">
            <a:spLocks/>
          </p:cNvSpPr>
          <p:nvPr/>
        </p:nvSpPr>
        <p:spPr>
          <a:xfrm>
            <a:off x="1357927" y="2094598"/>
            <a:ext cx="502896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+3</a:t>
            </a:r>
          </a:p>
        </p:txBody>
      </p:sp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BE189F83-5250-AA8B-B632-01B12B24E119}"/>
              </a:ext>
            </a:extLst>
          </p:cNvPr>
          <p:cNvSpPr txBox="1">
            <a:spLocks/>
          </p:cNvSpPr>
          <p:nvPr/>
        </p:nvSpPr>
        <p:spPr>
          <a:xfrm>
            <a:off x="1360411" y="2307490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+1</a:t>
            </a:r>
          </a:p>
        </p:txBody>
      </p:sp>
      <p:sp>
        <p:nvSpPr>
          <p:cNvPr id="64" name="Content Placeholder 2">
            <a:extLst>
              <a:ext uri="{FF2B5EF4-FFF2-40B4-BE49-F238E27FC236}">
                <a16:creationId xmlns:a16="http://schemas.microsoft.com/office/drawing/2014/main" id="{8DB37911-9FC9-EB83-5EF2-A0A992D6F289}"/>
              </a:ext>
            </a:extLst>
          </p:cNvPr>
          <p:cNvSpPr txBox="1">
            <a:spLocks/>
          </p:cNvSpPr>
          <p:nvPr/>
        </p:nvSpPr>
        <p:spPr>
          <a:xfrm>
            <a:off x="1357927" y="2578157"/>
            <a:ext cx="488766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25</a:t>
            </a:r>
          </a:p>
        </p:txBody>
      </p: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D8138E95-119F-E647-CCC6-E0E174E455D6}"/>
              </a:ext>
            </a:extLst>
          </p:cNvPr>
          <p:cNvSpPr txBox="1">
            <a:spLocks/>
          </p:cNvSpPr>
          <p:nvPr/>
        </p:nvSpPr>
        <p:spPr>
          <a:xfrm>
            <a:off x="746722" y="2083401"/>
            <a:ext cx="324614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7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197EC70A-3BC1-DB0E-7EF1-702663897038}"/>
              </a:ext>
            </a:extLst>
          </p:cNvPr>
          <p:cNvCxnSpPr/>
          <p:nvPr/>
        </p:nvCxnSpPr>
        <p:spPr>
          <a:xfrm flipV="1">
            <a:off x="1365898" y="2628355"/>
            <a:ext cx="446984" cy="7476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3822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4" grpId="0"/>
      <p:bldP spid="23" grpId="0"/>
      <p:bldP spid="27" grpId="0"/>
      <p:bldP spid="37" grpId="0"/>
      <p:bldP spid="41" grpId="0"/>
      <p:bldP spid="53" grpId="0" animBg="1"/>
      <p:bldP spid="54" grpId="0"/>
      <p:bldP spid="58" grpId="0"/>
      <p:bldP spid="64" grpId="0"/>
      <p:bldP spid="6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D0ABF-B3B4-33E2-151B-F62D35C19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ontent Placeholder 2">
            <a:extLst>
              <a:ext uri="{FF2B5EF4-FFF2-40B4-BE49-F238E27FC236}">
                <a16:creationId xmlns:a16="http://schemas.microsoft.com/office/drawing/2014/main" id="{869D8347-E87E-1E6A-0682-89F3DAEE287B}"/>
              </a:ext>
            </a:extLst>
          </p:cNvPr>
          <p:cNvSpPr txBox="1">
            <a:spLocks/>
          </p:cNvSpPr>
          <p:nvPr/>
        </p:nvSpPr>
        <p:spPr>
          <a:xfrm>
            <a:off x="4924305" y="1181000"/>
            <a:ext cx="4114800" cy="3391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lvl="0" indent="-514350">
              <a:buFont typeface="+mj-lt"/>
              <a:buAutoNum type="alphaLcParenR"/>
            </a:pPr>
            <a:r>
              <a:rPr lang="en-US" dirty="0"/>
              <a:t>2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/>
              <a:t>3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/>
              <a:t>4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/>
              <a:t>5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/>
              <a:t>something different 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D76612-6C24-3BEC-710B-D70750FF5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2800" dirty="0"/>
              <a:t>5.    What is the output of the following piece of code?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5D7F203-2276-0E6D-EDEA-9B77D09AE66E}"/>
              </a:ext>
            </a:extLst>
          </p:cNvPr>
          <p:cNvSpPr txBox="1">
            <a:spLocks/>
          </p:cNvSpPr>
          <p:nvPr/>
        </p:nvSpPr>
        <p:spPr>
          <a:xfrm>
            <a:off x="457200" y="1066800"/>
            <a:ext cx="4114800" cy="510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857250" algn="l"/>
                <a:tab pos="9144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x , y , count;</a:t>
            </a: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857250" algn="l"/>
                <a:tab pos="914400" algn="l"/>
              </a:tabLst>
            </a:pPr>
            <a:endParaRPr lang="en-US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857250" algn="l"/>
                <a:tab pos="914400" algn="l"/>
              </a:tabLst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( x = 0, count = 0; x &lt; 5; x +=2  )  {</a:t>
            </a: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y = 3;</a:t>
            </a: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en-U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 {</a:t>
            </a: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y -= 2;</a:t>
            </a: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count++;</a:t>
            </a: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} while (y &gt; x );</a:t>
            </a: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en-U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}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</a:p>
          <a:p>
            <a:pPr marL="0" marR="0" indent="0">
              <a:lnSpc>
                <a:spcPct val="115000"/>
              </a:lnSpc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printf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(“%d\n”, count);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13C8091-E690-CCF8-8FB7-CE829C6C1FF4}"/>
              </a:ext>
            </a:extLst>
          </p:cNvPr>
          <p:cNvSpPr txBox="1">
            <a:spLocks/>
          </p:cNvSpPr>
          <p:nvPr/>
        </p:nvSpPr>
        <p:spPr>
          <a:xfrm>
            <a:off x="2428716" y="1066800"/>
            <a:ext cx="341041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x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983EE5E-B665-28D1-AA30-3B5879A875A8}"/>
              </a:ext>
            </a:extLst>
          </p:cNvPr>
          <p:cNvSpPr txBox="1">
            <a:spLocks/>
          </p:cNvSpPr>
          <p:nvPr/>
        </p:nvSpPr>
        <p:spPr>
          <a:xfrm>
            <a:off x="3089405" y="1085257"/>
            <a:ext cx="664355" cy="3696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y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4BB2D0B9-218C-438F-78BC-C3C7B4BC2B53}"/>
              </a:ext>
            </a:extLst>
          </p:cNvPr>
          <p:cNvSpPr txBox="1">
            <a:spLocks/>
          </p:cNvSpPr>
          <p:nvPr/>
        </p:nvSpPr>
        <p:spPr>
          <a:xfrm>
            <a:off x="2436929" y="1477960"/>
            <a:ext cx="324614" cy="3290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0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7E39C9E-DD0E-AFB6-2CB8-EDB5E6917FB0}"/>
              </a:ext>
            </a:extLst>
          </p:cNvPr>
          <p:cNvSpPr txBox="1">
            <a:spLocks/>
          </p:cNvSpPr>
          <p:nvPr/>
        </p:nvSpPr>
        <p:spPr>
          <a:xfrm>
            <a:off x="3024155" y="1473397"/>
            <a:ext cx="594804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3, 1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189212D0-E644-3BA5-135D-76ED5B6DD19A}"/>
              </a:ext>
            </a:extLst>
          </p:cNvPr>
          <p:cNvSpPr txBox="1">
            <a:spLocks/>
          </p:cNvSpPr>
          <p:nvPr/>
        </p:nvSpPr>
        <p:spPr>
          <a:xfrm>
            <a:off x="2450657" y="1806968"/>
            <a:ext cx="324614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2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C91A207C-A22F-D170-A0A3-7F8818FB58C1}"/>
              </a:ext>
            </a:extLst>
          </p:cNvPr>
          <p:cNvSpPr txBox="1">
            <a:spLocks/>
          </p:cNvSpPr>
          <p:nvPr/>
        </p:nvSpPr>
        <p:spPr>
          <a:xfrm>
            <a:off x="3113848" y="1806968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8FE1EA3-3988-4718-A91E-28568B578522}"/>
              </a:ext>
            </a:extLst>
          </p:cNvPr>
          <p:cNvSpPr/>
          <p:nvPr/>
        </p:nvSpPr>
        <p:spPr>
          <a:xfrm>
            <a:off x="4908654" y="2398784"/>
            <a:ext cx="1077686" cy="49117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E74978A2-317C-D70C-F65C-69C1788B2D98}"/>
              </a:ext>
            </a:extLst>
          </p:cNvPr>
          <p:cNvSpPr txBox="1">
            <a:spLocks/>
          </p:cNvSpPr>
          <p:nvPr/>
        </p:nvSpPr>
        <p:spPr>
          <a:xfrm>
            <a:off x="3116063" y="2034319"/>
            <a:ext cx="502896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5A6155D0-28C7-9DC0-0BDD-6DF1064C6AE0}"/>
              </a:ext>
            </a:extLst>
          </p:cNvPr>
          <p:cNvSpPr txBox="1">
            <a:spLocks/>
          </p:cNvSpPr>
          <p:nvPr/>
        </p:nvSpPr>
        <p:spPr>
          <a:xfrm>
            <a:off x="2454795" y="2034319"/>
            <a:ext cx="324614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263820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23" grpId="0"/>
      <p:bldP spid="27" grpId="0"/>
      <p:bldP spid="37" grpId="0"/>
      <p:bldP spid="41" grpId="0"/>
      <p:bldP spid="53" grpId="0" animBg="1"/>
      <p:bldP spid="54" grpId="0"/>
      <p:bldP spid="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023265-F12C-A3A1-B1C6-45EFC882A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ontent Placeholder 2">
            <a:extLst>
              <a:ext uri="{FF2B5EF4-FFF2-40B4-BE49-F238E27FC236}">
                <a16:creationId xmlns:a16="http://schemas.microsoft.com/office/drawing/2014/main" id="{9A69D037-4224-A521-A9B7-32A6692E59BB}"/>
              </a:ext>
            </a:extLst>
          </p:cNvPr>
          <p:cNvSpPr txBox="1">
            <a:spLocks/>
          </p:cNvSpPr>
          <p:nvPr/>
        </p:nvSpPr>
        <p:spPr>
          <a:xfrm>
            <a:off x="4924305" y="1181000"/>
            <a:ext cx="4114800" cy="3391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lvl="0" indent="-514350">
              <a:buFont typeface="+mj-lt"/>
              <a:buAutoNum type="alphaLcParenR"/>
            </a:pPr>
            <a:r>
              <a:rPr lang="en-US" dirty="0"/>
              <a:t>16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/>
              <a:t>25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/>
              <a:t>36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/>
              <a:t>45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/>
              <a:t>something different 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45555C-4D2F-24E3-BFA3-4820352E9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2800" dirty="0"/>
              <a:t>6.    What is the output of the following piece of code?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E95FDDC-6683-B7F0-A1A1-F023B9EF06E3}"/>
              </a:ext>
            </a:extLst>
          </p:cNvPr>
          <p:cNvSpPr txBox="1">
            <a:spLocks/>
          </p:cNvSpPr>
          <p:nvPr/>
        </p:nvSpPr>
        <p:spPr>
          <a:xfrm>
            <a:off x="457200" y="1066800"/>
            <a:ext cx="4114800" cy="5638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857250" algn="l"/>
                <a:tab pos="9144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x , y , count;</a:t>
            </a: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857250" algn="l"/>
                <a:tab pos="914400" algn="l"/>
              </a:tabLst>
            </a:pPr>
            <a:endParaRPr lang="en-US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857250" algn="l"/>
                <a:tab pos="914400" algn="l"/>
              </a:tabLst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857250" algn="l"/>
                <a:tab pos="914400" algn="l"/>
              </a:tabLst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>
              <a:lnSpc>
                <a:spcPct val="115000"/>
              </a:lnSpc>
              <a:spcBef>
                <a:spcPts val="300"/>
              </a:spcBef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( x = 0, count = 0; x &lt; 10; x +=2  )  {</a:t>
            </a:r>
          </a:p>
          <a:p>
            <a:pPr marL="342900" marR="0">
              <a:lnSpc>
                <a:spcPct val="115000"/>
              </a:lnSpc>
              <a:spcBef>
                <a:spcPts val="300"/>
              </a:spcBef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for ( y = 0; y &lt; 10; y++)  {</a:t>
            </a:r>
          </a:p>
          <a:p>
            <a:pPr marL="342900" marR="0">
              <a:lnSpc>
                <a:spcPct val="115000"/>
              </a:lnSpc>
              <a:spcBef>
                <a:spcPts val="300"/>
              </a:spcBef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if (y == x) {</a:t>
            </a:r>
          </a:p>
          <a:p>
            <a:pPr marL="342900" marR="0">
              <a:lnSpc>
                <a:spcPct val="115000"/>
              </a:lnSpc>
              <a:spcBef>
                <a:spcPts val="300"/>
              </a:spcBef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continue;</a:t>
            </a:r>
          </a:p>
          <a:p>
            <a:pPr marL="342900" marR="0">
              <a:lnSpc>
                <a:spcPct val="115000"/>
              </a:lnSpc>
              <a:spcBef>
                <a:spcPts val="300"/>
              </a:spcBef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}</a:t>
            </a:r>
          </a:p>
          <a:p>
            <a:pPr marL="342900" marR="0">
              <a:lnSpc>
                <a:spcPct val="115000"/>
              </a:lnSpc>
              <a:spcBef>
                <a:spcPts val="300"/>
              </a:spcBef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count++;</a:t>
            </a:r>
          </a:p>
          <a:p>
            <a:pPr marL="342900" marR="0">
              <a:lnSpc>
                <a:spcPct val="115000"/>
              </a:lnSpc>
              <a:spcBef>
                <a:spcPts val="300"/>
              </a:spcBef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}</a:t>
            </a:r>
          </a:p>
          <a:p>
            <a:pPr marL="342900" marR="0">
              <a:lnSpc>
                <a:spcPct val="115000"/>
              </a:lnSpc>
              <a:spcBef>
                <a:spcPts val="300"/>
              </a:spcBef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en-U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}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</a:p>
          <a:p>
            <a:pPr marL="0" marR="0" indent="0">
              <a:lnSpc>
                <a:spcPct val="115000"/>
              </a:lnSpc>
              <a:spcBef>
                <a:spcPts val="300"/>
              </a:spcBef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printf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(“%d\n”, count);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BB592-EDDD-2714-EECB-B18DD92361B1}"/>
              </a:ext>
            </a:extLst>
          </p:cNvPr>
          <p:cNvSpPr txBox="1">
            <a:spLocks/>
          </p:cNvSpPr>
          <p:nvPr/>
        </p:nvSpPr>
        <p:spPr>
          <a:xfrm>
            <a:off x="757230" y="2306586"/>
            <a:ext cx="253908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8</a:t>
            </a:r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8418A7-2AA2-E44B-A720-8F8BFBD8E77F}"/>
              </a:ext>
            </a:extLst>
          </p:cNvPr>
          <p:cNvSpPr txBox="1">
            <a:spLocks/>
          </p:cNvSpPr>
          <p:nvPr/>
        </p:nvSpPr>
        <p:spPr>
          <a:xfrm>
            <a:off x="754384" y="1311163"/>
            <a:ext cx="341041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0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50A0E30-3E53-A3B3-9A42-5A2E8AD7C061}"/>
              </a:ext>
            </a:extLst>
          </p:cNvPr>
          <p:cNvSpPr txBox="1">
            <a:spLocks/>
          </p:cNvSpPr>
          <p:nvPr/>
        </p:nvSpPr>
        <p:spPr>
          <a:xfrm>
            <a:off x="1470624" y="1305778"/>
            <a:ext cx="316658" cy="3696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9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D4D4865E-E1C6-42B9-97CA-EADF72F67AD2}"/>
              </a:ext>
            </a:extLst>
          </p:cNvPr>
          <p:cNvSpPr txBox="1">
            <a:spLocks/>
          </p:cNvSpPr>
          <p:nvPr/>
        </p:nvSpPr>
        <p:spPr>
          <a:xfrm>
            <a:off x="751086" y="1618515"/>
            <a:ext cx="324614" cy="3290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2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EA9805E2-932E-FD30-963B-8E621A9E40D6}"/>
              </a:ext>
            </a:extLst>
          </p:cNvPr>
          <p:cNvSpPr txBox="1">
            <a:spLocks/>
          </p:cNvSpPr>
          <p:nvPr/>
        </p:nvSpPr>
        <p:spPr>
          <a:xfrm>
            <a:off x="1338175" y="1611039"/>
            <a:ext cx="444499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+9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F29A4EE3-EDBC-8925-DFA6-1B18A0A6D67F}"/>
              </a:ext>
            </a:extLst>
          </p:cNvPr>
          <p:cNvSpPr txBox="1">
            <a:spLocks/>
          </p:cNvSpPr>
          <p:nvPr/>
        </p:nvSpPr>
        <p:spPr>
          <a:xfrm>
            <a:off x="760682" y="1844184"/>
            <a:ext cx="324614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4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33418236-3557-710C-33DD-6A9CF3BE6AC0}"/>
              </a:ext>
            </a:extLst>
          </p:cNvPr>
          <p:cNvSpPr txBox="1">
            <a:spLocks/>
          </p:cNvSpPr>
          <p:nvPr/>
        </p:nvSpPr>
        <p:spPr>
          <a:xfrm>
            <a:off x="1344997" y="1847157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+9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E3766B6-46C3-4FDC-CF44-E73BDADF934E}"/>
              </a:ext>
            </a:extLst>
          </p:cNvPr>
          <p:cNvSpPr/>
          <p:nvPr/>
        </p:nvSpPr>
        <p:spPr>
          <a:xfrm>
            <a:off x="4896870" y="2989317"/>
            <a:ext cx="1199130" cy="49117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1C2AB33A-6BBE-1E9C-3EFA-4664838F4441}"/>
              </a:ext>
            </a:extLst>
          </p:cNvPr>
          <p:cNvSpPr txBox="1">
            <a:spLocks/>
          </p:cNvSpPr>
          <p:nvPr/>
        </p:nvSpPr>
        <p:spPr>
          <a:xfrm>
            <a:off x="1357927" y="2094598"/>
            <a:ext cx="502896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+9</a:t>
            </a:r>
          </a:p>
        </p:txBody>
      </p:sp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2AF86B8D-C563-BDA3-8286-42877A6CF47C}"/>
              </a:ext>
            </a:extLst>
          </p:cNvPr>
          <p:cNvSpPr txBox="1">
            <a:spLocks/>
          </p:cNvSpPr>
          <p:nvPr/>
        </p:nvSpPr>
        <p:spPr>
          <a:xfrm>
            <a:off x="1360411" y="2307490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+9</a:t>
            </a:r>
          </a:p>
        </p:txBody>
      </p:sp>
      <p:sp>
        <p:nvSpPr>
          <p:cNvPr id="64" name="Content Placeholder 2">
            <a:extLst>
              <a:ext uri="{FF2B5EF4-FFF2-40B4-BE49-F238E27FC236}">
                <a16:creationId xmlns:a16="http://schemas.microsoft.com/office/drawing/2014/main" id="{C79B4C7D-7213-C0D7-CD6B-83544C2EEADF}"/>
              </a:ext>
            </a:extLst>
          </p:cNvPr>
          <p:cNvSpPr txBox="1">
            <a:spLocks/>
          </p:cNvSpPr>
          <p:nvPr/>
        </p:nvSpPr>
        <p:spPr>
          <a:xfrm>
            <a:off x="1357927" y="2578157"/>
            <a:ext cx="488766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45</a:t>
            </a:r>
          </a:p>
        </p:txBody>
      </p: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D344797B-36EB-A1DC-5B2D-E5552497E4FF}"/>
              </a:ext>
            </a:extLst>
          </p:cNvPr>
          <p:cNvSpPr txBox="1">
            <a:spLocks/>
          </p:cNvSpPr>
          <p:nvPr/>
        </p:nvSpPr>
        <p:spPr>
          <a:xfrm>
            <a:off x="746722" y="2083401"/>
            <a:ext cx="324614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6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D445FAB0-3493-6090-B827-117CBF5B95CC}"/>
              </a:ext>
            </a:extLst>
          </p:cNvPr>
          <p:cNvCxnSpPr/>
          <p:nvPr/>
        </p:nvCxnSpPr>
        <p:spPr>
          <a:xfrm flipV="1">
            <a:off x="1365898" y="2628355"/>
            <a:ext cx="446984" cy="7476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D857C21-9D75-F523-2B73-1B83A077B2CA}"/>
              </a:ext>
            </a:extLst>
          </p:cNvPr>
          <p:cNvSpPr txBox="1">
            <a:spLocks/>
          </p:cNvSpPr>
          <p:nvPr/>
        </p:nvSpPr>
        <p:spPr>
          <a:xfrm>
            <a:off x="3124200" y="3124200"/>
            <a:ext cx="2498051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10 x through loop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26AEE1B-503E-216A-A449-3ED44FBCCE78}"/>
              </a:ext>
            </a:extLst>
          </p:cNvPr>
          <p:cNvSpPr txBox="1">
            <a:spLocks/>
          </p:cNvSpPr>
          <p:nvPr/>
        </p:nvSpPr>
        <p:spPr>
          <a:xfrm>
            <a:off x="2971800" y="4218474"/>
            <a:ext cx="2181105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-1 (skip increment)</a:t>
            </a:r>
          </a:p>
        </p:txBody>
      </p:sp>
    </p:spTree>
    <p:extLst>
      <p:ext uri="{BB962C8B-B14F-4D97-AF65-F5344CB8AC3E}">
        <p14:creationId xmlns:p14="http://schemas.microsoft.com/office/powerpoint/2010/main" val="2776366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4" grpId="0"/>
      <p:bldP spid="23" grpId="0"/>
      <p:bldP spid="27" grpId="0"/>
      <p:bldP spid="37" grpId="0"/>
      <p:bldP spid="41" grpId="0"/>
      <p:bldP spid="53" grpId="0" animBg="1"/>
      <p:bldP spid="54" grpId="0"/>
      <p:bldP spid="58" grpId="0"/>
      <p:bldP spid="64" grpId="0"/>
      <p:bldP spid="68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9D612A-3084-8C2A-A151-F0EEC3373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ontent Placeholder 2">
            <a:extLst>
              <a:ext uri="{FF2B5EF4-FFF2-40B4-BE49-F238E27FC236}">
                <a16:creationId xmlns:a16="http://schemas.microsoft.com/office/drawing/2014/main" id="{8A4AC0E7-F878-3132-306B-D4A0EFD6BDFE}"/>
              </a:ext>
            </a:extLst>
          </p:cNvPr>
          <p:cNvSpPr txBox="1">
            <a:spLocks/>
          </p:cNvSpPr>
          <p:nvPr/>
        </p:nvSpPr>
        <p:spPr>
          <a:xfrm>
            <a:off x="4924305" y="1181000"/>
            <a:ext cx="4114800" cy="3391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lvl="0" indent="-514350">
              <a:buFont typeface="+mj-lt"/>
              <a:buAutoNum type="alphaLcParenR"/>
            </a:pPr>
            <a:r>
              <a:rPr lang="en-US" dirty="0"/>
              <a:t>16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/>
              <a:t>25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/>
              <a:t>36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/>
              <a:t>45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/>
              <a:t>something different 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5CCAE8-2B80-AE44-996F-9662C341C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2800" dirty="0"/>
              <a:t>7.    What is the output of the following piece of code?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228F7C4-98E7-9E04-F13C-7CEC0F407E77}"/>
              </a:ext>
            </a:extLst>
          </p:cNvPr>
          <p:cNvSpPr txBox="1">
            <a:spLocks/>
          </p:cNvSpPr>
          <p:nvPr/>
        </p:nvSpPr>
        <p:spPr>
          <a:xfrm>
            <a:off x="457200" y="1066800"/>
            <a:ext cx="4114800" cy="5638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857250" algn="l"/>
                <a:tab pos="9144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x , y , count;</a:t>
            </a: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857250" algn="l"/>
                <a:tab pos="914400" algn="l"/>
              </a:tabLst>
            </a:pPr>
            <a:endParaRPr lang="en-US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857250" algn="l"/>
                <a:tab pos="914400" algn="l"/>
              </a:tabLst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>
              <a:lnSpc>
                <a:spcPct val="115000"/>
              </a:lnSpc>
              <a:spcAft>
                <a:spcPts val="400"/>
              </a:spcAft>
              <a:buNone/>
              <a:tabLst>
                <a:tab pos="857250" algn="l"/>
                <a:tab pos="914400" algn="l"/>
              </a:tabLst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>
              <a:lnSpc>
                <a:spcPct val="115000"/>
              </a:lnSpc>
              <a:spcBef>
                <a:spcPts val="300"/>
              </a:spcBef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( x = 1, count = 0; x &lt; 10; x +=2  )  {</a:t>
            </a:r>
          </a:p>
          <a:p>
            <a:pPr marL="342900" marR="0">
              <a:lnSpc>
                <a:spcPct val="115000"/>
              </a:lnSpc>
              <a:spcBef>
                <a:spcPts val="300"/>
              </a:spcBef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for ( y = 0; y &lt; 10; y++)  {</a:t>
            </a:r>
          </a:p>
          <a:p>
            <a:pPr marL="342900" marR="0">
              <a:lnSpc>
                <a:spcPct val="115000"/>
              </a:lnSpc>
              <a:spcBef>
                <a:spcPts val="300"/>
              </a:spcBef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if (y == x) {</a:t>
            </a:r>
          </a:p>
          <a:p>
            <a:pPr marL="342900" marR="0">
              <a:lnSpc>
                <a:spcPct val="115000"/>
              </a:lnSpc>
              <a:spcBef>
                <a:spcPts val="300"/>
              </a:spcBef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break;</a:t>
            </a:r>
          </a:p>
          <a:p>
            <a:pPr marL="342900" marR="0">
              <a:lnSpc>
                <a:spcPct val="115000"/>
              </a:lnSpc>
              <a:spcBef>
                <a:spcPts val="300"/>
              </a:spcBef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}</a:t>
            </a:r>
          </a:p>
          <a:p>
            <a:pPr marL="342900" marR="0">
              <a:lnSpc>
                <a:spcPct val="115000"/>
              </a:lnSpc>
              <a:spcBef>
                <a:spcPts val="300"/>
              </a:spcBef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count++;</a:t>
            </a:r>
          </a:p>
          <a:p>
            <a:pPr marL="342900" marR="0">
              <a:lnSpc>
                <a:spcPct val="115000"/>
              </a:lnSpc>
              <a:spcBef>
                <a:spcPts val="300"/>
              </a:spcBef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}</a:t>
            </a:r>
          </a:p>
          <a:p>
            <a:pPr marL="342900" marR="0">
              <a:lnSpc>
                <a:spcPct val="115000"/>
              </a:lnSpc>
              <a:spcBef>
                <a:spcPts val="300"/>
              </a:spcBef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en-U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}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</a:p>
          <a:p>
            <a:pPr marL="0" marR="0" indent="0">
              <a:lnSpc>
                <a:spcPct val="115000"/>
              </a:lnSpc>
              <a:spcBef>
                <a:spcPts val="300"/>
              </a:spcBef>
              <a:spcAft>
                <a:spcPts val="400"/>
              </a:spcAft>
              <a:buNone/>
              <a:tabLst>
                <a:tab pos="1085850" algn="l"/>
              </a:tabLs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printf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(“%d\n”, count);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705A2-99FF-2945-54C3-FB766FBF75E3}"/>
              </a:ext>
            </a:extLst>
          </p:cNvPr>
          <p:cNvSpPr txBox="1">
            <a:spLocks/>
          </p:cNvSpPr>
          <p:nvPr/>
        </p:nvSpPr>
        <p:spPr>
          <a:xfrm>
            <a:off x="757230" y="2306586"/>
            <a:ext cx="253908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9</a:t>
            </a:r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38AF014-2191-7460-2706-04C7232DDAA3}"/>
              </a:ext>
            </a:extLst>
          </p:cNvPr>
          <p:cNvSpPr txBox="1">
            <a:spLocks/>
          </p:cNvSpPr>
          <p:nvPr/>
        </p:nvSpPr>
        <p:spPr>
          <a:xfrm>
            <a:off x="754384" y="1311163"/>
            <a:ext cx="341041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1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F450BC1-BA47-648A-E117-4002B0C850D4}"/>
              </a:ext>
            </a:extLst>
          </p:cNvPr>
          <p:cNvSpPr txBox="1">
            <a:spLocks/>
          </p:cNvSpPr>
          <p:nvPr/>
        </p:nvSpPr>
        <p:spPr>
          <a:xfrm>
            <a:off x="1470624" y="1305778"/>
            <a:ext cx="316658" cy="3696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3E9FD06-5B1C-54C7-EC3E-9776EC6777F1}"/>
              </a:ext>
            </a:extLst>
          </p:cNvPr>
          <p:cNvSpPr txBox="1">
            <a:spLocks/>
          </p:cNvSpPr>
          <p:nvPr/>
        </p:nvSpPr>
        <p:spPr>
          <a:xfrm>
            <a:off x="751086" y="1618515"/>
            <a:ext cx="324614" cy="3290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3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A6D436E-F594-FEAB-7D83-118A8415B54D}"/>
              </a:ext>
            </a:extLst>
          </p:cNvPr>
          <p:cNvSpPr txBox="1">
            <a:spLocks/>
          </p:cNvSpPr>
          <p:nvPr/>
        </p:nvSpPr>
        <p:spPr>
          <a:xfrm>
            <a:off x="1338175" y="1611039"/>
            <a:ext cx="444499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+3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282E6F4F-E974-9986-4F95-60A1EA14045B}"/>
              </a:ext>
            </a:extLst>
          </p:cNvPr>
          <p:cNvSpPr txBox="1">
            <a:spLocks/>
          </p:cNvSpPr>
          <p:nvPr/>
        </p:nvSpPr>
        <p:spPr>
          <a:xfrm>
            <a:off x="760682" y="1844184"/>
            <a:ext cx="324614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5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5DF8889D-8002-1B07-CFC5-DC2C7E144D6F}"/>
              </a:ext>
            </a:extLst>
          </p:cNvPr>
          <p:cNvSpPr txBox="1">
            <a:spLocks/>
          </p:cNvSpPr>
          <p:nvPr/>
        </p:nvSpPr>
        <p:spPr>
          <a:xfrm>
            <a:off x="1344997" y="1847157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+5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768C634-9E94-F441-966F-44A5348C9AFB}"/>
              </a:ext>
            </a:extLst>
          </p:cNvPr>
          <p:cNvSpPr/>
          <p:nvPr/>
        </p:nvSpPr>
        <p:spPr>
          <a:xfrm>
            <a:off x="4898543" y="1815407"/>
            <a:ext cx="1199130" cy="49117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F4825A24-31BB-9AFF-E2EE-F14AB2C42D7A}"/>
              </a:ext>
            </a:extLst>
          </p:cNvPr>
          <p:cNvSpPr txBox="1">
            <a:spLocks/>
          </p:cNvSpPr>
          <p:nvPr/>
        </p:nvSpPr>
        <p:spPr>
          <a:xfrm>
            <a:off x="1357927" y="2094598"/>
            <a:ext cx="502896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+7</a:t>
            </a:r>
          </a:p>
        </p:txBody>
      </p:sp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D9C383AF-F3C6-5EFF-B1DE-46F5F9D458B1}"/>
              </a:ext>
            </a:extLst>
          </p:cNvPr>
          <p:cNvSpPr txBox="1">
            <a:spLocks/>
          </p:cNvSpPr>
          <p:nvPr/>
        </p:nvSpPr>
        <p:spPr>
          <a:xfrm>
            <a:off x="1360411" y="2307490"/>
            <a:ext cx="4445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+9</a:t>
            </a:r>
          </a:p>
        </p:txBody>
      </p:sp>
      <p:sp>
        <p:nvSpPr>
          <p:cNvPr id="64" name="Content Placeholder 2">
            <a:extLst>
              <a:ext uri="{FF2B5EF4-FFF2-40B4-BE49-F238E27FC236}">
                <a16:creationId xmlns:a16="http://schemas.microsoft.com/office/drawing/2014/main" id="{F94EB1C4-C440-6441-0BC3-D8284D98C206}"/>
              </a:ext>
            </a:extLst>
          </p:cNvPr>
          <p:cNvSpPr txBox="1">
            <a:spLocks/>
          </p:cNvSpPr>
          <p:nvPr/>
        </p:nvSpPr>
        <p:spPr>
          <a:xfrm>
            <a:off x="1357927" y="2578157"/>
            <a:ext cx="488766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25</a:t>
            </a:r>
          </a:p>
        </p:txBody>
      </p: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9A368C7F-1E31-F740-B27A-45F4CF5D4707}"/>
              </a:ext>
            </a:extLst>
          </p:cNvPr>
          <p:cNvSpPr txBox="1">
            <a:spLocks/>
          </p:cNvSpPr>
          <p:nvPr/>
        </p:nvSpPr>
        <p:spPr>
          <a:xfrm>
            <a:off x="746722" y="2083401"/>
            <a:ext cx="324614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7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4E0D2695-0029-B202-C4F0-FCD4619C088E}"/>
              </a:ext>
            </a:extLst>
          </p:cNvPr>
          <p:cNvCxnSpPr/>
          <p:nvPr/>
        </p:nvCxnSpPr>
        <p:spPr>
          <a:xfrm flipV="1">
            <a:off x="1365898" y="2628355"/>
            <a:ext cx="446984" cy="7476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130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4" grpId="0"/>
      <p:bldP spid="23" grpId="0"/>
      <p:bldP spid="27" grpId="0"/>
      <p:bldP spid="37" grpId="0"/>
      <p:bldP spid="41" grpId="0"/>
      <p:bldP spid="53" grpId="0" animBg="1"/>
      <p:bldP spid="54" grpId="0"/>
      <p:bldP spid="58" grpId="0"/>
      <p:bldP spid="64" grpId="0"/>
      <p:bldP spid="6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27B0-A964-1FEF-B0A6-0248C7F12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17DC-959E-7692-493E-17160CF39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006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108173</TotalTime>
  <Words>697</Words>
  <Application>Microsoft Office PowerPoint</Application>
  <PresentationFormat>On-screen Show (4:3)</PresentationFormat>
  <Paragraphs>218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Calibri</vt:lpstr>
      <vt:lpstr>Office Theme</vt:lpstr>
      <vt:lpstr>Basis of Software</vt:lpstr>
      <vt:lpstr>1.   What is the output of the following piece of code?</vt:lpstr>
      <vt:lpstr>2.   What is the output of the following piece of code?</vt:lpstr>
      <vt:lpstr>3.    What is the output of the following piece of code?</vt:lpstr>
      <vt:lpstr>4.    What is the output of the following piece of code?</vt:lpstr>
      <vt:lpstr>5.    What is the output of the following piece of code?</vt:lpstr>
      <vt:lpstr>6.    What is the output of the following piece of code?</vt:lpstr>
      <vt:lpstr>7.    What is the output of the following piece of code?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799</cp:revision>
  <cp:lastPrinted>2020-04-08T20:37:48Z</cp:lastPrinted>
  <dcterms:created xsi:type="dcterms:W3CDTF">2016-08-24T18:09:17Z</dcterms:created>
  <dcterms:modified xsi:type="dcterms:W3CDTF">2025-05-24T23:12:14Z</dcterms:modified>
</cp:coreProperties>
</file>