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714"/>
  </p:normalViewPr>
  <p:slideViewPr>
    <p:cSldViewPr snapToGrid="0">
      <p:cViewPr varScale="1">
        <p:scale>
          <a:sx n="115" d="100"/>
          <a:sy n="11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0:07:17.48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23929 3182 8578,'0'6'785,"0"-2"1864,0-4-2655,-3-1 6,0 3 6,-4 1-6,2 5 6,1-2-12,2 1 6,1-3 0,0-1 34,1-2 465,0 0-488,3-1 78,0-1-83,5-2 67,-1-3 5,-1-1 45,-2 0 1,-3 1-124,0 4-101,-1 0 101,-4 4 5,0 2-5,-3 3 6,2 1-6,1-4 0,2 1 45,1-4 1069,1 0-918,0-8-22,0 2-174,0-5-90,0 4-481,0 4 24,0 0 0,0 2 0</inkml:trace>
  <inkml:trace contextRef="#ctx0" brushRef="#br0" timeOffset="791">24299 3131 9699,'24'-26'1792,"0"-1"1,14-19-1793,-30 31-39,-3-1-17,0-3 56,-4 0-12,1-2 12,-2 1 0,0 2-173,0 6 167,0 3 6,-3 5-106,-3 2 106,-6 4 0,-5 8 56,-4 6-51,-2 7 40,-1 2-45,3 1-11,3-3 11,5 0 0,5-2 0,4 0 0,3-1 11,3-1 17,6-1 51,4-2 5,16 1-45,-8-7-39,7 0 0,-13-7-6,-4-2-50,-2 0-308,-4-1-134,1 0-393,1 0-733,8 0-5823,3-3 7447,7-4 0,-11 3 0,-2-2 0</inkml:trace>
  <inkml:trace contextRef="#ctx0" brushRef="#br0" timeOffset="1116">24589 2949 1754,'40'43'1273,"-1"1"0,-2-3 1,-6-7 613,-13-13-3008,-1-3 895,1-5 226,5-4 0,-9-5 0,1-2 0</inkml:trace>
  <inkml:trace contextRef="#ctx0" brushRef="#br0" timeOffset="1424">24854 2879 9695,'-31'33'1453,"-1"0"1,6-9-1451,-10 20 0,3 0-3,17-17 202,3-1-925,5-3-373,4-4 1096,16-4 0,-8-8 0,10-3 0</inkml:trace>
  <inkml:trace contextRef="#ctx0" brushRef="#br0" timeOffset="2049">24999 2986 5171,'46'-14'997,"0"0"0,-3 2 0,-11-1 658,-22-5-1655,-4 1 856,-2 0-699,-3 1 180,0 5-482,-1-1 1213,0 4-1124,0 1 56,-3 2-117,-2 2-34,-5 2 72,-3 0 79,0 1 0,-4 1 0,-1 5 0,0 4 0,-2 7 90,1 3-79,1 3 51,2 4-29,3 2-27,6 2-6,3 1 39,6 1-22,7-3 39,6 0-23,7-4-27,5-2 56,0-4 5,0-4 135,-3-6 89,-2-3 73,-1-5-134,-2 0-12,-1-8-78,0-1 39,-3-7-106,-3 1-73,-4 0-571,-4 5-1664,-2 3 2235,-5 8 0,3-2 0,-3 3 0</inkml:trace>
  <inkml:trace contextRef="#ctx0" brushRef="#br0" timeOffset="6332">24290 3854 6098,'-5'5'56,"1"-1"-56,4-4 0,0 0 0,0 0 0</inkml:trace>
  <inkml:trace contextRef="#ctx0" brushRef="#br0" timeOffset="7216">24281 3863 7906,'-13'31'2008,"0"1"0,-8 18-1520,23-50 352,-1 0-795,-8 3-39,-1 3-6,-7 4 0,0 2 0,1 1 0,0 0-6,4 1 6,3-2-50,2 1-12,3-1 62,1-3 73,1-3 39,5-3 17,4-2 11,7-1-56,3-5 16,1-5-94,-2-7 78,-1-5-84,-5 1 39,-3 0-28,-4 3-11,-2 4 0,-2 2 68,-1 6-68,0 2-96,0 3-77,0 0 128,-7 1-89,-1 2 22,-5 3 5,1 3 1,4 1-146,2-2-263,3-3-248,2-1-485,3-3 1248,13 1 0,-9-1 0,9 0 0</inkml:trace>
  <inkml:trace contextRef="#ctx0" brushRef="#br0" timeOffset="7886">24680 3916 5992,'-22'31'1099,"0"1"1,2-3 0,5-3 489,14-4-1583,3 0 693,6-3-665,6-3 293,8-5-311,1-4 1020,3-3-1036,-1-3 6,1-2 27,-2-7 29,0-13-62,-10-1-11,-1-10 11,-10 10 106,-2-1 51,-1 3-157,-6 1 73,-2 4-34,-8 1-39,-2 5 6,0 1-12,-1 3-56,2 3-302,1 1-324,1 1-489,4 0-576,4 0-1540,3 0 3293,3 0 0,1 0 0</inkml:trace>
  <inkml:trace contextRef="#ctx0" brushRef="#br0" timeOffset="8501">25050 3826 11301,'6'48'218,"0"0"0,-2-3 1,2-13-258,3-25 39,0-3 5,0-2 29,0-1 22,1-1-50,0-5 33,3-3-28,0-9 95,2-4 57,1-3 129,-1-2 60,0 1-111,-3 3-45,-2 4-28,-4 6-168,-4 4-56,-1 4-73,-1 2 163,0 2-34,0 4 50,0 4-50,0 7 0,0 3 0,0 3 0,0 0-11,0 2 6,0-2-7,1 0 12,3-2 62,2-2-62,3-2 0,0-3-73,0-1-240,-1-2-23,0-2-393,-2-2-593,4-3 1322,6-2 0,-7 0 0,3-1 0</inkml:trace>
  <inkml:trace contextRef="#ctx0" brushRef="#br0" timeOffset="8974">25574 3615 1468,'-3'61'1672,"0"0"1,0-5 0,0-7 656,0-6-2295,1-4 1399,1-6-1438,1-5 889,0-7-873,1-4 3384,2-6-3390,3-2 303,3-3-303,2-1 119,2-1-124,4-2 39,2 0-39,3-2-51,2 0-38,-1 0-135,1 0-107,-1-3-262,-1-2-387,-2-4-1087,-4-5-2772,-5-1 4839,-5-3 0,-4 9 0,-2 1 0</inkml:trace>
  <inkml:trace contextRef="#ctx0" brushRef="#br0" timeOffset="9366">25511 3800 8788,'44'-4'756,"0"0"0,0 0 1,15-3-1,-12 1-3473,-31 2 2833,-8-1 1,-5 2 0,-3 1-1</inkml:trace>
  <inkml:trace contextRef="#ctx0" brushRef="#br0" timeOffset="54115">5443 10080 7738,'5'-19'1289,"-2"3"-779,-2 14-253,-1-1 376,0-1-302,0 1-203,0 0-32,0 1 542,0 2-655,0 3 17,0 5 0,0 7 11,0 3-5,0 5 33,0 3-33,-1 5 27,0 5-33,0 5 0,-1 6 0,1 6-246,-1 2 241,1 6 10,-1 1 1,0 1-3,1-31 0,-1 0-490,0 31 487,-1 0 39,1-2-356,-3-2 317,3 0 44,-2 0-44,0 1 56,1 2-53,1-29 0,-1-1 30,2 1 1,0 0-34,-1 1 0,1-1 17,0 0 0,1 0-17,-1 1 0,1-1 0,0 0 0,0 0 0,0 1 0,0 0 2,0 1 1,0 0-6,0 0 1,0 1 4,0 0 1,0 0-3,0 0 0,0 0 0,0 0 0,0 0 31,0-1 0,0-1-31,0 0 0,0-1 3,0-1 0,0 0-3,0 28-6,1 1 6,0-4 0,2 0-11,1-4 22,1-2 17,0-3-22,1-4-12,0-4 6,-1-2 0,2-3 224,-2 1-224,0-2 570,0 1-570,-2 1 351,0-2-351,-2-3 0,0-5-274,0-6-471,0-10 745,0-12 0,-1-8 0</inkml:trace>
  <inkml:trace contextRef="#ctx0" brushRef="#br0" timeOffset="56192">5419 10011 8612,'0'4'230,"0"-1"-28,0-2-17,1-1 16,2 1 1,3-1-6,5 0-84,4 0 56,4 0-28,6 0 6,4 0-57,4-2-10,5-2-29,3-1-50,4-2 11,3-1-5,2-1 55,5-1-1129,4 0 1138,-27 4 0,1 0-54,1 0 1,0-1-154,2 1 1,0 0 136,1-1 0,-1 0 5,2 0 1,1 0 14,-2 0 0,1 0 10,0 0 1,1 0 64,0 0 1,0 0-526,1 0 0,0 0 480,0 0 1,0 0-34,0 0 0,0 1-170,0-1 1,0 1 171,0 0 1,0 0-1,0 0 1,0 1-17,0 0 0,0 1-3,-2-1 0,1 0 2,0 2 1,0-1-3,-2 0 0,0 0 6,0 1 0,0-1-6,-1 0 0,-1 0 22,0 1 0,-1-1-19,0 0 0,-1-1-3,-1 1 0,0 0 773,29-4-773,-4-1 0,-3 1-5,-4 0 5,-6 2 319,6-1-319,-19 3 1077,2-1-1077,-22 3 584,-5 2-439,-3-1 521,-2 1-682,-1-2-35,0 0-129,-2-1 18,-3 2 72,-4-1 85,-2 1-51,-3-1-62,1 2 57,-1-2-141,-6 2-95,3-1 247,-2 1-29,4 0 35,3 0 4,1 0 40,2 0 12,3 0-12,2 0 0,3 0 263,0 0-162,1 10-6,0 3 73,0 32-118,0-8 135,2 24-112,1-11-611,2 7 543,1 1 1,-1 2-279,2-2 279,-3-2-12,2-2 18,-1-3 16,0-1-23,1 0 51,0 2-56,1 1 11,-1 3-11,2 0 0,-1 0 6,2 0-6,-1-3 57,2-1-46,2-2 34,1-2-45,2 1 0,-1 1 0,2-2 0,-2 2 0,1 0-12,-3 1-21,-1 2 66,-2 2-33,-1 3 12,-2 2-1,-1 3-6,-1-1-5,-1-29 0,0-1 0,4 31 0,-4-31 0,2-1 0,3 31 0,2-2-5,0-2 10,3-5 18,-2-2-23,2-4 0,-2-1 5,2 2-5,-3 0 40,0 2-7,-1 3 46,-1 0-74,-1 0 62,0-1-61,-1-1 33,-1-2-5,-1-1-23,-1-4-11,-1 0 0,-2-3 34,0 1-29,0 1 57,0 0-62,0 1 724,0 0-724,0-1 84,0-1-78,0-1 56,0-3 360,0-3-366,2-6 67,0-3-50,4-5 72,-1 1-38,0-3 55,-1 0-162,1 0 62,-2-3-62,1-1-6,-2-4-112,0-3-671,-1-5 789,0-10 0,-1 5 0,0-8 0</inkml:trace>
  <inkml:trace contextRef="#ctx0" brushRef="#br0" timeOffset="57231">5401 12644 8578,'-1'-4'936,"0"1"-432,1 3-375,4 6-90,1 4-33,3 8 50,2 5-50,-1 3 44,1 6-50,-1 3 62,-1 4-57,0 2-5,-3 3 45,0 3-39,-3 0 83,1 3-89,-1-2 28,0 0-22,0-3-6,1-1 0,3-2 5,1-2-5,3-3 0,1 0-5,0-4-85,-2-3-257,0 4 196,-5-13-107,0 2 45,-3-14-167,-1-5-332,0-1 712,0-2 0,0-1 0</inkml:trace>
  <inkml:trace contextRef="#ctx0" brushRef="#br0" timeOffset="58115">5555 13456 7151,'-3'9'3231,"1"-2"-3079,2-6 223,0-1 34,4 0 78,2 0-146,7 0-82,6 0-187,6 0 1,7 0-17,6-2 34,6-2 123,9-3 5,-6 0 0,3 0-165,-5-1 1,2 1-698,-3 0 1,4 0 0,-2 0 646,13-2 0,-2 1 30,3-1 1,0 0-423,-5 2 1,-2 0 393,-6 1 1,-1 0 8,-1 0 0,-1 0-9,-1 1 1,0-1 19,1-1 0,1 1-264,2-1 1,-1-1 280,0 1 0,0 0-40,-2-1 1,0 1 39,1 0 0,0 0-17,-1 0 1,-1 0-7,1 1 1,-1-1-20,1 1 0,-1 1 0,-1-1 0,0 1 3,0 1-1,1-1-2,15-1 0,1 0-42,-15 2 1,0 0 24,11-2 0,-1 1-36,-19 3 0,-1-1 27,-2 0 1,0 0-53,27-3-29,-7-1 101,-8 0 1,-6 0 1751,-6 1-1746,-7 0 898,-5 2-893,-7 0 710,-3 1-709,-2 0 167,-2 1-72,-1 1-6,-1-1 28,0 1 1,-2-1 128,1 2-84,-1-1 173,-1 1-346,0-1-40,0 1 39,1-1 12,0 1-6,1-1 0,0 0 89,-1 0-83,1 0 128,-1 1-1354,-2-1 1220,-24 1 0,18 0 0,-19 0 0</inkml:trace>
  <inkml:trace contextRef="#ctx0" brushRef="#br0" timeOffset="60848">5869 14037 12074,'0'-5'711,"0"1"-935,0 4 224,0 6 292,1 7-203,1 10 1,3 11-57,1 6 23,2 7-50,-1 4-6,-1 0 6,-1-1 33,-2-3-11,-2-6-28,-1-4 45,0-8-40,0-5-10,0-5 5,0-5-6,0-3-117,0-3-247,0-4-129,0-2 51,0-2 0,0 0 0</inkml:trace>
  <inkml:trace contextRef="#ctx0" brushRef="#br0" timeOffset="61256">5855 14079 7005,'43'-13'2089,"-1"-1"0,-4 2 1,-3 3-2023,-6 6-67,-3 2-67,-1 0 67,-7 1 106,-5 7-33,-4 4-68,-6 9 91,-1 5-96,-6 2 0,-6 4-68,-7-1-111,-6-1 90,-3-2-18,-1-5 46,1-4-348,0-4-253,0-3-183,3-4-471,2-4 206,2-1 1110,2-2 0,9 0 0,1 0 0</inkml:trace>
  <inkml:trace contextRef="#ctx0" brushRef="#br0" timeOffset="62890">6263 14058 11598,'1'8'476,"1"-2"-398,1-6-72,1 0 5,-1-1 28,3-3 17,2-8-50,-1 1 28,1-8-29,-1 3 23,0 1-28,-2 0 79,1 3-12,-2 1-33,0 3 22,-2 2-51,0 1 90,-2 2-83,1 1-259,-1 1 393,2 6-90,2 4 17,1 11-73,3 7 78,1 6-72,0 7 122,2 5-116,-2 3 21,1 6-729,-2 1 701,-1 0 1,-2-2-6,0-5 0,-2-8-101,0-6 62,-1-10-140,0-5-135,-1-9-95,0-3 904,0-5-1991,-1-1 1043,-7-1 201,-2-1-151,-7 0 291,-2-1 100,-1 1 12,-1 1 45,2 0 0,2 1 56,4 3-96,5 0 68,3 1 0,3-1 112,1 0 39,3-1 117,6-1-44,5-1-39,10-1-12,4 0 29,4 0 139,3-4 28,-2-1-167,-1-4-185,-7 1 84,-5 2-135,-5 1-39,-7 4 89,-3 0-72,-4 1-639,0 0 0,-1 0 1</inkml:trace>
  <inkml:trace contextRef="#ctx0" brushRef="#br0" timeOffset="63349">6811 14294 9004,'-7'22'3720,"1"-5"-3435,6-17 1877,0 0-1865,0-3-168,0 1-129,0-1-1042,0 2-128,-4 1 1170,-3 0 0,1 0 0,0 0 0</inkml:trace>
  <inkml:trace contextRef="#ctx0" brushRef="#br0" timeOffset="64433">7395 14076 6647,'7'-7'2301,"-1"1"-990,-6 6 919,0 0-1542,11-16-195,-7 10-151,7-11 106,-10 14-95,-1 1 207,0 0-527,0 0-33,0 1-39,-6-1 22,-2 0-33,-10 1 44,-2 1 12,-6 0-12,0 6 6,-2 2-5,1 7-29,0 5 28,2 3-44,5 5-56,3 3 50,8 5 39,4 1 6,6 3 22,9-1 11,7 0-22,10-5 0,3-3 0,2-8 0,1-4 45,-1-10 0,-2-3 44,-1-5-83,-3-1 156,-2-4-61,-5-3 57,-1-3-46,-5 0 50,-3 1-5,-2 4-107,-4 1-33,-3 3-634,-1 0-587,3 1-812,2 0 2016,6 0 0,-5 0 0,1 0 0</inkml:trace>
  <inkml:trace contextRef="#ctx0" brushRef="#br0" timeOffset="68056">8732 11564 6882,'-9'1'532,"2"0"50,7-1 948,0 0-948,-4 6 208,3-4-382,-3 4-200,4-6 116,0 0-240,8 0-33,4 0 27,11 0-78,7 0 39,9 0-39,10-1 34,10-3-345,-24 2 0,1-1 308,4 0 1,1-1-481,4-1 1,1 0 409,6-1 0,1 0-609,7-2 1,2-1 681,-16 3 0,2-1 0,-1 0-2,2 0 0,0 0 0,0-1 4,-1 1 0,-1-1 0,-2 1-250,14-1 0,-4 1 250,-11 0 1,-4 2-6,-6 1 1,-1 1 2,21-4 347,0 1-347,-7 0 100,-10 0 928,-11 2-440,-13-2 1476,-6 4-1616,-4-2 547,-2 2-933,-1 0 76,0 0-810,0 0 23,0 1-242,0 0-638,-2-1-477,-6-1 2006,-11-1 0,8 1 0,-5 0 0</inkml:trace>
  <inkml:trace contextRef="#ctx0" brushRef="#br0" timeOffset="68384">10184 11279 8685,'0'-21'4403,"2"5"-3899,6 19-263,5 4-68,10 6-134,7 3-27,24 12-29,-8-8-62,-17-7 1,0 0-28,7 2 10,-7-1-139,-7-2 235,-9-4 67,-6-1 68,-4-3 16,-4 1-61,-8 1 38,-3 2-94,-10 1 16,1 3-50,-1-1-112,4 2-896,1 1 1008,1 4 0,8-8 0,0 0 0</inkml:trace>
  <inkml:trace contextRef="#ctx0" brushRef="#br0" timeOffset="69490">10909 10566 8959,'0'61'953,"0"-5"-768,2-23 11,0 9 56,3 14-961,-1-22 0,-1 2 798,2 7 1,-1 3-74,1 2 1,-1 2 28,1 5 0,0 2-403,0-3 0,-1 0 374,0-2 1,1-1-14,0 1 0,0-2 0,0-4 0,0-1-3,1 0 0,-1-2 80,0-3 0,0-2-83,0-3 1,0-1 7,4 23-5,-2-10 0,0-10 51,-3-11 683,-1-7-734,1-7 1010,-3-4-1021,0-5 296,-1-1-478,0-2 1,0 0 0</inkml:trace>
  <inkml:trace contextRef="#ctx0" brushRef="#br0" timeOffset="71232">10880 10534 6736,'-4'0'1859,"1"0"-1780,3 0 27,-2 1 23,1 0 101,-1 1-56,2 2 5,0-2 23,0 3 10,0-3 102,6 2-62,4-2-11,9-1-135,4 0-16,6-1-51,6 0 17,5 0-56,5-2 34,8-2-34,-10-2 0,2-2 2,-8 2 1,1-1-335,14-1 0,0-1 458,-11 2 0,-1 1-68,5-1 1,-1 1 19,2-1 1,1 0-62,2 1 0,1-1 33,1 0 0,0 1-553,1 0 1,1 0 533,1 0 0,0 0-29,0 0 1,0 1-3,-1 0 0,0 0 3,-1 0 0,-1-1-3,-1 1 0,0 1 2,-3-2 1,0 1-3,0 1 0,-2-1 25,0 0 1,-1 1-24,-1-1 1,0 0-251,0 1 0,0-1 248,-1 1 0,0-1 0,-1 1 0,0 0-3,-1 0 1,0 0-4,0 0 1,0 1 5,0-1 0,1 1 0,-1 0 0,1 0-6,1 0 0,0-1 6,0 2 0,0-1 0,1 0 0,0 0-56,0 0 0,1 1-14,0-2 0,0 1-22,-1 1 0,1-1-34,0 0 0,0 1-419,-1 0 0,1 0 374,-1 0 1,0 1-52,0-1 1,0 0 108,-1 1 0,0 0-38,1-1 0,0-1 67,-2 2 0,-1 0-34,2-1 0,0-1 9,-2 2 0,0-1 86,1 0 1,-1-1 19,0 0 0,0 1 3,1-1 0,0 0 0,-1-1 0,0 1-6,1-1 1,-1 1 5,0-1 0,-1 0 0,0 0 0,-1 1 28,0-2 1,0 1-29,-2 0 0,0 0-17,-1 0 0,1 0 310,-2 1 0,1 0-293,-2 0 0,1 0 31,-1 0 1,0 0-16,-1 0 1,0-1 56,29-3 56,-2 0 123,-4 0-123,-3 1-6,-4 0 369,-2 1-442,-4-1-11,-3 1 1082,-1 1-1071,-3-2 558,-3 1-535,-1 0 237,-3 0-237,-1 0-73,-2 1 0,-1-1 0,0 0 0,-2 1 0,2-1 5,-2 2-10,-1-2 10,-1 3 85,-1-2-84,-1 1 128,-1 0-123,-2 0 34,1 1-39,-4 0-6,1 0 0,-2 2 0,-1-1 28,-3 1-23,-1 0 214,-4 0 1315,0 0-1506,-1 1 51,2 6-12,1 4-61,2 11 44,0 7-44,1 9 67,0 9-68,-1 5-456,0 7 451,1 2-6,-3 2 6,-1-31 0,0 1 0,2 28-11,0 2 22,0-5 0,1-1-5,-2-1 50,1-1-45,-3 1-214,0 0 203,-1 1-33,-1 2 33,0 0 0,0 1-6,0 1 40,0-1-34,0-1 39,0-2-50,-1-4 11,1-6-12,-1-4 12,1-6-33,0-4 33,1-5 0,3-1 45,3-4 461,3-1-444,1-3 181,-1-2-243,-4-3-79,1-2-262,-3-3-690,-1-6 1031,-1 0 0,-2-3 0,0 0 0</inkml:trace>
  <inkml:trace contextRef="#ctx0" brushRef="#br0" timeOffset="74292">11109 12230 6904,'-10'6'252,"2"0"-190,8-6 50,0 0-107,0 3 7,0-3-57,0 3 45,-2-3 123,0 1-62,-2 0 7,2 0 587,0-1 359,2 0-779,-2 0-33,1 0-40,-1 0 180,0 0-163,1-1 45,-1-2-185,1 1 174,-1-2-6,1 1 6,-1 0-84,1-1 201,1 2-302,-1-3 28,1 3-16,-1-3 10,1 3 96,0-4-113,0 3 85,0-4-113,0 1 108,0 0 72,0-2-112,0 5-62,0-1-297,0 4 291,0 6 52,0 2-57,2 7 39,2 2-33,0 1 27,3 2-33,-3-1 56,3 1-56,-1-3 0,-1-1-5,1-3 5,-2-2 0,-1-4 5,0-3-10,-3 0 10,1-1 46,-1 0-51,0 0 11,0 0-11,0 0-11,1 1 11,-1-1-28,1 1 22,-1-1 12,1 0 16,-1-1-16,2 1-12,0-2-100,1 1 106,1-2 67,0 1-28,0-1 28,1 0-61,1 0 67,1 0-68,3 0 51,2-2-50,3-1-12,2-4 12,5-2-6,3-1 0,4 1-6,3-3 1,3 3-7,4-3 7,1 3 10,4-1-10,3-1 10,3 2-10,2-3 5,0 4-246,2-2 246,-2 3-6,1 0 1,-1 0 10,-1 2 23,0-1-22,-2 0 16,2-1-16,1-1-6,0-1 0,3 0 0,-2 1 11,2-1-11,-2 1 90,-1 0-57,-1-1 79,-3 1-106,0 1 89,-1 1-89,1 1-6,1-1 5,1 2-5,2-1 0,0 0 0,3 1 23,-1 0-18,2 0 1,0 0 0,-2 1-6,2-2 0,-2 3 0,0-3 0,0 3 11,-1-3 22,1 2-33,-2-3 45,-1 0-45,-1-1 34,-1 1-34,-1 1 0,-1 0 11,-1 0-28,-1 1 56,0 0-28,2 0 6,-1 0-12,3 0 12,2 0-11,1 0-12,1 1-221,1-1 227,0 1 0,1-1-5,-1 0-1,1 0 12,0 0 10,1 0-16,0-1 0,2 0-33,1-1 33,1 1 0,-3 0-39,0-1 39,-3 0 0,-1 1 11,-3-1-6,-1 0-10,-1 2 10,-2 2-5,-2 0 0,0 2-5,-2-2 5,1 1-56,-2-1 50,0 2 12,-1-1-6,0 1 285,-1 0-297,1 0 18,-1 0-12,2 0 24,1 0-24,0 0 6,1-1-33,0 0 260,0-2-222,0 1 7,-2 0-7,0-1-10,-1 2 5,-1-1-6,-1 2 6,-1-1-39,-3 1 39,1 0-84,-4 0 78,-1 0 12,-1 0 22,-3 0-28,1 0 0,-3 0-6,0-1 1,-3 1 5,-1-2-12,-4 1 7,1 0 10,-2 1 18,-1 0-23,5 0 5,-4 0-5,3-1 6,-6 1 28,-4-1 44,1 0-72,-2 1-6,1-2 5,0 1 23,2-1-22,2 1-6,0 0 0,2-1 5,1 0-10,1 1 10,-1-1-5,-1 0 0,-2-1 174,-2-1 67,-3 1 134,-2-1 51,-3 1-46,-1-2-77,-1 1-174,0-2-12,0 2-117,0 0 39,0 1-39,0 1-1248,0 1 1236,-3 0-122,1 1 16,-4-2-156,3 2 89,1-2 6,0 0 173,1 0 1,-1 0 5,2 0 78,-1-1 29,0 1 111,1 1-61,-2-1 28,2-1 27,-2 0-10,1-2 28,-1-1-12,1 1 62,-1-2-196,0 0 62,0 0-113,-1 0 80,1-1-113,0 1 39,-1-1-45,1 3-123,-1 0-45,3 4-1578,-2 0 1752,1 1 0,-1 0 0,1 0 0</inkml:trace>
  <inkml:trace contextRef="#ctx0" brushRef="#br0" timeOffset="77673">11559 10879 11822,'-34'-18'885,"5"4"-723,17 13-156,-3 1 78,-5 3-84,-3 7 22,-6 7-22,-3 8 0,-1 7-5,0 5 16,0 5-11,3 4 11,5 3-227,6 2 165,9 2 46,5-3 5,4-2-12,12-5-60,4-6-63,15-8 135,6-8 73,3-8 61,5-8-66,-2-3 133,-1-10-55,-5-2 123,-5-10 162,-7 2 90,-7 0 205,-6 4-485,-6 5-163,-3 3-78,-1 4-2223,-1 1-617,-3 5 2840,0 1 0,-1 0 0,1 0 0</inkml:trace>
  <inkml:trace contextRef="#ctx0" brushRef="#br0" timeOffset="78665">12589 11082 11598,'0'-30'526,"-4"6"-520,-6 23 139,-4 1-71,-4 0 66,-2 6-45,-3 3 34,-2 8 33,-3 3-128,0 2 55,1 3-83,1 2 100,4 2-100,3 2-1,6-1 1,5 2-6,4-2 0,3-2 6,5-3-12,6-4-179,6-3 107,8-5-376,3-3-448,5-5-688,9-3 1590,17-7 0,-26 4 0,5-5 0</inkml:trace>
  <inkml:trace contextRef="#ctx0" brushRef="#br0" timeOffset="79106">12829 11142 6719,'-20'-12'5332,"2"8"-5360,9 15 28,0 5 0,2 1 79,0 2-74,2 0 29,3 1-34,1 1 0,1-1 0,6-2 11,5-2 11,6-2-22,4-3 45,0-4-39,0-4 101,1-2-51,-1-1 257,0-1-49,-3-5-57,-1-3 134,-4-7-5,-3 1-44,-6-4-119,-2 1 12,-2-1-118,-2-2 23,-4 2-90,-4 0 0,-4 2 0,0 3-258,-1 3-184,0 5-264,-1 3-39,-2 3-409,1 0-307,0 8 1461,1 7 0,7-4 0,2 1 0</inkml:trace>
  <inkml:trace contextRef="#ctx0" brushRef="#br0" timeOffset="79924">13177 10992 8142,'26'50'4285,"-15"-26"-4254,3 13 0,-1-1 75,-9-12-95,0 4-11,-3-14 0,-1-4-50,0-4 44,0-1 6,1-4 95,0 0-22,0-9 146,-1-1-74,0-10-66,0 1 44,0-3-73,0-1-44,3-2-6,4-1 0,6 0 0,12-9 5,-4 11-10,8-3-57,-11 15 57,-1 4-46,-2 3-27,-1 2 78,-1 2 0,0 3 0,-2 5 0,1 6 33,-2 6-27,-1 2-6,-2 5 0,-3-2 11,0-1-11,-3-5-67,1-5 67,-2-4 0,1-6 123,0-2 6,-1-2-129,4-2 0,0-5 6,5-6-6,1-8 50,3-3-50,4-3 50,1-1-44,3-1 28,-1 2-34,1 4 0,-2 4 0,-1 6-6,-2 7-28,-4 2-38,0 4 72,-4 2 0,2 5-34,-2 6 34,0 5 0,-1 5-157,0 1-11,1 2-241,-1 0-106,1-1-219,-1-4-330,2-3-320,-1-5 1384,4-4 0,-7-4 0,2-3 0</inkml:trace>
  <inkml:trace contextRef="#ctx0" brushRef="#br0" timeOffset="80283">14001 10818 6921,'11'46'1687,"1"0"0,-1 0 1,5 18-1,-3-8-1569,-7-8-113,-1-1 1,-2 0 67,-2-2-73,-1-3 0,0-4 50,0-5-100,0-6-62,0-5-45,0-7-241,0-5-5,0-4-241,0-4-1020,-2-1 1664,-6-6 0,4 4 0,-4-4 0</inkml:trace>
  <inkml:trace contextRef="#ctx0" brushRef="#br0" timeOffset="80592">13992 10948 7537,'57'-22'1867,"0"0"0,-4 0 0,-12 12-1811,-26 23 6,-4 5 5,-5 4-67,-3 2 56,-3 2-50,-6 0 61,-3-2-62,-7-4 68,-4-2-73,0-6-179,-3-2-112,-1-5-230,0 1-516,0-3-710,5-1 1747,2-2 0,9 0 0,4 0 0</inkml:trace>
  <inkml:trace contextRef="#ctx0" brushRef="#br0" timeOffset="80965">14358 10844 7022,'38'24'4968,"-6"0"-4806,-30-5-89,0 3-17,3 3-50,-3 2-6,1 2-29,0-2 24,-2-1-387,0-4-90,0-3-151,-1-5 17,2-4-128,-1-5 744,1-2 0,0-3 0,-1 0 0</inkml:trace>
  <inkml:trace contextRef="#ctx0" brushRef="#br0" timeOffset="81165">14416 10654 7095,'17'-32'0,"-3"6"0</inkml:trace>
  <inkml:trace contextRef="#ctx0" brushRef="#br0" timeOffset="81525">14636 10474 11990,'27'14'3736,"-4"6"-3680,-10 11 22,-3 9-78,-1 6 6,-2 5 28,0 5-29,0-2-886,-2 1 920,1-7-39,-1-5 212,0-6-218,0-8-207,1-6-17,-2-5-145,1-7-112,-2-3 434,2-4-1341,3-2-5191,1-2 6585,4-4 0,-6 3 0,-2-4 0</inkml:trace>
  <inkml:trace contextRef="#ctx0" brushRef="#br0" timeOffset="81973">14941 10909 6848,'60'-19'5585,"-40"10"-5367,12-5 0,-4-3-22,-24 3-84,2-6 96,-5 6-96,0 0-23,-1 1-10,0 1-29,0 0 73,0 2-72,-1 1 61,-2 1-107,-4 3 1,-4 1-6,-4 3 39,-3 1-39,-1 2 0,-2 7 6,1 6-6,-1 8 0,4 5 5,2 7 34,4 5-33,5 3-12,3 0 6,2-2-11,2-3-168,5-5-45,5-6-129,7-6-358,7-8-690,12-6 1401,21-8 0,-26 0 0,7-3 0</inkml:trace>
  <inkml:trace contextRef="#ctx0" brushRef="#br0" timeOffset="82407">15331 10779 7061,'25'-27'5214,"-3"6"-4950,-14 21-12,0 3-34,-2 5-145,0 8 45,-2 7-113,-2 7 74,-2 4-79,0 0 0,0-2-6,-1-6-44,-1-6 50,1-9 11,0-4 398,1-5 95,0-1-342,0-12 34,0-2 23,0-14-23,4 0 0,1-3-90,4-1 56,1 2-128,1 4 16,1 1-50,3 6-5,0 2-253,3 4-201,1 3-767,5 3 1226,8 1 0,-14 3 0,2 0 0</inkml:trace>
  <inkml:trace contextRef="#ctx0" brushRef="#br0" timeOffset="84181">17069 10943 7134,'-3'-2'179,"0"0"1002,2 2-301,0 0 162,-1 0-790,1 0 605,0 0-577,9 0-79,7 0 63,16 0-29,9 0-27,12-3-435,9-3 249,-27 1 1,2 0-283,1-1 0,1 0 260,2-1 0,1 0 42,-1-1 0,1 0-42,-1-1 0,-1 1 3,-3 0 0,-1 0 2,24-6-5,-15 2 51,-14 5-1,-12 2 185,-11 4 441,-4 0-5280,-3 1 4750,-9-3 1,6 2-1,-7-2 1</inkml:trace>
  <inkml:trace contextRef="#ctx0" brushRef="#br0" timeOffset="84624">17764 10675 6921,'49'5'3271,"0"1"0,-4-4-3268,11 9 0,-3 2-9,-18-3-100,-5 1 16,-4-1 0,-5 0-55,-8-3 145,-3-2 22,-6-1 152,-2-2 11,-2 0-1,0 0-111,-6 3 17,-4 2-85,-6 2 1,-2 3 0,1 1-1,-1 3 1,2-1 33,1 2-22,1-2-17,2 1 0,0-2-6,2 0-195,0-2-231,1-1-357,2-2-472,2-5 1261,3 0 0,2-3 0,0-1 0</inkml:trace>
  <inkml:trace contextRef="#ctx0" brushRef="#br0" timeOffset="85648">19175 10740 7061,'0'-5'4727,"0"1"-2324,0 4-2207,0-21-196,0 16-34,0-16 34,1 28 124,2 12 116,3 18-122,2 18-712,-4-19 1,0 2 621,2 3 0,-2 2 11,1 3 0,-1 0-352,0 0 1,0-1 337,-1-2 0,0 0-25,-1-6 0,0-1 0,2 25-6,-3-17-150,0-12-52,-1-14-122,0-9 759,0-6-2300,0-16 2050,-7-26 0,5 18 1,-5-15-1</inkml:trace>
  <inkml:trace contextRef="#ctx0" brushRef="#br0" timeOffset="85974">19152 10768 6697,'18'-34'3467,"-1"0"0,15-20-3148,-13 53-67,4 1 6,2 0-68,2 3-111,0 3-29,-3 3 0,-1 5-10,-6 0 27,-4 3-67,-5 1 0,-5 2 11,-4 2-5,-10 1 72,-7 0-72,-10-1-6,-5-2 50,2-3-50,1-3-358,4-3-578,3-2-683,2-3-1809,4-2 3428,2-2 0,9-1 0,2-1 0</inkml:trace>
  <inkml:trace contextRef="#ctx0" brushRef="#br0" timeOffset="87239">19712 10613 6876,'3'0'4962,"0"0"-4300,-3 0-657,9 0 1,-5-7 61,8-2-61,-9-9 100,1-4 169,-2-2-57,-1-3-134,0-1 62,-1 1-34,0 0 16,0 2 68,0 5-106,0 4 5,0 5-95,0 6 0,0 2-274,0 3 268,0 7 6,2 10 6,1 13 61,4 14-61,1 10-418,2 8 415,-5-28 0,-1 0 33,2 0 1,-1 1-37,0-1 0,-1 0 0,1-2 0,-1 0 0,4 27-3,-3-24 0,-1-1 3,4 14-11,1 6-101,-4-26 11,-1-6-229,0-4 562,-1-6-467,-2-2 72,0-5 51,-1-1-33,0 0-97,0 0-150,-4 2 39,-4 2 17,-4-1 23,-5 2 22,1-2 291,1 0 33,0-3 96,4 0 201,1-1 102,3-2-63,4 0-150,1-1 263,2 0-393,8 0-89,4 0 68,10-4-63,4 0 1,4-6 106,0 1-56,3-2 190,1 0 219,0-1-45,-2 0-291,-2 1-40,-6 1-77,-6 4-12,-9 3 0,-4 2-1238,-4 1-118,-10 0 1356,-5 5 0,2-4 0,0 5 0</inkml:trace>
  <inkml:trace contextRef="#ctx0" brushRef="#br0" timeOffset="87740">20320 10904 8539,'5'32'5926,"-1"-8"-5550,-3-22 1181,-1-2-1551,3-1 178,-2-2-178,1-2 84,-2-1-85,0 1-5,0 2 0,0 1-633,0 1-465,3-4-3433,-1 0 4531,4-7 0,-4 6 0,0 0 0</inkml:trace>
  <inkml:trace contextRef="#ctx0" brushRef="#br0" timeOffset="88423">20964 10724 7319,'9'-6'7275,"1"-2"-7191,2 1-84,1-4 0,1 1 0,-2-5 0,-1-1 0,-2-5 90,-3-3 11,-3-2-90,-2-1 112,-1 2-73,-1 4-50,-4 4-33,-3 4 33,-6 6-45,-1 2 0,-3 4 34,-1 1-28,-3 4 39,-1 6 0,-1 6 39,0 11-39,1 5 0,4 6-22,2 5 16,7 3 6,5-1-34,3-2 29,5-3 10,5-5-10,6-4 10,7-5 107,4-6-112,3-7-123,2-5-420,2-4-555,0-3-868,5-4 1966,7-13 0,-20 10 0,1-9 0</inkml:trace>
  <inkml:trace contextRef="#ctx0" brushRef="#br0" timeOffset="88706">21276 10543 12505,'41'23'722,"0"0"1,-2-1 0,-4-2-662,-1 5-61,0 0-162,-4-3-409,-3-2-314,-6-4-275,-3-4-475,-3-5 1635,1-4 0,-8-3 0,0 0 0</inkml:trace>
  <inkml:trace contextRef="#ctx0" brushRef="#br0" timeOffset="88957">21574 10448 8310,'-18'32'1749,"-1"0"1,1-1-1,1 0-1676,-3 14-73,0 5-140,0-2-314,2-3-319,4-7-498,5-7 1271,5-9 0,3-11 0,1-3 0</inkml:trace>
  <inkml:trace contextRef="#ctx0" brushRef="#br0" timeOffset="89489">21888 10518 7352,'35'-17'3100,"0"0"1,22-12-2911,-51 20 454,-2-4-454,-2 2 6,-2-3-100,0 3 77,-3 0-167,-2-1 151,-5 2-152,-1 0-10,-4 4-63,1 2 24,-2 3 4,0 0-32,0 3 60,-2 6 12,1 5 6,1 7-6,1 6 0,4 4-6,2 3 6,3 1-11,4 0-22,1-1 33,1-1-73,4-2 17,3-2-84,4-5 134,6-3-117,1-6-51,8-5-223,5-5-309,7-2-448,12-4-991,0-5 2053,5-4 0,-26 2 0,-8 1 0</inkml:trace>
  <inkml:trace contextRef="#ctx0" brushRef="#br0" timeOffset="93682">20634 11589 8629,'0'-6'3573,"0"0"-1836,0 6-1418,1-3-224,0 3-50,1-3-39,0 3-6,0 5 73,1 8-17,3 16 28,-1 15-79,1 15-298,-3-24 0,0 1 299,-2 3 0,0 0-4,0 2 1,0-1-3,-1 1 0,0-1-34,0-2 1,0 0-60,0-2 1,0-1-87,0 27 50,-1-8 79,0-11 33,0-7 34,0-11-34,1-4 17,0-7 0,0-5 619,0-3-619,0-4 90,0-1-90,1-1 0,7 0-17,5-3 12,7 0-102,2-2 34,5 1 1,2 2-1,4 1 67,6 0-123,5 0-100,8-2-542,5 1 418,5-4-175,-30 3 0,0 0 35,31-4-650,-9 0 233,-9 1 849,-14 1 10,-13-1 29,-10 1-98,-6-3-121,-5 2 607,-6-4-366,-7 1 239,-5-3 137,0-1 156,0 2 0,3-3 45,3 2-180,5 1-61,4 1-246,3 3 5,2 2-89,1 1 39,0 2 16,0 0 12,0 2 101,2-1-12,2 1-16,4 0-73,3 2 151,5 2-50,1 4 27,5 4-145,-1 0 0,0 0-28,-1 0-22,-6-1 95,-2-1 78,-6-2 241,-3 1 45,-2 0-51,-2 2-235,-4 1-78,-4 1-101,-3 2-84,0-2-465,2 1-952,4-2 1501,3-1 0,3-4 0,0-2 0</inkml:trace>
  <inkml:trace contextRef="#ctx0" brushRef="#br0" timeOffset="94308">21728 11654 11962,'7'62'356,"0"0"0,-1 0 0,1-5 1,-2-1-1,0-7-320,-2-12 1,-2-4-37,1 0 0,-1 0-39,0 25-34,-1-8 0,0-10-39,0-10-67,0-10 67,0-8 5,0-7-251,0-3-1015,0-2 1373,0-14 0,0 10 0,0-10 0</inkml:trace>
  <inkml:trace contextRef="#ctx0" brushRef="#br0" timeOffset="94798">21795 11638 10987,'48'12'430,"1"0"0,-1 0 0,19 4 0,-23 5-363,-58 16-61,-10 3 22,-10 1-28,-3-3 0,0-3 0,1-5-6,4-6 6,3-5 6,6-7 151,4-4-85,6-4 57,6-2-90,3-2 1,4 0-40,6 0-6,6 0 12,8 0 89,7 0-90,1 3 147,4 4-102,0 8 0,0 6-50,-3 8 0,-1 4 0,-4 4 6,0 0 22,-3-4-28,-1-3 0,-2-4-123,-2-6-191,-2-5-498,-2-6-717,0-5-494,-2-1 2023,2-7 0,-5 4 0,-2-3 0</inkml:trace>
  <inkml:trace contextRef="#ctx0" brushRef="#br0" timeOffset="95140">22327 11742 10668,'12'15'3708,"0"9"-3708,-7 24 95,3 7-1181,0 3 1086,1-2 0,1-6 221,0-10-389,0-9 79,0-9-275,-2-7-308,0-7-247,-1-3-1007,1-4 1926,0-1 0,-3 0 0,-2 0 0</inkml:trace>
  <inkml:trace contextRef="#ctx0" brushRef="#br0" timeOffset="95539">22581 11547 11542,'12'47'559,"-1"0"0,0 0 0,0-2 0,-1-2 0,-2-3-489,-3-7 0,-2-2-417,0 0 0,0 1 415,2 28-68,-2-6 5,-2-6 23,0-6 205,-1-6-199,0-4 93,0-5-138,-4-4 11,-4-5-62,-6-3 311,-5-4-322,-3-3-33,-1-5-17,0 0 56,1-3-230,3 0-118,3-5-374,2-3-360,7-11-609,2-3 1758,5-4 0,0 12 0,0 3 0</inkml:trace>
  <inkml:trace contextRef="#ctx0" brushRef="#br0" timeOffset="95939">22976 11617 12169,'20'49'2924,"-3"2"-2866,-11-15 1,-2 1-53,3 23-454,-3-19 0,-1 1 481,0 16-27,-1-5-12,0-5 206,-2-9-279,2-8-126,-1-9-114,0-7-106,0-6-169,-1-5-387,0-2 981,0-13 0,0 9 0,0-8 0</inkml:trace>
  <inkml:trace contextRef="#ctx0" brushRef="#br0" timeOffset="96231">23023 11612 12012,'34'42'521,"-1"0"0,1 0 0,-2-4 0,-2 1 0,-5-6-477,5 16 12,-2-4-56,-2-5-50,-4-8-348,-2-8-212,-4-5-286,-2-9-701,-1-4 1597,0-8 0,-5 1 0,-1-3 0</inkml:trace>
  <inkml:trace contextRef="#ctx0" brushRef="#br0" timeOffset="96531">23444 11434 12258,'-3'56'515,"-1"0"1,1 0-1,0 0 1,0-4-1,1-1 1,-1-2-1,0-7-512,-1 0 0,1-5 22,0-2 0,1-2-19,-2 26-12,2-13-106,1-10-236,1-10-385,0-9-331,6-9 1064,6-4 0,-4-4 0,2 0 0</inkml:trace>
  <inkml:trace contextRef="#ctx0" brushRef="#br0" timeOffset="97339">23825 11973 12315,'3'-6'1982,"0"1"-1478,-3 5 73,0 0-510,71-25-22,-28 13-470,9-5 1,2 0 458,-21 9 0,-3 0-34,4 0 0,-1-1 11,-1 1 1,0-1 43,25-5-235,-9 1-106,-14 5-55,-11 4-270,-12 2-1976,-6 2 386,-22 3 2201,1 0 0,-5 1 0,9-1 0</inkml:trace>
  <inkml:trace contextRef="#ctx0" brushRef="#br0" timeOffset="97673">24235 11737 9598,'6'-13'4459,"5"7"-4303,11 12 7,2 5-57,2 1-27,0 0 21,-4 1-94,-2-1 44,-7 1-44,-2 1 100,-6-1 146,-2 1 180,-3-3-96,0 2-112,-2-2-89,-2-1-124,-2 0 6,-3 0-17,3 1-56,0 1-555,2 0-425,2 3-1210,1 2 2246,12 2 0,-8-8 0,7-1 0</inkml:trace>
  <inkml:trace contextRef="#ctx0" brushRef="#br0" timeOffset="97982">25248 11737 16135,'0'0'0</inkml:trace>
  <inkml:trace contextRef="#ctx0" brushRef="#br0" timeOffset="105806">6715 11101 9386,'0'-5'156,"0"-1"427,0 5 134,0 0-600,-2 0-33,0 1-28,-5 0 163,2 0-91,-4 0 12,1 0-84,0 0 196,-6 0-151,5 0-95,-6 0-1,4 0 35,0 0-35,-2 0 18,0 0-12,0 0 6,0 1-12,-2 0 29,1 1-34,-3 2 0,0-1-39,-2 3 39,0 1 0,0 1 0,0 2-6,2 0 12,0-1-6,-6 6 39,6-5-39,-3 3-11,4-3 11,3-1-6,-3 1 0,2 1-66,-2 0 66,0 2-140,0 0 141,0 1-68,2-2 67,0 2-27,2-1 27,1 0 1,1 0-51,2 0-12,0 1-66,2 0 123,0 1-51,0 0-39,1 2 45,-1 1 56,2 1 0,0 1-95,0 0-67,2 1 151,1-4-124,1 3-33,0-4 163,0 0-29,0-1 34,0-2 0,0 0 0,0-2-6,0 1 6,0-1-5,2 1 10,1-1 23,3 1-22,6 5-6,-2-5-6,4 3 6,-2-6 0,0 2 0,1-3 0,1 2 45,0-2-45,2 0 67,1 0-61,1-2 44,3 0-50,-1-2 0,2 0 6,-1-1-6,0 1 34,-1-1-29,-1-1 62,-1-1-33,0-1 39,1 0-68,0 0 51,1 0-50,1 0-6,-1 0 0,2 0-67,0 0-34,1 0-33,1 0 128,2 0 0,0-2 6,-1-1-11,0-1 11,-2-1 79,0 0-12,-3 0-34,-1 0-27,0-1 33,-1 0-33,0 1 100,2-3-33,0-1 5,3 0-22,1-1-16,1-2 32,1-1-27,0 1 84,0-2-84,-2 2 16,-1 1 12,-2 0 73,-3 2 5,-1-1-22,0 0-22,-1 0-51,0 0 17,2-1-73,-2 0 84,0-1-79,-1 0 202,5-4-67,-6 2 28,4-3 45,-8 3-28,0 2-11,-1-1 61,-2 1-112,0-1 90,-4 2-174,0 0 56,-2 1-5,1 1-40,-1-2-16,0 2 16,-1-2 17,0 0-61,0-1 100,0 0-55,0 0 16,-2-2-67,-2 1-129,-2-2 23,-2 0 106,-1 3 39,-1-1-5,1 1 38,-1 1-38,-4-3 16,3 3-66,-4-1 16,3 4-68,0-1-111,-1 1 101,-2 0 78,-1 1-45,-1 2 39,-2-1 12,0 1-12,-1 2-38,-1-1-12,1 3-12,-2 0 63,1 1-1,-1 0-11,2 0-16,-1 0 66,2 0-49,0 0 49,1 0-27,1 1-6,0 0 0,1 2 17,-1-1-12,3-1 1,-1 0-1,1 0 35,0 0-35,-1 0 74,1 0-74,-2 0-10,-1 1 5,1 2-6,1-1 6,0 2-34,1-1 29,-1 1 5,0 1 28,-1 0-23,1 1 1,-2 1-6,1 0 0,-1 1 0,1 0-6,-1 2 6,2-2-39,-1 2 34,1 0 10,-1 2-10,0-1 5,1 2-17,-1 0 11,2 0-39,0 0 1,3-1 10,2-2 34,2 1-22,2-3 5,1 3 34,-1-2-57,2 3 24,-1-2 10,3 3-95,0 0 45,1 0 51,0 1-51,0-1 44,0 0 24,0-1-12,2 0 5,3-1 23,2 1-28,1-3-5,2 1-1,0-2-44,0-2 44,2 0-22,1-3 28,3-1 0,2-1 34,3-2-34,2 0-34,0 0 23,2 0 0,-2-1 5,2-2 6,-3-2-6,1-3 12,0-1-23,-1 0 23,0 0-12,0 0-55,0-1-35,-3 1 24,0 1 44,-5-1 22,0 1 12,-5-2 55,0 1 6,1-7-67,-1 3 135,-1-6-62,-3 4 33,-3 1 96,-1-1-34,-1 2-157,0 1 56,0 2 45,-2 1-106,-2 0 61,-2 1-67,-3 3-6,2-1 1,-2 2-40,1 2 45,0 1-51,-1 1 46,-1 0-23,-5 0 33,2 0-10,-3 0 5,6 1-56,1 2 50,1 2-22,3 2 23,-1 1 10,2-1 18,-2 2-18,2-1 40,-2-2-39,2 0 27,0-1 6,2-2 29,0 1 88,2-3-89,-1 1 0,1-1 1</inkml:trace>
  <inkml:trace contextRef="#ctx0" brushRef="#br0" timeOffset="107415">8364 11082 7464,'-2'11'1120,"0"-3"-654,2-8-108,0 0-296,5 0-62,1 0 72,6 0-72,2 0 0,3 0 6,4 0 0,4 0 44,2 0-44,4 0 156,1-1-33,4-3 291,19-6-224,-9 1-157,-15 2 0,0 0 118,18-4 84,4-1-366,2 0 237,1-1-39,-1 3 55,1 0-83,-6 3 22,0 2-61,-5 2 0,-1 0-1,-1 3 1,1-3 5,0 1-6,2-3 1,1 0-6,1-2 0,1-1-56,-14 2 0,0 0-17,18-4 70,-18 4 1,-2-1-4,12-1 6,-1 0 6,-4-1 287,-4 2-232,-4 0-55,-6 1 67,-6 1 0,-6 2 128,-5 1-66,-5 1 5,-2 1-902,-2 0-352,-3-3-46,-3 3 1160,-10-3 0,8 3 0,-3-1 0</inkml:trace>
  <inkml:trace contextRef="#ctx0" brushRef="#br0" timeOffset="108049">9873 10788 9055,'-14'-11'4940,"3"2"-4906,11 9-107,0 0 140,5 0 95,2 0-128,8 2 61,2 0-89,4 3-1,3-1-5,0 2 12,1-2-12,0 1 5,-2-1 23,0 0-22,0-1-6,-2-1 5,0 0 35,-2 0-40,-1 0-51,-2-2-27,-3 1-45,-3 0 55,-2 0-38,-4 2 100,-1-1-83,-1-1 5,-1 1-101,-1 0 185,0 0 39,0 0-33,0 1 50,0 0-56,-2 1 39,-2 0-39,-2 1 0,-3 1 6,-2-1-6,-1 3 0,0 2 5,-1 1 6,-2 3-5,1 0 123,-2 1-84,0-1 33,2 0-67,0-1 112,0 0-123,7-4 6,-2-2 28,8-4-824,0-3-3820,4 1 4610,0-6 0,0 4 0,-1-4 0</inkml:trace>
  <inkml:trace contextRef="#ctx0" brushRef="#br0" timeOffset="122214">18789 10161 8450,'-8'-8'128,"2"-1"-128,5 2 168,1-1-117,-1-2 207,0 0-185,-1 1-34,1 1-11,-1 1 107,0 0-7,0 1 29,-1 0 67,1 3-5,1-2-40,-1 3-140,2-1 28,-1-1-61,0 2 134,0-3 117,-1 3-5,2-2 112,-1 2 118,1 0-101,0-1-734,0 2 353,0 6 73,0 8-73,2 13 67,1 9-61,2 10-12,0 5-294,1 6 227,-1 3-50,0 3 58,-3-31 1,0 1 58,0 0 1,-1 0-68,0 0 0,-1 1 73,1-1 0,0 0 0,0 30 23,0-1-18,-1-2-10,0 1 5,0-1 0,1 4 14,-1-32 0,1 1-9,0 1 1,0 1-12,1 0 1,-1 0 24,0-1 1,1 0-15,0 0 1,0-1 0,1 28 27,2-4-33,-1-3 6,1-3-46,0-3 45,0-1 23,0-4-22,1-3-12,-2-4 12,1-5-12,-1-6 311,-1-5-305,0-4 52,-1-6-52,0 0 0,0-3-5,0 0-1,-1-1 12,0 0-6,-1 1 0,1-2 45,-1 1-45,0-1-12,0-2 12,0 0 107,0-2-107,3-3 56,0 0-56,3-5 5,2 4-5,3-3-5,4 1-1,6-1-83,4 0 83,4 0-207,6-1-56,3 0-100,4-2 190,4-1-6,5 0 185,3-2-279,7 0 369,-29 6 0,0-1 22,2 1 0,1 0-62,1-1 0,1 0 6,1 1 0,1 0-53,0-1 0,1 1 84,1 0 0,0 1-693,2 0 1,0 1 644,0-1 0,0 1-39,1 1 0,1 0-306,-1 0 1,0 1 305,1 0 0,-1 1-9,0 0 1,0 0 8,-1 0 0,0-1-23,-1 2 1,1 0 19,-3-1 1,1 0-32,0 0 0,-1 1 34,-1-2 0,0 1-20,1 0 1,-1 0-62,-1-2 0,-1 1-26,1 1 1,0-1 39,-1 0 0,-1 0-48,0 0 0,1 1-62,-1-1 1,0 0-152,-1 1 1,-1-1 8,1 1 0,0 0 22,-2-1 0,0 1-73,1 0 1,0 0 66,-2 0 1,1-1 109,-1 1 0,1 0 67,0-1 0,0 0 98,0 0 0,0 1-121,0-2 1,0 1 148,0 1 0,0-1 45,0 0 0,-1-1-1,0 2 1,1 0 157,29-4 5,-2 2-151,-3 0-56,-3 1 0,-5 0 79,-5 1 460,-4-1-271,-4 0 1250,-6-1-1210,-4 1 1047,-6-2-688,-6 3 451,-3-1-317,-5-1-308,-3 2-129,-1-3-202,-2 1 18,1-1-129,-1-3 133,1 1 74,1-11-174,-1 3 6,1-9 22,-1 1 84,1-3-68,0-6-122,1-5 84,0-4 100,0-9 45,3-10-437,-3 26 1,1-2 268,-1-5 0,0-1-443,0-3 0,0-1 376,-2-2 0,0-1 0,1 0 0,-2 0 33,1 1 1,-2 1 19,2 1 0,-2 1-50,0 1 0,-1 2 45,0 2 0,0 0 80,-3-12 1,1 0-40,1 15 1,0 2 28,0-9 0,0 2-79,2-3 78,1 10-44,0 9-73,0 6 483,1 6-477,2 1 856,-1 3-829,0 1 53,-1 5 15,-1-2-68,0 4-33,0-2 0,0 1-5,0 0-35,0 0 35,0 2-74,-1 0 29,-1 0-130,-4 0-5,-4 0-27,-6 1 38,-6 0 51,-5 0 44,-8 0 23,-4-1-61,-7 1-62,-7-2-332,-9 0 393,27 1 1,-1-1-998,-8 0 1,-2 0 1091,-9 0 1,-4 1-10,13 0 1,-3 0-1,-1 0 13,-5 0 1,-2 0-1,-1 1 17,-3-1 0,-1 1 0,0-1 4,0 1 0,-1-1 0,2 1 7,2 0 1,2 0-1,-1 0-9,3 0 0,0 0 0,1 0 35,3 0 1,1 0-1,0 0-35,1 0 0,0 0 0,1 0 18,1 1 1,0 1 0,1 0-401,1 0 1,0 1 0,0 0 379,1 1 0,0 1 1,0 1 1,2-1 0,-1 0 0,0 1-37,-19 3 1,0 1-90,0-1 0,1 0-90,4 0 1,1-1 159,4-1 0,1 1 56,8-3 0,2 0-179,3-1 1,1 0 194,2-1 1,0 0 16,-2 0 1,-1-1 2,-2 1 1,-2-1-6,1 2 0,0-1 5,0-1 1,0 0-7,6 1 1,1-1 176,-26 1 161,14 0-211,11-1 1523,11 1-1647,10-1 1373,5 0-1445,5 1 636,1-1-597,1 1 11,0 0-5,1-1 38,1-1-1147,8-1-1809,2 0 2912,9 0 0,-9 0 0,-1 0 0</inkml:trace>
  <inkml:trace contextRef="#ctx0" brushRef="#br0" timeOffset="122589">22960 10532 11676,'0'0'0</inkml:trace>
  <inkml:trace contextRef="#ctx0" brushRef="#br0" timeOffset="123341">22829 10272 10080,'20'17'2722,"-9"-5"-2632,8 32 22,-11-13-112,-3 5 56,1-2-56,-2 0 22,1-6-22,-1-5 0,2-6 79,-2-5-18,3-4 107,-2-5 90,5-1 39,4-2-146,6-8 11,7-5-44,8-13 67,7-5-1043,7-8 930,-21 17 1,1 1 33,3-4 1,1-1 5,3-1 0,1-1 5,3-1 1,1-1-56,0 0 0,2 1 25,-2 0 0,-1 2-82,-3 3 1,-2 2-25,-5 3 1,-1 3-22,11-7-285,-13 11-453,-16 7-230,-6 4 632,-5 6-767,-12 19-4507,-3 7 5650,-11 17 0,12-23 0,3-5 0</inkml:trace>
  <inkml:trace contextRef="#ctx0" brushRef="#br0" timeOffset="124633">23497 10513 11822,'3'-8'907,"-1"2"-895,-2 6 122,0 0 45,5 10 90,-4 0 5,4 10-100,-5-1-6,0 1-134,0 1 50,1-2-79,0-1 62,2-3 68,1-5 89,0-3-6,1-3-61,1-3 67,2-1-118,4 0 1,16-13-107,-4 2 0,12-13 0,-5 1 0,3-4-62,6-7-335,3-5 399,-18 16 1,0 1-17,2-2 0,1-1 36,2-2 1,0 1-12,2-2 1,0 1-518,1 0 0,0 0 587,-1 1 0,1 0 14,1 2 1,-1 1-167,-1 2 1,0 2 182,0 1 0,-1 1-67,-1 2 0,-1 2 78,24-8-117,-8 6 16,-10 6-22,-9 4 295,-10 3-591,-9 2 1343,-4 6-1159,-3 5-426,-7 10-1674,-14 13 2212,-2-8 0,-2-2 0,-4 4 0,-6 3 0</inkml:trace>
  <inkml:trace contextRef="#ctx0" brushRef="#br0" timeOffset="136865">20336 9423 6501,'-5'-8'868,"1"2"-555,4 6-16,0 0-39,0 10 5,0-6-145,0 8 44,0-8-22,2 2-27,1-1-52,4 1-27,2-2-28,1 1 10,2-1 24,0-1-35,1-1 51,-1-2-17,-2 0 101,-1 0 112,-1 0-44,-4-2 27,1-2 168,-4-2-386,0-2 67,-1 1 117,0-2-111,0 2-62,-2 0-28,-2 1 0,-2 2-39,-2-1 5,-1 3-151,-1 1 6,0 0 67,-1 1-33,-1 1 83,3 3-140,1 3 57,2 5 78,2 0-29,2 0-83,2 0 140,0-2-45,0 1 6,4-3 72,2-1-67,6-3 23,-1-1 50,1-2 50,-2-1 101,1 0 40,-3 0 66,1-2 186,-3-2-135,-3-2 22,-1-2 29,-2 1-18,0 0-122,0 1-158,-1 3-61,-1-1-5,-3 3-1,1 0-44,-3 1 50,3 0-6,-3 0-22,3 0 22,0 0 12,3 0-714,0 0 1,1 0 0</inkml:trace>
  <inkml:trace contextRef="#ctx0" brushRef="#br0" timeOffset="137722">20739 9289 10298,'2'10'320,"0"1"-315,1-1 85,-1 0 22,0 1 22,0-1-128,0 2 95,1 0-101,-1-2 61,-1 0-55,0-1 145,-1-2 62,0-2-12,0-1 197,0-2 510,0-1-561,2-1 123,1 0-83,3 0-74,2-2-72,5-6-62,4-5 17,7-9-134,5-3 22,9-6-84,4-4-376,6-2 339,-23 17 1,1 0-126,0 1 0,0 0-354,25-16-83,-6 4-403,-6 9 1002,-8 6 0,-15 9 0,-5 4 0</inkml:trace>
  <inkml:trace contextRef="#ctx0" brushRef="#br0" timeOffset="145956">8041 5931 8427,'5'0'886,"-1"0"-511,-2 0-246,1 0 16,0 0-55,2 0 22,0 0-106,1 0 78,1 0-84,0 1 39,1 1-39,-1 0 0,3 0 5,2 1-5,1-1 28,2 0-22,3 0 84,3-1-34,3-1 84,3 0-51,3 0-16,2 0-34,5 0-33,1-2 33,2-2-28,1-2 34,0 0-39,1 0 33,-1 2-34,-2-1-5,-1 2 0,-3-2 0,0 3 0,-3-3 0,0 2-5,1-2 10,-1 0 18,2 1-18,2-2 29,2 1-28,2 0-12,0 1 0,2 2 1,1 0 5,0 0-11,3 1 11,0-1-73,1 2 67,-1-2 12,-1 0-12,-1-1-22,-2 0-28,-3 1 11,-2 0 17,-2 1 17,-2-2 22,-1 1 17,-1-1-28,1 0 90,3-2-90,1 1 6,2-3-6,4 1 0,0 0 0,1 0 0,0 0-6,-2 2 6,0 2 0,-1 1 0,-1 1 11,1 0-11,-1 0 6,2 0-6,1 0-6,2 0-33,1 0 50,2 0-22,-1 0 22,0 0 12,0 0-23,-3 0 0,1 0-6,-2 0-5,0-1 11,1 1-6,-1-2-5,0 0 22,2-1 23,-2 0-29,3 0-10,-3 2 5,1 0-6,0 1 1,-1 0-1,0 0 6,2 0-34,-1 0 34,1 0 0,-1 0 34,-1 0-28,-2 0-12,-1 0 6,-3 0-6,1 0 6,-1 0 0,-2 0-5,1 0 10,-2 0-10,2 0 44,-2 0-45,3 0 6,-3 0 0,2 0-50,-2 1 50,1-1 0,0 2 0,2-2 34,1 1-34,1 0 0,3 0 11,-1 0-17,0-1 1,17 0-1,-16 0-28,14 1 29,-21 0 10,1 1-10,-3 0 5,0-1 0,-1 0 0,0-1 0,0 1 0,-2-1 0,2 0-6,0 0 12,1 0-12,2 0 12,0 0 61,2 0-67,1 0 45,1 0-45,0 0 0,1 0 0,-1 0 0,0 0-6,0 0 12,0 1-1,-1-1-5,1 2 51,-3 0-51,1-1 0,-2 0-11,-1-1 11,0 0 0,-1 0 0,0 0-6,-2 0 12,0 0-6,-3 0 39,-1 0-45,-2 0 6,-1 0-5,-1 0-1,-1 0-22,-2 0 17,0 0-6,0 0 17,-2 0 0,1 0 22,-2 0-10,-1-1-12,0 1 0,-3-2-12,0 1 12,-2-1 0,-1 2 0,0-2 6,-2 2 33,1-2-33,0 1-12,1-1-44,0 2 50,4-2 0,-4 2 0,2-1 0,-6 0 78,0 0 62,0 0 157,0 0-28,1 1-28,-1-2-101,0 1 6,0 0 67,-1-2 22,-1 2 101,0 0 241,-3 0-2185,2 1 1608,-17-1 0,13 1 0,-13-1 0</inkml:trace>
  <inkml:trace contextRef="#ctx0" brushRef="#br0" timeOffset="150264">19371 5878 7906,'-6'0'751,"1"0"-538,5 0-157,-4 0 40,3 0 77,-3 0-134,3 0 1059,1 0-840,5 0 10,5 0-66,10 0-56,2 0-90,8 0 5,2 0-61,3 0 51,1 0-51,0 0-6,-2 0 0,2-1 1,-1 1-169,21-2 129,-9 2-27,15-2 72,-13 0 0,3 0 39,1-1-34,2 0-10,-1 1 5,-1 1-6,-4 1-33,-2 0-213,-3 0 67,-4 0 157,-1 0 23,-3 0 10,-2-1-5,-1-1 0,-1 0 6,-1 0-6,1-1 0,2 1-6,1 1 12,2 0-12,3 1-39,1 0 45,0 0-106,1 0 61,-1 0 40,2 0-12,-2 0 11,1 0 12,-3 0-12,2 0 12,-3 0 27,1 0-27,-1 0 117,1 0-67,0-1 67,1-1-50,1 1 0,2-1 56,0 1-79,3-2 57,0 1-63,0 1 40,0-1-78,1 2 56,-1-1-12,0 1-16,1 0 27,0 0-5,0 0 28,0 0-50,-2 0 83,2 0-10,-1 0 50,0 0-118,1 0-34,0 0 1,0-1 5,-1-2 34,-1 1-45,-1-3 39,-1 2-39,-1-1 73,1 0-16,-1 0 21,0 1-72,2-2 27,-2 2 12,3-1-39,-3 0-12,2 1 51,-1 0-40,-1 1 1,0 1 5,-2 1-5,1-1-12,-2 1 6,0-1 0,0 1-5,-2 0 5,-2-1-6,0 1 12,-4-2 33,1 1-34,-1 0-5,2 0 6,1 1-6,1-2 0,2 1 0,2-1-6,1-1 12,-1 1-6,0 0 11,-2-1 28,-2 1-33,0 0-6,-1 0 6,2 0-6,2 2 5,1-2 1,3 2-6,0-2 56,4 1-39,1 0-17,1 1 44,2 0-44,-2 0 0,1 0-5,-4 0-46,-3 0 46,-4 0-12,-4 0 17,-2 0 6,-2 0 55,-2 0-61,-1 0-5,0 0 5,0-1-6,0 1 6,2-2 0,2 2 0,2-1 34,2 1-18,1 0-10,2 0-12,0 0 6,1 0-5,-1 0 5,2 0-11,-2 0 11,0 0-45,-1 0 39,-1 0 12,1 2-12,0-1-22,-2 3 28,3-1-5,-2 0-1,2 0-39,-3-1 40,3 1-1,-1-2-61,0 0 67,0 0-174,-4-1 169,1 2-85,-3 0 22,0-1 29,-3 0 0,-1 0 39,0-1 0,-2 2 0,-1-2 0,-2 2 50,0-1-44,-2 1-6,-1-2 0,-3 1 0,1-1-6,-1 0-22,-1 0 28,0 0 0,0 0 45,-1 1-34,1-1 29,-1 1-29,0 0 68,-1 0 38,-2 0-27,-1-1-17,-2 0-73,-1 0 50,0 0-44,-1 0 72,0 0-16,-1 0 94,0 0-32,0 0 83,-2 0 62,-1 0-51,0 0-439,-1 0 1,0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20:12:36.06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11512 7852 6658,'-5'0'868,"2"0"-157,3 0-711,0 2-56,2-1 56,2 2-11,3-2 11,1 1-34,-1 1 28,2-2 12,0 1-12,1-2 6,1 2 0,2-2 0,0 3 0,0-3 6,1 2 0,-1-2 89,1 2-84,-2-2 118,0 2-40,-1-1 7,0 1-40,0-1 11,2 1-17,-1 1-44,1-2-12,2 1 6,0-1 0,2 1 0,1 0 28,0-2-22,1 2-6,1-1 5,0 1 1,1 0 5,-2-1-11,1 0 0,-2 1 0,1 0-56,-1 1-28,-1-1 45,2 3-17,0-2 17,0 1 22,0-2-17,-1 0 34,0-1 0,-1 0 0,-1-1 6,0 1 0,0-1-6,0 1-6,2-1 0,-1 0-33,0 0 34,0 0-1,-1 0 0,-1 0 12,-1 0 44,0 0-44,0 0 67,-1 1-34,0-1-33,0 1 61,0-1 11,-1 0 6,2 0-50,0 0-34,1 0 11,0 0 23,2 1-34,0 0 5,0 1-5,2-2 6,-1 2-6,1-1-6,-1 1 1,-1 0 10,-1-1-5,-1 1 0,-1-1 6,-1 1-6,-1-1 45,-2 0 5,1-1-44,-2 0 0,2 0 0,-2 0 22,2 0-28,-2 0 11,2 0-11,-1 0 0,2 0 0,0-1-6,1-1 6,-2 0-5,2 0 5,-1 0 0,0 0 0,-1 0 5,-1 2 51,-1-2-45,5 2 1,-5-2-7,7 1 34,-6 0-39,3 0 0,0 0 0,-1-1 6,1 0-6,-2 0 11,2 1-5,-2-1-6,0-1 0,1 1 0,-1 0 0,2 0-34,-1 0 34,0 1-45,-1-1 34,0 0-96,5-2 29,-3 1 44,3-1 34,-4 1-6,-1 0 6,2 0 0,-1 0 0,1-1 0,-1 1 6,2 0-6,-1 2-6,0-1 1,0 2-51,-1-2 11,-1 2 17,0 0 28,0 0 50,0 0 74,-1 0-12,1 0 34,0-1 22,-1 1 45,0-2 89,-1 1 73,-1-1 79,-1-2-12,-1 2-10,-1-1-63,-1 1 13,-1 2-18,-1-1 5,0 1-1002,0 0 633,-18-3 0,13 2 0,-13-2 0</inkml:trace>
  <inkml:trace contextRef="#ctx0" brushRef="#br0" timeOffset="63389">15296 10138 8130,'-3'-4'-173,"1"1"1730,2 3-134,0-1-1020,0-1-157,0 0-184,0 0 1266,0 1-1278,5 1 57,4-1-29,9 2 51,8-1-40,8 2-33,10-1-56,9 0-450,8-1 447,-26 0 0,1 0 3,2-1 0,1 1 0,1-3 0,1 0 0,2 0 0,1-1 0,-1-2 0,0 0-487,0 0 1,0 1 517,-2-1 0,-1 1-29,-2 0 1,-2 1-40,-3 0 1,-1 2 36,20-1 0,-10 2 0,-9 1 0,-9 0 404,-5 0-365,-5 0 1164,-3 0-1068,-2 0 68,-1 0-147,-2 0 0,-2 0 17,0 0-34,-1 0 45,0 0-84,-2 0-5433,1 0 5433,-9 0 0,6 0 0,-7 0 0</inkml:trace>
  <inkml:trace contextRef="#ctx0" brushRef="#br0" timeOffset="64090">16392 9847 7352,'38'28'6654,"-15"-19"-6548,11 14 1,4 1-12,7-6-11,3 2-84,2 0 56,0 0-45,-3-4-5,-3-1 0,-8-5-1,-6-1 46,-9-4-12,-6 0 246,-7-4 68,-4 1 79,-3-2 44,-1 1-476,-3 0-45,0 1 6,-6 1 28,-1 3-34,-5 4 45,-5 4 0,-5 7 0,-4 1 11,-4 5-22,0-2 11,-1 3 0,2-4 0,1 2 0,3-4-6,3-2-22,6-3-16,6-5 44,6-3 28,4-6 100,3-1 242,0-2-437,3-1-392,1 0-1418,0-2 1877,-1-3 0,-3 3 0,0-1 0</inkml:trace>
  <inkml:trace contextRef="#ctx0" brushRef="#br0" timeOffset="68348">17406 9969 10231,'1'48'123,"0"-6"85,-1-23-24,0 1 91,0-1-186,0 1 29,0 0-56,0-4 27,0 0-38,0-4-46,0-2 62,0-3 135,0-3 179,0-2 420,-1-2-795,1-11 50,-1-1 50,1-14-50,5-2-50,1-4-6,6-2 5,0 1-16,2 2-151,0 3 156,1 3-89,-1 7 17,2 5-85,-2 6-55,2 4-214,-2 5 320,0 9-17,-2 7-145,-2 10-135,-2 4 112,-3 1 152,-2-1-23,-2-3 123,-1-4 39,0-7 6,0-6 191,-1-6-46,-1-4 40,0-2 33,1-8 236,0-2-12,1-9-229,0-2 40,3-5-164,4 1-55,5-4-34,4 1 78,3 1-38,-2 4 38,0 5-78,-3 5-45,-2 6 45,-3 4 118,0 3 5,-1 11-67,0 8 0,1 17-50,0 11-6,1 6-497,-2 5-7,2-1-678,-1-3-677,0-9 1859,2-12 0,-6-16 0,0-10 0</inkml:trace>
  <inkml:trace contextRef="#ctx0" brushRef="#br0" timeOffset="68856">18217 9768 1808,'-30'42'609,"1"0"1,0 0 0,0 0-1,-7 9 1,1-1 0,14-11 1648,18-10-2258,3-3 776,1-3-949,5-7 709,3-6-385,4-5 1884,0-3-1817,1-3 135,-1-8-84,1-4 39,0-9 146,0-6-62,-1-1 263,4-20-296,-6 14-23,3-10-135,-7 22-162,-3 7-39,-2 6-156,-1 5-399,0 3 96,1 2 425,0 6-184,0 6-163,1 10-263,2 8-264,1 5-296,5 8 1204,9 13 0,-8-25 0,2 2 0</inkml:trace>
  <inkml:trace contextRef="#ctx0" brushRef="#br0" timeOffset="69172">18640 9916 3655,'-39'2'2898,"0"0"1,-24 7-1077,58 16-2035,3 3 674,1 2-1060,2 0 144,5 0-110,4-3 77,8-5-335,2-5-416,11-8-345,-1-4 1930,6-10 1,-16 4 0,-5-5 0</inkml:trace>
  <inkml:trace contextRef="#ctx0" brushRef="#br0" timeOffset="69633">18910 9641 12012,'-11'13'2246,"2"13"-2325,5 5 1,2 5-14,-1-2 0,1 0-6,1-1 0,0-1-48,0 24 0,1-9 118,0-13 28,3-11 124,2-10 27,4-8 78,1-3 40,2-11-56,0-5-84,2-12 33,0-5-33,1-4-11,1 0-29,0 2-16,-1 5-11,-2 7-62,-3 6-6,-1 8-84,0 4 74,0 8 16,2 8 72,1 12-72,1 9-117,1 6-85,-2 1-190,-1-1-224,0-4-263,-3-8-62,2-8-263,-2-9-348,4-10 1552,6-29 0,-7 17 0,1-15 0</inkml:trace>
  <inkml:trace contextRef="#ctx0" brushRef="#br0" timeOffset="69865">19369 9784 8758,'5'61'750,"0"0"1,0-6 0,0-9-1552,-3-24-218,1-4 1019,1-3 0,-2-8 0,0-3 0</inkml:trace>
  <inkml:trace contextRef="#ctx0" brushRef="#br0" timeOffset="70048">19324 9615 6932,'32'-19'0,"-6"4"0</inkml:trace>
  <inkml:trace contextRef="#ctx0" brushRef="#br0" timeOffset="70472">19663 9717 10422,'0'56'1407,"0"1"1,0-5 0,0-9-1515,0-20-44,0-3-28,0-6 61,0-2 113,0-5 5,1-4 78,1-1-67,2-2-11,3-8 0,3-3 11,1-12 62,3-2-17,0-4 56,0 0 23,1 0 16,-1 4-39,0 3-112,-1 5-6,1 6-67,-2 5-16,0 3-107,-1 3 134,0 5 62,-2 5-33,1 7-79,-1 5-180,0 2-245,-2 0-454,0-3-651,-2 1 1642,0 1 0,-3-10 0,0-2 0</inkml:trace>
  <inkml:trace contextRef="#ctx0" brushRef="#br0" timeOffset="70923">20166 9819 7106,'31'-29'2455,"0"1"0,-3 2 0,-8 6-2231,-18 13-84,-2 1-56,0 0 28,0 0 6,0 1-62,-2-1-34,-3 3-22,-2 1 0,-3 2 0,-1 0 0,-1 0-6,-2 3 1,1 3-1,0 5-5,1 3 5,1 3 12,5 3 50,0 3-56,4 2 56,1 2-56,1 0 34,1-3 5,6-1-34,4-4 57,8-3-51,3-3-11,3-6-95,3-3-84,0-3-264,3-1-559,0-4-970,2-6 1972,7-14 0,-18 10 0,1-3 0</inkml:trace>
  <inkml:trace contextRef="#ctx0" brushRef="#br0" timeOffset="72247">21149 9599 6775,'0'-4'5041,"0"1"-3338,0 3-1636,-14-1-67,6 1 6,-11 2-1,8 7 29,-4 7-34,-1 9 45,-1 5-40,1 5 1,1 2-6,6 1-90,4 0-178,3-3-259,2-3-151,8-5-492,10-8-583,9-7 1753,10-7 0,-18-3 0,-3-2 0</inkml:trace>
  <inkml:trace contextRef="#ctx0" brushRef="#br0" timeOffset="72682">21414 9715 7151,'-34'-6'6116,"7"6"-6116,18 7 0,2 3 6,-1 3-6,2 0-6,1 2 6,2 1 0,2 0-11,1 3 11,0-2-308,5 1 308,3-2 61,6-2-49,4-5 111,1-2-45,1-5 62,0-1 45,-1-3 196,-1-4-23,-3-4 85,-3-5-18,-4-2 7,-3-2 27,-1 1-224,-3-2-44,0 1-191,-1-1 0,0 4-107,-3 1-72,-1 3-190,-2 5-349,0 2-407,1 4-550,-1 0 1675,0 8 0,2-5 0,1 5 0</inkml:trace>
  <inkml:trace contextRef="#ctx0" brushRef="#br0" timeOffset="73274">21987 9629 8332,'-46'5'2018,"0"-1"0,3 0 1,7 4-2019,11 15-11,0 0 5,2 4-67,3-2 12,4 3-169,5-3 29,5-1-23,4-4 145,2-3 40,4-4-140,5-3 168,6-5-79,5-2 84,2-3-61,3-4 67,-1-5-123,3-7 84,-3-6 33,-1-2 6,-4-5 90,-3-3 55,-2-4 63,-3-4-40,-2-1 78,0-3 12,-2-2 223,-1 1-72,0 0-101,-2 4-56,1 3 29,0 1-281,-1 14 0,0 2-191,-2 17 45,-1 2 79,0 3 67,-1 9 0,0 9 0,0 15 0,-2 10 5,-2 8-10,-3 6-947,-2 5 947,2-2-343,1-1-158,3-7-71,1-7 0,2-11-689,4-7 1266,6-6 0,-4-10 0,3-4 0</inkml:trace>
  <inkml:trace contextRef="#ctx0" brushRef="#br0" timeOffset="73773">22198 9759 14729,'43'-22'33,"0"1"1,-3 2-1,-9 2 85,-18 7 44,-2-2 51,-4-1 0,-1-2 0,-2 0-78,-1 0 55,-1-1-83,-2 3 38,0-1-78,0 4 57,-1 0-91,-3 0-27,-2 2-6,-5 1-6,0 1 6,-4 4-50,0 0 50,-2 2-45,-2 2 45,0 7-17,-2 5 12,1 9-29,0 5 0,3 3 34,4 4-28,6 1 28,3 1 0,3-1-5,8-1 5,5-5 0,10-3-39,4-8-135,5-5-16,0-6-651,12-4-430,-12-3-796,3-7 2067,-17-1 0,-9 0 0,-4 1 0</inkml:trace>
  <inkml:trace contextRef="#ctx0" brushRef="#br0" timeOffset="75005">23136 9761 6955,'-8'0'5511,"1"0"-4928,7 0 1539,0 0-1820,-5 0-302,3 0 214,-3 0-164,16 0-44,5 0 39,15 0-45,7 0 0,9-1-477,7-1-438,5-3 451,2-1 178,-3-3-44,-4 0 78,-7-3 252,-11 0 28,-8 0 257,-10-1 91,-8-1-80,-6 0 124,-3 0-257,-1 1 158,-2 1-316,-3 0-5,-3 2 0,-3 0 11,1 2-5,3 3 61,0 1-61,1 3-6,4 0-219,0 1 219,10 3 56,3 2 0,10 3-16,4 2-40,5 0 0,3 1-174,1 1 23,-2 0-45,-5 0 50,-6 0 146,-8-2 6,-6-1 167,-4-2 124,-3-1-34,-5 2-67,-4 1 17,-6 3-83,-3 0-13,2-1-117,3 1-129,4-3-521,5 2-655,2-2 1305,13 0 0,-9-4 0,9-1 0</inkml:trace>
  <inkml:trace contextRef="#ctx0" brushRef="#br0" timeOffset="75706">24502 9456 7123,'-1'44'1515,"0"0"0,0 0 0,0 17 0,-2-11-1442,0-27-40,-1-1-27,1-6 61,0-3 230,2-6 218,0-4 936,1-2-1412,0-11-33,0-3 56,0-13-62,3-1 78,4-21-33,3 12-45,5-12-123,-1 18-96,2 4-185,1 5-256,1 6-460,1 5-925,3 5 2045,8 3 0,-14 2 0,2 0 0</inkml:trace>
  <inkml:trace contextRef="#ctx0" brushRef="#br0" timeOffset="76314">24854 9423 11183,'1'44'371,"1"-1"1,-1-3 0,-1-5-310,0-9-23,2-2-5,3-3 10,3-4-10,5-1-34,3-4-50,1-3 44,2-3 0,0-4 6,0-1 6,-1-1 39,0-4-45,-2-4 0,-1-6 73,-2-6 16,-2-1 169,-2-3 705,1-13-509,-5 9 100,2-8-218,-5 14-95,1 6-101,-1 3-67,-2 5-67,1 2-6,-1 4-415,0 0 376,1 9 39,-1 6 0,1 11 5,-1 7-5,0 3 0,1 4-336,1-1-129,2-1 17,0-4-78,1-5 229,-1-6-263,3-7-387,-1-6-509,7-5-2515,0-3 3971,4-5 0,-8 2 0,-3-2 0</inkml:trace>
  <inkml:trace contextRef="#ctx0" brushRef="#br0" timeOffset="76889">25362 9442 11547,'-1'53'1451,"0"-3"-1417,-1-21-29,-1 1 68,1-1-73,1-2-5,0-3-1,1-4-67,0-5 45,0-5 28,0-6 101,0-1 246,0-3-280,0-9 174,2-1 6,0-12 77,3-1 12,0-4-44,2-2-40,1 0-129,2 0 0,0 2-123,2 2 0,0 4-67,1 5 67,0 5-39,-1 4-1,3 3-49,0 3 27,3 1 57,1 1-107,1 7 50,0 5 62,-2 9 6,-1 5-1,-5 4 6,-2 0-11,-4 4 6,-2-2-6,-3-2-28,0-4-78,-1-4-180,0-7-179,0-2-313,0-5-1110,5-3 1888,6-3 0,-3-2 0,2-1 0</inkml:trace>
  <inkml:trace contextRef="#ctx0" brushRef="#br0" timeOffset="77089">26028 9617 13765,'5'0'0,"-1"0"0,-4 0 0</inkml:trace>
  <inkml:trace contextRef="#ctx0" brushRef="#br0" timeOffset="88964">6640 13496 7414,'2'-4'179,"0"1"-58,-2 3 0,0 0 1</inkml:trace>
  <inkml:trace contextRef="#ctx0" brushRef="#br0" timeOffset="123480">7357 11441 7806,'-5'10'95,"1"-2"28,4-8 667,0 0-375,-5 3-253,4-2 152,-4 2-152,5-2 2000,0 0-1944,0 2 35,0-3 1673,0 2-1926,6-2-17,2 0 17,11 0-33,6 0 22,10 0-124,13 0-89,9 1-200,-23 1 0,1 0 281,3 0 0,2 1-28,2 0 0,1 1 59,2-1 0,0-1 14,1 1 0,-1 0-92,-1 0 0,0 0 16,-3-1 0,-1 1 70,-4 0 1,-1 0 91,24 2 46,-5 2 184,-22-3 158,-4-1 5,-20-2-163,-4-1-72,-2 0 456,0 0-602,1 0-33,-2 0-147,1 0-195,-1-1-51,0 0-128,0-2-410,-1 0 281,0 0 0,0-2-130,0-1 52,0-1-247,0-2 84,-1-1 924,-1-3 0,1 6 0,-1 1 0</inkml:trace>
  <inkml:trace contextRef="#ctx0" brushRef="#br0" timeOffset="123838">8371 11436 7598,'-12'-40'6397,"7"25"-6391,-3-18 44,9 33 62,7 1-28,6 4-39,10 3-45,6 5 0,1 2 0,4 1 0,-4 0-11,-1 1-34,-5-1-45,-5 0-11,-7 0 96,-7-1 5,-4 0 134,-4-1 6,-8 0 62,-6 1-12,-7 1 85,-2 1-175,1 0 24,1-2-124,3 0 0,4-2-84,5-1-331,4-1-178,3 0-410,2-2-1725,7-1 2728,4-5 0,-2-1 0,1-2 0</inkml:trace>
  <inkml:trace contextRef="#ctx0" brushRef="#br0" timeOffset="125131">9162 11346 7425,'11'-9'481,"-2"2"-413,-9 7 49,0 0 678,7 1-458,-4 2 38,6 2 23,-5 4-152,0 1 202,1 3 51,1 2-191,0 3-179,1 1 27,0 1-60,-1 1 4,1 0-38,-1-1-23,-1-1 6,1-2-6,-3-2 23,3-4 11,-4-3 196,1-2 95,0-4 134,1-1-111,2-1-174,6-4-107,4-4-50,6-8 0,9-6-56,8-5 11,11-4-323,-22 14 0,1 0 346,4-1 0,0 0-34,2 0 0,1-1 0,1 1 0,-1 0 5,0 1 1,-1 1-12,-2 0 1,0 0-39,-3 3 1,-1 1 49,19-10 83,-9 5 40,-10 4 106,-10 2 96,-5 5-275,-8 2 561,-2 2-3333,-4 2 1425,-5 9-2126,-3 3 3417,-8 9 0,7-10 0,0-2 0</inkml:trace>
  <inkml:trace contextRef="#ctx0" brushRef="#br0" timeOffset="127655">8173 12596 7912,'-8'0'151,"2"0"-151,6 0 4033,0 0-3971,3 3 44,5-1-55,7 3-17,8-3 38,9 0-66,6-1 44,10 0-50,5-1-846,8 0 779,-30 0 0,1 0-12,2 0 0,-1 0-160,1-2 0,-1 1 197,0-1 0,0 0 42,28-4 0,-7-1 0,-8 2 79,-12 1 156,-8-1-44,-10 3 50,-6-1 842,-4 2-826,-4 1-1348,-1 0 1,-1 0 0</inkml:trace>
  <inkml:trace contextRef="#ctx0" brushRef="#br0" timeOffset="128580">8863 12459 7296,'1'2'5573,"4"2"-5567,8-1 67,4 2-62,3 1 34,3 0-40,6 0-5,2 1 0,7 0-123,1 0-34,4-1-95,-2 0 33,-3-3-72,-3 1 213,-7-3 78,-5 0 56,-7-1 235,-5 0 236,-7 0-73,-2 0 66,-2 0-514,-4 0 0,2 0-6,-2 0-56,3 0 50,0 0 6,0 0 0,-2 0-6,1 0 6,-1 0-11,0 1 11,-1 0 0,2 2 0,-3-1 0,1 1 0,-3 1 0,2 1 0,-3 1 0,0 1 0,-2 4 0,-1 1 0,-3 4 90,-4 3-34,-2 4 28,-5 2-79,0 3 46,-2-2-51,-1 2 5,2-4 57,4-3-56,2-3-6,6-7 0,4-3 11,5-4 45,3-2-2118,1-2 2062,14-8 0,-10 6 0,10-7 0</inkml:trace>
  <inkml:trace contextRef="#ctx0" brushRef="#br0" timeOffset="130396">9759 12401 8517,'-5'-9'1933,"1"2"-1855,4 7 572,0 0-449,-3 14-33,2-5-28,2 13 135,3-9-91,4 2 7,-1 1-11,0 1-102,1 3 12,1 0-90,1 0 84,0-1-84,2-2 44,1-3-38,0-3 56,1-5-23,2-3-28,1-3 39,2-3-50,0-7 56,2-6 34,2-9 56,3-3-18,4-5 29,3-3 28,5-5-329,3-1 430,5-1-74,0 2-116,1 4-91,-7 6-5,-4 8-61,-12 8-807,-5 7 341,-11 5-722,-3 11 1249,-18 15 0,10-10 0,-10 8 0</inkml:trace>
  <inkml:trace contextRef="#ctx0" brushRef="#br0" timeOffset="134763">7217 13908 15277,'1'3'157,"0"1"253,-1-4-382,3 0-17,4 0 11,6 0-22,7 0-56,8 0-168,8 0-40,10 0-94,8 0 84,7 0-57,-29-2 0,1 0 264,1 0 0,0 0 61,1-2 1,-1 0-23,0 0 0,-1 0-106,0 1 1,-1-1 133,28-1-6,-6 0 6,-7 1 0,-7 1 50,-8 1-10,-8 0 66,-6 0 410,-4 1-421,-5-1 234,1 1-223,-3-1-56,0 0-10,-2 2-35,-1-1 1,0 0-6,-1 1-79,-2-1-195,1 0-460,-1 0-162,1 0-683,-1 0-1810,0 1 3389,0-2 0,-1 1 0</inkml:trace>
  <inkml:trace contextRef="#ctx0" brushRef="#br0" timeOffset="135697">8175 13651 3067,'-12'-2'7578,"5"1"-5685,3 1-1848,4 0 735,5 5-774,2 0 387,6 5-393,1 0 1303,4 3-1270,3 1-33,3 1 0,1 0-123,2 0-157,1-3-50,-1-1 201,0-2-22,-3-1-1,-3-3 147,-3 0-23,-4-2 28,-5-1 0,-3 0 50,-4-2 656,0 1-549,-2 0-90,0 0 39,0 3-67,-2 0 51,-2 3-56,-4 3 33,-3 2-11,-2 3-17,-3 3 45,-2 1-28,0 1 57,-1 0-102,1-2 56,3-1-67,1-3 50,4-3-16,5-3-34,0-1 6,4-4-1,0 0-2369,1-3 992,3 1 1372,6-8 0,-4 5 0,3-5 0</inkml:trace>
  <inkml:trace contextRef="#ctx0" brushRef="#br0" timeOffset="137537">9353 13475 12309,'0'-4'196,"0"1"-201,0 3 10,8 24-5,-4-5 51,6 21-51,-8-9 33,-1 0-33,-1-1 6,0-2 33,0-5-33,-1-4 22,1-6-23,-2-4-5,0-5 129,0-2 84,1-2-174,-1-1 28,2-7-22,-1-4-45,1-7 62,0-6-62,0 0 11,0-4-5,0-1-6,2-3 5,2 1-5,5 0-5,2 4-124,3 3 17,1 5 17,1 7 50,3 6-17,-1 4-11,9 15 68,-8 5 5,5 16 0,-7 5 0,-4 2-157,1 2 101,-2-4-28,-2-5 84,-2-9 39,-3-8 308,-2-9-95,-1-4-89,-1-10 38,0-6 102,0-12 5,1-9-163,2-4-21,1-2-35,3 1-22,2 4-22,1 5-34,3 7-11,1 6-50,2 7-12,0 5-55,0 4 83,1 5-39,-3 7 12,-1 10-186,-3 9-100,1 8-84,-3 3-364,1 2-729,0 1-117,0-1 1641,5 2 0,-7-21 0,1-3 0</inkml:trace>
  <inkml:trace contextRef="#ctx0" brushRef="#br0" timeOffset="138069">10245 13422 9705,'-57'-4'4094,"9"6"-4094,30 23-34,2 0 34,1 4 0,4 1-33,3 0-102,4 1 63,2-5-1,2-2 0,3-6 73,4-4 22,3-8 12,5-3 5,-1-3-39,4-5 17,-1-5-11,2-5 55,-1-5 57,-1 0 61,-3-1 73,-2-2-95,-2 0 28,-3 1-96,1-1 12,-4 3-62,2 1 12,-3 3-51,0 4-45,0 4-84,-2 4-190,0 3 229,0 1 17,1 4 17,2 6-156,1 6-18,1 7-257,1 4-280,1 2-668,2-1 35,5 1 1400,9-2 0,-9-11 0,1-3 0</inkml:trace>
  <inkml:trace contextRef="#ctx0" brushRef="#br0" timeOffset="139100">10795 13385 5491,'-42'8'2223,"0"1"1,3 0 0,9 3-2191,18 15 1147,4 3-1180,1-2 324,5-1-593,1-4 271,2-1-198,6-4 636,3-3-698,8-5-173,2-2-6,2-4 78,5-2-38,0-2-371,3-4-100,0-6 6,1-6 419,0-6 230,-2-5 213,-1-2 140,-6-3 432,-5-3 234,-6-1 141,-4-1-152,-4-1-22,-2 0-168,-1 0-151,0 0-101,0 2-62,0 2-84,0 4 11,0 5-89,0 6-112,0 6-17,0 6-168,0 4 62,0 4 106,0 12 0,0 8 5,0 18 40,0 11-45,-3 8-339,1 5 344,-4-1 1,3-4 11,0-8-12,1-11 1,1-9 5,1-11 79,0-8 16,1-7 34,5-1-101,4-9 407,7-5-435,3-9-5,3-8-1,1-2 1,-2-1 0,-1 4-6,-4 4 0,-4 8-23,-3 6-44,-3 6-45,-2 2 112,1 3 0,0 8 0,2 6 6,1 11-6,1 5 0,0 0-101,2 1 28,-1-5-73,1-5 79,-1-6-11,2-6-85,0-6-251,0-3-247,2-4 140,0-5 197,3-8 100,-1-6 212,-1-5 12,1-3 208,-1-4 88,-2 1 136,0-1-74,-3 4 56,-1 4-212,-2 4-40,-1 6-78,-1 4-84,-2 6-95,0 2 62,-3 3-23,2 11 89,-3 4-27,2 15 33,-2 2-39,0 3 0,0 1-95,0-4-230,0-3-173,2-6-51,0-5-297,2-6-560,0-5 1406,3-12 0,-3 3 0,0-5 0</inkml:trace>
  <inkml:trace contextRef="#ctx0" brushRef="#br0" timeOffset="139317">11468 13086 12729,'14'-4'0,"-11"-1"0,13 7 0</inkml:trace>
  <inkml:trace contextRef="#ctx0" brushRef="#br0" timeOffset="139658">11466 13075 7442,'24'53'1003,"1"1"1,0-1-1,-1 0 1,8 15-1,-2-2 1,-11-29-674,-16-34-61,2-2-106,0-1-7,2-5-77,1-5 27,3-10-106,1-6 51,4-5-51,2-3 5,2-1 1,1 2-1,0 5-5,-1 6-106,-2 9 16,-2 6 23,-3 5 67,-1 11 6,-1 7-1,1 31-497,-3-7-332,-2 16-425,-4-19-442,2-2 1691,1-4 0,-1-14 0,-1-4 0</inkml:trace>
  <inkml:trace contextRef="#ctx0" brushRef="#br0" timeOffset="140124">12141 13292 0,'42'-45'2296,"0"1"1,-1 2 0,-17 12 296,-29 24-2588,-2 3 1404,-4 1-1409,1 1 854,-3 1-893,2 0 3431,-2 4-3392,1 3 0,-1 5 0,1 3 0,3 1 67,0 1-33,4 3 16,1 1-39,2 2 40,2 1-51,2 2 78,6-3-44,6-1 38,9-5-21,4-3 89,6-4-67,5-6-73,3-2-286,3-2-823,-2 0-806,1-7 1915,2-8 0,-21 4 0,-2-2 0</inkml:trace>
  <inkml:trace contextRef="#ctx0" brushRef="#br0" timeOffset="141247">9581 14229 14107,'-35'19'71,"0"0"0,3-1 0,4 2-10,6 20 152,2 3-213,3 1-5,6-1-186,5-5 135,4-6-123,10-6-185,5-9 151,13-6 34,5-7-107,6-4-44,4-9 184,1-6 113,0-10 33,-3-1 89,-5-2 175,-7 2 240,-10 4 89,-7 5-156,-5 6-191,-4 6-150,-1 3-102,0 2-84,-6 6 74,1 3 16,-4 7 5,5 2 29,2 2-29,1 1 85,1-1-90,6-1 6,4 0 44,8-3-11,5-1 12,1-4 21,2-5-21,-1-3-46,2-3 63,-3-3-29,-1-5 45,-4-7 5,-4-5 248,-6-5-102,-5-4-72,-3-1 61,-5-1-79,-4 1-22,-7 3-117,-3 5 84,-2 5-90,1 5-56,0 5-174,1 4-190,2 2-370,-1 2-274,2 5-398,4 4-666,4 7-1356,4 1 3484,3-1 0,0-7 0,0-4 0</inkml:trace>
  <inkml:trace contextRef="#ctx0" brushRef="#br0" timeOffset="141821">10283 14278 5960,'-50'23'1902,"0"1"0,4-2 1,13 0-174,29 5-1729,2 2 592,2-2-788,3 0 266,4-5-591,6-2 1578,5-7-1118,1-5-74,2-5 51,1-2-28,2-6 56,0-5 28,-1-10 28,-1-5 45,-5-5 106,-3-1 79,-5-5 16,-5-1 51,-2-4 5,-2 0-16,0-3-5,0 1 88,0 0-206,0 5-46,0 4 6,0 6-50,0 7-73,0 8-17,-1 6 6,1 4-112,-1 3 117,1 11-5,0 6 11,0 17 0,0 10 11,0 8-11,2 7-363,2 1 128,2 0-224,3-5-1071,9 3-386,3-23-900,6-4 2816,0-24 0,-14-5 0,-2-2 0</inkml:trace>
  <inkml:trace contextRef="#ctx0" brushRef="#br0" timeOffset="142228">10710 14384 11995,'37'-38'1840,"1"0"1,-17 9-1825,17-13 1,-7 2 347,-33 21-179,-5 3-67,-6 0-29,-5 5-55,-2 2-29,-2 6 1,0 0-6,-1 8 45,0 8 28,-9 27-17,10-1 16,-3 17-4,17-14 32,3-3-94,4-2 112,6-4-68,6-5 45,9-7-89,7-7-6,6-8-191,4-4-441,3-4-472,-1-5-834,1-8 1938,2-12 0,-20 12 0,-1-2 0</inkml:trace>
  <inkml:trace contextRef="#ctx0" brushRef="#br0" timeOffset="143077">11929 13935 12769,'-1'-5'1657,"0"1"-419,1 4-795,50 41-180,-7-10-772,1 3 0,3 1 554,-9-10 0,-1-1 11,3 1 0,1 1-54,1-2 1,0 1-3,0-2 0,-1-1-109,-2-2 1,-1-1-16,-4-2 1,-2-1-241,24 8-106,-16-7 27,-12-8-5,-14-4-784,-8-4-97,-8-8-3499,-7-5 4958,-4-8 0,2 7 0,3 2 0</inkml:trace>
  <inkml:trace contextRef="#ctx0" brushRef="#br0" timeOffset="143327">12629 13912 11855,'-42'40'278,"0"0"1,1 0-1,-1 0 1,0 0-1,0-1 1,1 1-1,-1 0 1,0 0-1,-7 8 1,-4 2 0,0 1-1,2-2 1,5-5-1,8-6 1,10-9-1,-3 10 1,0-1-1</inkml:trace>
  <inkml:trace contextRef="#ctx0" brushRef="#br0" timeOffset="158398">3164 13618 8082,'9'59'319,"0"1"0,-1-4 1,-2-4-230,0 9-32,-4-28 1,-1-1-23,1 0 1,-1 0 36,1 31-68,-1-7 68,-1-6-73,1-7 516,-1-8-824,2-10-155,-2-5-792,1-12 1277,-1-3 1,0-5 0,0 0 0</inkml:trace>
  <inkml:trace contextRef="#ctx0" brushRef="#br0" timeOffset="159270">3019 13540 7761,'2'-7'537,"19"-1"0,21-2 0,16-2 0,10 0 0,3-1 0,-1 1 0,-7 2 0,-14 1-2168,5-1 1,-10 2 0,11-2 1620,-5 1 0,12-2 0,6-2 1,3 0-1,0 0 0,-6 1 0,-9 2 1,-13 2-95,1 1 0,-9 1 1239,27-3-1135,-17 3 926,-18 4 386,-11 1-831,-11 1-27,-3 0 2476,-8 0-2930,2 0 73,-5 0-67,3 4-6,1 3 0,0 7 0,0 6 0,1 5 5,2 11-5,1 9 0,1 13-562,0-24 1,0 1 547,0 4 0,0 0 14,1 3 0,-1 0-356,2 0 0,-1 0 314,2-1 0,-1-2 22,1-1 0,1-2-89,-1-2 0,1-3 59,4 24 8,1-9 42,0-9-56,-1-8-17,1-6 73,-2-8 1089,-1-5-1055,-1-4 617,-3-3-607,-1-1 49,-1-1-183,-1 1 90,-8-1-5,-7 5-230,-15-1 156,-11 6-184,-14 2-257,23-5 1,-2 2 283,-7 1 1,-2 1 235,-2 1 0,-1 0-711,-5 1 0,-2 0 890,1-1 0,0 0 11,4-2 1,0 0-179,0-1 1,0 0 96,8-3 1,1-1-4,4 0 1,2-1-35,-20 1-72,20-1-1024,17-4 632,9 0-599,15-1 1316,16 0-325,24-3 0,-17 2 0,6-2 0</inkml:trace>
  <inkml:trace contextRef="#ctx0" brushRef="#br0" timeOffset="160102">2856 14007 11463,'-5'-6'4213,"1"1"-3317,4 5 196,0 0-1070,-8-14-22,7 11-73,-7-11 34,8 15 39,4 10 34,7 7-34,9 15 0,8 7-84,2 6-51,-1-2-66,-2-4 77,-6-6 35,-4-9 89,-6-8 5,-3-8 79,-4-6 129,-1-2-146,-1-1 45,-1-5-112,3-5 0,1-5-72,1-4-52,1 4-122,-2 1-124,-1 7-279,-1 3-393,1 3-392,3 2-1792,0 6 3226,2 5 0,-4-2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B898-5A17-0B46-A53B-B205A75F500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EAFF-1436-7A49-8A57-F0D83941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EAFF-1436-7A49-8A57-F0D8394192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EAFF-1436-7A49-8A57-F0D8394192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8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4EDC7-2CCC-197F-1A12-B201BAE7B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649F7-5E93-4C39-CA40-A052B9D2A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B9CD3-059C-1B6A-DB9E-0DB2F371D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71A8C-D5B2-F758-0CD6-DC1830700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EAFF-1436-7A49-8A57-F0D8394192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4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6BF0-8CDB-4C02-67D1-F63E4B240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FE3A7-AEE3-E587-08D2-82F1A3319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05FEAF-AB1B-32F1-301A-2B05642E2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2DD3-B185-D2C2-CA85-CC573562C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EAFF-1436-7A49-8A57-F0D8394192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3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4C6C-BB20-0B3F-4AD1-E8DAECC52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84058-0587-5457-0EB0-78A035317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9B57-77AE-DC9A-E8EE-429F800B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15A4-6A31-B64E-9D33-5B75DB3FB7EB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E00B9-A8BF-0DD5-9270-A26D7C69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496C8-3420-E87C-DED9-00EBF86F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2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0600-204E-3055-88E5-E7EDF9FE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D9D0E-18C3-8AFA-60D9-4064DCB10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2CE42-7B31-F5DE-967C-D634F0CB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673A-D59D-554D-B4EE-6283F430E707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1E3BB-1D5B-ABAB-78A0-ACF9BFC1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24086-1A65-F750-0DC0-5888873D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6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38642-D52D-7FD8-0137-601C11B29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613FD-BF1A-7FB9-DD17-99C033155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A4296-E0C5-53D0-46E3-EA228F9F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6CD-FD88-D545-BA4B-2F79BCABCC23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3B46F-79FD-2830-68E2-4B2D73F0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1C249-8D31-A10D-34F8-62537413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10EA-9427-5348-23AA-31E51828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98AD1-9729-1D98-6020-762A94224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02952-3BA3-05E4-30E2-3649729B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668B-0098-8C41-AB0F-550530C41F6C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A38B-B003-FB5B-18D7-E2FD3616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51496-71BB-34CA-37C2-87963C8B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6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D947-4E19-8A66-1E28-2AEBA4F2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8FEA8-4AA2-0DA7-6AA5-BDDF8AA3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D3860-A772-B592-97C8-F12C5A2E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948-A469-4D43-96F3-07241C7521E0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70FBC-3CD6-DF11-9234-5A16A3BA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17EEB-27E6-9E0B-AAE2-38A579D4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2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A60B-C6FE-02C1-FA32-99EF32D1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31B71-C33D-353F-44BA-33FD6ADD5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7DD50-A5FF-37A3-338B-A0FB23A55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26B95-5D27-FDED-3FB4-BE6B9608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8E50-5161-584A-817B-3F3A31040843}" type="datetime1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10614-BF04-C270-4E15-A61A26C9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9F42F-3215-C3B7-F340-D1A433CB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6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0974F-1618-B8EC-78F9-115E3E0B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AA99A-59E1-33B6-3D17-2831DC76A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BBD4B-FB32-3FA4-B3A0-8CD816BC2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ECB5-AF7E-C21F-38D5-7B8E2BF1B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695A3-EF7E-800D-7F65-68F004F88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D73922-376D-15C9-0F84-8353BDDE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1FE2-B663-9844-87E1-E34EEE9AB929}" type="datetime1">
              <a:rPr lang="en-US" smtClean="0"/>
              <a:t>5/29/25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A2E3A-4630-8BEA-8EC8-6873B001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8D9A7-67C1-C65A-0DAC-893D73BD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4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75AE-B5FC-9666-5EC6-8D1E6E62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2CECF-62B2-4F06-74CC-3AD73D94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923-754E-6E48-9F32-327D5FF8789D}" type="datetime1">
              <a:rPr lang="en-US" smtClean="0"/>
              <a:t>5/29/25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3E66C-79D4-9C69-99B1-BE8D2003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13823-E292-8486-160D-518B5CEF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3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1968C-697E-2927-5D49-33078932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14A6-783C-D44E-B022-EE38816789CB}" type="datetime1">
              <a:rPr lang="en-US" smtClean="0"/>
              <a:t>5/29/25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0FF24-D754-165F-7913-BB8F0711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EB61F-98A6-5316-D109-CE79E7AD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2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62B5-F5FF-AFB6-C257-98C40B87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85C1-50C7-938B-EEDB-2395A827E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D588C-DF99-5A3A-9726-B9AE31E7A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BBA8A-E15B-F8ED-00A4-E3698B95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88D9-01E7-A842-8F9C-FBBDD209F8FF}" type="datetime1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A1A26-4390-6523-7F10-93A1C007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14D96-8613-846D-B0C6-190F20E9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3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942E-BA38-0568-C32B-62D76620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95FA25-8109-69DA-3160-60F94A649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41CBE-C36C-D77C-FF7D-93BD079C0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045D1-926F-56F7-DC31-75666719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E2C-D9D5-BF49-B76C-640F7C3D1D64}" type="datetime1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6597F-7AAA-1675-BE25-1C24CF58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7A998-D37F-8E9A-EC2C-9E25305D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8B840-EE61-C1C0-9575-48353B2A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50A2A-EC06-E16A-1D3A-A68851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BFD73-4FB7-52AC-4654-E3958C654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660120-83EA-FE4B-BEF9-7D2CD3BBCBDC}" type="datetime1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EE41-6B5B-AAFE-7ED1-3263B58F3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D3148-407B-6174-2995-C12A030E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253FB7-BE5D-BA4D-8E42-E4DF1646F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0C87-DE7C-5D00-EA97-C1AE8B3B8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Georgia" panose="02040502050405020303" pitchFamily="18" charset="0"/>
              </a:rPr>
              <a:t>Compiler Vs Interpreter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96B61-574D-0006-3658-0F7F6888F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Produkt Regular" pitchFamily="2" charset="77"/>
              </a:rPr>
              <a:t>Artificial Intelligence</a:t>
            </a:r>
          </a:p>
          <a:p>
            <a:r>
              <a:rPr lang="en-US" i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Ajit Chavan</a:t>
            </a:r>
          </a:p>
          <a:p>
            <a:r>
              <a:rPr lang="en-US" i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Cornell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895F4-E136-4656-AB0C-957EFD07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4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6A5F2-4502-7696-4965-79B788CC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z="2400" smtClean="0">
                <a:solidFill>
                  <a:schemeClr val="bg1"/>
                </a:solidFill>
                <a:latin typeface="Produkt Regular" pitchFamily="2" charset="77"/>
              </a:rPr>
              <a:t>2</a:t>
            </a:fld>
            <a:endParaRPr lang="en-US" sz="2400">
              <a:solidFill>
                <a:schemeClr val="bg1"/>
              </a:solidFill>
              <a:latin typeface="Produkt Regular" pitchFamily="2" charset="77"/>
            </a:endParaRPr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37EBC8E2-F848-E111-DCCB-7685E6D8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64" r="25466" b="2"/>
          <a:stretch>
            <a:fillRect/>
          </a:stretch>
        </p:blipFill>
        <p:spPr>
          <a:xfrm>
            <a:off x="322749" y="681037"/>
            <a:ext cx="3939968" cy="5133565"/>
          </a:xfrm>
          <a:prstGeom prst="rect">
            <a:avLst/>
          </a:prstGeom>
        </p:spPr>
      </p:pic>
      <p:sp>
        <p:nvSpPr>
          <p:cNvPr id="6" name="Born in India">
            <a:extLst>
              <a:ext uri="{FF2B5EF4-FFF2-40B4-BE49-F238E27FC236}">
                <a16:creationId xmlns:a16="http://schemas.microsoft.com/office/drawing/2014/main" id="{1C62E6B6-0965-6DCF-F2EC-497A9CB92CA3}"/>
              </a:ext>
            </a:extLst>
          </p:cNvPr>
          <p:cNvSpPr txBox="1"/>
          <p:nvPr/>
        </p:nvSpPr>
        <p:spPr>
          <a:xfrm>
            <a:off x="4531658" y="2531866"/>
            <a:ext cx="721210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Produkt Regular" pitchFamily="2" charset="77"/>
              </a:rPr>
              <a:t>Gates work in binary language</a:t>
            </a:r>
            <a:endParaRPr sz="2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7" name="Born in India">
            <a:extLst>
              <a:ext uri="{FF2B5EF4-FFF2-40B4-BE49-F238E27FC236}">
                <a16:creationId xmlns:a16="http://schemas.microsoft.com/office/drawing/2014/main" id="{E5558708-77D6-CE04-9D60-D8A7C4B26072}"/>
              </a:ext>
            </a:extLst>
          </p:cNvPr>
          <p:cNvSpPr txBox="1"/>
          <p:nvPr/>
        </p:nvSpPr>
        <p:spPr>
          <a:xfrm>
            <a:off x="4531657" y="3508488"/>
            <a:ext cx="721210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Produkt Regular" pitchFamily="2" charset="77"/>
              </a:rPr>
              <a:t>1000 1010 1010  1101</a:t>
            </a:r>
            <a:endParaRPr sz="2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8" name="Born in India">
            <a:extLst>
              <a:ext uri="{FF2B5EF4-FFF2-40B4-BE49-F238E27FC236}">
                <a16:creationId xmlns:a16="http://schemas.microsoft.com/office/drawing/2014/main" id="{081C315B-822E-437F-1214-5529FAA16E35}"/>
              </a:ext>
            </a:extLst>
          </p:cNvPr>
          <p:cNvSpPr txBox="1"/>
          <p:nvPr/>
        </p:nvSpPr>
        <p:spPr>
          <a:xfrm>
            <a:off x="4531657" y="4485110"/>
            <a:ext cx="7212106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Produkt Regular" pitchFamily="2" charset="77"/>
              </a:rPr>
              <a:t> very difficult for humans to understand and work with</a:t>
            </a:r>
            <a:endParaRPr sz="2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9" name="Born in India">
            <a:extLst>
              <a:ext uri="{FF2B5EF4-FFF2-40B4-BE49-F238E27FC236}">
                <a16:creationId xmlns:a16="http://schemas.microsoft.com/office/drawing/2014/main" id="{C160A381-0ABD-537D-A915-4E2DF4A103E3}"/>
              </a:ext>
            </a:extLst>
          </p:cNvPr>
          <p:cNvSpPr txBox="1"/>
          <p:nvPr/>
        </p:nvSpPr>
        <p:spPr>
          <a:xfrm>
            <a:off x="4531657" y="1555244"/>
            <a:ext cx="721210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Produkt Regular" pitchFamily="2" charset="77"/>
              </a:rPr>
              <a:t> CPU is made up of gates</a:t>
            </a:r>
            <a:endParaRPr sz="2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0" name="Born in India">
            <a:extLst>
              <a:ext uri="{FF2B5EF4-FFF2-40B4-BE49-F238E27FC236}">
                <a16:creationId xmlns:a16="http://schemas.microsoft.com/office/drawing/2014/main" id="{4DEEC164-C367-92C8-C4F5-341CCF21C1BC}"/>
              </a:ext>
            </a:extLst>
          </p:cNvPr>
          <p:cNvSpPr txBox="1"/>
          <p:nvPr/>
        </p:nvSpPr>
        <p:spPr>
          <a:xfrm>
            <a:off x="4262717" y="567267"/>
            <a:ext cx="7212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endParaRPr sz="4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1" name="Born in India">
            <a:extLst>
              <a:ext uri="{FF2B5EF4-FFF2-40B4-BE49-F238E27FC236}">
                <a16:creationId xmlns:a16="http://schemas.microsoft.com/office/drawing/2014/main" id="{1B2E845B-B333-9F30-C67C-041B5966B188}"/>
              </a:ext>
            </a:extLst>
          </p:cNvPr>
          <p:cNvSpPr txBox="1"/>
          <p:nvPr/>
        </p:nvSpPr>
        <p:spPr>
          <a:xfrm>
            <a:off x="4323232" y="619482"/>
            <a:ext cx="742053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Produkt Regular" pitchFamily="2" charset="77"/>
              </a:rPr>
              <a:t>Processor (CPU)</a:t>
            </a:r>
            <a:endParaRPr sz="3600" b="1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9F25DC-6D2F-4D0F-1634-B38B744BCF3B}"/>
              </a:ext>
            </a:extLst>
          </p:cNvPr>
          <p:cNvCxnSpPr>
            <a:cxnSpLocks/>
          </p:cNvCxnSpPr>
          <p:nvPr/>
        </p:nvCxnSpPr>
        <p:spPr>
          <a:xfrm>
            <a:off x="4444255" y="1210235"/>
            <a:ext cx="57082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7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09759-28A3-D8AF-4DD3-25BC846E5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9AD76-5886-82A0-C1A7-463B9157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z="2400" smtClean="0">
                <a:solidFill>
                  <a:schemeClr val="bg1"/>
                </a:solidFill>
                <a:latin typeface="Produkt Regular" pitchFamily="2" charset="77"/>
              </a:rPr>
              <a:t>3</a:t>
            </a:fld>
            <a:endParaRPr lang="en-US" sz="2400">
              <a:solidFill>
                <a:schemeClr val="bg1"/>
              </a:solidFill>
              <a:latin typeface="Produkt Regular" pitchFamily="2" charset="77"/>
            </a:endParaRPr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D2AC41F3-BF62-B539-ACE7-30F127F05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64" r="25466" b="2"/>
          <a:stretch>
            <a:fillRect/>
          </a:stretch>
        </p:blipFill>
        <p:spPr>
          <a:xfrm>
            <a:off x="322749" y="681037"/>
            <a:ext cx="3939968" cy="5133565"/>
          </a:xfrm>
          <a:prstGeom prst="rect">
            <a:avLst/>
          </a:prstGeom>
        </p:spPr>
      </p:pic>
      <p:sp>
        <p:nvSpPr>
          <p:cNvPr id="7" name="Born in India">
            <a:extLst>
              <a:ext uri="{FF2B5EF4-FFF2-40B4-BE49-F238E27FC236}">
                <a16:creationId xmlns:a16="http://schemas.microsoft.com/office/drawing/2014/main" id="{E54846F6-B8A9-A0EF-7DEA-9C1AD09C11E6}"/>
              </a:ext>
            </a:extLst>
          </p:cNvPr>
          <p:cNvSpPr txBox="1"/>
          <p:nvPr/>
        </p:nvSpPr>
        <p:spPr>
          <a:xfrm>
            <a:off x="4531657" y="2398673"/>
            <a:ext cx="721210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Produkt Regular" pitchFamily="2" charset="77"/>
              </a:rPr>
              <a:t> CPU does not understand it</a:t>
            </a:r>
            <a:endParaRPr sz="2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9" name="Born in India">
            <a:extLst>
              <a:ext uri="{FF2B5EF4-FFF2-40B4-BE49-F238E27FC236}">
                <a16:creationId xmlns:a16="http://schemas.microsoft.com/office/drawing/2014/main" id="{A8CE331A-99A7-C356-1BD0-3F620F1383E4}"/>
              </a:ext>
            </a:extLst>
          </p:cNvPr>
          <p:cNvSpPr txBox="1"/>
          <p:nvPr/>
        </p:nvSpPr>
        <p:spPr>
          <a:xfrm>
            <a:off x="4531657" y="1555244"/>
            <a:ext cx="721210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Produkt Regular" pitchFamily="2" charset="77"/>
              </a:rPr>
              <a:t>Meant to be used by programmers</a:t>
            </a:r>
            <a:endParaRPr sz="2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0" name="Born in India">
            <a:extLst>
              <a:ext uri="{FF2B5EF4-FFF2-40B4-BE49-F238E27FC236}">
                <a16:creationId xmlns:a16="http://schemas.microsoft.com/office/drawing/2014/main" id="{B2D0F456-C8A6-7912-5FB7-BDDE8DC15954}"/>
              </a:ext>
            </a:extLst>
          </p:cNvPr>
          <p:cNvSpPr txBox="1"/>
          <p:nvPr/>
        </p:nvSpPr>
        <p:spPr>
          <a:xfrm>
            <a:off x="4262717" y="567267"/>
            <a:ext cx="7212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endParaRPr sz="4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1" name="Born in India">
            <a:extLst>
              <a:ext uri="{FF2B5EF4-FFF2-40B4-BE49-F238E27FC236}">
                <a16:creationId xmlns:a16="http://schemas.microsoft.com/office/drawing/2014/main" id="{24B34015-5588-FF1B-C2C7-D22D514B4154}"/>
              </a:ext>
            </a:extLst>
          </p:cNvPr>
          <p:cNvSpPr txBox="1"/>
          <p:nvPr/>
        </p:nvSpPr>
        <p:spPr>
          <a:xfrm>
            <a:off x="4323232" y="650259"/>
            <a:ext cx="742053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Produkt Regular" pitchFamily="2" charset="77"/>
              </a:rPr>
              <a:t>High-Level Programming Language</a:t>
            </a:r>
            <a:endParaRPr sz="3200" b="1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65D59-CE04-920F-7EF5-6E3D0D8F5546}"/>
              </a:ext>
            </a:extLst>
          </p:cNvPr>
          <p:cNvCxnSpPr>
            <a:cxnSpLocks/>
          </p:cNvCxnSpPr>
          <p:nvPr/>
        </p:nvCxnSpPr>
        <p:spPr>
          <a:xfrm>
            <a:off x="4444255" y="1210235"/>
            <a:ext cx="72995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Born in India">
            <a:extLst>
              <a:ext uri="{FF2B5EF4-FFF2-40B4-BE49-F238E27FC236}">
                <a16:creationId xmlns:a16="http://schemas.microsoft.com/office/drawing/2014/main" id="{BA88489A-13DF-8495-D530-F75554AF1592}"/>
              </a:ext>
            </a:extLst>
          </p:cNvPr>
          <p:cNvSpPr txBox="1"/>
          <p:nvPr/>
        </p:nvSpPr>
        <p:spPr>
          <a:xfrm>
            <a:off x="4531657" y="3242102"/>
            <a:ext cx="721210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Produkt Regular" pitchFamily="2" charset="77"/>
              </a:rPr>
              <a:t> Translation is needed</a:t>
            </a:r>
            <a:endParaRPr sz="2800" dirty="0">
              <a:solidFill>
                <a:schemeClr val="bg1"/>
              </a:solidFill>
              <a:latin typeface="Produkt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9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CDEA5-95F9-EB9C-EACB-EBD598816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45743-5B16-3706-7809-EC684C6F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z="2400" smtClean="0">
                <a:solidFill>
                  <a:schemeClr val="bg1"/>
                </a:solidFill>
                <a:latin typeface="Produkt Regular" pitchFamily="2" charset="77"/>
              </a:rPr>
              <a:t>4</a:t>
            </a:fld>
            <a:endParaRPr lang="en-US" sz="240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0" name="Born in India">
            <a:extLst>
              <a:ext uri="{FF2B5EF4-FFF2-40B4-BE49-F238E27FC236}">
                <a16:creationId xmlns:a16="http://schemas.microsoft.com/office/drawing/2014/main" id="{4C9114F7-7249-64A7-D140-F9151B220780}"/>
              </a:ext>
            </a:extLst>
          </p:cNvPr>
          <p:cNvSpPr txBox="1"/>
          <p:nvPr/>
        </p:nvSpPr>
        <p:spPr>
          <a:xfrm>
            <a:off x="4262717" y="567267"/>
            <a:ext cx="7212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2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endParaRPr sz="4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pic>
        <p:nvPicPr>
          <p:cNvPr id="15" name="Picture 14" descr="CPU with binary numbers and blueprint">
            <a:extLst>
              <a:ext uri="{FF2B5EF4-FFF2-40B4-BE49-F238E27FC236}">
                <a16:creationId xmlns:a16="http://schemas.microsoft.com/office/drawing/2014/main" id="{A6C451F8-05B1-7C93-B6F9-3C0B513462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l="31364" r="25466" b="2"/>
          <a:stretch>
            <a:fillRect/>
          </a:stretch>
        </p:blipFill>
        <p:spPr>
          <a:xfrm>
            <a:off x="507639" y="412434"/>
            <a:ext cx="6041079" cy="5611016"/>
          </a:xfrm>
          <a:prstGeom prst="rect">
            <a:avLst/>
          </a:prstGeom>
        </p:spPr>
      </p:pic>
      <p:sp>
        <p:nvSpPr>
          <p:cNvPr id="14" name="Born in India">
            <a:extLst>
              <a:ext uri="{FF2B5EF4-FFF2-40B4-BE49-F238E27FC236}">
                <a16:creationId xmlns:a16="http://schemas.microsoft.com/office/drawing/2014/main" id="{FCD5C228-0B51-C03C-1ADD-AF5E889648AF}"/>
              </a:ext>
            </a:extLst>
          </p:cNvPr>
          <p:cNvSpPr txBox="1"/>
          <p:nvPr/>
        </p:nvSpPr>
        <p:spPr>
          <a:xfrm>
            <a:off x="1304365" y="4597849"/>
            <a:ext cx="1057386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2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 Interpreter: Translates one line at a time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7" name="Born in India">
            <a:extLst>
              <a:ext uri="{FF2B5EF4-FFF2-40B4-BE49-F238E27FC236}">
                <a16:creationId xmlns:a16="http://schemas.microsoft.com/office/drawing/2014/main" id="{2488D839-24B3-9F15-DE67-6FC848F44F52}"/>
              </a:ext>
            </a:extLst>
          </p:cNvPr>
          <p:cNvSpPr txBox="1"/>
          <p:nvPr/>
        </p:nvSpPr>
        <p:spPr>
          <a:xfrm>
            <a:off x="900954" y="3094879"/>
            <a:ext cx="1057386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2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 There are two ways the translation works: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8" name="Born in India">
            <a:extLst>
              <a:ext uri="{FF2B5EF4-FFF2-40B4-BE49-F238E27FC236}">
                <a16:creationId xmlns:a16="http://schemas.microsoft.com/office/drawing/2014/main" id="{2BA56738-FCDD-750E-15B0-F9ACDE7E0227}"/>
              </a:ext>
            </a:extLst>
          </p:cNvPr>
          <p:cNvSpPr txBox="1"/>
          <p:nvPr/>
        </p:nvSpPr>
        <p:spPr>
          <a:xfrm>
            <a:off x="1304366" y="3878783"/>
            <a:ext cx="1057386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2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Compiler: Translates entire program at a time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9" name="Born in India">
            <a:extLst>
              <a:ext uri="{FF2B5EF4-FFF2-40B4-BE49-F238E27FC236}">
                <a16:creationId xmlns:a16="http://schemas.microsoft.com/office/drawing/2014/main" id="{C158791A-4500-25DE-824A-0A9815DFE8F9}"/>
              </a:ext>
            </a:extLst>
          </p:cNvPr>
          <p:cNvSpPr txBox="1"/>
          <p:nvPr/>
        </p:nvSpPr>
        <p:spPr>
          <a:xfrm>
            <a:off x="900953" y="1759368"/>
            <a:ext cx="105738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2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 We need another program to translate high level programming language into machine language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1" name="Born in India">
            <a:extLst>
              <a:ext uri="{FF2B5EF4-FFF2-40B4-BE49-F238E27FC236}">
                <a16:creationId xmlns:a16="http://schemas.microsoft.com/office/drawing/2014/main" id="{18A4545C-42E4-BEFD-45A5-B259AFA854B0}"/>
              </a:ext>
            </a:extLst>
          </p:cNvPr>
          <p:cNvSpPr txBox="1"/>
          <p:nvPr/>
        </p:nvSpPr>
        <p:spPr>
          <a:xfrm>
            <a:off x="692528" y="619482"/>
            <a:ext cx="920450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2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Produkt Regular" pitchFamily="2" charset="77"/>
              </a:rPr>
              <a:t>Translation is needed</a:t>
            </a:r>
            <a:endParaRPr sz="3600" b="1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37793A-C352-8DE7-97AA-58BB3FE6E122}"/>
              </a:ext>
            </a:extLst>
          </p:cNvPr>
          <p:cNvCxnSpPr>
            <a:cxnSpLocks/>
          </p:cNvCxnSpPr>
          <p:nvPr/>
        </p:nvCxnSpPr>
        <p:spPr>
          <a:xfrm>
            <a:off x="813551" y="1210235"/>
            <a:ext cx="66636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D23DF-190E-35FA-5A98-3361BF311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16E85-9633-A174-9B1C-3F496D48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z="2400" smtClean="0">
                <a:solidFill>
                  <a:schemeClr val="bg1"/>
                </a:solidFill>
                <a:latin typeface="Produkt Regular" pitchFamily="2" charset="77"/>
              </a:rPr>
              <a:t>5</a:t>
            </a:fld>
            <a:endParaRPr lang="en-US" sz="240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7" name="Born in India">
            <a:extLst>
              <a:ext uri="{FF2B5EF4-FFF2-40B4-BE49-F238E27FC236}">
                <a16:creationId xmlns:a16="http://schemas.microsoft.com/office/drawing/2014/main" id="{03F9BE95-675A-EF2A-AE65-8764C917A8AD}"/>
              </a:ext>
            </a:extLst>
          </p:cNvPr>
          <p:cNvSpPr txBox="1"/>
          <p:nvPr/>
        </p:nvSpPr>
        <p:spPr>
          <a:xfrm>
            <a:off x="900953" y="2380714"/>
            <a:ext cx="1057386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 Then, you can run the executable file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9" name="Born in India">
            <a:extLst>
              <a:ext uri="{FF2B5EF4-FFF2-40B4-BE49-F238E27FC236}">
                <a16:creationId xmlns:a16="http://schemas.microsoft.com/office/drawing/2014/main" id="{A767A095-41FC-D2E5-A0E7-0191036CF474}"/>
              </a:ext>
            </a:extLst>
          </p:cNvPr>
          <p:cNvSpPr txBox="1"/>
          <p:nvPr/>
        </p:nvSpPr>
        <p:spPr>
          <a:xfrm>
            <a:off x="900953" y="1661647"/>
            <a:ext cx="105738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Translates entire program and returns an executable file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0" name="Born in India">
            <a:extLst>
              <a:ext uri="{FF2B5EF4-FFF2-40B4-BE49-F238E27FC236}">
                <a16:creationId xmlns:a16="http://schemas.microsoft.com/office/drawing/2014/main" id="{71A2E6DC-475C-3C10-79F3-35699F4D66D5}"/>
              </a:ext>
            </a:extLst>
          </p:cNvPr>
          <p:cNvSpPr txBox="1"/>
          <p:nvPr/>
        </p:nvSpPr>
        <p:spPr>
          <a:xfrm>
            <a:off x="4262717" y="567267"/>
            <a:ext cx="7212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endParaRPr sz="4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1" name="Born in India">
            <a:extLst>
              <a:ext uri="{FF2B5EF4-FFF2-40B4-BE49-F238E27FC236}">
                <a16:creationId xmlns:a16="http://schemas.microsoft.com/office/drawing/2014/main" id="{713F8A5A-7044-278B-2920-8718D5FB3CDC}"/>
              </a:ext>
            </a:extLst>
          </p:cNvPr>
          <p:cNvSpPr txBox="1"/>
          <p:nvPr/>
        </p:nvSpPr>
        <p:spPr>
          <a:xfrm>
            <a:off x="692528" y="619482"/>
            <a:ext cx="920450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Produkt Regular" pitchFamily="2" charset="77"/>
              </a:rPr>
              <a:t>Compiler</a:t>
            </a:r>
            <a:endParaRPr sz="3600" b="1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76AD4F-20B6-2918-AD1F-F12B4C9570BB}"/>
              </a:ext>
            </a:extLst>
          </p:cNvPr>
          <p:cNvCxnSpPr>
            <a:cxnSpLocks/>
          </p:cNvCxnSpPr>
          <p:nvPr/>
        </p:nvCxnSpPr>
        <p:spPr>
          <a:xfrm>
            <a:off x="813551" y="1210235"/>
            <a:ext cx="66636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7D75C2-4B8B-6475-10B0-246277F183F7}"/>
                  </a:ext>
                </a:extLst>
              </p14:cNvPr>
              <p14:cNvContentPartPr/>
              <p14:nvPr/>
            </p14:nvContentPartPr>
            <p14:xfrm>
              <a:off x="1943640" y="1014120"/>
              <a:ext cx="7473600" cy="423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7D75C2-4B8B-6475-10B0-246277F183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4280" y="1004760"/>
                <a:ext cx="7492320" cy="42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27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9D66A-91FF-ADB1-59E1-7BC5A98FE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91974-25B6-260B-FB5A-FBD12C15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z="2400" smtClean="0">
                <a:solidFill>
                  <a:schemeClr val="bg1"/>
                </a:solidFill>
                <a:latin typeface="Produkt Regular" pitchFamily="2" charset="77"/>
              </a:rPr>
              <a:t>6</a:t>
            </a:fld>
            <a:endParaRPr lang="en-US" sz="240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7" name="Born in India">
            <a:extLst>
              <a:ext uri="{FF2B5EF4-FFF2-40B4-BE49-F238E27FC236}">
                <a16:creationId xmlns:a16="http://schemas.microsoft.com/office/drawing/2014/main" id="{037571D0-0E5A-C6D1-7338-412A460045DA}"/>
              </a:ext>
            </a:extLst>
          </p:cNvPr>
          <p:cNvSpPr txBox="1"/>
          <p:nvPr/>
        </p:nvSpPr>
        <p:spPr>
          <a:xfrm>
            <a:off x="900953" y="2380714"/>
            <a:ext cx="1057386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 Translates one line to machine language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8" name="Born in India">
            <a:extLst>
              <a:ext uri="{FF2B5EF4-FFF2-40B4-BE49-F238E27FC236}">
                <a16:creationId xmlns:a16="http://schemas.microsoft.com/office/drawing/2014/main" id="{3B52E7B5-D696-96C4-DEF5-D4DB3723CD04}"/>
              </a:ext>
            </a:extLst>
          </p:cNvPr>
          <p:cNvSpPr txBox="1"/>
          <p:nvPr/>
        </p:nvSpPr>
        <p:spPr>
          <a:xfrm>
            <a:off x="900952" y="3099781"/>
            <a:ext cx="1057386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Executes that line and then go to the next line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9" name="Born in India">
            <a:extLst>
              <a:ext uri="{FF2B5EF4-FFF2-40B4-BE49-F238E27FC236}">
                <a16:creationId xmlns:a16="http://schemas.microsoft.com/office/drawing/2014/main" id="{44C901FA-0F35-67B5-FD16-BAF322280C98}"/>
              </a:ext>
            </a:extLst>
          </p:cNvPr>
          <p:cNvSpPr txBox="1"/>
          <p:nvPr/>
        </p:nvSpPr>
        <p:spPr>
          <a:xfrm>
            <a:off x="900953" y="1661647"/>
            <a:ext cx="105738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Translation and execution happens on a line by line basis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0" name="Born in India">
            <a:extLst>
              <a:ext uri="{FF2B5EF4-FFF2-40B4-BE49-F238E27FC236}">
                <a16:creationId xmlns:a16="http://schemas.microsoft.com/office/drawing/2014/main" id="{44BAB193-B6B9-5C52-7263-26AD6A69FFF7}"/>
              </a:ext>
            </a:extLst>
          </p:cNvPr>
          <p:cNvSpPr txBox="1"/>
          <p:nvPr/>
        </p:nvSpPr>
        <p:spPr>
          <a:xfrm>
            <a:off x="4262717" y="567267"/>
            <a:ext cx="7212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endParaRPr sz="4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1" name="Born in India">
            <a:extLst>
              <a:ext uri="{FF2B5EF4-FFF2-40B4-BE49-F238E27FC236}">
                <a16:creationId xmlns:a16="http://schemas.microsoft.com/office/drawing/2014/main" id="{E1DE2CF3-439C-C962-9895-49CEE3AFF2C2}"/>
              </a:ext>
            </a:extLst>
          </p:cNvPr>
          <p:cNvSpPr txBox="1"/>
          <p:nvPr/>
        </p:nvSpPr>
        <p:spPr>
          <a:xfrm>
            <a:off x="692528" y="619482"/>
            <a:ext cx="920450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Produkt Regular" pitchFamily="2" charset="77"/>
              </a:rPr>
              <a:t>Interpreter</a:t>
            </a:r>
            <a:endParaRPr sz="3600" b="1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5B303E-3E1C-2287-C37F-62E4028D78FD}"/>
              </a:ext>
            </a:extLst>
          </p:cNvPr>
          <p:cNvCxnSpPr>
            <a:cxnSpLocks/>
          </p:cNvCxnSpPr>
          <p:nvPr/>
        </p:nvCxnSpPr>
        <p:spPr>
          <a:xfrm>
            <a:off x="813551" y="1210235"/>
            <a:ext cx="66636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orn in India">
            <a:extLst>
              <a:ext uri="{FF2B5EF4-FFF2-40B4-BE49-F238E27FC236}">
                <a16:creationId xmlns:a16="http://schemas.microsoft.com/office/drawing/2014/main" id="{04A81910-7D54-D56A-DAE2-AF76C141C0E2}"/>
              </a:ext>
            </a:extLst>
          </p:cNvPr>
          <p:cNvSpPr txBox="1"/>
          <p:nvPr/>
        </p:nvSpPr>
        <p:spPr>
          <a:xfrm>
            <a:off x="900951" y="3769401"/>
            <a:ext cx="1057386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E.g., Java</a:t>
            </a:r>
            <a:r>
              <a:rPr lang="en-US" sz="2400">
                <a:solidFill>
                  <a:schemeClr val="bg1"/>
                </a:solidFill>
                <a:latin typeface="Produkt Regular" pitchFamily="2" charset="77"/>
              </a:rPr>
              <a:t>, JavaScript, R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78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A2DFF-3C01-D23F-DC9F-E2BBE913A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5D0C3-D0F8-6E78-957D-D3006928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3FB7-BE5D-BA4D-8E42-E4DF1646FB53}" type="slidenum">
              <a:rPr lang="en-US" sz="2400" smtClean="0">
                <a:solidFill>
                  <a:schemeClr val="bg1"/>
                </a:solidFill>
                <a:latin typeface="Produkt Regular" pitchFamily="2" charset="77"/>
              </a:rPr>
              <a:t>7</a:t>
            </a:fld>
            <a:endParaRPr lang="en-US" sz="240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9" name="Born in India">
            <a:extLst>
              <a:ext uri="{FF2B5EF4-FFF2-40B4-BE49-F238E27FC236}">
                <a16:creationId xmlns:a16="http://schemas.microsoft.com/office/drawing/2014/main" id="{57FFF2BB-EB26-2C64-F2DE-9E4C7D009DD4}"/>
              </a:ext>
            </a:extLst>
          </p:cNvPr>
          <p:cNvSpPr txBox="1"/>
          <p:nvPr/>
        </p:nvSpPr>
        <p:spPr>
          <a:xfrm>
            <a:off x="900953" y="1661647"/>
            <a:ext cx="105738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Python is an interpreting language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0" name="Born in India">
            <a:extLst>
              <a:ext uri="{FF2B5EF4-FFF2-40B4-BE49-F238E27FC236}">
                <a16:creationId xmlns:a16="http://schemas.microsoft.com/office/drawing/2014/main" id="{7AD90D86-FC93-D4D0-34F4-D14125F2DC42}"/>
              </a:ext>
            </a:extLst>
          </p:cNvPr>
          <p:cNvSpPr txBox="1"/>
          <p:nvPr/>
        </p:nvSpPr>
        <p:spPr>
          <a:xfrm>
            <a:off x="4262717" y="567267"/>
            <a:ext cx="7212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endParaRPr sz="48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11" name="Born in India">
            <a:extLst>
              <a:ext uri="{FF2B5EF4-FFF2-40B4-BE49-F238E27FC236}">
                <a16:creationId xmlns:a16="http://schemas.microsoft.com/office/drawing/2014/main" id="{2CD3A5C5-8425-D74C-0B4F-A343736C1D83}"/>
              </a:ext>
            </a:extLst>
          </p:cNvPr>
          <p:cNvSpPr txBox="1"/>
          <p:nvPr/>
        </p:nvSpPr>
        <p:spPr>
          <a:xfrm>
            <a:off x="692528" y="619482"/>
            <a:ext cx="920450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marL="152400" indent="0"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Produkt Regular" pitchFamily="2" charset="77"/>
              </a:rPr>
              <a:t>Python</a:t>
            </a:r>
            <a:endParaRPr sz="3600" b="1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19F945-0EFB-1E21-6EAA-AF42B711B8BE}"/>
              </a:ext>
            </a:extLst>
          </p:cNvPr>
          <p:cNvCxnSpPr>
            <a:cxnSpLocks/>
          </p:cNvCxnSpPr>
          <p:nvPr/>
        </p:nvCxnSpPr>
        <p:spPr>
          <a:xfrm>
            <a:off x="813551" y="1210235"/>
            <a:ext cx="66636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orn in India">
            <a:extLst>
              <a:ext uri="{FF2B5EF4-FFF2-40B4-BE49-F238E27FC236}">
                <a16:creationId xmlns:a16="http://schemas.microsoft.com/office/drawing/2014/main" id="{8C6AAEEE-4DF1-7004-B7A1-FA996DD8B7AE}"/>
              </a:ext>
            </a:extLst>
          </p:cNvPr>
          <p:cNvSpPr txBox="1"/>
          <p:nvPr/>
        </p:nvSpPr>
        <p:spPr>
          <a:xfrm>
            <a:off x="900953" y="2386695"/>
            <a:ext cx="105738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42900" indent="-190500">
              <a:buSzPct val="70000"/>
              <a:buBlip>
                <a:blip r:embed="rId3"/>
              </a:buBlip>
              <a:defRPr sz="55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rodukt Regular" pitchFamily="2" charset="77"/>
              </a:rPr>
              <a:t>All errors are runtime error</a:t>
            </a:r>
            <a:endParaRPr sz="2400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pic>
        <p:nvPicPr>
          <p:cNvPr id="5" name="Picture 4" descr="A black screen with blue text&#10;&#10;AI-generated content may be incorrect.">
            <a:extLst>
              <a:ext uri="{FF2B5EF4-FFF2-40B4-BE49-F238E27FC236}">
                <a16:creationId xmlns:a16="http://schemas.microsoft.com/office/drawing/2014/main" id="{B5788A41-F3A3-FC5E-B708-CB1A5E7C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53" y="3111743"/>
            <a:ext cx="6019800" cy="2463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8DD18E-01B8-003A-52AD-A756734D5D5B}"/>
                  </a:ext>
                </a:extLst>
              </p14:cNvPr>
              <p14:cNvContentPartPr/>
              <p14:nvPr/>
            </p14:nvContentPartPr>
            <p14:xfrm>
              <a:off x="1018800" y="2824200"/>
              <a:ext cx="8354880" cy="245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8DD18E-01B8-003A-52AD-A756734D5D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9440" y="2814840"/>
                <a:ext cx="8373600" cy="24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8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178</Words>
  <Application>Microsoft Macintosh PowerPoint</Application>
  <PresentationFormat>Widescreen</PresentationFormat>
  <Paragraphs>40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APPLE CHANCERY</vt:lpstr>
      <vt:lpstr>Aptos</vt:lpstr>
      <vt:lpstr>Aptos Display</vt:lpstr>
      <vt:lpstr>Arial</vt:lpstr>
      <vt:lpstr>Georgia</vt:lpstr>
      <vt:lpstr>Produkt Regular</vt:lpstr>
      <vt:lpstr>Office Theme</vt:lpstr>
      <vt:lpstr>Compiler Vs Interpreter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Ajit Chavan</dc:creator>
  <cp:lastModifiedBy>Ajit Chavan</cp:lastModifiedBy>
  <cp:revision>10</cp:revision>
  <dcterms:created xsi:type="dcterms:W3CDTF">2025-05-25T22:10:09Z</dcterms:created>
  <dcterms:modified xsi:type="dcterms:W3CDTF">2025-05-29T20:16:09Z</dcterms:modified>
</cp:coreProperties>
</file>