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/>
    <p:restoredTop sz="94669"/>
  </p:normalViewPr>
  <p:slideViewPr>
    <p:cSldViewPr snapToGrid="0">
      <p:cViewPr varScale="1">
        <p:scale>
          <a:sx n="93" d="100"/>
          <a:sy n="93" d="100"/>
        </p:scale>
        <p:origin x="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1DADD-E7ED-8C4E-B4D8-B2DD2A74C2B5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FB9F2-E05B-6547-AC8A-5FACB68C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8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13FD-1D06-D0FD-3850-7B4662580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D4B58-F9BE-C435-CC1E-B26C56133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FD2E-9171-FB0A-3069-DCCEAB33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F7CB-01B7-EF4B-BC18-48EBE2E87182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85AF0-5B93-73D9-D742-EA03D36A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5D55-E654-C4E5-3669-3D80CCEC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C23F-C92D-B56B-2F22-3F8A5157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75655-8DB1-F8C8-65FA-5C7FEB210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E6CF-2503-71C1-969F-1743F283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AA66-83FC-2D46-9611-718730DD7B30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D9EC-FA57-248F-F79E-644A301E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D2D08-E748-188F-855F-2E450EAE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5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5554A-4CCB-2478-905D-53D44F442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2A2EA-E4C5-0C24-31C3-9746F870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25015-305A-2020-BD0E-AF87A3E5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5D9C-3DFD-AD49-9C0E-ACAB3CB11585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C9E9-EC82-9133-4D35-8B09DE98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5AE2-F149-E395-72F0-B0ED9A04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8A6D-6C84-01E4-3294-45F7AA61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C4911-21BD-9ADC-83B0-A0F96A7A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1E7B-9CBB-9127-1B43-5364BBA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08A-2785-4048-940A-E242C994A715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32DE-EBB0-0128-9A11-C94B6F35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4936-8591-BE64-C43B-5B2D4323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0A02-A353-BFBF-FEC9-47224375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FB6EA-5867-C3BA-0E58-C25F09E8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A704-B526-3E5D-236A-A7C4D5F0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32C-C5C6-CA4D-AA04-C012EEBB0903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DCDFE-13DD-B8ED-E682-D732B05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6E660-2277-A2DD-6ECE-59E7217A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56DE-67A2-2F29-31F5-45A08B1A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6194-8599-A7A3-C4E7-ED4948627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F70C0-C6CE-FD11-A5ED-7DB8A296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FE2F4-8F85-C1AC-7E50-8B2EAD17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3E1-2752-D647-8A5F-FD66F779F315}" type="datetime1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5FA1-D397-08DC-2E75-4926D4F3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D710D-73F7-0012-6DC1-E689178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A973-1760-D0A8-7084-8FE3CD08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5C17B-DD90-B0C2-1E76-727079D3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58CAF-AF5F-E65A-663E-A040337F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FE3C6-59CB-3124-E5CD-ABD875BA3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AFBCF-0035-6B20-E30C-9EBFE77BB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82E6E-EFAE-2510-AEDE-CB2DD18E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751-0467-7C40-996B-538A91FD8E4D}" type="datetime1">
              <a:rPr lang="en-US" smtClean="0"/>
              <a:t>5/29/25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9ED82-5533-9080-600A-CE3B5449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25E26-2147-94E1-942D-7F2A3B8D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0039-F5B5-1FB4-4F3A-5CEB4CF8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695C3-0852-E2B7-CCB9-4F4BB1E8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3542-4A63-634E-8A0B-E78AAAC6252D}" type="datetime1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ED182-C5A8-44D6-1E8B-915CD78F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09BDF-DD56-9AC5-6215-FFF5C4CC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05E61-95B3-0DAD-D294-CCBCBB81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F7E4-4EA8-FB4F-A640-02F6FD262768}" type="datetime1">
              <a:rPr lang="en-US" smtClean="0"/>
              <a:t>5/29/25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368DB-C3A6-4A2A-623E-465371C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838C2-11B7-5CBE-31BB-DF4C29AD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E5E0-8499-7A50-7059-7AF85C60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9DB4-4F36-4F84-3FF8-35B941B1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B3B-5139-F4AF-5D1D-FE8072FC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8F1A5-BA58-9785-A552-E1C4F9D4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9293-96FE-3D49-A2FB-2B717FED3F06}" type="datetime1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6E6B7-6C74-387E-C022-577D1699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69E5A-01F2-64BC-8972-E7A6B266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BBAA-BB82-B41D-6B53-4BDF9701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D3C7A-86A0-EDA5-EB7F-0E1B388CB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57832-3FA8-49AE-9BCF-332F7D6D4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9C11B-78E5-BC67-032E-6B54F3EF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68FC-80EF-7541-B208-61023CD56538}" type="datetime1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939B0-E3EA-3494-8468-273FECFC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5D70-9EB9-D466-23AE-B404CC1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042E3-CE56-5907-9FDE-D189B763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43646-E9AD-5834-45D8-FEC3D6F8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2786A-CAC7-98F4-9D98-2005C712A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B8A7D-A875-BB4F-9597-8131B837DEE3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62335-0110-5112-DF55-36E8D519F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308A-F02A-C1D7-39D5-5AF110A51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C94F6E-AB61-3149-9750-8C2F3A60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7628-3923-0147-70A6-EA42B75DC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Python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3ECBE-4D2F-CE18-B802-0B958C583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Artificial Intelligence</a:t>
            </a:r>
          </a:p>
          <a:p>
            <a:r>
              <a:rPr lang="en-US" sz="28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Ajit Chavan</a:t>
            </a:r>
          </a:p>
          <a:p>
            <a:r>
              <a:rPr lang="en-US" sz="28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Cornell College</a:t>
            </a:r>
            <a:endParaRPr lang="en-US" b="1" dirty="0">
              <a:solidFill>
                <a:schemeClr val="bg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1D3D2-6CD8-59F3-2B32-6293FA4A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2BF1-0BF1-648C-02B2-3131AC3A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Python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8D296-9DF9-675A-048F-11360D31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2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FC9E5-F6D4-9615-D5EE-E004A361111E}"/>
              </a:ext>
            </a:extLst>
          </p:cNvPr>
          <p:cNvSpPr txBox="1"/>
          <p:nvPr/>
        </p:nvSpPr>
        <p:spPr>
          <a:xfrm>
            <a:off x="838199" y="1815353"/>
            <a:ext cx="839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Python is an interpreting language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521C2-1BA9-4127-FCE9-1E668DDA95AF}"/>
              </a:ext>
            </a:extLst>
          </p:cNvPr>
          <p:cNvSpPr txBox="1"/>
          <p:nvPr/>
        </p:nvSpPr>
        <p:spPr>
          <a:xfrm>
            <a:off x="838199" y="2678391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Python is a case sensitive language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70953-6877-1DD4-0FC5-5AE01E2944BF}"/>
              </a:ext>
            </a:extLst>
          </p:cNvPr>
          <p:cNvSpPr txBox="1"/>
          <p:nvPr/>
        </p:nvSpPr>
        <p:spPr>
          <a:xfrm>
            <a:off x="838199" y="3541429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Each line has one statement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D5E13-5B2C-B585-8248-230320BD5AEF}"/>
              </a:ext>
            </a:extLst>
          </p:cNvPr>
          <p:cNvSpPr txBox="1"/>
          <p:nvPr/>
        </p:nvSpPr>
        <p:spPr>
          <a:xfrm>
            <a:off x="838199" y="4404467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# marks the start of the comment</a:t>
            </a:r>
          </a:p>
        </p:txBody>
      </p:sp>
    </p:spTree>
    <p:extLst>
      <p:ext uri="{BB962C8B-B14F-4D97-AF65-F5344CB8AC3E}">
        <p14:creationId xmlns:p14="http://schemas.microsoft.com/office/powerpoint/2010/main" val="26605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EC3A1-0B4D-4C06-08D2-317F65095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AD4C-1331-5C4A-0612-6208323D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Building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0351-B347-1BED-166B-04E35573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3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E6CB-9E15-ABCC-02D5-3E240B56A2E4}"/>
              </a:ext>
            </a:extLst>
          </p:cNvPr>
          <p:cNvSpPr txBox="1"/>
          <p:nvPr/>
        </p:nvSpPr>
        <p:spPr>
          <a:xfrm>
            <a:off x="838199" y="1815353"/>
            <a:ext cx="986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program is made up of functions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596EE-7D10-22BA-D1C0-22203FA23F32}"/>
              </a:ext>
            </a:extLst>
          </p:cNvPr>
          <p:cNvSpPr txBox="1"/>
          <p:nvPr/>
        </p:nvSpPr>
        <p:spPr>
          <a:xfrm>
            <a:off x="838199" y="2678391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function is made up of statements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1833E-CB5D-6D59-E574-BB4AB5E54742}"/>
              </a:ext>
            </a:extLst>
          </p:cNvPr>
          <p:cNvSpPr txBox="1"/>
          <p:nvPr/>
        </p:nvSpPr>
        <p:spPr>
          <a:xfrm>
            <a:off x="838199" y="3541429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statement uses expressions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2BAE6-5DF0-863B-54D3-77A17BC4833D}"/>
              </a:ext>
            </a:extLst>
          </p:cNvPr>
          <p:cNvSpPr txBox="1"/>
          <p:nvPr/>
        </p:nvSpPr>
        <p:spPr>
          <a:xfrm>
            <a:off x="838199" y="4404467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An expressions use variables</a:t>
            </a:r>
          </a:p>
        </p:txBody>
      </p:sp>
    </p:spTree>
    <p:extLst>
      <p:ext uri="{BB962C8B-B14F-4D97-AF65-F5344CB8AC3E}">
        <p14:creationId xmlns:p14="http://schemas.microsoft.com/office/powerpoint/2010/main" val="23406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6905F-9E0C-8FC3-A238-69A2DD83C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335A-0E2B-0C5A-4562-6329C3FA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2C0BC-F4BF-D226-9DBE-CFA89C7E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4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1771E-A2DC-E4CC-E781-68A81024E11D}"/>
              </a:ext>
            </a:extLst>
          </p:cNvPr>
          <p:cNvSpPr txBox="1"/>
          <p:nvPr/>
        </p:nvSpPr>
        <p:spPr>
          <a:xfrm>
            <a:off x="838199" y="1815353"/>
            <a:ext cx="986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Use names (labels) and stores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3BD28-AB52-D085-5CFC-415E42B1F321}"/>
              </a:ext>
            </a:extLst>
          </p:cNvPr>
          <p:cNvSpPr txBox="1"/>
          <p:nvPr/>
        </p:nvSpPr>
        <p:spPr>
          <a:xfrm>
            <a:off x="838199" y="2678391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variable stores a value of one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1ACD9-F829-A363-5FE6-3680F29E9297}"/>
              </a:ext>
            </a:extLst>
          </p:cNvPr>
          <p:cNvSpPr txBox="1"/>
          <p:nvPr/>
        </p:nvSpPr>
        <p:spPr>
          <a:xfrm>
            <a:off x="838199" y="3541429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Type of the value is called data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FC34-9003-EF9D-1971-30B83B8D9A6D}"/>
              </a:ext>
            </a:extLst>
          </p:cNvPr>
          <p:cNvSpPr txBox="1"/>
          <p:nvPr/>
        </p:nvSpPr>
        <p:spPr>
          <a:xfrm>
            <a:off x="1819506" y="4368373"/>
            <a:ext cx="9327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= 10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b = ‘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abc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794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0ACF-1139-5CBE-9A40-A77C3CE4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FBAF-3D7F-9BB5-4A09-BD07EB5E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E796D-1486-1FFD-7AD7-4CCAF385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5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86A48-7634-D1C0-A1B1-524EF29C9D6A}"/>
              </a:ext>
            </a:extLst>
          </p:cNvPr>
          <p:cNvSpPr txBox="1"/>
          <p:nvPr/>
        </p:nvSpPr>
        <p:spPr>
          <a:xfrm>
            <a:off x="838199" y="1815353"/>
            <a:ext cx="986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Expression calculates (evaluates) values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1F832-E66E-5361-682F-5D4993753570}"/>
              </a:ext>
            </a:extLst>
          </p:cNvPr>
          <p:cNvSpPr txBox="1"/>
          <p:nvPr/>
        </p:nvSpPr>
        <p:spPr>
          <a:xfrm>
            <a:off x="838199" y="2678391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An expression returns a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AAC45-D7F5-FEF7-1EA5-8434A94B6DA6}"/>
              </a:ext>
            </a:extLst>
          </p:cNvPr>
          <p:cNvSpPr txBox="1"/>
          <p:nvPr/>
        </p:nvSpPr>
        <p:spPr>
          <a:xfrm>
            <a:off x="838199" y="3541429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Two Types of expressions: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CEA2A-D720-7FE0-5F2A-2F5030D71D77}"/>
              </a:ext>
            </a:extLst>
          </p:cNvPr>
          <p:cNvSpPr txBox="1"/>
          <p:nvPr/>
        </p:nvSpPr>
        <p:spPr>
          <a:xfrm>
            <a:off x="1432111" y="4255761"/>
            <a:ext cx="9327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Arithmetic expressions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Boolean expressions</a:t>
            </a:r>
          </a:p>
        </p:txBody>
      </p:sp>
    </p:spTree>
    <p:extLst>
      <p:ext uri="{BB962C8B-B14F-4D97-AF65-F5344CB8AC3E}">
        <p14:creationId xmlns:p14="http://schemas.microsoft.com/office/powerpoint/2010/main" val="42348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4DCBE-5353-1878-AF0E-4646C2D7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91A7-01DD-ECCB-6DBB-20B96A19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EAE8A-17D1-EC23-EB19-7B7F7F08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6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ECEBF-83E0-B593-42CA-8EA2BDAA763D}"/>
              </a:ext>
            </a:extLst>
          </p:cNvPr>
          <p:cNvSpPr txBox="1"/>
          <p:nvPr/>
        </p:nvSpPr>
        <p:spPr>
          <a:xfrm>
            <a:off x="838199" y="1815353"/>
            <a:ext cx="986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Think of a statement as a sentence in a language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BEBD6-1120-EC8E-2213-9723A6F62E0F}"/>
              </a:ext>
            </a:extLst>
          </p:cNvPr>
          <p:cNvSpPr txBox="1"/>
          <p:nvPr/>
        </p:nvSpPr>
        <p:spPr>
          <a:xfrm>
            <a:off x="838199" y="2678391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Statements perform 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18C91-B822-B4F4-856D-28E7826808B1}"/>
              </a:ext>
            </a:extLst>
          </p:cNvPr>
          <p:cNvSpPr txBox="1"/>
          <p:nvPr/>
        </p:nvSpPr>
        <p:spPr>
          <a:xfrm>
            <a:off x="838198" y="3538534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New line character is a statement delimiter in Python.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8FA07-9073-9047-3294-D1BBEEFFEB84}"/>
              </a:ext>
            </a:extLst>
          </p:cNvPr>
          <p:cNvSpPr txBox="1"/>
          <p:nvPr/>
        </p:nvSpPr>
        <p:spPr>
          <a:xfrm>
            <a:off x="838198" y="4398677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E.g., assignment statement, function call</a:t>
            </a:r>
          </a:p>
        </p:txBody>
      </p:sp>
    </p:spTree>
    <p:extLst>
      <p:ext uri="{BB962C8B-B14F-4D97-AF65-F5344CB8AC3E}">
        <p14:creationId xmlns:p14="http://schemas.microsoft.com/office/powerpoint/2010/main" val="19634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162B4-B666-9CEA-A4A9-C31CB4BD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E505-32B9-9E99-2CCA-8CEF7E61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Functions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A68E5-AAA4-CC18-E4C3-34009472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7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6C97E-84B7-673A-E325-F57B26434677}"/>
              </a:ext>
            </a:extLst>
          </p:cNvPr>
          <p:cNvSpPr txBox="1"/>
          <p:nvPr/>
        </p:nvSpPr>
        <p:spPr>
          <a:xfrm>
            <a:off x="838199" y="1815353"/>
            <a:ext cx="986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function is a collection of statements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87E11-AD65-F4CE-B877-B210C316E0C4}"/>
              </a:ext>
            </a:extLst>
          </p:cNvPr>
          <p:cNvSpPr txBox="1"/>
          <p:nvPr/>
        </p:nvSpPr>
        <p:spPr>
          <a:xfrm>
            <a:off x="838199" y="2678391"/>
            <a:ext cx="10515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When you call a function, all the statements in that function are executed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9FC94-0A96-410D-360D-61A4CCF06E5D}"/>
              </a:ext>
            </a:extLst>
          </p:cNvPr>
          <p:cNvSpPr txBox="1"/>
          <p:nvPr/>
        </p:nvSpPr>
        <p:spPr>
          <a:xfrm>
            <a:off x="838198" y="3972316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Function may or may not return any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1729C-D317-8D5C-A3AE-7DDA6BF1A47C}"/>
              </a:ext>
            </a:extLst>
          </p:cNvPr>
          <p:cNvSpPr txBox="1"/>
          <p:nvPr/>
        </p:nvSpPr>
        <p:spPr>
          <a:xfrm>
            <a:off x="838198" y="4835354"/>
            <a:ext cx="9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Functions should perform one thing </a:t>
            </a:r>
          </a:p>
        </p:txBody>
      </p:sp>
    </p:spTree>
    <p:extLst>
      <p:ext uri="{BB962C8B-B14F-4D97-AF65-F5344CB8AC3E}">
        <p14:creationId xmlns:p14="http://schemas.microsoft.com/office/powerpoint/2010/main" val="12497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6B6AF-8169-D719-045E-2954810D2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EA22-1587-9BA1-1B91-29BFB72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6C266-A7D7-EBF0-77BF-9A4076C2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F6E-AB61-3149-9750-8C2F3A60A42A}" type="slidenum">
              <a:rPr lang="en-US" sz="2000" smtClean="0">
                <a:solidFill>
                  <a:schemeClr val="bg1"/>
                </a:solidFill>
                <a:latin typeface="Produkt Regular" pitchFamily="2" charset="77"/>
              </a:rPr>
              <a:t>8</a:t>
            </a:fld>
            <a:endParaRPr lang="en-US" sz="2000">
              <a:solidFill>
                <a:schemeClr val="bg1"/>
              </a:solidFill>
              <a:latin typeface="Produkt Regular" pitchFamily="2" charset="77"/>
            </a:endParaRPr>
          </a:p>
        </p:txBody>
      </p:sp>
      <p:pic>
        <p:nvPicPr>
          <p:cNvPr id="5" name="Picture 4" descr="A white rectangular object with red and green text&#10;&#10;AI-generated content may be incorrect.">
            <a:extLst>
              <a:ext uri="{FF2B5EF4-FFF2-40B4-BE49-F238E27FC236}">
                <a16:creationId xmlns:a16="http://schemas.microsoft.com/office/drawing/2014/main" id="{A8E6CEF4-F3D3-08D5-4BCA-BF8F78E6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76858"/>
            <a:ext cx="9110033" cy="24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188</Words>
  <Application>Microsoft Macintosh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APPLE CHANCERY</vt:lpstr>
      <vt:lpstr>Aptos</vt:lpstr>
      <vt:lpstr>Aptos Display</vt:lpstr>
      <vt:lpstr>Arial</vt:lpstr>
      <vt:lpstr>Georgia</vt:lpstr>
      <vt:lpstr>Produkt Regular</vt:lpstr>
      <vt:lpstr>Wingdings</vt:lpstr>
      <vt:lpstr>Office Theme</vt:lpstr>
      <vt:lpstr>Python Basics</vt:lpstr>
      <vt:lpstr>Python Language</vt:lpstr>
      <vt:lpstr>Building Blocks</vt:lpstr>
      <vt:lpstr>Variables</vt:lpstr>
      <vt:lpstr>Expressions</vt:lpstr>
      <vt:lpstr>Statements</vt:lpstr>
      <vt:lpstr>Functions </vt:lpstr>
      <vt:lpstr>Example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Ajit Chavan</dc:creator>
  <cp:lastModifiedBy>Ajit Chavan</cp:lastModifiedBy>
  <cp:revision>5</cp:revision>
  <dcterms:created xsi:type="dcterms:W3CDTF">2025-05-27T20:11:03Z</dcterms:created>
  <dcterms:modified xsi:type="dcterms:W3CDTF">2025-05-30T04:43:53Z</dcterms:modified>
</cp:coreProperties>
</file>