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/>
    <p:restoredTop sz="94676"/>
  </p:normalViewPr>
  <p:slideViewPr>
    <p:cSldViewPr snapToGrid="0">
      <p:cViewPr varScale="1">
        <p:scale>
          <a:sx n="114" d="100"/>
          <a:sy n="11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00:01.075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6546 7833 8382,'0'-7'516,"0"1"-314,0 6 420,0 0-449,-9-17 62,6 11-100,-8-12-79,8 14 196,0 0 17,1 0 11,0 1-124,-1 2 119,0-1-79,1 0-101,-2 1 34,1-1-34,2 2 28,-2-1 135,3 1-297,-1 4 78,1 5-55,0 8 72,0 5-62,0 2 6,1 2-45,1-2 40,2-1 5,2-3-34,1-2 90,-2-3-95,2-1 100,-3-2-83,1-2 22,-1-3 0,-2 0 0,1-4 6,-3 0 145,1-3 62,0 1-213,1-1 5,1 0-5,4-4-50,2-2 50,5-8 0,7-3-39,9-7 89,9-5-67,10-5-287,-19 14 0,0-1 304,4-1 0,1-1-410,3 0 0,2-1 410,1-2 0,1 0-6,1 0 0,0 1-14,0 1 1,-2 1 13,-3 2 1,-2 2-23,-5 3 0,-3 1 28,14-6-230,-17 9 28,-13 6-195,-7 4 792,-4 2-1112,-6 13-823,-4 5 1540,-8 12 0,7-12 0,0-4 0</inkml:trace>
  <inkml:trace contextRef="#ctx0" brushRef="#br0" timeOffset="11848">4706 9904 6557,'3'0'795,"0"0"353,-3 0-1137,-4-1-11,2 1 34,-3-1-40,4 1-250,0 0 1,1 0-1</inkml:trace>
  <inkml:trace contextRef="#ctx0" brushRef="#br0" timeOffset="17348">6738 9305 7934,'-5'-5'740,"1"1"-73,4 4 307,0 0-649,-1-10 22,0 4 219,-1-7 11,0 8-392,2 1-28,-2 1-101,2 0-6,-1 1 40,1 0-202,-1 0 106,1 14 12,-1 2-51,1 13 101,0 1-67,3 2 44,1 2-16,4 1-11,1 1-6,0-4 0,0-2-6,-1-4 6,0-5 0,-3-5-11,1-4 22,-3-5 84,-1-2-89,0-2 162,-1-1-11,2 0-84,0-3-57,6-7-10,4-8-12,8-10-61,9-6 62,9-5-292,-15 17 1,2 0 296,3-2 0,1 0-645,4-2 1,1-1 638,3 0 1,0-1 2,3-1 0,0 0 0,-1 1 1,1 0 2,-2 1 0,1 0-174,-5 2 0,-1 2 168,-3 3 1,-2 1-151,17-12 184,-13 10 365,-12 9-393,-10 4 1192,-5 6-1315,-5 1-104,-1 1-881,-4 12 1160,-13 20 0,9-12 0,-8 9 0</inkml:trace>
  <inkml:trace contextRef="#ctx0" brushRef="#br0" timeOffset="28874">6152 11304 8052,'0'-6'1474,"0"1"-539,0 5-868,-3-7-28,0 5 0,-1-6-78,0 7 73,3 0-90,-1 1 61,1 0-5,0 0 6,-1 0-6,0 0-11,1 0-56,-2 0 61,2 0 12,-4 0-57,2 0 141,-1 0-90,-1 1 0,2 1 0,-2 0-6,3 0-5,-1 0 5,0 0 6,0-1 0,-1 1 0,1 0 28,1 0-22,1 0-202,1-2 235,5 1-61,1-1 78,6 0-73,2 0 23,0 0-12,4 0 6,-1 0 0,3 0 0,-1 0-39,1 0 39,-1 0 5,0 0-5,-2 0 23,-3 0-62,-1 0 27,-3 0 12,-2 0 0,-3 0 0,-2 0 23,-1 0 514,-2 0-486,1-2 55,-1 1-436,0-2 201,-6 2 118,-2 1-23,-8 0 23,-1 0 11,-3 3-78,-2 0 38,0 4-49,0-1 38,0 1-10,2 0 50,3 0-23,1-2-5,3 1-68,1-1 107,3-2 0,2 0 6,0-1 22,4-2-17,-2 1 45,2-1-50,0 0 27,-2 0-33,2 0-5,-2 0-1,0 0 6,-1 0-11,1 0 22,-1 0 23,2 0-34,0 0 39,2 0-229,1 0 212,9 1-16,0-1 22,9 1-28,-1-1 0,4 0-6,0 0 6,3 0 0,1 0-22,0 0 10,1-1 24,-3-2 27,-2-1-34,-4-2 152,-5 3 151,-4-1 45,-4 3-67,-2-1-85,-1 2-201,0-2 73,0 1-23,0-2-100,0 2 22,-1-1 22,-2 2-27,-2-1-12,-2 1 39,-1 0-27,-1 0 33,-1 0 0,0 0 78,-3 0-72,2 0-12,0 0 6,2 0-448,1 0-425,3 3-1995,0 1 2868,1 0 0,3 0 0,-1-3 0</inkml:trace>
  <inkml:trace contextRef="#ctx0" brushRef="#br0" timeOffset="36072">8950 10788 11558,'-2'-13'931,"-1"1"-702,2 5-83,0 1-51,0 2-95,1 2-196,-1 2 196,4 0 39,7 6-28,9 2 124,11 8-79,10 3 17,9 4-878,7 0 799,-25-10 1,1 1 5,-1-1 0,1 1-179,1-1 0,0 0 176,-1 0 0,-1 0-84,-1-2 1,-1 1-177,23 9 100,-7-4 62,-8-3-22,-10-4-73,-8-3 847,-7-3-859,-5-1-19,-4-2-933,-3 3 1160,-17 1 0,12-2 0,-12 1 0</inkml:trace>
  <inkml:trace contextRef="#ctx0" brushRef="#br0" timeOffset="36614">9516 10677 1132,'-40'41'252,"0"-1"0,0 1 0,0-1 0,-1 0 0,1 1 0,0-1 0,-2 2 0,-1 2 1,0 0-1,3-4 0,5-5 0,6-8 2479,-19 12-2597,10-9-10,8-7 1342,10-7-1432,9-8 827,6-3-1365,7-4 1350,17-10 1,-11 7 0,11-6 0</inkml:trace>
  <inkml:trace contextRef="#ctx0" brushRef="#br0" timeOffset="41482">4501 12996 8332,'-3'2'942,"1"0"413,2-2-1126,-9-13 85,4 8-224,-8-10 145,8 11 95,-2 2 90,3 1-206,-2 0-52,3 1-33,-1 0-118,3 0-185,0 0 169,8 0 5,3 0 11,28 2 0,-3-2 107,23 2-113,-5-3-212,5-4 213,0-2-1,1-4-5,-6 1-5,-7 2-1,-8 1-156,-11 2 95,-9 2 67,-10 1 0,-4 1-269,-3 1 16,-8 0-458,-4 0-213,-7 0-208,-7 2 1132,-8 6 0,14-4 0,-2 3 0</inkml:trace>
  <inkml:trace contextRef="#ctx0" brushRef="#br0" timeOffset="42015">4501 13051 7554,'6'7'5159,"6"-2"-4969,17-7-184,5-2 100,3-2-100,2-1-6,-2 1-6,-2 0 0,-4 1 6,2 1 0,-13 2 0,2-1 51,-13 3-51,-2-1 0,-3 1-286,-2 0-622,0 0-240,0 0 1148,-1 0 0,0 0 0</inkml:trace>
  <inkml:trace contextRef="#ctx0" brushRef="#br0" timeOffset="51305">7007 12332 9453,'-6'-4'1097,"1"1"-699,5 3 823,0 0-845,-8-10 83,6 6-246,-7-8 39,9 11-292,-1 0 40,8 12 0,5 4 23,11 13 16,6 2-11,7 4-28,4 1-228,3-2 228,3 0 11,-1-2-39,-3-3 79,-4-2-85,-6-2 34,-6-5 0,-6-2-397,-4-5-450,-4-3-373,-4-1 1276,-3-3 1,-2-1 0,-2-3 0</inkml:trace>
  <inkml:trace contextRef="#ctx0" brushRef="#br0" timeOffset="51731">7520 12130 10601,'-35'48'270,"1"0"0,-1 0 0,1 0 0,-1-1 0,1 1 0,-3 4 0,-1 1 0,2-2 0,3-6 0,8-10-69,-11 11-167,11-11 39,7-11-62,8-9 28,4-7 45,4-5-2129,2-2 2045,5-1 0,-3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01:36.142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6617 7676 12085,'-6'-12'1031,"1"1"-846,5 10 117,-1 0-352,8 5 100,4 4-50,11 6 0,7 4 0,5 2-6,6 1 6,3 2-39,2 0 78,0-3-83,0-1 72,-4-2-73,-3-3-39,-4 0-23,-6-4-72,-7-1 11,-5-3 118,-7-2 50,-2-1-6,-4-1 6,-2-1-575,0-1 0,-1 0 0</inkml:trace>
  <inkml:trace contextRef="#ctx0" brushRef="#br0" timeOffset="2650">7148 7553 7229,'7'-2'1053,"-1"0"-561,-6 2 237,0 0-650,-5 4 133,-3 5-60,-8 9-24,-4 6-66,-5 7 67,-6 5-124,-3 5-508,-4 3 548,0-1 56,-1 1-163,2-5 151,1-1-16,4-4-34,1-3 62,4-3 62,3-5 61,4-3-129,5-6 667,4-5-678,5-3 251,3-3-10,2-2-1507,1 0-33,4-8 1215,2-1 0,-1-1 0,0 3 0</inkml:trace>
  <inkml:trace contextRef="#ctx0" brushRef="#br0" timeOffset="25133">6559 9840 9386,'-5'-5'1304,"1"0"-878,4 5 352,0 0-167,-2-10-224,2 5-152,-3-6 101,3 8-45,-1 1 392,0 2 331,0-1-958,3 0 51,8 0-23,12-3-6,12 1-72,11-3 44,6 0-44,7 0-409,3 0 403,-1 2 0,-3-2-117,-7 5 11,-9-1 5,-10 2-62,-12 0-100,-10 0 168,-5 0-426,-5 0-243,-9 0-1393,-3 4 2170,-7 0 0,8 1 0,4-2 0</inkml:trace>
  <inkml:trace contextRef="#ctx0" brushRef="#br0" timeOffset="26551">8600 9777 9503,'-3'0'1232,"0"0"925,3 0-2152,4 0 35,4 0-40,7 1 50,9 0-50,8 3 45,10-3-45,9 1 0,9-2-662,-27 0 0,1 0 320,2 0 0,0 0 34,0 0 0,1 0-59,-1 0 1,-1 0 251,-2 1 0,0-2-92,24-1 157,-8 0 50,-12-2 196,-12 1 750,-9 1 18,-10-1 343,-4 1-1218,-2-1 314,-3 0-403,0 0 0,-3 0-543,1 2-1221,3 0 257,1 1 0,1 0 1</inkml:trace>
  <inkml:trace contextRef="#ctx0" brushRef="#br0" timeOffset="30284">12370 9201 14712,'6'3'0,"-1"7"5,1 3 35,0 10-40,2 4-6,1 3 0,0 2 1,0-1 5,-1-1 0,1-2 0,-2 0 0,1-5 28,-1-2-23,0-4-5,-2-3 6,-1-4 5,-1-2 0,-2-3-11,0-2 84,-1-1 448,0 0-273,3-2-203,0 0-51,4-6-10,4-5 5,8-10 0,11-5-112,11-8-539,-15 14 1,2-2 557,4-2 1,1 0-15,8-7 1,2 0 42,-9 7 1,1 0 0,1 0-740,6-5 0,2 0 1,1 0 800,1-1 0,0-1 0,1 2 4,-1 0 0,-1 0 0,-1 2-241,-5 2 1,-2 2-1,-1 1 242,7-4 0,-3 3 8,-6 2 0,-1 2-111,20-11 150,0 0 129,-9 4 68,-11 6 827,-13 8-928,-10 5 2158,-7 5-2292,-2 1 902,-1 1-1301,-5 5-328,-2 4-775,-9 12 1490,-7 14 0,11-16 0,-3 5 0</inkml:trace>
  <inkml:trace contextRef="#ctx0" brushRef="#br0" timeOffset="46866">6377 10721 12074,'-3'-9'1031,"1"2"-852,1 7-202,1 0 23,2 2 73,7 4 50,6 3-123,10 5 90,6 1 22,6 3-67,5-1 72,5 2-83,2 0-179,3 0 151,-2-1 33,-2 1-34,-4-3-10,-7 0-1,-6-1 6,-7-3-11,-7-2 22,-5-3-5,-5-2-1,-3-2 348,-2-1-626,-1-1 1,0-1-1</inkml:trace>
  <inkml:trace contextRef="#ctx0" brushRef="#br0" timeOffset="47657">6947 10663 8104,'-10'0'4790,"2"0"-4680,8 0 635,0 0-710,-4 0-29,-3 0 11,-7 8-5,-8 4-7,-8 13 1,-9 7-311,-8 8 330,21-18 0,-1 1-386,-1 1 0,-2 1 425,1 0 0,-1 0 40,0-1 0,0-1-277,2 0 1,0-2 253,2-1 1,1 0-32,-19 12 29,9-6-74,11-8 361,9-7-299,7-5 783,5-3-581,2-2-312,1-1-338,4 0-173,-1 0-96,3-1-459,2-1-409,2-1 1518,7-3 0,-7 3 0,1-1 0</inkml:trace>
  <inkml:trace contextRef="#ctx0" brushRef="#br0" timeOffset="62491">6065 13051 7862,'1'12'1064,"0"-3"-593,-1-9 3735,0 0-4268,0 5 12,0 0 33,0 4-16,0-2 33,0-1 0,0-2 0,0 0 78,0-3 1871,0 0-1669,0-6-207,0 0 146,1-3-175,-1 3 85,2 0-129,-2 2-17,1 0-475,-1 2-1139,2 1 1631,2 8 0,-1-6 0,0 7 0</inkml:trace>
  <inkml:trace contextRef="#ctx0" brushRef="#br0" timeOffset="66549">8623 12913 17350,'12'-18'-168,"5"2"-297,9 6-168,4 1-521,3 2-487,6 4 1641,9 1 0,-20 2 0,-1 0 0</inkml:trace>
  <inkml:trace contextRef="#ctx0" brushRef="#br0" timeOffset="66850">8565 13075 12648,'60'-18'157,"-1"0"0,-29 12 0,30-14 0,0 1 0</inkml:trace>
  <inkml:trace contextRef="#ctx0" brushRef="#br0" timeOffset="70849">10169 12216 10875,'-5'-5'2325,"1"1"-1664,4 4 436,0 0-738,-4-6-79,3 4 23,-3-4-57,4 6-313,0 0 67,0 7 0,6 6 5,4 11-5,9 6 12,6 3 16,3 4-23,3 1-10,3 0-68,-1-1-34,2-2-184,-4-2 106,-1-3-84,-5-3-39,-3-3 118,-5-4-34,-4-4 0,-4-3-208,-3-4-44,-2-2-358,-2-3-505,0-2 1339,-1-2 0,1 0 0,-1 0 0</inkml:trace>
  <inkml:trace contextRef="#ctx0" brushRef="#br0" timeOffset="71449">10697 12130 1631,'-39'41'421,"0"0"0,1-1 1,-1 1-1,0 0 0,0 0 1,1-1-1,-1 1 0,-8 8 1,-1 2-1,1-1 0,3-3 1,5-7-1,10-11 2250,-11 6-2502,8-8 1296,10-10-1387,8-8 782,7-5-927,4-3-625,3-1 692,0-4 0,0 3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04:55.501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15547 6919 11850,'28'3'1585,"-3"-1"-1462,-10-2-22,-4 0-101,-4 0 0,1 0-543,1 0-751,15 0 1294,22 0 0,-18 0 0,8 0 0</inkml:trace>
  <inkml:trace contextRef="#ctx0" brushRef="#br0" timeOffset="750">19732 6769 13183,'-3'4'566,"1"-1"-522,2-3-917,53-6-970,-16 3 1843,9-1 0,-1 1 0,-13 1 0,0 1 0</inkml:trace>
  <inkml:trace contextRef="#ctx0" brushRef="#br0" timeOffset="10341">12392 10409 10612,'2'-6'2089,"-1"0"-1803,-1 2 72,0-2 113,0 0-107,-1-1-168,-4 0-51,-1 1-139,-6 1 16,-3 2 12,-3 1-34,-4 2 0,-3 0-6,-2 1-44,0 5 50,-1 4 0,2 8-101,3 0 28,3 4-145,6 0 28,6 1-135,4 1 56,4-2 11,7-2 96,5-1-17,8-4 67,5-3 106,3-6-39,4-3 40,-1-6 10,1-6 40,-3-8-11,-2-5 11,-4-6 128,-4 1 180,-3-1 61,-4 2-5,-4 4-50,-2 4-197,-3 7-162,-2 5-123,1 3 61,-1 3 29,2 5 33,1 6 72,0 8-66,2 7 5,-1 4-5,2 2 44,0 0-50,-2 0 0,-2 1 0,-2 0 51,-1 1-51,-7-1 33,-3 0 6,-9-3-39,-1-3 90,-3-4 11,-1-5 173,0-3-11,-1-4-100,2-4-158,-2-3 58,3-3-63,0 0-197,2-1-391,3 0-482,2 0-307,7 0 1377,3-5 0,4 4 0,1-4 0</inkml:trace>
  <inkml:trace contextRef="#ctx0" brushRef="#br0" timeOffset="10708">12945 10515 12710,'51'-10'74,"-1"1"0,1-1 1,-14 0-1,14 2 1,1-1-1,-1 1 0</inkml:trace>
  <inkml:trace contextRef="#ctx0" brushRef="#br0" timeOffset="10974">13119 10314 4952,'-2'52'-98,"1"1"0,-1-1 0,0 1 1,2 13-1,0-1 0,1-21 1,1-26-1,4-2 0</inkml:trace>
  <inkml:trace contextRef="#ctx0" brushRef="#br0" timeOffset="11277">13600 10203 5613,'3'48'-425,"0"0"0,0 0 0,0 0 1,0 12-1,-1-3 0,5-21 1058,4-28 0,-5-5 0,2-3 0</inkml:trace>
  <inkml:trace contextRef="#ctx0" brushRef="#br0" timeOffset="11511">13861 10226 13785,'-3'53'0,"-1"1"0,1-1 0,0 0 0,-3 10 0,-1-2 0,7-21 0,6-28 0</inkml:trace>
  <inkml:trace contextRef="#ctx0" brushRef="#br0" timeOffset="12541">14618 10388 15445,'15'1'309,"3"-1"-270,5-1 73,8-1-106,4-1 44,5 2-50,0 0-106,1 1-208,-4 0-162,-1 0-392,-7 0-314,-4 0-639,-7 0 1821,-7 2 0,-6-1 0,-3 1 0</inkml:trace>
  <inkml:trace contextRef="#ctx0" brushRef="#br0" timeOffset="12883">14647 10592 3551,'60'-4'82,"0"0"0,-1 0 1,1-1-1,-3 2 1,4 0-1,-11-1 1,-27-1-1,-23 1 1,0 0-1</inkml:trace>
  <inkml:trace contextRef="#ctx0" brushRef="#br0" timeOffset="13333">15066 10270 8001,'53'23'474,"0"1"0,0-1 1,-1 0-1,14 6 0,-3-2 1,-23-8-475,-31-13 1762,-4-3-1449,-4 1 559,-1-1-743,-2 2 377,-7 3-416,-4 5 1067,-7 6-1118,-3 4 11,-3 3 6,-1 3-45,0-2-11,3 0 0,3-4-549,7-1-957,6-5-1945,13-6 3451,9-5 0,-3-4 0,1-2 0</inkml:trace>
  <inkml:trace contextRef="#ctx0" brushRef="#br0" timeOffset="14717">16111 10245 15564,'45'-21'-14,"-1"0"1,-2 1 0,-5 8-127,4 20-45,-9 6 79,-7 12 106,-13 7-45,-6 7 45,-11 3 5,-10 3 29,-9-1-28,-10-3-1,2-4-5,1-6 0,6-7 6,6-7-6,9-7-17,5-6 17,4-3 84,12-3-78,9-7-12,18-5-72,10-10-225,8-5-219,-25 12 1,0-1 266,0 0 0,0 0 64,0-1 1,-1 0 61,-2 0 1,0 0 128,20-16 5,-9 4 314,-12 5 208,-8 3 246,-11 5-185,-4 3-162,-4 4-157,0 2 377,-4 4-607,-1 1-39,-4 2 0,0 2 0,0 7-11,0 5-6,2 9 17,3 7-84,2 3-151,2 4 83,8 1-67,4-1 74,9-2-113,4-5 96,2-5 55,3-7 68,2-7 39,1-6-33,2-5-23,0-8 56,-1-8 50,-4-9 129,-5-3 286,-9-1-72,-8 2 99,-5 1-133,-3 5-85,-1 5-111,-2 3-91,0 5-72,-1 3-16,2 3 4,1 2-105,-1 1 16,0 0 45,0 0 56,-1 0-6,-1 0 6,1 0 0,0 1-11,2-1 22,-1 2 191,1-2-202,-1 1-101,-3-5 56,-1-2 12,-6-6-12,-1-2 45,-4-2-11,-4-1-56,-4 4-561,-5 4-526,-4 4-599,-11 12 1753,13 7 0,2 1 0,-4 0 0,-4 12 0</inkml:trace>
  <inkml:trace contextRef="#ctx0" brushRef="#br0" timeOffset="26091">12352 11811 9492,'0'-5'1859,"0"1"-604,0 4-734,0-25-95,0 16-29,0-20-100,0 23-28,0 2-28,0 2-426,0 1 185,0 9 106,0 5-100,0 13 33,0 7-33,0 7-6,0 5 0,0 2-45,0 3-151,0-2-207,0-2-17,0-2-135,0-6-268,0-2-656,0-7-583,2-7 2062,1-8 0,-1-7 0,0-5 0</inkml:trace>
  <inkml:trace contextRef="#ctx0" brushRef="#br0" timeOffset="26385">12591 11855 5540,'3'48'562,"1"0"1,-1 0 0,0 0 0,2 10 0,-1-1 0,-1-14 1582,0-15-3248,5-7 1401,9-10 1,-7-5-1,3-5 1</inkml:trace>
  <inkml:trace contextRef="#ctx0" brushRef="#br0" timeOffset="26827">13030 12001 6818,'50'2'620,"1"-1"0,-1 1 0,21 1 0,-20-2 1066,-45-1-2716,1 0 1279,1 0 1,-4 0 0,1 0-1</inkml:trace>
  <inkml:trace contextRef="#ctx0" brushRef="#br0" timeOffset="27732">14253 11617 2450,'-48'27'573,"-1"0"0,1 0 0,0 0 0,-12 5 1,2 0-1,22-5 1987,31-4-2527,3 0 1315,5-3-1348,5-3 783,6-3-878,7-4 3085,2-5-3001,2-2-45,2-3 56,1-6 0,1-6 50,1-8-50,-2-6 162,0-2-83,-5-2 22,-3 0 111,-4 1 96,-5 2-5,-3 2 27,-5 5 34,-1 1-139,-2 6 4,0 2-77,0 4-12,0 3-140,0 2-292,0 1 292,2 10-11,2 3 45,1 13-12,3 8-16,-1 6-12,2 7 12,-2 4-12,0 1 1,-2-1 5,-2-3 0,-2-7 61,-1-6 74,-5-6 33,-3-5 89,-8-5-94,-4-3 10,-3-3-66,-6-3 16,-2-2 123,-5-3-11,-1-1 17,-1-2-106,2-1 11,1 0-157,4 0 28,2 0-28,6 0-6,5 0-235,9 0-531,4 0-192,4 0-750,15 0-3803,4-1 5517,16-5 0,-15 4 0,-4-3 0</inkml:trace>
  <inkml:trace contextRef="#ctx0" brushRef="#br0" timeOffset="28932">15184 11751 15255,'18'0'269,"4"0"-162,9 0-102,7-1-5,7-1-135,2-2-352,-1-1-297,-5 2 62,-7 0-454,-10 2-634,-11 1-257,-6 0 2067,-10 1 0,-1 1 0</inkml:trace>
  <inkml:trace contextRef="#ctx0" brushRef="#br0" timeOffset="29199">15153 12003 8479,'61'-14'-226,"1"-1"0,-1 1 0,-7 2 226,-8 0 0,12-3 0,-3 0 0,-22 5 0,-23 6 0,-4 0 0</inkml:trace>
  <inkml:trace contextRef="#ctx0" brushRef="#br0" timeOffset="29575">15610 11603 3148,'56'24'747,"0"0"0,0-1 0,-2-2 1,-3 0-1,-21-1 2081,-30-1-2631,-8 2 1279,-4 5-1398,-8-1 843,-5 3-915,2 1-12,-3-1 3398,4 0-3403,1-2-359,3-2-364,5-3-666,5-1 1400,10-2 0,-2-7 0,4-3 0</inkml:trace>
  <inkml:trace contextRef="#ctx0" brushRef="#br0" timeOffset="30057">16831 11413 7414,'29'38'312,"0"1"0,0-1 0,0 0 0,9 9 0,-1-2 0,-22-11 2357,-39-9-2579,8-8 1436,8-6-1369,5-6 798,2-2-764,9-3 3243,11-1-3322,17-6-68,17-5-36,-22 2 1,2 0-285,3-2 1,2 1 202,2-1 1,1-1-217,1 1 1,-1 0-733,0 0 0,-1 1-66,0 2 1,-1 0 1086,1 1 0,-3 0 0,5 2 0,-6 1 0</inkml:trace>
  <inkml:trace contextRef="#ctx0" brushRef="#br0" timeOffset="31549">16668 11540 16684,'-2'-13'280,"0"0"-236,4 8-38,4 0-12,6-1 6,7 0-5,6-1-1,7 1-22,4 1 23,3 3 5,0 1-40,-1 1-94,-5 3-90,-4 5-67,-9 6 184,-7 8 46,-6 5 61,-5 6-6,-9 4 6,-7 4 0,-9 0 6,-6-1 44,0-4 34,-6 6-50,13-16 33,0-1 0,16-17-28,3-5 62,3-2-39,5-1 89,6 0-117,11-3 61,8-4-95,7-5 33,4-3-33,3-1 0,0 1 6,0 1-6,-4 2-50,-4 3-242,-7 3-385,-7 3-483,-6 2-442,-8 6-2980,-4 3 4582,-4 7 0,0-6 0,0-2 0</inkml:trace>
  <inkml:trace contextRef="#ctx0" brushRef="#br0" timeOffset="38907">12660 13348 16874,'17'-39'269,"-4"8"-236,-12 35 7,-1 9 10,0 11-50,0 12 0,0 12 0,0 3-218,0 6-450,0-3 97,0 1-91,0-9-290,0-4-269,0-12-454,0-9-402,1-10 2077,1-6 0,0-4 0,0-1 0</inkml:trace>
  <inkml:trace contextRef="#ctx0" brushRef="#br0" timeOffset="39191">12925 13315 3865,'2'57'708,"1"-1"1,-1 1 0,1-1-1,0 13 1,0-2 0,-1-20 1083,-2-27-3333,3-8 1893,4-4 0,-2-4 1,2-3-1</inkml:trace>
  <inkml:trace contextRef="#ctx0" brushRef="#br0" timeOffset="39776">13620 13359 14605,'44'16'943,"-1"1"0,-3-1 0,-4 0-898,-5 3-45,-2 1-84,-4-1-207,-4-4-174,-4 0-263,-3-7-533,-2-2 1261,1-4 0,-6-2 0,0 0 0</inkml:trace>
  <inkml:trace contextRef="#ctx0" brushRef="#br0" timeOffset="40065">14021 13227 7159,'-38'48'312,"-1"0"1,1 0 0,-1 0 0,3-3 0,-1 3 0,6-9-1,13-17 1177,14-18-2570,3-2 1308,1-7 1,0 4 0,0-5 0</inkml:trace>
  <inkml:trace contextRef="#ctx0" brushRef="#br0" timeOffset="40399">13803 13274 6914,'4'53'793,"0"1"0,0-1 1,0 0-1,1 13 1,-1-2-1,1-18-1050,0-22 2031,0-6-2731,-2-5 449,0-7 508,-2-3 0,-1-3 0,0 0 0</inkml:trace>
  <inkml:trace contextRef="#ctx0" brushRef="#br0" timeOffset="40832">13633 13549 3876,'55'-9'828,"-1"0"0,0 0 0,1 0 0,12-2 1,-2 1-1,-23 2 1434,-32 6-2502,-5 0 758,-4 2-2305,-9 0 2001,-15 11 1,9-8 0,-8 8 0</inkml:trace>
  <inkml:trace contextRef="#ctx0" brushRef="#br0" timeOffset="48698">14674 13183 15473,'4'-20'1524,"-1"3"-1345,-3 13-179,-2 0 0,-4 2 0,-4 1-263,-6 1 56,-7 0-62,-5 4 6,-3 4 140,-4 7 67,2 5 50,0 2-117,4 1 56,6-1 22,5 1-5,7-1 50,5 1-34,4-1 34,11-2-129,4 1-6,12-4-33,3-2-22,2-4-45,0-6 39,-1-2-40,-1-3 63,-2-6 134,-2-6 39,0-8 50,-4-6 0,-1-1 118,-5-1 45,-1 0 157,-3 3-118,-4 4-79,-2 4 63,-2 4-79,-1 4-34,-1 3-123,1 3 0,-1 1-140,2 2 107,-1 0-18,3 5 51,1 7 0,3 9 0,0 8 0,2 8 0,-2 3-5,0 8 38,-4 2-33,-1 2-441,-3 1 452,-3-1-5,-5-3 33,-5-5 84,-7-7 17,-4-8 84,-3-7-11,-5-7 56,-2-6-29,-4-4 68,0-3 0,1-2 403,3 0-454,7-1-117,5-3-50,7 1-90,5-3 0,3 2-224,5 2-1294,1 1 336,6 2 1182,12 9 0,-8-7 0,7 6 0</inkml:trace>
  <inkml:trace contextRef="#ctx0" brushRef="#br0" timeOffset="50073">15565 13329 8830,'-7'0'1860,"1"0"-1025,6 0 1954,0 0-2509,6 0-134,2 1-40,11-1-100,5 1 67,10-1-68,7 0-5,8 0 0,5 0-369,4 0 134,-2 0-34,-1-2 112,-7 1-5,-7-3 16,-11 2-33,-8 1 168,-10-1-79,-5 2-402,-5-1-1379,-2 1 767,-10 0-2610,2 0 3714,-9 1 0,10-1 0,2 1 0</inkml:trace>
  <inkml:trace contextRef="#ctx0" brushRef="#br0" timeOffset="50607">15541 13579 1759,'61'0'1114,"0"1"1,-1-1 0,-3 1-1,-2-1 1,-11 0 1411,2 0-2532,-3 0 1365,-9 0-1371,-6 0 861,-9 0-922,-6 0 3415,-7 0-3393,-3 0-3253,-3 0 3304,-5 0 0,4 0 0,-4 0 0</inkml:trace>
  <inkml:trace contextRef="#ctx0" brushRef="#br0" timeOffset="51451">16089 13183 10914,'-1'-11'5383,"0"2"-5377,1 9-1,0 0 29,3 0 11,3 0 50,7 1-33,6 4 50,7 3-56,9 7-6,5 3-16,7 3-251,2 2 217,2 1-95,-2 0-23,-4-2-100,-7-4 28,-7-2-40,-7-5 118,-10-3 101,-6-4 11,-5-1 28,-3-1 261,-2-2-149,-4 1-62,-4 0-10,-4 0-68,-10 7-56,4 0 22,-10 8-33,6 4 33,-7 4-5,-2 7 39,-5 3 34,1 3-29,-2-1 57,3-1-45,1-5 111,4-2 29,4-8 0,6-3 17,4-7-1,7-4 68,5-2-107,3-3-358,2 0-112,4-4-352,-1 0-394,5-2-603,1 3 1685,3 1 0,-5 1 0,1 0 0</inkml:trace>
  <inkml:trace contextRef="#ctx0" brushRef="#br0" timeOffset="52032">12433 14056 10662,'35'0'0,"-6"0"0</inkml:trace>
  <inkml:trace contextRef="#ctx0" brushRef="#br0" timeOffset="53982">17673 13095 12326,'-14'-17'577,"0"2"-314,2 14 56,-3 0-139,-1 1-29,-4 0-101,-1 1 40,-3 4-85,-1 5 1,0 5 5,-2 3-11,3 3 34,-1 2-29,4 2-10,2-1-34,5-1-12,6-1-72,5-2 28,5-2-140,8-2-124,7-4-55,10-5 123,6-2 207,2-4-12,3-4 40,0-7 56,-2-6 56,-2-9 124,-4-1 77,-5-3 197,-6 1 83,-5 4 74,-5 2-197,-4 4 73,-3 6-207,-2 2-72,0 6-208,0 2-107,0 2 62,0 11 45,-2 3 0,-1 14 6,-1 2 0,-1 4 45,1 5-51,1 4-12,-2 4-95,3 4-49,-2 2-46,0 0-117,0-1-180,0-5-184,1-4-129,2-6-376,0-7-150,1-8-908,0-7 2246,0-8 0,0-4 0,0-3 0</inkml:trace>
  <inkml:trace contextRef="#ctx0" brushRef="#br0" timeOffset="54741">18406 13114 2616,'-55'-2'871,"0"0"1,-1 0-1,6-1 1,0 0 0,15 8 1659,15 17-2531,4 0 1398,4 1-1398,5 0 859,3 0-870,3 0 3397,2 0-3419,5-3-18,3 0 12,5-4 39,2-2 17,-1-4-11,4-6 134,0-2-135,4-4 62,3-8-61,5-6 11,2-10 33,2-5 6,-1-2 0,-3-1 62,-5 0 224,-6 1-90,-7 5 22,-5 3-78,-5 6 6,-2 5-28,-1 3-169,0 5 1,0 3-6,-1 2 0,0 1-23,-2 3 18,-1 6 10,0 8-5,0 9 0,0 9 0,1 9 0,1 10-437,0 9 434,2-29 0,-1 0 6,1 2 0,0 0 16,0-1 1,0-1-17,0-2 0,0 0-3,0 24 0,1-8 11,3-11-6,-1-11 1,2-7 56,-2-9-1,-2-6 422,0-2-483,-1-2-1832,0-4-2106,0-2 3938,-3-4 0,2 3 0,-1 2 0</inkml:trace>
  <inkml:trace contextRef="#ctx0" brushRef="#br0" timeOffset="69623">13068 14815 15760,'16'-54'1926,"-3"9"-1736,-14 33-150,-7 2-40,-3 3 0,-10 4 39,-6 2-34,-5 7 7,-6 7-12,-3 11 0,-2 10-410,0 8 410,22-19 0,0 2 0,1 2 0,0 1-25,1 1 0,2 1 22,1 0 0,2 1-31,2 0 1,3 0 22,-3 29 5,7-3-5,10-4-84,8-6-29,6-4-44,21 3 168,-10-18 0,11-2 40,-17-21-1,1-6 22,-4-9 343,-2-5-398,-3-11 56,-4-2-62,-4-3 5,-5 1 46,-2-1-102,-8 4 46,-6 3 5,-9 6-107,-6 7 23,-2 5 34,-1 4 16,3 4-11,3 7-179,6 5-313,3 6-573,9 2-553,11-6 1663,31-4 0,-19-7 0,17-3 0</inkml:trace>
  <inkml:trace contextRef="#ctx0" brushRef="#br0" timeOffset="70565">13881 14676 8713,'1'-4'1468,"0"1"632,-1 3-1691,0-16-90,0 12-33,0-12-140,0 15-146,0 1 61,-1 3 62,-5 8 96,-4 9 218,-7 14 78,-3 13-543,7-18 0,0 2 154,-1 5 0,0 1-36,-1 4 0,-1 0-726,0 3 1,0 1 657,0-1 1,0 0-1,1-2 1,1-2-144,2-2 0,1-2 155,-8 25-34,5-14 73,5-14-68,4-13 556,3-11-561,1-4 1043,1-5-1889,3-7-176,8-10 1022,16-20 0,-11 14 0,5-5 0</inkml:trace>
  <inkml:trace contextRef="#ctx0" brushRef="#br0" timeOffset="71531">14353 14706 7688,'-16'15'7141,"-1"10"-6945,2 21-16,0 10-614,6-25 0,0 2 465,0 0 0,1 1-6,0 0 0,-1-1-25,1-1 0,0-2 268,-6 23-262,3-11 260,2-12-176,5-11 291,-1-8 50,4-7 406,0-3-697,1-1-39,0-5-67,0-2-34,0-6 5,0 0-5,1 1-5,2 2-169,4 3 51,3 0 11,6 3 22,3 0-27,5 1 27,5 0 85,4 1-91,3-1 52,2-1-24,1-1 63,-2 0-141,0-2 57,-4-1 38,-4-2 51,-5 0 0,-6-1 6,-7-1 33,-4-1-39,-4-2 6,-2-1-6,-4-2 89,-5-1-22,-5 0 29,-3 0 27,-1 1-28,1 4 11,3 3-66,2 4-35,2 3-5,2 2-5,3 2-57,0 2 62,1 9 6,1 7 100,-2 14 51,2 7-51,1-3 1,1 2-102,-1 23-208,1-19 0,0 1 203,0 18-291,0-2-672,0 3 963,0-27 0,-1-2 0,1 5 0,-1-2 0</inkml:trace>
  <inkml:trace contextRef="#ctx0" brushRef="#br0" timeOffset="72848">15570 14951 11032,'5'-6'1345,"2"2"-1004,1 3-173,3 1-56,5 0-101,8-1 85,6 0-91,10 0 1,6 0-1,7 0-246,3-1 241,2-2-51,-3 1 51,-5-2 0,-7 2 34,-11-1-34,-9 2 0,-8 1-56,-9 0-34,-3 1-587,-3 0-241,-7 0-124,-1 4 1042,-12 5 0,10-3 0,0 2 0</inkml:trace>
  <inkml:trace contextRef="#ctx0" brushRef="#br0" timeOffset="73240">15679 15141 4174,'62'-9'660,"-1"0"0,1 0 0,0 0 0,-6 1 0,2 0 0,-8 1 1,-15 2 1809,-15 3-2470,-7 1 1149,-6 1-1272,-4 0-418,-2 0-876,-1-2-1692,0-1 3109,-3-2 0,2 2 0,-2 0 0</inkml:trace>
  <inkml:trace contextRef="#ctx0" brushRef="#br0" timeOffset="73758">16075 14768 2454,'52'21'1762,"-1"-1"1,-3-1 0,-5-1 723,2-2-2453,-3 2 1382,0-1-1410,-8 0-5,-4-2 871,-7 0-871,-9-3 3375,-4-1-3375,-7-2 320,-1-1 44,-2 0-174,-7 0-44,-3 3-40,-11 3 62,-4 3-73,-5 5 1,-2 3-91,-4 1-5,0 3-185,0 0-649,2 0-1160,-1 3-3580,2-4 5574,0-1 0,15-13 0,6-5 0</inkml:trace>
  <inkml:trace contextRef="#ctx0" brushRef="#br0" timeOffset="75790">17858 14713 10970,'-3'5'2247,"2"-1"615,1-4-1328,-1 0-1534,0-5 0,2-3-78,4-5 78,4-4-39,2-1 39,2-2 0,0-2 33,0 0-33,-2-1-5,1 0 5,0 1-40,-2 2 35,-1 4-62,-2 4 67,-2 5-135,0 4 130,-1 2-57,0 3 62,1 9 0,0 7 0,1 14 0,0 9 0,1 11 6,0 8-196,-4-28 0,0 1 215,0 1 0,0-1-25,0 0 0,1-1 28,0 29-28,1-7-5,-2-8-62,-2-8-62,0-9-34,-1-7-44,0-7 146,0-6-79,0-4 295,-3-3-401,-3-2 139,-6 0 35,-2 0 10,-6 0 56,0-3 6,-1 0 45,3-1 146,2 0 61,3 2 5,4 0-5,4 0-117,3 0 33,1 2-90,1-2-72,2 1 100,4-3-100,7 1 66,5-3-72,5 1 12,2-1-12,1 2 0,0-1 0,-2 2 0,-3 0 0,-5 1-6,-2 2-67,-4-1-112,-5 1-67,0 0-106,-3 0-146,1 0-465,2 0-627,3 0 1596,7 0 0,-7 0 0,2 0 0</inkml:trace>
  <inkml:trace contextRef="#ctx0" brushRef="#br0" timeOffset="76148">18442 14974 12662,'1'14'5478,"0"-6"-5428,-2-22-50,1 2 22,-1-6-22,1 10-128,0 2-427,0 4-2705,0 1 3260,0 11 0,0-7 0,0 7 0</inkml:trace>
  <inkml:trace contextRef="#ctx0" brushRef="#br0" timeOffset="78565">18796 14454 10634,'2'-7'3938,"0"2"-3003,-2 5 813,0 0-1479,2-17-241,-1 12-28,1-12-90,-2 17 84,0 0 6,0 3 0,-1 7 0,-2 8 0,-3 10 17,-2 5-17,1 6 0,1-2-101,3 0-5,1-7-96,2-6 146,0-5 56,0-8 6,2-4 0,3-3 72,4-3 0,4-1-72,6 0 28,4-5-34,6 0-6,5-3 6,1 1-34,1 3 29,-2 1-40,-3 2 39,-4 1 12,-4 5-12,-5 4-139,-3 8 145,-7 5 73,-3 5-68,-3 2 51,-2 0-56,-4-1 140,-4-3-45,-7-3 29,-5-3-80,-3-4 40,-4-5-50,-2-2-28,-2-3-1,-1-3-5,1-1-33,2-1-119,4 0 40,3-2-257,3-2-225,9-1-633,2-1-1809,12-2 3036,18-8 0,-12 7 0,11-3 0</inkml:trace>
  <inkml:trace contextRef="#ctx0" brushRef="#br0" timeOffset="79181">18814 14414 7251,'-25'0'6855,"12"0"-5943,32-1-727,10-1 17,9-3-6,8-2 0,6-1 33,1-2-105,0 0-29,-7 1-56,-8 1 183,-12 3-189,-9 2 77,-8 2-648,-6 1-2216,-2 0 2754,-17 3 0,12-2 0,-12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06:52.64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17490 6019 16331,'0'-35'711,"-3"6"-694,-2 24-17,-7 1-11,-4 3-113,-7 1-55,-7 6 62,-6 8 27,-6 11 84,-1 10-495,-2 6 495,4 6-134,5 3-50,8-1-51,8-3-16,11-5 37,4-8 108,9-6 101,7-10 22,9-8 6,9-4 384,7-11-463,3-8-162,2-10 28,1-11-188,-2-2 306,-4-2 66,-3 0-21,-7 2 33,-4 3 72,-7 6 236,-6 7-296,-3 8-68,-4 6 44,-1 6 7,-4 11 5,-3 6 200,-3 11-195,-1 7 40,1 2-39,5 1-6,1 0 33,3-3-33,4-3 0,3-4-56,7-4-229,4-4-365,2-5-196,2-2-890,9-7 1736,13-2 0,-19-3 0,3 0 0</inkml:trace>
  <inkml:trace contextRef="#ctx0" brushRef="#br0" timeOffset="326">18029 6105 11682,'48'-8'0,"0"1"0,0-1 0,9-1 0,1-1 0</inkml:trace>
  <inkml:trace contextRef="#ctx0" brushRef="#br0" timeOffset="568">18045 6316 10783,'52'-11'0,"0"0"0,0 0 0,-10 3 0,-1-1 0,1 1 0</inkml:trace>
  <inkml:trace contextRef="#ctx0" brushRef="#br0" timeOffset="3017">19277 5656 13967,'-53'-27'-34,"2"7"34,19 27 34,1 3-34,1 4 0,4 0-50,5-1-40,4-2-50,7-3-78,4-1 5,3-4 213,2-1 196,1-2-269,0 4 62,0 2 11,0 7 39,0 5 62,0 4-28,0 7 22,3 1-95,2 2 89,5-2-83,3-5 44,5-4-22,5-7-22,2-7-12,5-4-61,3-6 62,2-7-270,0-7 113,0-7 16,-6-4 146,-5-1 45,-5 0 140,-7 1 100,-6 3 23,-4 3-112,-2 2-89,-3 6-1,-1 3-100,-2 5 27,0 1-33,0 4-44,3 0 32,0 1-94,1 1 106,0 7 0,1 4 17,1 10 22,0 4-11,0 7-22,1 5-6,4 4 5,2 5-5,4 3 6,1 1-6,-3 0 45,-1-2-45,-5-4 28,-1-3-23,-2-4 46,-9-5-18,-5-6 230,-12-6 275,-6-7 28,-4-7 33,-5-4-151,0-3-5,-3 0-258,4 0-6,4-2-112,6-1-67,9-1-50,7 2-779,7 1-605,4 1 22,16 1 1412,19 10 0,-12-8 0,8 8 0</inkml:trace>
  <inkml:trace contextRef="#ctx0" brushRef="#br0" timeOffset="4191">22278 5304 12382,'0'20'291,"0"6"-89,0 12-140,-1 9 38,0 8-523,-2 7 429,1 1 72,-2-1-72,3-6 33,0-7 72,1-12-111,0-10 67,0-9 62,0-10 252,0-4-202,5-4 234,5-4-407,10-7-6,9-4-84,9-6-28,7 2-62,5 3 96,2 4-60,-19 8 1,0 1-3,10 0-45,3 7 124,-34 7 61,-5 8 134,-16 6 12,-11 5 61,-16 3-73,-12 0-329,-7-1 548,-1-5 168,3-8 50,4-6-286,7-7-105,8-4-180,9-2-308,9-5-723,8-4-884,14-10-2062,11-3 4073,12-4 0,-10 12 1,-2 2-1</inkml:trace>
  <inkml:trace contextRef="#ctx0" brushRef="#br0" timeOffset="4492">23116 5561 11806,'56'-7'0,"-1"0"0,0 1 0,-11 0 0,1 1 0,-1-1 0</inkml:trace>
  <inkml:trace contextRef="#ctx0" brushRef="#br0" timeOffset="4684">23130 5788 9104,'48'-7'0,"0"1"0,0 0 0,1-1 0,2 0 0,1 1 0,-1-1 0</inkml:trace>
  <inkml:trace contextRef="#ctx0" brushRef="#br0" timeOffset="5158">24001 5170 12976,'-19'40'716,"0"0"1,1-7-650,-8 19 1,0 0 55,6-22-84,5-3 51,4-5-85,5-4 29,3-5-23,3-2 96,0-3-18,7-1-50,5-2-39,9-3-156,8-1-292,3-1-124,7-1 102,2-5 0,16-12 470,-16-2 33,8-7 382,-23 7 195,-7 1 196,-5 3-38,-7 4-202,-2 6-443,-4 3-123,0 3 0,-1 5 123,0 10 79,-4 14-113,-2 16-89,-5 15-803,5-25 0,0 1 189,-1 8 0,0 4 614,-1 12 0,0-1 0,4-25 0,0-1 0,-1 2 0,1 1 0</inkml:trace>
  <inkml:trace contextRef="#ctx0" brushRef="#br0" timeOffset="7892">19870 7398 17692,'-13'-39'162,"-4"7"-123,-5 32-39,-7 2-5,-5 7 5,-4 6 0,-1 9-6,0 6-39,2 4 45,6 2-89,5 0 83,11 0-22,7-3-6,6-2-55,6-4-85,7-2-22,5-5-106,10-4-180,1-6-95,6-4-560,3-3-756,14-7-2420,-2-6 4313,9-7 0,-28 5 0,-7 2 0</inkml:trace>
  <inkml:trace contextRef="#ctx0" brushRef="#br0" timeOffset="8150">20273 7452 11965,'46'-13'0,"1"0"0,-1 0 0,9-2 0,1-1 0</inkml:trace>
  <inkml:trace contextRef="#ctx0" brushRef="#br0" timeOffset="8334">20295 7639 13734,'45'-7'0,"0"0"0,-1 1 0,10-3 0,-1 1 0</inkml:trace>
  <inkml:trace contextRef="#ctx0" brushRef="#br0" timeOffset="8941">21719 6982 4263,'-48'35'329,"0"0"0,0 0 1,0 0-1,0 0 1,0 0-1,-5 2 0,-4 2 1,5-2-1,12-3 1,23-8 1691,40 8-2345,17-9-315,14-10-223,6-8 310,-27-8 1,-1-3-133,1-3 1,-1-3 165,-1-3 0,-1-3 364,-1-3 0,-3-3 154,-2 0 0,-3-2 1013,12-24 841,-13 2-286,-10 4 1165,-7 9-1735,-4 6 435,-4 8-1120,-1 6 3189,-3 4-3502,2 5 120,1 2-243,3 3 123,1 10 73,1 7-68,1 13 51,0 7-56,0 6 12,2 2-12,2 1-40,5-3-184,4-2-492,2-6-668,11-6 1384,15-7 0,-17-11 0,4-4 0</inkml:trace>
  <inkml:trace contextRef="#ctx0" brushRef="#br0" timeOffset="9926">22662 6732 12735,'-38'36'364,"3"5"-101,11 4-2086,-3 12 1912,11-24 1,0 2-9,-1 4 0,-1 1 0,0 1 1,-2 2-32,1 1 1,-2 1-49,1-2 1,-1 0 28,1-2 0,0 0-31,1-4 0,0-1 264,2-4 0,0-3-225,-10 20-39,6-13 456,8-13-338,6-9-118,4-9-67,3-3 714,5-2-2036,11-9 1421,21-16 1,-16 10 0,7-8-1</inkml:trace>
  <inkml:trace contextRef="#ctx0" brushRef="#br0" timeOffset="10641">22931 6866 1838,'-10'53'641,"1"-1"0,-1 0 1,0 0-1,-2 12 0,0-1 1,5-19 1895,5-22-2487,1-6 1365,1-4-1337,0-8 905,0 0-171,0-4 2580,0-6-3404,5-3-94,4-8-146,8-4-84,7-2-11,5-1-62,8 4 45,5 2 112,5 6 50,2 5 113,0 4-90,-4 5 27,-6 8 101,-9 5 18,-12 13 33,-9 5 33,-8 7 147,-14 3 134,-8 2 201,-16-2 45,-6-4-67,-5-8 39,0-7-51,-1-9-15,6-7 10,1-5-51,9-3-61,4-2-33,9-4-326,4-4-10,8-5-471,4 0-303,3-1-627,7 0 1406,11-2 0,-8 10 0,6-1 0</inkml:trace>
  <inkml:trace contextRef="#ctx0" brushRef="#br0" timeOffset="11359">24074 7165 12096,'-3'0'2896,"0"0"-1143,3 0-1641,12-1-112,6-2 45,17-1-45,4-1 0,9-2-314,1 3-229,4 0-101,-4 3-353,-3 0-134,-7 1-287,-8 0-122,-10 0-1540,-8 0 3080,-7 1 0,-4-1 0,-2 1 0</inkml:trace>
  <inkml:trace contextRef="#ctx0" brushRef="#br0" timeOffset="11660">24090 7389 7310,'52'-7'-136,"-1"1"0,1-1 0,0 0 1,0 1-1,8-2 0,4 0 0,-11 1 1,-23 3 1772,-26 3-1637,-2-2 0,-2 1 0,0-1 0</inkml:trace>
  <inkml:trace contextRef="#ctx0" brushRef="#br0" timeOffset="12091">24520 6938 4823,'53'30'269,"1"0"1,0 0 0,-1 0-1,-4-3 1,2 1 0,-8-4-1,-14-7 2263,-17-7-2353,-7-3 1751,-3-1-1308,-4 0 758,-5 2-988,-5 1 3174,-6 1-3454,-2 1-67,-3 1 11,2 1-56,-4 2-180,3 1-273,-1 1-589,3 4-1142,4 2-4398,5 0 6582,4-2 0,4-9 0,2-5 0</inkml:trace>
  <inkml:trace contextRef="#ctx0" brushRef="#br0" timeOffset="14318">25821 6781 9688,'-1'-4'2890,"0"1"-107,1 3-2446,-1-5 21,1 1-78,-1-6-145,5 2-130,4-3 29,9-4-34,8-1 0,4-2-11,5 3-40,2 0 7,0 3-231,-1 5-16,-6 3-130,-4 3 130,-5 5 146,-5 8 139,-6 12 0,-5 16 6,-5 12 3,-3-21 0,-1 2-290,-2 2 0,-2 2 287,-3 1 0,-2 0 22,0 1 0,-1 0 40,-1-2 0,1-2-15,-1-1 1,0-2 15,-13 21 10,2-9 95,4-13 168,5-10 56,5-9-72,4-7-158,6-3 630,1-2-792,2-6 106,3-4-106,6-8-12,8-3-55,8-1 6,5 1-18,8 2-83,4 4-17,7 2-85,5 3-49,1 1-62,-2 4 122,-3 1-77,-9 3-18,-8 0-139,-12 1 218,-7 0 169,-9 0 100,-3 0 0,-4 3-588,-5 0-791,-7 5-1993,-4 0 3372,-2-1 0,9-4 0,3-1 0</inkml:trace>
  <inkml:trace contextRef="#ctx0" brushRef="#br0" timeOffset="17691">21323 7861 18509,'15'0'-246,"6"0"-706,8 0-1188,21-1-4133,4-2 6273,-20 1 0,-2-1 0,3-1 0,-9 1 0</inkml:trace>
  <inkml:trace contextRef="#ctx0" brushRef="#br0" timeOffset="18259">22811 7870 14801,'28'-5'3501,"6"-3"-3501,14-3-543,5-2-1135,5 3-1352,0 2 3030,5 2 0,-29 4 0,-5 1 0</inkml:trace>
  <inkml:trace contextRef="#ctx0" brushRef="#br0" timeOffset="21058">25830 7637 10444,'0'9'2812,"0"-2"-1843,0-7 1714,0 0-2482,8 0-44,2 0-95,11 0-1,2 0-50,6-3-22,3 0-336,5-3-487,1 2-757,3 0-1277,3 2-2106,-4 1 4974,-5 1 0,-16 0 0,-8 0 0</inkml:trace>
  <inkml:trace contextRef="#ctx0" brushRef="#br0" timeOffset="21426">25759 7882 3675,'53'-1'0,"1"1"0,0-1 0,0 0 0,-1 0 0,1 0 0,0 1 0,-1-1 0,1 0 0</inkml:trace>
  <inkml:trace contextRef="#ctx0" brushRef="#br0" timeOffset="31383">22000 7926 16633,'18'-2'-218,"6"-2"-600,9-5-325,12-2-3773,0-1 1,3 0 4545,-14 4 1,-2 0-1,7-2 1,-5 2 0,-10 2-1</inkml:trace>
  <inkml:trace contextRef="#ctx0" brushRef="#br0" timeOffset="31775">21860 8137 9187,'60'-8'0,"0"1"0,1-1 0,-1 1 0,-12 1 0,0 0 0,1 0 0,-1 0 0</inkml:trace>
  <inkml:trace contextRef="#ctx0" brushRef="#br0" timeOffset="36916">21394 7836 15933,'10'4'-3770,"5"-1"-6061,2-1 9349,5-2 0,-10 0 0,-3 0 0</inkml:trace>
  <inkml:trace contextRef="#ctx0" brushRef="#br0" timeOffset="37966">22960 7685 7190,'6'7'313,"-1"-2"-637,-5-5-158,0 0 1,0 0-1</inkml:trace>
  <inkml:trace contextRef="#ctx0" brushRef="#br0" timeOffset="38800">21387 7903 11379,'0'4'745,"0"-1"-723,0-3-134,0 4-11,3-2-672,11 4-4765,4-3 5560,13-1 0,-16-1 0,0-1 0</inkml:trace>
  <inkml:trace contextRef="#ctx0" brushRef="#br0" timeOffset="39225">23096 7734 10707,'-62'9'0,"13"-2"0</inkml:trace>
  <inkml:trace contextRef="#ctx0" brushRef="#br0" timeOffset="39592">21499 8037 3756,'21'12'214,"-15"-4"1,16-5 0</inkml:trace>
  <inkml:trace contextRef="#ctx0" brushRef="#br0" timeOffset="39901">23138 7831 8500,'0'0'0</inkml:trace>
  <inkml:trace contextRef="#ctx0" brushRef="#br0" timeOffset="45907">17067 6852 10130,'-4'4'1003,"1"-1"3097,3-3-3955,7 0-22,6 0-55,14 0-17,13-2-23,-9 1 0,3-1-652,11-2 1,5 0 634,-6 0 1,2-1-1,1 0-787,8-1 1,3 1 0,0-2 775,-11 2 0,2-1 0,-1 0 0,1 0 12,0 1 1,0-1 0,-1 0-1,1 1-511,11-3 1,0 1-1,-2 0 458,-1 1 0,-1 0 0,-2-1-6,-4 2 0,0-1 0,-2 0-192,-3 1 0,0 1 0,-2-1 85,15-1 0,-2-1-121,-10 3 1,-3-1 190,-6 1 0,-2 0 671,28-3-582,-31 3 1,0 0 128,1 0 1,1-1 75,-1 0 0,-1 1 305,29-7-195,-10 3 106,-9 1 1673,-9 1-1903,-7 3 1899,-8 0-2090,-4 1 1042,-5 1-1047,-3 1 149,0 0-155,-2 0 0,0 0-178,0 0-74,-2 0-33,1 0-740,-2 0-162,-9 0 1193,-18 6 0,12-4 0,-10 4 0</inkml:trace>
  <inkml:trace contextRef="#ctx0" brushRef="#br0" timeOffset="47816">22122 6401 15468,'24'-2'39,"7"-3"-33,13 2-4,-13-1 1,4 0-2031,10-2 0,5 0 2031,-7 0 1,4 0 0,1-1 3,8-1 1,2 0 0,2-1-8,-11 2 0,2-1 0,1 0 0,-1 0-10,3 0 0,0 0 0,-1-1 1,1 1-36,-2 1 0,0-1 0,-1 0 0,0 1-57,-1 0 0,-1 1 0,0-1 0,0 2-214,10-2 1,-1 0-1,-1 1-258,-6 1 1,0 0 0,-3 1-127,15-1 0,-4 1 720,-13 1 1,-4 0-27,21 0 580,-19 1 283,-11-2 1042,-6 2 33,-9-1 1669,-8 1-2889,-6 2 97,-4-2-2704,0 2 0,0-1 0</inkml:trace>
  <inkml:trace contextRef="#ctx0" brushRef="#br0" timeOffset="50982">19582 8197 16975,'11'-7'39,"0"1"-45,-3 3-246,5 1-296,2 1-131,4 1-457,5 0-763,7 0-5263,2 0 7162,1 0 0,-16 0 0,-5 0 0</inkml:trace>
  <inkml:trace contextRef="#ctx0" brushRef="#br0" timeOffset="51250">19674 8312 13754,'38'6'0,"1"-1"0,22 3 0</inkml:trace>
  <inkml:trace contextRef="#ctx0" brushRef="#br0" timeOffset="57082">13580 7780 8965,'9'4'2112,"-2"-1"-1407,-7-3 634,0 0-689,-45 55-17,21-27-591,-7 8 0,-2 1 300,-1-1-22,-7 3 55,-4 3-160,21-19 1,-1-1-57,0 1 1,0-1-51,-1 1 1,0 0-46,2-1 0,-1 0 88,-22 17-63,7-3 178,7-9-155,8-5-6,8-11 45,8-3 6,4-6-308,3-1 175,11-7-981,3-3-858,16-11 1815,16-10 0,-20 15 0,6-4 0</inkml:trace>
  <inkml:trace contextRef="#ctx0" brushRef="#br0" timeOffset="57642">13910 7901 3378,'-46'1'4666,"22"8"-3625,-8 5 0,0 5-951,0 22-17,-5 8 19,18-22 0,-1 1 40,-1 2 0,0 0 81,-1 1 0,0 0-20,0 0 0,1-1-42,0-1 1,1-1-49,1-1 1,1-2 25,-13 19 1299,5-7-1249,7-9 805,4-6-849,6-9 2516,5-6-2461,2-4 256,2-3-681,4-6-403,-1 3-886,5-5 1524,0 2 0,-3 3 0,0-1 0</inkml:trace>
  <inkml:trace contextRef="#ctx0" brushRef="#br0" timeOffset="61166">8052 9176 15614,'-53'-18'325,"6"3"-6,26 15-61,0 0-62,-3 0-112,0 5-40,-4 5 7,-3 9-51,-5 8 33,-1 7 7,0 6-35,5 3 1,5 6-12,10-2-39,7 2 40,7-3-79,11-2 11,7-4 6,13-5 56,8-9-1,5-7 24,4-10-12,1-5 39,-2-7-34,-3-5 63,-7-4-12,-5-4 56,-7 3-45,-8 1 11,-6 7-78,-5 1-78,-2 3-2269,-1 1-2705,-4 2 5052,-2 1 0,1-1 0,0 0 0</inkml:trace>
  <inkml:trace contextRef="#ctx0" brushRef="#br0" timeOffset="61890">8756 9314 13508,'-6'3'2347,"1"-1"-1804,5-2 179,0 0-716,12-11 33,2 5-39,14-9 0,4 9-123,2 2-336,6 2-392,1 2-354,-1 0-352,3 1-1563,-7 3 3120,-1 2 0,-18-2 0,-6 0 0</inkml:trace>
  <inkml:trace contextRef="#ctx0" brushRef="#br0" timeOffset="62084">8801 9481 13777,'50'-4'92,"0"0"1,0 0 0,-16 3 0,18-4 0,1 0-1,-1 0 1</inkml:trace>
  <inkml:trace contextRef="#ctx0" brushRef="#br0" timeOffset="63207">10412 9014 11654,'0'-8'1943,"0"2"-1444,0 6 268,0 0-677,-63-15-34,32 13 5,-10-3 1,-1 4 83,3 15 12,-2 12-118,-3 5-236,1 6 197,2 5 35,5 2-35,6 1-68,8-2 62,10-3-55,5-4-1,7-4-16,10-6 78,7-6-96,11-6 91,4-7-40,5-4 270,2-9-309,2-8 56,2-10 28,-4-9-227,-1-4 278,-7-5 27,-3 0 12,-7 0 11,-3 6 78,-6 5-117,-3 8-51,-4 8-11,-1 6-146,-3 5 135,0 3 254,-1 14-243,0 2 11,0 15 34,0 1-50,0 4 5,0 0 0,4 1-6,3-5 12,6-1-1,5-6 29,2-5-34,5-6-17,-1-5-571,4-5-616,6-2-964,-1-6 2168,4-3 0,-18 1 0,-5 0 0</inkml:trace>
  <inkml:trace contextRef="#ctx0" brushRef="#br0" timeOffset="63600">11292 8884 4459,'-30'46'329,"0"-1"0,1 1 0,-1 0 0,0 0 0,1-1 0,-1 1 0,-2 4 0,-2 2 1,0 0-1,3-4 0,6-8 0,6-9-335,1 3 2538,0 0-2790,12-24 1023,4-5-1443,1-3 244,10-8 434,15-16 0,-10 10 0,8-8 0</inkml:trace>
  <inkml:trace contextRef="#ctx0" brushRef="#br0" timeOffset="64274">11644 8819 9935,'-3'53'434,"0"1"0,0-1 0,0 0 0,0 12 0,-1-2 0,2-16-428,-2-15 1676,2-7-1682,0-9 681,1-4-631,0-7 722,1-3-772,1-14 1122,6-5-1128,4-13 0,10-2-33,7 1-6,6-1 45,6 4-22,5 6-23,2 6 6,1 8 33,-4 4-94,-3 5 66,-9 8-5,-8 8 39,-11 13 5,-7 6 1,-14 8 56,-12 2-20,-9-12 0,-5 0-26,6-9 1,-2-2-214,-11 8 1,-2-3 299,12-12 1,1-3 244,-27 9 44,4-10-75,9-5 19,6-5-196,8-7-39,6-5-51,9-7-100,6-4 401,5 1-922,3 2-926,6 5 1497,12 4 0,-8 5 0,6 3 0</inkml:trace>
  <inkml:trace contextRef="#ctx0" brushRef="#br0" timeOffset="65574">13524 9162 12018,'-7'6'2363,"1"-1"-1646,6-5-123,0 0-526,14-13 21,0 6-83,17-10 151,0 10-152,7 1-5,4 1-61,6 1-303,1 2-555,4 1-565,-3 1-606,3 0 2090,6 0 0,-27 0 0,0 0 0</inkml:trace>
  <inkml:trace contextRef="#ctx0" brushRef="#br0" timeOffset="65915">13591 9303 12416,'59'-7'676,"-1"-1"1,0 1 0,-4 0-1,-3 1 1,-10 2-941,-5 4-145,-5 0-95,-6 0-140,-4 0-117,-9 0-85,-2 0-168,-6-2-1226,-1 0 2240,-2-4 0,-1 3 0,0-1 0</inkml:trace>
  <inkml:trace contextRef="#ctx0" brushRef="#br0" timeOffset="66275">13914 8997 2672,'-23'52'569,"0"-1"0,-1 1 0,1-1 1,0 0-1,-4 8 0,1 0 0,2-6 1,6-13 1743,3-3-2812,6-10 1169,3-10-1532,5-9-976,10-8 1838,3-9 0,-1 4 0,-1-3 0</inkml:trace>
  <inkml:trace contextRef="#ctx0" brushRef="#br0" timeOffset="66615">14157 8960 4832,'-29'55'696,"-1"0"1,0 0 0,1 0-1,-1 0 1,-4 9 0,-2 2-1,6-9 1,13-23 985,13-25-3379,3-4 1697,1-4 0,0-3 0</inkml:trace>
  <inkml:trace contextRef="#ctx0" brushRef="#br0" timeOffset="80142">15004 8896 13592,'-8'1'2229,"2"0"-1540,6-1 45,0 0-516,25-47-128,-7 23-48,2-6 0,2 0 2,8 7-32,2 2 32,3 4-44,0 1 0,0 5-50,0 3 44,-3 5-184,-2 1 44,-4 5 29,-4 6-23,-5 9 61,-6 11 7,-5 9 60,-5 6 24,-11 8-336,-8 3 363,-10 2-31,11-29 1,0-2-9,-18 23-6,-2-6 1,2-8 5,3-8-6,3-5 6,5-7 22,7-4 12,4-6 39,8-2-62,2-2 0,3-1 229,10-7-290,1-1 50,12-7 0,2 1-45,2 2 78,4 1-66,0 2 5,2 3 28,1 3-51,-1 2 40,-2 1-28,-2 2-34,-4 5-100,-3 4-180,-3 3-218,-2 2-264,-3-1-425,1 0-931,1-1 2191,7-5 0,-10-3 0,2-4 0</inkml:trace>
  <inkml:trace contextRef="#ctx0" brushRef="#br0" timeOffset="80548">15884 8986 12617,'6'17'4526,"-1"-4"-4246,-5-13-140,0 0-79,0-5-61,0-2 107,0-5-102,0 0 163,0-1-162,0 4 117,0 0-89,0 4-34,0 1 0,0 2-2397,0 1 2397,0 20 0,0-15 0,0 15 0</inkml:trace>
  <inkml:trace contextRef="#ctx0" brushRef="#br0" timeOffset="88332">16327 8697 13284,'-7'0'2935,"1"0"-2342,6 0-44,0 0-213,9-31 28,0 13-190,10-26-57,-1 22-111,3 0 39,3 3-45,1 2 0,2 3-34,1 5 34,0 3-33,-1 4-68,-2 5 62,-3 11 27,-3 13-144,-4 17-35,-6 15-169,-6-25 1,-1 1 331,-1 2 0,-1 2-3,-4-1 1,-1 1 13,-1-2 0,-2-1-8,-3-1 0,-2-2 25,-12 22-52,1-9 52,4-12 73,2-11-62,8-8 202,2-9 28,5-3-62,2-3 386,0-1-543,1-5 33,0-2-61,1-6-44,4-1 10,3 0-88,16-5 122,1 8-56,12-4 57,-1 13-219,5-1-56,3 4-342,1 4-313,1 3-466,-4 7-676,2 5-5013,-6 0 7090,-5-1 0,-15-9 0,-8-4 0</inkml:trace>
  <inkml:trace contextRef="#ctx0" brushRef="#br0" timeOffset="89198">17145 8502 15715,'-6'30'78,"-2"7"-33,-7 14-525,-1 6 486,3 0 27,1-3 1,5-5-34,2-8 166,4-9-138,2-10 118,9-9-39,4-8 33,13-6-34,6-9 62,7-5-34,4-9 34,0-1-128,1 1 66,-4 4 151,-4 4-257,-6 6-95,-5 5 5,-8 4 6,-5 13 84,-6 7 51,-4 15-46,-2 9 85,-8 2-90,-4 5 101,-9-3-96,-3-3-5,-3-6 0,-2-7 0,0-6-280,-3-7-459,0-7-460,-1-5-598,-5-6 1797,-4-22 0,18 15 0,0-15 0</inkml:trace>
  <inkml:trace contextRef="#ctx0" brushRef="#br0" timeOffset="89498">17116 8548 7468,'53'-11'0,"0"-1"0,1 1 0,-1-1 0,4 0 0,-1 0 0,1-1 0</inkml:trace>
  <inkml:trace contextRef="#ctx0" brushRef="#br0" timeOffset="96015">7983 10427 13099,'0'-6'2946,"0"1"-1641,0 5-1025,-32-35 6,19 23-62,-27-26-208,24 34 7,-2 1-23,-18 3 28,5 9-73,-15 3 79,12 9-68,1 2-11,4 1-33,6 3-17,4-1-62,7-1 6,5-1 78,4-2 73,4 0-101,8-4 95,6-1-162,11-6 6,5-4-84,5-4-107,3-3 0,3-7-73,1-7 118,0-11 22,-3-8 169,-4-5 61,-8-5 56,-5-4 89,-9-3 169,-6 0 151,-5 1 146,-3 4-113,-2 5-229,-4 4 123,-1 7-196,-2 7-140,2 7-90,3 7-117,2 5 39,0 2 129,2 11-6,-2 9 90,0 16-40,-1 11 1,1 10-310,-1 5 307,3-27 0,-1 0-3,1 1 0,0-1 25,0 1 0,0 1-25,0-4 0,0 1 51,3 27-46,2-9-10,4-12-135,2-8-320,4-12-856,7-9 1316,16-14 0,-17 2 0,5-6 0</inkml:trace>
  <inkml:trace contextRef="#ctx0" brushRef="#br0" timeOffset="96431">8888 10393 14885,'49'-10'-121,"1"1"1,-1 0 0,19-5 0,-12 5-2171,-30 8-2224,-6 0 4515,-11 1 0,-4 0 0,-5 0 0</inkml:trace>
  <inkml:trace contextRef="#ctx0" brushRef="#br0" timeOffset="96656">8897 10525 14807,'54'1'3260,"-2"0"-3798,-15-1-1192,8 0-4398,0 0 6128,1-2 0,-21 1 0,-9-1 0</inkml:trace>
  <inkml:trace contextRef="#ctx0" brushRef="#br0" timeOffset="97548">10742 10087 16488,'-61'-14'306,"0"0"0,3 3 0,7 6-244,0 17-393,-1 10 331,5 7 0,4 2-28,7 2-17,8 0 110,9-2-305,10 0 239,5 0-127,10-3-52,7-1-49,8-4 86,7-2-98,3-5 140,3-5 67,-1-5-22,3-4 45,-1-8-6,0-7 17,0-11 0,-2-6 73,-3-6-11,-3 0 212,-6-1-27,-3 4 16,-7 6 22,-2 6-212,-4 7-73,-2 7-157,-2 4 157,0 5 0,-1 8 34,0 6-34,0 11 6,0 6 44,2 4-44,0 4 72,10 17-78,-1-15-207,9 9-448,-1-25-477,13-10 1132,21-7 0,-23-8 0,7-2 0</inkml:trace>
  <inkml:trace contextRef="#ctx0" brushRef="#br0" timeOffset="97998">11517 9999 12051,'-16'1'4711,"1"14"-4705,-24 17 106,1 18-895,16-22 0,-1 0 833,-1 3 1,-1 1-49,0-1 1,0 0 50,0 0 1,1 0-7,1-2 1,0 0-48,2-3 0,1-1 0,-15 18 361,8-10-512,7-10-409,10-9 280,5-7 503,4-5-1455,10-8-847,14-14 2079,3-2 0,0-1 0,4-4 0,8-7 0</inkml:trace>
  <inkml:trace contextRef="#ctx0" brushRef="#br0" timeOffset="98740">11927 9960 15249,'-4'-3'623,"2"1"530,1 2-1153,0 0 0,-1 2-33,-4 4 33,-2 7 5,-8 9 6,-5 9-11,-9 12 6,-7 7-632,15-22 1,-1 2 631,-2-1 0,-1 0-6,-1 1 0,-1 0-277,1-2 0,0-1 279,0-1 1,0 0 14,2-3 0,1-1-17,-20 17 46,9-8 5,7-6 33,9-9 39,7-6 1261,5-5-1289,5-3-284,1-2 1,1 0-1</inkml:trace>
  <inkml:trace contextRef="#ctx0" brushRef="#br0" timeOffset="99923">12384 9819 12264,'-2'-8'2101,"1"2"-1805,1 6-111,0 0-185,-5 3 95,2 9 34,-5 10 67,1 15-11,0 11-39,-2 10-451,5-27 1,1 1 368,-1 1 1,0 1-65,-3 29-126,3-6 137,1-9-11,2-11 0,1-9 96,0-9 189,0-9-38,0-5 756,0-4-846,2-2 157,3-6-303,5-6-17,3-8 6,6-5 0,2 1-5,3 0-1,2 3-56,1 6-5,3 3 67,0 6-56,3 4 56,-3 2-50,0 4-23,-5 8-33,-3 7 89,-6 11 11,-5 4-61,-6 3 11,-3 1 56,-2-2 28,-9-3-28,-4-5 78,-11-4-72,-7-8 0,-4-3 94,-7-7-21,-1-2 145,-3-3-28,5-2 101,2-3-1,7-5-4,6-2-147,7 1-117,8 1-28,5 3-84,4 2-353,2 1-520,2 1-1121,12 1 2078,17-3 0,-12 3 0,7-1 0</inkml:trace>
  <inkml:trace contextRef="#ctx0" brushRef="#br0" timeOffset="100564">14162 10133 16017,'48'-16'37,"1"-1"1,-2 1-1,-5 4-37,6 6-179,0 3-118,-4-1-275,-3 3-144,-6 0-505,-8 1-499,-7 0 208,-11 0-466,-9 6 1978,-11 2 0,4 0 0,-3-2 0</inkml:trace>
  <inkml:trace contextRef="#ctx0" brushRef="#br0" timeOffset="100848">14155 10279 10864,'61'2'6436,"-4"-2"-6224,-19-3-122,2-1 28,1-1-118,-1-1-51,-3 1-145,-3 1-252,-5 0-515,-4 0-354,-4 0-351,-2-2 1668,-1-6 0,-9 6 0,-1-2 0</inkml:trace>
  <inkml:trace contextRef="#ctx0" brushRef="#br0" timeOffset="101181">14587 9819 13082,'-18'57'783,"0"0"0,-1 0 0,3-5 0,-1-1 0,4-8-749,-5 12 27,3-7-61,2-6 34,4-7-34,0-9-146,5-6-262,-1-8-304,4-6-195,1-3 907,16-20 0,-11 13 0,11-14 0</inkml:trace>
  <inkml:trace contextRef="#ctx0" brushRef="#br0" timeOffset="101473">14850 9842 13351,'-22'46'851,"0"1"0,0-1 1,0 1-1,5-16 1,0 1-826,-4 15 1,-4 13-1,1-2 1,7-16-21,2-8 44,2-7-50,2-7-112,5-6-633,3-5-1428,2-4 2173,1-3 0,0-2 0,0 0 0</inkml:trace>
  <inkml:trace contextRef="#ctx0" brushRef="#br0" timeOffset="103139">15962 9893 14269,'23'-44'426,"-1"8"-196,-1 28-107,2 2-6,3 1-55,1 3 11,3 1-73,1 1-73,-2 2 67,-2 7 1,-6 5-1,-7 10-61,-6 8 67,-5 5 6,-12 7-1,-7 3 46,-14 3-349,-8 0 298,-5-3 0,20-25 0,0-1 84,-23 17-79,-2-4 248,3-5 4,3-3 51,6-6-44,8-4-7,10-6-134,8-4-117,7-4 117,2-1-50,6-1 354,8 0-366,11-1 46,13-1-57,8-2-44,11-1-594,7 1 590,-29 1 1,1 1 16,0-1 1,1 0-17,1 1 0,0 0 25,-1-2 0,0 1-25,-1-1 0,-1 1-152,27-4 149,-10-1 0,-12 1 0,-12 1 34,-10 2 117,-11 1-84,-3 3 420,-3-1-818,-4 1-242,-3 0-928,-12 5 1501,-15 10 0,14-7 0,-5 6 0</inkml:trace>
  <inkml:trace contextRef="#ctx0" brushRef="#br0" timeOffset="120008">10111 12163 17512,'-6'-23'196,"1"4"-358,5 19 44,0 5 118,0 9 12,0 13 83,0 13-84,0 11-11,0 9-956,0 2 877,0-30 1,0 0-488,-2 30-247,-2-8-213,-1-5-469,-2-10-818,-3-9 2313,-4-6 0,6-13 0,-2-4 0</inkml:trace>
  <inkml:trace contextRef="#ctx0" brushRef="#br0" timeOffset="120308">10111 12269 3775,'45'5'829,"1"-1"0,-1 1 0,17 0 0,-20 8 1658,-51 25-2549,-9-4 1365,-5-5-1757,-5-5-16,-6-5-51,-1-5 882,-5-4-815,0-6-269,3-2-391,5-2 1962,4-12 0,15 9 0,3-10 0</inkml:trace>
  <inkml:trace contextRef="#ctx0" brushRef="#br0" timeOffset="120766">10661 12089 5785,'-13'52'582,"0"0"0,0 1 1,0-5-1,1-2 1,10-12 1902,17-16-2451,3-4 1136,4-6-1170,-1-3 805,2-4-738,-2-3 2485,-2-6-2412,-2-6 224,-3-7-129,-4-5-39,-3-3-56,-4-1-33,-2-2-107,-1 1 5,-5 3 135,-4 3-140,-7 4-201,-4 6-399,-2 4-218,-2 6-442,1 2-599,-2 4 1859,-1 12 0,12-9 0,0 8 0</inkml:trace>
  <inkml:trace contextRef="#ctx0" brushRef="#br0" timeOffset="121359">10969 12056 13872,'10'59'1067,"0"0"0,-1-30-1014,3 38 0,3-12 9,-1-53-62,1-4 34,1-6-29,2-4 51,-3-6-56,-1-1 56,-3 1-56,-3 2 39,-2 5-39,-3 3-128,-2 4-85,0 2 140,0 2 67,2 5 6,2 4-11,4 6 45,2 2-1,4 1 7,3-2 27,3-2-22,12-3-12,-8-6 57,7-1 33,-13-4 0,-3-5 112,-3-2-61,-4-7 56,-4-3-1,-3-4-89,-1-3-50,-5-1-79,-3-2 51,-6 2 5,-3 1-67,1 5-196,1 5-219,2 5-559,3 6-903,1 1-1270,3 6 3147,-2 11 0,5-7 0,-1 6 0</inkml:trace>
  <inkml:trace contextRef="#ctx0" brushRef="#br0" timeOffset="121765">12003 11638 14303,'-25'50'290,"0"0"1,0 0-1,0 0 1,2-5-1,1 2 1,2-4-1,7-5-192,9 0 0,5-5-727,2 1 1,2-2 707,10 27 10,12-7 148,8-9-57,2-8-180,2-9 140,-5-8 149,-1-7-227,-9-6-62,-5-3-11,-8-2 267,-5 0-5750,-8 4 5545,-8 0 0,4 1 0,-3-2 0</inkml:trace>
  <inkml:trace contextRef="#ctx0" brushRef="#br0" timeOffset="122781">14313 11434 12584,'46'18'586,"0"-1"0,-2 1 0,-5 0-306,8 17-61,-5 3-1641,-7 10 1887,-11 4-184,-11 7-181,-9-27 0,-3 1 3,-5 1 1,-3 0 2,-1 0 1,-3 0-26,-6-1 0,-1-1 6,-2-2 0,-1-1-45,0-3 0,0-2-9,-17 17 436,6-11-469,8-8-532,7-9-1211,5-2 1944,-2-2 0,8-4 0,-2 0 1</inkml:trace>
  <inkml:trace contextRef="#ctx0" brushRef="#br0" timeOffset="123190">13694 12288 9298,'-30'49'0,"1"0"0,-1 0 0,1 1 0,-2 2 0,-1 0 0,1 1 0</inkml:trace>
  <inkml:trace contextRef="#ctx0" brushRef="#br0" timeOffset="129940">8233 13852 15490,'-13'-9'1670,"3"2"-1374,10 7 24,0 0-231,3 0-78,5 0 45,9 0-11,9 0-45,11 0 0,10 0 0,6 0-217,3 0 127,-2 0-168,-3 0-234,-9 0-124,-8 0-320,-10 1-279,-9-1-701,-8 1-2218,-6-1 4134,-8 0 0,3 0 0,-3 0 0</inkml:trace>
  <inkml:trace contextRef="#ctx0" brushRef="#br0" timeOffset="130249">8375 13741 6181,'36'25'-1297,"0"0"0,0 0 1,14 9-1,-10-9 1934,-25-18 1,-6-3 0,-3-3 0</inkml:trace>
  <inkml:trace contextRef="#ctx0" brushRef="#br0" timeOffset="130514">8645 13646 12545,'-28'40'523,"1"0"1,-1 0 0,1 1-1,-7 7 1,2-1 0,6-10-1482,4-7-269,3-7-784,2-9-1344,6-7 3355,2-6 0,6-1 0,1 0 0</inkml:trace>
  <inkml:trace contextRef="#ctx0" brushRef="#br0" timeOffset="130772">8469 13672 6302,'1'58'534,"0"1"0,0 0 1,-1-4-1,1-3 1,3-17 90,7-24 0,-5-6 1,2-2-1</inkml:trace>
  <inkml:trace contextRef="#ctx0" brushRef="#br0" timeOffset="131231">9004 13769 8429,'43'3'1241,"1"1"1,-1 0 0,-3 0-562,8-1 0,9 0 0,-15-1-809,-24-2 1068,-5 0-1191,-5 0 462,-1 0-882,-4 0 1180,-1-2-508,-1-7 0,-1 5 0,0-4 0</inkml:trace>
  <inkml:trace contextRef="#ctx0" brushRef="#br0" timeOffset="131514">9137 13600 11756,'41'27'322,"1"1"0,-1-1 0,0 1 0,9 6 1,-1 0-1,-13-14-1807,-15-18 38,1-1 1447,6-13 0,-14 9 0,2-10 0</inkml:trace>
  <inkml:trace contextRef="#ctx0" brushRef="#br0" timeOffset="131730">9496 13563 10880,'-37'51'-293,"1"1"0,-1-1 0,0 1 0,4-5 1,-2 3-1,5-8 0,11-15-1466,10-18 2279,4-13 0,4 2 0,1-8 1</inkml:trace>
  <inkml:trace contextRef="#ctx0" brushRef="#br0" timeOffset="131991">9331 13537 5501,'4'60'1131,"1"0"1,-1 0-1,-1-5 1,1-2-1,1-12 1087,4-10-3165,-5-2-5354,0-5 6301,-7-3 0,3-11 0,-3-2 0</inkml:trace>
  <inkml:trace contextRef="#ctx0" brushRef="#br0" timeOffset="135931">16978 12276 7117,'-4'0'1349,"1"0"-929,3 0-330,-6 8 129,4-4 39,-5 5-23,4-7 2627,1 1-1641,0-2-443,0 0-122,-2-1 39,2 0-147,-1 0-72,1 0-229,2-3 5,0-1-79,0-5-89,0 0-28,0-5-5,2-1 33,4-2-79,6-2 46,7 1-46,7-1 35,3 0-40,5 3 0,1 2 0,2 5-6,0 4 0,-2 3-72,-2 4 72,-5 9-10,-3 9-52,-5 14 102,-8 11-73,-6 9-663,-9 9 699,-3-29 1,-3 0-43,-2 1 0,-3 0 8,-4 0 1,-2-2 36,-1-1 0,0-1 5,-2-2 1,1-1-6,0-4 0,0-2 0,-18 16 79,6-11-29,7-9 85,7-9-79,5-4-51,7-4 34,4-3 697,3-6-731,1-5 29,3-5-29,5-2 1,4 2 11,7 2-12,2 3-10,4 4-23,2 2 28,6 2 0,3 3-6,4 1 1,1 1-63,-1 0 57,-3 0-134,-4 0 21,-4 3-318,-5 0-258,-3 2-263,-4-1-533,-4-2-2257,-4-1 3753,-4-5 0,-3 3 0,-2-3 0</inkml:trace>
  <inkml:trace contextRef="#ctx0" brushRef="#br0" timeOffset="136799">17256 11503 12377,'0'-6'2615,"0"1"-1198,0 5-1187,61-40-113,-34 29-61,10-11 0,0 3-56,-12 18 0,-4 5 0,-3 8-5,-6 8 5,-3 11-6,-6 5-39,-1 6 6,-4 2 34,-6 0-7,-5 0 12,-8-4 73,-1-6-22,1-6 105,3-7 96,6-7 56,4-7-100,5-4 111,2-3-168,5 0-151,7-4 67,9-4-61,11-3-1,6-3-5,7 1 0,1 0-179,0 3-218,0 1-365,-5 4-543,-4 2-711,-13 2 2016,-9 15 0,-10-11 0,-4 11 0</inkml:trace>
  <inkml:trace contextRef="#ctx0" brushRef="#br0" timeOffset="142314">6314 14592 17300,'-5'-25'649,"-2"5"-649,-4 18-67,-4 1 56,-8 1-90,-7 7 101,-5 7 0,-7 10-6,1 5-134,0 2 28,5 0-56,4 1-179,9-3 151,7-3-140,9-3 297,4-4 39,8-3 0,7-6 0,10-5 0,10-3-45,4-2-95,3-2 73,-1-5-107,-2-4 130,-3-8 44,-6 1 22,-5-4 124,-4 1 94,-7-1 40,-3 3 56,-5 3-11,-2 3-118,-1 5-167,0 3-35,0 3-229,0 2 219,0 10 5,-1 3 0,0 11-28,-2 3-17,2 1-118,0 2-55,1 0-73,0-2-135,5 0-162,2-5-342,8-1-464,0-4-477,7-5 1871,9-3 0,-14-6 0,3-2 0</inkml:trace>
  <inkml:trace contextRef="#ctx0" brushRef="#br0" timeOffset="142581">6633 14757 14796,'53'-17'-1285,"-1"0"1,1-1 0,-2 2 0,-2-1 0,-23 9 0,-25 8 0</inkml:trace>
  <inkml:trace contextRef="#ctx0" brushRef="#br0" timeOffset="142806">6729 14886 13967,'52'-7'-1167,"0"0"0,-6 1 0,-5 0 1167,-5-6 0,-18 7 0,-5 0 0</inkml:trace>
  <inkml:trace contextRef="#ctx0" brushRef="#br0" timeOffset="143305">7221 14528 15137,'52'-33'1224,"-1"0"0,-13 16-1381,22-12 1,-4 12-320,-35 39-353,-7 11 414,-7 9-341,-7 6-102,-12 3 640,-10 1 218,-12-3 100,-4-6 337,2-9 280,6-9 80,6-8 37,10-9-224,6-4-223,5-3 100,3-1-403,4 0 196,4 0-269,7-3 45,5 1-56,4-5 23,4 1 16,5-1-78,2 0-84,4 1-415,-1 2-896,1 1 1434,2 2 0,-19 1 0,-2 0 0</inkml:trace>
  <inkml:trace contextRef="#ctx0" brushRef="#br0" timeOffset="144355">6089 15488 13323,'2'-9'-39,"-1"2"224,-1 7 44,0 0-94,5 55-29,-1-20-103,-1 5 0,0 2 53,-1 6-51,-2-1 40,0-3-45,0-2 39,0-8-39,-2-5 34,-1-9 33,-2-5 191,1-6 346,2-5-82,1-3-186,1-1-219,0-7 23,0-3-95,4-9-11,7-2-34,9 0-11,8 0-45,6 3 22,5 4 34,3 5 6,0 4 5,-1 4-11,-1 8 0,-6 7-84,-7 10 28,-8 8-51,-10 1 51,-5 3 56,-12-3 0,-6-4 90,-11-5-90,-6-6 213,-2-6 218,-2-4 202,2-6-40,1-1-257,5-7-134,2-3-163,6-7-39,1 0-129,5-3-61,3 5-348,2-1-358,3 6-952,3 2-2258,1 2 4106,1 4 0,0 0 0,0 1 0</inkml:trace>
  <inkml:trace contextRef="#ctx0" brushRef="#br0" timeOffset="144739">6967 15701 16404,'48'-7'48,"0"0"0,-1 0 0,-9 2 0,9-2 0,-1 1 0,1-1 0</inkml:trace>
  <inkml:trace contextRef="#ctx0" brushRef="#br0" timeOffset="144956">7032 15858 14773,'60'-10'103,"0"0"0,-16 2 0,1-1 1,-9 1-1,4-4 0,5-2 1</inkml:trace>
  <inkml:trace contextRef="#ctx0" brushRef="#br0" timeOffset="145955">8442 15430 16275,'-18'-35'28,"0"0"0,1 4 0,-2 8-34,-8 20-50,-6 5 51,-3 9-51,-4 9 56,1 11 0,1 10-433,4 4 428,7 3-169,8 0-177,9 9 300,13-19-22,10 2 73,10-24-39,5-7-45,3-4 255,-1-4-306,1-1-14,-1-5-69,0-5 78,-1-6 62,-1-4 78,-1-3 0,-3-1 33,-2-2 174,-5-2 79,-2 4 140,-5 1 45,-3 5-12,-3 4-291,-3 7-168,0 3-403,-1 3 403,0 10 33,0 5 6,0 12 34,0 5 11,0 1-84,0 1 79,0-4-1,3-3-78,2-4-22,4-2-438,3-6-537,10-6 997,21-7 0,-19-2 0,7-2 0</inkml:trace>
  <inkml:trace contextRef="#ctx0" brushRef="#br0" timeOffset="146266">8919 15488 13273,'58'-12'777,"0"0"0,-1 0 1,-4 1-1,-2 1 1,-12 3-1781,-15 6-605,-5 1 1608,-7 0 0,-5 0 0,-4 0 0</inkml:trace>
  <inkml:trace contextRef="#ctx0" brushRef="#br0" timeOffset="146539">9064 15333 12774,'40'13'536,"0"0"0,1 0 1,14 4-1,-9-2-1981,-23-6 1445,1-2 0,-11-4 0,-1 0 0</inkml:trace>
  <inkml:trace contextRef="#ctx0" brushRef="#br0" timeOffset="146755">9316 15259 13732,'-24'35'440,"0"0"1,0 0-1,-5 5-578,3-1 0,-3 9 0,6-11-719,6-12-756,2-10 1613,5-7 0,4-6 0,3-2 0</inkml:trace>
  <inkml:trace contextRef="#ctx0" brushRef="#br0" timeOffset="146989">9177 15312 17087,'0'35'442,"0"2"-408,0 3-6,0 1-28,0-1-471,3-4-453,3-4-1764,5-6-4414,2-6 7102,1-7 0,-6-6 0,-3-5 0</inkml:trace>
  <inkml:trace contextRef="#ctx0" brushRef="#br0" timeOffset="147289">9567 15405 12780,'52'-11'676,"0"0"1,0 0 0,-5 0-1,-2 2 1,-10 3-2207,-12 5-1713,-5 1 3243,-6 0 0,-5 0 0,-4 0 0</inkml:trace>
  <inkml:trace contextRef="#ctx0" brushRef="#br0" timeOffset="147522">9737 15264 10567,'46'3'701,"0"0"1,0 1 0,19 0-1,-15-1-701,-32-2 0,-7-1 0,-1 0 0</inkml:trace>
  <inkml:trace contextRef="#ctx0" brushRef="#br0" timeOffset="147755">9953 15143 12023,'-26'42'318,"1"0"0,-1 1 1,1-1-1,-7 9 1,2-2-1,10-14-1298,14-19-118,3-9-957,2-6 2055,9-20 0,-6 11 0,6-10 0</inkml:trace>
  <inkml:trace contextRef="#ctx0" brushRef="#br0" timeOffset="147972">9844 15236 10097,'-1'14'7415,"-1"1"-7364,1 31-51,0-7 0,1 1-112,0 0-571,0-2-802,2 1 1485,6 0 0,-5-18 0,4-3 0</inkml:trace>
  <inkml:trace contextRef="#ctx0" brushRef="#br0" timeOffset="148540">10207 15132 13211,'56'-10'1786,"0"0"1,-22 16-1787,25-4 0,-9 8-117,-47 31-23,-5 3 67,-8 2 34,-5-2 39,-8-4 5,2-7 102,0-8 16,5-7 73,3-7 22,5-4 40,2-3-45,4-2 134,1-1-313,10-1 83,5-4-111,13-2 83,5-4-77,5-2 60,2 0-32,2 1-7,1-1-27,-1 2 67,-2 0-23,-4 3-50,-5 3 0,-7 2 0,-4 1-134,-7 1-253,-5 0-822,-4 0 1209,-22 8 0,15-6 0,-15 6 0</inkml:trace>
  <inkml:trace contextRef="#ctx0" brushRef="#br0" timeOffset="150472">17062 13054 15782,'-3'-10'1714,"0"1"-1451,3 8 336,0 0-560,2 0-39,10 0 45,10-3-39,17 1 22,11-2-28,11 0-513,-29 3 1,2 0 361,-1-1 0,1 1-247,-2 0 1,-1 1-970,26-3-789,-12 3-2314,-12 0 4470,-16 1 0,-8 0 0,-8 0 0</inkml:trace>
  <inkml:trace contextRef="#ctx0" brushRef="#br0" timeOffset="150730">17105 13209 4286,'51'-5'387,"0"1"0,0-1 0,1 0 0,14-5 1,-2-2-1,-30 13 0,-36 11 0</inkml:trace>
  <inkml:trace contextRef="#ctx0" brushRef="#br0" timeOffset="152522">16815 13137 11032,'3'-6'2593,"-1"0"-1837,-2 6 533,0 0-1059,-1-5 66,-4 3-133,0-4 22,-5 3-96,-3 1-83,-1 0 5,-6 0-11,-3 1 39,-7 1-33,-5 0 27,-7 0-27,-4 0 22,-7 3-234,-3 1 206,-7 2-417,31-3 1,-1 1 416,-3-1 0,0 1-3,-1 0 0,-1 0 6,-2 1 0,-1 0 36,0 1 0,-1-1-39,-2 0 0,0 1 28,-1 1 0,0 0-28,-1 0 0,-1 1 0,0 1 0,-1 1 0,-1 0 0,0 1-3,-1-1 0,-1 2-481,-1 0 0,0 0 439,-1 0 1,0 0 44,0 1 0,-1 0-90,0-1 0,0 1 84,1 0 1,0 0-23,-1-1 0,1 0 28,0 1 0,1-1-87,-5 1 1,-1 1-474,17-5 0,-1 1 0,-2 0 222,-6 1 0,-1-1 0,-2 1-371,-3 1 1,-2-1 0,0 0 708,-3 0 0,-2-1 0,1 0 190,1 0 1,0 0-1,1-1-390,4 0 0,0-1 1,1-1 277,1 1 1,1-2 0,1 1-44,2 0 1,0 0-1,1 0-115,0-1 1,0 1 0,0 0 39,1 0 1,-1 0 0,0-1-10,1 1 0,0 0 1,0-1 48,-1 1 0,0-1 0,0 0 14,0 0 1,0 0 0,-1 0-13,0 0 0,0 0 0,0 1 29,0-1 0,0 0 0,0 1-27,0 1 0,0-1 0,0 1-8,1 0 0,-1 0 0,1 0 26,0 0 1,1 1 0,-1 0-20,1 0 1,0 0 0,0 1-4,1 0 0,-1 0 0,1 0 88,0 0 0,1-1 1,-1 1-108,2 0 0,0 1 1,-1-1 18,2 0 0,1-1 0,-1 1 1,1 0 1,1 0 0,-1 0 0,1 0 0,0 1 0,0-1-1,1 1 1,0-1 0,0 1 11,-1-1 0,1 1 1,0 0 14,-20 6 0,1 0 478,4-2 0,0 1-489,5 0 0,1-1-15,7-1 1,1-1-3,5-1 0,0 0 0,2 0 0,-1-1 304,-1 1 1,0-1-283,-4 2 1,0 0-21,-1-1 1,0 1 64,1 0 1,1 0-68,3-1 0,0 0 58,4-2 1,1 1-53,-24 11 44,7-5 1214,10 3-1253,7-5 1328,7 2-1334,6-3 984,3 1-950,3 0 571,0-1-610,2 2 56,0-1-45,-2 3-11,-1-2 62,-4 2-51,-1 0 0,-6 0-11,-1 0 124,-4 0-7,-3-2 29,-2 2-135,-3 0 39,-5 1-5,-4 3-45,-4 2-560,-2 0 560,-3 5 0,0-3 0,2 2 11,1-2-11,3 2-244,0-2 244,2 2 5,-1 0-5,1 0 51,0-1-12,1 0-28,5-1 23,6-4-29,6-4 113,11-5 632,6-4-532,7-5 285,4-2-329,2-2-62,4-2-107,4-4-5,5-2-61,1-4-35,0 1-122,-3 2 61,-2 3-89,-3 2 27,0 2-145,-3-1-274,2 1-359,-2 0-689,0-1-2039,2 0 3725,-3 0 0,0 1 0,-1 1 0</inkml:trace>
  <inkml:trace contextRef="#ctx0" brushRef="#br0" timeOffset="153014">8413 15060 13093,'0'-18'3540,"0"14"-3450,0 1-29,-1 17-55,-3 6 72,-2 2-38,-4 3 32,-1 4-66,-3 1 95,-2 1-96,-1-4 23,1-2-28,3-7 45,4-4 50,2-7-16,5-1 134,1-5 487,1 0-700,3-5 5,4-1 29,5-4-23,6-1-11,4 1 56,4 2-56,3 2 6,1 3-12,1 2 56,1 0-50,-3 0 0,0 1 0,-4 0 0,2 0 6,-1-1-12,1 0 1,0 0 5,1-6-549,-2 1-739,-2-5-2817,-3 3 4105,-5-1 0,-7 5 0,-5 0 0</inkml:trace>
  <inkml:trace contextRef="#ctx0" brushRef="#br0" timeOffset="155005">18009 11695 9386,'8'0'935,"-2"0"-616,-6 0 123,0 0-167,52-6 72,-29 5-202,10-3 1,0 2 280,-9 2-235,1 0 5,1 0-84,3 1-6,0 3-33,3 3-23,1 5-10,2 3-35,2 4 51,-1 6-50,-1 6 78,-2 5-79,-4 6 74,-6 5-74,-5 6 40,-6 3-398,-6 4 355,-4-28 1,-1 0 16,-1 1 1,0 1 0,0 1 0,0 0-4,-2 1 1,-1-1-14,0 0 0,-1 1 11,-2-1 0,-1 0-9,0-1 1,0-1-3,-1 1 0,0-1 13,0-1 1,-1 0-14,-1 0 0,0 1-1,-2-2 1,0 1 3,0 1 0,-2 0 61,-1 0 0,0-1-6,-1 1 1,-1-1 8,-2 0 0,0-1-14,0 1 0,-1-1 39,-1-1 1,0 0-46,0 1 0,-1-1 45,0-1 1,-1-1-15,1 1 0,0 0-3,-1-2 1,0 0 19,-1 0 0,1-1 3,-2 0 0,0-1 2,-2 0 1,0-1-34,-1 1 0,-2 0-294,-2-1 1,-1 0 281,-2 0 1,-2-1 14,-2 1 0,-2-1-630,-2-1 0,-2-1 646,-1 1 1,-2 0-26,-4 0 1,-3-1 6,16-7 0,-1 1 0,-2 0-13,-5 0 0,-1 0 0,-2 0-537,-2 0 1,-1 1-1,-1-1 516,-2 0 1,-1 0-1,1-1-22,2 0 0,-1 0 0,2 0 31,3-2 1,0 0 0,1 0-47,3-1 0,0 0 0,1 0 11,3-1 0,-1-1 0,2 1-11,-20 5 0,0 0-273,1-1 0,0 0 304,4 0 0,2-1-31,2-1 0,3-1 0,5-1 0,3-1 46,3 0 0,1-1-69,1 0 1,-1 1 5,-2-1 1,-1 0 142,-5 2 0,-1 0-163,-7 0 1,-1 0 76,-6 2 1,-1 0-62,15-4 1,-1 1-1,0 0 6,0 0 0,-1-1 0,1 1 15,1-1 0,0 0 0,2 0-46,-15 3 1,3-1 64,9-2 1,1-1-112,0 1 0,1 0 111,2-2 1,-2 1-20,-7 1 0,-2 0-13,0-1 0,1 1 49,0 0 1,0-1-34,-2 2 0,0-1-1,4 0 1,1 1 0,-3 0 0,0 1 44,3-1 1,0 0-26,1 1 1,1-1-23,2-1 0,1 1 3,0-1 0,2 1 13,0-1 1,0 0 383,0 0 1,0 0-401,1 0 0,-1 0 0,0 1 0,0 0 3,-1-1 0,1 0-3,-1 1 0,1 0 0,-2 0 0,1 0 42,0 0 0,0-1-40,-1 2 1,0-1 19,-1-1 1,-1 1-20,0 1 0,0 0 131,-1-1 0,-1 1-134,-4 2 0,0-1 0,2 1 0,-2 0 17,-2 0 0,-1 1-1,2 0 1,1 0-11,1-1 0,-1 1-4,-1 0 1,0 0 70,3-1 0,0 0-57,-1 0 1,0 0 36,3 0 1,0-1-54,4 0 0,1 0 56,3 0 1,1-1-24,4 0 1,1 0 45,-25 6 721,10 0-800,14-4 611,10-2-605,10-4 983,9-1-978,4-4-8547,3 0 8536,5-5 0,-4 3 0,4-3 0</inkml:trace>
  <inkml:trace contextRef="#ctx0" brushRef="#br0" timeOffset="155357">10962 15090 14023,'-4'38'1105,"0"0"0,0-2 1,-1-3-1106,1 8 106,-2-1-106,2-3 67,0-4-61,1-3 0,1-3-6,0-4 5,0-2 51,1-5-50,1-2 83,0-6 63,0-2 161,0-4-72,0-1-11,6-1-118,4-1-34,8-4-67,5-3-11,3-2 0,4-1-50,0 2 44,-1 0-324,-1 4-432,-8 2 762,-7 15 0,-8-8 0,-4 9 0</inkml:trace>
  <inkml:trace contextRef="#ctx0" brushRef="#br0" timeOffset="160747">20850 11027 15031,'-7'-24'1641,"1"5"-1282,6 12-158,0-1-33,0 0-128,2-5 10,5 1-11,7 0-78,8-1 45,8 2-12,5 3 6,4 2-90,0 3-134,-3 1-16,-6 4 88,-6 6 12,-10 5 107,-6 8-1,-5 3 34,-10 5-61,-7 0 16,-8 2 45,-7-3-6,0-2 1,4-5 10,4-6 34,6-5-27,6-5 83,5-2-90,3-3 1,10 1-12,7-1 1,13 0 5,7 0 0,4 2-56,-1 4 50,-1 5 6,-6 8 0,-7 5-50,-7 6 39,-9 4 11,-4 1-6,-11 2 6,-9-3 0,-12-1 39,-12-5-28,-7-3 113,-3-6 16,-3-5 72,4-7 7,2-4-74,8-3-61,6-4-84,9-4 0,6-6-442,8-4-320,5 0-980,11-4 1742,18-7 0,-12 14 0,10-3 0</inkml:trace>
  <inkml:trace contextRef="#ctx0" brushRef="#br0" timeOffset="161665">21204 10337 12118,'0'-5'3081,"0"1"-1193,0 4-1821,19-28 23,-6 19-85,18-20 40,-11 26-39,2 2-12,1 4-39,-3 5-280,-3 8-207,-6 9 146,-6 6-6,-3 4 201,-7 2 185,-3 0 6,-7-5 0,0-3 0,0-7 281,3-6 77,5-5 186,2-7-108,4-2 119,0-2-505,5 0-33,5 0 73,10-1-23,6-2-17,6-1 23,2-3-67,2 2-6,-2 1 0,-1 0-73,-4 3-347,-3 0-577,-4 1-908,-2 0-2732,-3 0 4637,-5 0 0,-5 0 0,-4 0 0</inkml:trace>
  <inkml:trace contextRef="#ctx0" brushRef="#br0" timeOffset="163939">20821 12336 17328,'29'-55'336,"-1"9"-331,-7 33 23,3 1-28,3 4 0,2 3-61,-1 3 16,-3 2-6,-4 11-21,-7 5-85,-6 17-112,-5 9 56,-9 5-212,-7 7-313,-8-2 536,-6-1 68,-1-8-46,2-6 180,4-10 67,6-9 57,6-8 77,6-5-128,3-4-73,15-10 268,1-1-268,16-6-11,0 4-23,3 5-11,2 4 45,0 2-73,-5 5 29,-4 6-7,-7 7 46,-7 7-29,-7 2-34,-4 2 51,-12 0 17,-4-3 34,-13-1 112,-2-5 207,-4-4 101,-1-6-169,-1-4-10,2-3 100,3-2-179,4-5-62,5-3-128,5-5-6,6-2-286,4 0-313,4 3-560,1 1-1015,11 2-3461,4 3 5635,11 2 0,-12 1 0,-2 2 0</inkml:trace>
  <inkml:trace contextRef="#ctx0" brushRef="#br0" timeOffset="164373">21474 12441 4958,'53'-5'96,"0"0"0,-1 0 0,-16-2 0,19 4 0,0 0 0,0 0 1</inkml:trace>
  <inkml:trace contextRef="#ctx0" brushRef="#br0" timeOffset="164622">21632 12299 3882,'42'37'285,"0"0"1,-8-5 0,-8-9 0,-14-17-1</inkml:trace>
  <inkml:trace contextRef="#ctx0" brushRef="#br0" timeOffset="164855">21831 12265 4622,'-41'37'-771,"0"1"1,0-1 0,1 1-1,-12 11 1,2-1 0,22-25 939,27-23 1,1 0-1,0 0 1</inkml:trace>
  <inkml:trace contextRef="#ctx0" brushRef="#br0" timeOffset="165089">21688 12258 6792,'10'55'519,"1"-1"1,-1 1 0,-1-4 0,-1-2-1,2-15-394,3-15-7020,-1-6 6895,0-6 0,-6-4 0,-2-3 0</inkml:trace>
  <inkml:trace contextRef="#ctx0" brushRef="#br0" timeOffset="165456">22134 12332 10486,'58'2'-404,"1"-1"1,0 1 0,-5 0 0,-3-1-1,-19 0 1,-25-1 0</inkml:trace>
  <inkml:trace contextRef="#ctx0" brushRef="#br0" timeOffset="165738">22372 12195 8141,'51'31'-6,"-1"-1"1,-1-3-1,-17-7 1,-31-17-1</inkml:trace>
  <inkml:trace contextRef="#ctx0" brushRef="#br0" timeOffset="165965">22526 12177 4308,'-49'36'45,"0"-1"1,1 1 0,-1 0-1,3-2 1,-3 2 0,9-6-1,21-17 588,18-13 0,1-1 0,2-2 0</inkml:trace>
  <inkml:trace contextRef="#ctx0" brushRef="#br0" timeOffset="166222">22303 12200 6697,'23'45'1356,"1"1"1,0 0 0,-3-4 0,0-2-1,-6-8 430,-5-6-3198,0-3-6281,-2-7 7693,0-5 0,-5-6 0,-1-4 0</inkml:trace>
  <inkml:trace contextRef="#ctx0" brushRef="#br0" timeOffset="167115">22860 12059 17630,'5'-36'53,"0"0"0,9-23-53,9 45 0,2 4 56,5 5-56,16 3-67,-9 10 67,9 6 0,-19 14-67,-6 7 67,-8 7-241,-6 3 51,-7 4-29,-13-1 169,-5 0 50,-14-4 6,-1-7 83,0-6 74,5-8 66,6-8 1,8-6-6,7-4-56,4-4-73,3 0-95,10-1 0,4-2 45,12-1-6,4-4-33,1 0 78,3-1-23,-2 2 29,1 0-79,-1 2 39,1 1-44,-1 2 11,1 0-17,-1 1-56,-4 0-174,-2 0-335,-6 0-410,-5 1-1293,-7 0 2268,-4 0 0,-4 0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10:01.423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8787 7697 16280,'4'-32'549,"-1"-1"0,-2-19-482,-16 46-33,-8 3-34,-7 2-34,-9 4 29,-7 9-51,-6 8-940,-2 12 923,1 2 39,5 4-9,9-4-137,10 0-100,11-4-16,9-1 16,6-2 95,9-3 101,7-3 708,8-6-624,10-7-113,23-8 29,-9-11 84,14-8-34,-20-8 34,-4-1 75,-5-1-70,-7 4 118,-4 2-49,-7 7 15,-4 6-89,-5 5-39,-2 3 39,-1 2 73,0 10 134,0 4-44,-1 15 27,-2 7-112,-2 7 62,-1 3-72,0 3-26,4-15 0,0 1-188,0 17-269,2-16 1,2 1 344,14 24 1,-11-27 0,10 1 0</inkml:trace>
  <inkml:trace contextRef="#ctx0" brushRef="#br0" timeOffset="484">9175 7880 13659,'60'-14'1050,"0"0"1,-12 5-1518,0-1 0,10-2 0,-11 4-1701,-4 3 2168,-5-4 0,-18 6 0,-5-4 0</inkml:trace>
  <inkml:trace contextRef="#ctx0" brushRef="#br0" timeOffset="709">9474 7630 11922,'-14'53'1055,"0"0"0,2-3 0,1-4-1055,2 6-50,1 1-533,1-2-884,3-3 1467,4 4 0,1-26 0,1-1 0</inkml:trace>
  <inkml:trace contextRef="#ctx0" brushRef="#br0" timeOffset="1050">9930 7493 14208,'53'-14'194,"-1"-1"0,1 1 0,-1-1 0,12-3 0,-3 2 1,-16 10-195,-22 18 5,-7 9 51,-6 6-17,-5 4 113,-2 8-62,-3 5-29,-3 8-10,-4 4-394,-4 4 343,-3 0-5,1-2-68,0-5-314,2-5-386,-2-6-767,-4-5 1540,-8-5 0,11-15 0,-3-4 0</inkml:trace>
  <inkml:trace contextRef="#ctx0" brushRef="#br0" timeOffset="1251">10064 7875 13088,'58'-18'-129,"0"1"0,0-1 0,1 1 0,-1 1 0,-13 5 0,-7 7 1,0 1-1</inkml:trace>
  <inkml:trace contextRef="#ctx0" brushRef="#br0" timeOffset="1584">11100 7255 12690,'-22'50'257,"0"0"1,0 0 0,1-1-1,-1 1 1,0 0 0,0 0 0,-1 3-1,-1 1 1,1-1 0,0-2-1,4-6 1,2-7-731,-1 6 1,3-8 413,0 1 0,1-2-362,-3 4 1,2-2-823,-2 9-384,1-7 1627,21-34 0,-3-6 0,6-3 0</inkml:trace>
  <inkml:trace contextRef="#ctx0" brushRef="#br0" timeOffset="1967">11158 7609 11267,'43'31'853,"1"0"1,-4-2-1,-12 0-808,-28 7 16,-9 2 23,-6-2-22,-10-2 134,-4-3 11,1-5 118,0-4 0,7-7 168,3-4 78,8-5-151,4-2-240,4-2 206,2-1-330,10-1-50,4-3 10,14-3-16,5-4-644,7 0-907,11 2 1502,-15 3 1,-1 1-1,5 1 1,3-1-1</inkml:trace>
  <inkml:trace contextRef="#ctx0" brushRef="#br0" timeOffset="2808">12003 7660 14734,'-10'5'1675,"2"-1"-1552,8-4 107,0 0-224,57-4 83,-15 0-735,4 1 0,1 0 406,15-1-589,-3 2-221,-7 1-2187,-12 1 3237,-13 0 0,-14 0 0,-8 0 0</inkml:trace>
  <inkml:trace contextRef="#ctx0" brushRef="#br0" timeOffset="3618">12950 7294 12348,'46'-27'259,"1"0"1,-4 2 0,-4 6-227,-5 13-27,-5 3 490,-7 2-496,-11 10 205,-6 8-138,-14 12 115,-7 9-182,-11 1 0,-4 1 260,4-6-350,8-4 90,9-8 0,6-5 67,10-4-61,7-3 33,8-1-33,6 1-1,1 0-5,-2 1 0,-4 3 0,-6 1-5,-5 3 5,-7 0 5,-2 2 74,-11 1-74,-5 1 63,-11-2 4,-4-1 29,-2-2-28,-3-4-73,-1-1 0,-1-3-224,3-2-834,4-1-892,1-4-3354,8 0 5304,2-2 0,10 0 0,3 0 0</inkml:trace>
  <inkml:trace contextRef="#ctx0" brushRef="#br0" timeOffset="4892">13593 7454 15221,'32'-8'908,"1"-1"-902,-2 2-6,4-1-56,-2 2-314,2 1-386,-2 2-644,-1 1-880,-4 1-5615,-6 1 7895,-9 0 0,-5 0 0,-6 0 0</inkml:trace>
  <inkml:trace contextRef="#ctx0" brushRef="#br0" timeOffset="5134">13745 7287 12942,'36'25'378,"0"-1"0,0 1 0,14 9 0,-10-8-966,-17-18-918,-4-4 1506,-3-2 0,-7-2 0,-2 0 0</inkml:trace>
  <inkml:trace contextRef="#ctx0" brushRef="#br0" timeOffset="5576">13930 7197 8155,'-36'41'-271,"1"0"0,-1 0 1,0-1-1,-9 15 1,0-2-1,22-31-406,23-31 1966,4-4-1384,4-10 716,4-3-336,4-2 570,-2 2-183,0-1 1534,-3 3-833,-3 3-326,-2 3-218,-2 6-258,-1 3-117,-2 5-146,1 2-50,-2 2-146,1 7 61,0 7 7,0 14-175,1 8 96,-1 9-101,1 2-146,2 3-369,1-4-706,2-2-661,2-2 1882,5 0 0,-6-19 0,1-3 0</inkml:trace>
  <inkml:trace contextRef="#ctx0" brushRef="#br0" timeOffset="6375">14431 7102 4082,'-14'49'526,"0"0"1,0-1-1,0 1 1,-3 10-1,0-3 1,3-12 2033,2-12-2499,3-11 1424,3-6-891,3-8 786,1-4-545,2-2 2331,1-10-3172,5 0-27,4-8-34,6 3-118,16-3 78,-4 5-83,13-2 5,-9 6-95,4 0 17,2 0 67,0-1-45,1-1 73,-4-2 33,-3 0 90,-7-2 90,-4 1-17,-8-2-22,-5 1 111,-5 0 30,-2 1-7,-1-1 235,-1 3-196,-3-1 84,-3 2-84,-2 3 129,1 0-145,2 3-18,2 2-145,1 1 0,0 1 73,1 9 84,-3 9 5,-1 15-100,-1 9 67,1 8-124,3 5-274,1 2 180,2 1-334,0-26 0,0 2 310,0 8 1,0-2 0,0 6 0,0 2 0</inkml:trace>
  <inkml:trace contextRef="#ctx0" brushRef="#br0" timeOffset="9159">15884 7408 10153,'-1'-4'1719,"0"1"796,1 3-1753,0-2-263,0 0 721,0 0-1253,6 1 66,6 1-66,12 0-57,11 0-313,7 0-163,6 0-241,0 0-307,2 0-202,-2 0-157,-3 0-387,-2 0 1860,-8 0 0,-14 0 0,-8 0 0</inkml:trace>
  <inkml:trace contextRef="#ctx0" brushRef="#br0" timeOffset="9592">15850 7558 10685,'34'1'2064,"1"1"0,-2 2-2062,16-3 1,3-1-3,-5 5 0,2-3-56,-1 1-33,15-2 83,-21-1 12,8-1-6,-27-2 0,-8 0-6,-6-2-487,-6 1-431,-2 1-1356,-6 1 2280,-12-1 0,8 2 0,-7 0 0</inkml:trace>
  <inkml:trace contextRef="#ctx0" brushRef="#br0" timeOffset="10101">16207 7271 10164,'33'-26'5752,"2"10"-5628,-7 24-119,7 7 90,5 4-61,5 4-34,3-1-50,1 3-40,-1-3-72,-4-3 111,-7-2-5,-9-4-269,-10-3 314,-8-2 11,-5-2 168,-5 0-73,-3 1 169,-6 2-124,-8 1 5,-6 1-44,-3 3 5,-3 0 23,-3 4-84,0 2 33,-2 3-78,2 2 0,1 1-336,3 1-784,2 1-1596,-1 3 2716,-10 8 0,17-18 0,-4 1 0</inkml:trace>
  <inkml:trace contextRef="#ctx0" brushRef="#br0" timeOffset="20925">5733 5529 10338,'-6'-3'2100,"1"1"-1713,5 2 2609,0 0-3029,0 7 66,1 4-5,2 11-22,4 4 27,2 3-27,3 0-6,1-1 0,1-6 6,1-4 33,0-8 50,1-5 35,2-4-57,3-11 56,3-7-117,2-13 78,4-7-84,2-5 5,3-1-207,3-2 202,4 2 0,1 3 0,1 5-39,-4 6 5,-5 7 28,-10 7-128,-7 7 89,-8 4-168,-6 3 129,-2 1 84,-2 0-16,0 3 112,0 3-685,0 4-570,0 3 1159,0 4 0,0-8 0,0 0 0</inkml:trace>
  <inkml:trace contextRef="#ctx0" brushRef="#br0" timeOffset="29341">9229 5661 16404,'0'12'-34,"0"3"40,0 4-6,3 1 5,0-1 46,5 0-51,0-3 0,1 0 0,-1-4 0,0-2 5,0-3-5,0-3 84,1-2-84,-1-2 112,3 0-106,3-3 55,5-5-55,6-7-12,6-7 6,4-6-56,9-3-175,2-1 158,3 0 62,-1-1 11,-1 4-6,-5 0 12,-5 7 27,-8 4-33,-9 5 0,-8 6-11,-5 3-202,-5 2-1266,-1 1 143,-2 18 1336,-9 12 0,6-7 0,-6 3 0</inkml:trace>
  <inkml:trace contextRef="#ctx0" brushRef="#br0" timeOffset="38484">15746 5647 10976,'18'-1'370,"0"0"-303,-3 1-34,4 0 79,2 0-33,8 0 50,8 0 27,12-2 85,14 1-619,-24 0 1,3-1 416,3 0 1,1 0-40,6-1 0,0 1 2,1-1 1,0 1-3,-2-2 0,0 1-14,1 0 0,0 1 11,-4-1 1,-1 0 2,0 1 0,-1 0 2,-3-1 1,-1 1-3,-4 0 0,0 1-76,-5-1 1,-1 0 80,25 1-10,-12 0 5,-10 1-6,-11 0-5,-9 0-52,-6 0 881,-6 0-818,-1 0 157,-2 0-112,-5 0-45,-6 0-34,-12 0-257,-11 0-95,-11 0 22,-11 1-149,23-1 0,-2 0 295,-3 1 0,-1-1 139,-4 0 1,-1 0-377,-1 0 0,-1 0 419,-1 0 0,0 0-40,0 0 0,0 0-140,2 0 1,1-1 111,1 1 1,1-1 69,3-1 1,1 1-77,3-1 1,0 1 204,-26-2 28,5 0 169,8 1 16,5 1-201,5 0 27,3 0 403,3 0-391,2 0 828,2 1-823,2 0 244,-1 0-221,0 0-17,2 0-34,2 0-118,3 0 35,4 0-40,4 0 5,4 0-10,5 0 10,1 0 29,2 1 117,0 3-56,3-1 12,3 1-18,4-3 29,3 0 11,4 0-40,4 0 18,6 0-96,6 0 28,9-1-39,8 2-1022,10-1 899,-25 0 0,2 1-87,2-1 0,1 1 56,5 0 0,1 0-3,5 0 0,2 0 87,6 0 0,2 1-468,-16-1 1,3 0-1,-1-1 519,1 1 1,0 0-1,-1-1 37,0 1 1,-1-1 0,-1 0-16,13 0 0,-4 0-1,-12-1 1,-2 0 25,23 0 157,-14 0 229,-3 0 404,-10 0-135,-9 0 780,-13 0-887,-7 0 1676,-4 0-1838,-2 0-322,-5-2-176,-1 1 84,-4-1-78,0 2 72,1 0-83,1 0 83,1 0 12,1 0 22,-1 0-28,1 0-17,0 0 17,1 0-22,1 0 10,1 0 68,0 0-56,0 0 0,1 0 51,-1 0-421,1 0-660,-1 1-382,-1 3 1412,-7 4 0,5-4 0,-3 3 0</inkml:trace>
  <inkml:trace contextRef="#ctx0" brushRef="#br0" timeOffset="43066">8041 8435 14617,'3'6'0,"-1"0"0</inkml:trace>
  <inkml:trace contextRef="#ctx0" brushRef="#br0" timeOffset="43733">10855 8400 9828,'6'-1'0,"-1"0"0</inkml:trace>
  <inkml:trace contextRef="#ctx0" brushRef="#br0" timeOffset="44633">10249 8486 10517,'-2'3'2487,"0"-1"325,2-2-2404,6 0-66,4 0-96,13 0-22,11 0-128,15-3-29,-17 0 0,1 1-605,8-3 0,3 0 571,8-1 1,2 0-34,4-1 0,2 0 0,0-1 0,1 0 0,-6 1 0,-2 1-118,-8 0 1,-2 0 13,-3 1 1,-2 0-386,-5 1 1,0 0 135,22-3 191,-10 3 162,-20 2 0,-13 2-6,-9 0 674,-13 0-1414,-5 0 48,-11 0-1481,-5 1 2179,-9 2 0,19-1 0,-2 1 0</inkml:trace>
  <inkml:trace contextRef="#ctx0" brushRef="#br0" timeOffset="45158">10278 8609 11010,'-11'13'4273,"6"-9"-4088,-1 10 11,6-14 45,3 2 11,6-2 11,10 1-83,15-1-74,12 0-53,-13 0 0,2-1-538,9-1 0,3-2 510,5-1 1,1 0-26,5-2 0,0-1 14,-3 0 0,-1 0-14,-7 0 0,0 1 0,-2-1 0,0 1-208,-5-1 0,-1 0 211,0 1 0,-1 0-6,-5 0 0,-2 0 37,15-2 145,-18 3 202,-14 3-40,-9 2-274,-4 1 866,-8 0-1113,-2 0-1326,-22 5 1506,-3 7 0,7-4 0,6 2 0</inkml:trace>
  <inkml:trace contextRef="#ctx0" brushRef="#br0" timeOffset="46208">10773 8919 16040,'-5'-2'498,"0"7"-235,4 8-16,-3 12-130,2 11-16,-2 8-62,1 5 6,0 2 0,1 1-40,0-5 40,2-4-39,0-9 22,0-7-28,0-10-118,0-9-576,0-4-1429,1-17-3164,5-7 5287,0-15 0,0 14 0,-3 4 0</inkml:trace>
  <inkml:trace contextRef="#ctx0" brushRef="#br0" timeOffset="47016">10902 8815 10310,'-12'-31'2979,"1"1"1,-11-22-2935,7 43 0,-3-1 44,-2 0 113,-3 1-129,-1 1 5,-1 0-78,-2 4 0,-2 1 0,-2 3 39,-3 3-39,0 7 6,-1 7 61,0 8 0,2 5 51,0 5 33,2 5 40,2 7-402,2 6 312,2 5-99,14-27 1,2 1 0,1 0 0,0 0 5,2 1 1,1-1-1,2 1 1,1-1-12,0 0 0,1 0 9,1 28-6,5-2 0,6-5 39,8-4-34,10-7-10,4-6-34,8-9-73,6-6 22,6-10-11,4-6-5,4-7 8,-30-4 0,0-1 95,1-3 0,0-2-20,0-4 1,-1-4 19,0 0 1,-1-2-18,-1-3 1,-1 0-1,-1-3 0,-2-2-382,-1-1 0,-2-1 402,-2-2 0,-2-1 28,-2-1 0,-2-1 11,-4-1 0,-3 1 87,-1-1 0,-3 1-11,-2 1 0,-5 0-115,-3 3 1,-3 0 49,-2 2 1,-3 1 69,-6 3 1,-3 2-26,0 1 0,-2 2-28,-2 3 1,-2 3-46,0 2 1,-1 2-18,-30-2-5,1 8-39,3 9-185,4 14-426,25 0 1,1 6 571,-8 18 0,4 1 1,-6 5-1,18-17 1,0-1-1</inkml:trace>
  <inkml:trace contextRef="#ctx0" brushRef="#br0" timeOffset="49685">13123 8400 9671,'-8'2'2128,"1"-1"-1657,7-1 487,0 0-807,-3 0 6,2 0 1013,-2 0-940,11 0-17,4 0-68,13 0-66,9 0 21,13 0-465,-14 0 1,3 0 392,9-1 0,3 0-750,-7-2 1,2 0 0,1 0 717,5-1 0,2 0 0,0-1-15,5-2 1,0 0-1,0 0-265,-2 0 1,0-1 0,1 1-48,4-2 1,1 1-1,-4-1 68,1 0 0,-3 1 137,2-1 0,-5 1-78,-8 2 204,-9 0 694,-6 2-146,-8 1 2128,-10 2-2334,-6 0 65,-4 1-833,-5 1 78,3 1-464,-5 0-494,3 3-223,-7-3 1529,-10 2 0,9-3 0,-4 0 0</inkml:trace>
  <inkml:trace contextRef="#ctx0" brushRef="#br0" timeOffset="50299">13212 8479 11004,'-6'0'3456,"1"0"-1983,5 0-1394,5 0 167,9 0-72,13 0-68,19 0-100,14 0-969,-19-1 1,3 0 964,8-2 1,4-2-5,-11 1 0,2-1 1,0 0-35,4-1 1,2-1-1,-1 0-426,0 0 1,0-1 0,-1 0 403,-4 1 0,-2 1 0,-2-1 13,8-2 1,-4 1-12,-11 1 0,-4 1-28,12-4 67,-10 3 17,-8 0 157,-9 3 218,-8 2 1436,-8 1-1811,-10 1 1560,-3 0-1846,-8 0-3478,-3 7 3764,8-2 0,2 3 0,10-5 0</inkml:trace>
  <inkml:trace contextRef="#ctx0" brushRef="#br0" timeOffset="51674">13700 8884 12797,'-2'-9'2643,"0"2"-2239,2 7-175,0 0-218,35-32 17,-13 21-28,29-22 0,-21 30-44,-4 3 32,-3 2-4,-6 8 10,-7 7 6,-4 10-56,-5 8-101,-11 5 45,-6 3 28,-12 0 62,-3-4 22,-3-3 39,4-7 79,3-7-57,8-7 40,7-6-45,7-5 0,3-2-45,4-2-11,9 0 28,9-7-22,12-1-12,8-8 12,5-3-12,4-2-134,0-1-17,1-1-50,-3-1-118,-2-2 62,-6-1-79,-6-4 28,-7-1 141,-7-2 173,-10-1 0,-4-2 145,-7-2 141,-7 0 89,-8 2 146,-9 1-140,-6 6-112,-2 3-50,-3 6-51,-3 6-112,-3 6 11,-3 5-62,-5 3-206,-2 9 207,-5 6 10,29-2 1,0 2 3,-1 1 0,0 2-18,0 2 1,1 0 19,0 3 1,0 0-23,1 2 0,1 0 19,1 2 1,2 1-20,1-1 0,2 2 3,3-1 0,1 2 2,-10 28 1,10 2 5,9-1-11,5 1 6,14-3-1,9-2 68,17-4-70,-14-27 0,1-1 33,2-1 1,3-2-37,2-2 0,1-2-269,2-1 0,2-3 216,2-3 0,1-3-9,2 0 0,0-2 26,1-4 0,1-3-350,1-3 0,0-3 369,0-4 0,1-2 6,-1-5 0,0-3 2,-1-2 1,-1-2 16,-2-3 1,-2-1 7,-3-2 1,-2-3-17,-4 1 0,-3-3 53,-5-1 1,-3-1 21,-5 0 1,-4-1 86,-2 1 1,-3-1 80,-6 3 1,-3 0-96,-5 3 1,-3 3-82,-6 3 0,-4 3-28,-7 3 1,-4 5-12,-3 4 0,-3 3-28,-3 4 0,-2 3 0,-2 2 0,0 4-48,0 5 0,1 4-184,2 2 0,1 5-754,0 9 0,1 7 875,10-3 0,0 3 0,4-3 0,2-3 0,3-1 0,-1 4 0,-1 1 0</inkml:trace>
  <inkml:trace contextRef="#ctx0" brushRef="#br0" timeOffset="56225">22980 5619 11144,'-3'-1'1188,"0"0"-275,3 1-863,7 0 23,3 0-73,11 0 33,7 1-33,7 0 0,7 2-50,9 1-602,7 0 543,-24-3 0,0 1 8,2-1 0,2-1-14,1 1 1,1-1-382,1 0 1,0 0 243,2 0 0,-1 0-48,0 0 1,1 0 52,0 0 1,0 0 36,-2 0 0,0 0 3,0-1 0,0 0 72,-2 0 1,0 0 134,-2-2 0,0 1 0,0-1 0,1 0 3,-3 1 0,1-1 61,0 1 0,0-1 48,0 0 0,-1 1 3,-1 0 0,1 1-31,-2-2 0,1 1 129,27 0-135,-4-2 51,-10 2-6,-9 0 56,-10 0 185,-10 0 573,-8 2-449,-3-1 558,-6 1-833,0 0-213,-9 0-157,-5 0-11,-11 0-118,-7 0-11,-5 0-39,-6 0-162,-3 0 352,-5 0-316,-4 0 154,-4 0 179,-3 0 129,29 0 0,-1 0 0,0 0 0,0 0 20,0 0 0,0 0-18,0 0 1,0 0 14,0 0 0,1 0 39,-30 0-56,2-2 0,4 0-84,2 0 39,4 1 17,1 1 22,3 0 6,1 0 0,1 0 0,0 0-5,1 0 5,0 0 0,3 0 73,2 0-73,4 0 112,2 0 11,4 0 39,3 0-11,4 0 390,3 0-127,4 0-162,4 0-61,3 0 61,1 0 73,2 0-95,0 0 50,2 0 106,1 0-235,-1 0-78,1 0-11,-1 0-57,1 0 74,-1 0-79,0 0 5,1 0-251,-1 0 358,10 0-95,1 0 22,13 1-39,5 0-168,7 3-375,6-2-415,6 2 344,-13-3 1,4 0 523,16 0 1,0-1 0,7 1 0,-24-1 0,-1 0 0</inkml:trace>
  <inkml:trace contextRef="#ctx0" brushRef="#br0" timeOffset="61983">8576 9817 9587,'-10'1'1529,"2"0"-846,8-1 516,0 0-980,0-17-23,0 11 89,0-12 29,0 16 111,-1 1 1564,1 0-1843,-1 0-85,1-2 135,0 2-196,1-1-5,1 2 5,3-2 0,4 0-6,3 0 12,4 0-12,1-2-16,4 2 16,1-1 6,2 2-6,0 1-38,1 0-46,-2 0-72,0 4 16,-3 3 140,-1 8-16,-3 5 11,-1 5 16,-2 4-10,0 1 5,-2 1-6,0-1 6,-1-3 0,1-3 34,2-2-29,0-3 29,2-1-28,0-2-6,1 0 0,0-1 0,3-3 5,-2 0-5,3-3 67,1-3-67,1-2 96,0-2-91,1-1-5,0-2 0,-1-6 0,2-2-5,-3-8 5,-1-1 5,-2-3 1,-4-1 33,-1-2-5,-4 1 61,-2 2-45,-1 2 40,-1 4-85,-1 2 1,-1 4-6,0 2-6,0 2 1,1 3 5,-1 1 0,4 1 5,2 0 29,4 0-28,5 0 38,3 0-27,19 0-11,-8 0-6,14 0 28,-11 0-23,1 0-10,-1 0-18,1 5 23,-1 4-11,0 6 6,0 5-1,0 3-50,1 3 56,0 1 0,-1 0 11,3-1-5,0-3 39,4-3-40,2-7 34,3-5-39,-9-7 0,1-4 6,-7-2 0,0-2-224,11-3 1,0-2 231,-11-1 0,-2-3-11,2 0 0,-1 0 14,-1-1 0,-1-1-15,-1 1 1,0-1 20,24-17-23,-3 2-6,-3 3 6,-5 2-6,-3 4 6,-8 4 0,-3 4 6,-7 3 5,-6 3 101,-2 3 28,-5-1 586,-1 3-486,-1-2 130,-2-4-264,1 2-22,-1-4-84,-1 5 23,1 1-23,-1 2-67,-2 3-2515,1 1 2582,-1 13 0,0-9 0,0 9 0</inkml:trace>
  <inkml:trace contextRef="#ctx0" brushRef="#br0" timeOffset="63499">9451 10645 14353,'13'-25'588,"1"4"-582,2 14 50,3 1-56,2 2-6,2 2-33,0 2 6,-1 0-23,-3 4-247,-3 5 270,-7 8 33,-4 5-6,-4 3 12,-3 2-6,-4-2 0,-5-2 5,-1-7 118,-1-3 57,5-6 66,3-3-67,3-3 34,1 0-213,7-1-50,4 0 50,8 0-84,3 0 28,1 0-191,-2 5 46,-3 2-63,-4 6 214,-4 3 22,-5 1 28,-2 3 0,-4-1 0,-6 0 0,-6-1 0,-9-2 50,-3-2-44,-5-4 67,-1-1-68,0-3 57,3-2-62,3-2-129,7-2-459,6 0-728,6 0-1568,4-3 2884,3-3 0,0 2 0,0-2 0</inkml:trace>
  <inkml:trace contextRef="#ctx0" brushRef="#br0" timeOffset="64267">9743 10390 11732,'-44'-13'869,"0"-1"1,0 0 0,-16-5-1,8 5-695,16 14 45,1 0-79,-2 1-34,3 4-16,-1 2-57,3 4 1,1 3-28,2 4 55,2 1 29,2 5 27,1 4-111,2 5 33,-1 6-33,2 7 5,2 4-310,1 8 304,4 1 17,7-27 1,2 0-23,0 0 0,2 0 28,0-1 0,1 1-28,0 30 0,4-4 0,8-5-5,5-6 5,10-5 28,5-6 39,6-6-62,4-5-10,4-4 5,3-6 0,3-3-11,2-8-152,3 0 56,-13-9 1,0-3 100,-9 0 1,-1-1-256,13-6 0,-2-3 258,-12 0 0,-3-3 3,2 0 0,-2-1-6,0-2 1,-2-2 24,-2 0 1,-2-2-17,-2 0 0,-1-2 0,-3-1 0,-3-1 33,-4-1 0,-1 0 87,-2 0 1,-3-1-26,-1 2 0,-4-1 28,-4 2 0,-2 0 126,-15-26-140,4 31 0,-3 2-28,-1 1 0,-3 2-14,-1 3 0,-3 2-70,0 0 0,-1 3 0,-2 1 0,0 3-59,2 1 0,-2 2-784,-10 1 1,-1 3-536,9 4 0,0 4 1378,-17 9 0,3 2 0,8 1 0,-3 11 0</inkml:trace>
  <inkml:trace contextRef="#ctx0" brushRef="#br0" timeOffset="67407">10612 10360 8763,'0'-6'1709,"0"1"560,0 5-2135,0-8-117,0 7 33,0-6-33,0 7 185,0 0-74,0 7 119,5 1-29,4 8-50,9 0-33,8 0-18,7 2-16,9-4-51,8-3 12,6-3-391,4-4 380,3-2-51,0-2-163,-2-4 23,-2-3 135,-6-5-29,-3-3 28,-19 4 1,-1 0-62,16-4 17,10-3 44,-18 10 0,0 4-38,0 2 38,-1 2-28,-1 6-44,-2 3 5,-3 9-358,-4 5 213,-6 2-1,-5 2 535,-7-1-349,-5-3 84,-3-5-45,-5-3 156,-4-4 113,-5-6-7,-2-2 718,-4-5-728,10-5-152,0-5-33,10-5-73,9-4 0,9-1-34,13-1 29,7 1-1,10 2-44,6 2-285,-24 10 1,0 0 339,2 1 1,1 0-15,2 2 1,1 0 27,-1 0 1,1 2-40,2 0 1,0 1 19,0 1 0,0 0 0,1 0 0,0 1-87,1 0 0,-1 0-17,0 0 1,0 0 33,0 0 0,1 0-17,0 0 1,1 0 66,-1 0 0,0 0 20,1 0 0,1 0 3,-2-3 0,0-1 2,1-1 1,-1 0 64,-1-4 0,-1-1 0,0 0 0,-1-2 39,-3 0 1,0 0 16,-1-2 0,-2 0 25,-3-1 0,0 0 100,21-17 270,-8-3 62,-7-2-91,-10 0 18,-9 1-275,-7 2 129,-6 5-241,-2 4 552,-4 4-675,-6 2 259,1 8-494,-1 3-465,5 7-381,2 1-337,1 9 1418,1 17 0,0-11 0,0 9 0</inkml:trace>
  <inkml:trace contextRef="#ctx0" brushRef="#br0" timeOffset="68924">11849 10999 15227,'-5'18'274,"-3"4"-262,-7 10 78,-2 5-90,1 1 67,1-1-67,5-5 28,1-4-28,5-7-84,1-3 22,2-7 28,1-3 34,4-3-50,5-3 11,6-1-253,7-1 63,1 0-124,2-4 185,-1-2 101,-3-5 67,-2 0 5,-4-1 7,-3 1 144,-4 1 63,-2 2 89,-3 3-118,-1 3-190,-2 1 0,0 5 34,0 2 39,0 6-6,0 4 0,0 4-56,1 5-5,1 5 22,0 4-28,1 1-135,1 0-133,-1-4-360,2-4-385,-1-6-617,2-7 1630,2-6 0,-3-5 0,1-2 0</inkml:trace>
  <inkml:trace contextRef="#ctx0" brushRef="#br0" timeOffset="69507">12092 10851 11794,'-61'-13'999,"0"0"0,-1 0 0,6 1 1,1 1-1,12 9-926,8 22-73,-2 6 50,-1 5-44,0 8-1,3 4-690,2 7 685,18-21 0,2 0 0,1 1 0,1 2 2,2 1 1,2 1 8,2 0 1,1 0-10,1 1 1,2 0-6,1-1 1,2 0-12,3-1 0,2 0 14,3-2 0,2-1 0,5-1 0,2-1 0,1-2 0,3-1-59,3-2 0,1-3-92,0-1 0,3-2 13,1-3 1,2-3-25,0-2 0,1-3 55,1-2 1,0-1-7,2-4 1,0-2 81,0-4 0,0-2 6,1-3 0,-1-4 25,1-4 0,-2-3-306,0-2 1,-1-2 324,-2-2 1,-2-2 16,-3-2 1,-2 0 16,-4-3 1,-3-1 49,-4-1 1,-4-2 120,-3-1 0,-3 0 67,-2-1 0,-3 0-33,-6 2 0,-2 0-96,-3 2 0,-4 2-106,-5 3 0,-4 3-50,-4 3 0,-2 2 10,-4 5 1,-2 3-17,-2 3 0,-3 3-70,0 4 0,-2 2-123,0 1 0,-2 5-856,-4 10 0,-4 6 1049,8 2 0,-3 4 0,5-2 0,5-1 0,2 1 0,-6 6 0,1 0 0</inkml:trace>
  <inkml:trace contextRef="#ctx0" brushRef="#br0" timeOffset="76240">18123 7271 13373,'1'-9'2028,"0"2"-1356,-1 7 224,0 0-627,-11-29-95,4 20-102,-11-21-72,2 27 0,-3 2 0,-4 1-11,-5 6 50,-3 5-78,-2 10 0,0 6-84,2 4-129,5 4-95,5 1-40,7 1-106,7-2 168,4-2-28,4-5 45,9-5 56,3-5 151,10-8 51,3-4 50,2-4 0,2-9 6,-1-5 27,1-12-27,-1-4 100,-3-4 51,-2-1 129,-5 0 111,-4 4 136,-4 3-141,-6 7-112,-1 6-280,-3 6-6,-1 4-61,0 3 45,0 4 16,0 7 12,0 10 22,0 12-23,0 7-5,0 8 0,4 5 6,2 4-257,5 2 256,0 1 34,-4-2-39,-3-2 62,-3-6-51,-8-5 39,-5-7-10,-12-6-7,-7-6 6,-5-9 68,-4-6 240,-3-7-129,1-3 62,0-1-106,3-2 61,6-2 106,6-2-285,7 1-56,7-1-123,5 2-286,5 1-352,2 0-830,18-3 1591,18-6 0,-11 5 0,7-2 0</inkml:trace>
  <inkml:trace contextRef="#ctx0" brushRef="#br0" timeOffset="76757">18522 7498 12399,'-8'-5'2120,"48"1"0,18 3-2120,-7 0-700,-9 1 1,8 0-1,-8-1 420,11 1-134,-7 0 532,-6 0-673,-12 0 606,-8 0-314,-12-1-437,-4 0-751,-5-3 720,-13-3 731,-17-6 0,11 6 0,-7-1 0</inkml:trace>
  <inkml:trace contextRef="#ctx0" brushRef="#br0" timeOffset="77066">18816 7250 5086,'-13'60'569,"0"-1"1,-1 0 0,1 0 0,0 1 0,-2 7 0,-1 1 0,3-7 0,5-17 1962,6-12-2756,2-9 1078,0-7-1733,0-6 484,3-5 395,7-13 0,-4 5 0,4-7 0</inkml:trace>
  <inkml:trace contextRef="#ctx0" brushRef="#br0" timeOffset="78774">19709 7294 12645,'-9'-9'2089,"1"2"-1574,8 7 57,0 0-437,32-38-23,-9 24 30,3-7 1,1 1-20,7 14 12,0 3-135,-3 1 0,-4 2-62,-5 2 12,-5 8 50,-6 5 5,-5 13 57,-5 4-17,-3 4-6,-8 1-39,-4-3 45,-6-4-45,2-6 0,2-7 11,5-4-11,4-5 0,4-5 34,2 0-23,4-3-6,9 0 12,7 0-17,11 0-5,5 0-63,2 3-4,-1 3-40,-4 4-40,-5 5 74,-7 4-28,-7 3 106,-5 3-45,-5 2 45,-2 0 5,-9-1 1,-4-3 0,-13-1-1,-4-5 29,-4-4-34,-1-4 173,0-5-27,2-2 173,3-2-145,4-1-12,6-4-78,4-2-45,4-4-39,3 3-123,1-2-45,4 3-302,1 1-135,1 1-588,1 2-599,3-2 1792,9 1 0,-6 1 0,6 0 0</inkml:trace>
  <inkml:trace contextRef="#ctx0" brushRef="#br0" timeOffset="79040">20365 7516 13250,'1'-3'2801,"0"-1"-4047,-1 4 1,0 0 0</inkml:trace>
  <inkml:trace contextRef="#ctx0" brushRef="#br0" timeOffset="79649">20835 7139 13413,'-22'39'211,"-1"-1"1,1 0-1,-9 14 1,9-10-151,20-27 478,1-4-427,1-1 147,4-4-68,4-2 49,6-2-117,5-2 250,5 0-373,5 0 28,4-2-22,4 1-1,2-3 35,1 3-18,-1 0-11,-5 1 28,-4 4-39,-6 3 0,-7 6 28,-6 5 51,-6 2 100,-4 6-39,-6-1 146,-5 3-90,-8 0-40,-7-1-100,-4-2 28,-4-1-11,-3-2-28,-1-2 33,1-4-78,4-3 96,3-6-96,3-2 67,6-3-67,3-1-140,2-1-123,4 0-247,0-2-341,3-4-589,2-7-1932,3-3 3372,2-5 0,1 9 0,0 3 0</inkml:trace>
  <inkml:trace contextRef="#ctx0" brushRef="#br0" timeOffset="80032">20806 7181 4127,'54'-10'1303,"1"0"0,0 0 0,0 1 1,12-4-1,-2 1 0,-17 4 1178,-20 5-2481,-7 0 1093,-7 1-1093,-6 2 495,-5-1-1162,-2 1 1,-1 0 0</inkml:trace>
  <inkml:trace contextRef="#ctx0" brushRef="#br0" timeOffset="81123">21770 7392 16180,'9'2'565,"2"1"-531,8-3 55,6 1-83,7-1 28,6 0-34,7 0 0,5 0 44,4 0-261,2 0 217,-1 0 5,-3-1 46,-8-1-51,-8-1 168,-12-2 129,-8 1-17,-9 2-107,-3 1-128,-4 1-835,0-1-813,-2 1 1603,-3 3 0,1-2 0,0 3 0</inkml:trace>
  <inkml:trace contextRef="#ctx0" brushRef="#br0" timeOffset="86082">22978 7116 15827,'0'-9'129,"0"2"-185,0 7 352,0 16-21,-3 5-18,-2 22-128,-3 6 6,-1 10-329,4-27 1,0 0 223,1 2 1,-1-1-28,2 0 0,0-1 8,-2 31 34,3-6-45,1-7 0,1-8-11,0-9-230,0-9-375,0-9-39,0-8-975,3-7-3490,3-13 5218,4-7 0,-4 5 0,0 1 0</inkml:trace>
  <inkml:trace contextRef="#ctx0" brushRef="#br0" timeOffset="86632">23234 7253 12197,'42'14'1391,"0"-1"0,0 1 0,-9 11-1391,6-4 0,8 4 0,-20 0-6,-39 14-5,-8-6 6,0-5-1,0-6 12,3-7 94,2-4-32,5-6 128,3-1-146,3-3 56,2 0-117,2-1 11,5 1 0,4 0 0,7 1 34,5 0-34,4-1 28,3-1-28,4 0 0,2 0 5,4 0 1,1-1 33,0-2-33,-4 1 22,-5-2-17,-6 2 11,-7 0-22,-7 2 40,-4 0-40,-5 0-2196,0 0 2196,-14 2 0,10-1 0,-10 1 0</inkml:trace>
  <inkml:trace contextRef="#ctx0" brushRef="#br0" timeOffset="89040">9639 9023 12561,'7'4'924,"-1"-1"-991,-6-3 336,0 0 50,17 9 23,-6-3 67,15 8-135,-8-6-22,3-3 6,4-2-39,5-2-40,5-10-146,10-9-33,5-16-413,-21 13 1,0-3 151,2-2 1,0 0-348,-1-2 1,0-1-469,3-3 1,-1 1-1681,-4 2 1,0 1 2755,0-2 0,-3 3 0,2-1 0,-9 8 0</inkml:trace>
  <inkml:trace contextRef="#ctx0" brushRef="#br0" timeOffset="89684">12851 8912 14213,'15'41'454,"-1"0"0,-1-3 0,3-9-68,15-16-78,6-6-67,8-9-146,6-15-619,-23 5 0,1-4 524,2-5 0,-1-3-109,2-2 0,0-2-174,-1-1 0,-1 0-317,0 1 1,-3 0-23,-3 2 0,-3 1 622,14-17 0,-19 20 0,-7 8 0</inkml:trace>
  <inkml:trace contextRef="#ctx0" brushRef="#br0" timeOffset="91423">8669 11654 15070,'25'4'45,"6"-1"-39,14-3-6,-13 0 0,4 0-1291,10-2 0,3 0 785,-8-1 0,2 0 1,0-1-1971,1 0 1,1-1-1,-1 0 2476,2-1 0,-1 0 0,-4 0 0,-3 1 0,-5 0 0,13-2 0</inkml:trace>
  <inkml:trace contextRef="#ctx0" brushRef="#br0" timeOffset="92915">17423 8322 13200,'-1'-8'677,"0"2"-598,1 6-152,0 0 67,4 0 12,3 5-6,18 9 6,0-1-6,15 6-28,-1-8 16,7-1-172,8-2 4,8-3-511,-28-2 1,1-1 441,2 0 0,1 0 36,1-1 0,2 0-84,4 0 0,2-1-76,6 0 1,2 0-380,-12 0 1,2 0 0,1 0 581,4 0 0,2 0 1,1 0 96,4-1 0,1 0 0,0-1-628,1 0 1,1-1 0,0 0 718,0-1 1,1 0 0,-1 0 22,0-1 0,0-1 1,0 1-278,-2 0 0,1 0 0,2-1 236,0 2 0,4-1 0,0 1 0,-4-1-165,2 1 1,-3 0 0,2 0-33,-4 0 1,3 0 0,-2 1 0,-5-1-36,-6 2 1,-4 0 0,-1-1 18,16-1 0,-3 0 213,-10 2 0,-2-1 538,-9 1 0,1-1 92,12 0 1,-1-1-329,-12 2 1,1-1 363,11-1 1,-1 0-359,13 0-89,-7 0-23,-7 2 2254,-5 1-2254,-4 1 1386,-4 0-1296,-4 0-6,-6-1 219,-3-1 466,-8 1-405,-2-1 39,-6 2-241,-1-2 62,-2 1-420,0-1-44,-5 2-880,-12-1-437,-6 1 1361,-19 3 0,23-2 0,-4 2 0</inkml:trace>
  <inkml:trace contextRef="#ctx0" brushRef="#br0" timeOffset="95757">19159 8882 14773,'1'41'149,"-1"1"1,1-1-1,-1-1-104,0 21-1093,0 2 1054,0-4 44,0-4-50,0-10 160,0-7-659,0-10-278,0-5-769,0-11-739,1-5 2285,2-5 0,-2-2 0,1 0 0</inkml:trace>
  <inkml:trace contextRef="#ctx0" brushRef="#br0" timeOffset="96173">19415 9025 11788,'50'10'453,"0"0"1,-1 0 0,1-1 0,10 3-1,-2 1 1,-21 5-465,-28 25-112,-16 4 72,-11-1 51,-12-2 0,-10-6 73,-2-6 302,1-7 68,4-9 78,8-4 45,7-7-236,10-2-274,5-2 28,5-1-84,2 0 6,4 0 89,5 0-95,7 0 34,6 0-29,4 0-5,4 0 0,1 0 6,4 0-12,-2 0-257,2 0-633,-3 0-437,-2 1-5182,12 0 6515,-16 0 0,1 0 0,-19-1 0</inkml:trace>
  <inkml:trace contextRef="#ctx0" brushRef="#br0" timeOffset="96357">20030 9287 14650,'32'-17'0,"-6"4"0</inkml:trace>
  <inkml:trace contextRef="#ctx0" brushRef="#br0" timeOffset="96758">20478 8852 12853,'-16'58'2329,"12"-36"-2237,-5 16 1,2 0 221,12-18-101,4-2 218,7-4 236,19 1-505,-2-8-61,13 0-17,-10-6-45,-2 0-39,-4 1 0,-7 4 62,-5 3 10,-7 5 29,-5 6-50,-4 4-12,-6 5 6,-8 2-45,-9 1-73,-11-3-280,-5-4-157,-5-5-873,-12-7-2432,2-6 3757,-7-5 1,29-2-1,7 0 1</inkml:trace>
  <inkml:trace contextRef="#ctx0" brushRef="#br0" timeOffset="97015">20438 8884 13273,'60'-20'901,"0"1"1,1-1 0,-6 2-1,0 0 1,-20 8-1081,-26 9-179,-3 1-426,-2 0-847,0 0 1631,0 6 0,-2-5 0,0 5 0</inkml:trace>
  <inkml:trace contextRef="#ctx0" brushRef="#br0" timeOffset="98531">20469 9849 8623,'-5'0'975,"1"0"974,4 0-1422,-5 9 100,4-5-179,2 6-50,11-8-101,12 0-45,11-1-112,23-1-1104,-16 0 1,4 0 963,-5 0 0,3 0 0,3 0-2,8 0 0,2-1 1,3 1-603,-10-1 0,2-1 1,1 0-1,0 0 511,4 0 1,0 0 0,1-1 0,-1 0-511,2 0 1,0-1 0,1 0 0,-1 0 465,3 0 0,-1 0 0,1-1 0,0 1-26,0 0 0,-1 0 1,1 0-1,1 0-348,0-1 1,0 1 0,1 0 0,-1-1 330,-1 1 1,1 1 0,-1-1 0,0 0 23,-2 0 1,-1 0 0,0 0-1,-1 0 12,-2 0 1,-1 1-1,-1-1 1,-1 0 143,-4 0 0,-1 0 0,-1 0 0,0 0 5,8-1 1,-1 0 0,-3 1 130,-6 0 0,-3-1 1,-2 1 546,9-1 0,-4 0-176,-10 1 0,-2 0 770,17-5 1703,-10 1-1557,-7 2 2245,-11 0-2996,-9 2 1692,-9 0-2364,-4 1 348,-4-1-444,-4 1-385,-7 1-611,-12 1-1160,-1 1 2252,-9 0 0,18 0 0,3 0 0</inkml:trace>
  <inkml:trace contextRef="#ctx0" brushRef="#br0" timeOffset="99173">21733 8907 9699,'7'0'4279,"-1"0"-3573,-6 0-185,0 0-129,64-2 0,-23 1-877,7-1 1,1 1 647,12 0-113,-1 1 291,-2 0-341,6 0-23,-26 0-173,-2 0-67,-27 0-354,-6 0-833,-2 0 1677,-9-1 0,5 1 0,-6-1 0</inkml:trace>
  <inkml:trace contextRef="#ctx0" brushRef="#br0" timeOffset="99723">22804 8632 13883,'11'41'749,"-1"1"0,1 0 0,3 16 1,-2-6-739,-5 1-11,-1-4-79,-2-6-329,-1-7-551,-2-10-306,2-7-488,2-10-1193,1-5 2946,2-7 0,-4 2 0,0-2 0</inkml:trace>
  <inkml:trace contextRef="#ctx0" brushRef="#br0" timeOffset="100198">23237 8609 13217,'42'13'1176,"1"1"0,-19 6-1176,21 7 0,-8 4 56,-42 9-56,-6 3 0,-6-1 39,-6-5-27,2-4 55,2-9 11,4-6 185,6-7-11,3-4 40,4-4-119,1-2 202,1 0-218,7-1-78,4 0 27,12-1-95,6-2 45,6-2-50,6-2-1,3 1 7,2 0-7,1 2 18,-3-1-12,-2 1-22,-7 0-6,-5 1-224,-8 1-616,-6 1-543,-9 1 1400,-13 5 0,3-3 0,-8 3 0</inkml:trace>
  <inkml:trace contextRef="#ctx0" brushRef="#br0" timeOffset="102115">22145 10226 13407,'0'-8'3411,"0"2"-3176,0 6-184,0 0-51,-6-10-17,0 9 17,-7 0 5,-1 17 46,-4 11-51,-1 8 67,-1 5-67,0 7-50,2 2 50,1 2 0,6 1 0,4-1-96,4-6 63,3-4-85,7-7 113,6-7 5,9-10 0,7-8-56,3-6 0,1-7 44,0-8-116,-4-9 122,-5-10 6,-5-4 6,-7-4 50,-4-1 61,-5-1 23,-2 3 28,-3 3-11,-4 6-123,-5 5-34,-3 5-6,-1 6 6,1 5-162,2 5-135,0 2-258,2 1-291,1 0-246,2 5-616,3 2 1708,4 6 0,1-6 0,1 0 0</inkml:trace>
  <inkml:trace contextRef="#ctx0" brushRef="#br0" timeOffset="102340">22524 10501 16376,'6'2'0,"-1"-1"0</inkml:trace>
  <inkml:trace contextRef="#ctx0" brushRef="#br0" timeOffset="102806">22867 10221 15132,'-23'39'117,"1"0"1,2-3 0,5-6-6,11-14-61,3 0 139,1-3-84,6 0 197,3-4-57,9 0 40,5-4-113,5-1-83,5-3-12,3-1-72,2 0 50,-1 0-45,-3 0 51,-4 1-62,-7 1 50,-6 4-44,-7 1 44,-4 4 34,-4 2 11,-3 5 29,-8 3-119,-6 4 107,-9 0-106,-4-1 22,-3-4-28,-2-2-45,1-7-112,2-3-263,1-4-756,1-3 1176,-6-17 0,17 12 0,-2-11 0</inkml:trace>
  <inkml:trace contextRef="#ctx0" brushRef="#br0" timeOffset="103073">22795 10205 14051,'59'-12'629,"0"0"1,0 0 0,-4 1-1,-3 0 1,-14 4-1112,-17 7-554,0 0-437,3 0 1473,8 0 0,-13 0 0,1 0 0</inkml:trace>
  <inkml:trace contextRef="#ctx0" brushRef="#br0" timeOffset="103307">23606 10413 18492,'35'-11'0,"-7"2"0</inkml:trace>
  <inkml:trace contextRef="#ctx0" brushRef="#br0" timeOffset="111165">9144 13306 11676,'29'-43'1681,"-5"7"-1065,-20 30-191,-2 2-44,-1 0-62,-1 3 337,0-1-314,0 1 44,0-3-123,-1 1-84,-4-2-55,-2 1-12,-6-1-107,-3 2 57,-2 1-62,-4 2-6,-1 0 6,-2 2-39,-2 6 28,1 4 11,-1 9-39,3 2 5,1 6-11,3 3-33,2 4-12,3 3-100,4 2-57,4-1 29,4 0 5,3-5 96,8-4 55,7-8 62,9-8 0,6-9 17,2-5-17,2-11 0,0-8-6,-1-12 6,-3-6 34,-3-2-23,-5-2 151,-4 0 1,-5 3 117,-3 2-67,-3 5 83,-3 6-122,-2 6-174,0 7-6,-1 7-173,0 1 84,0 3 95,1 7 0,1 4 6,4 14 33,1 7-39,2 10-56,1 5-34,1 5-145,-2 3 145,-2 0 28,-5-16 1,-2 1 61,-10 18-156,2-21 0,-3-2 156,-21 8 45,-6-6-39,-4-7 223,-4-7 90,-1-4-89,-1-6-34,0-3-78,1-2 94,2-1-178,5 0 44,4-1-78,8-2-140,6 0-453,7-3 77,8 0 1,3-1-1</inkml:trace>
  <inkml:trace contextRef="#ctx0" brushRef="#br0" timeOffset="111915">10015 13403 15541,'49'-13'306,"1"0"0,-3 1 1,-4 3-307,8 3-34,-2 1-352,-4 4-287,-8 0-374,-7 1-448,-8 0-354,-9 0-336,-5 0 2185,-5 0 0,-2 0 0,-1 0 0</inkml:trace>
  <inkml:trace contextRef="#ctx0" brushRef="#br0" timeOffset="112198">10265 13156 14309,'-2'32'842,"0"1"0,1 0 0,0-2-792,2 17-44,0 6-6,0 1-1014,-1 3 504,0-1-476,0-3-627,0-3 1613,2 1 0,-1-24 0,1-4 0</inkml:trace>
  <inkml:trace contextRef="#ctx0" brushRef="#br0" timeOffset="112873">11212 12973 14180,'44'-15'760,"-1"0"0,1 1 0,2 0-751,1 0 0,8-2 1,-14 7-10,-22 9-6,-8 0 6,-7 0 157,-2 2 84,-2 7-68,-1 8-27,-3 11-51,-3 7 11,-2 4-94,-1 5 111,2 3-123,0 1 95,3 2-95,0-3 39,1 0-39,2-4 0,0-5-5,1-4-175,-1-6-116,2-3-393,-1-6-376,0-4-760,-3-2 1825,-8-4 0,6-4 0,-4-2 0</inkml:trace>
  <inkml:trace contextRef="#ctx0" brushRef="#br0" timeOffset="113125">11263 13361 14919,'52'-23'1062,"0"-1"1,-4 2-1,-5 6-1790,-5 11-963,7 0 1691,16-7 0,-28 7 0,5-3 0</inkml:trace>
  <inkml:trace contextRef="#ctx0" brushRef="#br0" timeOffset="113939">12428 12623 10388,'-7'-9'2330,"1"2"-1876,6 7 151,0 0-348,-14 6 51,3 10 84,-14 13-73,5 13 6,-1 11-547,11-21 0,-1 0 269,1 4 1,0 0-15,1 3 1,-1 0-29,1 1 1,-1 0 39,1-1 0,1 0-237,-1-2 0,1 0 189,0-4 1,1-1 2,-6 24-6,3-11-44,2-12 50,2-10-6,1-9 569,3-7-686,0-4-1090,2-3-1045,0-8 2258,12-14 0,-10 9 0,10-7 0</inkml:trace>
  <inkml:trace contextRef="#ctx0" brushRef="#br0" timeOffset="114740">13003 12908 12360,'21'-28'2246,"0"0"0,1 11-2263,10-11 0,1 4 17,1 24-67,5 14 33,-14 3 29,-3 20-124,-17 1 6,-14 9-23,-8 5-373,-12 3 510,10-27 1,0-1-12,0-1 1,-1 0 13,-19 20-184,8-7 324,3-9-122,10-9 133,5-8-72,6-6 67,4-3 494,2-3-522,12-1 187,4-4-203,12-1-24,5-5 12,2-2-44,2 2 32,0 0-38,-3 1 5,-1 3-28,-2 1-11,-3 2 0,-2 0 34,-4 2-17,-4 0-12,-4 1-10,-4 0-46,-1 0-122,-3 0-202,1 0-348,-1 0-593,3 0-2443,0-1 3759,1-1 0,-4 0 0,-2 0 0</inkml:trace>
  <inkml:trace contextRef="#ctx0" brushRef="#br0" timeOffset="115723">14113 12887 15614,'26'-7'745,"4"-2"-672,-4 5-23,10-2 6,6 0-50,7-2-1,2 0-5,2-2 6,-5 2-6,-7 1 17,-10 2-17,-12 3 0,-9 1-118,-6 1-857,-3 0-7088,-24 0 8063,9 2 0,-12-1 0,18 1 0</inkml:trace>
  <inkml:trace contextRef="#ctx0" brushRef="#br0" timeOffset="116806">15536 12510 11127,'-1'-4'2101,"0"1"-1250,1 3-845,55-35 33,-26 25-14,7-9 0,1 2 87,-3 16-56,-5 0-5,-4 1-51,-7 1 39,-4 5-34,-9 5 35,-2 7 16,-4 4-23,-7 3 68,-4-2-56,-7 3 106,1-5-112,1-2 40,6-4-74,3-1 46,5-3-12,2 0 11,7 0-5,8 2-39,27 8-90,-3-4-230,13 8-212,-20-7 111,-6 5 51,-10 2 129,-7 1 162,-8 1 73,-14 0 62,-8-4 67,-13-1 268,-7-5 79,-2-1 123,-2-5-296,0-1-18,6-5-77,2-2-79,8-2-129,7-1-90,8 0-638,8 0-907,11-3 1635,27-11 0,-17 8 0,14-8 0</inkml:trace>
  <inkml:trace contextRef="#ctx0" brushRef="#br0" timeOffset="117190">16532 12596 14275,'60'-10'602,"0"1"0,0-1 0,-26 5 1,0 0-786,27-4 0,12-1 0,-20 3-529,-25 4-475,-8 2-325,-11-2 1512,-6 1 0,-3-1 0,-2 1 0</inkml:trace>
  <inkml:trace contextRef="#ctx0" brushRef="#br0" timeOffset="117457">16699 12383 11575,'39'34'1564,"-1"1"1,-2-3 0,-3-5-1565,2-6-106,-1-2-426,-7-8-146,-4-2-493,-7-4-946,-4-3 2117,-3-1 0,-4-1 0,-2 0 0</inkml:trace>
  <inkml:trace contextRef="#ctx0" brushRef="#br0" timeOffset="117698">16922 12348 12813,'-31'34'572,"0"0"1,0 1 0,-13 11 0,10-5-904,17-9-223,1-5-140,3-5-741,2-7 24,4-6 1411,1-4 0,5-4 0,0-1 0</inkml:trace>
  <inkml:trace contextRef="#ctx0" brushRef="#br0" timeOffset="117931">16800 12434 10405,'3'-3'5203,"0"11"-5063,-2 28-16,3 4-74,3-2-50,5-1-246,1-3-2152,13 8-1814,-5-14 4212,9 2 0,-19-20 0,-2-5 0</inkml:trace>
  <inkml:trace contextRef="#ctx0" brushRef="#br0" timeOffset="118706">17816 12077 13211,'-15'44'1170,"1"0"1,0-3 0,1-3-1065,-7 6-100,0-1 55,-2-3-61,-1-4 6,2-6 56,2-5-57,2-9 68,6-5 112,2-5 128,6-4-72,1-1 39,2-1-285,9-5-85,4 0 23,13-4-96,7 1-5,7 1-117,7 0 22,4 0-113,4 1-484,1-1 384,-3 1 116,-3-1 132,-7 0 228,-7 0 0,-10 1 67,-6-1 118,-9-1-44,-5-1-18,-4-1 346,-5 0-424,-6-3 205,-4 1-182,-5-2 251,-1 2-106,0 0 67,3 1-45,2 1 45,3 3-90,3 0-33,3 4-140,3 0-68,1 2 51,1 6 68,0 7-68,0 10 140,0 12-56,0 9-12,0 4-27,0 6-45,0-1 0,0-1 0,0-6-207,1-4-1019,0-8 1226,1-4 0,-1-14 0,0-4 0</inkml:trace>
  <inkml:trace contextRef="#ctx0" brushRef="#br0" timeOffset="120906">12994 12420 8097,'0'-8'661,"0"2"163,0 6 4367,0 0-4821,-5 0-364,1 0 122,-7 0-94,2 0 106,-4 5-16,-2 4 66,-4 11 51,-4 7 22,-5 7 51,-2 9-118,-1 6-324,15-20 1,1 1 205,1 1 1,2 3-7,0 2 1,2 3-37,2 2 1,2 2-385,1 3 1,2 1 350,1 3 0,2 1 27,5 1 1,2 1-17,2 0 0,4 0-11,5-2 0,4 0-6,2-3 0,4-1-227,2-4 1,2-2-278,2-3 0,2-4-339,8-3 1,4-4 682,-5-10 0,2-2 0,-3-2 1,-5-1-1,-2-2 0,6-3 1,0 0-1</inkml:trace>
  <inkml:trace contextRef="#ctx0" brushRef="#br0" timeOffset="121923">15964 11906 9811,'-4'-6'2655,"1"0"-1798,3 6 929,0 0-1354,-2-3 5,2 3 806,-2-3-957,9 3-17,5 3-23,10 4-128,8 5 61,7 9-78,6 8-383,6 9 307,-24-14 0,0 3-572,0 3 1,-1 3 548,-1 8 1,-3 3 25,-1 8 0,-4 5-26,-6-13 0,-3 3 0,-1 1-612,-3 4 0,-1 1 0,-3 0 608,-4 0 0,-1 0 0,-3-1-28,0-4 0,-2 0 1,-1-3-234,-8 9 1,-2-5 127,1-9 1,-2-3 47,2-5 1,-2-3-166,-1 0 0,-2-1-202,-3 2 1,-3 1-519,-9 0 0,-1-2-2456,0-1 0,-1-2 3428,-7-2 0,4-3 0,-4 2 0,12-10 0</inkml:trace>
  <inkml:trace contextRef="#ctx0" brushRef="#br0" timeOffset="125306">8427 13139 11558,'0'-3'2409,"0"-1"-359,0 4-1798,-3-5-73,1 4-11,-2-4-22,-2 5-40,-3 3 18,-8 7-40,-9 10 117,-4 12-117,-6 11-240,18-17 0,0 1 159,-1 4 0,2 1 27,0 2 1,1 2-31,1 3 0,1 0 0,2 1 0,3 1 0,2 1 0,2 1-514,2-2 0,3 0 494,7 0 1,5-1-163,2-1 0,5-1-294,11-1 0,6-2-451,10 1 0,8-2 764,1-8 1,5-1 0,-6-3 0,-7-2-1,-2-1 1,10-2 0,1 1 0</inkml:trace>
  <inkml:trace contextRef="#ctx0" brushRef="#br0" timeOffset="126297">11385 12417 10718,'3'-3'1675,"-1"-1"722,-2 4-1887,62 12-84,-29 1-429,9-1 1,0 3 322,-1 17-74,3 10-182,-22-16 1,0 2-211,0 4 1,-1 3 184,0 7 1,-2 3-635,0 8 1,-2 4 612,-6-12 1,-1 1 0,-1 2-487,-1 4 1,-2 0 0,-2 2 467,1 2 0,-1 1 0,-3-1-36,-3-3 1,-3-2 0,-1 0-55,-1-6 1,-1-2-1,-2-2-111,-7 12 0,-4-6 58,-2-10 1,-3-4-234,1-1 1,-2-2-125,-4-3 1,-2-1-86,-2 3 0,-3-1-261,-6 0 1,-2-1-1462,2-1 1,0-2 2306,-2-2 0,2-3 0,-2 2 0,13-9 0</inkml:trace>
  <inkml:trace contextRef="#ctx0" brushRef="#br0" timeOffset="131106">9995 14558 15311,'7'-2'930,"-1"1"-795,-6 1 44,0 0 28,2 3 56,1 5 23,1 7-197,2 8 63,-1 3-147,1 2 46,-1 0-51,0-1 0,0-3-152,-2-5-167,0-3-207,-1-6-202,1-3 38,-2-3-828,0-3 0,-1-1 1</inkml:trace>
  <inkml:trace contextRef="#ctx0" brushRef="#br0" timeOffset="131632">10011 14410 11273,'-60'-17'2481,"1"0"1,10 11-2447,5-2 1,-7 0-1,8 7 155,2 21-72,1 8-56,0 8-651,4 7 595,6 10 13,17-24 1,2 1-255,2 4 0,2 0 232,1 2 0,3 0 22,0 2 1,2 1-31,0-1 0,2 0 11,2 1 0,3-1-17,0-1 0,2 0 14,4-2 1,3-2 4,0 0 1,2-2-6,2-3 1,1-3 2,23 17-51,6-13 153,4-15-102,4-8 6,1-20-238,-27 3 0,-1-3 237,1-9 1,-1-3 22,2-4 0,-2-2-243,1-4 0,-2-3 248,-1-2 1,-1-2-1,-2-3 1,-3 0-17,-3-2 0,-2 0 27,-5 0 1,-3 1 25,-2 1 0,-4 1 8,-3 4 1,-4 1-34,-5 5 0,-4 2 41,-5 6 0,-6 4-134,-8 4 0,-5 6-131,-11 3 0,-2 4-792,-6 8 0,-2 5 548,-4 1 0,0 6-124,19 0 0,0 4 0,-1 2 496,-5 6 1,-1 3 0,5-3 0,3-1 0,4-1 0,-1 2 0,-1 1 0</inkml:trace>
  <inkml:trace contextRef="#ctx0" brushRef="#br0" timeOffset="133322">13618 14030 9604,'-5'0'1439,"1"0"471,4 0-1641,20-4-34,-6 2 129,21-3 12,-6 2 38,11 0-168,22-2-1130,-19 1 1,5-1 903,-8 1 1,4 0 0,1-1 5,8-1 0,1 0 0,3-1-26,4-1 0,2 1 0,1-1-634,-15 1 0,0 0 0,0 1 0,0-1 618,0 0 1,-1 0 0,0 0-1,0 0-72,14-2 1,0 0-1,0-1-377,-3 1 1,-1-1 0,-1 1 356,-1-1 0,-1 0 0,-2-1 50,-4 2 0,-1 0 0,-2-1 35,14-4 1,-3 1-93,-12 2 0,-4 1 174,-8 1 0,-2 0 299,18-5 1093,-9 2-1121,-6-1 2381,-8 4-2503,-9 2 1803,-10 3-1910,-5 3-74,-2 1-699,-8 4-582,-3 6-1536,-8 3 2790,-2 7 0,11-10 0,1-2 0</inkml:trace>
  <inkml:trace contextRef="#ctx0" brushRef="#br0" timeOffset="133839">14643 14255 13121,'60'4'2577,"-13"7"-2627,-44 19 50,-3 6-68,-9 2 63,-4 1 5,-9-2 0,0-5 0,1-5 5,6-8 18,4-5-18,6-6 63,3-5-68,1-1 112,6-2-68,7 0 12,11-4-56,11-4-56,8-6-314,7-5-543,4-1-1094,3-2 550,-1-3 522,-25 11 0,-1-3 917,7-7 0,-2 1 1,4-3-1,0-5 0</inkml:trace>
  <inkml:trace contextRef="#ctx0" brushRef="#br0" timeOffset="134298">15002 13959 11346,'-61'18'329,"1"0"1,-1 0-1,1 0 1,0 0-1,-1 0 1,1 1-1,-4 0 1,-3 0-1,2-1 1,4 2-1,9 0 1,13 1-1337,8 12 1,11 2 1014,-3 0 0,4 3 17,2 0 1,2 1-46,4 0 0,2 1 23,3 0 0,2 0 19,1-2 0,2 1 26,6-3 0,3 0 5,1-3 1,2-2-12,7-1 0,3-3 11,2-3 0,1-2 11,4-3 1,1-3 82,2-2 0,1-4-111,2-3 1,2-2-1,1-1 1,0-3-316,3-5 0,0-4 295,1-2 1,1-3-6,0-6 1,0-3-10,1-3 1,0-2 24,-1-3 0,-1-1-10,0-2 0,-1-2-14,-2-1 0,0-3 72,-3 0 1,-1-2-20,-3 0 0,-2-2 112,-2 0 0,-3-1-68,-2 1 1,-4 1 16,-3 3 1,-3 0-32,-3 4 1,-3 2 377,-3-20-464,-22 11-112,-15 13 76,3 19 0,-4 4-183,-10 0 1,-4 3 100,-5 3 1,-2 2-343,-4 3 0,1 1 76,2 2 1,3 2-236,7 2 0,0 2-756,-3 3 0,-1 4 1375,8-2 0,-1 2 0,4-2 0,4-1 0,3-2 0,-7 5 0,0 0 0</inkml:trace>
  <inkml:trace contextRef="#ctx0" brushRef="#br0" timeOffset="135266">11622 14953 13091,'62'-8'260,"0"-1"1,-19 2-1,-1 1 1,0-1-127,10-3 1,0-1-1021,-9 2 0,3 0 0,0-1 949,6 0 1,1-1 0,1 0-468,0 1 0,0-1 0,-1 0 428,-4 1 0,-1 1 1,-3 0-25,11-2 0,-5 1 246,-11 2 1,-3 1-701,19-2 73,-9 1 107,-3 2-46,-11 2-525,-11 1 109,-12 2 736,-55 17 0,34-13 0,-36 13 0</inkml:trace>
  <inkml:trace contextRef="#ctx0" brushRef="#br0" timeOffset="135881">12134 15291 11698,'50'-16'3966,"-11"9"-3977,-39 30-202,0 3 6,-1 2-157,1-4 207,-1-1 140,3-5 17,7-5 0,6-1 0,8-4 0,1 1-50,-2-1 50,-3 3-112,-8 0 28,-4 2 84,-5 1 50,-2 0-39,0-2-11,0-1 0,0-3-106,-1 0-107,-3-1 17,-1 0-39,-4 0-387,-3 1-111,-3-1-690,-4 3-123,-3-1 1546,-7 2 0,13-6 0,1 0 0</inkml:trace>
  <inkml:trace contextRef="#ctx0" brushRef="#br0" timeOffset="136406">12294 14993 11855,'-49'26'356,"0"0"0,-1 1 0,1-1 1,0 0-1,-1 1 0,-4 1 1,-2 1-1,2 0 0,8-1 0,12-1-353,11 7 0,8-1-507,-2 3 1,1 0 525,3 2 1,2 0-20,3-1 0,2 1 64,2-1 1,1 0-10,4-2 1,3 0-6,3-1 1,2-2-24,5-2 1,2-1-9,4-2 1,3-2 5,3-4 0,2-2 31,1-3 0,2-3 39,3-3 0,0-2-31,2-3 0,1-3-19,2-2 0,1-4-351,0-2 1,1-3 344,2-3 0,-1-4-25,0-2 0,-1-3 2,0-3 1,-1-1-1,-1-2 1,-1-1-20,-2-2 0,-1-2 0,-1-1 0,-3-2-299,-3-1 0,-2-1 290,-3-2 1,-4-1 11,-4 0 0,-3-1-6,-3 1 0,-4 0 108,-1 3 0,-5 1-24,-4 3 1,-5 2-49,-18-19-27,-20 12-6,19 23 0,-3 4-226,-3 1 0,-1 3 223,-1 2 1,-1 1-122,1 2 1,0 1-73,1 0 1,1 1-620,2 2 0,1 3 815,-3 6 0,3 1 0,-3 0 0,3 9 0</inkml:trace>
  <inkml:trace contextRef="#ctx0" brushRef="#br0" timeOffset="137240">16731 13794 9033,'-7'0'2133,"2"0"1698,5 0-3349,-21-2-358,15 2-7,-16-2-77,27 2 49,9 0 74,12-2-79,17-1 0,10-3-572,-20 2 1,1 0 551,4 0 0,1-1-56,3-1 1,0-1-44,1 1 0,3-2 52,-4 2 0,1-2 0,-1 1-17,5-1 0,-1-1-275,11-1 1,-3 1 106,3 0-224,-16 3-197,-18 4-139,-11 1 813,-15 4-2331,-26 12-6006,-10 5 8252,9-4 0,0-2 0,-2 3 0,6-5 0</inkml:trace>
  <inkml:trace contextRef="#ctx0" brushRef="#br0" timeOffset="138572">17270 14241 14096,'-12'51'252,"0"-1"0,2-2 0,0-6 106,-1 0-223,2-6 61,3-7-134,3-10 61,2-4-17,1-8-38,2-2 44,6-4-62,4-1 84,9-7-122,3-1 116,3-9-60,-2 1-18,-2 1-50,-5 3-106,-3 5 38,-5 4 68,0 3 0,-3 9 12,2 6 83,-2 12-95,0 1 0,0 3-286,1-2-223,-1-2-500,1-5-464,1-5-650,3-8-3130,2-4 5253,-1-10 0,-4 3 0,-4-3 0</inkml:trace>
  <inkml:trace contextRef="#ctx0" brushRef="#br0" timeOffset="139050">17374 14067 12640,'-47'28'436,"-1"-1"0,0 0 0,0 0 0,0 1 1,-7 3-1,-1 1 0,6-1 0,13-1-372,13 2 1,7 0-761,-1 3 1,2 2 768,0 1 0,3 0-70,2 2 0,3 0 67,3 0 0,1-1-37,2-1 1,3 0-9,4-3 0,3-1 11,2-3 1,2-2-37,6-2 0,3-3 67,26 15-67,10-15 0,-26-16 0,1-4-8,4-1 0,0-4-9,2-4 0,1-3-288,1-3 1,1-3 198,2-6 0,-1-2 106,0-3 0,0-3 0,0-1 0,-1-3 2,-1-1 1,-2-1 28,-1-3 0,-2-1 92,-3-1 0,-3 0-59,-3-1 1,-5 0-149,-4 2 1,-3-1 220,-5 4 0,-3 0 64,-7 2 1,-6 2-23,-23-22-145,2 28 0,-5 3 2,-6 2 0,-3 3-132,-7 1 1,-2 3 101,0 1 0,-1 3 13,2 2 1,1 3-40,-1 0 1,2 2-267,5 3 0,2 4-534,1 6 0,2 5 839,-1 11 1,6 3-1,-3 7 1,6 7-1</inkml:trace>
  <inkml:trace contextRef="#ctx0" brushRef="#br0" timeOffset="139664">18821 12832 12858,'62'1'1086,"1"1"1,-30-1 0,1-1-1063,20 0 0,9-1 1,-7 0-608,-13-2 1,-4 0 582,3 1 0,-1-1-25,-2 0 0,-1 1-124,-2 0 1,-3 0-368,22-1 357,-15 1-664,-15 1-348,-14 1-246,-20 3 1417,-34 7 0,20-5 0,-17 5 0</inkml:trace>
  <inkml:trace contextRef="#ctx0" brushRef="#br0" timeOffset="139940">18999 13028 12034,'61'-2'341,"1"0"0,0 0 0,-1-1 0,1 1 0,8 0 0,1-1 0,-8 1 0,-18 0-1847,-13 1-623,-14 1 2129,-9-1 0,-6 1 0,-3-1 0</inkml:trace>
  <inkml:trace contextRef="#ctx0" brushRef="#br0" timeOffset="140331">19433 12660 13026,'44'10'743,"0"1"1,-1-1 0,20 4-1,-6 0-637,-22-5 1,-2 0-211,1 0 1,0 0 139,-1 0 1,-1 1-37,25 9 87,-10 1-87,-15 1 70,-14 1 65,-10 2-63,-19 3 124,-13 4-72,-18 2-43,15-14 0,-1-2-297,-2 2 0,-1-2 222,2 0 0,0-1-6,-26 14-56,13-5-644,8-2-1014,18-3 1714,15 1 0,3-11 0,6 1 0</inkml:trace>
  <inkml:trace contextRef="#ctx0" brushRef="#br0" timeOffset="142514">21327 11594 15967,'1'-20'739,"-6"5"-582,-4 17-62,-9 7 0,-5 7 17,-6 10-56,-4 8 45,-3 7-421,1 9 370,17-24 1,2 2-51,1 2 0,2 1 0,2 1 0,1 0 3,3 1 0,3-1 25,-1 0 0,4 0-28,9 28-101,10-6-224,16-6-375,13-8 120,-20-23 0,1-2-507,5-2 1,3-3 1086,11-2 0,-2-2 0,6 1 0,5-5 0</inkml:trace>
  <inkml:trace contextRef="#ctx0" brushRef="#br0" timeOffset="143355">22049 11547 12225,'-53'17'606,"-1"-1"0,1 0 0,4 0 0,2 0 0,11 1-578,7 20-28,4 2-106,7 0-74,7-2-4,6-3 10,5-5-95,9-7 34,7-7-179,9-7 22,6-5-62,1-5 303,0-6 95,0-8 56,-3-6 190,7-17 118,-13 9 28,1-9 151,-14 14 57,-4 2 72,-1 6-196,-3 3-190,-1 7-230,-1 3-56,0 3 0,1 1 39,0 2 0,3 8 34,0 6 28,3 13-40,1 6 35,1 9-35,-1 4-5,0 4 0,-1 2 39,-3-1 12,-3 0-40,-2-4 73,-8-3-78,-6-6 72,-11-4-72,-6-7 27,-4-5 6,-4-7-33,-1-6 39,1-7-45,3-1-207,6-3-668,7-5-816,11-7 1691,12-15 0,3 10 0,4-3 0</inkml:trace>
  <inkml:trace contextRef="#ctx0" brushRef="#br0" timeOffset="143639">22334 11864 13116,'51'-3'73,"1"1"0,-1-1 1,0 0-1,14-1 1,-2 0-1,-24 3 1,-30 1-1,-2 0 1</inkml:trace>
  <inkml:trace contextRef="#ctx0" brushRef="#br0" timeOffset="143905">22573 11587 15104,'-8'63'415,"1"0"1,-1-1 0,1-4-1,1-2 1,1-11-662,5-1-376,0-5-700,0-4-1383,0-6 2705,0-1 0,0-14 0,0-2 0</inkml:trace>
  <inkml:trace contextRef="#ctx0" brushRef="#br0" timeOffset="144282">22818 11658 12152,'46'-21'497,"1"-1"1,-1 0-1,1 1 1,10-6 0,-2 1-1,-15 10-295,-19 13-73,-7 2 146,-4 4-6,-4 10 212,-4 11-285,-1 14-22,-1 12-141,0 8-253,-2-27 0,0 2 220,0 0 0,0 0 6,-6 29 22,2-5-23,2-8 18,1-10-23,2-9-45,0-8-341,1-6-242,0-4-52,0-4-2020,-4 0 2700,-9-1 0,6-3 0,-5 0 0</inkml:trace>
  <inkml:trace contextRef="#ctx0" brushRef="#br0" timeOffset="144499">22989 11989 13323,'45'-16'-419,"0"1"0,1-1 0,-4 1 0,0 0 0,-5 1 419,19-7 0,-25 9 0,2-3 0</inkml:trace>
  <inkml:trace contextRef="#ctx0" brushRef="#br0" timeOffset="144922">23384 11277 12405,'29'24'1637,"0"0"0,-1 0 0,-2 1-1508,8 18 6,1 8-587,-16-22 1,0 0 476,-2 4 0,0 0 17,-1 2 0,-1 0-39,-2 1 0,-2 2 0,-3-1 0,-1 1-3,-2-1 0,-2 0 42,-1-1 0,-1-1-42,-4-2 0,-3 0 40,-11 26-197,-15-5-123,-9-6 59,18-26 0,-2-1-787,-27 15 159,24-19 1,-3-1 848,-7 0 0,2-1 0,-4 2 0,-3-3 0</inkml:trace>
  <inkml:trace contextRef="#ctx0" brushRef="#br0" timeOffset="145797">24384 11256 11799,'-17'39'581,"1"1"0,-1-1 0,-7 20 1,1-3-356,8-12 1,1-1-852,-1 3 0,0 1 779,0 0 0,1 0-76,0-2 1,1-1 24,1-3 1,0-2 73,1-5 1,1-2-117,-7 20-10,3-14 260,4-11-311,4-10-84,1-7-45,3-5 676,1-3-2468,1-2 312,12-16-1657,2-2 3266,11-14 0,-11 15 0,-3 5 0</inkml:trace>
  <inkml:trace contextRef="#ctx0" brushRef="#br0" timeOffset="146214">25173 11140 12388,'-35'45'431,"0"0"0,0 0 0,0 0 1,0 0-1,-6 8 0,1 0 1,2-3-1,8-4-356,5 3 1,5-3-827,0 2 0,1-1 855,4-2-1,2-2-50,5-3 1,1-2 69,2-5 0,3-1 483,9 19-500,10-13-55,13-13-51,12-10-28,3-8-588,4-5-432,-3-3-198,1-7 1246,-2-7 0,-20 5 0,-3-2 0</inkml:trace>
  <inkml:trace contextRef="#ctx0" brushRef="#br0" timeOffset="147155">25400 11452 16146,'44'-22'86,"0"0"0,-2 1 0,-5 7-86,1 13-28,-3 7-56,-9 9-45,-10 10 118,-8 12-202,-14 6 207,-13 9-297,4-24 1,-4 0 299,-3 2 0,-2-1 0,-2 1 0,0-2 3,0 0 0,0-2 34,2-2 0,0-2 100,-14 13 112,10-10-33,11-10 45,9-7-62,5-4-17,2-3-106,8-1 437,6-1-493,10-3 11,5-1-22,0-1-12,3 0-67,-1 1-56,0 0-335,-1 1-192,-1 1-257,-2 1-285,1-1 1198,7-1 0,-16 2 0,2-2 0</inkml:trace>
  <inkml:trace contextRef="#ctx0" brushRef="#br0" timeOffset="147431">26030 11561 13939,'45'-8'-211,"-1"0"0,0 0 0,10-2 0,-11 2 0,-25 4 0</inkml:trace>
  <inkml:trace contextRef="#ctx0" brushRef="#br0" timeOffset="147840">26463 11281 13849,'58'-5'317,"0"-1"1,-2 0-1,-19 9-311,-40 18 5,-3 3-11,-2 1 67,0-1-33,3-1 84,3-2-113,1-1 62,1-2-67,1 2 6,1 0-6,1 1 6,0 3 22,-1-1-23,-2 2 6,0-2-11,0-1 45,-3-3-45,-4-2-179,-5-3-639,-7-2-268,-4-2-600,-7-2 1686,-11-2 0,19-2 0,-2-3 0</inkml:trace>
  <inkml:trace contextRef="#ctx0" brushRef="#br0" timeOffset="148281">26650 10943 12360,'55'30'867,"1"0"0,0-1 0,-5 0 0,0 0 0,-9 1-719,-11 4 1,-6 1-885,0 4 1,-2 2 816,-2 3 0,-3 1-62,-4 3 1,-3 1 56,-3 1 0,-3 0-504,-2 1 0,-4 0 456,-5 0 0,-3-1-23,-2-2 1,-3-2-3,-5-2 0,-2-2 33,-2-4 1,-2-3-35,-1-4 1,0-2 254,0-4 0,0-3-252,-24 14 74,7-11-79,8-8-174,9-10-839,10-3 1189,7-19 1,6 12-1,3-12 1</inkml:trace>
  <inkml:trace contextRef="#ctx0" brushRef="#br0" timeOffset="148897">28156 11300 24575,'61'14'0,"1"1"0,-1-1 0,0 1 0</inkml:trace>
  <inkml:trace contextRef="#ctx0" brushRef="#br0" timeOffset="151839">27572 11464 15081,'-10'1'1664,"2"0"-1249,8-1-102,0 0-257,-2 0-50,1 0 22,-2 0-23,11 3 51,2-1-56,10 4-33,2-4-421,4 2-464,2-2-455,1-1-368,-2 1 1741,0-2 0,-13 1 0,-2-1 0</inkml:trace>
  <inkml:trace contextRef="#ctx0" brushRef="#br0" timeOffset="152074">27539 11344 13995,'49'32'-506,"0"0"0,-3-3 0,-5-7 506,-3-15 0,-18-4 0,2-3 0</inkml:trace>
  <inkml:trace contextRef="#ctx0" brushRef="#br0" timeOffset="152422">27757 11330 13189,'-39'36'-155,"0"1"1,0-1 0,-1 1 0,-8 7 0,1-1 0,18-13-1078,23-16-627,4-7 1399,3-14 460,5-10 1182,3-12 45,5-10 151,0-2-292,-1 0-263,-2 4-195,-1 6-276,-3 8-273,0 7-79,-2 8-95,0 4 39,0 4 56,-2 10 44,1 6 40,-1 15 96,1 7-169,0 8-11,3 5-364,3 2-605,9 4 969,-2-22 0,-1-2 0,4 4 0,4 0 0</inkml:trace>
  <inkml:trace contextRef="#ctx0" brushRef="#br0" timeOffset="153097">28417 10980 12034,'-16'58'1604,"1"0"0,0-4 0,-1-5-1475,-10 3-573,-1-1 449,-1-4 206,4-8-211,3-9 143,7-9-26,4-8 203,5-8-13,3-3 294,2-2-601,7-3-34,2 0 34,9-2-123,4 0 22,5 2-78,7 0 78,7 1-123,6 1-95,6-2-135,0-1 6,0-3-132,-5 0 407,-7-3 167,-9-1 6,-9 0 275,-12-10-29,-5 4 23,-5-9 50,-4 6 474,-1 0-452,-5 0-44,-1 2-118,2 5 12,1 4-180,2 5-11,3 2-129,0 0 56,2 12 73,-2 9 68,1 16-29,-1 13-34,0 9-443,1 6 416,1 0-340,3-22 1,1-1-837,3 17 91,1-23 1,3-4 1106,14 4 0,-9-18 0,2-5 0</inkml:trace>
  <inkml:trace contextRef="#ctx0" brushRef="#br0" timeOffset="153290">29237 11367 17949,'0'0'0</inkml:trace>
  <inkml:trace contextRef="#ctx0" brushRef="#br0" timeOffset="154964">21358 12827 7744,'-5'3'291,"1"-1"2482,4-2-2303,-18 10 258,12-8-273,-14 9-164,19-10 1814,0-1-1729,12 1-108,5-1-149,19 0 4,11 0-95,-13 0 0,4 0-805,13 0 0,4-1 786,-8-1 1,3-1-1,2 1-962,9-2 0,2 1 1,1-2 950,-12 1 1,2 0-1,0-1 1,0 0-20,1 0 0,0 0 0,1-1 0,-1 1-348,-2 0 1,0 0-1,0-1 1,-1 1 234,-1 0 1,-1 0 0,0-1 0,-1 1-20,12-1 0,0-1 0,-1 1 15,-2 0 0,-2 1 0,-1-1-36,-5 1 0,-1 0 1,-2 0-354,16-1 1,-4 1 526,-12 0 0,-3 1 320,-8 0 0,-2 1-124,21-3 487,-8 1 135,-5 1 2369,-9-1-2274,-10 2 2001,-11 1-2511,-7 2-252,-3 0-2991,-17 0-6061,-3 2 8901,-20 1 0,18 0 0,3-1 0</inkml:trace>
  <inkml:trace contextRef="#ctx0" brushRef="#br0" timeOffset="159330">22586 13380 11956,'-1'-6'3333,"0"0"-779,1 6-2397,-6-25-107,4 18-50,-4-18-157,5 25 157,1 8 45,-2 8 22,2 17-67,-1 12 56,1 11-919,0 5 882,0-28 1,0-1-20,0 0 0,0 0-91,2 27-105,0-5-241,3-9-229,-1-8-538,0-8-460,0-6 1664,1-7 0,-2-8 0,1-3 0</inkml:trace>
  <inkml:trace contextRef="#ctx0" brushRef="#br0" timeOffset="159823">23208 13225 11284,'-33'43'1848,"1"1"1,2-2-1,2-1-1845,11-12 0,3-1-188,-2 2 1,2 1 184,1 0 0,1-1 0,-8 30 0,6-4 0,8-7 50,3-6 101,3-9-157,6-8 80,4-6-114,8-8 24,5-5 16,3-4 49,3-3-261,2-3 105,0-5-5,-1-4 112,-5-6 0,-5 0 207,-8-2-22,-6 0 22,-4 0-117,-11 1-28,-6 2-57,-13 5-5,-5 6 23,-6 4 16,-2 2-45,1 6 6,2 4-185,7 6-800,6 1-909,13 2-3477,9-5 5371,15-2 0,-6-7 0,5-3 0</inkml:trace>
  <inkml:trace contextRef="#ctx0" brushRef="#br0" timeOffset="161039">24397 12818 9834,'2'-5'2806,"-1"0"-2235,-1 5-554,-2-6 61,-2 7 85,-3-3 66,0 12-44,-1 2 17,0 4-29,-2 3 202,0 5 1,-3 10 139,-4 13-591,7-18 0,-1 2 300,-2 5 0,-1 2-84,-1 4 0,-1 1-534,-1 3 1,0 2 435,-1 0 0,0 0-20,0 0 1,0 0-6,0-2 0,1 0-12,1-5 1,0-1 5,2-3 0,1-2-5,-9 19 61,5-11-61,5-16 50,5-9 639,2-10-410,4-4 1007,0-3-1063,1-1-447,0-4-432,0 0-1024,3-4 1674,1-1 0,0 5 0,0-1 0</inkml:trace>
  <inkml:trace contextRef="#ctx0" brushRef="#br0" timeOffset="162215">25369 12755 9862,'0'-8'2699,"0"2"-2077,0 6 324,0 0-649,-7-11-67,2 8-17,-7-8-34,0 11-50,-2 0-40,-6 7 124,-3 7 28,-5 15 45,-5 13-494,15-15 0,0 2 348,-1 6 0,1 1-42,1 4 0,2 1-20,1 4 1,3 1-54,3-1 0,3 1 76,0 0 0,4-1-26,5-1 1,4-1-51,0-3 0,4-1 20,6-3 0,4-1-28,0-3 0,3-2 22,0-4 0,1-1-36,0-5 0,0-1 64,21 9-17,-7-11 57,-7-9 105,-10-5 18,-7-3-6,-8 0-140,-4-2 651,-3-2-729,-1-2 72,0 0-78,0 0 0,0 1-129,0 2-134,0 1-5915,0 1 6178,-7 5 0,5-3 0,-4 4 0</inkml:trace>
  <inkml:trace contextRef="#ctx0" brushRef="#br0" timeOffset="165663">25638 13209 14751,'-3'1'1602,"0"0"-415,3-1-1175,11 0 94,4 0-106,16 0 34,6 0-34,5 0-6,2 0-5,-3 0-112,-5 0 44,-8 0-128,-7 0-6,-8 0-84,-6 1-123,-5-1-22,-1 2-63,-1 0-603,0 1 1108,-5 2 0,4-2 0,-4 0 0</inkml:trace>
  <inkml:trace contextRef="#ctx0" brushRef="#br0" timeOffset="166547">26227 12936 10382,'29'-32'1368,"-1"0"1,-1 2 0,-5 6-1330,-12 11 157,-3 0 0,-3 4 90,-1 2-270,-3 2-16,1 4-201,-1 0 201,0 8 56,0 6 33,0 13-55,0 9 72,0 6-50,0 8-56,0 3 51,0 3-309,3 1 280,0 0-11,3 0-22,-1-3-84,-1-4-112,0-4-185,-3-6 11,0-6 79,-1-6 89,0-8 106,0-5 46,-1-7 319,-3-4-264,-2-2 6,-4-1 0,0-2 39,-3-3 17,2-3 101,-1-2 129,1-2 5,1 1-39,1 2-134,2 2 122,3 3-49,0 1 27,3 1-133,0 2 256,1-2-273,5 2 77,4-1-38,9 1 44,6 0-106,4-1 39,3-1-84,0-1 5,-1-1-5,-3 0-67,-6 0-90,-5 1-145,-5 1-73,-5 0-276,-3 2-379,-2-3 1030,-2-3 0,1 3 0,-1-2 0</inkml:trace>
  <inkml:trace contextRef="#ctx0" brushRef="#br0" timeOffset="167247">26536 12487 9593,'62'11'5600,"-2"8"-5297,-15 17-940,-20-12 1,1 1 740,3 2 0,0 3-29,1 3 1,-1 2-60,0 2 1,0 2-17,-3 2 0,-3 1-76,-1 2 1,-3 2-51,-3-1 0,-4 2-59,-3-1 0,-2 1 75,-2 0 1,-3 0-20,-3-2 1,-2 0 55,-3-2 0,-2-1 53,-1-3 1,-4-1 25,-10 6 1,-2-2 147,7-13 0,-1-1 298,-4 3 1,-1-4 28,-4-3 62,8-9-55,5-7-63,6-5 623,4-2-869,2-1 468,2 0-2551,0 0 565,0-2 1339,8-7 0,-6 4 0,6-4 0</inkml:trace>
  <inkml:trace contextRef="#ctx0" brushRef="#br0" timeOffset="168155">27659 13005 16370,'55'-5'76,"0"-1"1,-3 1 0,-2 0-66,13-2-567,-2 0 293,-7 2-157,-10-1 266,-12 2-222,-13 2-305,-10 0-517,-8 1-942,-22-2 2140,-25 0 0,16 1 0,-9 0 0</inkml:trace>
  <inkml:trace contextRef="#ctx0" brushRef="#br0" timeOffset="168372">27824 12822 9296,'52'36'6676,"-6"-2"-6625,-25-6-51,0-2-443,1-1-392,-1-3-699,2-5 1534,7-1 0,-14-8 0,2-2 0</inkml:trace>
  <inkml:trace contextRef="#ctx0" brushRef="#br0" timeOffset="168597">28067 12829 12113,'-44'33'784,"0"-1"0,3-2 0,8-1-1512,13 8-89,2-3-847,5-5-251,5-8 1915,4-6 0,4-9 0,0-3 0</inkml:trace>
  <inkml:trace contextRef="#ctx0" brushRef="#br0" timeOffset="168822">27949 12873 10646,'1'19'5590,"0"-3"-5576,-1 15 0,1 4-14,3 14-499,3-2-605,7 0-1164,1-8 2268,3-5 0,-8-18 0,-3-6 0</inkml:trace>
  <inkml:trace contextRef="#ctx0" brushRef="#br0" timeOffset="169547">28697 12466 9671,'-15'43'1960,"0"0"0,-1 0 1,-2-5-1916,1 11 0,-3 10 0,2-14 56,3-22 72,2-4-22,1-5 40,2-2-68,3-5-17,3-4-16,2-1 224,2-2-298,9 0 52,3 0-35,13 0-27,5 0-6,7-1-107,6-3-100,6-2-17,-12-2 0,1-2-22,19-5 184,-20 4 1,-1-1-235,6-7 296,-8 0 95,-10-2 264,-10 4-113,-8-3-44,-4 5-6,-2-1-62,-5 4 257,-2 1-324,-3 3 62,-1 2-124,4 1-5,0 4-5,4 0-74,1 1 23,0 0 17,-1 18 39,0 3 34,-1 19-23,2 2 67,1 3-72,1 3-6,0-3-162,0-1-387,0-4-291,0-7-606,3-5-1248,5-9 2694,12-7 0,-10-7 0,5-3 0</inkml:trace>
  <inkml:trace contextRef="#ctx0" brushRef="#br0" timeOffset="169731">29609 12771 16835,'0'-15'0,"0"3"0</inkml:trace>
  <inkml:trace contextRef="#ctx0" brushRef="#br0" timeOffset="172388">23602 15004 11788,'-3'6'2140,"1"-2"-213,2-4-1535,12 0-129,0 0-140,12 0-16,0 0-74,1 0 40,4 0-73,2 0 28,2 0-28,-1 0-6,-3 0 1,-3 0-135,-7 0-6,-6 0-291,-5 0-5,-5 0-1076,-2 0 0,-1 0 0</inkml:trace>
  <inkml:trace contextRef="#ctx0" brushRef="#br0" timeOffset="172899">24433 14662 9845,'-5'-22'6312,"1"12"-6082,4 25-17,-1 15-68,1 12-94,-1 10-949,1 7 903,0 4 34,0-31 1,0 1 24,0 28-36,0-3-28,0-8 0,0-9-34,0-10-212,1-10-404,1-9-129,2-6 317,2-4 462,3-18 0,-4 12 0,1-13 0</inkml:trace>
  <inkml:trace contextRef="#ctx0" brushRef="#br0" timeOffset="173572">25108 14505 10371,'-48'-12'5310,"24"17"-5207,-9 2 1,1 4 42,5 24-40,0 4-38,3 4 4,4 3-38,4 2 39,7-1-62,5 0-11,3-6 56,8-1 34,4-8-18,8-4-38,2-6-40,13-5 1,-8-8-23,9-3-6,-13-6 68,-1-3-17,-3-4-12,-2-4 57,-6-5-1,-4 0 113,-4-3 61,-1 1-123,-6-1-11,-6 2-62,-7 0 40,-5 5-79,-2 3 33,-2 5-33,1 3-50,-1 1 44,2 5-89,3 5-319,5 6-1127,8 6-2464,4-2 4005,10-1 0,-4-10 0,4-4 0</inkml:trace>
  <inkml:trace contextRef="#ctx0" brushRef="#br0" timeOffset="176047">25797 14711 8237,'-5'0'5528,"1"0"-2749,4 0-2096,-3 1-308,2-1-229,-2 1-79,8-1-67,5 0 22,8 0-11,9 0-22,3 0-218,7 0-371,1 0-475,1 0-465,-2 0-600,-2 0-1361,-5 0 3501,-6 0 0,-11 0 0,-6 0 0</inkml:trace>
  <inkml:trace contextRef="#ctx0" brushRef="#br0" timeOffset="176297">25906 14579 12763,'42'28'219,"0"1"0,-10-8 1,13 11-1,-6-3 1,-30-20-1</inkml:trace>
  <inkml:trace contextRef="#ctx0" brushRef="#br0" timeOffset="176505">26086 14572 11704,'-31'33'375,"0"0"1,0 0-1,-6 2-655,4 3 0,-5 10 0,7-11-891,9-12-689,3-4 1860,5-9 0,7-5 0,3-5 0</inkml:trace>
  <inkml:trace contextRef="#ctx0" brushRef="#br0" timeOffset="176714">25881 14641 10718,'5'4'4716,"-1"8"-4716,-3 22-677,1 2-1317,4 4 1994,5 8 0,-5-22 0,2 1 0</inkml:trace>
  <inkml:trace contextRef="#ctx0" brushRef="#br0" timeOffset="177322">26474 14336 15378,'-9'56'244,"0"-1"0,0 1 1,3-9-1,0-3 1,-2-6-156,-18 19 51,11-26-129,1-8 79,4-4-84,3-8 117,2-4 95,3-3 12,1-3 78,1-1-308,4 0 0,6 0-39,9 0-118,9 0-84,6 0-28,7 0-50,2 0-123,3-5 5,-1 0 179,-3-4 225,-5-1 33,-6 0 22,-6 0 135,-8 0 128,-4 0-5,-6 0-28,-2 1 28,-2-1 17,-2 1 0,0 1-95,-1 1-1,0 2-195,0 2-6,0 2-157,0 0 151,0 9 1,0 7 5,0 14 0,-2 9 0,0 6-202,-3 2-481,2 2-914,1 1 1597,1 6 0,1-25 0,0-1 0</inkml:trace>
  <inkml:trace contextRef="#ctx0" brushRef="#br0" timeOffset="177597">27354 14572 15305,'51'-8'-339,"-1"1"0,1 0 1,8-3-1,-11 2 0,-22 8 1</inkml:trace>
  <inkml:trace contextRef="#ctx0" brushRef="#br0" timeOffset="177830">27387 14743 13821,'51'5'2504,"10"-4"-2504,-23-5 0,-2-2 0,7 1 0,7-5 0</inkml:trace>
  <inkml:trace contextRef="#ctx0" brushRef="#br0" timeOffset="178780">28359 14440 18044,'36'0'230,"1"0"-196,-2-1-34,0-1 0,-1 0-6,-5 1-56,-4-1-234,-7 2-242,-6-1-470,-5 1-813,-3 0-1942,-2 0 3763,-2 0 0,0 0 0</inkml:trace>
  <inkml:trace contextRef="#ctx0" brushRef="#br0" timeOffset="179300">29382 13979 13821,'-37'18'825,"0"-1"1,3 1-1,3 3-774,-4 22-1250,0 7 1201,17-23 1,1 1 5,2 1 1,1 0 265,-9 29-241,9-3-27,7-6 0,5-7 317,8-7-323,4-5-90,8-9 51,7-6 626,2-7-744,5-5 155,1-2-3,2-3-40,-4-4 45,-3-5 78,-6-5 74,-7-2-91,-6-1 90,-5-1-55,-4 0-35,-8 1-61,-7 2 39,-9 4-27,-6 1-12,0 6 0,-2 0-191,2 5-408,3 0-1076,2 1 1675,3 8 0,11-6 0,1 6 0</inkml:trace>
  <inkml:trace contextRef="#ctx0" brushRef="#br0" timeOffset="179998">29867 13919 14751,'-19'50'739,"0"-1"1,-2-6-705,4-2 1,-3 8-1,1-9-29,-7 3-6,1-7 6,6-6 27,2-8-27,7-6 5,4-7 185,1-3 22,4-4 398,0-1-616,4 1 90,7-1-90,7 0 34,10 0-34,6-1-34,6 0-145,6 0 78,1 0-101,1 0 85,-4 0 61,-4-1 45,-6-2 11,-8-1 5,-7-3 118,-7 1-61,-4-2 106,-5 0-112,-1-2-6,-1-2 57,-2-1 61,-3 1-23,-2-1 96,-1 2 0,0 1-79,1 3-44,2 0 0,1 4-18,2 0-60,1 2-108,0 1-66,0 2 128,-4 11 12,1 10 61,-5 17-61,0 11 39,-1 10-345,5-29 1,0 1 100,0 0 1,0 0-735,-1 1 1,-1 1 932,-4 4 0,0-1 0,-1 4 0,-3-2 0</inkml:trace>
  <inkml:trace contextRef="#ctx0" brushRef="#br0" timeOffset="183271">28377 15097 12556,'-9'4'2077,"2"-1"-1281,7-3-12,0 0-728,14 1 95,8-1-39,24 0-62,-13-2 1,3 0-745,13-2 0,5 1 716,-9-1 1,3 0 0,1 0-922,9-1 0,3 0 0,0 0 900,-12 1 1,2 0-1,-1-1 1,1 1-2,-1-1 0,1 0 0,-1 0 0,-1 0-342,13-2 0,0 0 1,-3 0 341,-5 1 0,-2-1 0,-3 0-3,15-2 0,-4 0 8,-13 2 1,-3 0-23,-10 0 1,-3 1 50,14-1-73,-12 0 835,-10 3-908,-10 1 2038,-17 1-2823,-15 5-1018,-21 7 1915,7 1 0,1 1 0,-5 2 0,-5 3 0</inkml:trace>
  <inkml:trace contextRef="#ctx0" brushRef="#br0" timeOffset="183655">28510 15314 13250,'62'-1'346,"-1"-1"1,1 0 0,-1 0 0,0 0-1,1 0 1,-1 0 0,1 0 0,4-1-1,-10-1 1,11 0-966,-15 1 1,9 1 0,8-1 0,3 0 0,0 0-1,-1 0 1,-5 0 0,-9 0 0,-10-1 618,21-4 0,-13 0 70,-8 0 0,-3 1 678,-10 1 1,-3 0-553,12-2 794,-13 1-632,-8 3-352,-11 1-6,-5 1 2598,-6 2-4727,-13 2 2148,-18 10 0,12-7 0,-8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13:41.38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11653 6038 9895,'0'-7'2874,"0"2"-1071,0 5-1445,0-12-72,0 7-79,0-10 23,0 10-101,0 2-39,0-1 10,0 2-38,0 1 1512,0-1-1574,4 1 0,8 8 89,9 4-83,13 10 89,9 6-89,8 5-301,-21-16 1,1 1 297,2 1 0,0-1 33,2 0 0,0 0-36,1-1 0,0 0 0,-1-1 0,0-1-17,-3-1 1,0 0-107,25 8 5,-10-3 28,-10-4 85,-11-4 5,-9-3 0,-7-3 5,-6-2 51,-2-2 690,-2 0-746,-5 0 5,-4 0-10,-7 0 10,-8 3-38,-5 2 72,-5 7-45,-8 4 12,-6 9-600,-6 4 594,25-12 0,0 0 0,-3 3 0,0 0 14,1 0 0,-1 0-11,0 0 0,0 1 55,2-2 1,1-1-34,2 0 1,0-1 86,-19 14-51,7-6 34,8-4-89,10-7 28,7-3 27,6-6-16,5-2 644,2-2-1137,1-1-1708,0 3-4162,-1 1 6318,-2 3 0,1-4 0,-1 1 0</inkml:trace>
  <inkml:trace contextRef="#ctx0" brushRef="#br0" timeOffset="7259">17764 5452 14101,'-39'-13'381,"0"-1"0,3 2 0,3 4-163,2 5-83,-1 3-6,-2 4-23,1 6-38,-3 8-29,2 7-34,-2 6 40,0 6-34,3 6 17,1 6-328,5 2 295,4 1-1,8-1 6,7-2-5,4-4-1,9-3-5,7-7-62,10-8 67,11-8-184,7-10 67,5-5-102,4-14-10,0-8-711,1-16 789,-5-8 109,-23 19 1,-2-2 77,14-26-30,-6-3 40,-9 3 100,-5 4 22,-7 4 56,-3 8 29,-3 7 89,-1 8-190,0 8 598,0 4-744,0 6 136,0 1-136,-3 8 0,-2 7 0,-2 12 5,1 7 46,2 7-46,2 2 1,2 1-1,5-2 1,5-3 44,6-5-44,5-5 78,2-5-84,-2-6-67,1-3-410,-2-7-906,4-2 1383,8-4 0,-14-1 0,2 0 0</inkml:trace>
  <inkml:trace contextRef="#ctx0" brushRef="#br0" timeOffset="7950">18560 5260 10791,'-3'-2'5092,"5"5"-4935,7 7 72,7 10-83,6 8 33,5 6-101,5 4 1,6 4-1154,7 1 1077,-21-22 1,1-1 22,1 0 1,0-1 168,28 14-200,-5-6-167,-4-5 83,-9-7-33,-12-5 78,-7-4-78,-11-3 997,-3 1-666,-13 0 5,-5 2 11,-14 3-50,-5 1 67,-4 2-118,-3 3 11,-1 3-78,0 2 0,0 5-56,3 0 34,3 3-73,4 0 44,5-1-44,6-2-101,7-3-67,4-2-297,5-5-387,3-4-672,8-5 1563,21-3 0,-15-3 0,12 0 0</inkml:trace>
  <inkml:trace contextRef="#ctx0" brushRef="#br0" timeOffset="8734">19449 4962 7537,'7'21'8346,"-3"1"-8049,6 35-29,-4-3-1157,-1 8 925,-2-28 1,1 0-32,-2 0 1,1 0 28,1 0 0,-1 0 110,3 28-77,-1-6-61,-1-8 33,-1-9 179,-1-9-218,-1-9 5,1-8 46,-1-7 642,0-3-536,-1-2 46,0-13-203,1-2 0,2-12-11,2-1-40,6-2-10,4 3 10,6 1-10,6 5 61,4 4-6,6 4 1,2 6-29,1 2 28,1 3-38,-3 2 32,-1 8 7,-3 4-62,-5 10 61,-5 4-22,-5 18-17,-10-9 40,-9 11 10,-15-15 46,-13-3 21,-11-4-16,-7-4 51,-2-5 83,1-6 40,1-5-96,6-4 96,2-2-85,7-6-16,3-3-118,6-7 6,6 1-17,6-1-269,6 4-341,3-1-818,9 5 1428,11-2 0,-6 6 0,5 0 0</inkml:trace>
  <inkml:trace contextRef="#ctx0" brushRef="#br0" timeOffset="9492">18578 6209 7906,'0'7'1989,"0"-2"1260,0-5-2353,0 26-17,0-18-178,0 19-225,0-26 100,0-1-340,7 0-119,7 0-117,12 0-67,10 0-795,4 0-780,3 0-1321,-1 0-974,-7 0 3937,-8 4 0,-14-3 0,-7 3 0</inkml:trace>
  <inkml:trace contextRef="#ctx0" brushRef="#br0" timeOffset="9692">18571 6480 12645,'50'-7'212,"-1"0"0,1 0 0,-10 11 0,11-12 1,12-5-1,-26 10 0,-34 9 0</inkml:trace>
  <inkml:trace contextRef="#ctx0" brushRef="#br0" timeOffset="14669">12339 7961 8382,'-4'-32'56,"0"0"0,-7-25-789,3 38 733,-3-2 0,5 9 0,1 4 0</inkml:trace>
  <inkml:trace contextRef="#ctx0" brushRef="#br0" timeOffset="15776">12446 7475 13631,'-11'7'470,"-3"4"-285,-7 9-45,-5 4 39,-6 6-123,-6 5-394,-7 3 386,20-17 0,0 1-32,-1-1 1,-1 1 11,0 0 0,0 0-3,-1-1 1,1-1 164,-24 17-117,2-6 128,6-5 69,6-7 71,9-5-27,9-7-113,7-3-10,8-3-90,2 0 618,2-1-725,7 0 0,0 0-38,8 0 38,1 0 12,8 1-12,6 6 96,9 3-113,6 7 57,9 3-526,-24-9 0,0 1 492,2 0 0,1 1-3,1 1 0,0-1-187,1 1 1,-1 0 181,-1 0 0,0 0 8,-1-1 0,-1-1 5,23 12 34,-9-3-33,-8-2 16,-13-5-22,-6-3 0,-8-5 966,-5-1-960,-3-4 116,-1 0-122,-5 0 0,3-1 0,-3 1 0</inkml:trace>
  <inkml:trace contextRef="#ctx0" brushRef="#br0" timeOffset="19475">17475 5057 8310,'0'-4'924,"0"1"3490,0 3-4358,-2 0-62,0 0-324,0 0 313,0 6 51,2 1 44,-1 6-72,1 0-12,0 0 51,0-2-40,0-5 1,0-1 72,0-4 449,0 0-527,0-11 123,1-1-123,2-12 179,1 4-179,1-1 51,-1 3-40,-2 4-11,0 2 0,-2 5-39,1 2 33,-1 3-616,0 0 622,0 7-16,0-2-18,0 6 68,0-4-57,0 0 85,0-3-29,0 0 303,0-3-336,0 3-50,0 0 134,0 2-118,0 0 85,0 0-18,0-3 667,0-1-644,0-6 28,0 0-78,0-5 190,0 2-106,0 2 16,0 2-72,0 0 0,-1 3-528,1 0 371,-3 1 118,2 0-74,-1 2 1,2 1-258,0 2-252,0 1-286,4 1 874,19-1 0,-13-2 0,11-2 0</inkml:trace>
  <inkml:trace contextRef="#ctx0" brushRef="#br0" timeOffset="21000">19665 4372 10186,'-9'24'252,"1"-4"-235,0 9 17,2-7-6,0-1 22,1-3-50,1 0 6,1-6-6,2-1 17,0-5 380,1-3 1155,0-2-1406,0-10-62,0-3-79,0-10 68,0 0-67,0-1 139,0-8-145,1 7 0,-1-3 51,1 12-57,0 2 62,-1 5-112,1 2-50,-1 4-51,1 1 45,0 1 78,2 2 34,0 4 0,-1 6 6,2 6-1,0 2 1,0-1 50,0 1-90,0-4 34,0-1 0,-1-3 0,0-4 0,-1-1 79,1-4-62,-2 0 358,0-2-84,0-1-285,0-9 72,1 0-72,0-9-6,0 0 44,-1 1-44,1 0 56,-1 2-44,1 1 44,-1 2-17,-1 4 34,0 2-73,0 3-6,0 2-319,0 0 40,1 5-1054,-9 10 1339,-27 16 0,18-11 0,-17 4 0</inkml:trace>
  <inkml:trace contextRef="#ctx0" brushRef="#br0" timeOffset="35938">25128 4245 12034,'-32'-13'877,"1"1"0,-25-9-502,37 13-179,-3 3-106,-3 2 5,-3 2-6,-2 1 18,-3 7-96,-2 5 95,0 11-61,-2 8-11,1 6 5,4 5-352,2 5 352,5 3-33,5 4 16,5 2-16,6 1 50,4-2-56,3-4 39,3-5-39,7-6 39,6-10 45,9-7-28,5-9 45,5-7-62,4-4 74,4-10-113,0-7-6,3-12-135,-4-9 85,-3-4-230,-4-6 219,-7-1 61,-4 0 12,-6 3 55,-6 5-5,-4 4 90,-3 7-96,-2 6 13,-1 5-63,0 7-63,0 5 512,0 3-539,-2 1 45,-5 13 1,1 2 88,-3 13-60,4 2 21,1 5-5,2 4 0,1 4 6,1 2-6,6-1 0,3-4 45,8-4-34,3-7 45,1-5-51,1-5 57,-1-5-28,-1-4 39,-1-3 78,-2-3 107,-2-1 22,-4-2-84,-1-1 157,-3 0-213,-3 0 22,-1 0-151,-1 0-11,-2 0-78,2 0-757,-1 0-1293,7-3 2128,8-6 0,-6 4 0,3-4 0</inkml:trace>
  <inkml:trace contextRef="#ctx0" brushRef="#br0" timeOffset="36638">25734 4471 9789,'-11'-3'5550,"5"2"-5427,1-2 18,21 3 38,2 1-112,19 1 34,1 0-62,7-1-33,4 0-6,0-1 5,-2 0 23,-7 0-28,-8 0 124,-8 0-124,-9-1 89,-7 0-89,-3 0 39,-4 0-3114,0 1 3075,-15 5 0,10-4 0,-11 4 0</inkml:trace>
  <inkml:trace contextRef="#ctx0" brushRef="#br0" timeOffset="37237">25732 4751 9968,'-12'0'6514,"2"0"-6195,10 0 40,0 0-359,6 0 0,7 0 0,11 0 0,10 0 0,7 0 33,4 0-16,3-1 22,0-1-33,-4-1-1,-7-1-5,-8 1 6,-11 0 61,-6 1 40,-8 0-7,-2 1-2352,-2 1 1,0 0 0</inkml:trace>
  <inkml:trace contextRef="#ctx0" brushRef="#br0" timeOffset="39245">26764 4046 14079,'0'11'1148,"0"4"-750,-2 25 11,-1 5-129,-2 11-515,2-24 0,1 1 288,-1 3 1,0 2-1,2 1 0,-1 0-36,1 1 0,0 0-12,0-2 1,1 0 13,0-2 1,0-2-40,0 26 76,0-12-56,0-12 0,0-11-224,0-9-381,0-9-582,3-6 1187,4-29 0,-2 20 0,2-19 0</inkml:trace>
  <inkml:trace contextRef="#ctx0" brushRef="#br0" timeOffset="39956">27140 4164 13068,'-28'48'10,"-1"0"0,1 0 0,1-4 0,2-1 0,9-7 85,15 4 1222,6 0-1166,5-2-44,10-1 487,4-3-532,7-4 5,3-6 17,6-4-45,3-8 45,5-6-84,2-4 107,0-10-96,-3-6 62,-4-13-73,-5-7 50,-8-6-44,-6-3 27,-10-6 23,-6 0 112,-5 0 174,-9 1-107,-7 3-28,-10 5 0,-9 5-56,-3 5 104,-4 4-193,2 6-57,-2 7 689,4 4-694,1 5-78,3 2 72,2 2 1,2 7-46,4 2-161,2 9-85,7 0-442,3 3-510,5-2-706,4 2-2515,8-2 4470,4-4 0,-1-7 0,0-3 0</inkml:trace>
  <inkml:trace contextRef="#ctx0" brushRef="#br0" timeOffset="41970">25939 5101 10164,'0'-5'2526,"0"0"-1647,0 5-783,0-1 94,0 9 135,0 5 162,-4 12 45,-2 9-230,-5 8-10,-2 10-331,5-20 1,0 0 155,0 3 1,0 1-439,0 2 1,0 2 364,0 0 1,1 1 5,0-1 1,1 0-196,0-1 1,2 0 172,0-2 0,1-2-28,1-2 0,0-2 6,-1 23 61,2-12-61,-1-9 402,1-13-363,0-6 910,0-8-859,1-3 286,0-3-902,0-5-1290,0-13 1810,-2-22 0,1 16 0,-1-7 0</inkml:trace>
  <inkml:trace contextRef="#ctx0" brushRef="#br0" timeOffset="42745">25710 5207 12046,'41'-29'2778,"7"-7"-2739,-25 19 11,9-8-44,-11 9 0,-2 0-6,-4 3 0,-1 2 0,-4 3 5,-3 1 34,-2 4-33,-3 1-12,0 2-33,-2 0 39,2 0-45,-1 0 40,4 0 5,-1 0-11,3 2 5,1 4 6,0 4-34,1 4 68,0 4 0,-1 4-29,0 3 40,0 5-45,0 3 6,-1 2 27,1-1-27,-1-1-6,2-3 0,-2-4 11,1-6-5,-4-4 66,0-5-66,-1-5 61,-2-3-67,1-1-1433,-1-2 1433,1 2 0,0-2 0,-1 0 0</inkml:trace>
  <inkml:trace contextRef="#ctx0" brushRef="#br0" timeOffset="43837">24533 6757 16152,'-14'-35'231,"1"-1"1,0 3-1,-2 8-220,-9 18 12,-6 3-23,-7 3-6,-6 11-28,-5 4 34,-3 13 0,-2 6-25,18-4 0,1 1-263,9-6 1,2 0 284,-7 9 0,4-1-42,3 12 12,6-3 105,11-4-78,4-6 6,11-5 0,7-9-5,12-8 10,7-5-10,7-7 10,5-10-10,3-7 51,1-14-24,0-3-16,-6-5-6,-6 0 5,-7 0-5,-9 3 135,-7 4-12,-7 8 51,-4 7-174,-3 6 0,-2 8-208,0 3 203,0 16 367,-2 2-368,0 14 12,-1 1-18,2 2 57,0 1-22,2 0-23,6-1 0,3-2-28,6-2-146,3-5-414,2-2-510,5-7-487,10-6 1585,18-6 0,-24-3 0,6-1 0</inkml:trace>
  <inkml:trace contextRef="#ctx0" brushRef="#br0" timeOffset="44213">24994 6653 12321,'-35'-1'2097,"0"-1"1,-23 4-2104,50 21 6,3 2-6,4 1 12,5 0 78,8 1-84,7-1 67,8 0-67,3-2 45,-1-2-45,-2-1-6,-4-4-33,-7-2-17,-7-3 56,-3-2 34,-9-1 44,-11 1-78,-10 0 0,-13 1-196,-6-2-89,0-1-124,4-4-180,8-1-296,10-2-1372,10-3-39,10-7 2296,13-4 0,-6 3 0,5 2 0</inkml:trace>
  <inkml:trace contextRef="#ctx0" brushRef="#br0" timeOffset="44647">25485 6554 12247,'-51'14'887,"1"-1"0,2-1 0,15 3-882,31 5 1,1 2 56,4-1-18,6 0-4,7-2 4,7-1-38,1-1 33,-1-2-39,-2 1 45,-6-1-39,-4 1 66,-7 1-21,-2-1 156,-4 0 34,-6-1-106,-6 0-23,-8-3-101,-5-1 112,-1-4-117,-2 0-12,2-2-67,2-2-285,4 0-399,4-2-615,9-1 1372,5-1 0,4 0 0,2 0 0</inkml:trace>
  <inkml:trace contextRef="#ctx0" brushRef="#br0" timeOffset="44954">25650 6593 11721,'8'60'3237,"-1"-1"-3080,-2-18-84,-1 2 33,0-1-106,1-3 90,-1-4-85,-1-6-5,-1-8-179,-2-6-230,0-8-4480,0-3 4889,-4-19 0,3 12 0,-3-13 0</inkml:trace>
  <inkml:trace contextRef="#ctx0" brushRef="#br0" timeOffset="45154">25618 6332 7834,'0'0'0</inkml:trace>
  <inkml:trace contextRef="#ctx0" brushRef="#br0" timeOffset="45721">26142 6429 11771,'-43'29'1784,"-1"0"0,16 1-1784,-6-6 0,-8 4 0,11-3 0,12 10-6,3 0 6,9-2 0,4-2 28,3-3-28,7-4 34,4-6-23,10-5 51,3-7-62,2-3-23,0-5 18,0-7 10,-1-5 35,-4-8-7,-3-5 35,-4-2-62,-3-1 167,-3 0 6,-2 2 45,-4 5 40,-1 2-63,-1 7-78,0 3-123,0 6-140,0 2 135,0 17 5,0 6-6,0 18 1,0 9 5,0 8 42,0-5 0,0 4 42,0-12 0,0 1-433,-1 17 1,-2-1 415,-1-15 1,-2-3-66,-2-1 1,-1-1 75,-2-3 1,-3-1-134,1-3 0,-3-1 161,-16 21 51,-5-10-51,-1-11 57,-2-10-68,0-9 28,1-6-89,0-4 22,1-4-56,2-7-12,1-4-212,5-9 316,5-3-1671,12-8-5456,5-1 7035,9-5 0,-1 18 0,1 6 0</inkml:trace>
  <inkml:trace contextRef="#ctx0" brushRef="#br0" timeOffset="46570">26309 6554 11575,'20'20'3086,"-15"-4"-2957,15 30 11,-20-10-67,0 1 11,0 0-78,0-2 50,-1-6-51,-1-6-5,1-8 140,0-6 73,1-5 392,0-3-537,0-15-29,0 0-17,0-17-22,3 2 11,3-5-11,4 1 0,3-2 0,2 2-28,1 3 23,-1 5-62,2 5 33,-4 6-39,2 5 68,-2 5-74,1 2 46,1 2 21,0 2-66,-1 3 72,-2 3 6,-1 4-16,-2 1 49,-1 1-27,-2 0-1,-2 3 29,-1 1-28,-1 2 38,-1 1 18,-1 0-51,0-3 79,0 1-40,0-4 23,0-2-67,0-3 111,0-3-61,0-3 45,-1-2-667,0-2 561,0 3-40,1 1 45,-1 3 0,0 1-6,-1 1 1,-1-1-332,0 0-973,0 1-2174,2-1 3484,0-1 0,1-3 0,0-3 0</inkml:trace>
  <inkml:trace contextRef="#ctx0" brushRef="#br0" timeOffset="47313">26886 6491 13284,'7'47'231,"0"-1"0,0 0 0,2 18 0,-4-13-226,-9-25-5,-1-8 62,0-6 39,2-6 408,2-3-268,0-2-129,1-7-61,0-5 128,0-9-95,0-5-5,1-5-18,4 0-55,4-2 22,6 2 6,1-1-68,4 2 34,0 5-45,2 4-50,-2 9 5,0 4 17,-1 5-45,-3 9 118,-1 6 0,-3 11 28,-1 5-28,-1 2 6,-1 0-6,-2-3 0,0-4 6,-4-6 10,0-6 147,-1-4 185,-1-5 413,-1-2-604,0-8-112,0-4 0,0-9-45,3-2 5,2-2 1,6-1-1,4-1 23,3 0-22,2 0-6,2 1-6,1 4 1,-1 5-135,-3 7 17,-2 4 22,-4 4 0,-2 8 101,-3 7 0,-1 10 112,-4 7-106,-1 4 55,0 2-55,0-2-1,2-2-5,0-6-268,1-4-544,-1-6-763,4-9-1365,-1-3 2940,4-5 0,-6 0 0,0 0 0</inkml:trace>
  <inkml:trace contextRef="#ctx0" brushRef="#br0" timeOffset="48195">27572 6600 9845,'38'-22'2078,"1"-1"0,-3 2 0,-10 4-1653,-21 12-100,0-4-90,-1-1-61,-2-4 16,1-3-50,-2-2 45,-1-2-146,0 0 68,-4 0-107,-1 3 28,-5 0-28,1 5-56,-2 5 22,-1 4-39,-1 3 68,-1 5-12,-3 8-17,1 9 62,1 9-72,2 4 21,4 3 12,5 1 0,2-3-34,2-3 39,2-4-156,5-4 28,6-5-124,6-3-112,5-6-380,3-4-449,5-3-397,3-3-314,2 0-50,0-5 369,-3-2 409,5-18 2224,-14 5 554,1-14-224,-18 6-78,-3-4-252,-3-3-84,-2 0-286,0 0 89,0 4-273,0 4 39,0 5-225,0 8-302,0 5 0,0 6-297,0 2 297,0 11-5,0 4 5,0 12-6,0 2 12,0 1 5,0 0 28,0-3-17,1-3-16,0-5 5,1-5 40,1-5 77,-1-4 96,1-3-100,1-1-40,4-8-23,2-5 29,4-10-90,1-2 78,3-5-72,1 2-1,2-1-5,-2 4 0,1 6 0,-4 5-134,-2 6 123,-3 4-90,-3 3 95,-2 11 12,0 5 0,0 14-6,1 8 11,0 3 0,-1 3-11,2-6 56,0-2-11,1-8-45,1-6-62,2-6-363,2-5-993,12-7 1418,14-14 0,-16 7 0,3-9 0</inkml:trace>
  <inkml:trace contextRef="#ctx0" brushRef="#br0" timeOffset="48562">28501 5945 12326,'-24'-37'5002,"3"35"-4935,21 48-6,-1-12 1,1 1 11,0 26-351,1-30 1,2 1 305,-1 1 0,2-1 0,1 0 0,1 0-32,6 28 10,2-6 28,0-7-34,0-8 89,0-6-89,-1-9 84,-1-4-73,-1-9 23,0-2 475,0-5-587,2-2 32,1-2-363,4 0-89,1-3-471,2-5-269,1-5-392,0-10 1630,3-9 0,-12 14 0,0-3 0</inkml:trace>
  <inkml:trace contextRef="#ctx0" brushRef="#br0" timeOffset="48797">28419 6281 12242,'61'-15'1512,"1"-1"0,-7 2 1,-7 3-3054,-15 10-1523,4 0 3064,11 1 0,-22 0 0,3 0 0</inkml:trace>
  <inkml:trace contextRef="#ctx0" brushRef="#br0" timeOffset="48963">29219 6248 16684,'-6'2'0,"1"-1"0</inkml:trace>
  <inkml:trace contextRef="#ctx0" brushRef="#br0" timeOffset="52987">11198 9344 17596,'18'-5'359,"5"-1"-180,8 0-123,11 1-56,8-1 6,6 1-386,4 0 380,-2 2-6,-20 2 1,-1 0-74,11-1 62,5 1-352,-31 1-202,-8 0-303,-7 0-179,-4 0-291,-5 1-1513,-4 3 2857,-3 0 0,1 0 0,1-1 0</inkml:trace>
  <inkml:trace contextRef="#ctx0" brushRef="#br0" timeOffset="53395">11229 9583 4691,'54'2'668,"0"0"1,0 0-1,0-1 1,12 2-1,-2-1 1,-19 0 1750,-28-2-2621,-4 0 1194,-5 0-1636,-2 0-111,-1-1 755,4-4 0,-5 3 0,2-2 0</inkml:trace>
  <inkml:trace contextRef="#ctx0" brushRef="#br0" timeOffset="53898">12208 9226 12931,'57'-1'3,"0"0"1,0 0 0,0 0 0,13 0 0,-2-1 0,-19 0 40,-23-1 1740,-7 0-1778,-9 2 683,-6 1-891,-2 0-1450,-2 0-566,-5 0-1843,-3 0 4061,-5 2 0,4-1 0,2 1 0</inkml:trace>
  <inkml:trace contextRef="#ctx0" brushRef="#br0" timeOffset="54445">12317 9495 9064,'-26'15'6491,"5"-2"-5782,21-13-586,0 0 274,7 1-224,7-1 86,12 1-175,13-1-84,8 0 39,10 0-493,2 0 420,1-1 40,-4-2-32,-8-1-69,-9-1 89,-10 1-22,-10 2-78,-10 0-168,-4 2-1413,-4 0 583,-14 0 1104,-9 6 0,4-4 0,-1 4 0</inkml:trace>
  <inkml:trace contextRef="#ctx0" brushRef="#br0" timeOffset="58437">17662 8428 16913,'-38'-4'239,"0"-1"0,4 1 0,4 1-183,5 3 0,0 2 50,-3 5-55,-3 6 38,-2 5-83,-1 5 33,-1 4 23,1 3-51,1 3-11,3 2-45,4 2 40,5 2-1,7 0 0,6-2-33,4-2 39,4-4 0,5-4-84,7-4-5,7-4-51,8-7-12,2-4-10,5-4 44,4-3-122,2-11 150,3-3 23,-2-14 67,-1-3 0,-4-5 112,-3-2-424,-6 0 469,-3 0-34,-7 3 113,-3 3-52,-4 6-100,-4 3 28,-2 5-61,-1 7 294,-3 3-401,1 5-135,-1 1 152,0 5 34,0 7-12,0 9 17,0 12 0,1 5 17,2 5 16,4 3-66,4-1 72,4-1-39,2-4 5,1-5 29,2-6-23,1-9-5,0-4 134,-1-7-51,0-3-5,-1-3-78,-1-2 0,-3 0-6,-1 0-124,-4 0-520,-2 0-1238,2-5 1882,4-11 0,-6 7 0,1-5 0</inkml:trace>
  <inkml:trace contextRef="#ctx0" brushRef="#br0" timeOffset="58971">18567 8502 12371,'41'0'1734,"1"0"1,-2-1-1,-3 0-1661,11 0-62,-2-4 28,-2 3-39,-7-2-190,-6 2-264,-9 1-369,-9 0-331,-7 1-437,-4 0 1591,-16 5 0,10-4 0,-11 4 0</inkml:trace>
  <inkml:trace contextRef="#ctx0" brushRef="#br0" timeOffset="59253">18618 8687 13306,'48'3'2375,"1"-1"0,-7 2-2378,18-4 0,-1 1-70,-22-1-257,-2 0-409,-6-3-780,-1 0 1519,6-7 0,-16 5 0,2-2 0</inkml:trace>
  <inkml:trace contextRef="#ctx0" brushRef="#br0" timeOffset="59629">19373 8414 12718,'47'-8'1684,"-1"0"0,-2 1 0,-5 0-1734,0 0-247,-3 1-207,-7 1-499,-8 2-308,-6 1-257,-9 2 1568,-12 9 0,4-6 0,-7 6 0</inkml:trace>
  <inkml:trace contextRef="#ctx0" brushRef="#br0" timeOffset="59870">19415 8641 14449,'45'-3'1277,"0"0"0,1-1 0,1 0-1277,-6 1 0,-3-1 0,7 0 0,7-1 0</inkml:trace>
  <inkml:trace contextRef="#ctx0" brushRef="#br0" timeOffset="60886">20541 7824 11413,'1'-6'2716,"0"1"-2122,-1 5-336,1 14 72,-1 7 35,1 20 21,-1 10-72,0 9-463,0-27 0,0 0 210,0 1 1,0 0-46,0-1 1,0 0 28,0 28-106,0-10 61,0-8 39,0-12-33,0-8 33,0-9-39,0-6 591,0-5 339,0-2-860,4-8-70,4-4-28,8-10 23,9-4-23,7-3 28,8-4-6,4 4-39,4 2 40,2 7-18,2 6-27,-4 8 44,-3 3-27,-6 10-7,-9 7-4,-9 12 38,-11 9 12,-5 4 10,-13 1-10,-8 2-6,-11-4 6,-8-5-6,-3-6 84,0-6 22,-1-7-22,2-4-50,1-7 16,2-2-50,2-2 67,4 0-61,5-4 72,3-2-72,5-6-12,4 1 1,3-1-175,4 2-77,2 1-197,1 2-358,2 1-560,5 1-437,8-2 1809,15 1 0,-12 2 0,2 1 0</inkml:trace>
  <inkml:trace contextRef="#ctx0" brushRef="#br0" timeOffset="70086">11927 10587 8920,'5'-10'2263,"-1"2"-1075,-4 8 660,0 0-1109,6-43 46,-5 29-242,5-34-95,-6 40-62,0 1-134,0 2-16,0 1-130,0 2-134,0 1 62,0 7 66,0 8 1,-2 13-67,0 15 78,-3 12-583,3-23 0,1 1 518,-1 3 1,1 0-45,-1 1 0,1 1-108,1 0 1,-1-1 106,0-1 1,0-1-6,1-2 1,0-1-26,-1 23 28,1-11 33,0-11-33,0-12-5,0-8 928,0-7-967,0-3 13,0-11-1033,0 0-1882,-1-9 2946,-9-1 0,6 9 0,-6 1 0</inkml:trace>
  <inkml:trace contextRef="#ctx0" brushRef="#br0" timeOffset="70803">11916 11351 11032,'-18'31'6979,"4"-3"-6996,12-11-22,2-3-28,0-2 27,4-3-66,2-3 61,3-3 79,2-1-34,-3-2 45,1 0-6,-3-2 11,-2-4-16,-2-3 95,-1-5-62,-1 2-17,0 1-39,-2 0 23,-2 4-28,-4 2-6,-1 2-6,-2 2 6,2 1-34,-1 0-10,2 3 32,3 2-150,2 2 162,3 0-39,0-1 33,0-2 6,2-1 23,2-2 49,2 0 40,-1-1-16,2 0-29,-4-2 22,2-2-77,-4-4-24,0-2-32,-1 1-242,0-1-117,-3 3-1244,-3 2 1647,-5-1 0,4 3 0,0 0 0</inkml:trace>
  <inkml:trace contextRef="#ctx0" brushRef="#br0" timeOffset="71662">12471 10765 10690,'-3'-2'2739,"1"0"-537,2 2-1827,-7-7 90,5 6-68,-5-5-21,7 6 396,0 0-514,25 4-191,-1 1-61,27 4 39,-6-1 5,5 0-50,-1-1 28,-3-1-28,-3 0 0,-7-2-78,-7-2 27,-6-1 46,-8-1-40,-6 0 39,-5 1-218,-3-1-509,-1 1-477,-3-1-1031,-8 3 2241,-17 5 0,12-3 0,-6 2 0</inkml:trace>
  <inkml:trace contextRef="#ctx0" brushRef="#br0" timeOffset="72145">12426 10994 11295,'39'5'2417,"1"0"1,-2 0 0,-3-1-2418,17-3 0,0 1 0,0-2 0,-3 1 0,-7-1-11,-6 0 64,-10 0-126,-9 0 91,-7 0-18,-5 2-2,-3-2-995,-2 1-68,-2 3 1065,-13 4 0,10-2 0,-9 1 0</inkml:trace>
  <inkml:trace contextRef="#ctx0" brushRef="#br0" timeOffset="75021">17898 10154 12377,'0'-5'3187,"0"1"-1563,0 4-1378,-18-22-44,7 14-90,-20-16 22,9 21-128,-8 2 66,-6 1-72,-5 7 0,-5 5 0,-3 9 0,-1 6-626,0 4 660,2 4-68,4 2 34,6 2-5,8 0 5,7 1-32,9 1-18,7-1-45,5 1 0,7-4-191,8-3 28,8-5 18,11-7 178,2-7 6,4-7 56,0-5-6,1-8 1,-1-8 596,-2-8-591,-2-9 16,-2-3 23,-4-3 135,-3 0-6,-4-1 123,-3 1-95,-4 3 45,-5 3-62,-3 6-95,-3 7-84,-2 8-196,-1 4 185,0 4 11,0 11 5,0 3 51,0 15-56,0 3 0,1 7 0,4 1-5,1 0 5,6-2 0,2-4 72,3-5-66,4-6-6,3-7-286,4-6-610,13-5 896,20-13 0,-26 7 0,6-9 0</inkml:trace>
  <inkml:trace contextRef="#ctx0" brushRef="#br0" timeOffset="75512">18803 9712 13077,'-8'2'5645,"2"11"-5595,6 26 69,0 10-69,0 8-289,1 3 290,3 2-361,2-2 315,2-5 6,1-6-53,-3-7 42,0-8 28,-2-7 6,-1-7 204,-2-4-238,1-5 292,-1-2-522,0-3-113,-1-1-917,0 0 1260,0-2 0,0-1 0,0 0 0</inkml:trace>
  <inkml:trace contextRef="#ctx0" brushRef="#br0" timeOffset="76070">18890 10478 15732,'-4'6'3226,"1"-3"-3226,3 1 50,0-3-50,0 0 0,0 1-22,0 0 22,0-1 1014,0 1-1065,0-1-66,0 4 111,0 2 6,0 4-6,-1 2 1,0 1 5,-2-2 61,2-4-49,0-2 122,1-4-201,-1-1 0,1-5-17,-1-2 11,1-11-56,0 5-61,0-3-208,0 7-359,0 2-2200,0-1 2957,0-2 0,0 4 0,0-1 0</inkml:trace>
  <inkml:trace contextRef="#ctx0" brushRef="#br0" timeOffset="76546">19395 10011 14684,'42'-12'3898,"-17"4"-3898,9 0 0,2-1 0,6 0-67,-5 0-101,-4 2-308,-6 3-219,-8 1-453,-7 1-403,-7 1-690,-4 3 2241,-18 9 0,12-6 0,-12 5 0</inkml:trace>
  <inkml:trace contextRef="#ctx0" brushRef="#br0" timeOffset="76812">19328 10221 13687,'61'2'1899,"0"0"0,-5-1 0,-7-1-1899,-13-2 0,1-3-163,-2 2-342,-5-1-939,-4 2 1444,-8-2 0,-8 2 0,-5-1 0</inkml:trace>
  <inkml:trace contextRef="#ctx0" brushRef="#br0" timeOffset="77903">20338 9351 9335,'0'-5'2403,"0"1"-835,0 4-733,0 66-225,0-22-703,0 7 0,0 3 309,0-18 0,0-1-68,0 2 1,0 1-76,0 1 0,0 1-54,-1-3 1,0 0 22,-1-1 0,0-2 85,-4 24-37,-1-12-85,-1-12 169,3-13 313,2-9 51,2-7-85,1-4 375,0-1-728,0-4 27,0-5 41,0-7-168,3-6 56,4-4-56,7-3 0,5-1 34,9-1-34,3 0-67,7 5 44,5 5 12,4 5 22,4 7-44,1 5 16,-1 3 6,-8 3-185,-6 8 162,-11 8 34,-11 11 0,-7 7 73,-11 6-73,-11 3 118,-13 2-470,-13-3 397,17-22 0,-3-2-23,0-2 0,-1-1 74,-30 11-17,1-8-46,2-8 7,7-4-35,8-6 46,8-1-51,10-1-73,8-3-225,6-2-166,5-4-852,11-4-2236,5 1 3640,10-1 0,-9 6 0,-3 2 0</inkml:trace>
  <inkml:trace contextRef="#ctx0" brushRef="#br0" timeOffset="90882">13050 12128 9834,'-6'-5'2963,"1"1"-2135,5 4 768,0 0-968,-9-9-113,6 5-145,-6-6-56,8 8 201,0 1-521,11 5 12,7 4 78,15 6-73,10 6 45,9 5-282,-22-12 0,1 1 237,0 0 0,1-1-11,1 1 0,1 0-34,-1 0 1,-1-1-21,0 0 1,0-1-115,27 11-108,-8-2 125,-6-3 73,-12-2 5,-11-2 73,-10 1 6,-7 1 50,-11 3 484,-7 3-535,-13 4 68,-10 0-28,-5 0 56,-4-2-96,-1 1-269,-2-2 270,1 0 78,-1 0-228,3-1 144,1 0 34,4-2-34,5-2 89,6-3-89,7-2 56,7-5 496,6-1-530,5-3 129,2-1-151,2-2-269,1 0-251,0 1-746,6-1 1266,17 1 0,-12-2 0,10 0 0</inkml:trace>
  <inkml:trace contextRef="#ctx0" brushRef="#br0" timeOffset="91525">14115 12272 10937,'45'-3'6368,"5"0"-6261,0 1-770,9-2 666,-26 1 0,0 0-3,1 0 0,-1 0-17,0 1 0,-1-1-106,29-4-146,-9 2 186,-8-1-376,-14 3 224,-11 0-231,-11 2-497,-6 1-2364,-34 2 3412,-15 12 1,5-8 0,4 7-1</inkml:trace>
  <inkml:trace contextRef="#ctx0" brushRef="#br0" timeOffset="91891">14155 12540 12113,'50'-3'877,"1"0"1,-1 0-1,1 0 1,11 0-1,-1-1 1,-8-1-861,-15-1 0,-4 0-490,0 0 0,-1 0 473,26-4 33,-11 2 239,-13 2-278,-14 2 129,-10 2-246,-7 1-236,-6 1-537,-8 0-165,-17 6 1061,-27 8 0,23-5 0,-8 4 0</inkml:trace>
  <inkml:trace contextRef="#ctx0" brushRef="#br0" timeOffset="95898">13712 13519 8746,'8'-9'2420,"-1"2"-1585,-7 7 672,0 0-936,0-8-140,0 7-56,0-7 17,0 8 85,0 0-348,-10 7-96,-6 6 1,-15 12 11,-9 11-465,-8 5 456,20-18 1,0 1-571,-3 1 0,-1-1 604,-2 1 0,-1 1-70,-1 0 0,-1-1-294,-2-1 0,0 1 294,0-2 0,1 0 50,1-2 1,1 0 8,3-3 0,2 0 19,-22 11 56,16-9 253,12-6-292,13-7 1033,7-3-1072,4-2 751,1-1-756,5-1-51,5 1 0,7 1 5,6 4-5,3 2 0,2 3 34,2 5-23,4 3 28,4 3-22,9 3-17,4 0-195,-22-11 0,0-1 201,1-1 0,1-1-6,0 0 0,-1 0 0,29 7 0,-5-2 28,-7-4-28,-8-3 39,-10-2-39,-7-1 0,-8-2-51,-6-1-5,-4-1-11,-3 1 345,-1-1-664,0 0-724,0 3-1046,0-2 2156,0 3 0,0-3 0,0-1 0</inkml:trace>
  <inkml:trace contextRef="#ctx0" brushRef="#br0" timeOffset="96448">14440 13834 12343,'57'0'1355,"-1"1"1,-2-1-1,-5 1-1349,6-1 5,0 0-11,-5 0-101,-6-1-128,-8 0-253,-7-1-174,-10 1-598,-6 1-500,-7 0 1754,-3 0 0,-3 0 0,0 0 0</inkml:trace>
  <inkml:trace contextRef="#ctx0" brushRef="#br0" timeOffset="96775">14438 14044 8214,'0'7'2814,"31"1"0,24-1 0,-4-3-2750,-20-3 0,2 0-674,22 2 0,10 1 0,-11-3 610,-19-4 0,-5-3 89,28-6 527,-10 0-627,-11 3-12,-11 2 28,-12 3-1035,-6 1-1133,-14 2 2163,-25 3 0,16-1 0,-14 1 0</inkml:trace>
  <inkml:trace contextRef="#ctx0" brushRef="#br0" timeOffset="105618">17174 6549 8562,'-4'2'5573,"1"-1"-1882,3-1-3646,12 0-40,4 0 79,17 0-39,6 0-6,9-1-39,6 0-232,3-1-76,-1 1-39,-4 0-191,-5 0-408,-8 1-393,-10 0-644,-13 0 1983,-10 6 0,-6-5 0,-2 5 0</inkml:trace>
  <inkml:trace contextRef="#ctx0" brushRef="#br0" timeOffset="105875">17100 6808 13877,'53'-5'1366,"-1"0"1,-4 1 0,-6 0-1955,-7 3-1322,9-1 1910,18-4 0,-26 4 0,5-3 0</inkml:trace>
  <inkml:trace contextRef="#ctx0" brushRef="#br0" timeOffset="106407">19696 6234 15496,'51'-8'-174,"0"0"0,0 0 1,20-4-1,-18 5-2856,-42 7 3030,-4 0 0,-6 0 0,-1 0 0</inkml:trace>
  <inkml:trace contextRef="#ctx0" brushRef="#br0" timeOffset="106657">19685 6427 14208,'57'-11'777,"-1"0"0,1 0 1,-5 1-1,-1 1 1,-10 1-1226,3 1-896,-6 3 1344,-6 2 0,-15 1 0,-5 1 0</inkml:trace>
  <inkml:trace contextRef="#ctx0" brushRef="#br0" timeOffset="112686">19406 11413 16700,'0'-4'247,"0"1"-214,0 3 40,0 5 129,0 7-107,0 10 28,0 10-78,0 10 33,-3 7-16,0 7-356,-5 5 319,5-29 0,-1 1-25,1-1 0,-1 1 45,-1 28-45,2-6 39,0-10-33,2-10-6,1-11 5,0-7 29,0-9 72,0-3 452,0-4-497,3-16-55,5-2-12,7-17 6,5-3-44,5-4-7,3-1 6,3 4 45,0 6-44,0 8 38,-2 8-16,0 9 16,-3 4-50,-1 9 50,-2 7-38,-3 12 10,-5 8-22,-6 26 56,-3-11 45,-13 14 28,-7-23-57,-13-4 52,-7-5-68,-6-5 5,-2-5 34,-4-5-39,1-6 28,2-4-22,3-3 28,5-2-34,5-2-90,7-5-156,4-4-404,6-7-476,7-2-582,4-9 1708,21-9 0,-14 15 0,14 0 0</inkml:trace>
  <inkml:trace contextRef="#ctx0" brushRef="#br0" timeOffset="113161">20062 11679 14426,'-32'40'989,"1"1"1,3-4 0,7-3-985,16 4 74,3-2-74,4-3 63,6-5-63,4-4 6,9-7 62,2-6 0,5-6 11,1-4-78,2-8 111,-1-5-111,-3-11 179,-5-4-12,-8-5-111,-7 1-34,-4-2 11,-9-1-28,-7 0-11,-8 1 0,-6 3 0,-2 3-39,2 5-207,2 7-180,7 6-582,6 4-796,7 4-363,8 7 2167,26 12 0,-18-7 0,17 5 0</inkml:trace>
  <inkml:trace contextRef="#ctx0" brushRef="#br0" timeOffset="113610">20630 11612 15866,'-41'8'2380,"27"5"-2386,-32 21 12,38 2-34,4 1 34,1-2-6,3-2 5,0-5-5,6-4-28,1-6 23,9-5-1,0-5 0,5-4 1,2-3-1,2-2 6,0-6 0,0-4 56,-4-5-50,-3-5 100,-5 0-5,-4-4 5,-4-2-55,-3-2-46,-2-2 68,-3 0-73,-5-2 0,-4 2-17,-3 2-89,-1 4-96,0 4-117,0 6-666,0 5-836,0 6-990,4 3 2811,2 2 0,5-1 0,2 1 0</inkml:trace>
  <inkml:trace contextRef="#ctx0" brushRef="#br0" timeOffset="113943">21006 11057 14572,'-1'47'1089,"1"0"1,-1 0-1,0 19 1,2-6-1090,8 0-545,1 1 551,-2-4 33,2-2-33,-2-5-6,-1-5 114,1-5-462,-1-5-134,-1-3-677,0-6-1849,-1-2 3008,2-2 0,-4-11 0,1 0 0</inkml:trace>
  <inkml:trace contextRef="#ctx0" brushRef="#br0" timeOffset="114943">21414 11640 13737,'29'-32'953,"1"0"1,-1 0 0,11-11 0,-7 6-954,-18 12 67,-4 2 84,-3 4 84,-5 2-156,-1 5 128,-2 3-174,-6 1 57,-5 3-90,-9 0 6,-4 4-6,-2 0-6,-1 2-5,-2 7 11,3 4-6,-1 8 12,5 5-12,0 4 6,5 2-5,2 3 5,6-1-12,5 0 7,2-3-85,8-1 6,5-4-73,12 0 17,5-6-274,6-3-79,3-5-336,4-6-403,3-2-56,4-5-326,1-8 130,4-7-636,0-9 1425,0-7 695,-1-3 675,-5-2 624,-4-1 191,-7-1-208,-6 2-106,-8 1-223,-6 2-163,-6 3-225,-6 3 676,-2 3-955,-2 4 126,-1 5-249,-4 2-163,-3 3 0,-6 5 0,-2 3-56,-4 3 56,-4 1 0,-3 9 5,-2 5-5,1 12 23,0 6 22,5 4-57,3 2 12,4 0 0,6-1 12,5-3-12,3-4-12,2-6 12,3-5-5,4-8 44,5-5-78,6-4 33,1-2 6,3-5 0,1-4 0,1-10 0,-1-4 6,-2-5 72,2-14 62,-8 11 0,0-6 17,-9 16-90,-3 6 28,-1 3-95,-2 6-50,0 3-124,0 2 225,0 14-79,0 3 39,1 15-11,0 0 0,3 3-6,1-1-55,5-2-107,0-5-269,16 2 146,-4-12-275,12-3-481,-5-10-499,3-6-313,1-6-942,5-11-476,-5-6 3277,0-6 0,-16 15 0,-6 4 0</inkml:trace>
  <inkml:trace contextRef="#ctx0" brushRef="#br0" timeOffset="115404">22396 11344 9078,'-3'-45'2778,"-1"0"0,0 5 0,1 17-2773,3 40-5,-2 10 0,1 4 0,-3 3 28,2 0-22,-2 0 16,1-3-22,0-3-5,2-6-79,-1-4-28,2-8 112,-1-3 11,1-5 134,0-1-55,0-9-12,0-4 79,0-12-118,1-2 34,5-4-73,4-3 6,8 1-12,4-1 40,5 4-34,3 6 5,4 4 91,-1 10-91,1 4 62,-3 4-61,-3 9 106,-4 6 6,-3 14-79,-8 9 6,-5 8 39,-5 6-180,-5 4 102,-7-1 111,-4-2-117,-6-7 34,0-8-34,1-9-521,-8-10-3131,0-7 3652,-8-6 0,16-3 0,3-2 0</inkml:trace>
  <inkml:trace contextRef="#ctx0" brushRef="#br0" timeOffset="127455">24783 10448 13228,'0'-4'1797,"0"1"-1304,0 3-487,0-1-6,0 6 331,0 8 274,0 12-309,0 16-66,0 10-140,-1 9-262,-1-26 1,0-1 190,-1 2 1,1-1-15,-3 1 1,1 0 19,1-3 1,0 0-21,-4 26 34,3-8-39,-1-9-39,2-9-286,0-9-335,1-8-103,-1-6-581,-5-5 1344,-8-23 0,7 14 0,-4-14 0</inkml:trace>
  <inkml:trace contextRef="#ctx0" brushRef="#br0" timeOffset="127814">24221 10638 12449,'27'-33'1302,"1"0"0,-1 0 1,13-13-1,1 9-1277,-8 25 0,0 5-326,2-2 0,0 0 320,0 1 1,-1 0 8,0 1 0,-1 1-23,26-5 196,-5 3-252,-13 0-16,-9 3 91,-10 0-298,-9 4 78,-7 0 0,-4 1-2992,-2 0 1434,6 1 1756,9 10 1,-6-8-1,4 7 1</inkml:trace>
  <inkml:trace contextRef="#ctx0" brushRef="#br0" timeOffset="128746">25068 10726 13665,'49'13'621,"1"1"1,-1-1 0,20 5 0,-19 6-673,-45 19-178,-3 0-1,-2-3-6,-4-4-5,-4-5 129,-4-7-72,-4-6 184,1-6 0,2-6 89,3-3-78,2-3 185,4-7 17,1-7-146,2-8 12,8-7-79,7-2-6,12-5-106,9-2-22,8-3-472,6 2 603,-23 19 0,-1 2-31,28-16 34,-5 6 6,-4 5 0,-12 9 89,-8 4 39,-9 5-55,-7 3-68,-4 1 11,-3 1 439,0 5-337,-1 6-119,0 7 46,0 9 5,0 3-51,0 4 51,0-1-50,0 0 55,1-3-61,2-3 34,4-3-28,1-5 44,4-4-11,0-6-5,5-5 33,2-2-67,3-4-34,3-7 23,0-7 11,3-12 0,-2-3 11,1-8 73,-4-2 28,-1-3 191,-2 1-23,-4 3 45,-3 8-169,-4 7-38,-3 9-118,-2 7 0,-2 6-190,0 2 184,-1 4 6,3 9-6,1 11 1,2 12 10,1 7 1,1 5 0,0 2-6,1-3-241,0-4-235,1-5-347,0-9-533,1-6-1366,2-12 2722,6-4 0,-9-7 0,2 0 0</inkml:trace>
  <inkml:trace contextRef="#ctx0" brushRef="#br0" timeOffset="129254">26389 10717 13121,'37'-15'1207,"0"1"0,-8-2-1187,15 3 0,-2 0 69,-24 2 141,-3-3-23,-4-1 168,-3-4-83,-3 2-7,-3-3-50,-2 3-100,0-1-96,-6 4 11,-2 1-16,-6 3-34,-1 3-11,-2 4-34,-1 2 11,-3 2 6,-1 8 28,-1 8 0,0 13 0,1 10 6,3 7-234,4 7 228,8 1 0,3 0 39,13-5 22,7-6 35,14-7-18,8-9 73,6-9-50,4-10 28,4-4 5,-2-9-67,0-5 17,-7-5-78,-6-5 0,-11 2-6,-9 3-168,-8 5-824,-11 4-5875,-12 6 6867,-10 6 0,7-2 0,1 1 0</inkml:trace>
  <inkml:trace contextRef="#ctx0" brushRef="#br0" timeOffset="130315">24754 12056 15440,'0'59'323,"0"0"0,0-1 0,0-3-239,0-15 0,0-3-504,0 4 0,0-1 448,-1-1 0,0 0-25,0-1 0,-1-1 19,0-4 0,0-1-16,-2 26 291,1-14-297,2-10-252,-1-12 112,1-9-196,-1-7-398,-2-3-2302,0-12-504,-3-7 3540,0-12 0,3 11 0,1 2 0</inkml:trace>
  <inkml:trace contextRef="#ctx0" brushRef="#br0" timeOffset="130595">24736 12161 9918,'50'-31'2374,"0"1"1,-3 2 0,-5 5-2179,-3 12-190,3 0 78,0 2-84,-2 1 0,-4 3-353,-7 2-146,-9 2 119,-7 1-215,-5 0-65,-5 2-472,-1 6-884,-8 10 2016,-19 16 0,12-13 0,-9 2 0</inkml:trace>
  <inkml:trace contextRef="#ctx0" brushRef="#br0" timeOffset="130853">24781 12522 13625,'55'-17'1294,"0"1"0,-4 2 0,-6 2-1837,-14 4-342,1 4-919,7 2-2268,-2 0 4072,5 1 0,-20 1 0,-6-1 0</inkml:trace>
  <inkml:trace contextRef="#ctx0" brushRef="#br0" timeOffset="131371">25609 12292 13245,'-36'40'132,"-1"0"1,0-1-1,1 1 1,-10 8-1,3-1 1,13-6-49,19 7-79,4-4 119,5-7-119,5-7 29,8-8 22,7-9-56,9-6-129,5-5-173,2-13-23,2-8 174,-3-14 151,-3-7 11,-4-3 207,-8-1 73,-4 3 107,-7 2-79,-3 7 219,-3 4-56,-1 7-224,0 7-219,0 5-39,0 5-90,0 2-27,0 2 117,0 8 5,0 5 34,0 10-39,2 7 6,2 4-6,2 2 0,2 1 6,1-1-6,0-2-118,1-4-627,0-6-275,3-4-592,6-10 1612,11-3 0,-14-6 0,4-1 0</inkml:trace>
  <inkml:trace contextRef="#ctx0" brushRef="#br0" timeOffset="131662">25917 11955 14079,'-1'45'782,"0"1"1,1-1-1,1-2-723,0-9 0,1-1-414,0 1 0,0 0 391,0 1 1,0-1-37,-1-2 0,1 1-90,4 27-280,0-8-143,3-8-467,2-9-215,4-9-597,10-8 1792,16-8 0,-16-6 0,4-3 0</inkml:trace>
  <inkml:trace contextRef="#ctx0" brushRef="#br0" timeOffset="132053">26456 12258 11978,'-48'-7'1174,"-1"0"1,4 1-1,8 7-1263,9 24 38,5 2-66,7 3 72,9-1-28,4-1 73,11 0 0,7-5 6,13-2-1,6-3 1,6-4 44,12 6-55,-18-6 38,3 5-33,-27-5 6,-5 0 89,-12 1 6,-9 0-23,-13 0 13,-10 0-86,-7-3 79,-2-2-78,2-4-6,2-2-303,9-3-571,5-1-1024,11-2 1898,9-12 0,7 8 0,3-7 0</inkml:trace>
  <inkml:trace contextRef="#ctx0" brushRef="#br0" timeOffset="132512">26681 12320 13603,'48'-24'631,"0"1"0,-3 1 0,-12 2-451,-24 7-108,-3-3 18,-4-1-56,-1-3 38,-1-1-66,-6 1 44,-3 2-16,-7 2-34,-3 5 0,-3 4 0,0 4 0,-2 2 6,0 10 27,-1 6-22,1 14 62,3 7-67,3 6 78,6 5-51,5 1 46,4 0 44,9-2 0,8-7 51,13-4-90,11-10-84,9-6-325,7-9-274,3-5-729,3-4 202,-28-5 1,2-3 1012,8-3 0,-2-2 1,5-3-1,3-5 0</inkml:trace>
  <inkml:trace contextRef="#ctx0" brushRef="#br0" timeOffset="132655">27474 12216 14230,'-8'-15'0,"1"2"0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3:16:14.48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21372 4152 10035,'-49'18'-1261,"16"-3"1261,55-12 0,-9-2 0,-4-1 0</inkml:trace>
  <inkml:trace contextRef="#ctx0" brushRef="#br0" timeOffset="1108">21775 3888 10119,'0'-6'2599,"0"1"-348,0 5-2144,-54-46-74,29 33-33,-9-11 0,-1 2-28,4 20-11,-4 8 78,-4 8-100,-3 12 122,-2 11-928,1 8 898,21-20 0,2 1-62,2 1 0,1 1 37,-11 25-12,11-2-33,7-4 39,7-8-6,11-4 12,8-10-107,12-5 834,9-11-739,6-3-27,3-12 33,4-8 0,-1-10-11,-2-12-937,-4-4 982,-5-4 22,-8-1-71,-7 2 200,-8 4 112,-6 7-101,-5 9-196,-2 8-163,-2 7 46,-1 7 1022,-5 12-899,-4 10 22,-4 15 40,-1 10-46,2 8-614,4 4 587,3 1 5,4-1-76,2-6 76,5-4 62,3-10-135,8-8 28,4-9-862,11-10 907,19-22 0,-22 7 0,6-11 0</inkml:trace>
  <inkml:trace contextRef="#ctx0" brushRef="#br0" timeOffset="1708">22245 4022 11799,'0'-7'5086,"11"-17"-5086,7 16 0,16-16-73,9 14-425,7 1-264,2 2-937,3 3 293,-3 1-621,1 2 2073,0 1 0,-24 0 0,-4 0 0</inkml:trace>
  <inkml:trace contextRef="#ctx0" brushRef="#br0" timeOffset="1951">22359 4212 5356,'50'-6'135,"1"0"0,0 0 0,-13 4 0,13-6 1,0 0-1,0 0 0</inkml:trace>
  <inkml:trace contextRef="#ctx0" brushRef="#br0" timeOffset="2650">23794 3513 11805,'2'-11'1938,"0"2"-1356,-2 9-5,0 0-140,0 14-123,0 9-45,0 20-129,0 8-101,0 5-190,0 2 162,0-2 73,0-3-84,0-7-67,0-5-482,0-9-521,0-6-408,0-8-578,0-5 2056,-2-7 0,1-3 0,0-3 0</inkml:trace>
  <inkml:trace contextRef="#ctx0" brushRef="#br0" timeOffset="2941">23450 3555 5198,'52'-27'351,"-1"-1"0,0 1 0,0 0 0,0-1 0,-19 9 0,1-1-234,14-6 1,17-8-1,2 0 1,-11 8 0,-27 19-1793,-25 15 2046,-19 13 1,12-8 0,-11 5 0</inkml:trace>
  <inkml:trace contextRef="#ctx0" brushRef="#br0" timeOffset="3817">23945 3664 11181,'56'8'-89,"-1"0"0,1 0 0,-1 0 0,1 0 0,8 0 1,3-1-1,-11 3 0,-23 6-242,-31 25 12,-11 0 2296,-6-3-2285,-10-4 258,-1-6 50,1-7 937,5-9-870,1-5 559,1-5-553,7-7 1788,2-4-1827,7-10 5,2-5-34,10-5-10,4-5 5,15-2-39,5-3-255,7-1 266,5 0 28,6 4 0,2 2 28,-1 7-23,-6 7-10,-5 6-7,-11 6-32,-8 4-80,-10 3 124,-5 1 23,-5 7-18,-2 5 236,-1 11 81,0 7-154,0 5-162,0 1 100,0 2-100,0-2 5,0-3 67,2-5-72,4-5 56,3-4 89,5-6 45,3-4-123,4-6 73,3-1-96,2-3 1,1-6-51,1-6 39,-2-9-78,-3-7 78,-2-5-39,-3-5 101,-3-3-79,-3-2 62,-4 3 146,-3 5-1,-2 8-156,-1 9-73,-1 8-134,-1 6-74,0 4 169,0 16 78,0 5-78,0 18 28,0 2-258,0 4-324,1-2-18,3-4-1512,10 5 655,2-16-21,13-2 1489,10-18 0,-18-6 0,6-1 0</inkml:trace>
  <inkml:trace contextRef="#ctx0" brushRef="#br0" timeOffset="4226">25391 3668 7169,'36'-38'1310,"0"-1"1,0 1 0,15-16 0,-21 13 27,-38 30-1299,-8 2 494,-3 2-584,-3 3 302,-4 2-251,-1 5 789,-2 9-873,2 8 78,4 10 12,6 7 56,8 4-57,5 1 107,7 1-106,8-2 185,8-5-51,9-5 145,8-7 23,4-8-78,6-7 28,4-6-174,3-2-444,3-5 365,-1-3-10,-3-5-149,-5-2-501,-8 2-1076,-14 5 1731,-11 3 0,-11 4 0,-3 0 0</inkml:trace>
  <inkml:trace contextRef="#ctx0" brushRef="#br0" timeOffset="6083">21438 4693 14740,'-7'-34'784,"1"7"-784,6 26-45,-1 1 6,-1 24 44,-2 5 119,-1 31-124,2-29 0,0 2-144,0 2 0,0 1 144,0 0 0,0 1 0,0-2 0,1-1 0,1-1 0,0-1 6,0 24-12,1-9 40,0-10-73,0-10 44,0-9-5,0-9 6,0-4 506,0-4-512,2-5-6,5-9 1,6-9-29,6-10 28,6-5 12,3-1-12,1 2-66,4 1 66,1 8-72,2 4 32,0 8-38,-1 7-168,-4 4 219,-5 8 33,-4 8 5,-7 10 40,-4 9 17,-6 4-62,-2 3 33,-7-1-27,-9 1-1,-8-1 57,-15-2-56,-4-1 69,5-15 1,-2-3 70,-18 5-115,18-10 0,0-3-38,-12-4 203,2-3 13,4-5-75,5-3-100,5-5-34,8-3-168,9 0-627,8 3-746,15-2 1541,29 0 0,-18 6 0,16 0 0</inkml:trace>
  <inkml:trace contextRef="#ctx0" brushRef="#br0" timeOffset="6450">22359 4902 13805,'1'-4'177,"40"-5"1,33 1 0,-14 1 0,-16 2 0,14-2-1,0 0 1,0 1 0</inkml:trace>
  <inkml:trace contextRef="#ctx0" brushRef="#br0" timeOffset="6667">22461 5131 14029,'36'-9'558,"-1"0"0,4 0 1,-2 0-2789,14-3 2230,8 0 0,-29 5 0,-7 2 0</inkml:trace>
  <inkml:trace contextRef="#ctx0" brushRef="#br0" timeOffset="7291">23996 4365 12959,'-2'-10'1246,"-4"36"0,0 16-1151,-1 10-1233,0 5 0,0 3 1141,2-23 0,0-3 44,0 0 1,0 0 243,-1-2 1,0-1-259,-4 24-33,2-8 340,2-9-688,3-9-330,1-8-408,2-6 1401,0-7-1811,0-3 1539,0-14 0,0 7 0,0-7 0</inkml:trace>
  <inkml:trace contextRef="#ctx0" brushRef="#br0" timeOffset="7535">24068 4353 3373,'48'-14'74,"0"-1"1,0 0 0,1 0 0,12-3-1,-2 2 1,-27 16 560,-54 45 1,14-18 0,-13 4 0</inkml:trace>
  <inkml:trace contextRef="#ctx0" brushRef="#br0" timeOffset="7791">24036 4733 12349,'33'5'3618,"-9"-1"-3741,34-4-483,-15-1-760,7-2-3126,12-3 4492,-19 0 0,-1 0 0,4 1 0,6-3 0</inkml:trace>
  <inkml:trace contextRef="#ctx0" brushRef="#br0" timeOffset="8258">24894 4494 4118,'-42'44'222,"-1"-1"1,1 0-1,-1 1 1,1-1 0,-8 6-1,-2 1 1,9-5-1,19-13 2153,22-11-2364,16-6 1398,2-8-1291,16-3-118,2-12 39,3-5 6,2-11-40,-4-3 113,-3-1-28,-6-3 1021,-7 0-921,-5 1 3488,-6 1-3392,-3 6 67,-2 5-213,-2 6-140,0 7-45,-1 2-258,0 3 247,0 10 95,0 2-27,1 12-12,2-1-34,1 4-156,2-2-309,0 1-128,3-2-555,0-4-677,7-2 1859,10-5 0,-12-6 0,4-2 0</inkml:trace>
  <inkml:trace contextRef="#ctx0" brushRef="#br0" timeOffset="8550">25115 4228 8977,'14'58'75,"0"-1"0,0 1 0,0-1 1,-2-4-1,1 0 0,-1-5 0,-4-8-853,1 14-639,-1-8 2194,3-9-2294,6-11-2703,3-9 4220,6-11 0,-12-2 0,-2-4 0</inkml:trace>
  <inkml:trace contextRef="#ctx0" brushRef="#br0" timeOffset="8910">25627 4432 12789,'-17'44'9,"1"0"1,-1 0 0,-7 17 0,14-11 24,38-17 22,1-7 760,-3-3-816,-3-5 283,-8-3-322,-7-2 187,-4 0-148,-13 2 457,-10 0-491,-14 1 34,-11-2-190,-3-2-17,0-5-258,6-4-252,7-2-1025,13-1 1742,10-13 0,8 10 0,3-11 0</inkml:trace>
  <inkml:trace contextRef="#ctx0" brushRef="#br0" timeOffset="9367">25955 4601 10097,'40'-45'763,"0"0"1,0 0-1,0 0 1,13-11 0,-3 2-1,-31 22-763,-45 30 0,-6 7 0,-4 7-5,-4 10-1,1 10 12,1 7-40,5 6 107,9 2-129,7 1 67,9-1-11,9-4 90,14-4 78,11-8 22,16-7-50,8-10 22,6-6-476,2-6 421,-2-8-107,-4-4-120,-8-5 120,-6-3-124,-9 3-190,-7 1-963,-6 2 1277,-6-1 0,-6 7 0,-2-1 0</inkml:trace>
  <inkml:trace contextRef="#ctx0" brushRef="#br0" timeOffset="21512">8144 4247 11603,'0'-7'1658,"0"2"-459,0 5-835,-24-8-135,12 6 147,-33-6-365,20 13-11,-16 5 0,4 9-6,-6 8 12,-2 3-353,-2 6 353,3 2-12,3 4 12,7 1 11,8-1 16,10-2-33,7-3 0,7-3 6,12-5-12,7-6-27,13-9 27,8-6 185,3-6-448,5-10-73,-2-7 40,0-11 89,-4-6 146,-2-5 61,-4-2 12,-5 0 72,-5 2 68,-5 4 688,-2 2-587,-8 13-247,-2 4-96,-6 12 68,-1 3 28,0 9 140,0 7-67,0 15 101,0 4-118,0 5 68,2 1-68,9 14-56,-1-17-146,9 6-353,0-23-1164,12-11 1663,20-4 0,-22-7 0,7 0 0</inkml:trace>
  <inkml:trace contextRef="#ctx0" brushRef="#br0" timeOffset="22678">10176 4228 11486,'0'-6'1803,"0"1"-991,0 5-778,-56-15 0,26 14-32,-8-3 1,-2 3 42,0 18-45,-4 10 67,0 6-452,2 5 385,4 5 0,8 2 151,10-1 67,9-5-179,7-4 40,11-7-12,8-9 6,13-6-73,9-7-107,6-5-100,3-12 0,-1-4 207,-3-11 0,-6-3 346,-5-3-306,-7 0 100,-5 1-51,-5 3 146,-6 2 34,-3 9-22,-3 3-208,-1 8-39,-1 3-202,0 3 197,0 9 5,0 5-6,0 11 6,0 5-6,0 2-50,0 0-263,2-2-218,5-4-471,4-4 78,8-7-431,3-6-107,11-4-3968,0-10 5436,5-6 0,-17 2 0,-6 0 0</inkml:trace>
  <inkml:trace contextRef="#ctx0" brushRef="#br0" timeOffset="23113">10470 4263 5865,'-13'61'1333,"1"-1"0,1-5 0,3-7-1293,7-11 1849,1-8-1889,0-8 835,0-9-639,2-6 249,4-10-401,3-11 1293,5-10-1270,3-10-67,3-3 45,0-3-39,2 2 78,-2 2 0,-1 5 45,-3 8-129,0 7-12,-3 7 12,0 6 51,3 3 50,0 7-96,5 6 96,1 8-11,12 18-85,-7-9-5,7 10-5,-14-14-455,-3-1-83,-6-3-465,-1-2-566,-5-2 1574,2 1 0,-5-8 0,1-1 0</inkml:trace>
  <inkml:trace contextRef="#ctx0" brushRef="#br0" timeOffset="23703">11374 4224 4151,'-45'38'484,"1"-1"1,-1 1-1,0 0 1,-13 7 0,2 0-1,28-11 2073,38-11-2523,6-5 1245,9-5-1346,7-8 441,4-1-844,4-12-74,2-7 2604,-1-11-2637,-2-11 123,-2-3-362,-7-9 945,-4-3 162,-9-4-63,-6-3 372,-7 0 162,-2 1-23,-2 3-84,-5 5 28,-1 5 80,-6 8-427,0 8-56,2 9-163,3 6-117,1 7 681,4 4-788,-1 4 328,3 12-221,-1 9 101,1 18-90,0 9 163,3 6-725,1 6 647,5 0-91,-3-30 1,-1 1-154,7 29 154,-1-1-6,0-2-359,-3-3-648,1-4-730,0-2 1737,3 3 0,-6-25 0,0-1 0</inkml:trace>
  <inkml:trace contextRef="#ctx0" brushRef="#br0" timeOffset="24894">12684 3946 12393,'-6'49'354,"0"0"1,0-4 0,2-3-103,4 4-78,0 1-23,0-3-84,0 0 23,-2-6-90,-1-2 56,-3-6-34,0-6-10,2-4-12,1-7 5,1-5 208,1-5 414,1-2-582,0-7 22,0-5-56,5-9-5,5-4 5,9-4-5,8-1 33,8 0-33,5 1-6,7 6 0,2 4-6,2 9-67,-1 4 23,-6 7-45,-7 11-12,-9 7 57,-13 15 50,-7 5 17,-14 7-17,-11 2 72,-12 0-72,-10-3 101,8-20 0,-2-2-28,-13 6-40,16-15 1,1-3-28,-5-7 167,3-7 164,4-10-35,4-8-296,5-11-6,5-3-62,6 1-274,3 1-555,3 6-1377,13 6-4419,4 7 6687,12 6 0,-12 3 0,-3 3 0</inkml:trace>
  <inkml:trace contextRef="#ctx0" brushRef="#br0" timeOffset="25763">10078 4966 13972,'54'-8'65,"0"0"0,0 0 1,-2 1-66,-10 3 0,-2 0-688,5 1 1,0 0 530,3 0 0,0 1-174,-1 0 1,0 0-208,-2 1 1,-2 0-38,-3 0 1,-2 1-893,24 0 883,-20 0 584,-17 8 0,-15-6 0,-7 6 0</inkml:trace>
  <inkml:trace contextRef="#ctx0" brushRef="#br0" timeOffset="26103">10029 5103 13284,'56'-7'256,"0"1"0,1-1 0,-1 1 1,1-1-1,-1 0 0,1 1 0,1-1 1,2 0-1,-2 1 0,-2 0 1,-7 0-1,-8 1-665,4 0 0,-9 2 294,-2 1 0,-3 0-249,22-2 176,-13 2-417,-21 1 410,-10 1-779,-29 2-5047,-7 5 6021,-21 2 0,20-2 0,6-2 0</inkml:trace>
  <inkml:trace contextRef="#ctx0" brushRef="#br0" timeOffset="33636">20287 1917 15384,'-46'-36'117,"5"7"-117,25 29 0,-5 2-11,-5 9 6,-8 8 10,-4 13-339,-3 9 334,-1 6-6,4 4 1,7 0-46,6-3-55,12-4-107,5-7 213,6-7 0,7-8 67,7-8-28,6-7 34,8-5 262,3-8-274,3-7-61,0-8 11,1-7 17,-2-3-22,-3-2-6,-2 0 6,-3 0 122,-4 4-122,-4 5 107,-4 5-97,-4 7-16,-2 6-163,-2 3 107,-2 4 45,1 7 11,0 6 34,2 12-29,1 4 1,3 5-6,2 1-101,3 1-560,3-2-615,8-2 1276,12-3 0,-15-13 0,4-5 0</inkml:trace>
  <inkml:trace contextRef="#ctx0" brushRef="#br0" timeOffset="33887">20656 2058 9054,'57'-7'0,"-1"-1"0,0 1 0,0 0 0,0 0 0,1 0 0,-1-1 0,0 1 0,0 0 0</inkml:trace>
  <inkml:trace contextRef="#ctx0" brushRef="#br0" timeOffset="34104">21002 1764 10594,'7'47'-254,"0"0"0,1 0 0,-1 1 1,14 8-1,-13-10 0,0 13 1,1-4-1,1-21 0,5-24 1</inkml:trace>
  <inkml:trace contextRef="#ctx0" brushRef="#br0" timeOffset="34619">21441 1604 9281,'9'50'376,"0"0"0,0 0 0,0-1 1,2 13-1,0-2 0,-3-23-281,-5-30 1791,-1-4-1432,1-3 492,3 0-773,3-4 232,6-5-338,6-7-67,9-4 45,9-2-40,8 0 790,9 5-795,3 5-39,1 7 27,-6 3-100,-8 2 28,-11 8 28,-14 5-5,-10 13-1,-15 5 62,-17 6-5,-16 2-272,11-19 1,-3-1 273,-3-1 0,-2-2 3,0-1 0,-2-2 14,1-3 0,0-1-11,2-2 0,1-2 394,-27 0-218,10-2 39,9-6-218,10-3-347,13-5-628,7-5-1069,26-8 2177,34-14 1,-20 17 0,15-6-1</inkml:trace>
  <inkml:trace contextRef="#ctx0" brushRef="#br0" timeOffset="34903">22430 1771 7860,'54'-8'79,"1"-1"0,-1 1 0,-9 1 1,6-1-1,1 0 0,0 0 0</inkml:trace>
  <inkml:trace contextRef="#ctx0" brushRef="#br0" timeOffset="35095">22619 1942 15776,'57'1'0,"0"-1"0,0 0 0,-11 1 0,-1-1 0,1 0 0</inkml:trace>
  <inkml:trace contextRef="#ctx0" brushRef="#br0" timeOffset="35569">20897 2569 11670,'52'-10'-217,"-1"0"1,1 0-1,-1 0 1,1 0 0,7-1-1,1-1 1,-4 1-1,-7 3-774,0 1 0,-5 2-1101,-3 0 0,-2 0 2092,-4 0 0,-3 0 0,3 0 0,-17 2 0</inkml:trace>
  <inkml:trace contextRef="#ctx0" brushRef="#br0" timeOffset="35854">20837 2713 8496,'62'-11'0,"0"0"0,0 1 0,0-1 0,1 1 0,-1-1 0,0 0 0,-2 1 0,1-1 0,0 0 0,-6 1 0,-7 2 0,-11 2 0,10 0 0</inkml:trace>
  <inkml:trace contextRef="#ctx0" brushRef="#br0" timeOffset="41877">3487 13496 15087,'0'13'224,"0"7"-73,0 11-67,0 11-10,0 7-63,-1 4 45,-2 0-56,-1 0 0,-1-6 28,0-2-28,1-9-11,-1-5-129,1-8-79,0-6-319,1-7 140,1-4-150,-3-4 548,-6-6 0,5 2 0,-3-3 0</inkml:trace>
  <inkml:trace contextRef="#ctx0" brushRef="#br0" timeOffset="42221">3064 13692 13334,'41'-29'921,"0"-1"1,1 1-1,-15 11 1,2 0-908,21-14 1,9-4 0,-9 7 53,6 7-68,-3 4 0,-9 3 0,-6 4-129,-10 4-146,-8 3-167,-9 3-124,-5 0-162,-4 1-465,-2 4 1193,-4 10 0,3-6 0,-3 5 0</inkml:trace>
  <inkml:trace contextRef="#ctx0" brushRef="#br0" timeOffset="43127">3790 13766 14645,'60'1'102,"0"-1"1,-5-1 0,-15 8-109,-33 18-140,-4 2-5,-4 1 151,-6 0 34,-3-3-23,-5-5-5,0-3 111,4-7 208,2-4 107,5-4 61,2-2-409,2 0-84,0-5-34,3-6 23,6-7-168,6-6-40,8-2 23,5-3 44,6-2 113,0-2-28,4 0 67,-2 1 0,-2 4 11,-3 4 23,-7 6 11,-4 6-45,-6 4-68,-7 4-38,-3 2 106,-3 2 45,-1 8 28,0 7 72,-1 10-139,-3 7 55,1 0-55,-2 0 0,3-5-6,1-2 5,1-6 1,3-2-6,4-5 56,4-4-44,5-3 21,1-3-33,2-2-5,2-1-63,2-6 62,-2-4 6,2-8 0,-5-3 40,-2-1-6,-3-4 78,-4 2-40,-2-1 141,-2 5-22,-3 4 5,-1 5-146,-1 5-50,0 4-274,0 2 268,0 6 12,0 6 22,0 7-28,0 6 0,0 2 0,0 0-101,1-1-157,3-2-325,2-4-307,4-3-286,0-4-846,5-5 2022,6-4 0,-8-3 0,0 0 0</inkml:trace>
  <inkml:trace contextRef="#ctx0" brushRef="#br0" timeOffset="43435">4815 13290 14589,'8'48'731,"0"1"1,-1-3 0,0-3-597,3 8-96,-3 1 34,-2 0-62,-2-2-5,-2-6-6,-1-6-73,0-9-398,0-7-487,0-7-487,0-6-745,0-4 2190,-3-3 0,2-2 0,-2 0 0</inkml:trace>
  <inkml:trace contextRef="#ctx0" brushRef="#br0" timeOffset="44070">4775 13648 12892,'39'-20'714,"-1"0"0,1 0 0,14-8 0,-8 4-747,-18 12-12,-5 0-28,-5 0 68,-5 1-52,-5-2 23,-3-1 34,-2-1 124,-2-2-12,0-1 79,0 1 184,-2 1-134,-1 2-12,0 2 18,0 3-113,2 3-134,0 3-207,1 2 145,0 7 62,0 9 0,0 14 28,0 14-22,3 9-273,-2 9 273,4 1-6,-4-30 0,0 0 5,1 24 1,-1-6-6,-1-12 0,1-10 0,-1-10 0,1-9 306,1-4-239,3-4-5,4-9-57,3-6 1,6-12 61,2-7-5,2-4-51,1-2-11,-1 3 0,0 6-6,-1 6-33,-2 8-67,-2 6 61,-3 6 11,-1 3 34,-1 8 0,-1 7 11,0 12 90,-1 7 0,-1 4 28,-1 0-45,-2 0-28,-1-3-51,-1-5-5,-1-4-128,-1-6-998,-1-9-3652,0-3 4778,-1-7 0,0 0 0,0 0 0</inkml:trace>
  <inkml:trace contextRef="#ctx0" brushRef="#br0" timeOffset="44695">6279 13236 13558,'16'44'1211,"0"-1"1,-2-1 0,-2-1-1139,-4 20-467,-6-29 0,0 0 419,-1 0 1,0 0-26,0 0 0,-1 0 78,0 24-78,0-5 259,0-13-354,0-7-792,-4-8-21,0-12-973,-10-3 1881,-11-17 0,11 7 0,-5-7 0</inkml:trace>
  <inkml:trace contextRef="#ctx0" brushRef="#br0" timeOffset="44969">5985 13368 13872,'56'-21'429,"0"0"1,0 0 0,0 0 0,0 0 0,8-3 0,2-2 0,-8 5 0,-16 9-637,-12 11-342,-4 1-196,-6 1-370,-4 4-800,-2 7 1915,-2 12 0,-6-11 0,-1 3 0</inkml:trace>
  <inkml:trace contextRef="#ctx0" brushRef="#br0" timeOffset="45486">6914 13470 15289,'-39'30'312,"0"0"0,1 0 1,-16 10-1,14-2-306,29-1 5,4-3 0,4-4-11,2-7 6,3-3 38,4-10-38,6-2 0,4-6 27,3-1-33,2-7 51,1-4-51,-1-11 44,-2-4-44,-1-4 84,-4 1-78,-1 0 100,-3 4 18,-4 4-68,0 5-56,-4 7-112,1 4-17,-2 3 123,0 8 12,-1 4-6,2 9 0,0 2-79,3 2-72,2-2-336,1 0-34,3-3-370,1-4-167,3-4-488,2-5 34,3-3-444,0-12 1956,4-3 0,-12 0 0,-3 1 0</inkml:trace>
  <inkml:trace contextRef="#ctx0" brushRef="#br0" timeOffset="45985">7157 13403 12197,'9'-54'1221,"1"0"0,-1 7 0,-2 21-1176,-2 76-11,-1 8-32,-2-26 1,1 1 31,0 30-34,0-3 45,-2-9-40,0-8 35,-1-11-40,0-9 89,0-9 40,0-6 112,1-6-6,0-1-151,2-5-45,-1-5-39,5-6 0,2-6-5,5-1-63,6-3-72,2 2 17,5 1 34,2 3-1,1 7 84,2 4-66,0 4 66,-1 4-95,-4 11 96,-4 5-35,-7 12 40,-6 3 0,-6 3 6,-4 0 56,-9-2 38,-5-2 7,-11-7-102,-6-4 79,-3-6-84,-3-7 12,-1-1-12,2-5-336,-7-11 134,15-2-807,1-12-855,19-8 1864,19-18 0,-8 23 0,11-6 0</inkml:trace>
  <inkml:trace contextRef="#ctx0" brushRef="#br0" timeOffset="46277">7763 13072 15345,'12'59'445,"0"0"1,0 0 0,-1-4 0,-1-1 0,-2-7-443,-4-9 0,-1-5-3,0 1 0,0 0 0,1 25-230,-1-8-408,2-11-488,-1-9-555,7-13 1681,9-8 0,-9-8 0,4-2 0</inkml:trace>
  <inkml:trace contextRef="#ctx0" brushRef="#br0" timeOffset="46677">8117 13540 12466,'30'-24'2355,"0"1"0,-4-1-2282,7-3 0,-3 0 45,-17 6 10,-5 1-21,-4 2-57,-2 1 29,-4 4-35,-7 3-32,-4 4-18,-11 4 6,-3 3 0,-2 8 0,-1 6 6,2 12 44,2 8-44,3 6 44,5 5-44,4 2 61,7-2-62,3-4 119,14-7-24,9-7 18,19-7-28,11-8-85,12-8-1357,1-4 1209,-30-4 0,0-2-736,25-8 877,-6-13 1,-24 12 0,-8 0 0</inkml:trace>
  <inkml:trace contextRef="#ctx0" brushRef="#br0" timeOffset="49053">7952 5376 12645,'40'-23'185,"-3"3"-174,-20 11-11,2 1-235,4 0-275,4 1-386,6 1-140,12 0-4266,0 3 5302,4-3 0,-23 5 0,-8-1 0</inkml:trace>
  <inkml:trace contextRef="#ctx0" brushRef="#br0" timeOffset="50478">3041 9405 10304,'0'10'2325,"0"-2"-1676,0-8 2953,0 0-3446,0-3-32,0-4 279,-1-8-241,-1 3 12,0-2-163,-2 9-22,2 1-40,0 3-2205,1 0-1582,0 10 3838,1-1 0,0 3 0,0-5 0</inkml:trace>
  <inkml:trace contextRef="#ctx0" brushRef="#br0" timeOffset="52152">4998 9456 10220,'9'-2'246,"-1"1"-139,-8 1 453,0 0-342,0 10 6,0-7 23,0 6-130,0-7 1676,0-1-1788,0-4-5,0-4 40,0-2 27,0-2 39,0 1-11,0 2-55,0 2-40,0 4-96,0 1 96,1 13-11,0-5 50,0 9-16,-1-10-18,1-3 987,-1-1-533,2-2-403,-2-4-44,1 1-24,-1-4 6,0 4-296,0 0-5909,0 2 6211,0 6 0,0-3 0,0 3 0</inkml:trace>
  <inkml:trace contextRef="#ctx0" brushRef="#br0" timeOffset="53718">7223 7910 12343,'3'2'-1177,"-1"0"-1780,-2-2 2957,28 0 0,-22 0 0,22 0 0</inkml:trace>
  <inkml:trace contextRef="#ctx0" brushRef="#br0" timeOffset="54361">9012 7796 14801,'-10'-21'-882,"-1"4"0,10 17 0,-1 1 0</inkml:trace>
  <inkml:trace contextRef="#ctx0" brushRef="#br0" timeOffset="55560">8493 9428 10674,'0'0'0</inkml:trace>
  <inkml:trace contextRef="#ctx0" brushRef="#br0" timeOffset="60246">5073 6762 10545,'-5'0'2016,"1"0"-627,4 0-801,-12 0-319,9 0 5,-8 0-274,11 0 118,0 0-118,1-5-112,6 0-510,4-9-78,11 1-313,4-3-1004,6 2 2017,4-1 0,-16 8 0,-2 1 0</inkml:trace>
  <inkml:trace contextRef="#ctx0" brushRef="#br0" timeOffset="60494">4957 6968 4460,'42'-13'114,"-1"0"1,0 0-1,-12 6 1,14-8-1,0 1 1,-1-1-1</inkml:trace>
  <inkml:trace contextRef="#ctx0" brushRef="#br0" timeOffset="61810">7261 6121 17227,'-11'-26'-73,"2"6"34,8 25 39,0 9 50,-2 12 57,-2 14-107,0 12 78,-2 7-526,4-26 0,-1 0 479,1 1 0,0-1-29,-1-1 1,1 1-53,-3 26 50,1-7 0,1-7-11,2-8-185,0-8-67,1-7-275,0-7 740,-1-6-902,0-4-500,-4-4 1200,-6-21 0,5 14 0,-3-14 0</inkml:trace>
  <inkml:trace contextRef="#ctx0" brushRef="#br0" timeOffset="62118">6831 6207 4818,'55'-19'361,"0"0"0,0 0 0,-1 0 1,1 0-1,0 0 0,0 0 0,3-1 1,4-2-1,-2 0 0,-5 2 0,-11 6 1,-17 6 2018,-13 8-2615,-9 0 1134,-3 0-1694,-2 0-133,-4 8 928,-11 3 0,8-2 0,-7 0 0</inkml:trace>
  <inkml:trace contextRef="#ctx0" brushRef="#br0" timeOffset="62747">8311 6558 13301,'1'-11'924,"0"2"-885,-1 9 207,0 0 23,0 20-56,-2 0-68,-2 21 1,-1-4-101,-3 4 44,1 0-89,-2 0 0,3-5-442,-2-5-493,2-9-560,1-9 1495,-3-8 0,5-5 0,-2-1 0</inkml:trace>
  <inkml:trace contextRef="#ctx0" brushRef="#br0" timeOffset="62961">8222 6295 13597,'44'0'0,"-8"0"0</inkml:trace>
  <inkml:trace contextRef="#ctx0" brushRef="#br0" timeOffset="63276">8939 5941 12576,'-43'37'59,"1"0"0,-1 1 1,3-3-1,2 1 0,12 0-22,19 1 0,7 0-34,-3 3 0,0 0-1,1 1 1,0 0 2,1 0 1,0-1 25,1-1 0,-1-1 431,1-3 1,0 0-483,0-3 1,0 0-407,0 25-196,0-6-638,0-8-25,-3-8-1835,-3-11 3191,-4-9 1,3-8 0,2-5 0</inkml:trace>
  <inkml:trace contextRef="#ctx0" brushRef="#br0" timeOffset="63461">8625 6642 10565,'48'-21'0,"0"0"0,1 0 0,9-4 0,0-1 0</inkml:trace>
  <inkml:trace contextRef="#ctx0" brushRef="#br0" timeOffset="64052">9674 5837 5844,'-4'60'280,"0"0"0,-1 0 0,1 0 0,-1 0 0,3-20 0,-1 0-19,0 5 0,-2 16 0,1 5 0,-1-2 0,2-13 0,1-21-103,2-20 1680,0-5-1720,0-7 916,0-10-1034,1-7 2811,5-13-2811,4-5 1108,6-2-1147,4 3-28,4 2 61,4 10-83,1 5-18,15 11 62,-12 8-27,6 14 32,-18 10 35,-10 13 5,-4 6 5,-8 3 1,-10-1 78,-8-5-50,-10-9 55,-3-9-50,0-9 17,2-8-56,2-3-414,4-9-158,7-6-587,7-11-902,9-15-2079,13-2 4140,10-5 0,-5 21 0,-2 8 0</inkml:trace>
  <inkml:trace contextRef="#ctx0" brushRef="#br0" timeOffset="64436">10352 6200 9730,'-14'54'746,"0"1"0,0 0 0,-1-4 0,1-2 0,13-19 660,22-27-1400,0-2 558,0-4-553,-3-5 357,-2-6-93,-4-7 610,-6-3-689,-3-3-118,-3-1 62,-4 1-106,-4 1 5,-5 2-39,-4 5-45,0 3-134,1 5-566,2 5-297,1 1-677,6 4 1719,0 0 0,6 1 0,0 0 0</inkml:trace>
  <inkml:trace contextRef="#ctx0" brushRef="#br0" timeOffset="64768">10677 5665 12847,'0'54'1027,"1"0"0,-2-2 0,1-2-1005,1-14 0,0-2-943,-1 3 0,0 1 943,0 0 1,0 0-23,0-1 0,0 0 118,-1-3 1,0-1-567,-1 28-174,-3-12-128,1-8-622,0-12-432,0-14 1804,-1-8 0,2-7 0,-1-1 0</inkml:trace>
  <inkml:trace contextRef="#ctx0" brushRef="#br0" timeOffset="65327">10603 6079 10046,'32'-31'822,"0"0"0,-1 0 0,14-12 0,-5 9-816,-7 19 22,1 2-28,-7 0-6,-4 1 6,-6-3 39,-5 1 29,-5-2 335,-4 0 78,-2 0 91,-1-1-197,-1 3-83,-1 2-63,-2 4-229,0 3-84,-1 3 51,1 6 27,-2 11 12,0 14 33,-3 17 17,0 11-245,3-25 0,2 0 189,0 1 0,2 0 2,-1-1 1,1 0 70,1 25-73,1-8 84,0-11-84,3-11 101,2-9-45,4-9 33,3-6-5,3-9 334,4-8-351,2-12-67,2-8 106,3-4-106,-1 0 68,-1 2-63,-2 5 79,-2 8-84,-5 8 0,-2 8 67,-2 4 23,0 8 28,-1 8-12,1 8 17,0 8-123,0 2 56,0-2-56,0-4-257,1-5-292,3-6-813,7-7-6465,4-9 7827,4-10 0,-13 4 0,-5-2 0</inkml:trace>
  <inkml:trace contextRef="#ctx0" brushRef="#br0" timeOffset="66560">7910 7262 15911,'-10'-27'263,"0"5"-274,0 22 11,-5 8-34,-3 6 17,-3 10 17,-3 11 0,0 3 0,2 6-95,3 0-174,6-3 62,5-5-29,4-6 102,3-6-51,2-6 79,6-5 106,3-8 0,8-2 0,1-4 33,2-9-38,1-6 44,1-11 0,-3-3-39,0-2 67,-4-1 23,-2 2 33,-3 4-84,-3 6-39,-2 7 0,-2 6-224,-1 5 219,-2 2-34,1 4 39,1 6 0,0 6 39,2 8-39,1 1-168,3 1-308,1 0-415,3-2-257,3-5-381,8-8 1529,11-5 0,-14-5 0,3 0 0</inkml:trace>
  <inkml:trace contextRef="#ctx0" brushRef="#br0" timeOffset="67137">8230 7287 11273,'17'31'3024,"-3"-2"-2956,-4-6-68,-2-3 0,-1-3 0,0-4 0,-3-5 89,-1-5 180,0-1 224,-2-2-275,1 0-83,2-4-129,2-5-12,3-8 6,2-3-17,3-2-17,1 4-39,2 1 68,1 5-12,0 5-22,-1 1 78,3 5-45,1 0 6,1 1-5,1 0-1,2 0-27,0-1 27,2-1-72,0-3 66,0-2 7,-3-2-12,0-3 34,-5-1-17,-3-2 5,-4-1 1,-5-1 134,-4-2-34,-2 1 304,-3 0-326,-5 2 61,-4 3-133,-3 4 4,-2 4-16,1 3-5,-4 4-62,2 8 16,-2 9 51,1 10 0,4 9 0,0 3 23,7 3-35,3-3 24,3-3-7,3-6-5,7-6-33,5-4-382,10-9-739,15-5 1154,-7-8 0,0-2 0,4 0 0,8-3 0</inkml:trace>
  <inkml:trace contextRef="#ctx0" brushRef="#br0" timeOffset="67536">9336 6894 5770,'-5'63'-119,"0"0"0,1 1 0,-1-1 0,1 0 0,-1-6 1,-1 4-1,1-4 0,1-9 0,4-17-1922,3-14 2041,-3-7 0,0-5 0,0-3 0</inkml:trace>
  <inkml:trace contextRef="#ctx0" brushRef="#br0" timeOffset="68418">9157 7283 12068,'59'-20'1036,"-1"0"0,-4 1 1,-10 6-1032,-17 13-5,-3 5 0,-3 6-5,-4 6-35,-4 8 7,-3 1-102,-3 2 91,-4 0-63,-1-3 40,-2-6-79,0-4 146,0-5 101,0-6-17,0-2-33,-3-2 21,-2 0 1,-2-4 34,2-4-35,1-6-66,3-7-6,1-1 6,8-6-12,4-1 6,11-2-6,1-2-5,4 3-67,0 3 72,-1 6-11,-1 4-16,-3 7-29,-3 3 57,-4 5-35,-4 1 35,-3 3 5,-2 7-6,-1 3 1,-1 8 10,-1 3 23,-2 0 0,4 11-17,-1-11 1,3 5 21,0-16-16,0-5 45,3-2-18,1-4 52,5-1-85,1-2 106,2-6-111,0-5 100,-2-7 29,-1-3-6,-3-3 95,-2 1 157,-4-3-151,-2 4-46,-2 0 119,-1 6-191,-1 5-112,0 4-51,-1 6-77,-1 0 100,0 17 28,0 3 0,0 16 0,0 1-84,0 3-56,3-2-471,1-4 57,5-6-337,3-6-352,3-9-785,7-4 2028,9-14 0,-14 5 0,3-6 0</inkml:trace>
  <inkml:trace contextRef="#ctx0" brushRef="#br0" timeOffset="68745">10176 7183 942,'25'-41'2030,"1"-1"0,-1 1 1,9-18-1,-19 19 641,-27 38-2626,-13 3 1487,2 7-1436,1 8 825,0 9-793,3 5-77,4 5 27,5 1 3314,6 0-3252,2-2-134,5-2 72,6-5-44,8-4-34,11-8-140,7-7-493,7-5-879,7-8-2768,-1-4 4280,-7-8 0,-18 7 0,-11 1 0</inkml:trace>
  <inkml:trace contextRef="#ctx0" brushRef="#br0" timeOffset="74503">3340 12841 9486,'4'0'1361,"-2"0"-510,-2 0-856,2 0-51,0 0 56,3 0 50,1 2-44,3-1 39,3 3-6,2-2-22,3 0-17,3 1 0,3-2 0,3 0-6,2-1 0,3 0-134,4 0 135,0 0-141,2 0 141,-1-2-40,1-2 45,-3-1 0,0 1 0,-3-1-6,-2 3 1,-2 0 5,-3 0-51,1 1 46,-3-1 10,2 1-22,0-1 23,1-1-6,1 0 0,2-1-11,0 0 5,1-1-55,-1 1 55,-1 0-16,-1 1-23,9-1 39,-12 3-39,6-1 34,-12 2 6,-1 0-23,0 0 22,3 0 12,-2 0-6,3-1 5,-1 0 68,0-1-73,1 2 6,-2-1-6,0 1 0,1 0-6,0 0 6,2 0-6,0 0 12,0 0-17,-1 0 61,1 0-61,0 0 11,2 0-6,1 0 6,1 0-5,1 0 5,2 0-23,1 0 18,1 0 10,2 0-10,1 0 5,0 0 0,0 0-6,2 0 1,-1 0 5,1 0-12,-1 0 12,0 0 0,-2-1 0,0-1 34,-3-1-40,-4 1 6,-1 0 0,-4 1-5,-2 0 5,-2 1 0,1 0 0,0-1 0,1 1 33,2-2 46,3 1-23,0-1 33,2-2-83,0 2 11,1-2-17,0 3 5,0-1-10,-1 1 10,1-1 12,0 0 17,1 2-34,0-2 5,-1 2-10,2-2 5,-2 1-6,2-1 6,-3 2-22,3-2 22,-1 2 5,2-2 23,0 0-16,1 0-12,2 0 0,1-1 0,-1 0 0,0 1 0,-2-3-12,-1 3 24,-3-2 32,-2 2-38,-1 1 33,-2 0-39,1 1 6,0 0-6,3-1 0,1 0 0,2 0 0,2 1-6,1 0 6,0 0 0,0 0-101,-2 0 101,1 0-11,-4 0-28,0 0 39,-1 0 6,-1 0 50,0 0-51,0 0 51,-2 0-56,1 0 62,-2 0-62,2 0-6,1 0 1,1-1 5,2 1-6,1-2 0,2 1 6,1-1 0,2 0-39,1 2 78,1-1-39,-1 1 0,1 0 0,-3 0 0,-2-1-5,-3 1-1,-3-1 1,-3 1 5,-2 0 95,8 0-6,-6 0 57,8 0-56,-7 0 38,2 0 69,2 0-91,0 0 1,1 0-102,2 0 113,-1 0-107,1 0 40,-1 0-46,0 0-5,-3 0 34,1 0-23,-3 0 11,0 0 12,-2 0-34,-1 0 0,-1 0 28,1 0-22,-1 0-6,1 0 0,1 0-6,1 2 6,2-1 0,1 4-6,0-3 12,1 2-6,-1-2 39,0-1-39,-3 1 0,-3 0 0,-1 0 0,-4 0-5,-1-1-1,0 0 6,-2 1 45,-1-2 22,1 1 39,-1-1-44,3 0 11,0 0-17,1 0-6,0 0 107,0 0 67,0 0 56,-1 0-95,0 0 100,-2-1-161,1 0 94,-1-2-162,-3 1 17,-2 1-68,-2 0-5,-2 1-39,-1 0-291,-6 0 330,-18 0 0,12 0 0,-11 0 0</inkml:trace>
  <inkml:trace contextRef="#ctx0" brushRef="#br0" timeOffset="75310">8493 12378 18252,'5'0'-717,"-1"0"-1401,-4 2 2118,-5 1 0,4-1 0,-4 0 0</inkml:trace>
  <inkml:trace contextRef="#ctx0" brushRef="#br0" timeOffset="83659">15538 4358 11306,'-4'-5'2784,"0"1"-2017,4 4-60,0 0-483,-28-19 44,15 14-10,-24-15-146,20 18-28,-5 1-78,-3 4 55,-6 7-61,-3 9 11,-4 10-11,-3 8-311,1 5 305,3 6-33,4-1 33,6 2-134,10-5 101,7-4-95,7-9 22,10-8 45,7-10 61,12-7 12,7-7-6,7-11 0,3-7 0,1-12 5,-2-6 38,-3-4-37,-3 0 33,-7 3 101,-5 7 0,-8 6 67,-5 9-84,-6 6-84,-2 4-39,-3 4 236,0 1-236,0 7 11,0 6-6,0 9 1,0 8-6,0 3 0,0 4 6,0 2-6,0-1 0,0-3 0,2 0-140,1-5-667,4-5-627,7-5 1434,12-6 0,-12-8 0,5-1 0</inkml:trace>
  <inkml:trace contextRef="#ctx0" brushRef="#br0" timeOffset="84510">16661 4228 14062,'-27'21'367,"-1"-1"0,-19 20-227,34-10-6,0 4-72,3 2-23,4 3-33,3-2-6,3 3 50,7-7-44,5-2 27,11-7-27,5-8-12,6-6-61,1-5-39,-1-5 100,-1-9 6,-4-5 39,-7-9 12,-3-6 44,-9-3 146,-3-1 112,-6-2-45,-1 1-22,-4 2-202,-4 3-12,-5 2-66,-1 5 5,0 4-11,1 3 0,0 4-84,1 3-442,1 4-96,0 1-549,1 2-397,1 1-1266,2 4 2834,4 2 0,1-1 0,2-1 0</inkml:trace>
  <inkml:trace contextRef="#ctx0" brushRef="#br0" timeOffset="84951">16980 4231 8044,'19'55'270,"0"0"0,0 0 0,0-1 0,-1-2 0,-9-25 2403,-9-26-1323,0 0-291,0-11-823,0-2 527,0-11-572,0-1 1751,0-2-1685,0-4-150,1-1-102,4 0-5,5 0-22,6 1-213,17-3-96,-7 12-481,11 2-359,-13 14-408,-1 3 1579,-3 11 0,-9-7 0,-4 8 0</inkml:trace>
  <inkml:trace contextRef="#ctx0" brushRef="#br0" timeOffset="86067">18248 3939 9694,'-4'-6'2184,"1"1"-1327,3 5 851,0 0-1333,-15-20 0,12 15-207,-12-14-168,15 19-28,0 0 56,0 13 51,0 7-18,0 20-49,0 8 67,0 11-464,0 2 405,0-28 0,0-1-20,0 30 33,0-6-68,0-8 35,0-8 5,0-9-5,0-8 45,0-10 17,0-6 106,0-4 612,0-2-730,2-7-1,1-4-27,5-8-22,4-6 0,5-3-28,6-2-6,5 1-22,5 2 51,1 4-152,2 5 67,-2 7-16,-1 6-45,-4 2-51,-4 7 28,-5 5 62,-4 7 106,-6 6-5,-3 1-84,-4 3 95,-2-3-34,-1 0 34,-6-4 40,-5-3-35,-11-3 202,-7-4-78,-5-4 264,-4-4-180,-1-2 184,1 0-145,3-4 6,4-3-129,6-2-51,5 0-78,9 2-442,4 1-415,5 1-650,16 1-1462,4-1 2969,13-1 0,-14 4 0,-3-2 0</inkml:trace>
  <inkml:trace contextRef="#ctx0" brushRef="#br0" timeOffset="89151">16753 4849 15328,'9'2'644,"2"-1"-487,0 0-157,4-1-179,6 0-796,4 0-1114,8-1 2089,9-5 0,-18 3 0,1-3 0</inkml:trace>
  <inkml:trace contextRef="#ctx0" brushRef="#br0" timeOffset="89409">16739 4992 13956,'43'2'0,"-1"1"0,-9-1 0,1 0 0</inkml:trace>
  <inkml:trace contextRef="#ctx0" brushRef="#br0" timeOffset="99712">15915 5952 15143,'-2'57'95,"0"-2"17,-3-5-95,1 2 39,-3 2-50,0-1 55,-2-3-61,0-4 11,1-5-11,0-6-638,0-6-807,3-9-1871,2-6 3316,2-10 0,1-2 0,0-2 0</inkml:trace>
  <inkml:trace contextRef="#ctx0" brushRef="#br0" timeOffset="100004">15886 5927 7379,'53'-15'-462,"1"0"0,-1 0 1,-4 1-1,-1 1 1,-16 5 814,-20 7-2229,-5 4 2118,-7 5 0,0-3 0,0 2 0</inkml:trace>
  <inkml:trace contextRef="#ctx0" brushRef="#br0" timeOffset="100226">15884 6248 8827,'54'-1'0,"0"0"0,0 0 0,-11 0 0,0 0 0,1-1 0</inkml:trace>
  <inkml:trace contextRef="#ctx0" brushRef="#br0" timeOffset="101651">17094 6209 12864,'2'-3'1445,"0"1"-824,-2 2-425,0 24-50,0-3-57,0 23-49,0-7-35,0 3 29,0-1 27,-2 2-55,-1-4-12,-3-3-167,0-6-180,1-6-403,1-7-504,0-6 1260,0-5 0,1-3 0,0-1 0</inkml:trace>
  <inkml:trace contextRef="#ctx0" brushRef="#br0" timeOffset="101903">17089 6082 10349,'0'0'0</inkml:trace>
  <inkml:trace contextRef="#ctx0" brushRef="#br0" timeOffset="102253">17820 5730 15009,'-41'14'37,"0"-1"0,2 2 1,9 3 96,16 21-123,1 10 34,4 4-925,2 7 914,4 3-34,2-31 0,1 0 45,0 29-6,0-3-39,3-6-11,0-4-57,3-8-755,-1-6-62,-3-8-1019,-1-7 1904,-13-6 0,9-6 0,-9-3 0</inkml:trace>
  <inkml:trace contextRef="#ctx0" brushRef="#br0" timeOffset="102443">17530 6267 10590,'50'-19'0,"0"1"0,0-1 0,0 1 0,0-1 0</inkml:trace>
  <inkml:trace contextRef="#ctx0" brushRef="#br0" timeOffset="103034">18217 5834 7978,'-5'63'6,"0"-1"1,0 0 0,0 1 0,1-1 0,-1-6 0,1 3 0,0-4-1,0-7 1,0-12 2548,-2-1-2555,2-11 1397,2-11-1201,1-7 1156,1-4-1195,0-15 2679,2-2-2763,3-13-73,5-2-5,4 2-40,3-2-17,0 6 1,1 2-124,1 7 56,-1 5-61,-2 6 134,-2 3-51,-4 7 107,-3 7-5,-4 8 5,-2 9 0,-1 1 5,-5 2 29,-3-4-23,-6-3 11,-3-7-22,-3-5 0,1-4-89,-2-6-51,1-2-292,4-2-262,2-1-527,6-4-964,4-9 2185,21-13 0,-13 11 0,14-4 0</inkml:trace>
  <inkml:trace contextRef="#ctx0" brushRef="#br0" timeOffset="103430">18665 6154 5806,'-8'51'994,"0"0"0,0 1 1,-5 20-1,10-22 1447,14-43-2335,1-5 1024,0 0-1091,2-2 640,1-7-606,1-3 2091,-1-10-2164,0-6 106,-2-2-106,-2-4 0,-3 0 0,-3 1-28,-3 3 23,-2 6-79,0 4-353,0 6-404,-1 3-385,-1 5-1536,0-1 2762,1-1 0,0 3 0,1-1 0</inkml:trace>
  <inkml:trace contextRef="#ctx0" brushRef="#br0" timeOffset="104326">19003 5732 4258,'2'56'455,"1"0"1,-1 0 0,0 0 0,0 0 0,1 8-1,0 0 1,-1-5 0,-1-13 1786,-1 10-2511,0-10-179,-1-8-303,-1-10 1456,-1-9-1288,-3-9 374,0-6-967,-2-4 4128,-1-9-2952,-4-6 122,2-10-77,0-4 100,3-5-22,3-1 73,2-2 247,2 0 50,1 2-95,6 3-17,3 3-45,7 4-45,4 2 67,4 1-106,2 2-89,1 1-57,1 2-100,1 1 66,-1 1-72,-2 1 45,-3 1-34,-4 2 23,-3-1-34,-4 0 11,-3-1 51,-2-2 5,-2 0 202,-2-2-40,-1 2 197,-2 0-173,0 3 49,0 1-207,0 4-95,0 4-274,0 2 268,-2 19 6,-3 6 0,-1 24 34,-2 5-270,2 5 236,-1-1 0,5-3 0,0-6 0,2-8 0,0-7-11,0-9 11,0-9 50,0-5 74,0-6 10,0-2 432,2-2-404,1 0-61,6-6-67,2-5 39,7-9 67,1-4-107,2-1 79,-2 2-106,-2 4-6,-5 8-17,-2 4-11,-3 5 28,-1 3 6,1 8 106,0 5-17,2 9-34,-2 3-55,-1-2 50,1 0-50,-3-4 66,3-3-72,-1-4-56,0-2-212,1-4-388,0-4-582,2-1-2251,1-2 3489,0-1 0,-5 1 0,-2-1 0</inkml:trace>
  <inkml:trace contextRef="#ctx0" brushRef="#br0" timeOffset="105513">15581 7081 12012,'-37'20'43,"-1"0"0,4-1 0,6 0-4,9 5 180,2 4-6,-4 15-208,9-9 40,-1 10 28,10-19 5,2-5 135,3-4-45,5-6 6,6-3-40,5-3 40,4-3-141,2-3-5,2-6-28,3-5-33,1-8 27,-1-5 12,-3-3 39,-2-3 22,-3-1 118,-3 0-51,-4 3 269,-2 3-134,-4 6-123,-2 7-146,-4 7-174,-1 4 23,0 3 151,0 3 78,2 7-78,2 7-162,2 8-454,2 5-297,1 3-555,6 6 1468,9 6 0,-11-19 0,4-2 0</inkml:trace>
  <inkml:trace contextRef="#ctx0" brushRef="#br0" timeOffset="106092">16002 7197 14437,'15'55'107,"-4"-10"-57,-9-36 90,-2-3 135,2-4 55,-2-1 1,2-1-40,0 0-128,4 0-158,3-7 34,4-3-33,6-10-12,3-2-61,5 0-62,2 0-11,1 4-106,3 2-68,-1 5-33,-1 3 151,0 3 33,-5 3 96,-1 1 67,-6 1 0,-3 0 11,-3 0 51,-2 0 134,-4-1-11,-1-4 44,-2-1-27,-2-5 134,-1 0-184,-1-2 32,0 1-94,-4 0-56,0 3 16,-5 2-50,1 3-90,-2 2 90,-1 2-5,-2 7 10,-3 6 23,-2 9-28,1 4 6,1 4-6,3 0 6,5-1-6,4-4 0,3-2-62,4-2-257,6-2-544,15-4 863,24-4 0,-20-5 0,7-3 0</inkml:trace>
  <inkml:trace contextRef="#ctx0" brushRef="#br0" timeOffset="106654">17530 6783 4840,'-43'31'583,"-1"0"1,1 0 0,2-2 0,2 0-1,12 0 1901,14 28-2445,3 2-6,4 0 1,4-2-34,1-5 0,1-4-134,0-7 1136,2-6-1742,-1-5 443,2-7-1384,-3-6 3066,0-6-5568,-5-6 4226,-4-3 1,1-2-1,2 0 1</inkml:trace>
  <inkml:trace contextRef="#ctx0" brushRef="#br0" timeOffset="107253">17194 7241 1384,'50'-14'638,"-1"-1"1,1 0-1,-1 1 1,1-1-1,6-2 1,2-1-1,-7 3 1,-11 5 1915,-5 8-2593,-4-3 1448,-8 3-1409,-7-2 893,-7 2-613,-5 1 3436,-2 0-3615,-2 1-106,-7 0-1,-3 0-39,-8 1 40,-2 5 5,-1 5-12,0 7 12,0 5-28,4 1 23,2 2-18,4-1 23,4 1 0,4-4 0,2-1-50,1-5 50,1-3 0,3-3 50,2-4 46,4-3-63,0-2 90,1-1-123,2-4 91,-1-4-91,1-6 0,1-4 0,-1-1 56,0 0-56,0 0 0,-3 3-6,-1 3-33,-4 5-28,1 3-18,-2 4 79,2 1-89,-1 4-6,2 4 101,0 6-50,-2 5 44,2 4-111,-2 1-90,3-1-247,0 0-336,3-3-352,1-3-471,8-6 1613,12-4 0,-15-5 0,5-2 0</inkml:trace>
  <inkml:trace contextRef="#ctx0" brushRef="#br0" timeOffset="107526">18081 6961 3602,'0'46'703,"0"0"0,0-1 0,0 18 0,0-8 1306,0-10-2866,4-7 1308,3-5-1403,7-11 860,13-10-2020,2-7 2112,10-10 0,-19 3 0,-4-3 0</inkml:trace>
  <inkml:trace contextRef="#ctx0" brushRef="#br0" timeOffset="107846">18488 7047 14801,'-18'29'204,"-1"0"1,-6 23 86,32-26-77,3 0-74,3-3 33,-3 0-167,0-4 151,-3-3-140,-3-3 50,-1-3-62,-2-1 7,-3-1-12,-8 1-241,-6-1-84,-9-2-264,-2 0-116,-2-2-320,3-2 1025,0-1 0,14-1 0,2 0 0</inkml:trace>
  <inkml:trace contextRef="#ctx0" brushRef="#br0" timeOffset="108303">18780 7100 11977,'32'-30'686,"0"0"0,0 0 0,14-12 0,-21 13-692,-34 28 261,-8 1-261,-4 0 111,-4 6-77,0 2 28,0 7-11,2 0 163,3 3-113,4 1 24,3 3-7,3 2 95,6 2-11,1 1 123,3 1-106,1-1 134,7-3-123,6-3 28,10-4-129,7-5-11,4-3-50,3-5-62,2-2 11,0-2-11,-4-4-207,-1-2-779,-4-3-666,-5-1 1652,-3 1 0,-12 3 0,-3 1 0</inkml:trace>
  <inkml:trace contextRef="#ctx0" brushRef="#br0" timeOffset="110175">13219 9062 15564,'-11'33'72,"0"4"-72,-2 9 6,1 8-795,2 6 792,6-27 0,-1 0 13,1 0 1,1 0 8,0 2 1,1 0-12,0-3 0,0 1-14,1-1 0,0-1 254,0 26-254,1-8 0,0-9 130,0-10-361,0-8-620,0-11-840,2-5 1691,1-6 0,-1 0 0,0 0 0</inkml:trace>
  <inkml:trace contextRef="#ctx0" brushRef="#br0" timeOffset="112245">13177 8972 12298,'-3'-3'532,"1"1"-308,2 2-22,7 0-12,4 0 12,11 0-163,6 1 28,8 1-5,5-1-57,7 0-5,3-1 40,5 0-763,2 0 723,2 0-6,1 0-658,3 0 636,-33 0 0,1-1 11,1 0 0,-1 0-11,0-1 0,1-1-3,-1 0 1,0 0 24,1 0 1,-1-1 5,0 0 0,-1 0-3,1 1 0,0-1-167,29-4 86,-1 2 78,-2 0 6,-2 2 0,-3-1 0,0 1 0,-3 0 39,0 1-33,-2 0 50,1 2-56,-2-1 101,1 1-101,-2-2 106,0 1-95,0 0 84,-2-1 6,2 1-95,0 0 83,1-1-49,3 1 83,3-1-45,4 0 428,2 0-506,2 0 0,2 0 0,-2 1 0,-2 1-11,-2 1 50,-4 0-39,-2 0 0,-3 0 61,-2 0-61,0 0 498,-1 1-498,2-1 0,1 1-5,1-1 5,0 0 0,0 0 0,0 0 33,0 0-33,0 0 0,0 0-28,-1 0 28,1 0 0,-1 0 6,1 0-6,0 0 11,1 0-22,0 0 22,1-1-28,-2 1 34,-2-2-28,-1 1 11,1-1-11,-3 2 193,3-2-188,-1 1-5,2-1 11,1 0-33,2 1 83,1 0-84,2 0 40,-2 1-12,0 0 6,-2 0 0,-1 0 0,1 0 6,0 0-12,2 0 1,2 0-302,-1 0 128,2 0 123,-2 0-11,0 0-28,-2 0 39,-3 0 50,-3 0 6,-2 0 0,-4 1 321,-3 0-321,-3 1 78,-3 0-72,0-1-1,-2-1 1,-1 0 223,-2 0-134,-2 0-22,-1 0 11,-3 0-79,-1 0 74,-2 0-74,0 1 18,-2-1-23,1 2 0,-3 0-6,1 1 6,0 1 45,1-1-40,1 0 23,0 0-22,-1-1 78,-2 0-78,-3-1 66,-2 1-72,-3-1 0,-2 1-5,-1-1 5,-1 1 22,1 3-22,-1 1 56,1 4-50,-1 4 156,0 4-156,1 5 27,1 5 40,1 4-67,0 2-1,3 3 1,-2 2 84,2 1-90,-1 0 11,-1 0 22,1-2-33,-2-1 0,-1-1 0,-1-2 0,-1 0-22,0 1 22,0 0 6,0 0 33,0-2-6,0-4-44,0-1 11,0-6 0,0-5 0,0-4 51,0-6 386,0-4 801,0-2-1849,2-10 611,3-10 0,-1 6 0,1-4 0</inkml:trace>
  <inkml:trace contextRef="#ctx0" brushRef="#br0" timeOffset="113898">13054 9819 8780,'-4'2'1317,"2"0"1119,2-2-2307,4 0 17,3 0-34,3 0-6,1 0 57,-1 0-46,2 0 85,3 0-23,4 0-11,6 0-50,6 0-18,5 0-38,7 0-23,6-1 40,5-1-374,5-1 351,2-2-53,-29 3 0,0 0 27,1 0 1,-1 0-28,1 0 0,-1 0 16,1 1 1,1-1-17,-1-1 0,1 1-3,-1 1 0,1 0 16,0-1 1,1-1-17,-1 2 0,0-1 34,0 0 0,1 0-18,0 0 1,0 0 36,0 0 1,1 0-300,1 0 1,0 0 298,0 0 1,0 0-38,1 0 1,-1 0 2,1 0 1,0 0-3,-1 0 0,-1 0-17,1 1 0,0 0 3,-1 0 0,0 1-3,-1 0 0,1 0 19,-1 0 1,0 0-18,0 0 1,0 0 0,0 0 0,0 0-3,1 0 0,0 0 17,0 0 0,1-1-17,0 0 0,0 1-6,1-1 0,0 0 6,0 1 0,1-1-28,0 1 0,1 0 28,0 0 0,0 0 0,1 0 0,0 0 28,0 0 0,1 0-25,0 0 0,0 0-6,1 0 0,-1 0 3,0 0 0,0 0 0,1 0 0,-1 0 0,-1 0 0,-1 0 0,0 0 0,-1 0-3,1 0 1,-2 0 4,-1 1 1,-1-2-3,0 1 0,-1-1 0,-1 1 0,-1 0-125,0-1 1,-1 0 126,1 1 1,-1 0-6,0-1 1,1 0 2,-1 1 0,1 0 0,0-1 0,0 1-3,0-1 0,-1 2-6,0-1 1,0 0-42,30 0 100,-2 0-66,-2 0 21,-2 1-5,-2 1 6,-1 0-6,-1 2 0,0-2 0,0 0 0,1 0 0,-1-1-6,3 0 6,-1-1-5,1 1-85,0-1 34,-3 0-34,-2 1 40,-1-1-55,-4 1 49,-1-1 56,-2 0 268,0 0-273,-1 0 44,2 0-45,1 0 12,1 0-12,1 0 12,1 0 557,-1 0-518,-2 0-45,-2 2 79,-4-1 38,-5 2 521,-4-3-257,-5 1 129,-5 0-191,-4 0-16,-3 0-18,-4-1-89,-3 0-5,-1 0-186,-3 0-822,0 0-2415,-10 0 3232,-4 0 0,1 0 0,1 0 0</inkml:trace>
  <inkml:trace contextRef="#ctx0" brushRef="#br0" timeOffset="115669">17916 9678 13603,'45'0'-17,"0"0"0,-4 0 1,-7 0-421,-12 0-482,-5 0-229,-5 0-308,-6 0 1456,-3 0 0,-3 0 0,0 0 0</inkml:trace>
  <inkml:trace contextRef="#ctx0" brushRef="#br0" timeOffset="115937">17974 9763 9784,'47'-10'0,"0"1"0,0-1 0,9-2 0,1 0 0</inkml:trace>
  <inkml:trace contextRef="#ctx0" brushRef="#br0" timeOffset="116613">14006 9504 16499,'13'3'-5120,"-1"1"5120,3 1 0,-8-3 0,-1 0 0</inkml:trace>
  <inkml:trace contextRef="#ctx0" brushRef="#br0" timeOffset="117123">15989 9379 14493,'-5'0'0,"1"0"0</inkml:trace>
  <inkml:trace contextRef="#ctx0" brushRef="#br0" timeOffset="122391">18774 10330 13004,'3'7'0,"0"-2"0</inkml:trace>
  <inkml:trace contextRef="#ctx0" brushRef="#br0" timeOffset="122876">18818 11334 15692,'14'4'0,"-3"-1"0</inkml:trace>
  <inkml:trace contextRef="#ctx0" brushRef="#br0" timeOffset="123382">18798 12505 16924,'-26'5'0,"5"0"0</inkml:trace>
  <inkml:trace contextRef="#ctx0" brushRef="#br0" timeOffset="128625">15412 5272 11995,'3'-4'2521,"0"1"-510,-3 3-1642,4-20-122,-1 11-174,3-15 100,-3 14-83,-1 1-6,1 0-51,1-2-66,1-1-1,3-4-55,3-3-63,4-5-116,3-4 144,3-5-228,1-3 178,-1-5-179,-3-4 84,-3-5-320,-8-10 572,-5 26 0,0-2 17,-3-2 0,-2-2 6,-2-1 0,-2-1-298,-2-1 0,-2 0 314,-2 2 1,-3 2 36,1 0 0,-2 2-40,0 2 1,-2 2 24,1 4 1,-2 0-45,1 3 0,-2 1-119,-21-18 119,-1 6 0,-1 7-34,-1 8-50,1 7 34,-4 8-23,0 4 0,-4 10 90,-4 9-269,26-2 1,1 2 228,-2 5 1,0 3-93,0 3 1,1 2 80,0 4 0,1 2 31,2 4 0,1 1-34,3 3 1,2 2 19,3 3 1,3 0 13,4 1 0,2 1 6,3 0 0,3-1-6,2-1 0,3 0 6,5-2 0,4 0-3,2-2 0,4-2 0,6 0 0,3-2 2,3-2 1,2-2-3,2-2 0,2-3 3,1-3 0,1-4 5,0-3 1,1-5-4,0-4 1,0-3 22,-2-3 0,1-2-11,-3-3 0,1-3 158,-3-3 1,-1-1-192,28-11-393,-27 4 0,0-2-5341,24-12 5750,-25 13 0,-2 0 0,1-1 0,-8 5 0</inkml:trace>
  <inkml:trace contextRef="#ctx0" brushRef="#br0" timeOffset="129333">18226 3467 3378,'-20'59'133,"0"0"0,0-1 0,0 1 1,0 0-1,0 0 0,0 0 1,0 0-1,0-1 0,0 1 1,0 0-1,0 0 0,0 0 1,0-1-1,0 3 0,-3 3 1,-2 1-1,-1 2 0,1-1 1,1-2-1,2-2 0,4-5 0,4-5 1,5-7-1,6-7 0,7-9 852,28 4 1,11-14-897,6 6 1,5-5-44,-10-8 1,2-3 0,1-2 94,6 0 0,2-3 1,0-3-118,4-7 0,0-4 0,-2-1-6,-2 0 1,-1-2 0,-2-4 87,4-8 1,-1-6 0,-5-1-44,-13 6 1,-4 0-1,0-4 15,4-7 1,-2-5-1,-5-2 13,-9 3 1,-4-3 0,-2-1-74,1-8 1,-3-2 0,-1-1 5,-2-2 0,-2-1 0,-4 1 22,-6 0 1,-4 1 0,-3 2-36,-1 7 1,-1 1-1,-5 3 65,-7 1 1,-4 2 0,-2 2-42,-1 4 1,-2 3-1,-1 1 229,-1 1 1,-1 1-1,-1 2-247,-1 1 0,0 1 0,1 3 53,-8-4 0,1 4-70,3 3 0,1 3 1017,7 7 0,0 3-1073,-29 0-37,28 6 1,1 4-323,1 5 1,1 5-337,-4 12 0,2 7-1400,3 4 1,2 4 2207,-2 8 0,2-1 0,-2 6 0,8-15 0</inkml:trace>
  <inkml:trace contextRef="#ctx0" brushRef="#br0" timeOffset="140508">27964 5147 12416,'0'-6'2637,"0"0"-1337,0 6-1003,1-11-157,0 8-140,0-8-17,-1 11-156,0 0 89,0 4 84,0 7 39,0 10-28,0 12 28,-2 5-39,-3 6 6,-2 1-1,-1-5 1,2-3-6,0-10 0,3-5 0,0-10 0,1-6 101,1-4-101,1-2-123,0-8 61,1-5 51,5-12 5,4-6-39,6-4 40,4-3 10,3 0-5,2 2 0,0 4 0,1 7 0,-4 5-39,-1 7-34,-3 7-50,-2 2 56,-2 5 45,-2 10 22,-1 7 0,-3 12 89,0 8-89,-1 3 45,-2 1-45,-1-2-179,0-8-494,-1-5-559,1-11-593,3-7-2198,3-6 4023,3-11 0,-6 6 0,-1-6 0</inkml:trace>
  <inkml:trace contextRef="#ctx0" brushRef="#br0" timeOffset="140852">28426 5168 12746,'-1'42'567,"1"1"0,0-1 0,0 16 0,5-9-477,14-20-12,2-7 40,2-7 78,-2-8-67,0-4 140,-2-8 22,-2-9 28,-3-9-212,-5-10 38,-2-4-77,-5-4-1,-1 2 39,-1 0-27,-5 7-46,-1 3-33,-6 8-145,-1 5-583,-1 8-354,-2 3-547,-1 4-657,0 6 2286,-4 6 0,10-4 0,0 3 0</inkml:trace>
  <inkml:trace contextRef="#ctx0" brushRef="#br0" timeOffset="141252">28938 4756 13821,'2'44'938,"0"0"0,0-1 1,1 20-1,0-6-871,-1-22 0,-1-2-289,1 2 0,0-1 247,0-2 0,-1 1 82,4 28-102,0-8 68,0-6 24,1-9-64,-1-9 128,1-7-105,-2-6 11,1-6 6,1-2 336,2-3-302,3-3 23,2-1-96,6-1-68,3 0-33,2-1-258,1-4-403,0-4-1114,-1-11 1842,-2-13 0,-10 14 0,-3-5 0</inkml:trace>
  <inkml:trace contextRef="#ctx0" brushRef="#br0" timeOffset="141466">28862 5177 15177,'59'-20'709,"-1"0"1,-3 2-1,-5 4-709,-1 14 0,-21 0 0,-1 0 0</inkml:trace>
  <inkml:trace contextRef="#ctx0" brushRef="#br0" timeOffset="142529">30282 4839 14986,'-46'-5'41,"1"-1"0,3 3 0,4 5 4,5 15 34,-2 8 5,4 4 5,2 5-83,5 0 44,7 2 17,5 0-21,7-4 43,3-3-44,11-6-45,4-6-117,12-5-80,5-7-447,3-2-34,2-11-50,0-6 314,-1-9 128,-3-9 286,-4 0 28,-6-3 180,-3 2 172,-7 3 315,-3 6 50,-4 5-264,-3 7-330,0 5-151,-1 4-386,0 2 380,1 7 6,1 7 40,2 8 83,2 9 22,6 2 46,4 4-102,5 0 35,5 0 78,3-3-23,1-2 0,2-5-11,-3-6 101,0-5-73,-5-5-22,0-6-174,-4-2-23,-3-2-940,-5-6 963,-4-8 0,-6 5 0,-2-3 0</inkml:trace>
  <inkml:trace contextRef="#ctx0" brushRef="#br0" timeOffset="147908">28089 6193 16824,'-9'-37'1383,"0"7"-1198,5 26-85,-1 1-55,1 2-45,-2 0-56,-2 1 56,-5 0 6,-4 4-6,-6 5-28,0 7 22,-4 7-27,2 5 33,1 5-6,2 6-89,3 4 11,3 7-107,5 1 68,4 0-101,4-3-162,2-5-337,3-5-672,3-7-559,3-4 1954,-1-1 0,-2-12 0,-3-1 0</inkml:trace>
  <inkml:trace contextRef="#ctx0" brushRef="#br0" timeOffset="148142">27751 6690 11619,'56'-21'0,"0"0"0,0-1 0,-11 5 0,0 0 0,0 0 0</inkml:trace>
  <inkml:trace contextRef="#ctx0" brushRef="#br0" timeOffset="148486">28408 6063 6834,'2'61'192,"0"-1"1,-1 0-1,1 1 1,0-1 0,-1 9-1,0 2 1,1-9-1,1-20 1045,3-19-1237,0-5 0,-2-8 0,-1-3 0</inkml:trace>
  <inkml:trace contextRef="#ctx0" brushRef="#br0" timeOffset="148733">28669 6399 12210,'0'53'0,"0"1"0,1-1 0,-1-10 0,0 0 0,1 0 0</inkml:trace>
  <inkml:trace contextRef="#ctx0" brushRef="#br0" timeOffset="148942">28604 6112 11866,'0'0'0</inkml:trace>
  <inkml:trace contextRef="#ctx0" brushRef="#br0" timeOffset="149179">28909 6184 11757,'0'58'495,"-1"1"0,1 0 0,-1 0 1,1 0-1,-1 0 0,1-9 1,-1 1-570,1 1 0,-1 15 0,1 7 1,-1-4-1,1-14 0,-1-23 42,1-21-1039,0-6-44,0-4 1115,0-17 0,0 12 0,0-12 0</inkml:trace>
  <inkml:trace contextRef="#ctx0" brushRef="#br0" timeOffset="149463">28931 6311 15778,'32'40'0,"0"-1"0,0 1 0,13 15 0,-19-14-56,-34-29 769,-5-5-1121,-3-4-42,1-2-704,0-1-631,3-4 1785,4-10 0,4 6 0,2-5 0</inkml:trace>
  <inkml:trace contextRef="#ctx0" brushRef="#br0" timeOffset="149879">29462 6232 6520,'-43'29'782,"1"0"1,3-3-1,11 0 1665,26 0-2503,2 0 1454,7 0-1398,4-3 860,9 0-860,2-2 3442,2 0-3436,-3-2-6,-4 0 0,-6-2 33,-6-1-33,-3 1 45,-13-1-39,-5 0-6,-15-1 0,-5-2-68,-2-4-296,0-3-61,4-4-494,6-1-1254,12-8 2173,7-13 0,8 8 0,1-7 0</inkml:trace>
  <inkml:trace contextRef="#ctx0" brushRef="#br0" timeOffset="150092">29816 6434 18627,'-26'-9'0,"5"1"0</inkml:trace>
  <inkml:trace contextRef="#ctx0" brushRef="#br0" timeOffset="152991">25959 3444 7526,'0'0'0</inkml:trace>
  <inkml:trace contextRef="#ctx0" brushRef="#br0" timeOffset="153774">26855 4784 11519,'-10'-10'5663,"1"0"-5568,8 8-95,-1-2 0,0 3 6,1-1 39,0 2-633,1-2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A71D-9B0E-F6B8-48C3-B5A58F47C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35F5A-2194-8A62-CAEA-43032CCFC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C1A5-6679-1CE1-F016-50768CC8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CF21F-45C7-A3D9-8505-F41527AB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B628A-7089-E582-A1A1-508A6473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3BDF-B23A-CEAC-20AB-28EDCA9B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C2CD-1CA7-9ADE-D965-6149ECC3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A2D7B-0455-2632-8F4E-340267DB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1803-EDCB-B218-C71A-8EB1E520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705F-7A37-41DA-CF20-009E944A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14986-D633-695F-C778-5ADBB250E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4C4A9-3B6F-869B-982A-E12045993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BE37-610A-84E3-45BD-DC6BB7CE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75E0-7B3D-0042-90D3-5125BA3C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EC638-F805-C7C5-4081-F9852FEC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8663-3CBC-8239-8F32-FDA40967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FF14-FD35-BB1C-E6EB-F02FA9E4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FF88-ADC3-4A2A-9A7B-1C461364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6C69-476A-6A99-6C68-45344EB2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59D3-4052-DEF5-174C-54260F05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4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E0C8-F025-B4F8-7EF0-22AE645B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81A08-BBB4-4CCD-2C18-ACD00C4A5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D497-7929-086C-EAE5-322FD234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FE78-5A5E-ADA9-B419-540546ED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3743-55E0-C0B8-76DE-453D9763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BF27-CD8B-A9BF-29BC-79F17359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4C36-3794-0CB0-F56B-C2CD2FCC2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7D89B-1B63-4F60-C2EE-D90BF0252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3040-8A34-4EC1-B4EE-60995A72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EF0D9-69CF-3AC9-89A4-15B5FE8D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D6413-B73C-2C98-C6D0-097C31B1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070F-CDB9-CD81-7BEC-37512111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A5682-7608-EC97-28B9-3931D22A5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CE6-AFD8-DA0B-F865-F1E98E6DE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5EF2-5C95-2E39-7D57-047768D9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E4DD1-EA6C-4EB7-64E1-97336DFFF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5F4B6-4A03-9478-22F2-2CFC9AE3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3B4A9-5F4D-ED9A-9BC0-915A5C5F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241CA-134A-A1A4-444D-7261D0C0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F15D-2545-D0A8-4FBD-9E746B1B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BAFCD-5A2A-0BC7-D9BB-220CD786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14447-857D-BA70-9F60-38D7CC1D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EF486-28CF-BAAC-45AF-3F8E1A5B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57BC3-0518-ECE7-AA4C-17DE9C3C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9D36F-DBA5-2F80-DBA0-9B266A1B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F1C74-8849-24EC-329C-03B1575E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3032-5D88-5962-BAB7-C4834F07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2FBE-56D9-C46A-139D-9B5EE19F7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3284-9A6C-6A39-6A8D-86952C01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A31B3-8EDA-410E-28C9-893CC2FC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2BF19-0BDC-68B2-78A4-CA14F2CB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29F06-CDD8-068E-43FA-E76F5252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2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30CD-FB8E-0DC8-9D55-93E0E1AC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5AA23-AC72-D945-56BD-010E597E5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75A0-F337-2107-4B6E-6096FA1CE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31C16-453A-451F-4157-1A29934F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7CA1-43E9-B648-DD52-EE5D0652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4049A-C9C0-2B70-84FA-EA1D0C72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FE2BD-0C7C-A03E-71CF-0C376C0D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EB628-AD0D-ED42-61AF-441B78F29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31E4-772F-4705-E74B-89EBFCD61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B7439-F71A-2140-93FF-59A3EEE8DB1A}" type="datetimeFigureOut">
              <a:rPr lang="en-US" smtClean="0"/>
              <a:t>6/8/25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66EB-7FBA-A553-46D0-FC6FA1FC8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AAED-4179-9AED-E0C1-E31BB3BA7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B7669-78C1-6740-9603-347875EA6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A076-C5D8-B29B-AE1D-E55A78409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Expressions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694F7-9D1F-F8B8-128E-4BCF80584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Artificial Intelligence</a:t>
            </a:r>
          </a:p>
          <a:p>
            <a:r>
              <a:rPr lang="en-US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Ajit Chavan</a:t>
            </a:r>
          </a:p>
          <a:p>
            <a:r>
              <a:rPr lang="en-US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Cornell College</a:t>
            </a:r>
          </a:p>
        </p:txBody>
      </p:sp>
    </p:spTree>
    <p:extLst>
      <p:ext uri="{BB962C8B-B14F-4D97-AF65-F5344CB8AC3E}">
        <p14:creationId xmlns:p14="http://schemas.microsoft.com/office/powerpoint/2010/main" val="108093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756-7347-5DBE-89D2-142A0C7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Quiz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3757C-5758-51D6-E9C2-CEBC50BD2C8E}"/>
              </a:ext>
            </a:extLst>
          </p:cNvPr>
          <p:cNvSpPr txBox="1"/>
          <p:nvPr/>
        </p:nvSpPr>
        <p:spPr>
          <a:xfrm>
            <a:off x="838200" y="2017059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Which of the following variable names are valid?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1AFEA-0763-EA52-67D5-D4A484448CF5}"/>
              </a:ext>
            </a:extLst>
          </p:cNvPr>
          <p:cNvSpPr txBox="1"/>
          <p:nvPr/>
        </p:nvSpPr>
        <p:spPr>
          <a:xfrm>
            <a:off x="1205753" y="2567297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_x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C5264-4BD1-9401-AD24-EAFADCA79237}"/>
              </a:ext>
            </a:extLst>
          </p:cNvPr>
          <p:cNvSpPr txBox="1"/>
          <p:nvPr/>
        </p:nvSpPr>
        <p:spPr>
          <a:xfrm>
            <a:off x="1205753" y="3124500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abc1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4A81-2FB7-63BD-315F-6A6A1843DB1D}"/>
              </a:ext>
            </a:extLst>
          </p:cNvPr>
          <p:cNvSpPr txBox="1"/>
          <p:nvPr/>
        </p:nvSpPr>
        <p:spPr>
          <a:xfrm>
            <a:off x="1205753" y="3681703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first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FF695-30D2-69DE-F777-4EA14724786A}"/>
              </a:ext>
            </a:extLst>
          </p:cNvPr>
          <p:cNvSpPr txBox="1"/>
          <p:nvPr/>
        </p:nvSpPr>
        <p:spPr>
          <a:xfrm>
            <a:off x="1205753" y="4238906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1abc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6C6A65-E5C4-52ED-E072-BF5F3014B85C}"/>
                  </a:ext>
                </a:extLst>
              </p14:cNvPr>
              <p14:cNvContentPartPr/>
              <p14:nvPr/>
            </p14:nvContentPartPr>
            <p14:xfrm>
              <a:off x="1597680" y="2696760"/>
              <a:ext cx="1881720" cy="200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6C6A65-E5C4-52ED-E072-BF5F3014B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8320" y="2687400"/>
                <a:ext cx="1900440" cy="20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26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C7D0B-664B-4BBD-1AC6-3F3FC292C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A3FE-114F-4E23-E8F0-1E69FBE0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Quiz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4627E-4436-E6CF-C38D-8E0229C61178}"/>
              </a:ext>
            </a:extLst>
          </p:cNvPr>
          <p:cNvSpPr txBox="1"/>
          <p:nvPr/>
        </p:nvSpPr>
        <p:spPr>
          <a:xfrm>
            <a:off x="838200" y="2017059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Which of the following variable names are good names?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F7AFC-3570-0318-175D-FD053CC36DC3}"/>
              </a:ext>
            </a:extLst>
          </p:cNvPr>
          <p:cNvSpPr txBox="1"/>
          <p:nvPr/>
        </p:nvSpPr>
        <p:spPr>
          <a:xfrm>
            <a:off x="1205753" y="2567297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_x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2DF0-3EFB-C17F-6172-EC986DF94D8B}"/>
              </a:ext>
            </a:extLst>
          </p:cNvPr>
          <p:cNvSpPr txBox="1"/>
          <p:nvPr/>
        </p:nvSpPr>
        <p:spPr>
          <a:xfrm>
            <a:off x="1205753" y="3124500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gradePointAverage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19D21-0BE2-5452-0B60-FBB82800A857}"/>
              </a:ext>
            </a:extLst>
          </p:cNvPr>
          <p:cNvSpPr txBox="1"/>
          <p:nvPr/>
        </p:nvSpPr>
        <p:spPr>
          <a:xfrm>
            <a:off x="1205753" y="3681703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fn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AB6A3-8647-7250-0B2B-6DFB35AD32FA}"/>
              </a:ext>
            </a:extLst>
          </p:cNvPr>
          <p:cNvSpPr txBox="1"/>
          <p:nvPr/>
        </p:nvSpPr>
        <p:spPr>
          <a:xfrm>
            <a:off x="1205753" y="4238906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last_name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C8C95D-49C5-10ED-EF36-0D9127F7E62A}"/>
                  </a:ext>
                </a:extLst>
              </p14:cNvPr>
              <p14:cNvContentPartPr/>
              <p14:nvPr/>
            </p14:nvContentPartPr>
            <p14:xfrm>
              <a:off x="2183400" y="2717640"/>
              <a:ext cx="2782800" cy="2003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C8C95D-49C5-10ED-EF36-0D9127F7E6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4040" y="2708280"/>
                <a:ext cx="2801520" cy="20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04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7EA90-5F85-3163-4A0A-A8C87905F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E413-4F54-992D-9E08-8CAD6AEF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Arithmetic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1CCCF-0382-11E9-8407-0252A8B6AF57}"/>
              </a:ext>
            </a:extLst>
          </p:cNvPr>
          <p:cNvSpPr txBox="1"/>
          <p:nvPr/>
        </p:nvSpPr>
        <p:spPr>
          <a:xfrm>
            <a:off x="838200" y="2017059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Work on numbers, including integers and floats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D7448-EB0F-2C6F-2B34-44BC9B32AD23}"/>
              </a:ext>
            </a:extLst>
          </p:cNvPr>
          <p:cNvSpPr txBox="1"/>
          <p:nvPr/>
        </p:nvSpPr>
        <p:spPr>
          <a:xfrm>
            <a:off x="838200" y="2805095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We will now learn operators: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20248-F3A5-484A-3178-9FEF15B0F6D1}"/>
              </a:ext>
            </a:extLst>
          </p:cNvPr>
          <p:cNvSpPr txBox="1"/>
          <p:nvPr/>
        </p:nvSpPr>
        <p:spPr>
          <a:xfrm>
            <a:off x="1353671" y="3537453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Addition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6E817-E4E3-96AA-738D-3C52D6BE9C40}"/>
              </a:ext>
            </a:extLst>
          </p:cNvPr>
          <p:cNvSpPr txBox="1"/>
          <p:nvPr/>
        </p:nvSpPr>
        <p:spPr>
          <a:xfrm>
            <a:off x="1353671" y="4094656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Subtraction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C7133-5C1B-DE02-8CD0-FD54CB4D48ED}"/>
              </a:ext>
            </a:extLst>
          </p:cNvPr>
          <p:cNvSpPr txBox="1"/>
          <p:nvPr/>
        </p:nvSpPr>
        <p:spPr>
          <a:xfrm>
            <a:off x="1353671" y="4651859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Multiplication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0DE35-5E5E-9D84-5364-22843A3FD082}"/>
              </a:ext>
            </a:extLst>
          </p:cNvPr>
          <p:cNvSpPr txBox="1"/>
          <p:nvPr/>
        </p:nvSpPr>
        <p:spPr>
          <a:xfrm>
            <a:off x="1353671" y="5209062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Division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7A79CF-4352-E489-4E89-191798FEA928}"/>
                  </a:ext>
                </a:extLst>
              </p14:cNvPr>
              <p14:cNvContentPartPr/>
              <p14:nvPr/>
            </p14:nvContentPartPr>
            <p14:xfrm>
              <a:off x="4361040" y="2432520"/>
              <a:ext cx="2829240" cy="317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7A79CF-4352-E489-4E89-191798FEA9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1680" y="2423160"/>
                <a:ext cx="2847960" cy="31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06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4E34F-5622-FC36-6DC6-EDF432498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215B-B476-E898-7EFA-506E6326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Arithmetic Operators (contd..)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7DA53-CAF9-DBC8-A116-58032B446CDE}"/>
              </a:ext>
            </a:extLst>
          </p:cNvPr>
          <p:cNvSpPr txBox="1"/>
          <p:nvPr/>
        </p:nvSpPr>
        <p:spPr>
          <a:xfrm>
            <a:off x="838200" y="2017059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Two Different Operators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C8160-F999-2938-C752-21FC2CF61054}"/>
              </a:ext>
            </a:extLst>
          </p:cNvPr>
          <p:cNvSpPr txBox="1"/>
          <p:nvPr/>
        </p:nvSpPr>
        <p:spPr>
          <a:xfrm>
            <a:off x="1573306" y="2709556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Integer Division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5559A-2E3B-EA7C-4DDE-383FA3DFEAC7}"/>
              </a:ext>
            </a:extLst>
          </p:cNvPr>
          <p:cNvSpPr txBox="1"/>
          <p:nvPr/>
        </p:nvSpPr>
        <p:spPr>
          <a:xfrm>
            <a:off x="1573306" y="4379277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Power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3BB865-16F0-5C80-129B-7004435B7362}"/>
                  </a:ext>
                </a:extLst>
              </p14:cNvPr>
              <p14:cNvContentPartPr/>
              <p14:nvPr/>
            </p14:nvContentPartPr>
            <p14:xfrm>
              <a:off x="2140920" y="1861200"/>
              <a:ext cx="7369200" cy="392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3BB865-16F0-5C80-129B-7004435B73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1560" y="1851840"/>
                <a:ext cx="7387920" cy="39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28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3CFAC-C9DC-56AE-5900-A700638B7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0F25-58B2-BEAA-6CC0-2138B02F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Order </a:t>
            </a:r>
            <a:r>
              <a:rPr lang="en-US" u="sng">
                <a:solidFill>
                  <a:schemeClr val="bg1"/>
                </a:solidFill>
                <a:latin typeface="Produkt Regular" pitchFamily="2" charset="77"/>
              </a:rPr>
              <a:t>of Precedence</a:t>
            </a:r>
            <a:endParaRPr lang="en-US" u="sng" dirty="0">
              <a:solidFill>
                <a:schemeClr val="bg1"/>
              </a:solidFill>
              <a:latin typeface="Produkt Regular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30A0F-7E5D-A337-CBDD-33D3B54D6351}"/>
              </a:ext>
            </a:extLst>
          </p:cNvPr>
          <p:cNvSpPr txBox="1"/>
          <p:nvPr/>
        </p:nvSpPr>
        <p:spPr>
          <a:xfrm>
            <a:off x="838200" y="2017059"/>
            <a:ext cx="978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Parentheses, power, multiplication, division, addition, subtraction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2A633B-62E8-8D66-EECD-0036B3F60E90}"/>
                  </a:ext>
                </a:extLst>
              </p14:cNvPr>
              <p14:cNvContentPartPr/>
              <p14:nvPr/>
            </p14:nvContentPartPr>
            <p14:xfrm>
              <a:off x="2059920" y="1911960"/>
              <a:ext cx="8794080" cy="384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2A633B-62E8-8D66-EECD-0036B3F60E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0560" y="1902600"/>
                <a:ext cx="8812800" cy="38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7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B722-EDEF-C411-49A2-FC56DAAA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4B83-C513-C8F3-CA50-289641D0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Comparison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5F6DC-40CB-CB90-72C6-A1E704827687}"/>
              </a:ext>
            </a:extLst>
          </p:cNvPr>
          <p:cNvSpPr txBox="1"/>
          <p:nvPr/>
        </p:nvSpPr>
        <p:spPr>
          <a:xfrm>
            <a:off x="838200" y="2017059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greater than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BF7D2-D1A1-695A-46D3-66EE68E0FCFC}"/>
              </a:ext>
            </a:extLst>
          </p:cNvPr>
          <p:cNvSpPr txBox="1"/>
          <p:nvPr/>
        </p:nvSpPr>
        <p:spPr>
          <a:xfrm>
            <a:off x="838200" y="2574262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less than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38BFF-9094-B587-1A71-03674560931D}"/>
              </a:ext>
            </a:extLst>
          </p:cNvPr>
          <p:cNvSpPr txBox="1"/>
          <p:nvPr/>
        </p:nvSpPr>
        <p:spPr>
          <a:xfrm>
            <a:off x="838200" y="3131465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equal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4E3DF-F6D5-AEAB-3B40-07CE599365AC}"/>
              </a:ext>
            </a:extLst>
          </p:cNvPr>
          <p:cNvSpPr txBox="1"/>
          <p:nvPr/>
        </p:nvSpPr>
        <p:spPr>
          <a:xfrm>
            <a:off x="838200" y="3688668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not equal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2B165-2F20-5ED8-D0A8-365D711B01BD}"/>
              </a:ext>
            </a:extLst>
          </p:cNvPr>
          <p:cNvSpPr txBox="1"/>
          <p:nvPr/>
        </p:nvSpPr>
        <p:spPr>
          <a:xfrm>
            <a:off x="838200" y="4245871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greater than equal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D552F-771A-74D2-0035-32A1E7C51925}"/>
              </a:ext>
            </a:extLst>
          </p:cNvPr>
          <p:cNvSpPr txBox="1"/>
          <p:nvPr/>
        </p:nvSpPr>
        <p:spPr>
          <a:xfrm>
            <a:off x="838200" y="4803074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less than equal 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6703B-47D9-AAAA-7415-7ACF5295BD9D}"/>
                  </a:ext>
                </a:extLst>
              </p14:cNvPr>
              <p14:cNvContentPartPr/>
              <p14:nvPr/>
            </p14:nvContentPartPr>
            <p14:xfrm>
              <a:off x="4031280" y="1456560"/>
              <a:ext cx="6487920" cy="371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6703B-47D9-AAAA-7415-7ACF5295B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920" y="1447200"/>
                <a:ext cx="6506640" cy="37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9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161D-4684-CF24-F9B5-1C5F8501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5055-2F40-30D4-BA98-71AE103E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Produkt Regular" pitchFamily="2" charset="77"/>
              </a:rPr>
              <a:t>Boolean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B2C0E-1ED9-356A-E15F-9FD1706EA1B2}"/>
              </a:ext>
            </a:extLst>
          </p:cNvPr>
          <p:cNvSpPr txBox="1"/>
          <p:nvPr/>
        </p:nvSpPr>
        <p:spPr>
          <a:xfrm>
            <a:off x="838200" y="2017059"/>
            <a:ext cx="29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0F591-D3E1-15A4-C99D-984E42B7AE84}"/>
              </a:ext>
            </a:extLst>
          </p:cNvPr>
          <p:cNvSpPr txBox="1"/>
          <p:nvPr/>
        </p:nvSpPr>
        <p:spPr>
          <a:xfrm>
            <a:off x="4623954" y="2017059"/>
            <a:ext cx="29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E3251-68C2-8E3E-16AE-8C19088F4DE3}"/>
              </a:ext>
            </a:extLst>
          </p:cNvPr>
          <p:cNvSpPr txBox="1"/>
          <p:nvPr/>
        </p:nvSpPr>
        <p:spPr>
          <a:xfrm>
            <a:off x="8409709" y="2017059"/>
            <a:ext cx="29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0C865E-BCEF-7F9F-AF8A-771AABB9E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38182"/>
              </p:ext>
            </p:extLst>
          </p:nvPr>
        </p:nvGraphicFramePr>
        <p:xfrm>
          <a:off x="942109" y="2805095"/>
          <a:ext cx="2438401" cy="1854200"/>
        </p:xfrm>
        <a:graphic>
          <a:graphicData uri="http://schemas.openxmlformats.org/drawingml/2006/table">
            <a:tbl>
              <a:tblPr firstRow="1" bandRow="1"/>
              <a:tblGrid>
                <a:gridCol w="679049">
                  <a:extLst>
                    <a:ext uri="{9D8B030D-6E8A-4147-A177-3AD203B41FA5}">
                      <a16:colId xmlns:a16="http://schemas.microsoft.com/office/drawing/2014/main" val="741985612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455487412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299198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X and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2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87804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EF7BA2-1D99-F337-ADFB-8CD396943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13536"/>
              </p:ext>
            </p:extLst>
          </p:nvPr>
        </p:nvGraphicFramePr>
        <p:xfrm>
          <a:off x="4623954" y="2805095"/>
          <a:ext cx="2438401" cy="1854200"/>
        </p:xfrm>
        <a:graphic>
          <a:graphicData uri="http://schemas.openxmlformats.org/drawingml/2006/table">
            <a:tbl>
              <a:tblPr firstRow="1" bandRow="1"/>
              <a:tblGrid>
                <a:gridCol w="679049">
                  <a:extLst>
                    <a:ext uri="{9D8B030D-6E8A-4147-A177-3AD203B41FA5}">
                      <a16:colId xmlns:a16="http://schemas.microsoft.com/office/drawing/2014/main" val="741985612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455487412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299198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X or 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2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87804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409B72-C124-8EA7-AABB-7D2E9FBFE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02823"/>
              </p:ext>
            </p:extLst>
          </p:nvPr>
        </p:nvGraphicFramePr>
        <p:xfrm>
          <a:off x="8517081" y="2805095"/>
          <a:ext cx="1697621" cy="1112520"/>
        </p:xfrm>
        <a:graphic>
          <a:graphicData uri="http://schemas.openxmlformats.org/drawingml/2006/table">
            <a:tbl>
              <a:tblPr firstRow="1" bandRow="1"/>
              <a:tblGrid>
                <a:gridCol w="679049">
                  <a:extLst>
                    <a:ext uri="{9D8B030D-6E8A-4147-A177-3AD203B41FA5}">
                      <a16:colId xmlns:a16="http://schemas.microsoft.com/office/drawing/2014/main" val="741985612"/>
                    </a:ext>
                  </a:extLst>
                </a:gridCol>
                <a:gridCol w="1018572">
                  <a:extLst>
                    <a:ext uri="{9D8B030D-6E8A-4147-A177-3AD203B41FA5}">
                      <a16:colId xmlns:a16="http://schemas.microsoft.com/office/drawing/2014/main" val="299198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not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2549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F2703F-D2CA-EC99-5163-FE48734B287D}"/>
                  </a:ext>
                </a:extLst>
              </p14:cNvPr>
              <p14:cNvContentPartPr/>
              <p14:nvPr/>
            </p14:nvContentPartPr>
            <p14:xfrm>
              <a:off x="1089360" y="577440"/>
              <a:ext cx="9928080" cy="4472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F2703F-D2CA-EC99-5163-FE48734B28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00" y="568080"/>
                <a:ext cx="9946800" cy="449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1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154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Apple Chancery</vt:lpstr>
      <vt:lpstr>Aptos</vt:lpstr>
      <vt:lpstr>Aptos Display</vt:lpstr>
      <vt:lpstr>Arial</vt:lpstr>
      <vt:lpstr>Georgia</vt:lpstr>
      <vt:lpstr>Produkt Regular</vt:lpstr>
      <vt:lpstr>Wingdings</vt:lpstr>
      <vt:lpstr>Office Theme</vt:lpstr>
      <vt:lpstr>Expressions</vt:lpstr>
      <vt:lpstr>Quiz 1</vt:lpstr>
      <vt:lpstr>Quiz 2</vt:lpstr>
      <vt:lpstr>Arithmetic Expressions</vt:lpstr>
      <vt:lpstr>Arithmetic Operators (contd..)</vt:lpstr>
      <vt:lpstr>Order of Precedence</vt:lpstr>
      <vt:lpstr>Comparison Operators</vt:lpstr>
      <vt:lpstr>Boolean Operators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Ajit Chavan</dc:creator>
  <cp:lastModifiedBy>Ajit Chavan</cp:lastModifiedBy>
  <cp:revision>4</cp:revision>
  <dcterms:created xsi:type="dcterms:W3CDTF">2025-05-30T05:10:31Z</dcterms:created>
  <dcterms:modified xsi:type="dcterms:W3CDTF">2025-06-09T03:33:34Z</dcterms:modified>
</cp:coreProperties>
</file>