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66" r:id="rId4"/>
    <p:sldId id="256" r:id="rId5"/>
    <p:sldId id="258" r:id="rId6"/>
    <p:sldId id="259" r:id="rId7"/>
    <p:sldId id="260" r:id="rId8"/>
    <p:sldId id="262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7"/>
    <p:restoredTop sz="94676"/>
  </p:normalViewPr>
  <p:slideViewPr>
    <p:cSldViewPr snapToGrid="0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4:02:48.9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13776 6746 15580,'2'17'611,"-8"4"-443,-4 10-34,-9 6-78,-1 8 45,-4 3-95,3 2 50,0-3-56,5-5 0,4-6 11,5-10-6,4-9 63,2-8-18,2-6 112,8-2-55,6-5-40,13-7-67,6-6 39,4-6-39,2 1-5,-2 2-1,-1 5-67,-6 4 23,-2 7-12,-6 2 29,-2 2 66,-4 5-33,-4 6 11,-5 12 107,-3 6-62,-4 8 6,-3 0-6,-5 2-45,-3-1 78,-4-6-49,0-3 27,-1-7-67,0-4-6,-4-4-173,-2-3-375,-4-4-819,-6-4 1373,-14-13 0,21 7 0,-4-8 0</inkml:trace>
  <inkml:trace contextRef="#ctx0" brushRef="#br0" timeOffset="374">13689 6697 14001,'51'0'2290,"0"0"1,-2-1-2291,11 1 0,-2 0-11,-19-1-79,-7 1-123,-6 0-11,-7 0-313,-8 0-718,-6 1 1255,-5 4 0,0-2 0,-2 2 0</inkml:trace>
  <inkml:trace contextRef="#ctx0" brushRef="#br0" timeOffset="1299">14672 7051 13737,'29'3'857,"2"-1"-728,0-2-39,3 0-79,18-4-28,-13 1-280,10-4-207,-20 2-280,-5 2-443,-6-3 1227,-6 1 0,-6 0 0,-4 1 0</inkml:trace>
  <inkml:trace contextRef="#ctx0" brushRef="#br0" timeOffset="1608">14848 6894 3607,'1'57'197,"0"-1"1,0 1 0,0-1-1,0 1 1,1 8 0,1 4-1,0-11 1,0-21 0,-2-25-1,6-4 1</inkml:trace>
  <inkml:trace contextRef="#ctx0" brushRef="#br0" timeOffset="2634">15784 6753 12163,'0'-5'3613,"0"1"-3506,-4 8 78,0 9-6,-4 10 39,-1 10-44,-1 9-163,-5 3 67,-2 7-281,-5 1 275,0 1-38,1-4 5,2-5-22,4-8-11,4-10 27,4-10-22,3-8 152,2-5 150,2-3-296,10-9 260,3-1-288,11-7 11,3 1-34,5 1-89,4 3-34,1 2-56,3 3 6,0 3-129,-1 0 6,-1 3 167,-4-2 34,-2 0 57,-7 0 10,-3-1 62,-6-1 0,-3 0 0,-4-3 0,-2-1 6,-4-3 61,-1-1-67,-2-2 129,0-1 11,0 0 33,-4 0 40,-2 2 17,-3 1-85,-1 3-72,2 3-6,2 1-67,1 4 0,2 0-89,1 1 89,0 3 5,-2 6 90,2 8-16,-1 6-18,0 5 35,2 3-96,0 2 84,1 1-79,0 1-10,0 0-102,0-4-391,0 0-426,0-4 924,0 1 0,0-13 0,0-1 0</inkml:trace>
  <inkml:trace contextRef="#ctx0" brushRef="#br0" timeOffset="3633">16913 6702 9811,'4'0'1434,"-1"0"655,-3 0-1607,-28 54 16,8-18-657,-1 5 0,-2 2 293,7-14 1,0-2-1,0 2 1,0 0-51,-1 2 0,1-1 11,-1 0 0,0-1-58,1 0 0,1-1 64,-15 23-96,5-6 218,5-10-223,6-8-45,6-10 39,3-8-549,4-4-397,7-6-4927,7-8 5879,6-4 0,-5 2 0,-3 2 0</inkml:trace>
  <inkml:trace contextRef="#ctx0" brushRef="#br0" timeOffset="4308">17321 6929 10727,'47'-10'1456,"-1"0"1,-21 11-900,25-6 1,-7 9-558,-42 18 439,-3 6-439,-7 1 277,-6 1-271,-6 1 44,-6-1-50,0-1 658,-1-1-652,2-3-6,1-1 0,4-5 0,4-2-6,5-5-55,5-4 55,4-2 6,2-4 78,1-1-16,5-1 28,3 0-85,8 0 90,4 0-89,5-3 33,5-1-33,6-4-6,2 1 0,2-2 0,-1 2-11,-2-1 11,-4 1 0,-5 1 5,-6 1 29,-6 2-34,-5 0-34,-6 3-39,-3-1-680,-1 1 1,-1 0 0</inkml:trace>
  <inkml:trace contextRef="#ctx0" brushRef="#br0" timeOffset="5207">18480 6922 12208,'6'0'1765,"-1"0"5,-5 0-1658,64-8-28,-25 2-425,7 1 0,3-1 341,5 0 0,1 0-106,-2-1 157,-6 0-444,-10 0 4,-8 2-121,-13 0-604,-7 2-2404,-12 1 3615,-9 1 0,3 1 0,-2 0 0</inkml:trace>
  <inkml:trace contextRef="#ctx0" brushRef="#br0" timeOffset="5491">18707 6741 14292,'7'45'677,"0"-1"1,0 0 0,3 17 0,-1-7-835,-2-7-375,-2-4-370,2-5-313,-1-5 1215,7-4 0,-7-14 0,3-3 0</inkml:trace>
  <inkml:trace contextRef="#ctx0" brushRef="#br0" timeOffset="5851">19589 6623 15165,'11'57'696,"0"0"1,-1-4 0,-3-6-647,-6-2-44,-1 0-1,0-3-5,0-4-106,0-7-269,2-6-398,1-7-740,4-9 1513,7-4 0,-6-5 0,3 0 0</inkml:trace>
  <inkml:trace contextRef="#ctx0" brushRef="#br0" timeOffset="6291">19917 6683 13749,'-7'39'997,"0"0"0,1-1 0,2-3-919,3 6-78,1 2 45,3-2-40,6-4 29,4-7 11,7-4 0,4-10-1,4-5-38,4-6 28,3-3-23,1-8-11,-1-5 0,-1-10 5,-5-4 7,-5-7 60,-8-2 52,-8-4 10,-4-2 73,-8 2 79,-7-1-135,-7 7-117,-11 2-29,-3 7 62,-5 3-72,-16 5-135,14 8-347,-8 2-801,24 8 1288,3 9 0,10-6 0,3 5 0</inkml:trace>
  <inkml:trace contextRef="#ctx0" brushRef="#br0" timeOffset="6826">20719 6709 14678,'11'0'129,"36"4"0,23 3 0,-11-2-891,-6-1 89,6 2 1,11 1 0,-22-3-1042,-34-4 1783,-7-5 1,-6 3 0,-1-3 0</inkml:trace>
  <inkml:trace contextRef="#ctx0" brushRef="#br0" timeOffset="7058">20968 6626 11452,'49'21'149,"0"1"1,-2-1-1,-12-2 1,-29-11-1,0 0 1</inkml:trace>
  <inkml:trace contextRef="#ctx0" brushRef="#br0" timeOffset="7541">21182 6602 12057,'-34'25'907,"-1"0"0,1 0 1,-4 1-905,4 3 1,-6 5 0,11-6-4,16-9-28,2-4-330,2-3-325,3-4-180,2-2 90,3-4-2549,0-1 2325,2-7 997,2-4 594,3-8 359,3-4-354,2-3-207,-1 1 6,1-4 223,-1 1 360,0 1-304,-1 1-61,-1 5 12,-2 4-46,0 7 17,-4 2-167,0 5-169,-2 1-257,1 1 179,2 4 78,1 8-84,2 9-84,1 10-44,3 5-18,1 2 23,2 4-50,0-4-6,1 0-123,0-4-353,-2-3-533,2-4-593,-1-3-4960,0-5 6562,0-4 0,-7-8 0,-1-3 0</inkml:trace>
  <inkml:trace contextRef="#ctx0" brushRef="#br0" timeOffset="8074">21735 6579 14409,'43'-1'497,"0"0"0,0-1 1,16 0-1,-16 8-531,-38 24-61,-3 4 62,-10 3 33,-5 0 89,-8 0-83,-4-4-6,1-3 67,1-7 51,3-2 50,4-7-51,4-3 96,5-5 17,3-3-23,3-2-129,1-1 73,5 0-33,5 0-40,7 0 40,7-3-118,5-2 90,2-2-85,4 0-10,-2 2-46,3 1-156,-4 2-437,0 1-862,-5 1 1506,1 2 0,-14-2 0,-1 2 0</inkml:trace>
  <inkml:trace contextRef="#ctx0" brushRef="#br0" timeOffset="9016">22818 6653 11502,'-5'0'2000,"1"0"672,4 0-2157,-5 0-16,4 0-180,-4 0-106,5 0-129,6 0-17,6 0-28,9 0-39,7 1 34,5 0-34,2 1 0,2-2-73,-1 2-67,-3-2-140,-3 2-17,-6-1 17,-6 0-129,-5-1-67,-6 0-275,-2 0-335,-4 0-2079,1 0 3165,0 0 0,-1 0 0,0 0 0</inkml:trace>
  <inkml:trace contextRef="#ctx0" brushRef="#br0" timeOffset="9683">23566 6464 13659,'43'-23'1124,"-1"1"0,0 0 0,6 0-1124,-2 1 0,8-4 0,-11 9 0,-15 14-39,-8 2-118,-6 0 56,-7 4 51,-3 4 10,-3 7 40,-3 6 6,-5 4 0,-5 4 5,-5 2 50,-2 2-61,2-1 40,2-4-40,4-4 0,5-5-6,3-5 6,6-1 39,9 0-39,8-2 17,13 2-17,6-1 0,3 0 0,-1 1-101,-4 1-44,-6-1 38,-7-1 6,-7 0 6,-6 0 6,-6-2 89,-3 1 336,-10-1-135,-8 1-33,-14-1-106,-12 0 39,-9-1-323,-5-2 233,-3 0 22,3-3-33,7-2-408,13 0 408,11-2 0,14 1 0,6-1 0</inkml:trace>
  <inkml:trace contextRef="#ctx0" brushRef="#br0" timeOffset="13391">15723 7789 14152,'-2'4'381,"0"-1"941,2-3-1283,5 0 28,6 0 73,12 0-89,14 0-12,13-2-406,-18 1 0,2-1 395,7-1 0,3-1-28,8 0 0,4 0-537,-13 0 0,2 1 1,1 0 480,4 0 0,1 1 0,0-1-167,2 1 1,0 0 0,0 0-19,-4 1 0,-1-1 0,-1 1-33,14 0 0,-3 1 2,-11-1 1,-3 1-48,-9-1 0,-1 2 229,-2-1 1,-1 0-34,32-2 39,-29 2 0,1-2 64,-1 1 1,1-1 19,-3-1 0,0 1 50,26-4 106,-10 1 258,-7-1 40,-6 0-45,-5-1 586,-5-1-637,0 1 1501,-5 0-1697,-2 1 383,-5 3-489,-3-1 60,-4 3-110,-3 0-1216,-2 1 34,-17 2 1176,-17 11 0,10-8 0,-5 7 0</inkml:trace>
  <inkml:trace contextRef="#ctx0" brushRef="#br0" timeOffset="16674">14135 8701 8416,'5'-8'5053,"-1"2"-4617,-4 6 371,0 0-740,-1 10 151,-4 3-5,-4 15-28,-6 5-84,-2 9-22,-4 5-29,1 2-50,1-1 6,3-3-1,5-8-5,4-8 6,4-10 28,2-8 16,6-6 56,7-4-66,11-9-24,8-5-32,7-8 10,3-2-28,2 2-38,0 2 21,-2 7-66,-1 4-13,-5 4-43,-3 3 77,-6 6 91,-4 7-158,-6 7 119,-6 8 44,-4 4 50,-4 5-44,-3 1 33,-8 1-39,-2-1 5,-11-2-5,-3-3 6,-5-3 56,-3-2-57,-2-4 74,-3-4-40,0-3-39,-1-6-683,2-3-493,0-3-914,0-3-3057,2-1 5147,2-7 0,16 6 0,6-5 0</inkml:trace>
  <inkml:trace contextRef="#ctx0" brushRef="#br0" timeOffset="17008">14048 8743 14169,'55'-13'496,"0"0"1,0 0-1,0 0 1,12-3 0,-2 1-1,-15 5-988,-12 6-203,-6 2-599,-8 1-974,-7 1-3288,-6 7 5556,-7-1 0,-2 2 0,-2-3 0</inkml:trace>
  <inkml:trace contextRef="#ctx0" brushRef="#br0" timeOffset="17349">14899 8946 14073,'57'-5'298,"1"0"0,-1 0 0,-4 1 0,-2 0 1,-15 1-1073,-17 1-447,-3 0-734,-4-4 1955,-1-6 0,-5 5 0,-1-2 0</inkml:trace>
  <inkml:trace contextRef="#ctx0" brushRef="#br0" timeOffset="17609">15133 8671 14365,'4'55'479,"0"1"1,0-1-1,-1-4 1,0 0-1,0-9-893,3 14-421,-3-4-649,2 0-1401,0-9 2885,1-7 0,-3-17 0,-1-8 0</inkml:trace>
  <inkml:trace contextRef="#ctx0" brushRef="#br0" timeOffset="20558">16283 8796 12253,'-8'0'2935,"2"0"-2022,6 0 526,0 0-1209,-3-18-140,3 7-46,0-15-44,4 12 0,6 0-5,3 1-68,3 0 62,5 4-28,4 0 33,5 5-56,0 1-5,3 3-17,-4 2-5,-2 8-107,-5 7 112,-5 12 44,-6 10-21,-6 5-40,-3 6-17,-9 3-174,-3 0 236,-11 2-45,-4-4-381,-4-3 281,-1-5 190,-2-5 11,1-7 16,3-7-10,3-7 89,6-7 17,5-4 62,6-5 33,5 0 153,2-1-422,6-5 51,6-1-67,10-6 78,7 1 0,5-1 0,3 1 0,3 2 0,-1 2-6,-1 3 12,-3 1-12,-4 2-16,-5 1 16,-6 0-56,-8 0 62,-4 0-89,-5 0-2236,-1 0-655,4 0-1702,1 0 4682,5-3 0,-5 2 0,-1-2 0</inkml:trace>
  <inkml:trace contextRef="#ctx0" brushRef="#br0" timeOffset="22941">16960 8907 15087,'-5'10'-6,"-1"4"12,-2 1-6,0 4 56,0-1-50,2 0 27,1-3-33,2-2 6,2-5 61,0-2 168,1-4 1507,0-1-1574,0-7-100,2-2 44,0-6-62,2 0-11,-1 2-28,-2 2-11,1 4 0,-2 2-140,1 3-1988,-1 0 364,2 1-214,1 0-3017,1 0 4995,1 2 0,-3-2 0,0 2 0</inkml:trace>
  <inkml:trace contextRef="#ctx0" brushRef="#br0" timeOffset="24126">17350 8572 12461,'0'-9'845,"0"1"-615,0 8-62,0 0-163,-4 0 1,1 0 61,-3 5 6,0 2 89,1 6-10,0 4 4,1 4-88,1 5-24,2 3-38,0 6 84,1 17-46,1-9 18,4 13-62,4-18 162,5-1-111,4-2-6,0-5-40,2-3 18,1-4-23,0-6-6,0-4-5,0-7 11,0-3 0,0-3 11,1-4-5,-3-5-6,1-7-6,-3-5-112,-2-5 23,-2-5-123,-2-24 218,-6 10 2,-3 12 1,0 1 137,-2-15-16,0 2 10,-5 4 6,-3 6-34,-6 5-50,-2 4-5,-2 5-46,0 5-5,-3 3 40,0 3-40,-2 1 5,0 4 1,0 1 22,2 2-28,1 1-6,1 1 1,3 2-40,2 4 39,2 4-22,1 3 23,4 0-197,0 1-134,5 0-566,0 0 902,14 0 0,-10-6 0,10-2 0</inkml:trace>
  <inkml:trace contextRef="#ctx0" brushRef="#br0" timeOffset="26191">18255 8660 8382,'-5'-6'729,"1"2"1366,4 4 11,0 0-1552,-7 0-33,4 0-67,-4 0-152,5 0-95,1 0-151,-2 0 23,0 0-35,1 0 80,-2 0-62,3 0-73,0 0 11,7 0 50,5 0-39,10 0 68,7 0-79,5 0 0,5 0-96,1 0 46,-1 0 44,-2 0 1,-5 0 5,-6 0-39,-5-1 39,-8 0-68,-4-1-128,-5 0-2369,-2 1-700,-8 1 3265,0 0 0,-1 0 0,3 0 0</inkml:trace>
  <inkml:trace contextRef="#ctx0" brushRef="#br0" timeOffset="26841">18402 8437 14393,'0'10'285,"0"-1"-5,0 0-95,0 1 264,0 7-192,0 6 29,0 8-157,1 6-6,2 8-73,3 3-33,4 3 39,2-1-45,-1-2-11,1-3-17,-1-3 17,-1-6 0,-2-7 6,-3-8 0,-1-7 111,-3-9 118,1-1-677,-1-4-673,0-7 1115,-1-3 0,0 1 0,0 0 0</inkml:trace>
  <inkml:trace contextRef="#ctx0" brushRef="#br0" timeOffset="28207">19888 7477 8623,'-5'9'2409,"1"-2"-1664,4-7 1938,0 0-2644,7 0 39,3 1-72,12 0 61,9 0-67,10-1 45,13 0-610,-23 0 0,3 0 520,7 0 1,4 0-4,7-2 1,3 1 17,-11-1 0,2-1 0,2 1-642,4-2 0,1-1 1,1 1 644,4-1 1,0-1 0,1 0-8,-1 1 1,-1-1 0,1 0-5,-3 0 1,-1 1 0,0 0 20,-3 0 0,-1 0 0,0 0-8,-3 0 1,-1 1 0,0 0 0,-2 0 0,0-1 0,-1 1-357,17-1 1,-2 0 377,-4-1 0,-2 1-3,-9 2 1,-2-1 5,-5 1 0,-1 0-67,28-3 207,-2 1 168,2-1-6,-8 2 180,-10 0 870,-15 2-641,-15 1 1888,-7 1-2235,-6 0-234,-2 0-2164,-7 0-4401,-4 0 6435,-9 0 0,8 0 0,2 0 0</inkml:trace>
  <inkml:trace contextRef="#ctx0" brushRef="#br0" timeOffset="30783">19037 8595 15300,'17'-28'353,"0"1"0,13-20-247,-11 33 1,0 0-57,2 4 23,1 0-73,3 4 0,1 2 0,1 3-50,0 0 16,0 5-117,-3 7-124,-5 9 270,-7 11 5,-5 8-90,-6 6 23,-6 5 0,-9 2-248,-9 0 315,-8-1 0,-3-5 5,-2-6-5,1-8 57,4-7-51,5-7 184,7-7 129,6-5 23,6-3-118,4-2-78,2-1-57,1-3 175,0-3-258,4-4-6,2-1 0,5 0-51,2 2 6,2 3-11,4 2 17,1 3 34,5 1-68,3 0 39,4 6-274,1 1-134,2 6-455,-1 1-335,1-1-868,2-1 2100,9 1 0,-20-6 0,1-1 0</inkml:trace>
  <inkml:trace contextRef="#ctx0" brushRef="#br0" timeOffset="31324">19729 8548 7675,'-11'42'851,"-1"-1"0,1 0 1,-4 16-1,9-11 915,26-19-1732,6-5-68,7-8-5,2-5 683,5-5-784,0-3 62,-1-4 33,-2-7 408,-4-5-318,-5-8 1390,-6-4-1065,-7-2-34,-6-2 39,-6 1-145,-3 0 16,-8 2-55,-5 1 38,-9 4-10,-3 2-96,-2 4 107,-2 4-124,0 4-28,-9 4-89,10 3-134,-5 7-197,13 5-739,3 6-1081,4 7 2162,4 4 0,4-11 0,3-2 0</inkml:trace>
  <inkml:trace contextRef="#ctx0" brushRef="#br0" timeOffset="32616">20518 8588 8343,'0'4'3574,"0"-1"-1429,0-3-1898,9 5 167,-1-4 17,11 4-44,-2-5-135,6 0-33,2 0-113,5 0-28,4-1-78,3 0 12,2-2-7,1 0-5,-1-1 0,-3 1 0,-5 0-5,-8 1 10,-7 0-10,-8 1-152,-4 1-2778,-3 0 0,-1 0 0</inkml:trace>
  <inkml:trace contextRef="#ctx0" brushRef="#br0" timeOffset="33674">21323 8326 8662,'-5'-7'4549,"1"0"-3972,4 7 459,0 0-958,54-49 6,-20 31-162,4-11 0,3 2 224,3 15-34,1 5-35,-3 2-43,-3 4-23,-6 1-22,-5 0-84,-8 7 89,-8 2 241,-5 9-235,-5 3 45,-4 3-39,-6 0 33,-4 2-39,-5-3 6,-1-2-1,3-5 29,3-3-34,3-4 0,3-4-157,3-1-201,2-1 358,1-1-6,8 0 6,6 1-90,12 2-285,22 7 146,-10 1-85,12 7-5,-22 0-174,-3 3-50,-10 1 274,-5 2 212,-6-2 57,-4-1 6,-9-1 163,-7-4 99,-11-1 57,-6-5 0,-5-3 112,-2-3 207,-2-3 5,2-2-32,4 0-35,5-1 191,2 0-655,13-1-118,1 0-499,13 0-2671,1 0 3170,11 1 0,-8 0 0,8 0 0</inkml:trace>
  <inkml:trace contextRef="#ctx0" brushRef="#br0" timeOffset="41999">15587 10249 10181,'0'-6'425,"0"1"645,0 5-678,53-8 1,-16 4-239,5-2 0,3 1-805,17-3 855,-29 4 1,0-1-121,0 0 0,0 0 167,27-4-240,-8-1-11,-12 3 34,-13 3-34,-10 1 112,-9 2 11,-5 1 717,-3 0-667,0 4 104,0 5-115,-2 7 12,-2 6-12,-1 7 57,0 6 10,2 5-105,-2 6-18,2 4-72,-1 4-230,-1 1 196,2 0 0,-4-2 0,1-6-5,0-7-46,-1-9-151,1-6-134,1-7-465,0-6-531,-1-7-2611,0-3 3943,-3-2 0,5 0 0,0 0 0</inkml:trace>
  <inkml:trace contextRef="#ctx0" brushRef="#br0" timeOffset="42299">15788 10622 13474,'44'-5'1316,"-1"0"0,-1 0 1,-5 0-1312,2-2-5,-1-1-89,-2 1-208,-4 1-526,-4 3-852,-1 1 1675,3 2 0,-14 0 0,0 0 0</inkml:trace>
  <inkml:trace contextRef="#ctx0" brushRef="#br0" timeOffset="43225">16904 10319 8035,'-5'0'3154,"1"0"-286,4 0-2376,-9 0-16,6 0 12,-7 0 184,10 0 275,0 0-908,6 0-34,5 0 57,13 0-62,9 0-6,11 0-94,8 0-203,6 0-474,3 0 88,-3 0-51,-6 0-195,-9 0 196,-12 0 285,-12 0-1103,-10-3-2117,-9-1 3674,-9-3 0,4 3 0,-3 1 0</inkml:trace>
  <inkml:trace contextRef="#ctx0" brushRef="#br0" timeOffset="43516">17192 10138 14577,'10'49'556,"1"-1"1,1 8 0,-1-4-1263,-2-3-11,-3-17 0,0 0-1445,1 13 2162,2 5 0,-5-25 0,0 0 0</inkml:trace>
  <inkml:trace contextRef="#ctx0" brushRef="#br0" timeOffset="44050">18063 10039 14829,'47'-11'350,"0"0"0,0 1 1,18-5-1,-17 14-350,-35 33-90,-7 9-33,-5 4 34,-8 2 10,-5-2 79,-8-4 0,-3-7 62,0-6-57,1-7 225,5-6 190,2-6 67,4-4-156,5-2-147,3-3 242,2 1-426,6-1 0,4-1 0,7-2 0,3-3 0,4-3-39,5 0-68,2 0-374,3-1-354,2 0-369,1-1-571,7-3 1775,14-7 0,-24 9 0,3-3 0</inkml:trace>
  <inkml:trace contextRef="#ctx0" brushRef="#br0" timeOffset="44490">18756 9893 13301,'-19'56'836,"-1"0"1,2-5-1,6-7-685,15-14-5,4-2-34,8-4-79,7-3 74,5-5-96,5-4 79,0-6-57,1-3 23,0-3-50,-3-5 111,-3-5 85,-5-7 50,-5-6 6,-4-4-51,-6-5 106,-3-1-150,-3-4 128,-1 3-218,-7 1-45,-2 3-28,-10 4-84,-5 3-23,-4 8-139,-4 3-51,-5 8-263,-1 2-414,-1 5-942,-1 13 1916,-6 20 0,22-14 0,-1 7 0</inkml:trace>
  <inkml:trace contextRef="#ctx0" brushRef="#br0" timeOffset="45949">18203 11304 10534,'-5'-3'2800,"1"-1"342,4 4-2974,-3-14-44,3 6-91,2-11 6,7 10-33,8-2-6,7 2 0,6-2-6,7 3-38,2 2 16,1 3-68,-3 2-228,-5 3 105,-7 7-44,-8 6 123,-8 11 62,-5 5-24,-6 6 102,-8 3-28,-17 16 28,0-16 74,-8 6 4,12-23 112,4-6 6,5-6 62,3-5-62,5-3-106,3-1-1,2-1 102,1 0-191,7-1 117,3 0-61,11 0 34,7 0-85,7 0 57,7 0-62,4-3 0,2 1 0,-1-3 0,-5 2 0,-7-1-56,-7 2-11,-9 1-28,-7 0 27,-5 1-144,-5 0-668,-1-1-694,-1-4 1574,0-5 0,0 4 0,0-2 0</inkml:trace>
  <inkml:trace contextRef="#ctx0" brushRef="#br0" timeOffset="46524">18947 11029 13777,'45'-12'685,"0"0"0,0 0 0,6-2-696,1 3 0,11-2 0,-13 3 5,-13 6-61,-13 3 33,-9 0-66,-9 1 100,-4 0 117,-2 4 29,0 6-40,-3 10 12,0 9 33,-2 7-33,0 6-34,2 3-40,0 2 91,-1 3-130,2 0 79,-3 1-84,1-3 0,-1-2 6,1-7-6,1-4 0,2-7-140,0-6-235,0-7-196,0-4-511,-1-4-239,-1-3-847,-1-2 2168,-4-2 0,4 0 0,0 0 0</inkml:trace>
  <inkml:trace contextRef="#ctx0" brushRef="#br0" timeOffset="46749">19059 11334 13390,'58'-9'0,"1"0"0,0-1 0,-13 3 0,1-1 0,0 1 0</inkml:trace>
  <inkml:trace contextRef="#ctx0" brushRef="#br0" timeOffset="47057">19983 11191 15165,'57'-8'-11,"0"-1"0,-5 2 0,-8 1-2252,-12 5 2263,10-3 0,-19 1 0,3-1 0</inkml:trace>
  <inkml:trace contextRef="#ctx0" brushRef="#br0" timeOffset="47599">20723 10832 14897,'51'0'-23,"0"-1"1,0 1-1,0 0 1,12-2 0,-3 1-1,-22 10 23,-32 23 0,-11 5 28,-8-7 0,-4-1 151,-12 17-33,5-17 0,0-1 229,-8 4 62,4-7-34,8-6-33,7-7-84,5-6-40,5-3-156,2-2 481,1-1-498,6 0 11,3 0-84,10 0 100,7 0-100,6 0-67,7 0-560,6 0-1031,10 0 1615,-18 0 1,-1 0 0,4 0 0,4 0-1</inkml:trace>
  <inkml:trace contextRef="#ctx0" brushRef="#br0" timeOffset="48949">21372 11189 12477,'2'12'751,"0"-1"-589,-2 0 1,-4 1-35,-3 3 74,-6 1-79,-6 3-16,-6 1 89,-7 1 61,-7 2-10,-8-3-18,-5 1-371,-4-5 501,-3-2-40,3-2 37,0-5 3,9-1-29,6-3 29,10-2-124,11 0-235,7-1-17,8 0 355,3 0-875,2 0-49,5 0-624,14 0-4921,6 0 6131,14 0 0,-19 0 0,-3 0 0</inkml:trace>
  <inkml:trace contextRef="#ctx0" brushRef="#br0" timeOffset="49332">22218 11048 15210,'52'-9'-582,"0"1"1,0-1 0,-4 1 0,-1 1 0,-8 2-1649,2 4 2230,-7 1 0,-17 0 0,-7 0 0</inkml:trace>
  <inkml:trace contextRef="#ctx0" brushRef="#br0" timeOffset="49566">22307 11198 13418,'56'-9'30,"0"0"1,0 0 0,8-2 0,-12 2 0,-19 5 0</inkml:trace>
  <inkml:trace contextRef="#ctx0" brushRef="#br0" timeOffset="51007">23448 10677 12337,'42'-7'390,"-1"-1"0,-2 1 1,-4 2-296,8 5-84,-5 0-11,-6 7-28,-8 5 28,-10 10 107,-7 7-12,-10 4 34,-13 7-68,-9 3 18,-12 1-246,-3 0 525,-1-6 101,2-4-98,5-9 93,6-6-56,8-8 173,6-4-145,6-5-51,4-1 226,3-1-568,12-3 63,3-3-124,16-2 28,0-2 6,8 1-6,2 2 0,4 3-476,-10 2 0,0 1-504,20-1-111,-15 1 0,2-1 1091,-1 0 0,-3 1 0,5-2 0,4 0 0</inkml:trace>
  <inkml:trace contextRef="#ctx0" brushRef="#br0" timeOffset="51658">24230 10518 13267,'-9'48'606,"1"1"1,-1-3 0,0-4-529,-3 6-72,0-1 50,-1-5-45,3-6 62,0-10 33,3-5 153,2-9 245,3-5 100,1-4 712,1-2-1316,4-1-22,6-2-79,9-3-123,9-3-17,8-2-27,6 0-102,4 0-182,4 0 120,0-1-83,0 0 106,-3 0 213,-6-2 196,-7 0 5,-8-1 214,-8 1 22,-8-2 274,-5-1-195,-4-1 109,-1 1-233,-5-2 22,-2 1 57,-5 0 55,-2 3-100,2 2-46,2 3 46,1 3-191,4 2-39,1 1-33,3 2 33,-1 1-6,2 6 6,-2 8 45,2 12-40,-1 11 74,1 8-79,0 6-317,0 6 317,1 2-173,3 2-359,-1-29 0,1 1 532,2 6 0,0-1 0,0 3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4:03:48.02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15498 8354 6025,'8'0'1131,"-1"0"-672,-7 0 196,1 0-543,-1-3-112,0 2 0,0-2-67,0 2 28,0 1 95,0-3-56,0 1 90,0-1 5,0 2-706,0 0 561,0-1 22,0 1 28,0-2 0,0 2-45,0-1-817,0 0 302,2 2 560,0-1 0,1 1 0,-1 0 0</inkml:trace>
  <inkml:trace contextRef="#ctx0" brushRef="#br0" timeOffset="14691">7234 7982 16432,'17'0'134,"8"0"-100,15-3 10,15 0-41,-19-1 0,4-1-845,9-1 1,5-1 842,-11 2 1,3-1 0,1 1-2,6-2 0,1 0 0,2 1-535,2 0 1,0 0 0,1 0 407,-2 1 0,0-1 0,-2 1 2,-6 1 0,-1 0 0,-2 1-150,15-2 0,-4 2-128,-13 0 1,-3 0 181,-6 1 0,-1 0-20,24-1 236,-4 1-1,-1-2 12,-7 2 1089,-7-2-1005,-11 2 1937,-8 0-1870,-5-1 496,-2 2-541,0-1 13,0 2-29,2-2-63,2 1 57,0-2-51,3 1 45,-3 0-78,1-1-6,-4 2 0,-1-1 0,-3 2 0,-4-1 0,-1 1 67,-3 0 112,-1 0-185,-9 0-425,0 2-179,-8 2-253,2 5-504,1 2-184,0 3-1339,2-1 2890,0 1 0,6-8 0,1-1 0</inkml:trace>
  <inkml:trace contextRef="#ctx0" brushRef="#br0" timeOffset="18191">7754 8551 10601,'10'-9'2229,"-3"2"-1540,-7 7 1153,0 0-1438,2-2-29,-1 1 118,1-1-493,-2 8 6,0 7-6,0 11 5,0 9-5,0 8 62,0 4-51,0 5 12,-3-1-23,-2 1-40,-3-1 29,-1-5-151,0-2 162,-1-9 0,1-4 0,3-8 67,1-8 62,3-5-28,1-6-857,1-1-813,2-10-1652,2-2 3221,3-8 0,-2 8 0,-1 3 0</inkml:trace>
  <inkml:trace contextRef="#ctx0" brushRef="#br0" timeOffset="19050">8061 8616 11900,'27'-24'1658,"0"1"0,0 2 0,-1 3-1546,15 6 0,4 2-67,3 1-45,0 3 0,-2 2-112,-6 3-56,-8 10-118,-9 7 275,-12 14 17,-6 12-6,-15 7 5,-8 5-181,2-25 0,-1-1 179,-3 0 0,-1-1-3,1-1 0,-2 0 50,-21 18-33,3-7 212,6-8-94,5-9 38,10-7-77,4-6 66,9-3 34,3-3 185,2-1 38,7-1-419,6-6 0,10-1-11,7-5 5,7 0-44,6 0 50,6 2-6,5 1-249,3 2 249,0 2-218,-1 1 162,-3 1-27,-9 1 89,-7 1 5,-10 0 1,-9 1 5,-8 1 51,-5 0-62,-3 0-349,-1-1-2345,-5 0 2694,-14-3 0,10 2 0,-9-1 0</inkml:trace>
  <inkml:trace contextRef="#ctx0" brushRef="#br0" timeOffset="20517">9336 8660 16191,'-4'0'918,"8"0"-755,6 0-40,11 0-73,5 0 1,6 0-40,9 0-11,4 0 0,6 0-73,-1 0-168,-1 0-224,-5 0-117,-6 0-175,-8 0 7,-7 0-129,-7 0-241,-8 0-2550,-4-3 3670,-6 2 0,1-1 0,-1 1 0</inkml:trace>
  <inkml:trace contextRef="#ctx0" brushRef="#br0" timeOffset="20825">9496 8555 13121,'33'-2'2218,"0"-1"0,26-1-2212,-27 4 61,0 1-61,2 5-6,-3 1-208,0 6-312,-4 0-522,-2 1-627,-4 0-1059,-4-3 2728,-2 1 0,-8-6 0,-1-1 0</inkml:trace>
  <inkml:trace contextRef="#ctx0" brushRef="#br0" timeOffset="21116">9868 8419 12018,'-39'28'985,"0"1"1,2-2 0,5-1-936,2 6-5,0 2-45,-1-1-5,0 0 5,3-4-135,1-3-167,2-4-124,5-3-201,3-5-23,6-6-605,5-4 1255,2-5 0,3 1 0,1-2 0</inkml:trace>
  <inkml:trace contextRef="#ctx0" brushRef="#br0" timeOffset="21416">9594 8479 13009,'8'59'5506,"0"-1"-5394,-3-13-450,1 6 400,-2 2-57,1 2 29,-1-2-28,1-2-6,-2-5-88,0-5-416,0-7-860,-1-8 1364,0-5 0,-1-12 0,0-2 0</inkml:trace>
  <inkml:trace contextRef="#ctx0" brushRef="#br0" timeOffset="24166">10472 8278 11514,'1'-5'1350,"0"1"-813,-1 4-357,-31 34 55,18-12 196,-25 28-39,24-20-84,2 2 45,1 6-101,2 5-179,2 7 50,4 3-328,1 4 283,2 1-72,8-2 33,5-4-39,10-5 0,5-6-78,4-7-113,3-8 191,1-9 73,-2-7-28,-1-6 0,-5-4 5,-6-1-44,-5-4 210,-7-1-288,-6-3-371,-2 0-705,-2 0-1843,0-1 2991,-3 2 0,2 3 0,-2 2 0</inkml:trace>
  <inkml:trace contextRef="#ctx0" brushRef="#br0" timeOffset="24558">10768 8685 12158,'45'-14'3574,"-17"3"-3530,32 5-38,-28 1-12,-3 3-27,-1-2-74,-4 2-95,-5 0-95,-5 0-145,-5 1-208,-5 1-419,-1-1 1069,0 0 0,-2 0 0,1 0 0</inkml:trace>
  <inkml:trace contextRef="#ctx0" brushRef="#br0" timeOffset="24900">11261 8435 12309,'0'-4'4307,"0"6"-4234,0 12-22,0 9-18,0 5-22,0 4-5,0 2 39,1 0-40,0-2-5,0-2-106,1-4-230,-1-5-269,1-2-375,-1-7-342,-1-3 1322,0-5 0,0-3 0,0-1 0</inkml:trace>
  <inkml:trace contextRef="#ctx0" brushRef="#br0" timeOffset="25426">11492 8100 4946,'41'36'296,"0"0"1,0 0 0,0 1 0,0-1 0,0 0 0,0 1 0,11 8 0,5 2 0,-5-1 0,-10-4 0,-18-6 2000,-29 27-2264,-3-31 1,-3-1-32,-5-2 1,-4 0 31,-3-1 0,-3-2 24,-1-2 1,-2-2 103,1-1 1,-1-1 67,-26 11 150,7-7 12,8-8 1214,10-6-1410,8-7 837,8-1-887,6-2 3169,2 0-3315,5 0-2017,0 0 1,1 0 0</inkml:trace>
  <inkml:trace contextRef="#ctx0" brushRef="#br0" timeOffset="28334">5071 8835 15137,'-8'3'-151,"-1"8"202,0 9 16,-4 10 28,-1 7-95,-2 4 67,2 1-67,1 0 6,4-5-6,2-4 0,4-8 5,2-7-5,1-7 84,4-6-28,7-3-5,9-2-46,11-4-5,5-4-33,5-2-1,0-2-5,-2 4-51,-3 3 40,-6 3 22,-5 2 22,-7 5 6,-5 6 0,-7 8 112,-5 20-39,-10-4-34,-6 11 17,-9-11-5,-3-6-51,-3-2-73,-1-5-347,0-6-823,-4-4 1243,-11-6 0,21-3 0,-3-2 0</inkml:trace>
  <inkml:trace contextRef="#ctx0" brushRef="#br0" timeOffset="28634">5024 8826 14936,'51'-18'329,"0"0"0,0 0 1,-4 2-1,-2 0 1,-9 6-862,-1 9-454,-4 1-314,0 3-739,3 4-3348,-1 3 5387,1 1 0,-17-5 0,-5-1 0</inkml:trace>
  <inkml:trace contextRef="#ctx0" brushRef="#br0" timeOffset="28983">5713 9039 13088,'50'-2'1512,"1"1"0,-5 0 0,-4-1-1848,4-3-352,-10 1-388,9-2-341,-15 1-605,-2-3 2022,-1-7 0,-14 7 0,-2-2 0</inkml:trace>
  <inkml:trace contextRef="#ctx0" brushRef="#br0" timeOffset="29275">5936 8796 14135,'-6'41'1406,"0"0"0,-2 3-1356,6 11 1,4 1-51,-2-5-68,0-16 1,0 0-442,0 14-590,0 8-429,1-28 1528,13-5 0,-9-12 0,8-4 0</inkml:trace>
  <inkml:trace contextRef="#ctx0" brushRef="#br0" timeOffset="29950">6501 8660 14398,'-6'45'629,"0"0"1,0-3-1,-1-2-495,-8 5-38,-5 15-91,6-20 1,-2 5 5,10-24-11,2-6 84,3-7-45,0-3 45,1-3-45,0-1 79,7-1-45,4 0-23,10 0 23,3 0-67,6-4-12,3-2 6,1-4-11,3 0-174,0-2 79,-1 1-174,8-5 240,-15 5 40,3-2 62,-20 6 84,-4 1-40,-5-1 12,-2 0 27,-1-3-16,0 1 151,-2-2-196,-3 1-28,-2 2 62,-1 0-12,0 2 28,1 0-94,1 3 44,3 0-84,1 2-6,1 1-123,0 0 129,-1 10 0,-2 6 56,0 15-56,-1 8 39,1 5-5,-1 3-23,2-2 23,0-1-68,0-6-263,0-1-739,0-6-1148,-6 0 2184,-6 0 0,6-13 0,-3-3 0</inkml:trace>
  <inkml:trace contextRef="#ctx0" brushRef="#br0" timeOffset="30899">7618 8236 9845,'0'-4'885,"0"1"902,0 3-1418,-27 73-5,9-30-1071,-3 11 0,-1 2 908,7-20 1,1-2-51,-4 6 0,0 2-109,0 3 0,-2 5 4,1-2 1,-2 4 0,1-3-44,-3 9 0,0 0-271,4-10 1,-1 3-1,2-4 338,1-2 0,1-4 145,2-3 1,0-3-8,-7 23 252,5-15-298,5-14 1130,6-12-1180,1-8 430,3-6-1982,1-2 815,4-8 625,-1-2 0,2 0 0,-3 2 0</inkml:trace>
  <inkml:trace contextRef="#ctx0" brushRef="#br0" timeOffset="35367">6314 9888 14521,'36'-5'348,"11"-4"-329,-14 3 1,3-1-1235,11-3 1,4 0 1215,-8 2 1,2 0 0,2 0-830,6-2 1,2 0 0,0 0 829,5 0 0,0-1 0,0 1-2,1-1 0,1 0 0,-2 1-112,-3 1 0,-1 0 1,-1 1 55,-2-1 0,-1 1 0,-1 0-68,-5 2 1,-2 0 0,0 0-87,14-1 0,-2-1-13,-9 3 1,-2 0 132,-8 1 1,-2 0 84,28-2 5,-3 1 33,1 0-27,-7 0 794,-7 2-626,-13-1 2394,-7 2-2366,-5 0 1791,-3-1-1904,-3 0 422,1 1-455,-1-3 138,0 3-166,-1-1-23,-2 1 18,-3 2-23,-2-1-6,-3 0 6,-1 1-11,0-2 11,0 1 0,1 0 0,0 1 0,0 0 62,-1 0-57,-1 0 23,-2 0-974,0 0 946,-6 0 33,-2 2-33,-6 0 17,-2 1 22,-1 0-78,2 0 39,0 0-61,2 2-477,3 1-728,1 2-873,4 0 2139,2 0 0,1-3 0,1-3 0</inkml:trace>
  <inkml:trace contextRef="#ctx0" brushRef="#br0" timeOffset="36816">8371 9897 8102,'-5'0'633,"1"0"499,4 0-801,-21 0-46,14 0 12,-15 0-79,18 0-72,2 0 638,1 0-296,11 0-175,6 0-223,19-2 33,9-2-84,13-3-375,-22 1 0,1 0 336,7 0 0,3-1-749,8-1 1,4-1 722,-13 2 0,2 1 0,1-2-573,5 0 1,1 0 0,1 0 531,3-1 0,0 0 0,1 0-61,-2 0 1,1 0 0,0-1 78,-4 2 1,1-1 0,-2 1-20,-1-1 1,-1 1 0,0 1 48,-5 0 1,-2 1-1,0 0-380,16-3 0,-3 2 326,-9 2 0,-2 0 156,-8 1 1,-2 0-87,-4 1 0,0 1 3,27-4 0,-1 1 129,-7 1 1164,-11 1-620,-14 0 1762,-10 3-1847,-10-1 883,-3 1 439,-3 0-1363,0-2-396,0 0-47,0-1-104,-2 0-107,-2 1-509,-4 0-459,-4 2-432,-9 0-1814,-2 3 3321,-7 3 0,14-2 0,3 1 0</inkml:trace>
  <inkml:trace contextRef="#ctx0" brushRef="#br0" timeOffset="38933">5539 11209 9621,'-1'-9'1232,"0"2"-935,1 7 2150,0 0-1590,2-49-134,-1 29-336,2-36-152,0 45-112,-2 2 67,0 4-190,-1 1-498,0 3 492,0 12 6,-1 3-5,-3 15-1,-2 5 12,-4 5-12,0 3 12,-1 1 39,2-2-45,1-5 0,1-6 0,4-8 0,1-6 39,2-8 22,0-4 208,4-3-146,9-2 6,26-12-90,0 2-39,17-10 0,-11 10-50,-4 2-45,-1 6-45,-6 1-163,-5 3 147,-7 6 93,-4 7 58,-8 10 10,-4 6 18,-4 5-23,-2 2 0,-5 1 51,-4 0-18,-6-4 74,-4-2-68,-2-5 95,-3-4-128,-3-2-12,-2-5-313,-4 0-325,-2-4-745,-2-2-768,-9-5 2157,-16-3 0,26-2 0,-2-1 0</inkml:trace>
  <inkml:trace contextRef="#ctx0" brushRef="#br0" timeOffset="39243">5494 11124 12970,'55'-19'700,"0"0"0,0 0 0,-5 1 1,-1 1-1,-12 6-706,-7 6-296,-3 3-185,-1 1-393,-2 1-515,4 0-4209,-2 2 5604,0 3 0,-12-2 0,-5 1 0</inkml:trace>
  <inkml:trace contextRef="#ctx0" brushRef="#br0" timeOffset="39608">6363 11374 15210,'60'-7'152,"-1"0"0,1 0 0,-1 0 0,-5 1 0,1 0 1,-6 0-1,-12 1-881,-1-4-525,-10 3-152,-8-1 1406,-8-2 0,-6 4 0,-3-1 0</inkml:trace>
  <inkml:trace contextRef="#ctx0" brushRef="#br0" timeOffset="39933">6644 11034 14269,'2'53'619,"1"0"1,-1 0 0,0-4-1,1-1 1,-2-6-620,2 18 101,-1-3-101,-2-6 5,0-3-5,0-8-280,1-5-728,-1-7-633,2-7-5633,-2-7 7274,1-6 0,-1-4 0,0-4 0</inkml:trace>
  <inkml:trace contextRef="#ctx0" brushRef="#br0" timeOffset="47149">7591 10892 14852,'-1'-11'734,"1"2"-454,-2 9-235,0 0-12,-4 0-33,-3 5 0,-3 4-5,-4 11-6,-2 7 11,0 6 0,0 9 33,3 2-33,3 7 6,3-2-6,4 1 28,3-4-28,2-3 0,6-5 5,4-3-5,6-7 101,4-4-101,3-8 67,1-6-61,1-5 33,1-5-33,-2-11-1,1-7-5,-3-12 6,-2-7 22,-2-5-22,-6-3-1,-3-3 29,-5 1 145,-3 0-5,-4 2 195,-4 4-223,-7 4-23,-4 5-67,-2 6-45,1 5-11,1 6-28,3 6-73,3 4-464,3 4-1,3 1-353,1 6-531,3 10-1373,1 6 2823,4 7 0,-2-14 0,2-3 0</inkml:trace>
  <inkml:trace contextRef="#ctx0" brushRef="#br0" timeOffset="47458">7999 11277 15378,'6'-27'975,"-1"5"-3887,-5 22 2912,1 0 0,0 0 0</inkml:trace>
  <inkml:trace contextRef="#ctx0" brushRef="#br0" timeOffset="48091">8295 10913 12701,'37'-51'1142,"0"0"1,-3 4 0,-4 13-1137,-7 31-12,-3 2-257,-2 16 257,-8 4-33,-2 17 6,-7 2-74,-8 3 96,-2 2-23,-7-6 29,0-3 5,5-10-6,2-6-84,6-7-11,1-4 101,2-2 11,7 0 45,6 0-50,11-1 5,6 2 0,3 1-22,-2 3-67,-3 4-1,-4 6 68,-10 2 11,-5 6 39,-6 0-33,-7 2 84,-8-1-79,-8-2 85,-10-2-91,-4-4 79,-1-4-45,0-4-33,4-4-6,6-4-241,7-3-678,8-2 919,10-14 0,1 11 0,2-10 0</inkml:trace>
  <inkml:trace contextRef="#ctx0" brushRef="#br0" timeOffset="48699">8825 10744 13849,'44'-26'477,"1"0"1,-1 0 0,16-14 0,-14 17-574,-30 31 96,-9 7 0,-3 12 0,-6 6 40,-6 5-40,-3 0 5,-6-3-5,1-4 39,2-8-33,5-5-12,5-7 12,2-5-6,2-2 73,2 0-68,7-1 74,7 3-74,9 0 51,4 2-50,3 1-12,-1 3-22,-4 1-22,-4 4-23,-5 1 73,-6 2 6,-4 1-6,-5 0 73,-2-2-73,-1 0 117,-2-2-22,-4-3 40,-7 1-79,-4-3-51,-5-1-5,0 0-975,-10-2 975,-14-1 0,21-3 0,-6-2 0</inkml:trace>
  <inkml:trace contextRef="#ctx0" brushRef="#br0" timeOffset="50599">9859 10899 14925,'-2'-2'319,"0"0"-123,2 2 107,4 0-214,4 0 29,6 0-112,7 0 78,7 0-84,8 0 0,6 0-101,8 0-538,5 0-945,3 0 452,-26 0 1,0 0 1020,8-1 0,-3 1 0,5 0 0,0-2 0</inkml:trace>
  <inkml:trace contextRef="#ctx0" brushRef="#br0" timeOffset="50874">10115 10740 10937,'23'54'-667,"0"1"0,-1-6 1,-7-7 666,-15-14 0,0-13 0,0-6 0</inkml:trace>
  <inkml:trace contextRef="#ctx0" brushRef="#br0" timeOffset="51191">10254 10661 13144,'-27'28'729,"1"-1"1,2 0 0,1 0-640,-7 12-28,1 3-62,3-1 33,2-1-33,5-3-246,4-3-460,6-6-386,5-5-577,4-8 1669,17-6 0,-11-6 0,10-2 0</inkml:trace>
  <inkml:trace contextRef="#ctx0" brushRef="#br0" timeOffset="51699">10877 10860 12085,'35'-6'1893,"0"0"1,23-4-1883,-41 4 22,-2 3-33,-4-1-11,-1 2-291,-1 0-455,1 0-402,1 0-617,6-1 1776,11-4 0,-13 3 0,4-1 0</inkml:trace>
  <inkml:trace contextRef="#ctx0" brushRef="#br0" timeOffset="52074">11410 10474 12629,'4'42'4351,"-1"-15"-4253,-1 13 0,-1 3 26,0 10-35,2 0-83,1-4 55,0-5-61,1-6 79,-2-8-79,0-4-56,0-8-633,-2-2-768,0-5-6152,-6 0 7609,-5-3 0,3-3 0,-2-3 0</inkml:trace>
  <inkml:trace contextRef="#ctx0" brushRef="#br0" timeOffset="54299">7642 11776 8892,'5'3'359,"-1"-1"683,-4-2-891,29 0-61,-11-2 10,26-3 74,-14-2 16,7-2-38,8-2-12,12-1-525,-20 4 0,2 0 413,8-1 0,4 0-848,-10 2 0,2 0 0,1 1 820,5-2 0,1 1 0,0-1-36,4 1 1,0 0 0,0-1-386,0 1 1,1 0-1,-2 0 389,-1 1 0,-2 1 1,0-1 3,0 0 0,0 1 0,0-1-6,-2 1 1,-1 0-1,1 1 13,-1-1 1,1 1 0,0 0 6,0 0 1,0 0 0,0 1 11,0 0 0,0 1 1,0 0-24,-1-1 1,1 0 0,0 1 24,1 0 0,0 0 0,-1 0 0,1 0 0,1-1 0,-1 1-2,2-1 0,0 0 0,0 0 2,0 0 0,0-1 0,1 0 2,0 0 0,1-1 0,-1 0 9,-1 0 0,0-1 1,-1 1 1,-3-1 0,0 1 0,-2-1 85,17-2 0,-4 1-45,-9 0 0,-3 1-47,-7 1 0,-2 0 47,-5 0 1,0 2 75,30-3-12,-1-1 163,-5 3 68,-9 0-73,-14 2 623,-10 1-517,-10 1 2493,-7 0-2353,-4 0 1814,-2 0-2335,-8 0 90,1 0-874,-8 0-1103,-1 0-2695,-1 2 4582,-3 2 0,10-1 0,1 0 0</inkml:trace>
  <inkml:trace contextRef="#ctx0" brushRef="#br0" timeOffset="55757">5880 12889 15300,'-8'33'249,"1"0"1,-8 28-144,2-22 1,-1 1-102,0 3 85,-1-2-90,2-1 11,2-5-5,4-6 38,2-4 124,3-12 392,1-4-280,1-8-28,0-1-190,6-4 61,6-4-117,11-5 78,8-3-84,7 1 0,6 1 0,2 4 0,1 4 0,-1 3 5,-4 2-5,-5 5-78,-6 8 78,-8 8 0,-8 10 6,-8 7 55,-5 5-55,-14 5 67,-5 1-73,-15-1 106,-3-3-100,-3-6 100,1-7-72,0-7 33,2-7-62,3-5 1,3-5-6,2-5-308,4-1-291,2-1-493,3 0-1009,4-2 2101,2-14 0,7 10 0,1-9 0</inkml:trace>
  <inkml:trace contextRef="#ctx0" brushRef="#br0" timeOffset="56316">5744 12980 12606,'41'-10'2400,"-1"0"0,-1 1-2378,13 1 1,-1 2-18,-14 5 7,-5 1 27,-5 0-62,-5 0 29,-5 0-6,-4 0 39,-5 0-39,-4 0 45,-1 0 39,-2 0-218,2 0-415,-1 0-554,8 1 1103,8 1 0,-6 0 0,2 0 0</inkml:trace>
  <inkml:trace contextRef="#ctx0" brushRef="#br0" timeOffset="58250">6804 13232 17692,'20'0'33,"5"0"-33,8 0 6,8-1-12,8-1-39,5-2-106,5 0-484,1 0 411,1 0-72,-3 0 105,-6-1 220,-8 1-29,-9-1 11,-11 1 185,-10 1 319,-7 2-302,-5-1 320,-2 0-499,0 0-6,0 0-4184,0 0 4156,3 1 0,-3 1 0,3 0 0</inkml:trace>
  <inkml:trace contextRef="#ctx0" brushRef="#br0" timeOffset="61341">8168 12848 12970,'0'-4'997,"0"1"375,0 3-1277,-17-3-89,10 4 146,-15 6-18,11 9-28,-2 13-50,-1 7-22,1 10 22,3 7-753,2 6 742,5 3-39,1-1-185,4-2 185,5-8-1,7-6-5,6-10-28,4-9 28,1-9-11,2-9-28,1-5 755,0-10-672,-2-7-38,-1-11 67,-4-8-68,-2-7 35,-4-5-40,-4-5 0,-3-3 5,-5-1 6,-1 0 202,-4 4 428,-5 3-288,-7 8-280,-4 8 33,-4 6-106,0 7 0,1 7-39,1 4-330,2 4-404,4 2-331,2 5-442,7 8-1652,3 4 3198,9 7 0,-4-10 0,4-4 0</inkml:trace>
  <inkml:trace contextRef="#ctx0" brushRef="#br0" timeOffset="61783">8660 13209 16073,'6'2'3109,"-2"0"-2952,-2-2-84,-2 0-34,0-4-67,0-2 33,0-5-10,0 0-40,0-1-11,0 5-196,0 2-309,0 2-3063,0 2 303,0 6 3321,4 1 0,-3 0 0,3-2 0</inkml:trace>
  <inkml:trace contextRef="#ctx0" brushRef="#br0" timeOffset="62366">9073 12850 14303,'42'-36'1012,"0"0"0,-4 1 0,-8 12-1169,-21 23 123,-3 7 34,-3 6 34,-2 8-28,-1 8 5,0 1 17,0 0-28,0-1 0,0-4 0,0-5 11,0-3 23,4-4-68,3-1-5,6 0-96,1 2-55,3 2 5,-1 4 96,-2 3-124,-4 6 118,-4 3 61,-4 4 34,-2 1 6,-8-1-1,-3-3 6,-9-5 68,-2-5-12,-2-6-17,1-5 18,0-5-24,3-4-44,3-2-179,3-1-650,6-1-750,3-9 1579,11-13 0,-5 7 0,6-3 0</inkml:trace>
  <inkml:trace contextRef="#ctx0" brushRef="#br0" timeOffset="62891">9625 12616 14247,'50'-23'972,"0"-1"1,-4 1 0,-9 11-1107,-20 24-253,-6 8 253,-5 13 61,-4 5 73,-8 3 0,-4 2 0,-6-5 0,0-2 73,2-7-67,4-7 33,6-4 28,2-6-17,10-2 12,8-2-56,14-1 38,9 0-38,4 3-12,0 2-16,-4 6-17,-7 3 11,-12 6 28,-9 2 50,-8 4 23,-18 2-3,-12-7 0,-5-1-20,1-6 1,-2-1-433,-16 8 0,-2-2 382,9-7 0,2-3-339,-1 1 0,-1-1-776,-2-2 1,-3 0 1114,-9-2 0,2-1 0,-6 1 0,28-8 0,0 0 0</inkml:trace>
  <inkml:trace contextRef="#ctx0" brushRef="#br0" timeOffset="64658">10996 12855 12001,'-5'-3'2336,"1"1"-365,4 2-1724,-7-8-236,5 6-5,-5-7 38,9 8 24,8 0-68,9 1 44,13 0-21,9 0-23,11 0-112,8 0-218,-27 0 0,0-1 139,0 1 1,1-1-79,-1-1 0,-1 1-44,26-2-259,-10 1-60,-13 1 38,-13 1 174,-12 0-919,-12 0-5316,-11 2 6655,-7 2 0,4-1 0,4 2 0</inkml:trace>
  <inkml:trace contextRef="#ctx0" brushRef="#br0" timeOffset="64983">11053 13054 13306,'51'-5'440,"-1"-1"0,0 1 0,0 0 1,-18 3-1,1 0-538,17-4 0,14-1 0,-4-1 0,-18 4-316,-18 3 38,-9 1 57,-7 0-230,-5 0-1243,-2-3 1792,-1-5 0,0 3 0,0-2 0</inkml:trace>
  <inkml:trace contextRef="#ctx0" brushRef="#br0" timeOffset="65416">11501 12554 13961,'44'27'266,"1"1"1,-1-1 0,-3-1-1,-1-1 1,-6-2-267,8 11 0,-3-1-56,-1 0-5,-8-3-1,-3-3 56,-9-4 1,-5-5 5,-6-4 95,-4-3 185,-2-2 90,-5 0-151,-5 0-46,-8 1-61,-6 5 23,-5 2-130,-4 4 34,-3 5-39,-3 3 6,0 3-6,0 2-157,5 1-498,6-3-1266,11-2 1921,6-2 0,8-14 0,2-3 0</inkml:trace>
  <inkml:trace contextRef="#ctx0" brushRef="#br0" timeOffset="66882">13206 12200 10679,'3'-9'2039,"0"2"-1720,-3 7 600,0 0-628,-10 25-22,1-4 145,-10 24 45,2-9-116,-1 3-63,-3 3-118,0 3 28,-3 0-134,2 0 0,-2-2-44,3-2-7,1-7 29,4-6-34,3-7 11,5-6-5,3-7 44,3-2 6,1-5-17,1 0 12,6-1-12,5 0-39,12 0 0,10-1-87,-2-2 0,2 0-260,20-4 64,-15 2 0,-1 0-794,15-3 601,-3-1 151,-3-1 57,-6-2 88,-6-2 108,-6-2 72,-8-2 145,-7 1 264,-6-1 522,-4 4-640,-3 1 68,-2 2 16,-3 2-11,-3 2-44,-2 1 4,-1 3 119,-3 0-326,3 2-111,-1 1 61,3 6 12,0 9 77,-1 14-21,0 14-46,1 13-276,5-25 1,1 2 203,0 2 0,1 1-17,0 0 0,0 0-48,1-1 0,0-1-316,0 28-1282,1-12 1646,2-14 0,-1-19 0,1-7 0</inkml:trace>
  <inkml:trace contextRef="#ctx0" brushRef="#br0" timeOffset="68091">13939 12621 15664,'-15'61'280,"3"-12"-179,11-38 84,0-6 269,1-2 985,0-2-1338,0-8-101,0 0 44,0-7-10,1 0-34,0 2-11,0 2-236,1 2-397,-1 3-980,0 2-2162,4 2-1770,1 1 5556,3 3 0,-4-3 0,-2 4 0</inkml:trace>
  <inkml:trace contextRef="#ctx0" brushRef="#br0" timeOffset="68659">14721 12033 12230,'-39'15'1574,"0"-1"0,2 2 0,6 4-1411,0 27-1100,1 9 981,14-26 1,1 2-25,1 2 0,0 1-4,2 1 1,1 1-14,1 0 0,2 0-1,2 0 1,2-1-3,1-2 0,1-1 0,1 27-33,10-8 87,4-10-228,10-9 29,5-11 105,1-10-173,3-5 29,0-6 128,0-9 541,-3-5-468,-2-11 157,-7-3 106,-5-4 61,-9 0-27,-3-1-101,-5 2-17,-6 2-62,-7 5-84,-6 2 23,-5 6-73,-1 4-5,0 4-119,0 3-161,1 3-365,1 2-268,3 6-668,2 6 1586,-1 11 0,11-10 0,0 1 0</inkml:trace>
  <inkml:trace contextRef="#ctx0" brushRef="#br0" timeOffset="69118">15066 12110 13530,'45'-20'603,"0"0"1,0 0 0,20-9-1,-15 14-507,-32 27 27,-3 10 196,-9 13 0,-3 11-33,-2 10-544,0-24 0,-1 0 378,0 4 1,0 0-15,0 2 1,0-1-46,0 1 1,0 0-15,0 0 1,0-1-45,0-2 0,0 0 27,-1-2 1,0-2-31,-1 25 169,-3-9-241,1-12-248,-1-8-307,0-10-683,-5-7-3065,0-6 4375,-6-4 0,9 0 0,0 0 0</inkml:trace>
  <inkml:trace contextRef="#ctx0" brushRef="#br0" timeOffset="69374">15088 12554 13177,'49'-16'1236,"0"1"1,0-1-1,17-5 1,-12 5-2139,-29 12-470,-9 2-443,-7 2 1815,-7 10 0,-2-7 0,-2 7 0</inkml:trace>
  <inkml:trace contextRef="#ctx0" brushRef="#br0" timeOffset="73891">15833 12901 8528,'-5'-1'414,"1"0"1138,4 1-1339,7-1-112,-2 0-17,9 0-28,-1 1-6,5 0 29,5 0 89,8 0 5,6 0-66,11 0 5,10 0-683,-21 1 0,3-2 778,8 0 1,3-1-143,-9 1 0,2 0 1,0-1-46,7 0 1,1-1-1,0 0-763,3 1 1,1-1 0,0 0 755,-1 0 0,1 1 0,-1-1 54,-7 1 0,-1-1 1,0 1-245,15-1 0,-3 0 314,-11 2 0,-4-1-92,-4 0 0,-1 0 55,-2 1 1,-1 0-80,3 0 0,-1 0 183,5 0 1,0 0-79,1-1 0,1 1 219,0 0 1,0 0-195,-2 0 0,-1 0-39,-1-1 0,-1 1-48,-1 0 1,0 0-20,-2 0 0,0 0 953,-1-1 1,-1 0-971,-1 1 0,0-1 28,28-3-51,-4 0 34,-5 0-33,-7 0 0,-2-1 731,-4 2-726,-1-1-11,-1 1 40,0 1-80,4 1 29,2-1 6,6 2-1,4-1 58,5 2-57,2-2-26,-30 1 0,2 1-14,12-2 1,0-1 44,-11 1 0,0 0 0,9-1 0,-1 0-6,12-2 6,-2-1 0,-4 1 717,-5 1-712,-5 0-10,-6 1 340,-5 2-329,-5-1-6,-4 2 44,-4 0 335,-2 0-379,-4 0-5,1 0 5,-2 0-6,3 0-22,-2 0 28,5 0 67,-5 0-67,1 0 51,-5 0-12,-2 0-129,-1 0-2727,-9 2 2817,-5-2 0,2 1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4:05:20.54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6245 8206 8069,'-17'-24'1518,"3"4"-1484,14 20 319,-1 0 16,8 0-55,7 0-107,17 0 0,12 0-95,15-2-312,-25 1 1,1-1 199,5 0 0,2 0 44,2-1 1,0 1-42,5 0 0,0 0 8,1-1 0,1 0-11,2 0 0,0 1-406,0-1 1,0 0 371,-2 1 1,0-1-34,-2 0 0,-1 0-15,-4-1 1,-1 1-342,-5 0 0,-1 0-333,21-2-740,-17 3 1496,-15 1 0,-14 1 0,-6 0 0</inkml:trace>
  <inkml:trace contextRef="#ctx0" brushRef="#br0" timeOffset="526">6210 8359 0,'57'-3'244,"1"0"0,0 0 0,0 1 0,0-1 0,0 0 0,0 0 0,0 0 0,0 1 0,0-1 0,0 0 0,8 0 0,1-1 0,1 0 0,-2 0 0,-3 0 0,-4 1 0,-7 2 0,-7 0 169,21 3 0,-14 4-413,-15 6 0,-7 0 0,6 3 0,1 7 0</inkml:trace>
  <inkml:trace contextRef="#ctx0" brushRef="#br0" timeOffset="16508">8126 9569 6613,'-6'0'929,"3"0"-727,1 0-174,2 0-28,-2 0 0,-2 0 0,1 0 0,0 0 0</inkml:trace>
  <inkml:trace contextRef="#ctx0" brushRef="#br0" timeOffset="17350">8511 9375 12113,'-6'-4'4212,"1"-1"-4189,5 11 273,0 8 18,0 19-152,-4 15-33,-1 14-112,1-25 0,-1 0-662,1 2 1,0 1 646,1 1 1,0 1-3,0-3 0,1 1-153,0-4 0,1-1-458,0 26-817,2-19 1428,16-16 0,-11-16 0,11-7 0</inkml:trace>
  <inkml:trace contextRef="#ctx0" brushRef="#br0" timeOffset="17799">8781 9405 13228,'54'8'444,"-1"1"0,1-1 1,0 1-1,14 2 1,-3 0-1,-26 9-405,-44 38-36,-2-27 0,-2 0-428,-2 2 1,-3-1 427,-3-1 0,-1 0 19,0-2 1,-2-1 55,-17 21 113,3-10 128,6-8 292,7-13-342,7-5 40,8-9-136,3-2 107,3-2-224,10 0 421,4 0-477,14 0 12,21 0-18,-6 0-431,19 3-1722,-5 1-2580,0 3 4739,3 1 0,-28-4 0,-10-2 0</inkml:trace>
  <inkml:trace contextRef="#ctx0" brushRef="#br0" timeOffset="18519">10055 9627 14202,'45'-7'1028,"0"0"1,-2 0 0,-2 0-1029,16-4-608,1 1 76,-1 2-353,-6 1-723,-6 1-1340,-10 0 2948,-9-5 0,-13 5 0,-5-1 0</inkml:trace>
  <inkml:trace contextRef="#ctx0" brushRef="#br0" timeOffset="18771">10367 9368 13133,'57'25'1291,"-1"0"0,-17-5-1678,3-1 0,8 3 1,-12-4-1070,-14-3-661,-7-1 2117,-4-1 0,-7-7 0,-3-1 0</inkml:trace>
  <inkml:trace contextRef="#ctx0" brushRef="#br0" timeOffset="19001">10614 9363 12074,'-31'45'133,"0"-1"1,0 1 0,-1-1 0,1 1 0,0-1 0,-3 5 0,-1 3 0,1-4 0,5-8 0,7-17-2414,4-16 2280,5-37 0,7 18 0,3-20 0</inkml:trace>
  <inkml:trace contextRef="#ctx0" brushRef="#br0" timeOffset="19242">10396 9301 10954,'9'4'6497,"-4"8"-6245,-9 24-101,1 7-78,-1 7 0,3 5-627,1 2 554,0 1 0,0 1-482,4-2-806,2 1 1288,1-26 0,0-1 0,1 2 0,0-1 0</inkml:trace>
  <inkml:trace contextRef="#ctx0" brushRef="#br0" timeOffset="20765">11221 9423 17216,'18'0'84,"6"0"-23,13 0-61,9 0-45,6 0-257,2 0-112,0 0-85,-7 0 113,-7 0 206,-10 0-5,-9 0-11,-10 0-442,-5 0-941,-5 0 1579,-6-2 0,3 2 0,-2-2 0</inkml:trace>
  <inkml:trace contextRef="#ctx0" brushRef="#br0" timeOffset="21147">12016 9106 13099,'0'46'1270,"-1"0"0,1 0 0,0 18 0,-1-5-1254,-1-25 1,1-3-11,-1 30-6,2-4 6,0-11 5,0-7-11,0-9-471,0-8-1158,-6-8 1629,-9-7 0,6-5 0,-5-2 0</inkml:trace>
  <inkml:trace contextRef="#ctx0" brushRef="#br0" timeOffset="24129">6809 9666 13099,'-6'-9'1921,"0"2"-1966,5 7 45,-3 0 123,0 4 84,-3 2-44,-1 5-90,-1 0 34,0 1-91,2-1 57,-2 2-67,1 0 72,0 3-67,1 0 12,2 3-18,0 1-5,2 0-5,0 3 5,1-2 0,-1 1 5,1-2 35,0-1-40,1-4 0,0-2 33,1-3-78,0-1 45,0-3-5,0-1-12,2 1-95,4-1 101,4 1-79,8-2 40,3 1-147,6-3-21,4 1-320,6-3-50,4 0 45,4 0-101,3-6 168,-2-2 257,-3-7 219,-6-4 163,-7 0 274,-10-1 123,-9 1 0,-6 0-269,-4 0 67,-2 2-89,-6 0-129,1 6-67,-7-1-79,6 8-122,0 0 77,5 4-72,2 0 123,0 3 0,0-1 0,0 4 0,0-3 56,-1 2-56,1 0 67,-1 3 28,0 3 29,1 4-1,-1 3 17,0 5 5,0 5-105,-3 3 39,1 3-74,-2 0 62,-1 2-67,-2-4 51,1 0-51,-1-4-67,0-3-376,1-6-655,1-2 1098,3-6 0,2-5 0,0-3 0</inkml:trace>
  <inkml:trace contextRef="#ctx0" brushRef="#br0" timeOffset="25292">7023 9400 10662,'-10'-18'3081,"3"8"-2991,-9 1 72,3 15-22,-2 5-90,-4 9-16,0 6 28,-3 8-6,-1 5-45,1 8-11,-2 4-207,2 3 218,0 3 28,2-3-33,0-3 0,3-3 5,1-9-11,4-5 0,3-9 0,4-7 0,2-7 39,2-5-39,1-4 118,0-1 150,2-1-262,3 0 22,3 0-28,2 0 0,3 0 0,3-1 39,3 0-39,5-3-39,4 1-29,5-2-139,5 2-17,5-2-89,0 2 108,-10-1 1,0 1 36,13-2 5,13-2 63,-26 1 44,-5 1 56,-5 0 0,-8-1 78,-6 1 140,-5-1 29,-3-1-96,-1-2-45,-3-1 57,-3-1-57,-6-1 51,-2-1 117,-2 2-44,0 0-90,3 2 11,1 2 17,3 2-157,3 2-11,3 2-123,2 0 123,-1 11 79,0 5 55,-2 16-5,1 7-17,-2 8-107,1 8-206,0 1 206,1 2 46,2-2-46,-2-3 1,0-5-6,-3-5 0,-1-5-39,0-8-186,1-6-134,0-7-301,2-4 207,0-7-869,3-2 1322,4-14 0,-2 9 0,3-9 0</inkml:trace>
  <inkml:trace contextRef="#ctx0" brushRef="#br0" timeOffset="25890">7934 9328 9705,'-27'55'554,"-1"1"0,1-1 1,-1 0-1,1 0 1,2-5-1,-1 1 1,1-2-1,3-5 1,6-8-521,-3 20 10,4-9-38,3-8 5,3-9 23,3-11-34,2-5-196,2-7-179,2-4-1070,0-2-241,5-9-2397,5-3 4083,6-11 0,-6 10 0,-2 0 0</inkml:trace>
  <inkml:trace contextRef="#ctx0" brushRef="#br0" timeOffset="26442">8224 9280 9542,'-15'30'1443,"0"0"0,0 2 1,0-1-1136,-9 24-761,11-23 0,0 1 534,-2 3 1,1 0-7,-1 3 1,0 0-23,0 0 0,0 0-8,1 0 0,-1-1 2,2 0 1,-1-2 83,2-1 1,-1-1-42,2-3 0,0-1 129,-8 21 232,3-9-278,4-13 145,4-9-156,3-8 118,1-6 5,3-4-2707,0-2 2422,-3-1 0,3 0 0,-3 0 0</inkml:trace>
  <inkml:trace contextRef="#ctx0" brushRef="#br0" timeOffset="28133">5227 9659 17596,'0'-32'-190,"-1"9"190,-3 35 45,-4 10-40,-5 14 35,-3 7-29,-1 6-11,2 0 11,4-3-11,5-6 0,3-8-6,5-8-38,8-9 44,5-6 28,10-6-17,6-2 50,3-1-61,3 0 0,0 0-72,-2 0 66,-5 0-39,-5 4 6,-5 6-45,-7 7 45,-6 12-62,-4 6 101,-9 8 50,-9 0-16,-12 3-34,-9-6-202,-6-4-578,-2-9-88,3-9-1115,0-9 1983,-1-24 0,20 10 0,1-15 0</inkml:trace>
  <inkml:trace contextRef="#ctx0" brushRef="#br0" timeOffset="28375">5198 9645 12202,'56'-17'909,"0"0"0,0-1 0,-23 9 0,0 1-1285,11-4 1,9-3 0,0 3 0,-10 8 375,12 22 0,-25-13 0,-3 13 0</inkml:trace>
  <inkml:trace contextRef="#ctx0" brushRef="#br0" timeOffset="28612">5690 9939 14936,'63'-6'50,"-1"0"0,0-1 1,-5 2-1,-2-1 1,-14-1-51,-12-2 0,-14 3 0,-2 0 0</inkml:trace>
  <inkml:trace contextRef="#ctx0" brushRef="#br0" timeOffset="28835">5973 9631 13989,'-5'56'124,"0"-1"0,0 0 1,-1 1-1,1-1 1,0 0-1,-1 1 0,1-1 1,0 5-1,1 2 1,0-2-1,0-4 1,0-7-1,-1-12 0,-9 18 1</inkml:trace>
  <inkml:trace contextRef="#ctx0" brushRef="#br0" timeOffset="30850">6862 10654 10438,'46'-13'2963,"-12"6"-2857,4 1 1,3 1-971,22 1 900,-27 2 1,2-1-569,8 0 1,2-1 531,9-1 0,3-1-472,-13 1 1,3-1 0,1 0 471,6 0 0,1-1 0,1-1-51,3 0 1,1 0 0,0-1-46,-16 2 1,1 1 0,-1-1 0,0 0-43,10-1 0,0-1 0,2 0-70,-7 1 1,3 0 0,-1-1-1,-3 1-170,-3 0 0,-3 1 0,1 0 344,8-2 1,1 1 0,-7 0-53,-9 2 0,-4 0 310,23-2 700,-6 1-688,-8 1-85,-10 3 1921,-12 0-2038,-12 2 1573,-7 1-1584,-15 0 770,0 3-1538,-19 4 745,-12 6 0,19-5 0,-6 1 0</inkml:trace>
  <inkml:trace contextRef="#ctx0" brushRef="#br0" timeOffset="31384">6793 10872 10371,'21'4'4218,"9"-1"-4106,24-8-20,-18 2 0,2-2-1452,10-2 1,4-1 1377,-9 2 1,1-1 0,3-1 3,5 0 1,3-1 0,0 0-543,6-1 1,1 0-1,1 0 520,-15 3 0,0-1 0,0 1 0,0-1-2,0 1 1,-1-1 0,0 1 0,0 0-68,14-1 0,0-1 0,-1 1-38,-2 0 1,-1 0 0,0 1-53,-2 0 0,1 0 1,-2 0 20,-5 1 1,0-1-1,-2 1 40,17-1 0,-3-1-79,-12 2 0,-4 0 177,-8 1 0,-3 0 128,17-2 1027,-9 1-735,-8 1 2101,-9 1-1921,-9 1 694,-10 3-1294,-9-1 151,-22 7 1,15-4 0,-14 4-1</inkml:trace>
  <inkml:trace contextRef="#ctx0" brushRef="#br0" timeOffset="47110">7767 11302 8310,'-32'0'4800,"15"0"-4296,-11 0-11,19 0-135,2 0-184,-2 0-6,1 3-6,-3 1 34,0 5 0,-1 3-56,-1 3 68,1 4-169,-2 3 85,2 5-113,0 3 62,1 4-6,1 4-22,1 2-40,2 4 20,4-11 1,1 1-26,0 17-3,1-18 0,1 0-3,3 10 6,4-2 17,4-3 90,5-4-107,3-4 0,1-5 16,3-5 24,2-5-40,1-6 5,1-4-5,0-3 0,3-4 90,-1-8-57,3-6 40,2-10-73,-1-7 51,2-5-40,-4-5-11,-3-3 112,-3-2-45,-7-1 90,-6 1-96,-5 0 79,-4 2-84,-2 2-50,-9 4 0,-3 2 162,-10 4-45,-3 3-118,-2 3 85,-2 5-84,-2 2 89,1 5-56,1 4-33,3 3 10,2 6-10,4 1-12,3 2 6,4 0 0,5 0-28,2 0-61,2 2-74,2 0-352,0 4-101,1 0-751,2 5 1367,6 9 0,-5-9 0,4 5 0</inkml:trace>
  <inkml:trace contextRef="#ctx0" brushRef="#br0" timeOffset="48846">8600 11561 13049,'-20'-7'3439,"5"0"-3165,15 7 572,0 0-813,5 0-27,4 0 5,11 0-11,8 0 6,8 0-6,8 0-6,4 0-100,3 0-130,0 0-133,-2 0-158,-5 0-392,-6 1-391,-7 0-852,-14 0 2162,-9-1 0,-7 0 0,-2 0 0</inkml:trace>
  <inkml:trace contextRef="#ctx0" brushRef="#br0" timeOffset="49127">8785 11415 11575,'51'11'1212,"-1"-1"1,1 1 0,19 3 0,-16-1-1801,-35-4-157,-5-1-241,-6-1-784,-4-3 1770,-2-1 0,-2-2 0,0-1 0</inkml:trace>
  <inkml:trace contextRef="#ctx0" brushRef="#br0" timeOffset="49334">9079 11339 12959,'-39'40'425,"1"0"1,-1-1 0,0 1-1,-8 9 1,1-1 0,11-13-1014,12-14-532,3-4-628,2-8 1748,0-3 0,9-5 0,2-1 0</inkml:trace>
  <inkml:trace contextRef="#ctx0" brushRef="#br0" timeOffset="49560">8828 11374 11894,'8'15'5719,"0"10"-5556,-2 18-74,0 9-540,0 3 451,-1 2-565,2-1-1446,2-1 2011,5 3 0,-5-28 0,-1-2 0</inkml:trace>
  <inkml:trace contextRef="#ctx0" brushRef="#br0" timeOffset="50077">9674 11415 12869,'41'0'5579,"0"0"-5574,-6 0-5,2 0 0,-1 0-33,-2 0-141,-5 0 107,-3 0-236,-5 0-195,-2-2-376,-1 0-397,-1-5-376,5-4 1647,9-10 0,-14 9 0,3-2 0</inkml:trace>
  <inkml:trace contextRef="#ctx0" brushRef="#br0" timeOffset="50380">10325 11034 13474,'0'30'5630,"0"8"-5524,0 13-100,0 10-404,-1-28 0,1 0 398,0 0 0,0 0 19,-1 0 1,1-1-20,0 26-11,0-6-264,0-8-212,0-8-768,0-5 1327,0-6 1,0-11-1,0-3 1</inkml:trace>
  <inkml:trace contextRef="#ctx0" brushRef="#br0" timeOffset="51800">7477 12237 8164,'-7'3'4873,"0"-1"-4626,7-2 184,-1 0-280,1 4 101,4 0 107,5 3-7,8-2 24,11-1-192,13-2-77,21-1-85,-20-1 1,5 0-1717,14 0 1,4-1 1704,-14 0 1,1-2-1,2 1-9,6-1 0,2 1 0,1-2-424,-14 1 1,0-1-1,1-1 1,-1 1 421,2 0 0,-1 0 0,1 1 0,0-1 0,2 0 0,0-1 0,0 1 0,0-1 0,1 1 0,1 0 0,0-1 0,0 1-9,2 0 1,1 1-1,0-1 1,0 0-16,2 0 0,0-1 0,0 1 0,0 0-48,2 0 1,-1 1 0,0-1-1,1 1-369,-1-1 0,0 0 0,0 1 0,0-1 333,-2 0 0,1 1 0,-2-1 1,1 1-15,-3-1 0,0 1 0,0-1 1,-1 0 51,-4 0 0,0 0 0,-1 0 0,0 0 32,11-2 1,-1 1 0,0-2-231,4 0 1,1-2-1,-5 2 447,1-1 1,-4 0 753,3-1 0,-6 1-26,-10-1 1556,-11 0-1668,-4 1 1853,-8 0-2323,-7 3 1282,-9 2-1607,-3 2 848,-2 1-1217,-8 0-1306,-18 8 1675,-5 2 0,0 1 0,-6 2 0,-10 5 0</inkml:trace>
  <inkml:trace contextRef="#ctx0" brushRef="#br0" timeOffset="52660">8589 12704 16616,'-18'-15'202,"-1"3"-140,1 20 61,-6 5 22,-4 14 12,-4 7-78,-3 9-260,1 8 197,17-23 1,1 0-17,1 2 0,1 0 0,2 0 0,2 1-5,-5 28 5,8-4 0,8-6-6,11-6-84,12-11 85,13-8-163,10-13 39,6-6-106,3-14 134,3-9 84,-30 4 0,-1-3 17,-2-3 0,-1-2 73,-2-1 0,-2-2 145,11-27 202,-11-1-486,-11 0 380,-6 3-90,-8 4 83,-8 7-324,-7 8 11,-12 7 6,-6 7-431,-8 9-115,15 8 0,-4 3 464,-15 12 1,0 2-1,-6-3 1,23 1-1,-1 0 1</inkml:trace>
  <inkml:trace contextRef="#ctx0" brushRef="#br0" timeOffset="54339">6259 13070 10125,'2'-9'6379,"0"2"-6059,3-19-197,-4 20-123,4-20-213,-5 26 174,0 5 39,-1 9 101,-4 11-1,-5 15-21,-5 9-1,-3 6-330,1 3 263,2-2-5,2-7 83,5-9-33,4-9-45,3-11 40,1-6 134,5-8-118,6-3 22,11-3 12,9-3 213,8-3-275,7-4-33,3-1 5,2 2-5,-1 4-12,-5 3-61,-5 2 33,-8 9-5,-8 5 39,-10 12 39,-7 6-33,-7 8 39,-12 4-45,-9 3-6,-12-2 6,-6-5 11,0-6-5,-2-6-6,1-9 0,2-4-224,1-5-308,3-6-806,-1-2 1338,-5-18 0,18 12 0,1-13 0</inkml:trace>
  <inkml:trace contextRef="#ctx0" brushRef="#br0" timeOffset="54682">6163 13061 12634,'54'-13'1046,"0"1"1,0-1-1,1 1 1,11-4 0,-1 1-1,-12 3-1040,7 2-12,-6-1-39,-7 3-17,-10 1-201,-11 2-51,-7 3-240,-9 1-589,-3 1-560,-3 0 1703,0 5 0,-1-3 0,0 3 0</inkml:trace>
  <inkml:trace contextRef="#ctx0" brushRef="#br0" timeOffset="55118">7112 13186 13441,'56'1'975,"0"0"1,0 0-1,-5 1 1,-1-1 0,-8-3-976,9-8-185,-7 0-89,-9 0 55,-11 3-89,-9 0-224,-8 3-420,-4-2-364,-3 0-1451,-4-3 2767,-13-6 0,9 8 0,-7-4 0</inkml:trace>
  <inkml:trace contextRef="#ctx0" brushRef="#br0" timeOffset="55412">7422 12906 12029,'-8'58'6749,"0"3"-6665,7-29 1,0 0-384,-2 3 0,0 1 321,1 0 1,0 1 22,-1 0 0,0 0 83,1-2 1,1 0-126,0-2 0,0-1-3,0 24-28,1-10-50,0-12 5,0-8-242,0-11-323,0-7-1031,0-5 1768,0-17 0,0 10 0,0-10 0</inkml:trace>
  <inkml:trace contextRef="#ctx0" brushRef="#br0" timeOffset="56292">10572 12859 16006,'49'-1'222,"0"1"0,-4-1 0,-3-1-132,6-5-84,-2 0-6,-2 1-280,-5 1-336,-8 2-331,-7 2-465,-7 0-783,-5 1 2195,-5 0 0,-4 0 0,-2 0 0</inkml:trace>
  <inkml:trace contextRef="#ctx0" brushRef="#br0" timeOffset="56560">10643 13098 12466,'53'-12'697,"0"1"0,-1 0 1,1-1-1,11-1 1,-2 0-1,-16 2-1722,-18 4-577,-5 1 1602,-3-1 0,-10 3 0,-1 0 0</inkml:trace>
  <inkml:trace contextRef="#ctx0" brushRef="#br0" timeOffset="56943">11111 12623 13334,'57'16'1256,"0"-1"1,-4-1 0,-6-2-1257,1-1 0,-3-1-68,-6 0-16,-8 2-28,-9-1 112,-10 4 0,-7 2 68,-5 2 66,-9 2 168,-6 4-106,-9 1 12,-4 3-35,0 0-122,2 1-18,2-1-33,5 0-78,3-2-437,5-1-941,6 1 1456,2 2 0,3-12 0,0-2 0</inkml:trace>
  <inkml:trace contextRef="#ctx0" brushRef="#br0" timeOffset="58043">12646 12311 16280,'5'-22'-11,"-6"13"118,-8 35-68,-9 9 50,-3 7 63,-5 4-29,2 3-34,-1-4 35,4-3-68,3-9 5,6-8 18,4-8 10,5-9-22,2-4 73,3-3 17,7-1-84,8-2-6,12-3-61,7-5-6,6-2 5,4 1-10,2 2 5,1 3-6,-1 2 1,-3 3-29,-4 1-33,-7 7 0,-7 3 67,-10 11-34,-8 3 34,-5 6 0,-15 3 0,-5 2-84,-16 1 84,-6-2 118,-6-4-20,10-14 0,-1-1 2,-15 5-27,17-10 0,0-2 45,-16-3-118,17-3-118,-1-2-952,21-9-722,6-5 1792,11-19 0,-3 17 0,6-5 0</inkml:trace>
  <inkml:trace contextRef="#ctx0" brushRef="#br0" timeOffset="58495">12537 12265 11486,'36'-17'2094,"-1"1"1,1 1 0,0 1-2053,-3 8 0,0 2-500,3-1 1,1-1 462,1 1 1,1-1 14,-2 1 0,0 1-12,-2-1 0,-2 0 4,23-3 306,-13 3-318,-14 1 161,-11 3-234,-9 0-11,-6 1-4397,-2 0 4605,-7 4 1,4-3-1,-4 3 1</inkml:trace>
  <inkml:trace contextRef="#ctx0" brushRef="#br0" timeOffset="58795">13649 12741 18638,'0'0'0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4:19:29.58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6065 10497 7061,'2'-19'3327,"0"11"-2717,-2-7-173,0 13-235,0 0 694,0 0-761,5 10 50,2 0-6,9 8 258,3-6-45,6-1-45,8-2-157,7-2 45,9-3-201,4-1-257,8-1 231,-28 0 1,-1-2 8,3-1 0,-1 0-17,2-2 0,-1-1-3,0-1 0,0-1-280,-1-1 1,0 0 217,-1 1 1,-1-1-43,28-11-72,-4 0 95,-6-3-220,-5-2 298,-5-3-50,-5-2 56,-5-5 0,-5-3 0,-6-3-5,-6-5 49,-4-3 18,-6-5-56,-1-3 134,-2-3-34,-1-1-11,-5 1-39,-3 3 45,-6 3 5,-2 3-106,1 4 73,-1 1-62,0 6 62,-2 1 274,-1 4-364,-3 1 17,-5 3-6,-4 3-50,-6 1-50,-4 3 95,-6 3-157,-3 3 168,-5 4-583,-2 6 527,26 5 0,0 2-31,0 0 1,-1 1 14,0 1 0,0 2 55,0 1 1,1 2 16,1 1 0,0 3-6,-23 13-61,6 3 67,10 2-28,7 5 22,9 1 12,7 6-6,7 1 0,3 5-11,3 1-118,-1 1-50,0-3 83,0-4 505,1-4-723,0-3 151,1-5-39,1-3-72,0-1 117,0-3 51,0 1 44,0 0 6,0 3-45,0 3-50,3 5-426,3 1 152,3 2-443,6 3 868,7 6 0,-9-21 0,2 0 0</inkml:trace>
  <inkml:trace contextRef="#ctx0" brushRef="#br1" timeOffset="12860">6069 10499 9234,'-12'-9'3075,"2"2"-2935,8 5 6,0 0-23,0 1-375,2 0 353,3 1-95,4-1 111,7 1-117,3 0 56,6 0-50,3 1 39,7-1-40,3 1-5,8-1 11,4 0-11,5 0 40,5 0-29,4 0 22,0-2-30,-16-1 0,-1 0-184,-10-1 1,-1 1 180,9-2 0,0 0-11,12-1-39,-5 0 50,-3 2-11,-4 0 5,-3 0 12,-3 1-12,-2 0 12,-2 1-12,-3 1 6,-1 1 0,-2-1 361,0 1-361,0-1-6,2 0 12,1 1 44,5-2-50,1-1 62,6-1-62,3-2 0,6-2 0,2 1-273,2-1 279,1 1-6,-2 1 5,0 0-5,-3 2 39,-3 0-39,-3 1 0,-4 1 0,-3 0-5,-3 2 5,-1-2-28,-2 2 22,-2-1 12,-1 1 27,0 0 12,11 0-45,-9-1 267,9 1-295,-11-1 17,2-1 11,3 2 0,3-2 11,5 1-11,4-2 0,5 0 45,2 1-656,1 0 611,-2 1-6,-2 0 6,-5 1-5,-4 0-1,-7 0 6,-5 0-45,-8 0 107,-5 0-68,-7 0 612,-3 0-601,-4 0 4986,-1 0-6055,-12 0 1064,-26 0 0,17 0 0,-14 0 0</inkml:trace>
  <inkml:trace contextRef="#ctx0" brushRef="#br1" timeOffset="15026">4561 10499 8819,'6'-2'2028,"-2"1"-1916,-3-3 118,-1 3 391,0-1-391,0 1 538,0-1-763,1 8 40,0 3-11,3 10-23,0 0-5,3 4-6,-1 0 33,3 0-27,1-2-12,2-1-5,1-4 11,0-4 6,0-3 83,0-6-33,-1-1-22,2-2-29,1-4 1,3-6 33,0-6-33,3-7 39,0-1-34,1-2 34,2 0-45,-2 1 100,0 4-55,-1 3-11,-2 5-29,1 4 1,-1 4-6,1 3 0,0 2-6,-1 1 6,0 6 40,-3 2 4,-1 9-44,-3-1 0,-3 4 40,0-1-24,-2-1-10,0 0 16,-2-4 34,-3-2-56,0-4 0,-2-3 118,2-3 16,-2-2 152,3-1-56,0 0-169,2 0 1,4-3-57,3-5-10,7-4-18,5-5 23,6-1-89,5 0 5,4 0-79,4 2 51,1 3 40,0 2-1,-3 4 39,-3 1 68,-3 4-40,-6 1 12,-2 0 27,-3 1-33,-1-4 0,-3 2 45,0-5-39,-4 0 167,-1-3-61,-2-2 90,-2-1-51,-2-1 51,-3-2 33,0 1 95,-2-3-105,0 0 66,-1 0-5,-2 1-191,0 2 107,-1 4-96,0 3-106,0 2-11,0 4-3075,0 1 3086,0 16 0,0-11 0,0 11 0</inkml:trace>
  <inkml:trace contextRef="#ctx0" brushRef="#br1" timeOffset="17484">4819 10543 7593,'0'-12'4952,"0"2"-4656,0 9-122,0 1-174,0 4 34,-1 10 94,-1 13-38,-1 22-31,1-15 0,0 3-918,0 11 1,0 4 905,1 6 1,0 1-45,0 4 0,0-1-341,1-4 0,0-2 338,0-8 0,0-2 2,0-4 1,0-1-6,1-4 1,-1-2-56,2-2 0,1 0 58,2 24 39,2-12-78,0-11 39,0-10 1591,-1-7-1586,0-5 849,-1-5-804,-1-3 121,-1-3-104,-1 0-28,0-1-685,0 0 0,-1 0 0</inkml:trace>
  <inkml:trace contextRef="#ctx0" brushRef="#br1" timeOffset="17862">4701 11605 10791,'30'16'930,"0"0"0,-14-11-857,18 15 0,-7-3 22,-24-17 78,-1 0-72,-1 0 6,1-3 49,-1-5-4,1-5 60,-2-6-122,1-2 212,-1 1-122,0 1 4,0 4-100,0 3-78,0 5-6,0 4-146,1 2-408,1 1-6,1 0-470,4 5 1030,6 13 0,-5-9 0,1 8 0</inkml:trace>
  <inkml:trace contextRef="#ctx0" brushRef="#br1" timeOffset="18663">5450 11297 13368,'-4'-6'5,"1"1"51,1 47-56,2-10 6,-2 2 0,2 1-6,3 14 0,0-2-312,5-1 317,0-5 118,0-6-123,-1-7 0,-1-8 40,-2-8 100,0-6 78,-1-3 161,1-4-289,1-8-51,2-7 151,2-12-156,1-5 39,2-6-73,0-1 0,2-1-6,-2 4-100,1 3-113,0 8-229,0 4-33,1 7-314,3 2-337,2 7 23,3 1-471,8 2 1580,12 1 0,-18 1 0,4 0 0</inkml:trace>
  <inkml:trace contextRef="#ctx0" brushRef="#br1" timeOffset="19118">5967 11297 9817,'-20'-11'4604,"2"8"-4616,3 14-38,0 7 50,-3 7 0,3 1-11,0 3-28,2 1 33,3 1-44,4-1-6,2-1-107,3-5-27,2-3 27,5-4 18,1-5 145,5-4 11,-1-5 51,2-2 117,-1-5-112,1-5 112,-2-8-67,0-5 11,-1-3 17,-2-1-28,-1 1 0,-1 2 62,-2 4 22,0 4-162,-2 6-34,-1 4-140,-1 3-213,0 2 353,2 8 0,0 4 0,2 8-90,3 3-179,0 3 6,3-1-353,1 0-213,1-4-678,7-3-487,-3-3 1994,5-6 0,-11-4 0,-2-4 0</inkml:trace>
  <inkml:trace contextRef="#ctx0" brushRef="#br1" timeOffset="19471">6181 11353 11172,'14'55'2073,"-3"-5"-2068,-5-18 57,-3-4-6,2-3 17,-2-10 218,0-5 246,-2-7-150,-1-3-163,1-6 5,1-4 237,0-9-136,0-5-50,1-3-168,2-1-11,0 2-101,3 3-34,2 5-223,2 4-281,6 5-314,3 4-1220,14 3 2072,17 2 0,-22 0 0,5 0 0</inkml:trace>
  <inkml:trace contextRef="#ctx0" brushRef="#br1" timeOffset="20544">7029 11399 13877,'11'-3'392,"5"-1"-302,20 1-84,9-1-6,8-1-40,7-1-1429,2-1 1015,1 0-100,-4 0-25,-7 1-49,-9 0 303,-11 3 325,-10 0 90,-11 1-23,-6 2-649,-7-1 586,-8 1-4,-11 0 0,8 0 0,-3 0 0</inkml:trace>
  <inkml:trace contextRef="#ctx0" brushRef="#br1" timeOffset="21162">7054 11619 8830,'3'1'4493,"2"0"-4459,15-1 22,3-1-51,9-1 18,7-2-23,9 0-56,8-2-247,3 0-461,3 0 260,-4 1 151,-5 0 224,-8 0 129,-10 2 112,-11-1 611,-10 3 218,-7 0-180,-4 1-240,-3 0-1063,0-2 1,0 0 0</inkml:trace>
  <inkml:trace contextRef="#ctx0" brushRef="#br1" timeOffset="24387">8235 11619 9839,'0'7'2644,"0"-2"-2543,-1-5 184,1 0-279,0 3-6,7 0 6,3 2 22,8 0 11,3 0-28,3-1-11,4 2 0,3-1-6,4 0 1,6 0-68,4-1 17,4-2 50,7-1-651,4-1 623,-28 0 0,2 0 17,2 0 1,1 0 16,2-1 0,1 0 0,4-1 0,0 0-422,3-1 1,0 0 365,3 0 0,0-1-31,2 1 1,0-1-705,1 1 1,0-1 790,0 1 0,0 1-34,-1 0 0,0 0-447,-2 1 0,0 0 159,-3 1 0,0 0 182,-2 0 0,-1 0 112,-3 0 0,-1 0 8,0 0 1,-1 1 16,-2 0 0,1 0-3,-1 0 1,1 1 5,0 0 0,0 0 20,1-1 1,1 0 40,0 0 1,1 1 36,1-2 0,1 0-39,1 1 0,0-1 22,1 0 0,0 0-45,2 0 1,0 0-35,0 0 1,0-1 22,0-1 1,0 0-24,-1-1 1,0 0 0,-1-2 0,0 0-3,-2 1 0,-1-1 56,-1 0 0,0 1 115,-3-1 0,0 1 310,-2-1 1,-1 0-354,-1 1 1,-2-1 11,25-3-134,-7 0 50,-12 2 22,-10 1 1888,-12 3-1261,-8 0 454,-5 1-907,-3-3 422,0 2-601,0-3 333,0 2-439,-1-3-18,-2 1-27,-1-2 67,-2 1-124,1-2 35,0-1-80,1 0-105,1-3-46,1-3 152,0-3-56,1-3 5,1-2-61,0-6 78,5-2 141,2-5 16,4-5 16,1-5-66,0-5 100,1-4-72,0-4 78,-3-3-400,0 2 640,-3 5 208,-4 8-196,-1 11 157,-2 9-246,0 9-12,0 8-95,0 2-56,-1 5 479,1 1-524,-2 2-11,1 0-11,-1 0 67,-2 0 0,2 0-17,-2 1 56,-1 2-22,0 0-12,-1 2-5,0-2 0,-1 1 0,0-2 6,-3 0-6,1 0 45,-2-1-40,-2-1 46,-3 1-51,-2-1 39,-4 1-39,-3-1-11,-4 1 11,-5 0-39,-5 3 33,-6-1 12,-5 2-12,-4 1-406,-7-2 412,28 0 0,1-1 2,-4 1 1,1-1-6,-2 1 1,0-1-1,-2 2 0,0-1-3,-1 0 1,0 0 2,-1 1 0,0 1 3,0-2 0,0 1-3,0 0 1,0 1 2,1-1 0,0 0 0,0 0 0,1-1-68,1 1 1,0 1 3,0-1 0,1 0 2,0-1 0,0 0 34,1 1 0,0 0 28,-1-1 0,0 0-22,1 0 0,0 0 22,-2-1 0,0-1-73,0 2 0,-1-1 8,-1 0 1,0 0 64,-2 1 0,1-1-552,-2 0 1,1 1 523,-2 0 0,1 1-235,-1-1 0,1 0 58,0 1 1,0 1 173,1-1 1,-1 0 30,2-1 0,0 1-214,1 0 0,1 0 253,1-2 0,1 1-36,2 0 0,0 0 25,3-1 0,0 1-23,-25 2 96,6-1-11,9-1 16,4-1-16,8-1 402,3 0-380,5 0 947,3-2-1015,0 2 511,4-1-533,-3 3 12,1-2-68,-1 2-5,0-2 28,-10 1-17,4 0 22,-6 0-235,-5 1 241,8-3 23,-8 1-12,13-2 11,3 0 29,3 0-46,4 0 51,3 0 6,2-2 72,4-1 1,0-3-29,3-2-33,-1 0 28,1 0-45,0 2 95,0 0 0,0 0-39,-1 2 84,1 2-84,-2 0-39,1 2-347,-1-1 206,1 4 68,-3 6 0,-1 8 6,-3 10 16,1 7-10,-2 6 32,0 5-38,1 5 11,-1 2-17,2 2 0,3-20 0,0 0-6,-1 13 6,-1 5 39,5-29 6,0-11 34,1-5-79,0-6-762,0-1-1260,5 0 2022,14-12 0,-9 9 0,7-10 0</inkml:trace>
  <inkml:trace contextRef="#ctx0" brushRef="#br1" timeOffset="46513">8023 13716 8662,'-52'14'0,"0"1"0,0 0 0,0 0 0,-3 0 0,-1 1 0,1 0 0</inkml:trace>
  <inkml:trace contextRef="#ctx0" brushRef="#br1" timeOffset="56746">7183 14741 8836,'-14'-15'2907,"9"10"-2761,-7-5-146,12 10-319,0 0 263,2 3 56,3-1-6,4 5 6,5-1 0,2 0 67,5 1-61,3-1 39,4-1-40,2 2-5,4-3 0,-1 1 0,4-2 0,0-1 11,2 0-5,0-1 33,1 0-50,1-1 11,0 0 0,4 0 0,-1 0 0,3 1 0,0-1 0,-1 2-6,-2-1 12,-1 3 28,-2-1-29,-1 2-10,0-2 5,0 1 0,0-2 0,0 0 0,0 0-40,1 0 80,1-1-24,2 0 46,1 0-62,3 0 6,1 1-12,1 0 0,2 0 6,2 1 0,0 0 0,3 1-295,1-1 295,2 1 28,4-1-26,-32-1 1,0-1-3,2 1 0,-1-1 0,1-1 0,-1 1-3,0 0 1,1-1-1,-1 1 0,1-1-17,-1 1 1,1-1-18,-1 1 1,1 1 19,1-1 0,0 0-3,0 0 1,0 0 38,0 0 1,1 0-20,-1-1 0,0 1 6,1-1 0,-1 0-9,0 0 0,-1 0 3,-1 0 0,1 0-34,29 0 34,-5 2-11,-2-1 6,-6 4 10,-1-2 34,-3 1-33,1 0 16,0 0-22,4 0-11,3 2 6,3-1-18,4 1 17,-29-4 1,0 0 8,1 1 0,-1 0-6,2-1 0,0 1 6,-1 0 0,1-1 19,0 1 0,1 0-19,-1-1 0,1 1-309,0 0 0,-1 0 306,1-1 0,0 0 0,-1 1 0,0-1 0,0 0 0,0-1-6,-1 1 1,0 0 2,0-1 0,0-1-149,-1 1 1,0-1 148,1 0 0,-1 0 22,0 0 1,-1 0-20,32 0-3,-20 0 1,0 0-4,20 0 3,-22 0 0,-1 0 3,14 0-5,-2 0 5,2 0 0,-3-2 106,1-2-64,-15 0 0,0-1 25,19-1-36,-19 1 0,0 0 14,13-1-40,2 0 18,-1 1 10,-1 0 7,0 0 10,-2 2-44,1-2-61,-1 1 67,2-1-12,1-1-6,3 0 0,2 1 12,2-1 45,4-1 5,-1 2-41,1-1-15,1 1 22,-32 2 0,1 1-22,31-4 0,-32 3 0,1 1 0,0-1 0,0 0 0,0-1 0,0 1 0,1-1 0,0 1-9,0 0 0,0 0 53,0 0 1,-1 0-26,0 1 1,0 0 14,30-3-28,0 1 33,-4 1-39,-1 0 0,-2 0 0,-2 0 1,-4 0-1,-4 1 0,-2 0 351,-4-1-346,-2 2 29,-2-1-34,-3 1 598,-1-1-598,-3 0 0,-1 0 50,-1 2 340,-2-2-328,1 2 41,-1-2 26,2 0-129,-1-1 79,2 0-46,1 0 34,0 0-5,2 0-62,0 0 11,1 1 23,0 0-12,1 2 12,0-2-17,1 2-12,1-1-5,2 0 0,-1 1 0,3-3-5,-1 3-1,-1-1 0,-2 1 12,-3 0 39,-3 0-40,-2 0 18,-3 0-23,-1 0-51,-2 0 40,0-1 11,-4 0-33,-1 0 66,-3 0 6,-1 1 6,-2 0-6,-1 0-39,-2-1 96,0 0-57,-2 0 50,1 0 119,-2 1-96,-1-2 1041,-1 2-3376,-9-1 2223,-10 1 0,5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4:20:53.367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23453 2213 8746,'0'-47'2913,"0"9"-2913,0 34 0,0 1 0,0 2 0</inkml:trace>
  <inkml:trace contextRef="#ctx0" brushRef="#br0" timeOffset="840">23495 2099 12171,'-50'7'0,"1"-1"0,-1 1 0,-19 1 0,14 6 0,28 14 438,3 2-438,7 1-11,2-1 11,9 2 119,1-2-119,4-1-62,3-3-78,6-3 388,4-7-248,8-7 50,4-5 12,3-4-34,1-9-28,0-7-6,-2-11-22,-1-5 23,-3-2 10,-3-1 147,-2 4-1,-6 4 78,-2 6-72,-5 8-146,0 5-11,-3 4-280,0 3 280,-1 5 17,0 8-17,0 8-5,0 11 5,-1 5 0,-1 7 0,-1 2 5,1 1-10,1 0 49,1-6-88,2-3-662,12-4 706,18-6 0,-11-11 0,6-5 0</inkml:trace>
  <inkml:trace contextRef="#ctx0" brushRef="#br0" timeOffset="1254">23874 2393 9745,'46'-6'0,"0"-1"0,0 0 0,10-1 0,-1-1 0</inkml:trace>
  <inkml:trace contextRef="#ctx0" brushRef="#br0" timeOffset="1467">23965 2535 4265,'58'-6'79,"-1"0"1,-32 7-1,37-11 1,-1 0-1</inkml:trace>
  <inkml:trace contextRef="#ctx0" brushRef="#br0" timeOffset="2061">24792 1986 12393,'-6'60'370,"1"0"1,0 0 0,0-5 0,0-1 0,2-9-1597,3 7-623,2-7 1849,12-3 0,-8-21 0,7-3 0</inkml:trace>
  <inkml:trace contextRef="#ctx0" brushRef="#br0" timeOffset="2445">25068 2095 10750,'-2'56'47,"1"0"0,-1 0 0,0-3 0,1-3 0,7-18 60,18-26 1304,4-3-1226,0-8 639,-1-6-511,-3-10 46,-3-5 225,-7-5-157,-4-2 490,-6-2-670,-2 2-102,-5-1-145,-7 3 0,-8 2-560,-10 3-667,-10 9 1227,-15 2 0,24 10 0,-3 1 0</inkml:trace>
  <inkml:trace contextRef="#ctx0" brushRef="#br0" timeOffset="3523">23270 3284 8819,'4'-56'5574,"0"10"-5574,-4 46 0,1 11 11,-1 9 28,0 17-39,0 14 95,-1 7-287,-1-26 0,1 0 187,-2 31 10,-1-5-5,1-8 0,2-11-89,0-11 83,1-11 6,0-9 207,0-5-128,9-18-79,3-4 395,13-15-395,1 1 0,3 2-11,2 3-62,1 7 67,0 4-55,2 9 61,-2 2-79,9 11 6,-13 8-5,1 11 67,-18 8-12,-6 5-10,-4 6 66,-11 0-49,-5 1 66,-15-2-44,-5-6-6,-7-5 89,-2-9 74,-2-7-7,0-8 7,5-4 89,1-3-56,6-7-90,5-3-106,8-9-101,7-2-436,7-1-701,4 1-958,19-4 2196,24-7 0,-16 14 0,12-1 0</inkml:trace>
  <inkml:trace contextRef="#ctx0" brushRef="#br0" timeOffset="3859">24103 3469 9829,'50'-7'0,"-1"0"0,1 0 0,9-2 0,1 0 0</inkml:trace>
  <inkml:trace contextRef="#ctx0" brushRef="#br0" timeOffset="4071">24125 3696 5767,'43'-5'129,"0"-1"1,0 0 0,-12 4-1,13-5 1,-1 1 0,0-1-1</inkml:trace>
  <inkml:trace contextRef="#ctx0" brushRef="#br0" timeOffset="4580">25077 3155 2431,'-22'59'2280,"17"-44"-992,-8 23 0,6-2-1036,14-26 1404,5-3-1365,8-2 680,3-3-825,5-1-146,4-1 34,2 0 3358,1 0-3398,-2 1 6,-3 2-17,-2 2-22,-5 3 61,-5 4-22,-5 4 0,-5 2 68,-4 3-68,-2-1 5,-4 0 12,-6 0-11,-4-4 61,-7-1-67,-3-3 0,-2-3-34,-1-2-291,0-4-604,-2-1-220,-7-2 1149,-16 0 0,23 0 0,-6 0 0</inkml:trace>
  <inkml:trace contextRef="#ctx0" brushRef="#br0" timeOffset="4887">25186 3125 6600,'5'-4'1196,"34"-6"1,23-2 0,-9 3-1523,-7 1 156,6-2 0,10-2 0,-20 5 356,-30 6-2416,-7 0 2230,-4 1 0,-1 0 0,0 0 0</inkml:trace>
  <inkml:trace contextRef="#ctx0" brushRef="#br0" timeOffset="5770">23245 4293 11306,'-2'29'2784,"0"6"-2745,2 13 51,0 7-79,0 4 68,-1 1-79,0-3 0,-2-7 0,2-8-124,0-11-273,0-10-258,0-8-197,-3-6-828,-4-4 1680,-7-11 0,6 6 0,-2-7 0</inkml:trace>
  <inkml:trace contextRef="#ctx0" brushRef="#br0" timeOffset="6070">23212 4194 4638,'47'18'1243,"1"0"1,-1 0-1,21 5 1,-22 3-1166,-50 5 1698,-5-2-1736,-6-2 661,-7-2-701,-3-5 337,-2-2-633,-1-6 945,1-3-1568,4-5 919,4-8 0,9 3 0,3-4 0</inkml:trace>
  <inkml:trace contextRef="#ctx0" brushRef="#br0" timeOffset="6611">23651 4140 3770,'25'45'295,"1"-1"0,-1 0 0,0 0 0,9 12 0,-2-1 0,-16-25 2236,-16-28-2542,0-2 1331,0-7-1371,0-3 911,0-10-872,0-3 3438,1-2-3376,4-2-44,4 1 0,7 0 22,4 3-28,3 4-6,5 1 6,2 4 0,3 4 0,3 2 62,0 4-62,-1 2 0,-3 2 33,-6 0-22,-3 6 34,-7 4-45,-4 8 28,-5 3-22,-4 1 44,-2 1-16,-1 0-17,0-1-12,-1-1-5,0-5 0,-2-2 11,1-6-11,1-2-112,-1-4-117,1-1-880,-4-1-964,-2-2 2073,-10-16 0,8 12 0,-2-12 0</inkml:trace>
  <inkml:trace contextRef="#ctx0" brushRef="#br0" timeOffset="6844">24079 3916 9194,'57'14'0,"0"0"0,-12-2 0,1-1 0</inkml:trace>
  <inkml:trace contextRef="#ctx0" brushRef="#br0" timeOffset="7208">24424 4214 8270,'7'37'3181,"-1"1"1,7 14-3182,-5-75 0,4-5 45,5-2-90,4-2-16,6 1 61,3 0-84,5 4 50,0 2-44,0 7-23,-2 5 39,-4 8-78,-6 3 140,-4 6 0,-5 8 28,-2 9-22,-3 11 16,-2 5-22,0 1-274,-1 3-432,-1-4-353,-1-3-251,1-8-353,2-10 1663,4-8 0,-4-7 0,1-1 0</inkml:trace>
  <inkml:trace contextRef="#ctx0" brushRef="#br0" timeOffset="7500">25097 3798 3585,'10'59'255,"0"0"1,0 0-1,1 0 1,-1 0 0,2 8-1,0 2 1,-1-8 0,-6-19 1373,-5-18-2906,0-6 1538,0-9-261,-6-4 0,5-5 0,-5 0 0</inkml:trace>
  <inkml:trace contextRef="#ctx0" brushRef="#br0" timeOffset="7675">25099 4145 1323,'54'-17'0,"0"1"0,0-1 0,-10 4 0,-1-1 0,0 1 0</inkml:trace>
  <inkml:trace contextRef="#ctx0" brushRef="#br0" timeOffset="7967">25703 3849 3154,'-30'51'706,"1"1"1,-1-1 0,2-4 0,1-1 0,11-7 1603,18 9-2310,6-3 1393,9-2-1628,10-7-347,9-4-421,20-12 1003,-14-13 0,0-2 0,6-1 0,8-3 0</inkml:trace>
  <inkml:trace contextRef="#ctx0" brushRef="#br0" timeOffset="8455">27441 3518 5139,'-10'60'0,"1"-1"0,-1 1 0,1 0 0,-1-1 0,1 1 0,-1 0 0,1-5 0,0 1 0,0 0 0,0 0 0,1-1 0,-1 1 0</inkml:trace>
  <inkml:trace contextRef="#ctx0" brushRef="#br0" timeOffset="9607">27254 3710 9738,'-1'-13'5994,"6"6"-5681,4-3-100,7 8 50,9 0 0,8 1 51,13 1-112,11 7-418,-25-1 0,1 1 219,1 3 0,0 3-3,-1 0 0,-1 3-20,-3 0 1,-2 4-82,-4 10 0,-4 4-89,3 21 86,-21-17 1,-7 0-57,-6-7 0,-6-3-300,-7 1 1,-3-2 176,-1 0 0,-4-1-308,-3-3 0,-3-2 591,-10-2 0,2-2 0,-6 2 0,-3-6 0</inkml:trace>
  <inkml:trace contextRef="#ctx0" brushRef="#br0" timeOffset="10891">23765 5047 13060,'-38'-1'711,"0"-1"0,2 2 0,4 3-571,-4 17-100,0 4-35,2 3-5,3 3 0,5 2-5,8 2 38,7 0-16,7-2-6,7-1 17,9-2 6,8-2-6,10-3 12,5-5-35,3-5 23,1-5-28,0-6 0,-2-1-84,-5-3 84,-4-4-303,-6-3-279,-4-6-701,-2 0-761,2-6-2476,-1 2 4520,5-3 0,-10 10 0,-4 3 0</inkml:trace>
  <inkml:trace contextRef="#ctx0" brushRef="#br0" timeOffset="11175">24259 5131 7939,'48'-10'50,"0"0"1,0 0-1,-11 2 1,10-1-1,-1 0 1,1 0-1</inkml:trace>
  <inkml:trace contextRef="#ctx0" brushRef="#br0" timeOffset="11397">24353 5283 7285,'52'0'92,"0"-1"1,0 0 0,-13 3 0,13-4 0,1 0 0,-1 0 0</inkml:trace>
  <inkml:trace contextRef="#ctx0" brushRef="#br0" timeOffset="11894">25293 4941 11676,'-54'31'286,"1"-1"1,-1 1 0,4-4 0,2 0 0,18-3-287,25 1-5,3-2-1,2-6-134,0-1 134,5-5 6,3-5 107,6-3-51,4-3-23,1-1 7,1-7-40,1-2 61,1-8-55,-1-2 201,1-3 23,-2-1 22,0-2-107,-1 2 18,-2 2-18,-1 3-33,-5 5-112,-2 6-123,-4 4 123,-1 3 6,-1 4 139,-1 6-145,1 7 79,0 8-74,1 4-5,0 3-577,3 1-487,2-2-840,5 0 1904,10 1 0,-11-15 0,4 0 0</inkml:trace>
  <inkml:trace contextRef="#ctx0" brushRef="#br0" timeOffset="12130">25763 5064 11889,'54'-9'-256,"-1"-1"1,1 1-1,-1 0 1,11-1-1,-3 0 1,-21 3-1,-29 4 1</inkml:trace>
  <inkml:trace contextRef="#ctx0" brushRef="#br0" timeOffset="12398">25957 4846 12578,'9'44'330,"0"1"1,0-1-1,4 16 1,-3-10-1042,-5-21-500,3-3 1211,3 0 0,-4-13 0,1 0 0</inkml:trace>
  <inkml:trace contextRef="#ctx0" brushRef="#br0" timeOffset="12999">26371 4643 7894,'3'48'649,"1"0"1,-1 1 0,0-1 0,1 11 0,-1-2 0,0-16-644,-3-18 1684,0-7-1695,0-7 634,0-4-629,0-2 779,0-2-728,7-11 1085,2-1-1142,11-10 6,4 2-5,5 0-57,4 1-11,3 3 73,2 6-50,0 3-1,-1 4 46,8 17 38,-15 0-27,2 16-6,-22-3 0,-5 6-34,-4-4 34,-9 1 17,-5-3-11,-12-5 78,-6-4-73,-4-7 247,-1-7 38,-1-3 57,3-2-22,4-6-147,5-4 35,5-6-219,4-3 0,6 2-331,4 0-89,3 2-907,4 3 1327,19 1 0,-14 5 0,13 1 0</inkml:trace>
  <inkml:trace contextRef="#ctx0" brushRef="#br0" timeOffset="13221">27218 4985 17344,'3'-8'0,"-1"2"0</inkml:trace>
  <inkml:trace contextRef="#ctx0" brushRef="#br0" timeOffset="22166">22495 2349 11418,'-2'-19'4515,"0"10"-4336,0-4-179,1 13-330,1 0 274,0 4 56,0 7-50,0 9 117,0 10-123,0 6 61,0 3-10,0 1-74,0-1-28,1-4 35,3-5-57,3-7 118,4-7 11,3-7 117,1-4-22,4-4 12,5-12-101,5-5 33,7-13-39,5-6 0,5-5-109,-21 18 1,1 0 108,1-1 0,1 0-212,0-1 1,1 0 211,-1 0 0,1 1 2,-2 0 1,-1 1 64,24-17-135,-9 7 68,-8 6 0,-7 7-12,-9 6 141,-7 5-791,-5 5 285,-3 1-138,-2 5-336,-6 17 851,-16 27 0,11-18 0,-10 11 0</inkml:trace>
  <inkml:trace contextRef="#ctx0" brushRef="#br0" timeOffset="25400">21906 2143 12270,'1'45'1708,"-3"-2"-1523,-4-10-62,-2 4-39,0 2-50,0 4-34,2-1 45,2-1-40,2-4 40,1-5-45,1-8 39,0-5-39,0-6-515,0-5-230,0-3-426,0-4-486,0 0 1657,0-5 0,0 3 0,0-3 0</inkml:trace>
  <inkml:trace contextRef="#ctx0" brushRef="#br0" timeOffset="25948">21831 2005 1468,'-31'53'443,"0"1"1,0 0-1,0 0 1,0 0 0,0 0-1,-4 4 1,-1 2 0,1-2-1,8-5 1,11-7 611,17 0 1,7-5-1036,-1 0 0,1-2-4,5-2 1,2-2 0,2-4 0,3-3 748,1-3 0,3-4-670,29 11-95,-23-22 0,2-2 230,3-3 0,0-2-547,2-4 1,1-4 190,0-3 0,1-3-3,-1-4 1,0-4 1238,-2-6 0,-2-3-1175,-2-3 1,-4-2 64,-2-4 0,-5-3 28,-3-3 0,-5 0 190,-3-3 1,-4-1 167,-1-1 1,-3 1-121,-6-1 0,-3 1 64,-1 2 0,-3 1-50,-5 2 1,-3 1-91,-3 5 1,-2 1-65,0 4 0,-1 2-6,-2 4 1,0 2-15,-24-11 457,2 10-608,6 13-241,5 6-314,7 16-750,2 21-1367,7 15 2718,10-15 0,3 0 0,-1 4 0,3-8 0</inkml:trace>
  <inkml:trace contextRef="#ctx0" brushRef="#br0" timeOffset="27263">22007 3557 12634,'50'-1'1333,"-9"7"-1294,-41 26 12,-5 5-7,-5 6-32,-7 1 38,-5-1-44,2-6 16,1-5-16,5-9-6,4-8 5,3-6 102,5-6-107,1-2 128,1-1-122,3 0 0,7-5-6,8-3 33,8-9-55,7-1 55,3-3-66,3-1-107,-10 5 0,0-2-168,13-9 151,-14 8 0,-2 0-140,4-11 57,-5-1 150,-9-3 6,-7 1-67,-5-3 151,-7 2 330,-7 0-274,-9 3 62,-9 2 61,-4 4-123,-6 3 78,-1 6-16,-4 3 168,-2 6-141,-1 3 18,-3 4-35,-1 1-139,-1 7 95,-1 7-78,3 9 22,5 10-22,4 8-12,6 9 12,9 7 22,16-25 0,3 0-26,1 2 1,2 1-3,2-1 0,1 0 0,4 0 0,2 0-17,1-1 1,3-2-7,4-1 1,2-1 19,0-1 0,3-3-36,21 21-51,3-8 12,3-8-84,4-9 61,2-8-6,4-8 68,1-7-11,2-11 44,-1-10-14,-28 6 1,-2-3 19,0-1 0,0-2 70,-2-2 0,-2-1-34,0-1 1,-2-1 52,-3 0 1,-2-1-68,-3-1 1,-2-1 173,3-30-70,-10 29 0,-3 1 283,-6-31-213,-11 2-101,-11 5-621,-15 9 537,-9 8 28,21 23 1,-1 3-40,0 3 0,-1 2-84,-32-1-1120,2 21 1204,27 9 0,2 1 0,-3 3 0,3 15 0</inkml:trace>
  <inkml:trace contextRef="#ctx0" brushRef="#br0" timeOffset="28307">22089 4430 12461,'39'-29'418,"0"0"0,-1 1 0,-14 15-328,-26 23-12,-6 11-61,-6 7 16,-6 6-33,1-1 0,2-1-5,8-8 10,4-2 12,4-7-11,6-3 123,5-2-129,8-4 123,5 1-123,3-2 5,0 1-5,-4 2 0,-2 2 0,-6 1 68,-4 10-63,-6-3 90,-2 7-89,-8-8 56,-5 2-62,-10-4-146,-4 0-140,-3-4-856,-10 1 324,13-6-280,-1 0 1098,19-6 0,5-1 0,2 0 0</inkml:trace>
  <inkml:trace contextRef="#ctx0" brushRef="#br0" timeOffset="28826">22412 4055 2275,'-37'42'307,"0"-1"1,0 1-1,0 0 1,0 0 0,0-1-1,0 1 1,0 0 0,-7 8-1,-4 1 1,2 0-1,4-2 1,9-5 0,11-5 711,15 6 1,9-5-1023,-3-1 0,3-1 3,3-4 0,2-2 0,13 23 56,15-12 1307,6-12-1363,8-12-39,6-10-39,5-6-6,2-14 84,-30 3 0,0-2 0,-1-6 0,0-2 19,-1-2 1,0-2 336,-2-1 0,-2-2-286,-1-2 0,-2-2-67,-3 0 0,-3-2 41,-2-1 1,-3-2 98,-3 0 0,-3 0 114,-1-1 1,-3 0-73,-3 0 0,-3 1 0,-2 0 0,-2 0 64,-4 3 0,-1 0-98,-4 1 1,-2 1-74,0 2 0,-1 2 18,-25-21-68,1 9-28,0 10-84,3 9-314,2 9 2208,4 7-3603,2 27-3657,5 6 5586,3 23 1,12-24 0,5-7-1</inkml:trace>
  <inkml:trace contextRef="#ctx0" brushRef="#br0" timeOffset="29691">22486 5237 10763,'-33'42'902,"0"0"0,2-3 0,7-3-818,13 1-6,2 0-72,1 0 5,5-3-11,1-4 5,2-6 74,3-6-12,7-7 84,6-6-151,7-3 0,6-2-67,0-8 67,5-2-6,-5-7 1,-1 0-1,-8 3-67,-5 4-11,-7 3-151,-4 5 235,-3 1 51,-1 7-23,0 5-23,0 9-5,0 4 0,0 4 34,0 1-73,0-1-85,0-1-374,1-4-880,5-3 370,6-8 1008,13-5 0,-11-6 0,4-1 0</inkml:trace>
  <inkml:trace contextRef="#ctx0" brushRef="#br0" timeOffset="30189">22700 5085 3949,'-46'39'212,"0"1"1,0 0 0,0-1 0,-1 1 0,1 0 0,0 0 0,-2 1 0,-4 2 0,2-1-1,4-1 1,10-3 0,13-3 242,15 9 0,12-2-455,-3 0 0,1 0 602,2-3 1,3 0-603,1-2 0,4-2 22,2-4 0,3-1 28,3-4 1,1-2-12,28 14 45,8-15-81,-25-15 0,1-3 0,2-3 0,0-4 16,3-5 1,0-3-20,1-2 0,-1-3 19,2-6 1,-2-2 196,-1-2 1,-2-2-172,-1-2 0,-3 0-26,-4-2 1,-3-2 1018,-4 1 1,-3-2-972,-5-1 0,-3-1 40,-3-1 0,-2-1-12,-5-2 0,-3 0 81,-3 0 1,-3 0 63,-4-1 1,-2 1 434,-4 1 1,-3 2-539,-3 0 1,-1 3-35,-2 3 1,-2 2-31,-2 2 0,-2 3-68,1 4 1,-1 3 2,-1 2 1,-1 3 88,1 5 1,1 1-221,0 1 0,1 4-345,0 6 1,0 6-497,-5 9 1,-2 8 963,2 5 0,0 7 0,4-4 0,2-3 0,3-1 0,-6 10 0,0 0 0</inkml:trace>
  <inkml:trace contextRef="#ctx0" brushRef="#br0" timeOffset="37591">21710 2666 10898,'15'3'-346,"-8"-1"1,3-2 0</inkml:trace>
  <inkml:trace contextRef="#ctx0" brushRef="#br0" timeOffset="39122">21839 2632 12315,'8'-3'134,"-2"0"-134,-6 3 146,0-1-202,-3 1 0,-3-1 56,-2 0-67,-3 0 11,-7 1-34,3 0 90,-8 0-51,7 0-10,-2 4 61,0-1 5,0 4 1,0 1 22,0 1-23,2 0-5,-2 1 6,1 1 50,-1 0-56,1 3 11,-3 1-11,-1 3 0,-1 2 0,-1 3 12,-1 1-46,1 2 79,-1 3-85,1 1 97,-1 5-63,-1 1 12,0 3-12,-2 3 1,0 2-1,1 2-5,2 2 11,3 4-296,3 4 329,4 2-8,10-27 1,0 1-24,2 1 1,0-1 14,1 4 0,2 0-15,3 1 1,0 1-3,2 3 0,1 0 17,3 1 0,2 1-14,0 1 0,0 0-3,1 0 0,1 0-312,0-1 1,0 0 283,0-1 0,0-1 56,0-1 0,0 0-31,0-3 0,-1 0 6,2-1 0,0-2-3,0 0 0,0-2 5,2-1 1,0 0-6,1-2 0,1 0 3,2-3 0,1 0-3,1-1 0,2-2 25,1-2 0,2-1 0,1-1 1,0-2 41,3-2 0,0-2-6,0-2 1,2-2 44,-1 0 1,1-3-172,-1-1 0,1-2 126,-2 1 1,0-2 62,29-1-52,-7 0 35,-6-1-12,-9 0 157,-8 0-90,-8 0 34,-9 0 300,-6 0-82,-5 0 1562,-2 0-1859,-1-2 181,0 0-276,-2-3-10,-2 1-24,-3 0-150,-2-1-17,-1-1-56,0-1-113,-3 1 79,2-2-56,-3-2 118,1-1 28,-1-3 179,1-1 0,-1-3 78,2 1-39,0 0 62,1-1 151,0 3-129,3 1 40,0 3-74,2 2-10,3 3-79,0 3 0,3 1-196,-2 2 179,2 9 11,2 6 6,4 12 0,3 4 40,4 3-35,2 0 40,0-4-39,-2-4 55,-1-6-27,-3-3 11,-1-6 5,-4-1 7,-1-5 189,-2-2-5,-1-2 207,0 0-286,-2 0-162,-10 4-95,-8 1-667,-18 5-229,-12 4 243,14-2 0,-5 2 544,2 0 0,-3 2 0,4-2 0,4-1 1,1-1-1,-6 3 0,-1 1 0</inkml:trace>
  <inkml:trace contextRef="#ctx0" brushRef="#br0" timeOffset="82768">17265 10617 7263,'-47'-1'571,"29"3"-577,-25-7 6,38 6 0,0 0 67,1 0-33,0 1 89,2-2-123,0 1 532,2-1-521,-1 4 62,7-2 252,4 4 28,14-1-5,14-2-169,23 1-917,-16-4 1,3 1 784,14 0 1,3-1-48,-15 0 0,2 0 0,0 0 0,0 0 0,0 1 0,-1-1 16,-3 0 1,-1 1 0,-2-1-42,10 2 0,-5 0-26,-8-1 1,-3 1-555,24 5-330,-2 4 935,-25-1 0,-2 0 0,3 1 0,-1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4:23:02.583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10528 6117 10091,'11'0'6,"3"0"61,6 0-67,8 0 78,7 0-72,11 0 50,9 0-342,-24-2 1,2-1 285,3 1 0,1-1 25,3-2 0,1 0-20,2 0 1,1-1 8,2 0 0,2 0-14,0 0 0,2 0-386,0 0 0,0 0 386,1 2 0,0-1 17,-1 1 0,-1 1-17,-2 0 0,-1 1 0,-3 0 0,-1 0-6,-4 0 0,-3 1 6,26-1 0,-15 1 0,-13 1 34,-13 0 56,-9 0 900,-6 0-290,-3 0-196,-1 0-1472,-6 0 968,-5 8 0,2-7 0,-1 7 0</inkml:trace>
  <inkml:trace contextRef="#ctx0" brushRef="#br0" timeOffset="7752">19012 2609 11788,'-32'-11'1649,"1"1"1,-24-6-1544,32 16-106,-2 5 56,-5 6-50,-1 10-6,-3 7 0,1 6-6,3 2 6,1 2-39,5 1 6,6 0-163,5-3 16,7-4-88,3-4 4,4-6-368,10-6 520,5-7 112,13-4 0,6-4-118,4-11 23,2-7 95,-1-14 39,-3-5 146,-6-4 44,-6 0 169,-6 0-40,-7 5 68,-4 5-79,-4 8-207,-3 7-140,0 6-56,-1 5-89,0 2 49,0 7 96,0 9 6,0 11 39,-2 12-45,0 6-56,-1 2 56,1-1-375,2-1-157,2-7-202,5-4-627,10-8 1361,18-7 0,-14-9 0,4-4 0</inkml:trace>
  <inkml:trace contextRef="#ctx0" brushRef="#br0" timeOffset="8231">19233 2611 4151,'-5'61'321,"0"-1"1,0 1 0,0-3-1,0-2 1,3-25 2694,2-28-1912,0-2 319,0-8-1221,0-5 95,1-11 11,2-4 571,3-6-744,2-1 2731,2-1-2799,1 1-22,1 4-11,3 3-68,-1 7 51,3 6-56,2 6 33,0 5 6,2 2-61,-1 4 21,-2 6 7,-1 7 5,-5 7 22,-3 3-145,-3 4-258,-3 2-196,-1 0-498,-2 1-707,1 0-4298,1-3 6108,2-5 0,-1-12 0,0-6 0</inkml:trace>
  <inkml:trace contextRef="#ctx0" brushRef="#br0" timeOffset="8841">19903 2673 11628,'-44'45'-16,"-1"-1"1,0 0-1,3-4 1,2-1-1,15-7 5,23-8 1707,6-4-1707,7-7 720,10-3-749,8-6 265,6-2-566,5-6-18,2-7-38,1-10 128,-2-12 1082,-3-9-841,-7-9 28,-18 22 0,-1-2 72,-3 0 1,-1 0 42,-2-2 0,-3 0 58,0 1 1,0 0 240,-2-31-78,-2 6 68,-6 4-208,-1 8 123,-5 9-139,0 9-96,1 9-84,3 8-62,-1 6 6,3 3-22,-1 3 318,1 7-240,-1 8 5,1 11-5,2 7 107,0 7-7,3 8 1,1 7-192,1 5 125,0-29 0,0-1 8,0 1 0,0-1-42,0 31 84,1-5-84,3-7-157,3-6-739,3-8-819,-2-4-2681,-3-7 4396,-4-4 0,-1-11 0,0-5 0</inkml:trace>
  <inkml:trace contextRef="#ctx0" brushRef="#br0" timeOffset="15198">18658 3398 6025,'-3'2'59,"1"0"1,2-2 0</inkml:trace>
  <inkml:trace contextRef="#ctx0" brushRef="#br0" timeOffset="16689">23417 2544 11099,'-28'-13'4016,"3"3"-3910,21 10-106,-3 0 73,-5 1-73,-2 5 45,-5 5-39,0 6 10,-2 4-16,2 1-50,2 3 50,3 1 62,5 2-40,4 1 12,2-1-57,3 2 23,3-1-117,5 0-51,6-3-174,7-1 342,3-8 0,4-4 73,1-7-73,2-4 78,1-7-72,0-7 44,-1-7-50,-3-7 6,-5-3-1,-4-2 119,-5 0 178,-8 0-77,-2 2-41,-4 2 29,-4 4 50,-7 3-106,-6 3-84,-5 4-39,-3 4-34,1 3-40,-1 4-284,3 1-236,2 2-449,2 6-486,3 7 1495,3 14 0,6-12 0,2 1 0</inkml:trace>
  <inkml:trace contextRef="#ctx0" brushRef="#br0" timeOffset="17197">23698 2523 4118,'21'46'350,"1"1"0,0-1 0,-1 0 0,7 13 0,0-3 0,-14-23 2181,-14-28-2173,0-3 1662,0-2-1600,-1-10 725,-2-2-893,1-11 3174,0 0-3258,1-2-106,1-1-18,1-2-44,6 3 6,5-1-6,9 1 6,4 2 22,6-2-28,0 4 0,-1 2-12,-4 4-72,-6 4-397,-6 4-349,-6 5-172,-4 1-348,-3 1-2201,-3 6 3551,-6 2 0,4 0 0,-4-2 0</inkml:trace>
  <inkml:trace contextRef="#ctx0" brushRef="#br0" timeOffset="21358">26567 2458 14376,'-2'8'2817,"0"32"-2783,2 7-32,0-12 1,0 0-793,-1 19 796,-2-2 85,-2-5-102,-1-8 5,1-9-61,1-9 241,2-7-118,0-9 6,2-1 145,-1-4 247,1-11-302,0-18-20,1-4-127,4-18-5,5 10-5,5-4-1,6 2-50,1 2 56,3 6-67,1 6 67,0 7-90,-3 7 45,-1 8-61,-2 4 33,-2 7-11,0 6-28,-4 9-78,0 8-118,-3 4 207,-2 3-39,-2 0-73,-3 1-72,-1-2-142,-1-2-194,0-5-29,0-2-285,-2-6-387,2-4-308,1-7 1630,7-3 0,-5-4 0,3 0 0</inkml:trace>
  <inkml:trace contextRef="#ctx0" brushRef="#br0" timeOffset="21782">27087 2528 7481,'-5'46'1520,"0"0"1,10-16-756,-7 26 1,5-4-637,18-35 888,2-6-939,2-5 512,0-4-432,0-2 1216,-4-7-1172,-1-3 360,-6-8-316,0-3-123,-8-2 57,-1-3 38,-4-1-50,-1 0-129,-5 1-39,-3 2 0,-6 3-33,-4 4 27,1 4-246,-2 3-258,1 4-206,0 3-80,0 2-660,1 2-1412,4 6 2868,1 5 0,7-2 0,2-1 0</inkml:trace>
  <inkml:trace contextRef="#ctx0" brushRef="#br0" timeOffset="22297">27577 2139 5641,'1'51'503,"1"0"0,0 1 0,-1-4 0,1-1 0,-1-8 2073,0 9-2537,-1-1-39,2-4 84,-1-3-78,0-5 1476,0-4-1443,0-5 67,0-6-61,0-5 876,0-4-798,0-3 3320,1-3-3281,2-2-72,2-1 134,5 1-152,4-1 46,7-1-118,4 0 34,3-1-34,2 0-79,-3-3-66,0-2-141,-4-4-89,-2-3-387,-3-1-302,-4-4-740,-6-4 1804,-5-10 0,-3 14 0,-1-3 0</inkml:trace>
  <inkml:trace contextRef="#ctx0" brushRef="#br0" timeOffset="22582">27477 2481 10805,'45'-14'-1754,"0"-1"1,0 1 0,18-6 0,-28 8 2123,-63 18 1,10-2 0,-5 1-1</inkml:trace>
  <inkml:trace contextRef="#ctx0" brushRef="#br0" timeOffset="34923">18854 4138 13743,'2'15'1490,"-1"8"-1255,2 12-148,-3-3 0,1 2-48,-1 21-36,0-19 0,0-1 64,0 11-61,-2-9 83,0-11-33,0-7 123,1-11 292,1-4-214,0-7-178,0-10-18,1-9-61,3-13 34,4-6-40,4-5 40,4 1-51,0 3 17,1 4 0,-1 8-5,0 5-79,-2 7-247,-1 6-27,-1 5-45,0 3 10,0 3-145,2 4-576,-1 4-477,0 9 1591,3 12 0,-8-12 0,0 2 0</inkml:trace>
  <inkml:trace contextRef="#ctx0" brushRef="#br0" timeOffset="35397">19242 4261 2213,'35'-28'1585,"0"0"0,0 0 0,16-10 1,-18 5 945,-37 14-2531,-2 3 1409,-6 1-1303,-2 4 754,-2 4-860,0 4 3358,-3 2-3364,2 1-27,-3 8 27,1 7-78,0 12-5,1 11 89,5 9 61,3 7-61,5 5-22,3 1 16,6-4-39,7-3-50,8-10-95,8-8-606,6-12-800,13-12-1490,0-15 3086,7-10 0,-25 1 0,-7 1 0</inkml:trace>
  <inkml:trace contextRef="#ctx0" brushRef="#br0" timeOffset="35713">19754 3789 15504,'0'61'14,"0"1"1,0-1-1,0-4 1,0-2 0,0-10-10,0 5 40,0-5 582,0-5-661,0-9-117,2-7-683,0-8-820,0-4 1654,-1-6 0,-1-3 0,0-2 0</inkml:trace>
  <inkml:trace contextRef="#ctx0" brushRef="#br0" timeOffset="36366">19638 4201 7717,'47'-23'669,"0"0"0,0 1 1,0-1-1,12-4 1,-3 1-1,-22 8 1598,-29 13-2027,-4 4 325,-1 0-565,0 12 448,0 3-409,0 16 1448,0 0-1482,0 6-10,0 0-12,2-1 17,5-3 0,2-5 0,5-6 0,2-6-56,1-6 50,1-4-94,-1-3 94,0-2-72,-1-6 78,1-5 5,-3-7-5,0-6 6,-4-1 33,-2-4 45,-2-3 22,-1 0 107,-2 0-73,-2 3 73,1 6-107,-1 4-22,1 5-84,0 4 0,0 6-100,-2 2-12,2 2 106,0 1 6,2 5 0,0 5 0,1 7 0,2 6-34,0 3-128,1 4-101,-1 0-107,1 0-302,1-2-510,0-2-72,0-3-729,2-5 1983,3-5 0,-5-7 0,-1-4 0</inkml:trace>
  <inkml:trace contextRef="#ctx0" brushRef="#br0" timeOffset="36742">20494 4055 5736,'8'61'1456,"-1"1"1,0-6 0,-1-14 833,-3-32-2201,-1-5 1206,-1-3-830,1-2 280,1-4-543,0-6 1659,2-8-1631,0-6-191,1-5 95,0-1-128,1 0 0,1 4-6,-1 4-34,0 3-128,0 7-292,1 6-235,1 2-599,1 4-863,6 0-2896,0 4 5047,3-1 0,-8 1 0,-4-1 0</inkml:trace>
  <inkml:trace contextRef="#ctx0" brushRef="#br0" timeOffset="37287">20930 4025 14416,'2'56'3,"-1"1"1,0-5 0,0-12 52,-1-30 180,0-3-91,0-4 1126,0-2-1114,0-8-73,1-3-11,2-9 145,3-2-145,4-4-17,3 1-56,5-2 61,4 0-55,5-2-6,4 3 0,2-1 5,1 4-5,-2 6 0,-3 4 0,-5 8 0,-4 2 140,-5 8 17,-4 7 123,-5 10-201,-2 7 61,-2 5-90,-2 0-5,0 1-45,0-3-39,0-1 5,0-5-218,0-5-62,0-4-302,0-3-515,0-4-633,1-3 1764,7-4 0,-5-3 0,5-1 0</inkml:trace>
  <inkml:trace contextRef="#ctx0" brushRef="#br0" timeOffset="37877">22058 4284 9727,'-5'0'0,"1"0"0</inkml:trace>
  <inkml:trace contextRef="#ctx0" brushRef="#br0" timeOffset="60530">25953 5718 8959,'-45'-34'498,"1"-1"1,12 12 0,5 3-1,5-4 1</inkml:trace>
  <inkml:trace contextRef="#ctx0" brushRef="#br0" timeOffset="63588">25892 5536 6731,'-3'-2'1058,"-1"1"-1013,3 1 4828,0 0-4817,-1 0-22,-1 0-34,-4 0 0,-2 0 5,-2 0-5,-1 0 146,-2 0-90,-1 0 162,-9 0-162,6 2-56,-7 2 0,8 4-5,1 2-1,1 3 0,1 3 12,0 4-12,3 2 18,2 2 16,5 2-23,2 0 29,7 1-1,6-1 23,10 0 51,7-1-12,5-1 34,-1-2-124,-2-2 96,1 5-101,-15-8 6,-2 6 55,-36 3-55,-6-5-12,-26 7 12,1-9-223,-1-2 233,5-3 18,7-4-28,8-3 27,11-4-33,9 0-95,7-2-28,5 0 374,8 0-234,7-1-6,10 1-6,7 1 1,4 2-12,-1 5-38,-2 5 4,-5 7 7,-6 10-12,-8 9 39,-6 7 12,-4 7-245,-3 0 272,-4 0-10,-3-6-23,-3-8 0,0-8 0,3-9-6,2-7 1,2-7 10,1-4-5,2-2 11,1-1 576,0-2-246,0 2-83,0-1 61,1 2-112,4-1-95,1 0-72,4 1-29,2 0-22,2 1 11,2 0-415,3 1-817,9 0 1232,16-1 0,-19-1 0,5-1 0</inkml:trace>
  <inkml:trace contextRef="#ctx0" brushRef="#br0" timeOffset="65358">28287 7382 9923,'29'-31'4694,"-16"20"-4560,24-17-61,-24 26-40,1 2-33,2 6 6,2 2 61,2 8-61,0 5 39,2 3-34,-3 2-6,0 1-5,-3-2 0,-3 0-39,-2-5-39,-2-1 22,-2-5 56,-2-3 28,-2-4-28,0-3 218,-3-2 522,1-2-746,-3 1-100,-3 4 106,-5 6 0,-2 6 0,0 8-56,2 4 17,2 5 39,4 6 0,2 4 0,2 3 11,2 4-5,5 1 5,3 2-54,0-19 1,1-1-81,4 15-17,2 7-39,-9-29 173,-5-6 6,-1-4 0,-2-3 34,-4-2 33,-2-3-28,-4-2 124,0-4 16,0 1-27,3-4 16,0 1-101,1-1 50,-1 0-105,2 0 21,-2 0-33,1 2-56,-2 1-386,-2 2-91,-6 2-620,-2 2-601,-9 5 1754,-16 6 0,20-9 0,-5 1 0</inkml:trace>
  <inkml:trace contextRef="#ctx0" brushRef="#br0" timeOffset="69689">26668 5906 12825,'0'-25'705,"0"5"-492,-3 15-84,-3 3 44,-4-2-100,-3 2-11,-4 1-62,-2 0 0,-2 1 0,-3 1-45,2 4-5,0 4-57,5 4-16,2 7 117,8-3-27,2 6-29,12-4 62,7 2-162,9 2 156,7 1-134,2 1 84,2-2-106,-5 1 50,-4-3 11,-7 0 56,-7-3 45,-5-3-168,-5-2 168,-5-2 0,-6-1 45,-7-3 45,-7 0 33,-3-3-50,0-2-62,-1-1 28,1-1-39,2 0-106,5 0-270,3 0-408,6 0-56,6-2 840,5-7 0,0 5 0,3-4 0</inkml:trace>
  <inkml:trace contextRef="#ctx0" brushRef="#br0" timeOffset="70076">26986 5459 11659,'8'48'971,"-1"1"0,-1-4 0,-1-3-826,-4 9-27,-1 1-112,0 1 72,0-3-44,0-2 27,0-3-55,0-5 50,-1-5-56,-1-6 0,-1-5-107,-1-5-122,1-5-202,-2-4-365,1-4-72,-2-3-812,-2-2 1680,-11-8 0,10 5 0,-5-5 0</inkml:trace>
  <inkml:trace contextRef="#ctx0" brushRef="#br0" timeOffset="70287">26726 5878 9839,'48'-8'623,"1"-1"1,-1 1 0,6-2-931,-5 2 1,9-1 0,-13 3 306,-16 4 0,-13 1 0,-2 0 0</inkml:trace>
  <inkml:trace contextRef="#ctx0" brushRef="#br0" timeOffset="70990">27216 5788 10746,'10'41'810,"0"-1"1,-1-3-1,-3-7-703,-6-13-96,0-4 123,0-2-100,0-5 89,0-3-50,0-1 974,0-2-980,0-5 57,0-4-124,2-7 56,3-2-17,4-3 6,2 0-45,5-2-12,1 2-21,4 1-57,1 4 85,0 4-63,1 5 63,-3 4-68,-1 2 67,-5 3-111,-2 6 111,-3 5 1,-2 7-29,-3 3 28,0 1 12,-3 0 22,1-4 6,-1-4 16,1-6 0,0-6 118,0-2 224,-2-2-55,2 0-214,0-1-112,1-4 57,4-3-63,0-5 34,4-2-27,0 0-24,4-1-16,1 2 23,3 2 5,-2 1-101,1 4 51,-5 4-85,-1 1 130,-5 2-30,-1 0 30,0 12 5,-1-1-6,2 14 6,-2 6-89,0-7-292,0 6-381,0-10-571,-1-4-650,4-2 1983,6-5 0,-6-4 0,2-3 0</inkml:trace>
  <inkml:trace contextRef="#ctx0" brushRef="#br0" timeOffset="71669">27920 5668 9408,'10'-61'2065,"0"-1"0,0 1 0,-3 25-2155,-7 40 90,1 7 84,0 11-33,0 11 89,2 7-73,1 5 17,-1 0-79,1 2 23,-1-2-22,0-3-6,-1-3 0,1-4 11,0-5 6,-1-4-6,2-6 79,-1-4-90,2-4 112,0-2-62,3-3 17,3-2-61,3 0-6,3-2-45,3-1-291,1-2-140,1 0-448,-1 0-594,-5-5 1518,-5-8 0,-6 6 0,-2-6 0</inkml:trace>
  <inkml:trace contextRef="#ctx0" brushRef="#br0" timeOffset="71872">27895 5774 11754,'50'-15'0,"-1"0"0,0 0 0,10-3 0,0 0 0</inkml:trace>
  <inkml:trace contextRef="#ctx0" brushRef="#br0" timeOffset="72471">28406 5503 10489,'25'-41'1979,"1"0"0,-1 2 0,-9 11-1940,-15 22-39,-1 3-414,0 2 414,0 15-62,-2 5 129,-2 19-67,-2 5 68,-2 5-18,3 5-50,2-1 0,2 1-6,1-3 6,0-4 0,1-5-11,2-5 11,1-7-56,2-4-28,-2-6-145,0-3-63,-2-6-263,-1-2-72,-1-2 252,0-1 201,-2-2 174,-5 0-28,-2 0 23,-3-2 10,-1 0-5,4-1 0,2 0 84,2 0-28,2 1 68,2-1 1663,0 1-1720,11 0-67,4 0-370,16 0-885,13-1 1255,-7 0 0,-1 0 0,4 0 0,8 0 0</inkml:trace>
  <inkml:trace contextRef="#ctx0" brushRef="#br0" timeOffset="73512">26755 6757 9979,'2'-6'4106,"0"1"-3989,-13-3-111,0 6 78,-13-1-28,1 11-28,-1 7-28,0 4-62,4 0 57,4 3 10,8 0 74,4 3-74,11-1 74,8 3-40,9-2-17,7 2-61,9 5 33,-11-7-55,-1 2 55,-18-9 12,-5-3-6,-4 0 5,-9-1 147,-4-3-1,-9 0 112,-1-5 219,0-3-230,1-2-129,1-1-16,1 0-34,3-2-73,2-2-6,2-2-599,3 0-437,0 1-571,-1 1 252,3 0 1361,0-2 0,5 3 0,1-1 0</inkml:trace>
  <inkml:trace contextRef="#ctx0" brushRef="#br0" timeOffset="73877">27024 6533 10192,'1'49'834,"0"0"1,0 0-1,0-3 1,0-2 0,-1-6-791,-4 14-527,1-2 489,2 0 0,0-5 83,1-4 100,0-6-149,0-8 58,0-7-103,0-5-258,0-7-807,0-2-886,0-4 1956,-13-1 0,10-1 0,-10 0 0</inkml:trace>
  <inkml:trace contextRef="#ctx0" brushRef="#br0" timeOffset="74759">26933 6894 11077,'47'-7'-300,"0"0"0,0-1 1,18-2-1,-16 2 261,-37 4 39,-2-1 101,0 0 33,-2-1 230,1-1 101,-3 1 224,0 0-107,-1 3-66,-3-1-409,1 3-152,-3 0 73,1 6 5,-1 6 35,0 7-68,1 6 61,1 2-61,-1 2 0,0 0 45,-1-2-45,0-5 0,0-4 11,0-5 96,0-6 133,0-1 388,0-4 83,0 0-655,3-5 17,0-4-45,4-5-23,8-15-5,0 6 23,6-8-7,-1 7-32,1 3-24,2 0-10,-1 5 0,2 4-29,-4 5 34,-1 3-89,-5 3 128,-2 4 6,-3 5-5,-2 6 16,-3 5-11,-2 1 0,-2-2-6,0 1 12,1-8 39,-1-3 5,1-7 398,-1-2-397,2-3-51,0-2 0,4-5-12,-1-2-21,4-3 27,1 1 12,4-2-17,1 2-23,3-1 28,1 3-61,1 1 11,0 4 23,-1 0-35,-1 5 18,-3 0-79,-3 2 124,-3 0-12,-2 3 6,-2 4 22,0 6-11,-2 4 0,0 3 0,-2 1 0,0-2-454,-1 0-414,0-3-488,0-2 1356,0 0 0,0-8 0,0 0 0</inkml:trace>
  <inkml:trace contextRef="#ctx0" brushRef="#br0" timeOffset="75221">27980 6556 10450,'11'-23'3864,"-2"4"-3836,-9 19 62,0 8 212,0 3-67,0 11-50,0 4-22,0 7-12,0 3-106,0 2-40,0 1 57,0 1-62,0-3 0,0 0 6,0-6 84,0-2-85,2-7 68,2-4-73,2-6 146,3-5-79,3-1-11,3-5-56,3 0-56,1-1-291,2-1-427,0-3-671,1-7 1445,2-7 0,-12 7 0,-1-2 0</inkml:trace>
  <inkml:trace contextRef="#ctx0" brushRef="#br0" timeOffset="75441">27862 6755 12561,'59'-17'0,"1"1"0,-1-1 0,-11 4 0,-1-1 0,1 1 0</inkml:trace>
  <inkml:trace contextRef="#ctx0" brushRef="#br0" timeOffset="75813">28354 6535 10674,'41'22'1099,"0"-1"1,-2-1 0,-13 1-1095,-30 10 74,-4 0-23,-7 0 78,-3-2-128,1-5-6,4-6 0,6-5 33,3-5 57,2-4 111,1-2 774,1-1-566,7-1-140,2 0-6,8-1-168,4-4 29,18-4-91,15-3-89,4 1-730,4 3-889,-18 6 1675,0 1 0,-21 1 0,-4 0 0</inkml:trace>
  <inkml:trace contextRef="#ctx0" brushRef="#br0" timeOffset="90676">19130 8278 8562,'1'-4'2280,"0"1"1483,-1 3-3651,2-1 62,4 1-124,5-3 29,7 1-79,5 1 5,5-3-5,4 3-5,2-1-46,2 1-94,-2-1 22,-1 1-57,-4 0 102,-5 1-152,-5 0 46,-4 0-12,-6 0 106,-5 0 40,-1 0-985,-3 0 1,1 0 0</inkml:trace>
  <inkml:trace contextRef="#ctx0" brushRef="#br0" timeOffset="91202">19172 8354 2057,'36'2'5971,"-18"-1"-3452,41-2-2513,-29-1 1198,1 0-1204,-1-1 691,-1 0-697,-2 1-33,-4-3 2531,-3 3-2487,-7-2 92,-3 3-97,-5 0 56,-2 1-61,-2 0-96,0-1-1018,0 1 1,1-1 0</inkml:trace>
  <inkml:trace contextRef="#ctx0" brushRef="#br0" timeOffset="93433">22022 8238 8959,'17'4'5226,"-1"-1"-5102,-2-3 4,4 0-122,4 0 33,4-1-39,4-1-61,0-2-124,2 0-123,-3-1 45,-3 2-141,-5 0-83,-6 2-129,-4 1-252,-6 0-140,-1 0 589,-3 0 1,-1 0 0</inkml:trace>
  <inkml:trace contextRef="#ctx0" brushRef="#br0" timeOffset="93725">22122 8352 1885,'40'-4'3240,"-1"0"0,-20 4-2096,27-7 0,-8 1-1754,-36 6 632,-1 0-22,-8 7 0,6-5 0,-6 5 0</inkml:trace>
  <inkml:trace contextRef="#ctx0" brushRef="#br0" timeOffset="98273">25320 4680 9604,'-43'12'2806,"9"1"-2828,28 4 16,2 2 12,3 2 22,0 2-28,1 1 0,6 3-62,3-2 62,7 2 45,2-3 5,-2-2-44,0-2 0,-4-5 83,-2-2-89,-4-4 123,-2-3 12,-3-3 134,0-1-146,-2 0-67,-6 1 0,-3-1-56,-9 3 0,-1-2-252,-5 1 73,2 0-264,-4-1-173,4 0-583,2-1 1199,6-1 0,6-1 0,5 0 0</inkml:trace>
  <inkml:trace contextRef="#ctx0" brushRef="#br0" timeOffset="98609">25629 4376 6963,'10'54'353,"0"-1"1,0 1-1,0 0 1,0-1 0,2 8-1,0 1 1,-2-7-1,-4-15-627,-6-14 1726,0-6-2471,0-4 111,-3-6 908,-8-3 0,6-3 0,-5-3 0</inkml:trace>
  <inkml:trace contextRef="#ctx0" brushRef="#br0" timeOffset="99454">25545 4788 11228,'60'-18'495,"0"-1"0,1 0 0,-6 3 1,-1 0-1,-16 4-534,-22 5 39,-2 2 5,-7-1 57,0 2-57,-4 0 130,0 1-79,-1 0 5,-2 2-285,1 0 236,1 10-7,0 3 34,2 12-39,0 2 6,-1 3 0,2 0-1,-1-2 1,1-2-6,-2-4 0,1-6 0,-2-4 56,1-5 5,-3-3 102,2-2-102,-2-1-49,2-2 21,1-4 40,1-7 61,3-6-44,2-4 11,2-3-68,2 0-10,2-2-23,0 1 0,1 4-62,0 3 23,2 8 0,0 5-34,0 4 67,-1 2-55,-2 8 55,-1 5-11,-1 10 17,-2 6 0,-1 0 0,-1-2 0,-1-4 6,-2-3 33,-1-7-33,-1-4 201,-2-5-78,0-2 11,0-1-135,3-6 35,0-4-40,3-9 0,1-2-6,1-2-22,9-10 11,-4 9 6,7-5-23,-7 16 29,0 4-57,0 6-11,-2 1 6,0 2 11,-3 5 56,0 4 17,-2 9 50,0 4 6,-1 17-73,-1-9 0,1 8-179,-4-16-180,-1-5-447,0-5 44,-1-4-302,2-5 1064,2-11 0,-2 6 0,2-8 0</inkml:trace>
  <inkml:trace contextRef="#ctx0" brushRef="#br0" timeOffset="99857">26701 4291 10483,'14'57'5,"0"1"1,0-1 0,0 1-1,-1-6 1,1 1 0,-3-5-1,-2-13 2307,-4-5-2318,1-6 1050,-3-5-993,0-6 509,-1-4-481,0-4 1863,-2-1-1880,2-2-28,-1-2 10,2 1 29,2-1-67,3 0-6,3 0-359,3 0-492,3-1-841,3-6-4679,-1-1 6371,-2-7 0,-7 8 0,-5 1 0</inkml:trace>
  <inkml:trace contextRef="#ctx0" brushRef="#br0" timeOffset="100110">26643 4603 13933,'39'-20'0,"0"0"0,-8 4 0,1 0 0</inkml:trace>
  <inkml:trace contextRef="#ctx0" brushRef="#br0" timeOffset="100489">27238 4321 2807,'-14'42'1279,"0"0"1,0-1 0,-6 18 0,6-6 982,11-3-2251,2 1 85,8-6-63,5-3 1489,10-6-1455,4-8-62,4-6 96,1-10 879,1-5-913,2-5 3182,-2-7-3160,-1-9-77,-4-10 38,-3-13-11,-8-10 235,-4-6-50,-7-5-67,-3 0 17,-9 3-129,-7 9 16,-11 9-61,-10 10-106,-8 14-222,12 10 1,-3 4 238,-18 13 0,0 3 0,-6-4 1,23 2-1,0-1 0</inkml:trace>
  <inkml:trace contextRef="#ctx0" brushRef="#br0" timeOffset="104874">27973 4358 7957,'-11'0'3103,"3"0"-2885,7 0 886,1 0-986,-1 2-113,1-1 180,-2 4 11,2-3 84,-2 1-73,1-1-95,-2-1-16,0 2-29,1 0 39,-1 0-11,0 0 45,2-1-67,-1 0 84,2 0-67,-1 0 27,1-1-106,0 1 23,0 1-28,0-1 72,0 0-78,0 1 543,0-2-364,2 0-22,0-1-73,2 0 23,0 0 5,-2-2 101,2-2-107,-3-2 51,0-2-45,-1 0-45,0-1 34,0 1 28,0 1-28,0 1-101,0 2 56,0 2-56,-2 1-6,-2 1-67,0 0 68,-3 0-85,2 1 17,-2 4 62,1 3 6,2 5 5,2 0-6,1 2 6,1 7-11,0-7 11,4 4-34,0-7 29,5-4 5,0-2 33,0-2-27,-1-3 61,0 0-33,-2-1 72,1 0-33,-1-4 44,-1-2-77,-1-4 122,-1-2-78,-1 1-45,0 0 68,0 2-102,-1 2-5,-1 2-28,0 3-22,0 1 50,-2 1 0,-2 3-34,-1 3-5,-2 3 33,1 3 6,2-2-11,1 0 11,2-3-5,1-3 5,0-1 72,0-2-21,3-1-1,1 0 73,3 0-72,0-2 83,-2-3-27,0-3 66,-3-3-134,-1 1-39,-1-4-61,0 6 55,0-2-134,-1 7-33,-1 1-214,-2 1-458,0 1-1234,-1 0-3416,2 5 5495,1 1 0,1 1 0,1-2 0</inkml:trace>
  <inkml:trace contextRef="#ctx0" brushRef="#br0" timeOffset="106220">27998 4786 15165,'-5'-8'404,"1"2"-348,2 6-50,-1 0 106,-2 0-45,-2 0 45,0 4-22,0 0-46,0 5-38,1-1 33,2 1-5,2-1-29,1 0 1,1 1 0,0-2 83,0 0-89,1 0 56,2-3-50,2 1 33,1-3 11,1 0-50,0-2 84,-1 0-78,0 0 162,1 0-112,-2 0 84,2-2-28,-1-2 62,-1-3-46,-2-1-27,1-2-34,-2-1-16,-1 0 55,0 0 1,-1-2-107,0 2 44,0 0-44,0 7-5,0 0-51,0 3-23,-1 0 74,-2 1-46,-1 4 40,-1 1 6,0 5-1,2 0 6,0 1-45,1-1 40,1 1-1,1-2-39,0 0 40,2-2 10,3-2 18,2 0-18,2-2 29,0-1-29,1-1-5,-1-1 6,1 0-6,-2 0 84,1-1-78,-1-4 173,-1-2-39,-2-2 78,-1-3-61,-2 2-28,-1-1-124,-1 2-5,0 2-11,-4 1-84,-1 4-387,-8 0 482,-5 8 0,6-5 0,-1 6 0</inkml:trace>
  <inkml:trace contextRef="#ctx0" brushRef="#br0" timeOffset="112935">25191 6100 8018,'-12'-4'4022,"4"0"-3804,4 2 1,2 1-135,0 0 12,-2 0 16,-1 0 50,-1 0-89,1 1 50,-2-2 0,2 2 17,0-2 6,1 2-12,2-2 846,1 2-728,10 0-17,3 0-145,14 4 28,4-1-113,9 3 85,5 0-90,9-2 33,2-2-352,4-1 179,-2-1 62,-2 0 5,-4 0 67,-9 0 12,-6 0 39,-11-1 5,-5-1 79,-7-1-28,-5 0-45,-4 1-28,-1 1 292,-3 1-388,3 0-111,-2 0 67,5 0-185,-3 0-6,3-1-133,-3 1-259,0-1 113,-1 0-438,-1 0-598,-1-4 1618,0-4 0,0 4 0,0-2 0</inkml:trace>
  <inkml:trace contextRef="#ctx0" brushRef="#br0" timeOffset="113354">25788 5950 9884,'2'-8'6536,"15"10"-6401,4 8-57,15 6-22,0 0-5,3-1-46,4 0 23,-2 0-22,-3-2-12,-8-2-55,-7-1-29,-8-4-16,-6-1 106,-6-4 39,-2 3 11,-1-2 17,-4 2-22,-5 4 112,-8 2-56,-5 4 240,-20 9-206,8-2-46,-11 8-55,15-8-28,2-1-6,6-1-6,5-3-341,6-3-622,6-4-426,5-4 1395,16-3 0,-11-2 0,10 0 0</inkml:trace>
  <inkml:trace contextRef="#ctx0" brushRef="#br0" timeOffset="114780">25175 7102 7212,'-7'-2'5719,"1"1"-5422,6 0 1170,0 1-1344,4 0 56,4 0-5,11 0-101,9 2-23,10-1-50,9 3 0,8-3-914,6 0 832,-28-1 1,0 0-25,2 0 0,0 0-193,0-1 1,0 0 234,2-2 0,-1 0 38,-2-1 1,-1 0-20,29-8 1,-8 1 44,-10 0 5,-10 1 118,-9 1 6,-6 2-6,-6 2-72,-5 0 699,-3 4-750,-2 0 458,-2 1-1337,0 0 84,-1-3-180,0 1-302,-4-3 498,0 0 326,-4 0 218,1-2 235,0 2 128,1-3 382,1-1 252,-1 0 16,3 1 186,-1-1-63,1 3-245,0-1-102,2 3-112,0 2-212,1 1-62,4 1 29,4 4-80,7 2 6,6 5-89,4 1 61,1 1-89,3 2 55,-2-1-61,-1 1 0,-5-1-56,-5-1 0,-5-1 56,-6-3 51,-3 0 150,-2-1 29,-4 1 33,-4 3-128,-8-2 72,-2 3-84,-2-1-22,2-3-45,4 0-51,3-4-5,3-1-380,4-1-1071,2 0 1451,7 0 0,-3-1 0,3-1 0</inkml:trace>
  <inkml:trace contextRef="#ctx0" brushRef="#br0" timeOffset="121035">28996 7769 8007,'0'4'370,"0"0"-118,1-4 5988,-1 1-7540,3 2-2150,0 1 3450,0 3 0,-1-3 0,-1-1 0</inkml:trace>
  <inkml:trace contextRef="#ctx0" brushRef="#br0" timeOffset="123808">25079 4943 9178,'0'-6'4341,"0"-3"-4145,0 7-45,0-3-44,0 3 1971,0 2-2213,0 3 29,0 3 106,0 5 6,0 0 44,0 0 34,0-2 34,0-4 150,0-2-710,0-3-1771,1 2 2213,-1 14 0,1-10 0,-1 9 0</inkml:trace>
  <inkml:trace contextRef="#ctx0" brushRef="#br0" timeOffset="125171">25320 8393 9100,'3'-12'5836,"0"1"-5831,-3 11 68,0 0-67,0 4 67,0 2-29,0 2 12,0-1-50,0-2 72,0-2 113,0 0 1881,0-3-1937,0-4-102,0 1 1,0-4-34,0 5-2633,0 1 2633,0 13 0,0-9 0,0 10 0</inkml:trace>
  <inkml:trace contextRef="#ctx0" brushRef="#br0" timeOffset="127820">25465 8370 13659,'-44'-2'769,"0"-1"0,4 1 1,6 5-714,10 19-51,4 0-5,6 1 0,5 0 12,5 1-12,4 2 0,8-1 0,6 4-118,7-2 84,5 1-10,-3-3 16,7 7-6,-13-10 68,0 5-34,-13-12 5,-3-1 68,-1-1-28,-6-1-40,-3 0 40,-8-3-45,-5 0 0,-2-4-89,-3-1 16,-1-3-140,0-1-157,1 0-235,5-3-515,5-3-947,9-11-246,3-3 2313,8-7 0,-3 12 0,3 3 0</inkml:trace>
  <inkml:trace contextRef="#ctx0" brushRef="#br0" timeOffset="128144">25658 8012 6648,'4'53'1212,"1"1"0,-1 0 0,0 0 0,-1-15 1,-1 0-1212,2 18 0,0 13 1,0-1-1,-2-16-1,-2-2 1551,0-10-1932,0-7-364,0-9-16,-4-6-2348,-4-6 3109,-4-6 0,3-2 0,2-4 0</inkml:trace>
  <inkml:trace contextRef="#ctx0" brushRef="#br0" timeOffset="128925">25540 8484 4333,'58'-15'1829,"-1"1"1,1-1 0,-6 0-1806,6 1 1,11-1-1,-24 11 2376,-35 12-2400,-3 7 1081,-3 8-1081,-2 5 0,-1 5-40,-1 0 608,0 10-574,-1-12 2142,0 0-2108,-1-16-17,1-8 62,0-3 50,1-3 56,0-1-89,0-6-73,0-3 22,1-8-45,4-3 12,2-2-12,5-2 6,2 0-5,0-2 5,2 4-39,-1 1-34,7 4 34,-6 7-34,3 2-11,-1 8 84,-5 6 0,4 3-28,-7 4 22,-1 3 12,-1-1 22,-2-3-23,-2-1 23,-2-5-22,0-3 106,-2-2-6,2-1-38,0 0-35,1-1-33,1-5 0,3-5 0,2-6 0,3-2 6,3 0-12,2-2-39,0 5 6,1 1-22,-2 6-35,-1 4 52,-2 3 21,-2 2 23,-1 7 0,-1 4 51,0 10-51,-1 2 33,0 3-33,-2-2 0,1 0 0,-5-2-50,0-2-225,-2-2-392,0-3-89,0-4-386,0-4 628,0-3 1,0-3-1</inkml:trace>
  <inkml:trace contextRef="#ctx0" brushRef="#br0" timeOffset="129270">26666 7938 5495,'2'56'356,"1"0"0,-1 1 0,1-1 1,0 1-1,-1-1 0,1 5 1,-1 3-1,1-3 0,-1-9 1,0-15 2247,3-4-2593,-3-9 1431,1-7-1442,0-6 804,-2-5-995,0-2 3102,-1-3-5880,0 0 2969,-8-12 0,6 8 0,-6-8 0</inkml:trace>
  <inkml:trace contextRef="#ctx0" brushRef="#br0" timeOffset="129493">26525 8391 10860,'43'-18'0,"1"0"0,-1 0 0,9-3 0,0-1 0</inkml:trace>
  <inkml:trace contextRef="#ctx0" brushRef="#br0" timeOffset="129981">27075 8039 6461,'47'14'1366,"-1"-1"1,-3-1-1,-13 4 1182,-36 15-2548,-1-1 1203,-2-2-1209,3-5 646,2-3-646,3-4 2456,0-3-2455,1-1-51,0-2 50,3 1 6,3 0 0,5 0-6,2 1-44,3-1-40,0 1-10,-3-2 44,-1 2 39,-3-2 11,-4 3 12,-2 0 89,-3 2 6,-1 0 39,-5 1 17,-3-1 5,-6-1-28,-3-1-94,-5-3-40,-4 0-297,-6-1-946,-14-3-3603,-2-2 4846,-11-3 0,30 0 0,5-1 0</inkml:trace>
  <inkml:trace contextRef="#ctx0" brushRef="#br0" timeOffset="165021">5084 11827 8797,'-2'-5'2879,"0"0"-2448,2 5 231,0-1-662,1 4 50,1 1-5,3 5 11,-1 1-28,3 3 5,-2 2-27,1 0 11,1 0 28,-2-2-40,1-2 29,-1-3-34,0-2 33,-2-2 7,0-2 4,-1-1 85,-2-1-50,2 0 94,1 0-100,3 0 67,5-5-140,3-3 45,5-8-45,5-5 0,2-3-6,4-1-83,1-1 83,2 2-84,1-1 85,2 1-74,16-7 79,-13 9 0,7-2 0,-22 12 6,-6 3 0,-6 4-6,-5 1 134,-4 3-1260,-2 0 1126,1 2 0,-2-1 0,2 1 0</inkml:trace>
  <inkml:trace contextRef="#ctx0" brushRef="#br0" timeOffset="166706">5109 12651 10741,'7'0'308,"-1"0"-258,-2 0 40,-2 0 162,1 2 56,0 1-90,0 3-67,2 2 52,-1 2-131,2 1 91,0 3-113,2 2 6,-1 1-45,1-2 1,-2 0 16,1-3-23,-3-3 74,-1-3-18,0-2 102,-1-3 10,-2 0 51,2-1-140,1 0-5,3 0-7,4-4-72,4-6 0,5-7 12,7-8-29,4-2 73,6-4-62,4-1 12,4-2-6,2 0-629,2 1 629,-3 3 0,-3 2-34,-6 6 34,-6 4 0,-9 7 0,-5 3 6,-7 4 16,-4 2 607,-3 2-1267,-1 0-404,-2 8 1042,-7 9 0,5-6 0,-5 4 0</inkml:trace>
  <inkml:trace contextRef="#ctx0" brushRef="#br0" timeOffset="168735">2458 13632 11777,'13'16'280,"0"3"-207,2 4-73,-1 4 33,2 2-27,-2-1-6,1-1 28,-2-5-23,-1-1-5,-3-6 6,-2-3 101,-2-5 296,-1-4-229,0-2-45,2-6-6,8-15-101,-3-1 17,7-12-39,-3 8 51,0 1-51,2 0 0,-1 3 0,1 1-6,-3 2 6,-1 2-5,-1 3 5,-4 3 0,-1 3 0,-3 3 0,-1 2-572,-3 1-475,1 4 1047,-1 10 0,0-8 0,0 7 0</inkml:trace>
  <inkml:trace contextRef="#ctx0" brushRef="#br0" timeOffset="169802">4249 13977 6008,'-4'0'0,"1"0"0,3 0 0</inkml:trace>
  <inkml:trace contextRef="#ctx0" brushRef="#br0" timeOffset="173560">4242 13977 11603,'-53'-5'11,"10"1"-22,43 4-28,0 0 39,5 0 39,1 0-39,4 0 0,1 0 0,1 0 0,-1 0 0,2 0 0,0 0 56,0 0-56,1 0 34,2 0-34,1 0-6,1 0 6,0-1 0,1-1-11,1-1 22,-1 1-44,-1-2 83,1 2-89,-2 1 39,-1-1 0,-2 1-34,-2 0 34,1 1 0,-1 0 0,0-1 0,1 1 0,2-2 28,0 1-22,2-2-12,1 1 6,1 0-5,0-1 5,1 1-40,0 0 29,0-1 6,0 0-46,-1 0 102,1-1-85,-2 2 40,1-3-12,0 3 0,-1-2-83,2 2-12,-1 0-39,1-1 50,0 1 12,0 0 72,1-1-50,0 0 56,2 0-5,1 0 5,0 0-6,2 0 1,-1 0 5,2 1 0,-1-2-6,2 2 12,0-2 5,-1 2 28,0 1-39,1-1 0,0 0-39,1 0 39,0 0-6,12-1 12,-9 1-12,8 0 45,-3 0-33,-9-1 0,6 2-6,-12-1 0,-3 2 0,0-1 0,-1 1 5,-1-1 1,0 0 67,0-1-68,-2 2-5,-1-1 0,0 0 6,-1 1-6,1-1 0,1 0-6,0 0 17,2-1 6,-1 1 22,2 0-50,-1-1 17,2 0-6,-1 0 0,-1 1-6,-2-1 6,0 1-5,-2-1 5,-1 1 5,1 0 23,-1-1-22,1 1-12,-2-1 6,0 2 0,-1-2 0,-1 2-11,5-2 11,-4 2 0,4-3 56,-7 2-95,0 0 78,-4 0 11,0 1 135,-2 0 1199,1 0-1317,-2-3-5,1 0 111,0-6-139,-2 4 78,-1-4-112,0 3 106,-1-1-100,1 0-6,-3-1 0,3-1-28,-2-1 11,0-2-33,-2-8 50,1 5 0,-2-7-56,3 7 56,-1-1 0,1-1-6,0-1 6,-1 0-50,1-2 50,-2 0 0,1 0 28,0-1-28,0 0-6,0 1-95,-1 1 62,0-5 39,1 7 0,-1-3 0,1 10-5,1-1 44,-1 0-62,1 0 23,-1-2 0,2 1 0,0-2-5,0 3-1,1-3 1,0 2 5,0 0 0,-1 0 5,1 0 96,-1 1-67,0-2-34,-2 1-6,1 1-5,-1 1-45,1 1 50,-1 1 6,0 2 79,0 0-29,0 1 45,0-1-56,2 2 34,0 0-67,0 1-6,1 0 0,-1 1-23,0 0 23,-1-1 6,1 2-6,-2-1 6,0 1-12,-1 0 6,-1-1-17,1 2 12,0 0-18,1 0 12,-1 0 22,2 0 6,-3 0-11,1 0 10,0 0-10,-2 0-6,1 0 0,-2 0 0,0 0-6,0 0-27,-2 0 27,-1 0 12,-1 0 27,-4 0-27,0 0-6,-2 2 0,0 0-6,-1 1 6,-1 1-11,1 0 6,-2 0 5,1 2-23,-2-1 62,2 0-39,0-1 6,1 0-12,0 0 6,0-1 0,0 1 0,1-3-33,0 1 27,2-2 12,1 1 5,1-1 28,0 0-50,1 0 11,0 0 0,-1 0 0,1 1-17,-3 1 17,1 0-33,-2 0 27,1 1 12,-4 0-12,0 1 17,-1 0-16,-1 1 5,0 0-6,-1 0-5,2 1-34,-2-1 45,3-2 0,0 2-17,2-3 68,1 2-91,1-2 46,0 1-12,-1 0 6,0 1-5,-9 2-34,7-2 39,-6 1 5,8-3 29,0 0-29,0-2-10,0 2 5,1-1-6,0 2 6,0-2-28,-1 1 23,0-1 10,1 0-10,1 2 55,0-2-50,2 1 0,-1 0 0,2 0-6,1 0 1,-1-2-1,2 2-22,0-1 28,-1 3 0,-6-1 6,2 1-6,-4-2 0,6 0-6,2-1 6,-1 0-5,2 0 5,1-1 0,0 1-23,1-1 62,1 0-39,1 0 6,0 0-6,1 0 0,0 0-6,1 0 6,0 0-33,-1 0 27,2 0 12,-2 0-12,1 0 45,-1 0-39,-1 0 0,0 1-5,-4-1-1,2 1 1,-1-1 5,2 0-6,1 0 12,-2 0-1,2 0 1,0 0-6,1 0 0,1 0-6,0 0 6,2 0-5,-1 0-1,3 0 90,0 0-84,-1 0 84,1 0-50,-2 0-34,1 0 571,2 0-627,-1 3 112,1 4-73,0 6 51,0 5-68,0 3 28,0 3 6,1 2-11,1 1 22,2 1 1,0 0-7,1 0 18,-2 0-18,1 1-10,-1-2 5,0-3-6,0-2-5,0-2-28,1 5 78,-2-5-34,1 4 1,-3-8 33,1-1-33,-1 0-12,0-1-22,0-1 28,0 2 0,0-2 0,0 3-11,0-1 11,0 8 56,0-5-78,0 4 27,0-8-10,0-3 5,0 1-6,0-2 6,0-2 0,0 2 39,0-2-39,0-2 0,0 0 6,0-2-6,0-1 5,0-2 751,0 0-4620,0 2 3864,0 2 0,0-1 0,0 1 0</inkml:trace>
  <inkml:trace contextRef="#ctx0" brushRef="#br0" timeOffset="189357">12524 12401 8164,'9'-1'5120,"-2"0"-4868,-7 1 2179,0 0-2442,2 0-6,3 0 22,16 0-5,0 0 0,17 0-28,2 0-28,10 0-106,9 0 117,-25 0 0,0 0-247,2-1 0,1 0 255,1-1 1,1-1-82,0-1 1,0 0-23,-1-1 0,0-1 75,-1 1 1,-1 0-37,-3 0 0,-1 0 29,24-4 72,-11 2-45,-12 3 73,-12 0-28,-7 3 0,-9 0 67,-3 1-2307,-2 0 2240,0-3 0,0 2 0,0-2 0</inkml:trace>
  <inkml:trace contextRef="#ctx0" brushRef="#br0" timeOffset="189833">13411 12161 7191,'31'15'3054,"-1"0"1,0 0-1,-2-2-3054,11 6 303,-1 1-297,1-2 97,-4 1-98,-4-4 47,-6-1-52,-3-3 163,-8-1-157,-4-4-6,-5-2 5,-2-3 253,-2 0-40,-9 1-123,-3 0 129,-11 2-156,-3 1 77,-4 2-111,-2 2 16,-2 5-50,-2 1 0,0 6-5,3-1-79,4 2-40,6-2-357,6-1-830,8-2 1311,4-4 0,4-6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5:03:20.192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12851 6380 7067,'5'-8'2279,"-4"8"-2015,5-13-46,-6 13 208,0 0-331,7 3 0,4-1-50,29 4-40,-3-3 1,23 0-312,-3-3 306,-26 0 0,2 0 0,2 0 0,1 0-12,1 0 1,1 1-313,0 0 0,0 0 296,0 1 0,0 0-17,-1 0 0,0 0-48,0 0 1,-1 0 25,-1 0 0,-1 0 16,-1 0 1,0 0-190,29 1 229,-5 1-11,-6-2 16,-6-1 12,-7 1-6,-6-1 328,-6 0-328,-6 0 643,-3-1-643,-5 2 179,-3-1-174,-2 1 124,-5-1 151,0 0 896,-2-1-1982,0 4 806,0 0 0,0 0 0,0-1 0</inkml:trace>
  <inkml:trace contextRef="#ctx0" brushRef="#br0" timeOffset="20089">3496 8299 13469,'13'0'252,"4"0"-241,5 0 39,7 0-50,4-2 6,4-1-6,1-2 5,0 2-21,-1-1 55,-1 2-22,-4 0-17,-3-1 28,-6 1-28,-6 0-23,-6 1 23,-4 0 34,-4 1-7551,-2 0 7517,-1 3 0,0-3 0,0 3 0</inkml:trace>
  <inkml:trace contextRef="#ctx0" brushRef="#br0" timeOffset="21357">3404 8486 7615,'3'0'5008,"1"0"-5008,13 0 6,5 0-1,8-2-5,7-2-17,9-3 17,6-1-225,6-1 225,1 0-101,-2 0-16,-1 1-63,-8 3 1,9-3 123,-22 4 56,3-2 112,-25 5 875,-5 0-231,-5 1 667,-2 0-3255,-1-2 1076,4 2 756,13 8 0,-9-5 0,8 7 0</inkml:trace>
  <inkml:trace contextRef="#ctx0" brushRef="#br0" timeOffset="23914">7832 7324 8158,'0'8'4566,"0"-2"-4286,0-6 257,0 0-469,0-3 4,0-5-32,3-2 4,1-3-38,5 1-12,4-1-44,4 1 44,7-3-128,8-2 44,7-1-55,9-2 16,7-2 53,-24 11 1,1 0-238,2 0 1,1-1 295,2 0 0,0 0-11,3 1 0,0-1 28,1 1 0,0 0-17,1 0 1,0 2-24,-2 0 1,1 1-98,-3 2 0,-1 0 86,-2 1 1,-2 2-79,26-1 89,-7 2 35,-10 2-12,-8 0 17,-6 0 0,-8 3-34,-4 0-22,-6 3 581,-3-3-744,-2 1 219,-3-3 56,-1 1 23,-1-2-40,0 2-767,0 0-493,0 3 1221,-11 4 0,9-3 0,-9 1 0</inkml:trace>
  <inkml:trace contextRef="#ctx0" brushRef="#br0" timeOffset="24483">7950 7186 6882,'-4'-7'0,"1"2"0</inkml:trace>
  <inkml:trace contextRef="#ctx0" brushRef="#br0" timeOffset="24985">7943 7174 10369,'-49'36'22,"-1"-1"1,5-2 0,9-5-18,21-11 917,1 0-916,1-4 366,2-1-366,0-3 212,3-2-218,-1-1 595,4-1-595,0-3 34,2 1-34,2-3 39,0 1-84,1 2-16,0-1 61,0 3 78,5-1-27,2 2-46,6-1 34,3 2-33,3-4-6,0 3 67,4-4-61,0 1 33,1-2-33,1-1-1,-1 0 6,-1 0 23,-3 0-23,0-1 0,-7-1 29,-2 1-7,-7 0-33,-2 1-2448,-1 0 2448,-4 4 0,2-3 0,-2 3 0</inkml:trace>
  <inkml:trace contextRef="#ctx0" brushRef="#br0" timeOffset="27124">7778 7072 8830,'2'-7'4235,"0"1"-4212,-1 5-146,-1 1 123,0 9 56,0 2 89,0 11-33,0 3 17,-1 6-118,-3 3 40,-1 4-12,-2 0-34,-2-1 1,2-3 0,-1-1 50,1-5-56,0-4 56,1-7 0,3-4 44,1-6 102,1-4-704,1-2 0,0-1 0</inkml:trace>
  <inkml:trace contextRef="#ctx0" brushRef="#br0" timeOffset="31526">9766 6871 7929,'0'-8'7096,"0"2"-6620,0 4-150,0-1 150,0 2-443,-4 0-33,-2 1-5,-5 0-46,-4 0 51,-2 0-5,-2 0-6,-2 5 5,0 2-22,-1 6 28,-1 1 0,2 4 0,1 0 0,2 3 0,4 2-73,2 4 0,5 2 23,2 3 50,4 3-6,1 2-279,7 1-18,4 0-302,9-3-397,5-5-1155,16-11 2157,-9-12 0,-1-3 0,6 0 0,7-4 0</inkml:trace>
  <inkml:trace contextRef="#ctx0" brushRef="#br0" timeOffset="31962">10144 6829 10522,'-35'25'1126,"-1"0"0,2-2 0,8-1-897,14 2-100,0 2-62,4 1-50,4 0-17,2 2 107,3-4-102,5-2 96,5-5-101,5-4-34,4-6-61,2-3 39,1-4 0,0-5 56,-1-4 39,-2-9 17,-3-3 124,-4-4-18,-4-2 28,-4-1 102,-2-3 61,-2 3-123,-2 0 22,-4 5-219,-3 3-33,-4 4-313,1 3-371,-1 4-229,1 3-722,-3 3-147,3 1 1782,-1 1 0,6 0 0,2 0 0</inkml:trace>
  <inkml:trace contextRef="#ctx0" brushRef="#br0" timeOffset="32702">10307 6774 11284,'4'47'976,"0"0"1,0 1-1,1 3-974,-2 0 0,0 10 0,-1-15 37,-2-21-33,0-6 78,0-9 56,0-5 145,0-3-173,0-2-44,0-5-68,0-5 5,0-7 29,0-8-34,0-4-6,0-4-61,5-4 67,3 0-6,3 1-72,3 5 44,2 3-83,1 8 50,0 4-1,0 6 29,-1 5-17,1 3 6,-2 2 50,0 0-11,-2 3 5,-1 5-44,-1 6 50,0 4-45,-3 2-11,-2 0 5,-3-2-122,0-2-51,-2-3 224,-1-3 28,0-4 56,0-3 560,0-1-594,4-6-11,1-5-33,6-5 0,2-5 55,4-1-55,3-3-1,1 2 7,2 0 38,0 3-50,-2 5-6,-2 4 1,-3 5-79,-3 3 84,-2 2 0,-2 7 0,-1 6 50,-4 9-83,1 4 33,-4 3-17,0 0-185,-1 0-134,0-3-280,0-4-975,1-5 253,-1-5 1338,3-6 0,-3-2 0,2-4 0</inkml:trace>
  <inkml:trace contextRef="#ctx0" brushRef="#br0" timeOffset="33008">11027 6781 13021,'3'57'912,"1"1"1,-2-15-913,1 2 0,0 9 0,-1-9 62,-1-5-62,-1 11-263,0-14-331,0 4-324,0-20-584,0-5-391,-1-8 1893,-8-2 0,6-5 0,-5-1 0</inkml:trace>
  <inkml:trace contextRef="#ctx0" brushRef="#br0" timeOffset="33307">11076 6799 10573,'29'49'1478,"0"1"1,-2-6 0,-8-6-1255,-19-15-96,-3-3-4,-2-4-85,-4-2-28,-4-3-11,-1-2-409,-1-3-481,-2-1-482,2-4-645,2 0 2017,6-6 0,4 4 0,2-5 0</inkml:trace>
  <inkml:trace contextRef="#ctx0" brushRef="#br0" timeOffset="33828">11706 6797 12399,'-43'13'1377,"0"1"1,13 0-1359,-20 8 1,3 7 25,25 15-45,8-12-39,1 12 33,10-20 6,3-3-56,1-6 51,4-5-34,5-5 33,5-3-67,5-4 68,0-7-29,12-19 101,-9-1 79,6-13 39,-12 8 78,-3 1 34,-3 3-67,-1 3 22,-3 7-118,-1 6-128,-3 5-6,-2 6-140,0 1 101,-1 2 39,0 5 0,0 5 33,1 9-33,0 6-117,2 1-348,0 1-258,0 0-504,2-4-520,0-1 1747,5-3 0,-5-8 0,1-3 0</inkml:trace>
  <inkml:trace contextRef="#ctx0" brushRef="#br0" timeOffset="34329">11860 6776 12673,'22'24'924,"0"0"0,-8-4-952,10 11 0,-3 1 101,-17-7 28,-3-10-95,0 0 100,-1-11 45,0-2-78,0-2 45,2-3-79,1-6 84,4-6-33,1-8 16,5-1-39,2-2 12,3-1-79,3 0 23,1 2-23,3 2-6,0 5-44,-1 4-13,-1 5-9,-3 4 60,-3 3 12,-1 5 51,-5 7 22,2 19-17,-6 0-56,0 11 0,-5-10 17,-2-1-11,0-2 44,0-3-50,0-5-230,0-3-179,-1-6-241,-2-2-481,-2-4 1131,-7-2 0,6-2 0,-3 0 0</inkml:trace>
  <inkml:trace contextRef="#ctx0" brushRef="#br0" timeOffset="34563">12183 6482 9624,'43'8'0,"1"1"0,-10-2 0,1-1 0</inkml:trace>
  <inkml:trace contextRef="#ctx0" brushRef="#br0" timeOffset="34933">12691 6660 10986,'-28'23'1003,"0"0"0,15-3-429,-18 8 0,3 0-686,27-9 545,6-1-433,5-3 244,9-1-334,7-3 842,2 0-791,3-1-6,-4 0-123,-3 1 157,-7 2-230,-8-2-39,-3 3 280,-5-2 73,-10-1 33,-4 0 40,-12-3-1,-4-1-61,-1-2-5,-1 0-79,4-1-123,4-2-622,4 0-683,9-2 1428,4 1 0,5-1 0,1 0 0</inkml:trace>
  <inkml:trace contextRef="#ctx0" brushRef="#br0" timeOffset="35374">12936 6707 13385,'-7'54'565,"1"1"1,-1-5-1,9-12-514,25-32 16,4-2-67,2-3-95,1-2-23,-3-7 118,-4-2 39,-5-7 146,-8-1 219,-5-2 5,-6-1 56,-2 0-241,-3 1-68,-5 2-105,-5 3 5,-7 2-56,0 4 0,-3 3-123,2 2-387,-1 2-353,4 1-324,1 1-4443,2 1 5630,5 2 0,3-2 0,5 1 0</inkml:trace>
  <inkml:trace contextRef="#ctx0" brushRef="#br0" timeOffset="35878">13261 6667 5434,'9'44'694,"0"-1"1,-1 0 0,13 61 1998,-21-104-2676,0-2 1515,3-6-1353,2-5 888,4-8-865,3-2 3346,4-4-3374,3 2-107,4-2 12,2 4-68,3 1 39,0 5-50,1 5 0,-3 5 0,0 4 0,-4 2 39,-1 4 17,-3 5 28,0 6-50,-4 7-34,-1 2 67,-4 3-67,-5 1 73,-2 0-73,-2-2-22,-4-2-449,-6-2-800,-17 3-3003,-6-2 4274,-12 1 0,21-11 0,4-4 0</inkml:trace>
  <inkml:trace contextRef="#ctx0" brushRef="#br0" timeOffset="40948">9046 8192 7554,'-8'0'313,"3"0"-313,5 0-146,0 0 1,0 0 0</inkml:trace>
  <inkml:trace contextRef="#ctx0" brushRef="#br0" timeOffset="41484">9035 8192 7246,'6'0'6469,"-1"0"-4873,-5 0-1394,7 0-84,2 0-23,7 0-89,2 0 5,2 0-6,0 0 1,1 0 0,-2 0-1,-2 0-10,-2 0-63,-5 0-16,-3 0-95,-3 0-107,-2 0-4323,-2 0 4609,-10 3 0,7-2 0,-6 2 0</inkml:trace>
  <inkml:trace contextRef="#ctx0" brushRef="#br0" timeOffset="41917">9033 8305 5280,'44'-1'2656,"1"-1"1,-4 2 0,-8-2-1093,-16-4-1508,-3 2 487,-6 1-627,-4 2-589,-3 0 673,-16 5 0,11-3 0,-11 3 0</inkml:trace>
  <inkml:trace contextRef="#ctx0" brushRef="#br0" timeOffset="54703">3514 8974 14449,'18'0'145,"4"0"-38,5 0-68,8 0-34,6 0 1,8 0-6,7 0 0,3 0-645,4 0 539,0 0-130,0 0 52,-3 0 94,-3 0 79,-3 0 5,-5 0 6,-2 0 0,-8-1 34,-4-1 44,-9-1 77,-6 1-71,-5 1-50,-6 1 11,-4 0-12,-2 0-33,0 0 361,-1 0-355,0 0 28,0 0-3731,0 0 3697,-10 0 0,5 0 0,-6 0 0</inkml:trace>
  <inkml:trace contextRef="#ctx0" brushRef="#br0" timeOffset="55388">4342 8863 15417,'23'9'197,"5"2"-191,5-2 27,6 2-33,1-2 0,0 0 0,-1 0-39,-4-1 5,-5 0-95,-5-2 129,-7-1-11,-6-2 11,-7-1 163,-2 0 33,-3-2-28,0 2 0,-4-2-11,-3 2-51,-5 0 28,-3 1 6,-8 3-140,4 1 45,-7 2-45,4 2 0,-1 1-5,-3 3-1,1 0 6,0 1 0,1 0 28,2-1-22,3-4 22,3 1-28,2-5 5,4-1 1,3-3-1,3-2-5,3 0-3198,0-1-1636,6-2 4834,-1-4 0,2 3 0,-3-2 0</inkml:trace>
  <inkml:trace contextRef="#ctx0" brushRef="#br0" timeOffset="59022">3378 6528 10444,'-6'15'6346,"-1"-3"-6088,-5 25-174,2-9 5,0-3-44,2 3-39,2-1 33,0 1-39,3 1 11,0 3-11,2-3 62,1 0-62,0 3-118,5-11-184,3 2-169,6-15-66,4-3-276,2-3-598,2-2-695,2-4 2106,1-9 0,-11 5 0,-1-4 0</inkml:trace>
  <inkml:trace contextRef="#ctx0" brushRef="#br0" timeOffset="59782">3015 6783 12869,'52'-8'590,"0"0"0,1 0 0,4-3-721,-14 4 1,10-1 0,0-1 0,-12 2-318,6-3 51,-5 0 212,-4 2 146,-7 1 39,-7 2 0,-6 1 117,-8 1-27,-3 1 16,-4 1-95,-1 1 264,-1 0-270,-9 4 29,0 3-28,-9 4-1,2 2-5,-1 1 6,2 0-1,-1 0 1,3 0 33,1 2-39,2 0 0,3 1 0,3 0-5,2 0 5,1-2 0,6-2 0,5-3 5,10-4 68,4-3-28,15-3-45,-9-6 67,6-5 56,-16-5 191,-6-4 111,-4 1 113,-5 0-73,-4 1-207,-1 2-56,-1 3-85,0 2-38,0 4-79,0 1-6,0 4-515,0 1 521,0 7 0,0 3-5,0 7 5,0 2-135,3 1-319,2 2-240,3-1-314,1-1-522,0 1-475,2-4-2363,0-2 4368,2-5 0,-7-4 0,-1-3 0</inkml:trace>
  <inkml:trace contextRef="#ctx0" brushRef="#br0" timeOffset="60361">3933 6635 14409,'1'45'17,"1"0"0,0-2 0,-1-5-17,-1 2 0,0-4 0,0-6 5,0-8 1,0-6 106,0-8 263,0-4 180,0-3-286,0-1-135,0-4-61,3-5-17,3-6-5,3-6-51,4-1 0,3-1-12,3 0 12,4 4-39,2 0 34,2 6-40,-1 3 39,1 5-61,-1 3-45,7 4 6,-10 5 55,2 4 12,-14 6 39,-5 4 0,-3 2 73,-3 4-62,-8-1 45,-5 1 0,-9-2 112,-5-6 90,-2-3-46,-1-6 46,0-4 78,2-4-34,4-2-184,5 0-118,6-3-291,4-3-348,5-5-884,2-4 1523,15-5 0,-9 8 0,10 0 0</inkml:trace>
  <inkml:trace contextRef="#ctx0" brushRef="#br0" timeOffset="60977">3970 6510 8545,'0'-7'6200,"0"11"-5735,0 13-185,0 11-134,3 6-146,2 2-67,4 3-969,1 3 1036,-1 8 0,-3-22 0,-3-1 0</inkml:trace>
  <inkml:trace contextRef="#ctx0" brushRef="#br0" timeOffset="70986">3852 10221 7498,'1'5'5467,"0"-1"-4711,-1-3-768,0 0-172,0 0 133,0 1-22,0 1 57,0-1 16,1 0 5,2 0 6,1-1 124,5-1-40,-2 0-39,3 0 34,-4 0-23,-1 0 78,-1 0 74,-1 0-23,-2 0 409,0 0-656,-5 0 1,-1 0 44,-4 0-33,0 0-17,1 0 6,1 0-62,2 0-62,1 0-173,2 0-202,1 0 549,5 0 0,1 0 6,4 0 66,0 0-21,-1 0 50,-1 0 50,-4 0 39,-1 0 236,-2 0-426,-4 0 0,0 0 45,-3 0-45,0 0-6,1 0-50,2 1-67,2-1-527,1 2 600,1-1 50,0 1 1305,0 0-4078,3-4 2773,3-11 0,-1 8 0,1-9 0</inkml:trace>
  <inkml:trace contextRef="#ctx0" brushRef="#br0" timeOffset="83633">9251 8757 7498,'8'0'4800,"-1"0"-4766,-6 0-1015,-1 0 1,0 0 0</inkml:trace>
  <inkml:trace contextRef="#ctx0" brushRef="#br0" timeOffset="86611">3741 8292 9139,'7'2'6262,"-2"0"-6190,-4-2-212,-1 0 0,0 0 0</inkml:trace>
  <inkml:trace contextRef="#ctx0" brushRef="#br0" timeOffset="91560">9518 8875 16577,'14'4'224,"4"2"-157,7 7-61,7 1-6,6-1-28,7-4-196,2-2 11,2-5-89,-2-1-51,-4-1 106,-6-1 141,-7-3-107,-9-1 34,-7-3-303,-8 2-296,-4 0-505,-4 1 1283,-13 0 0,9 2 0,-9 0 0</inkml:trace>
  <inkml:trace contextRef="#ctx0" brushRef="#br0" timeOffset="92024">9587 8773 14614,'-36'41'63,"0"1"1,4-4 0,7-10-25,18-23 295,3-2-250,1 0 4,1-1-31,1-1 35,0 1-92,1 1 132,0-1-121,0 4-5,2-2 44,4 4-50,4 1-6,4 0-750,4 0-896,6 0 1652,11 1 0,-15-5 0,3-1 0</inkml:trace>
  <inkml:trace contextRef="#ctx0" brushRef="#br0" timeOffset="92803">10523 8704 11777,'-8'11'3657,"1"3"-3494,4 5-12,1 4-111,0 1 10,0 1-50,-1 1 0,0-1-101,1-1-129,-2-4 17,0-2-128,1-4-102,-3-4-335,2-3-544,-7-3 1322,-6-2 0,8-2 0,-3 0 0</inkml:trace>
  <inkml:trace contextRef="#ctx0" brushRef="#br0" timeOffset="93074">10343 8502 12399,'50'-6'0,"-9"1"0</inkml:trace>
  <inkml:trace contextRef="#ctx0" brushRef="#br0" timeOffset="93577">10690 8620 4526,'8'50'1848,"0"-1"1,-3-21-577,4 26 0,-3-14-992,-6-39 2273,0-1-2447,1-3 533,0-3-555,3-4 1823,3-5-1823,2-2-78,4-2 84,2-2-85,2 1-10,1 0-23,-1 4 16,0 4-27,0 3 34,-3 5-1,1 2-61,-3 0 33,0 2 34,-2 0 39,0 6-33,-2 1 61,0 8-67,-2 1 0,-1 5 0,-1 0-319,-1 3-224,-1 0-191,-1 0-269,1-2-83,-2-2 195,2-4 280,1-6 79,2-4-397,6-4 929,12-14 0,-11 9 0,5-10 0</inkml:trace>
  <inkml:trace contextRef="#ctx0" brushRef="#br0" timeOffset="93991">11205 8634 15760,'-11'-15'0,"1"4"0,4 22-6,3-1 0,2 2 6,4 1 6,5-1 33,8 2-33,5 1 67,3-2-62,-1 2-22,-2-3 11,-4 0 0,-4 0-6,-7 0 6,-2 0 6,-4 0 5,-4 2 45,-5-2-56,-7-1 56,-3-1-56,-2-2 39,2-2-39,1-2-67,2-2-96,3-1-274,3-1-252,2 0-252,3 0-475,3 0 1416,1-6 0,1 4 0,0-4 0</inkml:trace>
  <inkml:trace contextRef="#ctx0" brushRef="#br0" timeOffset="94304">11408 8595 5851,'20'45'776,"-1"1"1,0-5 0,-6-8 1348,-13-19-2646,0-3 793,0-3-1975,-1-4 1882,-6-1 1,4-2 0,-4-1 0</inkml:trace>
  <inkml:trace contextRef="#ctx0" brushRef="#br0" timeOffset="94518">11385 8444 10097,'0'0'0</inkml:trace>
  <inkml:trace contextRef="#ctx0" brushRef="#br0" timeOffset="95086">11809 8456 6199,'-39'49'888,"0"0"1,0-3 0,15-10 1669,30-21-2665,4-2 1312,7-4-1362,3-3 831,2-3-853,0-2 2912,2-1-2908,-2-2 24,-1-4 151,-2-4 6,-2-4 33,-5-3 11,-3-2 124,-4-3 95,-3-3-17,-2-3-22,0-2-51,0-2 12,0-3-68,0 0 34,0-1-17,-1 1 22,-2 2-89,1 5-17,-1 8-45,1 7-11,1 6-39,1 3-107,0 3 146,-1 8 34,1 5-29,-1 13 18,1 10-23,0 7 0,0 5 0,0 2-6,0 1 6,1-4-263,1-3-62,0-4-504,0-7-95,0-5-678,0-8-5825,8-7 7427,-4-7 0,3-4 0,-5-1 0</inkml:trace>
  <inkml:trace contextRef="#ctx0" brushRef="#br0" timeOffset="95527">12074 8609 14519,'34'-39'40,"0"0"1,1 0 0,14-14 0,-16 12-36,-33 27 1357,-1 5-1367,-4 1 510,-4 4-499,-4 2 260,-3 2-255,-1 3 843,-2 5-820,-2 6-34,1 7 28,0 5-23,6 3 29,1 3-29,8 3 1,2-1-6,3 0 0,6-3 6,3-3 5,8-2-11,4-9-95,3-3-17,2-8-353,3-3-336,1-4-924,6-11 1725,7-11 0,-19 7 0,0-4 0</inkml:trace>
  <inkml:trace contextRef="#ctx0" brushRef="#br0" timeOffset="96218">11376 8486 16471,'-3'1'1400,"0"0"-341,3-1-1065,0-6-179,3-2-302,3-8 487,7-1 0,-5 6 0,0 2 0</inkml:trace>
  <inkml:trace contextRef="#ctx0" brushRef="#br0" timeOffset="98060">3964 10603 11883,'-56'-11'3422,"7"5"-3152,26 10-130,-1 7-11,0 1-45,-1 2-40,2 3-44,0 1-5,3 2-74,4 1 79,4 1 0,7 0 6,2 0-12,3 1-55,6-3-34,4-1-45,8-4 21,5-2 119,2-5 6,2-3 22,1-3-22,-1-2 33,-1-3-27,-1-5 27,-4-5 39,-2-5 146,-4-1 62,-5 0-45,-5-1 61,-3 2-212,-2-1-23,-3 1 56,-4 1-106,-4 3-17,-3 2 0,-1 3-247,2 3-206,-1 2-405,3 3-536,0 1-1535,2 1 2929,3 8 0,3-6 0,2 5 0</inkml:trace>
  <inkml:trace contextRef="#ctx0" brushRef="#br0" timeOffset="98611">4367 10562 11505,'-15'43'399,"-1"1"0,1 0 1,-7 16-1,11-13-438,20-31 1121,3-4-1082,1-5 463,1-4-418,-1-2 295,0-1-267,-1-5 682,-1-2-710,0-7 168,6-12-84,-5 7 83,4-9-32,-8 10 10,-1 2-50,0 2-17,-3 4-28,0 2-89,-2 4-6,-1 1-274,-1 3 262,1-1-21,0 6 33,2 3 0,2 10-191,1 3-189,2 4-259,1 2-347,3-1-392,1-2-78,2-7 201,4-5 1255,10-7 0,-13-3 0,3-2 0</inkml:trace>
  <inkml:trace contextRef="#ctx0" brushRef="#br0" timeOffset="98995">4853 10441 17865,'3'46'107,"-2"0"-91,-2 0-10,-2 1 5,1 2 28,0-2-39,2-1 62,-1-6-56,1 0 38,0-7-38,1-4-12,2-5-5,3-5-22,3-5 27,1-5-84,3-4-50,2-3-263,4-2-347,3-1-1048,7-11 1798,11-11 0,-18 7 0,3-4 0</inkml:trace>
  <inkml:trace contextRef="#ctx0" brushRef="#br0" timeOffset="99226">4790 10703 9268,'54'-5'0,"0"-1"0,-1 1 0,-10 1 0,0 0 0,0 0 0</inkml:trace>
  <inkml:trace contextRef="#ctx0" brushRef="#br0" timeOffset="99644">5452 10587 15152,'-58'24'-40,"-1"1"1,4-5 0,17 0 908,36-6-869,2-2 329,7 0-290,3 0 141,9-2-147,2 2 491,3-3-524,0 3-28,0-2-39,-2 2-17,-4 0 79,-4 1-74,-5 1 74,-4 0-40,-3 0 6,-4 0 39,-8 0 72,-4-2-10,-8 0-23,-2-4 62,0-1-45,1-5 6,1 0-62,4-2-129,3 0-235,3 0-807,6 0-548,3 0 1719,7-9 0,-3 7 0,4-7 0</inkml:trace>
  <inkml:trace contextRef="#ctx0" brushRef="#br0" timeOffset="99932">5666 10582 6607,'-3'62'99,"0"-1"1,-1 1 0,2-5-1,0-2 1,-1-22 519,1-29 1,2-4 0,-1 0 0</inkml:trace>
  <inkml:trace contextRef="#ctx0" brushRef="#br0" timeOffset="100162">5575 10474 9593,'0'-9'0,"0"1"0</inkml:trace>
  <inkml:trace contextRef="#ctx0" brushRef="#br0" timeOffset="100684">6169 10534 9877,'-44'26'1527,"-1"1"1,1-1-1,11 4-1525,-13-2 0,-12 5 0,23-5-2,33-9 1083,3-1-1133,6-1 364,4-3-359,7-1 243,3-6-322,1-3 569,5-3-815,1-2-117,3-6-208,1-6-72,0-8 302,-2-7 376,-5-2 89,-4-5 268,-5-2 236,-8-1 34,-2-3 33,-4 2-61,-1 0 28,-1 2 78,0-8-375,0 15-28,0-2-68,0 18-139,0 7 5,0 3-11,0 3-174,0 1 186,0 11 38,0 4 40,-1 18-34,0 6 22,0 9-72,1 7-573,0 3 567,0 1-106,0-3-337,0-5-330,0-7-599,0-8-560,0-7 1932,4-6 0,-3-10 0,3-5 0</inkml:trace>
  <inkml:trace contextRef="#ctx0" brushRef="#br0" timeOffset="101144">6499 10710 15958,'36'-52'143,"-1"0"1,-1 3 0,-12 9-144,-22 24 457,0 0-457,-5 9 225,-1 4-220,-8 2 120,-3 1-2,-5 4 189,-3 5-195,-3 9-111,1 6 89,1 6-89,3 4-1,6 3 1,6 0-6,7 0 0,2-3 5,9-3 40,6-5 22,10-6-67,8-6-67,7-7-286,6-4-582,5-7-689,4-5-590,-20-1 1,2-2 2213,13-6 0,-1 0 0,5-4 0,-22 10 0,-1-1 0</inkml:trace>
  <inkml:trace contextRef="#ctx0" brushRef="#br0" timeOffset="101331">7255 10601 15535,'-19'-8'0,"4"2"0</inkml:trace>
  <inkml:trace contextRef="#ctx0" brushRef="#br0" timeOffset="115953">4969 8930 7946,'-2'-9'4509,"1"2"-4307,1 7-202,0 0 0,0 0 0</inkml:trace>
  <inkml:trace contextRef="#ctx0" brushRef="#br0" timeOffset="119070">3567 9937 7761,'0'-7'-219,"1"2"309,-1 5 1697,1 0-1675,0-2-56,0 1-50,1-3-6,-2 2 0,2 1-90,-2-1-16,2 0 78,-2 1-408,1-1 1,-1 1 0</inkml:trace>
  <inkml:trace contextRef="#ctx0" brushRef="#br0" timeOffset="119988">3567 9930 2963,'11'-19'2118,"-2"3"-302,-9 16-2954,0 0 1863,1-3-725,-1 1 384,1-1-390,-1 2-493,1 1 1,1 0 0</inkml:trace>
  <inkml:trace contextRef="#ctx0" brushRef="#br0" timeOffset="126382">5018 8463 7442,'2'-4'4811,"0"1"-4603,-2 2 133,0 1-218,0-3 62,0 1 784,0 0-969,1 1 0,2 1 39,2 0 45,4 2 6,1 3-1,3 6 7,3 4-46,2 3-11,9 8 12,-6-6-51,4 3 0,-9-9 11,-3-4-11,-1 0 0,-2-3-34,-4-3-78,-1 0-224,-3-3-117,0 0-1424,-1-1 1877,1-3 0,0 2 0,0-2 0</inkml:trace>
  <inkml:trace contextRef="#ctx0" brushRef="#br0" timeOffset="127063">5263 8393 13088,'-13'13'302,"0"2"-134,-1 6-45,-4 3-67,1 4 0,-2 1-56,1 0 51,-5 8 22,6-11-68,-1 2 51,9-16-17,3-4 6,2-3 73,2-2 44,1-2-2055,1 0 1893,0 2 0,0-3 0,0 2 0</inkml:trace>
  <inkml:trace contextRef="#ctx0" brushRef="#br0" timeOffset="131153">3429 8120 6915,'11'-10'4072,"-3"2"-3887,-7 8 2873,-1 0-3063,0-3-1,0 2-22,-2-2 22,0 3 12,-3 0-12,1 0 12,-1 0-12,1 0 6,0 0 0,0 0-5,2 0 5,-3 0 0,3 0-6,-1 0 1,-1 0-18,1 0-10,0 0 66,-2 0-33,0 0 34,0 0-29,-3 0 29,3 0 16,-1 2-10,0 1 44,0 1-79,0 1 40,0-1-39,1 0 33,0 0-28,1 0 67,-1 0-5,1 1-39,-2-1 78,0 4-79,-2-2 46,1 3-74,-2-2 79,0 1-44,0-1 49,1 0-38,1 0-46,1 1 46,0-1-51,0 2 72,0-1-27,-1 1 50,0 3-55,-1-1 10,0 2-39,0 0-5,-1 1 62,1 0-68,0 0 44,0 1-38,0-1 39,0 1-45,0 0 50,-1 9-39,2-4-5,-1 6 28,3-7-6,2-2-23,-1-1-5,1-2 0,-1-1 56,1 0-50,-1-1-6,2 2 0,-2 1 5,2 0-5,0 2 0,1-1 0,-1 0 6,1 1 16,-2 1-22,1 1 34,0 1-23,0 2-11,-2 1 0,1 2 6,0 2-12,-1 3 6,2 0-11,0 4 22,1-1 28,0 2-33,1-1-12,0-1 6,0-1 0,0 11-5,0-10-1,0 10 12,2-13-12,1 1 12,3-1-6,1 1 0,1-1 0,1 0-34,1 0 23,0-1 11,2 0-45,0 0 40,1 0 10,-1-1-10,1-1 38,0-1-38,-2-1 5,1-1-6,-1-3-33,1-1 0,-1-2 39,0-1-6,1-2 6,0 1 0,2 0-6,-1 1-38,0 0 38,1-1 0,0-1-50,0-1 56,-1-2 0,0-1-5,-1-2 10,1 1-10,-1-2 10,3 0-10,-1 1 10,3-2-5,0 0 6,1 0-6,1-2 0,1 1 0,-3-2 0,-1 1 6,-3-1 27,-1 0-33,-2-1 0,-2-1 6,-4 0 61,0-2 112,-4 1-660,1-1-338,-5 0-2670,-9 0 3489,-4-2 0,2 2 0,4-3 0</inkml:trace>
  <inkml:trace contextRef="#ctx0" brushRef="#br0" timeOffset="131810">3556 9715 15445,'7'9'348,"0"2"-269,2 5 100,2 3-134,2 4 39,1 1-79,0 1 1,1-1 44,-1 0-50,0-3 39,-2-2-39,1-3 51,-4-3-46,-1-5 1,-2 0-6,-1-3 0,-2-1-6,-1 1 6,-1-2-5,1 2 5,-2 0-17,1 0 17,-1 1 123,0 1-112,-5 0 45,-3 1-50,-8 1-6,-5 3 6,-3 2-1,-3 2 18,-1 1-12,-1 1 34,1-1-45,3-3 100,1-1-60,5-4 66,4-2 17,4-1-28,5-4-44,4 0-1244,1-2-622,7 0 1815,8-5 0,-5 4 0,4-4 0</inkml:trace>
  <inkml:trace contextRef="#ctx0" brushRef="#br0" timeOffset="142519">19576 8319 10114,'-10'-15'5130,"3"3"-4934,6 10-426,1 1 230,6 1 0,5 3 34,10 0-34,6 4 0,6-3-6,4 0 1,3-2-85,1 0 23,-1-1 67,-1-1-23,-3 0-16,-5 0 78,-3 0-27,-6 0-7,-5 0 1,-4 0 27,-4 0-33,-2 0 0,-2 0 0,-1 0 0,0 0-39,0 0 39,-1 0 6,0 0-6,-2 0-2436,1 0-930,-8 0 3366,1 0 0,-3 0 0,4 0 0</inkml:trace>
  <inkml:trace contextRef="#ctx0" brushRef="#br0" timeOffset="144337">23332 7139 9582,'-5'-3'4508,"1"2"-4329,4-2 45,0 3-151,2 3 162,-1-2 118,1 2-235,-2-8-40,0 0 17,0-4 52,0 2 9,0 1 7,0 1-158,0 1 96,0 0-95,0 1-12,0 1-223,0 1 184,-3 4 45,0 2 0,0 4-6,0 0-11,2-1-67,0 0 34,1-2-12,0 0 28,0-4 6,0 1 678,0-2-386,2 0-35,0-1-55,2-4 50,-1 1-56,0-3-45,-2 1-123,0 3-2017,-1 1 2017,-1 15 0,1-10 0,-1 10 0</inkml:trace>
  <inkml:trace contextRef="#ctx0" brushRef="#br0" timeOffset="148492">25097 8171 9621,'-7'2'1114,"1"-1"-587,3-1-96,1 0-90,1 0 763,-1 0-829,1 0 873,-1 0 879,0 0-1993,8 0-34,2 0 39,7-1-39,4-1 39,1 0-39,4 0 6,-1-1-6,0 1-95,-2 1-23,-4-1-39,-2 1-11,-4 0-784,-3 1-84,-5 0-588,-1 0 1624,-7 0 0,4 0 0,-4 0 0</inkml:trace>
  <inkml:trace contextRef="#ctx0" brushRef="#br0" timeOffset="148972">25043 8308 2158,'46'0'1669,"0"0"0,-1 0 1,18 2-1,-16-3 623,-34-2-2196,-5 1 1204,-3 1-1300,-4 1-1759,-1 0 1759,-7 0 0,5 0 0,-6 0 0</inkml:trace>
  <inkml:trace contextRef="#ctx0" brushRef="#br0" timeOffset="151540">19665 8921 6904,'-6'0'4195,"3"0"-4016,0 0 360,3 0 1,-1 0 0</inkml:trace>
  <inkml:trace contextRef="#ctx0" brushRef="#br0" timeOffset="153001">19629 8909 7223,'-3'2'3854,"0"-1"-2706,3-1-901,6 2-141,1-1-11,7 2-55,1-1-7,2-2-27,5 2 11,3-2 16,4 1-33,3-1 6,4 0 33,1 0-28,6 0-5,2 0 33,5 0-33,3 0-415,3-1 414,2 0-5,3-2 6,-2 0-6,-1 0 34,-4 0-34,-2 2-122,-6-1 122,-3 2 5,-6-2-5,-4 2 0,-4-2 0,-3 2 0,-2 0 421,-4 0-410,-1 0 161,2 0-139,-7 0-33,2 0 12,-9 0 16,-1 0-28,-1 0 0,0 0 0,-1 0 22,0 0-16,0 0-6,-1 0 0,0 0 11,-1 0-932,0 0 1,-1 0-1</inkml:trace>
  <inkml:trace contextRef="#ctx0" brushRef="#br0" timeOffset="153796">20806 8754 16812,'1'7'79,"4"0"5,9 1-79,4 2 57,3 0-62,0 2 45,2-1-45,-1 0 0,0-1 0,-3-2-62,-1 0 51,-3-2-28,-2-1 0,-4-2 39,-4-2-6,-2 0 6,-2-1-73,0 0 73,-1 3 0,-2-1 6,-3 4-6,-2-3 28,-4 2-23,1 1 18,-2 0-23,-1 1-6,0 3 6,-2 0-5,0 2-1,-2-1 6,-3 2-6,0-1 40,-2 1-34,-3 1 0,2 1 0,-3-2 0,3 1 0,0-3 0,5 0 0,3-4 56,6 0-17,2-4 40,5-1-723,1-2 644,20-2 0,-14 1 0,13-1 0</inkml:trace>
  <inkml:trace contextRef="#ctx0" brushRef="#br0" timeOffset="159044">25458 8752 11334,'0'-4'4818,"0"1"-4006,0 3-812,3-1 11,3-1-11,6-2 0,5-1 0,7-1-11,5-2 11,4-2-40,4 0 40,3-3-78,1 0 78,0-1-6,-2-1-5,-1-1 11,-3 1 0,-2-1 73,-4 1-17,-6 1 28,-4 2-84,-5 4 0,-5 2-62,-4 3-313,-3 1-2353,-1 2 527,-4 3 2201,-13 9 0,9-6 0,-9 5 0</inkml:trace>
  <inkml:trace contextRef="#ctx0" brushRef="#br0" timeOffset="159527">25424 8616 17109,'-14'51'37,"0"0"1,0-3-1,5-14 58,9-30-89,0-1 145,0-2-112,4 0-39,4 0 0,6 1-481,3 1-662,7-1-2262,0 0 3405,4 1 0,-14-2 0,-4 0 0</inkml:trace>
  <inkml:trace contextRef="#ctx0" brushRef="#br0" timeOffset="160307">26703 8030 16045,'0'28'711,"0"3"-610,0 5-62,0 5-27,-1 5 49,0-1-61,-1-1 0,0-6-185,-1-5-83,2-9-724,-1-5-593,-2-11-1893,-2-3 3478,-3-6 0,4 1 0,1-1 0</inkml:trace>
  <inkml:trace contextRef="#ctx0" brushRef="#br0" timeOffset="160558">26581 7919 14202,'51'-15'0,"-11"2"0</inkml:trace>
  <inkml:trace contextRef="#ctx0" brushRef="#br0" timeOffset="161023">26924 7951 4185,'3'60'599,"0"0"0,0 0 0,4-9 338,-5 9 0,-2 12 1,0-33-384,0-38 1155,0-4-1446,0-6 875,0-6-870,3-10-77,3-4 55,5-3 3178,4-4-3317,1 1-63,3 0 12,0 3 237,1 5-338,0 3 45,-1 9-6,0 3 1,-1 8-51,0 2 50,-2 2-67,2 3 6,-3 6 11,-1 6 51,-3 9 5,-3 6 0,-1 6-6,-5 4-156,0 3-141,-2-3-408,0 1-141,0-7-962,-1 2 363,1-18-100,1-1 1551,18-22 0,-12 3 0,12-5 0</inkml:trace>
  <inkml:trace contextRef="#ctx0" brushRef="#br0" timeOffset="161411">27619 7940 13213,'-36'40'1111,"-1"0"0,2-3 0,16-6-1066,41-12 216,0-1-261,0 1 83,-4-1-156,-4 2 84,-6-1-167,-3 2 201,-6 1-45,-10-1-34,-7 0-162,-12-1 163,-4-4-174,-16 1 83,17-9-111,-5-1-219,24-7-733,6-2-1009,8-11 2196,23-15 0,-14 10 0,14-4 0</inkml:trace>
  <inkml:trace contextRef="#ctx0" brushRef="#br0" timeOffset="161695">27909 7968 5742,'-10'51'406,"1"1"0,0 0 0,-1-1 0,-1 12 0,0-2 0,3-18 1072,3-25-2693,3-8 1567,1-19 0,1 6 1,0-9-1</inkml:trace>
  <inkml:trace contextRef="#ctx0" brushRef="#br0" timeOffset="161910">27913 7658 13687,'55'27'0,"-12"-6"0</inkml:trace>
  <inkml:trace contextRef="#ctx0" brushRef="#br0" timeOffset="162419">28341 7864 10420,'-34'46'459,"0"0"0,1 0 0,-1 1 1,-9 9-1,2-1 0,24-17-459,31-22 1863,9-6-1930,8-6 556,4-4-886,5-10-79,3-8 100,-3-13 786,0-7-410,-6-4 218,-5-3-22,-6-3 124,-6-1 4,-5-3 18,-5 0-79,-4-2-39,-2 3 1335,-1 4-1380,0 4 6,0 9-96,0 7-5,0 9-117,-2 7-40,1 6-39,-3 3 73,1 6 39,-1 11 11,-3 12-5,-2 18 16,0 12-299,4-24 1,0 2 276,1 1 0,0 0 0,0 1 0,1 0-25,1-1 0,0-2-54,1-1 1,0-1-398,0 25 319,1-9-587,0-9-579,2-10-586,5-10-2275,3-8 4184,5-6 0,-7-4 0,-1-1 0</inkml:trace>
  <inkml:trace contextRef="#ctx0" brushRef="#br0" timeOffset="162840">28755 8037 8049,'38'-46'1221,"0"0"0,-1 0 0,0 3 0,-2 1 0,-20 16 821,-21 20-2075,-5 2 868,-3 3-875,-4 0 496,-5 8-456,-4 7 11,-2 13-11,-2 8-6,2 6 1,5 5 5,6 0 11,9 1-11,4-1 1578,7-4-1578,10-5 89,9-7-83,16-8 117,7-8-123,10-8 0,3-4-227,-17-8 0,-1-2-137,16-2-269,2-12 633,-36 6 0,-13 8 0,-5 0 0</inkml:trace>
  <inkml:trace contextRef="#ctx0" brushRef="#br0" timeOffset="164334">26862 8812 13945,'-4'45'3405,"1"-7"-3394,-4 16-11,3-12 0,0-1 0,1-2-274,2-6 139,0-6-391,0-7-292,1-7-280,-2-7 1098,-1-11 0,2 3 0,-1-6 0</inkml:trace>
  <inkml:trace contextRef="#ctx0" brushRef="#br0" timeOffset="164578">26770 8678 4731,'42'-2'185,"-32"-2"0,32 8 0</inkml:trace>
  <inkml:trace contextRef="#ctx0" brushRef="#br0" timeOffset="164962">27434 8671 12069,'-44'-13'1118,"0"-1"0,2 1 1,10 8 42,17 20-1161,1 4 419,1 5-413,1 5-6,2 3 0,1 4 220,2 3-220,3 2 0,2 1-6,1-1 703,1 1-697,0-2 6,0-1-6,1-6-95,0-5-45,0-6-168,0-6-230,-1-3-2761,0-4 414,-5-4 2885,-10-2 0,7-3 0,-6 0 0</inkml:trace>
  <inkml:trace contextRef="#ctx0" brushRef="#br0" timeOffset="165180">27078 9014 8825,'59'-9'0,"1"0"0,-1 0 0,-12 1 0,1 1 0,0 0 0</inkml:trace>
  <inkml:trace contextRef="#ctx0" brushRef="#br0" timeOffset="165773">28025 8548 12866,'1'-3'746,"-4"31"1,-6 38-1,-1 9 1,2-18-736,-1 2 83,2-3 1,-2 18 0,0-8 0,4-32-163,4-32 159,1-5-24,2-5-16,4-6 16,5-6 71,8-3-143,6 0-1,6 0-22,5 2 28,4 4 0,1 5 0,0 6-45,-4 3-22,-4 3-34,-7 4 34,-8 4 67,-7 8 67,-6 5 90,-4 6-78,-8 1 38,-6 2-50,-9-2 23,-8-3-51,-3-4 34,-4-6-6,2-4 6,-1-7-17,3-2-56,4-2-17,3-1-240,2-4-253,6-4-711,4-4-1591,7-6 2812,7-9 0,1 12 0,3-4 0</inkml:trace>
  <inkml:trace contextRef="#ctx0" brushRef="#br0" timeOffset="166057">28579 8477 8889,'0'60'-57,"0"1"0,0-1 1,0 1-1,0-1 0,0 9 1,0 2-1,0-9 0,2-19-1679,5-17 855,1-9 881,5-3 0,-6-8 0,-1-3 0</inkml:trace>
  <inkml:trace contextRef="#ctx0" brushRef="#br0" timeOffset="166440">28827 8875 6318,'17'41'1068,"1"0"0,-2-4 0,2-9 1464,6-22-2527,3-4 1404,2-2-1375,-1-4 870,-2-5-898,-5-6 3554,-5-5-3555,-7-3 118,-5-1-117,-4-2 89,-9 2-89,-8 2-1,-9 2 7,-4 5-12,-1 4-168,2 3-168,2 4-404,6 2-828,4 2-678,9 2 2246,9 6 0,1-4 0,4 3 0</inkml:trace>
  <inkml:trace contextRef="#ctx0" brushRef="#br0" timeOffset="166778">29578 8706 6229,'-42'27'604,"1"1"0,0 0 0,0-1 0,-10 6 0,2 0 0,25-7 1567,37-2-2177,12-4 1328,6-3-1624,6-5-1440,25-6-1003,-5-12 2882,-10-6 1,-2-3 0,-6 0-1,5-10 1</inkml:trace>
  <inkml:trace contextRef="#ctx0" brushRef="#br0" timeOffset="167063">29841 8433 6038,'6'57'823,"1"1"1,0 0-1,0-6 1,-1-1-1,-2-11 1451,-1-6-2705,-1-5 1061,-2-3-1873,0-6-77,0 0 1320,0-3 0,0-7 0,0-3 0</inkml:trace>
  <inkml:trace contextRef="#ctx0" brushRef="#br0" timeOffset="167454">30228 8636 8505,'-44'23'780,"0"0"0,-1 0 0,-16 7 0,14-3 1691,33-10-2471,3-3 1144,5-3-1172,3-2 621,2-4-593,1 0 2368,0-3-2295,2 3 84,7-2-17,9 3-51,13-1-83,8-1-12,7-1-206,6-2-208,5-1-828,1 0 497,-24 0 1,3 0 750,11-1 0,-3 1 0,7-1 0,6 0 0</inkml:trace>
  <inkml:trace contextRef="#ctx0" brushRef="#br0" timeOffset="167655">30914 8817 16684,'0'0'0</inkml:trace>
  <inkml:trace contextRef="#ctx0" brushRef="#br0" timeOffset="172964">19823 10182 7744,'0'0'0</inkml:trace>
  <inkml:trace contextRef="#ctx0" brushRef="#br0" timeOffset="176939">19787 10071 12146,'0'-4'4638,"0"1"-2134,0 3-2470,-1 0 5,-1 0 51,0 0-353,1-4-505,1-2-1355,7-12-5433,5-1 7556,9-10 0,-8 14 0,-2 2 0</inkml:trace>
  <inkml:trace contextRef="#ctx0" brushRef="#br0" timeOffset="181510">19885 10333 6574,'-29'-8'3024,"5"2"-2615,24 6 5859,0 0-6212,10 0-56,0 0 11,12 0-11,0 0 6,4 0-6,4 0 0,2 0-6,4 0 12,1 0-12,0 0 12,1 0-12,-4 0-56,18 0-10,-15 0-29,11 0 56,-15 0-17,-2 0 18,-1 0-74,0 0 79,0 0-135,-1 0 141,2 0-58,-3 0-4,1 0 28,-3 0 0,0 0-12,1 0-117,1 0 40,1 0 10,-1 0 62,0 0-67,-4 0 117,0 0 1,-4 0 33,-4 0 0,-1-1 5,-3 0 29,-2-1-29,1 2-10,-2-1 10,2 1-5,-1-1 0,1 1 0,1-1 6,0 1-6,0 0 0,1 0 0,0-1 0,-1 0 0,-2 0 0,0 0 6,-3 1-12,-1-1 12,-1 1-6,-2 0 5,0 0 309,0 0 2800,-2 0-3064,1 0 40,2-1-45,0 0-45,2-1-90,-3 0-61,-2 2-2459,0-1 2610,-16 1 0,11 0 0,-10 0 0</inkml:trace>
  <inkml:trace contextRef="#ctx0" brushRef="#br0" timeOffset="183044">21434 10228 10998,'-4'0'6397,"1"0"-6207,10 0-11,2 0-145,8 0 16,2 0-50,1 0-162,-1-1-135,-1 1-263,-2-1-308,-2 1-521,-4 0-554,-6 0 1943,-1 1 0,-3-1 0,0 1 0</inkml:trace>
  <inkml:trace contextRef="#ctx0" brushRef="#br0" timeOffset="183422">21430 10228 8398,'39'24'1516,"1"-1"1,0 0-1,18 11 1,-19-13-2682,-37-21-488,0 0 1653,-12 0 0,8 0 0,-8 0 0</inkml:trace>
  <inkml:trace contextRef="#ctx0" brushRef="#br0" timeOffset="194181">19776 11031 15928,'16'3'50,"0"-2"-39,2 0-11,2-1 0,4 1 6,1-1-6,4 1 11,2-1-11,0 0 73,-1 0-68,1 0 18,-2 0-23,1 0-6,-2 0 6,0 0-45,-1 0 40,-2-1 10,1 1-5,-2-2 56,0 2-44,0-2-12,1 1 0,0-1-12,2 1-44,1 0 56,-1-1-50,12 0 44,-9 1 6,9-1-56,-14 2 45,1-2-78,-2 2 10,1-3 46,-1 3-7,1-2 35,-1 2 10,1-1 18,-2 1-18,0-1-10,-2 1 10,-1-1-10,-1-1 5,1 1-6,-1-1 1,1 0-1,-1 0 6,0 0 0,-3 2 0,-1-2 0,-4 2 6,1-1-6,-4 1 0,2 0 0,-3 0-23,0 0 23,-2 0 0,-2 0-2078,-1 0 2078,-14 0 0,9 0 0,-9 0 0</inkml:trace>
  <inkml:trace contextRef="#ctx0" brushRef="#br0" timeOffset="194848">20942 10881 16717,'-5'0'112,"1"0"-73,14 4-33,-1 1-6,11 4 6,-4 1-6,2-1 50,0 0-44,0 0-12,-2 1 23,-1-3-34,-4 1 56,-1-5-28,-3 3-11,-3-5-50,-1 3 44,-2-4-44,-1 1 50,0 2 6,-2 0 61,-6 3-67,-3 2 0,-8 3 39,-2 3-33,-3 1-12,0 2 0,0 1 6,2-1 6,3-1 16,3-2-10,4-2-18,4-3 6,3-3-45,2-2-173,2-1-64,1-2 0,0 0 0</inkml:trace>
  <inkml:trace contextRef="#ctx0" brushRef="#br0" timeOffset="196973">25547 10768 12051,'33'4'6061,"-13"0"-6005,32-3-51,-20-1 40,5-1-45,1-3 45,3 1-40,-2-4-5,0 1 0,-3-1-5,-6 1-79,-3-1 0,-7 3 45,-7-2-45,-3 2 33,-6 2-78,-1 1-3573,-2 1 986,-8 0 2716,-12 0 0,8 0 0,-6 0 0</inkml:trace>
  <inkml:trace contextRef="#ctx0" brushRef="#br0" timeOffset="197441">25685 10603 15593,'-46'42'24,"-1"1"1,5-5-1,8-8-18,18-17 680,5-4-569,3-2 366,5-2-259,2-3 188,9-1-222,6 0 272,8-1-462,5 1 0,-1-1-101,-1 0-179,-4 1-241,-5 3-711,0 1-1703,-5 4 2935,1 3 0,-7-5 0,0 2 0</inkml:trace>
  <inkml:trace contextRef="#ctx0" brushRef="#br0" timeOffset="198625">26726 10397 14589,'3'49'1770,"0"-6"-1770,-3-16 11,0-2-5,0 0-6,0-4-118,0-1-358,0-5-264,-1-2-346,-2-4-359,-4-4 1445,-8-2 0,8-3 0,-4 0 0</inkml:trace>
  <inkml:trace contextRef="#ctx0" brushRef="#br0" timeOffset="198874">26681 10221 12903,'48'-27'0,"-9"6"0</inkml:trace>
  <inkml:trace contextRef="#ctx0" brushRef="#br0" timeOffset="199350">26969 10305 6716,'0'58'687,"1"1"0,1-1 0,-2-23 2189,-1-35-2232,1 0 587,0-3-1152,1-4 661,4-5-651,3-5 12,4-1 2404,3-1-2376,0 0-40,2 1-5,2-1-84,-1 2 62,1 2-62,-2 2-45,-2 6 34,-2 3-56,-1 3 61,-4 1-27,1 0 27,-1 3 12,2 2 33,-1 5-34,1 2-10,-1 2-152,0 2-263,-1 0-291,-1 3-567,-3 2-362,-2 1-590,-1 5 2230,-1 5 0,0-14 0,0 0 0</inkml:trace>
  <inkml:trace contextRef="#ctx0" brushRef="#br0" timeOffset="199838">27568 10351 10084,'-12'-56'5730,"1"16"-5081,-1 56-728,3 2 207,3 1-178,2 0 116,2 0-72,2 0 352,1-3-346,5 0 0,3-3 0,4-1 0,0-1 0,-1-1 0,-3 0-50,-1-1 50,-4 1-34,-1 2 34,-3 1 0,0 2-5,-6 0-124,-4 0 90,-8-1 39,-5-2 0,1-3 39,0-2-39,1-2-56,3-2-314,2 0-369,5-3-404,3 1-397,5-1 1540,2-6 0,1 5 0,1-6 0</inkml:trace>
  <inkml:trace contextRef="#ctx0" brushRef="#br0" timeOffset="200140">27846 10265 12006,'4'54'1938,"-1"0"1,2-19-2175,-4 28 1,-1-5-353,-2-39-286,-2-6-268,1-4-365,0-6-1294,1 0 2801,2-3 0,-1 0 0</inkml:trace>
  <inkml:trace contextRef="#ctx0" brushRef="#br0" timeOffset="200379">27911 10022 6859,'0'0'0</inkml:trace>
  <inkml:trace contextRef="#ctx0" brushRef="#br0" timeOffset="200909">28312 10133 2045,'-33'30'3503,"-1"0"1,17-2-2297,-26 9 1,2 0-1202,31-9 1477,3 0-1478,4-2 867,2-2-900,1-4 3215,6-4-3512,13-5 246,2-5-223,13-3 16,-6-9-117,3-5 100,0-8-44,0-7 263,-2-3 84,-3-3 95,-5-3 51,-3-3 156,-6-3 91,-3-2-124,-2-2 50,-5-1-106,0 2 50,-2 0-28,0 7-17,0 4-94,0 8-52,0 6-16,0 8-56,0 4-5,0 5-180,0 1 179,0 13 6,0 8 0,0 17 40,0 8-35,0 7-709,0 3 704,0 1 0,0-2-448,0-3-201,0-5-365,0-5-431,0-8-628,4-4-1444,2-8 3517,5-6 0,-4-7 0,-1-5 0</inkml:trace>
  <inkml:trace contextRef="#ctx0" brushRef="#br0" timeOffset="201293">28669 10342 5839,'38'-38'1201,"0"0"0,0 0 1,0 0-1,11-9 1,-2 2-1,-21 11-1061,-28 17 1986,-5 1-2092,-2 5 828,-6 3-862,0 4 469,-2 2-508,-3 7 1646,-1 10-1607,-3 12 0,0 12 6,1 7 38,4 1-44,5 0 6,6-4-6,4-5 0,3-6-50,7-7-68,4-8-156,10-5-320,5-6-806,9-4 1400,13-15 0,-21 10 0,4-9 0</inkml:trace>
  <inkml:trace contextRef="#ctx0" brushRef="#br0" timeOffset="201789">27907 10057 18806,'-2'-9'85,"1"-1"-85,1-1 0,0 1-6,0 0-140,0 3-151,0 4-140,0 1-772,0 2-707,-3 10 1916,-7 18 0,4-11 0,-4 9 0</inkml:trace>
  <inkml:trace contextRef="#ctx0" brushRef="#br0" timeOffset="202689">26813 11494 11239,'29'-18'6077,"-15"10"-5942,21-11-40,-22 12-84,0-1-11,0-2-5,-2-2-74,-1-2 18,-3-2-57,-2-2 112,-3-2-22,-1-2-22,-1 1-68,0 0 118,-5 2 6,-3 3-6,-5 3 0,-4 4-67,-1 5 67,-3 1 0,-1 3-6,-3 8-50,1 2 51,1 9-7,2 4 12,5 5 6,4 5 0,6 4 44,3 2-50,3 2 84,6 0-78,5-3 33,9-2-39,4-5-84,6-6-224,4-6-202,2-8-207,3-5-750,1-4-1396,5-16 2863,-14-2 0,-3-2 0,4-4 0,2-7 0</inkml:trace>
  <inkml:trace contextRef="#ctx0" brushRef="#br0" timeOffset="202956">27278 11087 7687,'0'54'2044,"0"0"1,1-3-1,-1-4-848,1 7-1314,2-2-425,0-4 267,0-7-1006,3-9-72,3-8 1354,11-5 0,-9-11 0,4-2 0</inkml:trace>
  <inkml:trace contextRef="#ctx0" brushRef="#br0" timeOffset="203349">27626 11230 12455,'-38'12'4139,"8"3"-4145,29 8-44,3 2 50,4 2 0,3 1-6,3-1 6,-2-2 0,-1 0 6,-5-2-6,-1 1 6,-3-4-6,-2 0-28,-5-3 28,-7-2 0,-7-4-51,-5-2-156,-1-3-359,0-2-207,1-3-196,3-1-543,8-3 1512,4-12 0,7 9 0,2-7 0</inkml:trace>
  <inkml:trace contextRef="#ctx0" brushRef="#br0" timeOffset="203783">27817 11372 10439,'38'-39'919,"-1"0"1,1 1 0,17-16 0,-24 15-880,-51 33 1394,0 4-1423,-4 1 574,1 1-585,-2 4 366,1 5-354,0 8 951,2 7-957,3 6-1,3 6 29,6 5-34,5 2 6,3-1-6,2-4 39,8-6-34,4-6 40,10-8-45,5-5-140,5-7-409,4-3-761,15-6-6944,-1-7 8254,8-6 0,-27 4 0,-8 2 0</inkml:trace>
  <inkml:trace contextRef="#ctx0" brushRef="#br0" timeOffset="204702">28918 10638 10819,'-3'55'728,"0"0"0,1 0 0,-1 1 0,0 11 1,-1-2-1,0-12-661,-7 4-1077,1-7 1043,2-8 335,3-10-329,1-10 253,3-9-129,0-8 134,1-3-157,0-2 457,0-4-591,0-4-6,1-7-12,5-4-27,3-4 6,8 0-23,4-3 44,4 1-156,18-7 84,-9 12 12,10 0-35,-17 15-11,-6 3 28,-3 8 46,-6 7 38,-3 10-22,-4 7 28,-3 3 6,-2 3 100,-5-1-106,-4-1-73,-9-6 73,-7-5 56,-5-5-56,-5-6-61,-4-4 55,-1-5 6,3-2-6,4-1-240,6 0-353,7 0-275,6-3-683,7-5-1922,3-4 3479,9-4 0,-4 7 0,4 2 0</inkml:trace>
  <inkml:trace contextRef="#ctx0" brushRef="#br0" timeOffset="205030">29422 10610 7351,'-4'64'463,"0"-1"1,0 0 0,0 0 0,1-22 0,0-1-776,0 9 1,0 14 0,0 3-1,1-7 1,1-18-2602,3-9 3500,12-8 1,-9-13 0,8-5 0</inkml:trace>
  <inkml:trace contextRef="#ctx0" brushRef="#br0" timeOffset="205402">29640 11011 15549,'14'52'57,"0"0"1,-3-4 0,3-13-2,4-30 282,-1-3-287,-1-2 160,-4-5-32,-2-5 33,-5-8-33,-2-5 33,-3-3-72,-4-1-135,-4 0 85,-7 2-90,-2 4-6,-2 4-246,2 4-386,3 6-292,1 2-594,5 4-1898,2 1 3422,4 1 0,2 0 0,0 0 0</inkml:trace>
  <inkml:trace contextRef="#ctx0" brushRef="#br0" timeOffset="205725">30172 10911 8631,'-34'34'773,"-1"0"0,1 0 0,-17 13 0,18-6 1518,39-13-2370,6-2 852,10-5-1181,8-4-298,6-8 192,7-5-1430,10-10 1944,-13-6 0,-2-1 0,4-1 0,6-9 0</inkml:trace>
  <inkml:trace contextRef="#ctx0" brushRef="#br0" timeOffset="206005">30504 10807 17994,'6'-35'45,"-4"37"-51,1 34 1,-2 18-60,-1-9 1,0-3-233,-3 10-246,-3-7-420,-2-8-483,-2-8-609,1-8 2055,1-7 0,3-7 0,2-4 0</inkml:trace>
  <inkml:trace contextRef="#ctx0" brushRef="#br0" timeOffset="206358">30714 10816 17613,'-41'24'54,"0"1"0,3-4 1,11-2-50,20-6 102,4-1-96,0-1 78,3 1 12,0 0 6,6 2-51,5 1-12,10 2 1,6-3-45,5-1-67,7-3-303,5-2-274,5-5-772,12-1 1416,-18-1 0,-1-2 0,5 1 0,5 0 0</inkml:trace>
  <inkml:trace contextRef="#ctx0" brushRef="#br0" timeOffset="206562">31311 11034 17109,'-43'-11'0,"8"3"0</inkml:trace>
  <inkml:trace contextRef="#ctx0" brushRef="#br0" timeOffset="206995">30525 10492 7113,'-9'63'112,"1"0"0,0-1 0,-1 1 0,2-3 0,0-9 0,0 0 0,0 1 0,0-1 0,0 0 0</inkml:trace>
  <inkml:trace contextRef="#ctx0" brushRef="#br0" timeOffset="216273">19618 10022 11222,'-9'-5'6201,"3"1"-6196,6 4 1,0 0 5,-3 0-5,2 1 27,-3 0 1,4 1 1142,-1-1-1070,1-7-106,0 3 12,0-4 44,0 5 1232,0 1-1288,1-3-358,-1 0-348,1-11 706,-2-9 0,1 9 0,-1-4 0</inkml:trace>
  <inkml:trace contextRef="#ctx0" brushRef="#br0" timeOffset="217087">19418 7836 12354,'0'0'0</inkml:trace>
  <inkml:trace contextRef="#ctx0" brushRef="#br0" timeOffset="217597">19413 7836 14986,'34'-12'0,"-8"3"0</inkml:trace>
  <inkml:trace contextRef="#ctx0" brushRef="#br0" timeOffset="219790">19418 7875 18649,'-2'7'0,"1"-2"0</inkml:trace>
  <inkml:trace contextRef="#ctx0" brushRef="#br0" timeOffset="222006">19449 7833 7722,'0'-11'4660,"0"7"-4408,0-4 39,0 7 1457,0 1-1692,-3-1-56,0 1 39,0 0-28,1 0 51,1 0-57,-2 0 34,0 0-39,-2 0 0,0 0 34,-1 0-28,0 0-12,-1 0 12,-1 0 5,-3 0 6,3 2-12,-3 2 79,4 3 11,1 1-22,-1 2 0,1 3-23,1 1 40,-1 11 33,4-4-117,-1 8 84,3-7 0,0 1 27,5 0-22,2 0-11,5 1 12,3-2-85,-1 0 67,0-2-72,-1-1 33,-3-2-39,-2-3 0,-2-1 6,-4-2-6,-1 1 39,-1 1-34,-2 1-10,-5 0 10,-4 2 85,-6-1-40,-1 0 6,-2 0-11,1-2-39,0-2-6,-1 0 39,2-4-39,-1-1 6,3-1 33,-2 0 28,7-3-45,3 1-10,6-2 167,2 0-168,9-1 45,0-4-56,10-1 0,0-3 129,10 2-129,-8 3 0,3 1-62,-10 2 23,-3 4 39,-2 6 39,-3 8 12,-2 7-40,-2 4 22,-2 6-16,-1 1-17,-4 5 0,-3-1 0,-4 1 6,0-1-6,-1-3 5,1-2 35,3-4-35,2-5-5,3-3 0,2-5 0,2-1 0,0-4 45,5 0 11,2-2 62,8 0 5,0-3-17,5 2 57,0-3-96,3-1 56,-1-3-28,-1-1-50,0-2 39,-3 0-78,1 0 83,-4 0-38,-1-2 100,-3-1-84,-3-1 73,-2 0-134,-4 1 27,-1 1-990,-1 1 122,0-1-1859,-8 1 2694,-11-5 0,7 5 0,-5-3 0</inkml:trace>
  <inkml:trace contextRef="#ctx0" brushRef="#br0" timeOffset="222677">18812 8296 1961,'9'-1'7752,"3"14"-5098,20 15-2609,-3 13 5,2 4-44,-1-2-6,-2-1 1415,-3-5-1415,-5-7 39,-4-3 820,-4-10-859,-3-2 3252,-5-7-3442,-2-3-90,-1-3-4066,-1-2-1888,0-11 6234,0 0 0,0-3 0,0 6 0</inkml:trace>
  <inkml:trace contextRef="#ctx0" brushRef="#br0" timeOffset="223139">19048 8192 3367,'-35'52'2085,"1"1"1,-1-1-1,1-5-1639,7-6 1,-6 11-1,1-1 1,9-16-256,6-10 1375,3-7-1409,2-4 883,3-3-950,2-3 3003,1-2-3043,1-1 930,0-1-974,2 1-6,-1 0 6,1-2 72,1 0-1164,1-2 1086,8-1 0,-6 0 0,6 0 0</inkml:trace>
  <inkml:trace contextRef="#ctx0" brushRef="#br0" timeOffset="225145">19433 9877 10136,'-43'7'1663,"0"1"1,4-2-1,8 4-1461,16 8-96,3 3-33,2 2-16,5 3-46,1 3 62,3 2-57,1 3 35,4 0-12,3-1 28,5-3-5,1-3-51,-1-5 23,-1-2-1,-4-3 12,-2-2-39,-3-3 89,-1-2 28,-1-1 51,0-2-68,-5-1-16,-3-1-29,-7 1-61,-3-1 39,-2 1 1,-1-1 83,0 1-39,3-1 45,0-2 39,10-1 0,1-1-56,6-1 84,1 0-163,2 0-27,4 0-6,3 0 0,2 0-62,1 0 57,-1 6-1,0 7 6,-1 12 17,-1 13-12,-3 9-5,-3 7 6,-2 6-269,-1 3 263,0-31 0,0 1 25,-3-1 0,0-1-19,-4 31-6,-6-4 0,1-4 0,-1-4-6,-1-5 6,3-6-5,0-4-51,5-8 22,1-4-67,4-7 34,0-4 33,1-4 34,4-4 392,2 0-380,5-3 60,2 0-38,3-1 112,-1 0-51,3 0 106,-2 0-72,0 0 17,-1 0-51,-1-1-5,-1 0 10,-2-2-55,-2 2 57,-1 0-41,-5 1-21,0-1 637,-3 1-1192,0-2-746,0-3 1261,-8-7 0,6 5 0,-6-3 0</inkml:trace>
  <inkml:trace contextRef="#ctx0" brushRef="#br0" timeOffset="226485">16485 10221 12309,'0'23'2515,"-2"-5"-2409,1 28 40,-1-12-17,1-4-23,1-1 12,0-3-62,0-2-23,0-1-27,3-6 106,0-1-61,4-5-1,0-4-5,0-4-39,2-2 89,3-2-90,0-4 1,2-5 0,1-5 38,-1-1-38,1-2 33,-4 2-33,-1 2-12,-3 2 6,-2 5-89,0 3 16,-2 2 0,2 2 34,0 1 78,4 6-17,1 3-22,3 8 0,4-1 40,1 1-35,2-2 46,1-3-51,-1-4 84,1-4-40,-2-3 57,-1-2-101,-2-3 45,-2-4-45,-2-6 11,-1-5 96,-6-3 38,0-1 68,-4-3-39,-1 0 16,-3-2-123,-5 1 12,-4 1-79,-4 1 0,0 2-112,-1 4-308,4 4-314,0 5-403,3 4-969,2 3 2106,1 7 0,3-3 0,1 3 0</inkml:trace>
  <inkml:trace contextRef="#ctx0" brushRef="#br0" timeOffset="227240">16991 10173 12578,'42'27'1952,"-1"-1"0,-12-1-1952,16 12 0,-4 1 0,-31-9-146,-4-6 40,-2-2 16,-3-7 23,-1-3-196,-2-5 257,-4-3-78,-2-2-90,-4-1 174,0-2 68,0-4-68,3-6 6,1-5 44,5-3 17,1-2 45,4-4-73,6-2 6,8-2-39,9 0-6,5-1-6,3 4-27,1 3 33,-1 6-6,-2 8 6,-4 4-39,-5 5-12,-4 5 51,-5 7 40,-3 6 16,-2 8-51,-4 3 29,2 1-23,-3 0 28,2-2-33,1-1 67,2-4-17,3-2-23,2-5 6,2-4 51,2-3-40,-2-4 1,3-2 33,-2-2-79,1-6 74,-1-4-23,0-8 45,-4-1 95,-2-3 56,-5 0-45,-2-1-90,-4-2-117,-8 2-5,-5-1-40,-11 1 45,-2 2 90,-3 1-90,1 5-73,-1 3-235,4 4-179,3 5-460,5 1-666,6 2-1636,5 0 3249,4 1 0,3-1 0,0 1 0</inkml:trace>
  <inkml:trace contextRef="#ctx0" brushRef="#br0" timeOffset="228398">17711 10025 13508,'31'37'1077,"0"1"0,-2-4 1,-6-2-1073,-17 5 40,1-5-39,-4-5-1,0-4-5,-2-5 11,-1-5-11,0-4 0,0-5 0,0-1-11,0-2 62,2-1-51,0-7 0,3-2 0,1-10 0,2-3 0,3-4 0,1 0 0,3-2 0,0-1 0,3 0 0,2 0-79,2 3-22,1 5-55,0 5 66,1 7-33,-1 5-112,0 3 83,-1 2-44,1 5-319,6 12 207,-5-2 5,7 5 141,-7-10 33,1-6 23,2-2-68,3-4 6,2-8 95,1-5 23,0-9 33,-2-4 11,-4-2 6,-5-1 6,-6-3 224,-7 2 10,-5 0 113,-4 2-67,-9 2-12,-5 6-27,-9 5-175,-1 6 86,-1 5-52,1 3 40,1 8-79,2 6-33,3 8-34,2 6 5,6 2-5,5 2 0,2 1 0,3-3-5,0-2-7,4-5-172,2-3 150,4-6 6,1-4 28,0-4 56,1-3-56,0-2 39,3-7-39,-2-3 67,2-8-61,-3-3 380,3-14-156,-4 8 67,2-8 5,-6 14-83,-1 2-63,-2 6-38,-1 4-118,-1 5-67,0 3-79,0 2 146,0 9 95,1 10-5,1 19-23,0 15-31,-3-19 1,0 1-153,1 4 0,-1 2 135,-1 2 1,1 1-318,-1 2 0,0-1 315,0 1 0,0 0 8,-3-2 0,-1-1-22,0-1 0,-2-1 16,-3-4 1,-1-1-17,0-2 0,-1-2-115,-15 24 112,-1-12 0,-3-9 6,0-13 27,0-11 141,-2-6 268,2-12-184,-2-8 608,1-11-714,3-11-29,4-3-5,4-6-118,5 1-62,6-1 62,5 2 130,3 4-130,9 3-62,7 6 12,13 2-90,7 6-29,6 2-22,0 7-16,2 3 17,-4 5-118,-6 1-308,-5 4-695,-10 0-364,-8 1-1713,-7 1 3388,-11 5 0,5-4 0,-5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5:07:39.685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4487 7338 9453,'0'-15'4828,"0"9"-4632,0-5-40,0 11-72,0 0-56,0 3-22,0 3 22,0 3-17,2 4-11,1 1 0,1 1 6,1 1-12,0-1 6,0 0 0,0-2 6,0 0 44,-1-4-50,1 0 84,0-4-45,1-1 45,1-3-11,4-2-67,3-7 27,6-4 1,2-8-34,5-4 50,2-1-100,0-2 50,2 0-34,-1 0-16,2 1 16,-2 1 34,-1 3-67,-5 4 67,-3 4 6,-5 4-6,-5 3 5,-3 3-10,-5 2-23,0 2-1764,-2 0 229,0 5 1563,-1 14 0,0-10 0,0 9 0</inkml:trace>
  <inkml:trace contextRef="#ctx0" brushRef="#br0" timeOffset="1229">4474 8035 8416,'0'-9'3730,"0"2"-3281,0 7 374,0 0-823,1 4 95,0 4-89,2 7 89,2 6-95,0 2 84,1 3-78,1-2 39,0-1-40,1-3 1,-1-3 50,2-5-51,-1-3 107,2-5 157,1-2 118,3-2-219,4-6 11,4-6-123,5-10-11,3-7 33,5-5-78,1-2 6,1 0-6,1 1 50,-2 3-44,-1 4 33,-6 3-34,-4 5-5,-6 5 0,-4 3-5,-6 6-1,-5 3-195,-2 2-583,-2 1 744,0 5-962,-10 13 1002,-16 22 0,10-16 0,-8 7 0</inkml:trace>
  <inkml:trace contextRef="#ctx0" brushRef="#br1" timeOffset="15502">2509 9400 8976,'5'0'2588,"-1"0"1159,-4 0-3747,4 0-11,3 0 11,6-2 5,6 0 51,4-3-50,7 1-12,6-2-33,5 2-34,5-1-33,3 1-107,1-1 0,0 1-33,-2 0 240,-4 1-78,-3 0 79,-6 1-29,-5 1 17,-8-1 12,-3 2 5,-8-1 5,-2 1 7,-6-1 116,-1 1-3365,-2 0 3237,-5 3 0,4-2 0,-4 2 0</inkml:trace>
  <inkml:trace contextRef="#ctx0" brushRef="#br1" timeOffset="16278">2598 9495 8629,'-27'0'6021,"18"0"-5842,-12 0 180,25 0-281,9 0 29,2 0 10,7 0-83,0 0-29,4 0 1,3 0 84,7-2-84,3-1 61,5 0-67,5-3-11,1 2 5,2-1-83,-1 0-74,-2 0 34,-6 2 73,-5 0 45,-7 0 5,-7 2 12,-7 0 240,-7 1 51,-3-1 90,-5 1-533,-1-1 146,-7 1 0,5 0 0,-5 0 0</inkml:trace>
  <inkml:trace contextRef="#ctx0" brushRef="#br1" timeOffset="34720">3489 9328 7890,'-11'-2'2274,"7"1"-2089,-4 0-23,6 1-83,-2 0-74,0 0 40,-2 0-6,2 0 112,-2 0 96,2 0 139,0 0-72,2 0 11,0 0 717,2 0-1003,5 0 0,2 1-33,7 0 39,13 1 22,-5 0-62,12-1-5,-8-1 0,1 0 0,2 0 0,1 0 0,0 0 6,-1 0 0,1 0 27,0-1-22,-2 0-22,-1-1 22,0 1-11,-1-1 0,-1-1 0,-1 2 0,0-1-11,0 1 22,13-3 12,-8 2-23,9-1 0,-10 1-6,0 1 1,0 0-51,1-1-17,-3 1 73,1-1 0,-2 0-39,0 1 39,-1 0-6,0 0-123,-1 1 124,1 0-79,-1-1 78,0 0 6,-1-1-39,-1 1 39,1-2 0,0 0 0,-1-1-6,1 1-83,-2-1-51,0 1 134,0-1 0,-3 1-27,2 0 33,-3 1 0,-1 0 17,1 0-6,-3 1-11,9-1 0,-7 0 0,5 0 0,-7 2 0,1-1-6,-1 0 6,0 1 0,0-1 6,-2 0-1,-2 0 1,-1 0 33,-3 1-39,0-1 107,-2 1-23,-2-1 812,0 1-1820,-8 0 924,-6 0 0,3 0 0,-2 0 0</inkml:trace>
  <inkml:trace contextRef="#ctx0" brushRef="#br1" timeOffset="36019">3449 9275 7772,'12'0'3361,"1"0"-3277,-1 0 5,0 0-49,2 0 16,1 0-23,2 0 12,-1 0 5,4 0-50,1 0 34,1 0-28,1 0 61,0 0-67,0 0 5,0 0-5,-1-1 0,1 1 0,-2-2 0,1 0 0,1 0 0,-1-1 6,0 0-6,0 1 28,2 0-28,-2 1-6,2-1 6,0 0-5,0 2-6,1-2-51,-1 2 17,1-1-50,0 0 45,-1-1-124,1 0-72,-1 1 117,0-1 56,-1 0 67,-1 0-50,-1 0 56,0 0 0,-1 0 0,-1 2-5,0-1-40,1 0-123,1 1 73,2-2 84,0 0 5,3-1 6,0 1-6,2-3 6,0 3 0,0-2 0,-1 3 0,-1 0-84,-2 0-44,-1 1 66,-1-2 51,-2 0 5,-2 1 1,-2-1 5,-1 2-6,0-2 12,-1 1-6,1 0 0,-1 1 5,1 0-5,-2 0 0,1 0 0,-4 0 6,0 0-6,-2 0 112,-4 0 341,0 0 208,-2 0-293,-2 0 0,1 0 0</inkml:trace>
  <inkml:trace contextRef="#ctx0" brushRef="#br1" timeOffset="46149">3456 9826 9279,'-2'-7'3758,"1"1"-3416,1 6 257,0-1-599,-1 8 0,0-5 0,-1 5 0</inkml:trace>
  <inkml:trace contextRef="#ctx0" brushRef="#br1" timeOffset="56493">2444 10497 10612,'1'-8'3260,"-1"3"-2863,1 4 718,-1 1-1115,3 1 5,1 4 29,3 4-28,1 5 44,2 2-44,1 3 27,0 3-33,0 1 34,0 1-34,0 0 0,-1 0-6,0-1 6,-2-5 46,-1-1-46,-2-5 0,-2-4 33,0-3 29,-3-2 2447,1-3-2431,0 1-78,0-1 11,2 0 168,-2 0 113,1 0-287,-2-2 74,2-1-73,-1-2 78,1-2-28,2 0-50,-1-1 55,3-2-61,-1-1 51,3-2-46,1-1 40,1-3-39,3-1 16,4-5-22,5-7-6,7-8-27,9-9-218,-16 19 0,1-1 116,5-3 0,0 0-630,2-4 0,2-1 31,4-7 1,0-2-3147,-1 3 1,-1-1 3879,0-5 0,-3 3 0,4-3 0,-14 14 0</inkml:trace>
  <inkml:trace contextRef="#ctx0" brushRef="#br1" timeOffset="73484">5104 8528 10282,'-8'-2'-602,"3"-1"1,1 5 0</inkml:trace>
  <inkml:trace contextRef="#ctx0" brushRef="#br1" timeOffset="74537">5374 8326 9363,'0'-4'4856,"0"1"-4313,0 3-319,0 9-45,0 3 85,0 10-158,0 5-5,0 2-95,0 2 39,0 1-40,0-1 1,0-3-6,0-2 0,0-4-134,0-3-175,0-4-173,0-4-201,0-1-398,0-2-308,2-3 1389,3-2 0,-2-2 0,0-1 0</inkml:trace>
  <inkml:trace contextRef="#ctx0" brushRef="#br1" timeOffset="74975">5379 8269 11318,'13'-30'2834,"0"1"0,13-19-2828,-8 41 16,1 1-11,1 1-5,0 0 50,-1 1-112,0 2 50,-2 1-5,0 1-146,-1 0 17,-2 0-213,-1 0-167,-2 0-203,-3 0-269,-2 0-284,-3 1-679,-1 4 1955,-4 6 0,1-4 0,-1 1 0</inkml:trace>
  <inkml:trace contextRef="#ctx0" brushRef="#br1" timeOffset="75267">5419 8421 10123,'42'1'236,"0"0"0,1 0 0,9 1 1,-11-1-1,-25-2 0</inkml:trace>
  <inkml:trace contextRef="#ctx0" brushRef="#br1" timeOffset="75858">5913 8407 13228,'3'-5'1655,"-30"12"0,-10 8-1655,15 3-9,-15 0 1,3 3-59,25 5-95,4-2 122,3-2-32,1-2 72,1-6 50,5-4 51,1-5-96,7-3-5,1-2-56,2 0-78,2-3-34,1-3 34,0-5 66,-2 0 68,-3-3-11,-3 1 62,-3-1-29,-1 1-16,-4 2 117,0 2-123,0 1 0,-1 3 0,0 0-34,-1 4-72,1 0-12,0 1 113,0 0 5,1 2-23,1 3 62,0 4-39,0 3 0,1 2-50,-1-1-292,1 0-453,0-1-185,2 1-572,3-3 1552,6 0 0,-7-4 0,2-2 0</inkml:trace>
  <inkml:trace contextRef="#ctx0" brushRef="#br1" timeOffset="76221">6149 8100 12561,'2'53'1368,"0"1"1,0-4 0,0-6-1364,1 0 63,1-5-68,-2-3-56,2-4-269,0-5-134,1-4-393,3-4-330,1-4-532,6-5 1714,6-2 0,-8-4 0,1-2 0</inkml:trace>
  <inkml:trace contextRef="#ctx0" brushRef="#br1" timeOffset="76669">6488 8269 16437,'-34'22'-56,"7"0"56,24-5-22,2-1 16,1-1-111,0-1 49,0 0 68,3-1 68,4-2-68,4 0-6,3-2 6,0 0-45,2 0 45,-1 1-5,-1-2 5,-3 1-51,0 0 46,-4 1-152,-2 1 73,-3-1-6,-2 1 90,-4-1 95,-3-2 85,-7-1-24,0 0-156,-4-3-56,1 1-487,0-2-589,2 0-895,1-1 2027,3-1 0,5-1 0,2 0 0</inkml:trace>
  <inkml:trace contextRef="#ctx0" brushRef="#br1" timeOffset="77180">6838 8375 15906,'40'-25'140,"0"1"0,0 2 0,-15 3-140,-30 9 92,-2 1-42,-8 0 170,-1 2-108,-2 0-95,-1 3 50,1 2-49,0 1-24,1 1-50,1 1 51,2 6-46,2 1 51,1 8 163,2 2-51,1 4 5,2 3-27,3 3 50,1 2-62,2 0 12,4-1-56,5-2 55,7-3-33,5-4-22,3-5 16,3-4-50,1-5 34,2-2-34,1-3-6,1-1-599,-3 0-800,-7 0 1405,-6 0 0,-10 0 0,-3 0 0</inkml:trace>
  <inkml:trace contextRef="#ctx0" brushRef="#br1" timeOffset="81194">3389 9712 8959,'-1'-10'4207,"0"5"-4207,1 0-22,0 5 22,1 0 50,5 1 29,3 5-29,8 5 6,2 7-17,2 4-28,2 4 29,0 2-40,-1 0 16,-2-1 18,-2-1-34,-2-4 34,-3-2-12,-3-5-16,-2-4-6,-3-3 0,-2-3 5,0-2 34,-3-1-465,1-1 1,-1-1 0</inkml:trace>
  <inkml:trace contextRef="#ctx0" brushRef="#br1" timeOffset="81876">3629 9571 5126,'-15'37'1344,"0"1"1,0-3-1,2-2-26,-2 7-1267,-1 2 655,1-2-706,0-1 382,1-4-382,2-3 1065,2-6-992,3-5 255,1-6-328,3-5 123,2-4 90,0-2-969,1-3-482,0 2 1238,0 4 0,0-3 0,0 3 0</inkml:trace>
  <inkml:trace contextRef="#ctx0" brushRef="#br1" timeOffset="97394">2527 9021 7688,'-1'-9'4587,"0"3"-4385,-1 3-6,1 3 6,-2-2-146,-1 1-6,-1-1-50,-1 1 0,0 1-5,-1 0-1,-1 0 6,1 0 0,0 0 34,-1 0-29,0 0 29,-2 3-28,1 2 22,-2 4-23,1 2-5,-1 2 45,1 2-45,0 2 39,1 1-39,1 0 6,2 2 39,2-3-34,3 3 0,0-3-22,1 1 5,1 0 6,5-2 6,3 3 5,8-4 23,2 1-29,2-3-5,1-2 6,-1 1 33,-2-4-39,-1 1 11,-5-2-11,-1 0 6,-5 0-6,-2-1-51,-2 1 51,-2 0 6,-1 1 106,-2 2-101,-6 1 45,-4 1-45,-6 1-11,-4 0 6,0 0 5,0-3-5,-1 0-6,3 0 17,4-3-17,0 1-90,9-6-5,1 1-51,6-3-246,0 0 392,3 2-61,2 0 27,6 2 34,1 0 73,2 2-73,1 2-6,-1 2 1,-1 6-12,-3 3 11,-1 5 1,-3 3-1,0 3 6,-4 1 0,0 2 0,-2-2 0,0-1 6,0-3-1,0-2 51,0-5-5,-2-1 61,0-4-107,-2-3 74,2-3-79,1-1 33,1-2-27,0 0 72,0 0 34,0-2 28,2 3 28,4-2-33,3 1-18,5-3-27,3 1 83,2-3-94,1 0 83,0-1-39,-2 0 23,0 0 67,-6-2 67,-1-1 78,-4 0-4,-4-1 43,-1 3-623,-2 0 0,0 1 0</inkml:trace>
  <inkml:trace contextRef="#ctx0" brushRef="#br1" timeOffset="103267">19442 10140 6994,'0'4'2845,"0"-1"-1501,0-3-1344,7 0-61,-1 0-231,6 0-83,-3 0 28,-2 0-471,1 0 818,1 0 0,-5 0 0,1 0 0</inkml:trace>
  <inkml:trace contextRef="#ctx0" brushRef="#br1" timeOffset="103662">19422 10219 6957,'61'0'677,"-10"0"1,-47 0 0,0 0 0</inkml:trace>
  <inkml:trace contextRef="#ctx0" brushRef="#br1" timeOffset="105199">18426 10587 7570,'-1'-20'3120,"0"4"-2952,-4 15-78,1 0 106,0 1 11,-1-1 79,1 1-45,0 0 168,1 0-291,2 0-85,-1 0-33,0 0 0,1 0 179,-1 0-167,10 0 44,2 0-51,12 0 29,4 1-29,5 0-10,5 1-79,4 0 28,3 0-23,2-2 7,-1 1 66,1-1-95,-4 0-34,-3 0-55,-4 0 190,-7 0 0,-6 0 33,-7 0 96,-5 0 51,-4 0-51,-2 0-3916,-2 0 2639,-6 0 1148,-3 0 0,1 0 0,0 0 0</inkml:trace>
  <inkml:trace contextRef="#ctx0" brushRef="#br1" timeOffset="105735">18894 10476 1320,'48'11'1090,"1"0"0,-4-1 1,-8-1 1515,-17-4-2600,-3 0 1398,-2-2-1404,-5 1 850,-2-3-817,-4 0 3486,-2-1-2018,-1 0-1501,-6 0 11,0 0-11,-5 0 6,1 2-6,-1 0 0,0 3 0,-1 0 6,0 3-6,0 0-79,0 3-22,1-2-139,0 1-315,2 0-654,-1-1 1209,-1 1 0,5-4 0,-1-1 0</inkml:trace>
  <inkml:trace contextRef="#ctx0" brushRef="#br1" timeOffset="116446">19150 9326 9246,'-17'0'3455,"7"0"-3421,4 0-28,6 0-6,0 0 5,-3 1 34,0 0-33,-2 3 0,0-1-12,-1 4 0,1-2 6,-2 2 0,3-2 0,0 0-84,2 2 0,0-2 84,2 2 56,-1-4-44,1 3-12,0-4 33,0 2-27,0-2 201,0-1-168,2 0 68,1-1-102,3 0 135,0 0 6,-1-1-40,0-2 1,-2-3-74,0-1 40,0-2-73,-1 2 112,0-4-45,-1 3-67,0-2 90,-1 4 39,0 0-34,0 3 39,0-1-61,0 2-163,0 1 90,-2 0-44,1 4-46,-1 1 79,1 3 22,1 0-50,0-1-6,0 0 0,0 0-61,0-1 50,0-1 11,0 0 0,0-1 51,1 0 33,-1-2-39,2 0 90,-1-1-90,1 0 11,1 0-11,0 0 0,-1 0 33,1-2-27,0 0 112,-2-3 16,0 1 45,-1-3-140,0 2 157,0-1-72,0 1-46,0-1-44,-1 3-34,-1-1 0,-2 3-51,1 0 40,-1 1-51,1 0 57,-1 0-29,1 0-95,0 3 129,2 1 0,0 2 12,1-1-24,0 0 52,0 0-24,0-2 18,0 1-17,0-3 179,0 1-79,2-2 63,0 1-57,2-1 45,0 0-44,-1-2 72,0 1-45,-2-4-22,1 3-6,-2-2-84,1 3 504,-1 0-789,2 1-443,2 0-947,3-2-3113,3-2 4749,-1-1 0,-4 1 0,-2 1 0</inkml:trace>
  <inkml:trace contextRef="#ctx0" brushRef="#br1" timeOffset="121019">19106 9400 13323,'-3'-4'39,"2"1"-39,0 2-5,0 0 5,1-1 0,-1 0-6,0 1 12,0-1 38,-2 0-44,2-1 0,-1 2 0,1-1-11,0 1 11,-1-1 0,2 1-5,-2 1 10,0-1 29,0 1-29,0-2-5,0 1 0,-2-2 6,1 1 0,-1 1-6,-1-1 0,2 0 5,-2 1-10,2-1 10,0 1 23,-3-1-17,3 0-22,-3 1 11,1-1-11,0-1 11,0 1-28,-1 1 22,1-1 12,-1 2-17,1-3 16,-1 3-10,1-1 5,-1 1-6,0 0-44,-2-1 44,1 1 6,-1-1-22,1 0 22,-2 1 0,2-2 0,-1 1-28,1 0 22,0 1 1,-2 0-1,2-1 0,-1 1-22,0-1 23,0 1 10,-1 0-21,1 0 49,0-1-38,0 1 5,-1-1-6,0 1-5,-1 0-23,0 0 12,-5 0 22,2 0 0,-3 0 39,5 0-39,0 0 0,1 0-11,0-1 5,2 0 1,0 0 5,3 1-34,-2 0 68,1 0-51,1 0 62,-2-1-45,2 1 0,-2-1 0,0 1 0,1 0-17,-2 0 17,1 0-34,-1 0 34,2 0 6,-1 0 16,0 0-16,1 0-12,-1 0 6,0 0-33,-1 0 33,2 0-28,-3 0 16,1 0 24,-1 0-1,0 0 34,0 0-57,0 0 12,0 1 0,1 0 0,0 2-5,1-2-1,-1 1 1,2-1 5,0 2 0,-1-1 0,2 0 5,-1 1-5,0-2 0,1 1-5,-1-2 5,2 2-40,1-1 40,-2 2 0,2-1 23,-4 0-23,3 1 0,-2-1 5,3-1-5,-2 1-5,1 0 5,-1 0-6,0 0 6,0 1 0,0-1 0,-1 0 0,2 1 6,-2-1-6,1 0 0,0 1 0,0-1-6,0 0 1,0 0 10,0 1-5,-1-1 11,0 1-16,-1 0 10,2 0-5,-2 0 0,2-1-5,0 0 5,0 1-6,2-1 6,0 0 0,0 1 0,-1-1 0,0 0 6,-2 0-6,1 2-6,-1-2 6,1 3 0,-1-2-5,1 2 5,-1-1-12,0 0 24,-1 0 10,1 0-16,-1 1-12,0-1 0,1 1 1,-1 0 5,1-1-6,2 0 6,0 0 0,1-1 11,-1 0-5,1 1 16,-1-2-22,2 1 0,-1 0 0,-1 0 0,2 0 0,-2 0 6,0-1-12,1 2 12,-3-1 44,3 2-50,-3 1 34,1-2-34,-1 2 0,1-1 39,-1-1-39,2 1 6,-1-1-6,1 0 61,-2-1-49,2 1 4,-2-2-16,3 3-5,-2-2 5,2 2 0,-2 0 0,1-1 0,0 2 33,-1-1-27,0 2 39,0-3-40,0 3 63,-1-2-68,-2 5 33,1-4-33,-1 6 84,2-5-84,-1 2 151,3-2-139,-2 1 66,3 0-22,-1 2-50,1-1-1,-1 1 29,1-3-23,-1-1-11,2 0 39,-1-1 12,0 2-46,1-1 23,0 0-22,0 1-6,-1-2 0,1 3 5,-1 0 18,0 0-18,0-1 63,1-1-63,0 0 57,0 1-57,-2-1 40,2 1-45,-1 1 6,0-1 67,1 1-73,0-1 89,-1 0-16,0 0 17,-1 0-85,2 1 29,-2-1-29,2 2 63,-1-1-29,0 1-34,0 1 63,0-1-29,1 0 56,-2 0-95,2 1 67,-1-1-56,0 0-5,0 2 0,0-1-6,1 2 5,-2-1 1,1 1 100,1-1-72,-3 1 106,3 0-135,-2-1 51,1 2-56,0-1 6,2 0 0,-1 0-6,1-1 0,-1 0 51,0-1-40,2-1-6,-2 1 57,2-1-62,-2 0 39,2-1-33,-2 1 27,1 0-27,0 0-6,1 1 50,0 0-44,0 1 16,0-1-16,0 2-6,0 0 6,0-1-1,0 1-5,0-2 6,0 1-12,0-2 12,0-1 27,1-1-33,0-1 34,1-2-28,-1 0-1,0-1-5,1 1 0,-1-1 0,2 2 0,-2-1 0,1 2 0,-1 0 11,1 2 23,1-1-23,0 1-11,1 0 0,0-1-11,-1 2 11,1-2-6,-1 1 12,1-1-6,-2 0 0,3-1 56,-3 1-45,2-2-16,-1 1 5,1-1-6,-1 2 6,1-1 0,-1 1-6,2 0 12,0 1 5,0 0 23,1 2-34,0 1 0,1 0 5,-1 0-5,1 0 0,0-2-5,-2 1 10,1-2-5,-2 0 0,1 0 56,-1-2-50,1 1-12,0-2 6,0 1-5,1 0 5,0 1 0,1 1-51,-1-1 102,1 2-51,0-1 50,-1 0-50,1-1 6,0-1-12,-1 1 6,1 0 0,-1-1 0,0 1-28,-1-1 28,1 1 6,-1-1 11,1 0 33,0-1-61,1 2 11,0-2 0,0 1-6,0-2 12,2 2-57,-1-1 107,0 1-84,0 0 84,0 1-72,0 0 21,1 0-10,-1 0 5,1 0-6,-1 0 6,-1-1-22,-1 0 22,-1-2 0,-1 1 33,-1-2-27,-1 1-12,1-1 6,0 0 0,-1 0-5,1-1-23,0 1 11,-1-1 34,0 0 27,-1 0-604,0-1-1283,-4-6 1843,-6-7 0,3 5 0,-2-4 0</inkml:trace>
  <inkml:trace contextRef="#ctx0" brushRef="#br1" timeOffset="121978">18223 10744 14309,'-5'-1'28,"1"0"28,4 1 67,0 4-50,0 3 83,0 6-60,0 5 77,0 1-66,0 4 44,1 3-118,1 0 23,0-1-50,0-1 0,0-2 27,0-2-33,-1-2 6,0-3-6,-1-3 73,1-4-68,0-1-5,-1-3 6,1-2 5,-1 0 113,0-2-130,-6 1 1,-1 0-80,-8 0 79,0 0-5,-3 0 11,-1-1 0,0 1 11,1-1 203,2 0 77,3 0-84,2 0-61,2 0 117,2 0-17,2 0-16,1-1-34,2 1-1098,1-2-728,7 1 1630,8 0 0,-4 1 0,2 0 0</inkml:trace>
  <inkml:trace contextRef="#ctx0" brushRef="#br1" timeOffset="144104">19262 9236 14460,'18'0'0,"-3"0"0</inkml:trace>
  <inkml:trace contextRef="#ctx0" brushRef="#br1" timeOffset="152104">19057 9099 7778,'-7'5'2028,"3"-1"-1956,4-4 1054,0 0-1126,3 0 0,-2 0 0,3 0 0</inkml:trace>
  <inkml:trace contextRef="#ctx0" brushRef="#br1" timeOffset="156600">18208 8775 13581,'-4'0'-23,"1"0"-66,3 0 128,-2 0-39,1 0 0,-4 0 0,3 0 0,-1 0 5,1 0-5,0 0 0,1 0 68,-1 0-35,0 0 29,0 0-57,-2 0 74,1 0-23,-1 0-23,0 0 18,2 0-51,-1 0 241,3 0-236,-2 0-22,0 0 68,0 0-51,-3 0 0,2 0 0,-2 0-6,2 0 1,0 0 5,2 0-6,-1 0 6,1 0 11,-2 0 17,1 0-28,0 0-5,0 0 5,0 0-12,0 0 1,1 0 17,0 0-12,-1 0 1,0 0 5,0 0-6,-1 0-5,2 0 22,0 0-11,-1 0 0,1 0 6,-2 0-6,1 0 0,0 0 0,0 0-6,0 0 6,0 0 6,1 0 5,-1 0 6,0 0-17,0 1-6,-2 1 6,2 0-6,-2 0 1,-1-1-1,0 2 6,0-2 0,1 0 0,-1 1 6,1-1-6,-1 2 0,1-1 0,-2 0 0,2 1-6,-2-1 1,1 0 10,0 1-5,0-1 6,0 0-12,0 2 12,0-2-6,-1 2 0,1-1-6,0-1 6,0 3-5,-1-3-1,2 3 6,-2-3 0,2 3 0,0-3-11,0 3 11,1-3-34,-1 3 29,0-2-35,2 1 29,-2 0 22,2-1 6,0 1-11,-1 0-12,0 0 6,0 1 0,1 1-39,-2-2 33,2 3 6,-2 0-5,1 0 5,0 2 0,1 0 0,-1-1 0,0 1 22,0-1-22,0 1-5,0 1 5,-1 0-6,2-1 6,-2 3 0,2-2-6,-1 1 12,0-1 28,-1 0-29,2 0-10,-2 0 5,0 0-6,-1 1 6,0 0 0,-1 1 45,1 0-45,-2-1 56,2 1-6,-1-1 6,0 2-56,1-1 6,-1 0 5,2 0-5,-1-1 66,1 1-72,1 1 73,-1-2-73,2 3 39,0-1-33,0 1 44,0 1-50,0 0 34,2 1 0,-2-1-29,2 1 74,-1-2-74,1 1 90,0-1-95,0 0 40,0 1-40,0 0 0,0 1 0,0 1 0,0 0 0,0 8 0,0-4 0,0 6 50,0-9-44,1 1-12,-1-2 6,2 2 0,-1-3 0,2 1 0,-1-1-11,0 0 44,1-2-33,0 0 34,1-1-56,-2 0 27,3-2-5,-2 2 6,2 1-1,-1 2-5,1 2 6,0 0 28,1 1-34,-1-1 5,3 1 29,-2-2-17,1-1-17,0-1 0,0-2 5,-1 0-5,1-3 0,-1 1 6,-1-1-1,1 0 46,0 0-57,1-1 12,2 1-6,-1 1 0,2 0 0,0 2-6,1 0 12,1 0-6,0 0 0,0-1 61,-1 0-55,0-2-6,0-2 6,0 0-6,1-1 5,-1 0-5,1-1 0,0-1 11,2 1 12,-1-1 10,0 1-16,2-1-11,0 0-6,1 1 0,1-3 0,-2 2 0,0-2 0,-1 1 0,1 0 5,-2 0 23,1 0-22,-1 0-12,-1 0 6,0-1 0,1 2 0,-2-3-5,-1 2-1,0-1 12,-2 0-6,-1 0 45,1-1-57,0 0 18,1 1-12,1-1 6,-1 0 0,2 1 0,-2-1 0,2 0 0,-2 0 0,2 0 6,-1-1-6,2 2 0,0 0 0,1 0 0,-2-1 0,2 2 0,0-2-34,-1 3 68,1-3-51,-1 3 73,1-3-89,-1 3 72,-2-3-45,1 1 6,-2 0-11,2-1 5,-2-1-22,1 1 28,-1 0 0,-1 0 6,0 0-6,-1 0 11,1 0-11,1-1-5,0 1 5,1 1-34,4 1 68,-4-1-51,4 1 67,-7-1-50,-1-2 6,0 1-6,-2-2 0,0 1 0,-1-1 0,-1 1 5,1-1-5,-2 1 0,1-1 51,-1 0-46,2 0 68,1 0-62,1 0-5,1 1 45,-1 0-45,2 0-12,-2 0 40,0-1-34,0 2 33,-1-2-16,0 2-11,2 0-12,0-1 6,1 1 0,1-1 0,1 2 0,0-1 28,-1-1-28,1 0 28,-2 0-22,2 0 55,2 0-55,0-1 27,2 0-33,-2 0 6,1 0 22,2 0-22,-4 0 10,2 0-16,-5 0 6,-1 0-6,2 0 0,-1 0-6,2 0 6,-2 0 0,0 0-5,-1 0 10,-1 1 18,-1-1-18,-1 1 35,-2-1-523,0 0-933,-5 0 1416,-3-3 0,2 2 0,-1-2 0</inkml:trace>
  <inkml:trace contextRef="#ctx0" brushRef="#br1" timeOffset="157127">19061 10316 10063,'-12'3'5977,"6"1"-5877,14 9-4,2 0-63,1 1-27,0 1-1,0-1 1,0 1 11,-1-2 22,-2 0-5,0-1-29,-1-3 46,-1-2-51,-4-1 0,1-3 0,-3 0 212,1-2 236,-1 0-347,-1 0-45,-3 0-17,-5 1 23,-5 0 33,-3 1-89,-3 2 106,-3 1-107,-1 2 68,0-1-73,1 2 0,4-2-45,4-1-442,5-2-1188,5-3-5741,3 0 7416,1-1 0,1 0 0</inkml:trace>
  <inkml:trace contextRef="#ctx0" brushRef="#br1" timeOffset="165901">19012 8967 13592,'16'0'224,"4"0"-219,8 0 46,9 2-6,11 0-45,13 3-641,-22-2 1,3 0 659,9 1 1,2 0-570,-10 0 0,1-1 0,1 0 544,4 0 1,1-1 0,0 1-9,2-1 1,1 0 0,-1 0-23,-1-1 1,0 0 0,-1 0 10,-6 0 1,-2-1 0,0 0-233,14 0 1,-3 0 236,-11 0 1,-2 0 19,-6 0 0,-1 0-156,27-1 195,-4-3 90,4-1 101,-8-4-51,-8 2 213,-15 1 588,-13 3-689,-8 0 1725,-6 3-2016,-3-1 563,-7 1-1134,-5 0-486,-14 4 1057,-14 7 0,17-4 0,-2 3 0</inkml:trace>
  <inkml:trace contextRef="#ctx0" brushRef="#br1" timeOffset="166502">20728 7787 4576,'-2'52'912,"0"0"1,0 0 0,1-3 0,0 0 0,0-6-877,-1-2 1,2-4-37,-1 1 0,2-1 28,-1-4 0,0 0 2275,0 21-2303,0-11-140,0-13 750,0-10-1287,0-11 816,0-8 1,0-2 0,0-2 0</inkml:trace>
  <inkml:trace contextRef="#ctx0" brushRef="#br1" timeOffset="166862">20632 7778 11553,'59'-9'836,"1"1"1,-1-1 0,-5 1 0,-1 0 0,-15 4-943,-18 5-197,-4 0-117,-6 1-476,-4 1-930,-3 1 420,-2 3 1406,-10 7 0,7-7 0,-7 2 0</inkml:trace>
  <inkml:trace contextRef="#ctx0" brushRef="#br1" timeOffset="167292">20656 8194 2335,'49'-5'979,"-1"0"0,0-1 1,0 1-1,13-2 0,-3 1 1,-23 1 1577,-29 4-2820,-4 0-727,-2 1 990,-15 5 0,11-4 0,-11 4 0</inkml:trace>
  <inkml:trace contextRef="#ctx0" brushRef="#br1" timeOffset="169826">22617 8884 10377,'31'31'973,"0"-1"0,-1 1 0,14 12 0,-3-4-923,-14-19 1,-2-2-403,2 1 1,-1-1 351,27 17 0,-4-3-286,-7-4-5,-5-3 282,-9-6-383,-7-4 203,-7-6-220,-6-3-107,-3-4-497,-3-1 1013,-2-1 0,0 0 0</inkml:trace>
  <inkml:trace contextRef="#ctx0" brushRef="#br1" timeOffset="170195">23089 8882 2062,'-36'47'442,"0"1"1,0 0-1,-1 0 1,1-1-1,0 1 1,0 0-1,0 0 1,-2 0-1,-1 4 1,-1 0-1,2-3 1,4-5-1,7-8 1,9-10 2122,3-2-2565,4-10 1403,5-5-2373,1-5 1185,0 1 0,2-4 0,-1 2 0</inkml:trace>
  <inkml:trace contextRef="#ctx0" brushRef="#br1" timeOffset="172486">22666 10177 9386,'-4'-3'5063,"1"2"-4195,3-1-863,0 6 6,0 2 101,0 6-106,1 5 56,2 1-29,-1 3-27,1 1 50,1-2-56,-2 1 28,1-5-22,0-1 72,0-3-78,0-3 73,-2-3-67,0-2 55,0-3 667,0 0-582,2-1 5,-1 0-151,4 0 39,0-4-39,3-2 0,2-5 0,4-2-5,1-2-1,5-2 12,2-2-57,3-3 85,2-1-45,5-2 11,1-1-6,4-1 1,2-1-1,2 1 0,0-1 6,-1 2 112,-3 2-50,-3 4 89,-8 4-16,-6 3 128,-8 5-118,-5 3-66,-4 1-79,-3 3-1428,0 0 33,-8 14-1697,-1 2 3092,-10 11 0,9-12 0,0-3 0</inkml:trace>
  <inkml:trace contextRef="#ctx0" brushRef="#br1" timeOffset="181830">18344 11392 10198,'1'-6'4738,"0"2"-4525,-1 3 655,0 1-823,5 0 61,2 0-44,7 0 106,5 0-134,5 0 72,4 0-100,5 0-12,2-1 12,3-1 33,1 0-39,-1 0-39,-1 1 39,-2 0 0,-4 1 5,0 0-5,-1 0 39,1 0-39,4 0 0,5 0-5,5 0-1,7 0 1,4 0-732,3 0 737,2 0-79,-2 0 74,0 0-130,-4 0 130,-4 0-62,-4 0 16,-6 0 12,-4 0 39,-7 0-6,-2 0 1,-6 0 5,0 0 0,-1 0 737,1 0-737,3 0 0,2-2-6,5 0-28,4 0 29,4-3 5,2 3-56,2-2-157,-2 2 112,-3 1-61,-3 0 162,-4 1-39,-4 0 39,-1 0 0,-4 0-12,1 0-11,10-1 18,-6 0 10,11 0-10,-8 1 5,2 0-34,2 0-61,2 0-6,0 0-44,0 0-51,1 0 190,0 0-123,0 0 129,-1 0 0,1 0-22,-4 0 27,3 0-5,-4 0 0,1 0 0,-3 0-5,2 0 10,0 0 18,1 0-18,1-1-10,2 1 5,-2-1 0,2 0 0,-3 1 0,0-1-6,-4 1 6,2 0 0,-4 0-11,2 0-28,-3 0 78,2 0-56,-1 0 23,2 0-6,0 0 0,1 0-6,1 0-5,1 0 5,1 0 6,2 0 0,2 0-5,1 1 10,2-1-5,-1 1 0,1-1 0,-1 1-5,-2-1-1,-2 1 6,-1 0-5,-3 0 5,-2 0 0,0-1 11,0 0-6,0 0-5,1 0 0,3 0-5,-2 0 5,5 0-11,-2 0-29,1 0 63,0 0-29,0 0 12,-2 0-6,-1 0 0,-2 0 0,-3 0-6,-2 0 6,-1 0 0,-1 0-22,-1 0 22,1 0 5,-1 0 74,1 0-79,-1 0 0,-2 0-6,1 0-39,-1 0 45,0 0 0,-1 0 0,0 0 6,-1 0 22,1 0-17,-3-1-11,0 0 0,-1-1 0,0 2 0,-1-2 0,0 2 45,0-2 5,-2 0 74,1 0 4,-3-1 85,0 0-22,-2 0 61,-3 1 34,-2 0 11,-3 0-768,0 2 471,-7-2 0,4 2 0,-5-1 0</inkml:trace>
  <inkml:trace contextRef="#ctx0" brushRef="#br1" timeOffset="186996">18007 12596 10545,'-5'0'4016,"1"0"-3490,4 0-526,-1 1 0,1 1 0,-1 3-6,1 3 12,0 2 0,0 4-6,0 2 0,0 1-17,0 1-39,0-2-39,3 0 50,1-2-17,2-3-22,0-2 45,1-4 39,-2-2 56,3-2-45,1-1 68,1-1-74,2-5 68,1-3-39,0-5-34,-1-1 5,0 0 6,0-1 12,-1 0-23,0 0 0,0 2-202,0 0-223,0 2-275,-1 2-230,-1 4-627,0 2 1557,1 3 0,-5 1 0,1 0 0</inkml:trace>
  <inkml:trace contextRef="#ctx0" brushRef="#br1" timeOffset="187777">18085 13271 11250,'0'14'3495,"1"0"-3243,1 6-50,1-2-112,1 2 16,-1-4-39,0-1 46,0-4 133,-1-4 101,3-4-83,-1-2-12,2-1-45,2 0-95,4-6 11,1-4-117,3-8 27,0-3-33,0-3-129,1 3-151,-3 2-459,1 4-729,-4 6 1468,0 4 0,-6 5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5:12:05.2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3509 8326 7033,'-5'-15'-314,"1"3"57,4 12 6334,0 0-5635,10 0-44,5 0-107,14 0-39,8 0-157,10 0 6,6 0-338,6 0 243,0 0-6,0-1-34,-5-3 29,-6 0 10,-11-1 23,-9 1-22,-10 2 128,-8 1-66,-6 1 223,-3 0-375,-7 0-510,1 0-306,-6 0-1010,3 1 1910,2 2 0,2-1 0,2 1 0</inkml:trace>
  <inkml:trace contextRef="#ctx0" brushRef="#br0" timeOffset="1263">6203 6982 12477,'-1'19'40,"0"3"16,1 3-17,1 3 17,2 0-51,2 0 29,1-1-28,1-1-6,0-3 0,0-5 5,1-3 74,2-5-46,2-6 141,3-2-129,3-2 33,4-9-78,4-5 6,6-12-6,6-4 0,1-5-6,4-1-44,0 0-223,1 1 279,-2 3-6,-1 3 6,-3 2-12,-5 6 12,-4 4-6,-6 4 78,-7 5 40,-6 2 117,-3 4-67,-5 1 350,0 0-462,-2 1-1612,2-1 1556,-5 18 0,4-12 0,-4 12 0</inkml:trace>
  <inkml:trace contextRef="#ctx0" brushRef="#br0" timeOffset="6291">3805 10298 7901,'-4'6'2526,"0"-2"-2212,4-2 61,-1-1-229,0 1-40,-1-2 919,2 2-957,-1 0-68,5 1 11,2 1-11,7 0 0,3 0 5,6 0-5,5 0-100,4-1-164,7 0 180,1 0 45,6-2-68,2 1-61,3-2 11,0 1-106,1-1-134,0 0 268,0 0 0,-1 0 123,-1 0-66,0 0 38,-1 0 34,-2 0 0,-2 0 6,-4 0-6,-4 0 5,-6 0-5,-4 0 62,-4 0 5,-4 0 39,-3 0-66,-4 0 32,-1 0 24,-3 0 100,-2 0-12,-1 0-38,0 0 11,-2 0-6,3 0 45,-2 0-123,3 0 0,0 0-34,2 0-34,2 0 68,-1 0 23,1 0 66,-2 0 74,-2 0 262,-2 0-117,-3 0-3148,0 0 2767,-9 2 0,6-1 0,-6 1 0</inkml:trace>
  <inkml:trace contextRef="#ctx0" brushRef="#br0" timeOffset="11011">5936 10224 6731,'-15'0'44,"7"0"1,2 0 0</inkml:trace>
  <inkml:trace contextRef="#ctx0" brushRef="#br0" timeOffset="11337">5922 10224 7251,'0'0'0</inkml:trace>
  <inkml:trace contextRef="#ctx0" brushRef="#br0" timeOffset="14910">3788 12510 8030,'3'-3'5399,"0"1"-3018,-3 2-2375,2 0-6,4 0 5,5 0 1,5 0-6,5 0 0,3 0-140,4 0-169,2 0-49,3 0-303,-1 0-453,1-2-875,1-2-5413,-4-3 7402,-2-2 0,-13 5 0,-6 0 0</inkml:trace>
  <inkml:trace contextRef="#ctx0" brushRef="#br0" timeOffset="15318">3759 12542 0,'46'4'2786,"1"0"0,-4 0 0,-2-2-2507,20-2-3052,-16 0 3125,12 0 0,-36 0 1,-8 0-1</inkml:trace>
  <inkml:trace contextRef="#ctx0" brushRef="#br0" timeOffset="19450">3462 7637 7934,'4'14'1166,"-1"1"-1296,-3-2 130,1 2 113,-1 0-34,2 4 38,-1-4-78,0 5 197,-1-5-35,0 3 62,0 0-89,0 4-28,0-1 16,0 3-5,0 1-34,0 2 45,0 1-67,-1-2-23,-1 2 45,0-2-33,0 0 5,0 1-39,-1-1 34,2 3 195,-1 1-33,1 2-61,-1 0-107,-1 0 79,2 1 5,-1-1 84,2 0-129,-1 0 45,1-1-95,0 3 44,-1-1 29,1 2-84,-1 1 38,0-1-38,1-1 22,-1 0-50,1-3 22,-1 0-51,0-2 34,0 0-33,1-1-6,0 1 6,0 1-1,0 1 23,-1 2-17,1 0 40,-2 2-40,1-3 39,-1 3-50,0-3 6,0 3-6,2-3 6,-1 2-1,1-1-5,0 1 39,0 1-39,0-1 0,0 2 28,0-1-33,0 1 10,0-1-5,0-2 0,0 2 6,0-3-12,0 2 12,0-2 5,0 0-5,1 0 27,0-1-33,3 19 0,-2-11 0,1 15-5,0 7 5,-2-11 0,-1-18 0,1 0-161,0 12 167,-1-2-6,1-3-6,-1-3 6,0-2 0,0-4 6,0-1 0,0-3-6,1 1 5,0-3 251,0 1-245,1 0-5,-1 0-1,0 1-5,-1 0 11,0 0 34,0 0-34,0 1 68,1-1-74,-1 0 57,1-1-56,-1-1 55,0-1-61,0-2 6,0-2-6,0-3 0,0-4 11,0-4-11,0-1 90,0-4-34,0 0 1635,0-3-1674,2-6 34,-1-2-29,3-7-16,-2 0 22,0-1-28,-1-1 0,1-1 0,-1 1 0,0-2-6,0 2 17,-1-2 6,1 1-11,-1-3 61,0-1-62,0-2-10,0-2-46,0 0 46,0-3-1,-1 0-44,-1-1 44,0-1-50,0 0 23,0 0 66,1 0-38,-1 1 5,0-1 0,1 0 0,-1-2 0,1-1 0,-1-1 39,-1-1-28,1-1 23,0-1 27,0-1-50,1 0-11,-1 1 0,1 1-11,0 2 11,0 3-22,1 0 11,-1 2 22,1 0-45,0 0 90,0 0-61,0 0 10,0 1-5,0 0 0,1 1 11,-1 0-11,1-2 6,-1-2-12,0-2 12,0 0 28,0-3-34,0 1-34,0-1 28,0 1-27,0 0 33,0 4 0,0-1 0,0 4 0,0 1 11,0-1 28,0 1-44,0-3 5,0 1 0,0-3 0,0 0-6,0-2 0,0 0-22,-1 0 28,0 2 0,-1 2 12,1 1 27,0 0-50,1 1 11,0-1 0,0-2-6,0 2-28,0-2 29,0 2 10,0-1-5,0-1 45,0 2-50,0-2 5,1 1 0,0-2-6,1 2 6,0 0-6,1 1-33,-2 0 39,1-1 11,-1 0-11,0 1 40,1-1-91,-2 2 51,1 0 0,0 3-11,0 1-28,0 2 39,-1 1 0,0 1-6,0 2 57,0 0-51,0 0 0,0 2 0,0 1-12,-2 1 7,0 1 5,-2 1-23,2 1 23,-2 1 6,3 2 0,-1 1-6,2 2 5,-1 1-5,1 2-5,-1 2-1127,1-1 208,-1 10-437,1 0-560,0 16-3420,-2 0 5341,-1 6 0,1-13 0,0-5 0</inkml:trace>
  <inkml:trace contextRef="#ctx0" brushRef="#br0" timeOffset="21708">4793 12871 7341,'0'-12'3372,"0"4"-2168,0 4-722,0 3-185,0-1 168,0 1-107,0-1 493,0 1-851,1 0 168,2 1-61,1 0 100,0 0-162,0 0 78,-1 0-90,1-4 51,-2 2-5,0-5 5,0 1-6,-1-2 45,0-1 74,-1-2-135,0 1 16,0-1-72,0 3-1,-3 0 40,-3 2-51,0 3-44,-2 1 44,4 2-27,0 0-6,-2 1 11,1 4 22,0 3 0,0 4 1,1 2-6,2 1-51,0 0 12,2 0-46,0-2 90,0 0-72,0-4 72,2 0 6,1-3-11,3-1 5,1-2-33,1-2 39,0 0 0,1-1 62,-2 0-57,1-2 79,-2-1-84,0-3 68,-1-2-68,0 0 79,-2-3-7,-1 1 18,-1-2 106,-1 1-140,0-1 50,0 3-106,0 0 68,-1 3-68,0 1-51,-1 2-128,0 1 129,0 1-18,-2 1 63,2 3 10,-2 3-49,0 4 49,0 2-10,0-2-51,1 0 16,2 0 40,0-2-67,1 0 62,0-2-18,0-1-10,0 0 66,1-1-33,1-2 17,0 0 5,3-2-10,-3 1 21,2-1 23,-1 0-56,1-1 51,-1-2-46,1-3 107,-2-3-56,0-2 95,-1 0-72,-1-1-12,0 1-17,0 1-44,-2 2 28,-1 0 16,-2 2-72,0 1 27,0 3-10,2 1-51,0 1 22,1 0-22,-1 0 50,1 0-5,0 0-28,1 1 39,0 1 0,0 2 67,0 1-56,0-2-16,1 0 10,0-1-38,0-2-3065,-2 1 3098,-2-1 0,1 0 0,-1 0 0</inkml:trace>
  <inkml:trace contextRef="#ctx0" brushRef="#br0" timeOffset="34167">17227 6306 9453,'4'-21'7012,"-1"4"-7012,-3 16-50,0 1 55,0 11 63,-3 4-63,-3 15 29,-2 6-34,-2 6 0,1 5 0,1 3-67,0 1 11,1 0-62,1-3 112,3-3-22,1-6 23,1-5 5,1-5 0,0-6 0,1-6 5,4-3 46,3-6-46,5-3 57,2-3-62,1-2-123,2 0-286,-1 0-157,2-3-224,-2-2-78,1-2-392,-4-2-1613,-1 2 2873,-5-1 0,-4 4 0,-3 1 0</inkml:trace>
  <inkml:trace contextRef="#ctx0" brushRef="#br0" timeOffset="34485">16973 6591 6091,'60'-6'0,"-1"0"0,1 0 0,-13 1 0,1 0 0,-1 0 0</inkml:trace>
  <inkml:trace contextRef="#ctx0" brushRef="#br0" timeOffset="35146">17673 6700 15933,'28'-32'41,"0"0"0,-1 3 0,-13 6 10,-31 15-51,-2 0-6,1 3-78,0 2 28,1 1 51,0 2-68,2 3 56,2 2-5,1 5 22,1 4-68,1 3 12,2 4 51,2 4-1,4 4-50,1 3 6,3-1 44,6-1-207,5-2-90,8-5-307,5-3-286,4-7-370,4-5-442,8-5-1670,1-4 3378,3-6 0,-21 4 0,-7-4 0</inkml:trace>
  <inkml:trace contextRef="#ctx0" brushRef="#br0" timeOffset="35833">18032 6623 15417,'-4'31'6,"2"-3"-6,1-6-6,1-3 6,0-5-39,0-4 39,0-4 11,0-3 220,0-2-231,1-6 56,3-4 44,2-7-27,4-3 28,1-3-101,3-1 106,1-2-94,2 0-24,1 3 7,0 0-68,6 1-11,-5 11 39,4 0-16,-10 12 55,-2 8 12,-1 7-1,-1 9-5,-1 3 6,-1 1-6,-1-3-6,1-2 1,-4-7 5,2-4 16,-2-6-4,-1-4 133,0-3-139,0-1 67,3-5-73,3-5 0,1-6 0,3-4-6,1-3 6,3 1-28,1-2 22,0 2-27,2 1 33,-1 3-67,1 5 61,-3 6-61,-1 4 28,-3 3 33,-1 6-61,-3 2 67,-2 8 0,-1 5-51,-3 2 51,-1 3-16,-1-1-355,0 0-1157,2 5 374,0-9-611,7 0-1383,-1-13 3148,5-5 0,-6-2 0,-1-1 0</inkml:trace>
  <inkml:trace contextRef="#ctx0" brushRef="#br0" timeOffset="36163">18727 6510 3960,'5'48'620,"-1"0"0,1 0 0,-1 0 0,2 10 0,0-1 0,-3-12 1823,-3-8-2437,0-5-12,0-5-27,0-5 1266,0-7-1643,0-5 585,0-5-1133,0-3 2372,0-2-1414,0-14 0,0 10 0,0-10 0</inkml:trace>
  <inkml:trace contextRef="#ctx0" brushRef="#br0" timeOffset="36470">18769 6505 5939,'35'34'1408,"0"-1"1,-1 0 0,17 13 0,-23-10 553,-51-24-1822,-2-4 574,-2-1-664,-1-4 306,0-1-474,0-1 555,5-1-1994,4 0 1557,7 0 0,5 0 0,4 0 0</inkml:trace>
  <inkml:trace contextRef="#ctx0" brushRef="#br0" timeOffset="36881">19262 6584 5274,'55'-13'0,"0"1"0,0 0 0,-10 2 0,-1 0 0,0 0 0</inkml:trace>
  <inkml:trace contextRef="#ctx0" brushRef="#br0" timeOffset="37126">19255 6732 9835,'58'-6'0,"-1"0"0,1 0 0,-12 1 0,1 0 0,-1 1 0</inkml:trace>
  <inkml:trace contextRef="#ctx0" brushRef="#br0" timeOffset="43920">20059 6445 7862,'-13'-13'9006,"7"-2"-8703,-1 1-214,9 0 12,4 2-95,6 0-12,7 1 6,5 1-45,5 4 45,1 3 0,3 2-50,0 1-40,-3 6-72,-5 5-163,-6 10 17,-10 7-56,-4 3 56,-11 6-23,-8-1 40,-11 1 22,-9-3 129,-2-5 140,1-6 0,6-5 56,6-6-50,6-3 22,7-4 56,5-2 117,3-2 175,2 1-202,11-2-51,2 0 17,15 0-101,1 0 17,6 0-50,1 0 27,3 0-33,-3 0-168,-1 0-398,-5 0-699,-3 1-382,-2 1 1647,0 0 0,-12 1 0,-1-2 0</inkml:trace>
  <inkml:trace contextRef="#ctx0" brushRef="#br0" timeOffset="44437">20679 6373 3825,'-22'52'2658,"0"0"1,3-5-1,10-7-1029,22-13-1629,9-3 612,3-3-612,2-4 388,2-5-320,0-5 1077,0-4-1072,-2-1 84,-1-2-34,-4-7 123,-4-1-16,-5-8 67,-5-3-68,-5-1-100,-2-5-39,-6-2-85,-4-2 46,-8-1-46,-3 1-5,-2 2 0,-1 4-89,1 6-152,1 4-297,1 6-364,2 4-728,1 2-1753,4 1 3383,2 3 0,5-2 0,3 2 0</inkml:trace>
  <inkml:trace contextRef="#ctx0" brushRef="#br0" timeOffset="63611">17530 7924 13497,'0'-4'2559,"0"13"-2424,0 2-90,0 14 5,0-3-11,0 5-33,0 2 39,1 3-40,1 1 6,0-1-11,0-1-128,0-2-298,0-3-263,-1-3-291,-1-6-504,0-3 1484,-1-5 0,0-5 0,0-3 0</inkml:trace>
  <inkml:trace contextRef="#ctx0" brushRef="#br0" timeOffset="63871">17464 7741 13161,'28'-16'0,"-5"4"0</inkml:trace>
  <inkml:trace contextRef="#ctx0" brushRef="#br0" timeOffset="64357">18185 7600 12483,'-15'-31'2629,"0"0"1,-22-18-2540,18 47-90,-9 1 61,6 5-61,-2 6 0,0 7-5,0 8-1,3 6 6,2 4 0,5 7 0,4 4 0,6 7-241,2 3 241,2 6 17,2-30 0,2 0-14,0 0 0,0 0-1,3 0 1,0 0 8,6 30 29,-2-4-80,-3-5-27,-2-6-34,-4-6-156,-1-8-382,-1-7-453,-4-7-353,-9-6 1445,-16-5 0,12-5 0,-5-1 0</inkml:trace>
  <inkml:trace contextRef="#ctx0" brushRef="#br0" timeOffset="64603">17782 8097 13536,'59'-23'1359,"-1"0"0,-5 2 0,-8 6-1958,-17 14-869,-3 1 1468,0-1 0,-12 1 0,-2-1 0</inkml:trace>
  <inkml:trace contextRef="#ctx0" brushRef="#br0" timeOffset="65701">19426 7422 8954,'3'-6'6217,"1"17"-5864,-2 6-84,3 17 50,-1 3-179,0 6 6,-1 6-90,-2 4-6,0 4-16,-1 0-28,-1 0-1,-2-4-5,0-6 67,0-5-61,2-9 128,1-5-61,0-5-17,0-6-5,4-2 72,2-3-11,5-4-45,5-2-67,2-4-50,5-1-146,2-1-392,2-4-438,1-3-643,3-10-1641,-2-3 3310,-4-5 0,-11 12 0,-6 2 0</inkml:trace>
  <inkml:trace contextRef="#ctx0" brushRef="#br0" timeOffset="65951">19342 7836 14169,'47'-18'0,"0"1"0,0 0 0,0-1 0,3 0 0,0-1 0,0 1 0</inkml:trace>
  <inkml:trace contextRef="#ctx0" brushRef="#br0" timeOffset="66437">19961 7831 11967,'34'-7'2322,"-1"-1"0,22-4-2193,-46 6-6,-3 0 106,-1-2-89,-2 0 51,-2-4-135,0 0-56,-1-3-84,0-1 84,-4-2 28,-2 1 101,-4 1-57,-2 2-66,0 2 39,-3 2-40,2 3-10,-2 4-23,1 2 22,0 1-33,0 0 0,1 4 33,0 4-44,2 8 33,1 8-22,3 5 39,2 4 5,3 6-5,1 2-28,1 2-78,6 1-34,4-4-106,10-1-214,7-8-284,6-4-360,7-9-800,12-8 1856,-15-9 1,-1-2-1,3 0 1,6-4-1</inkml:trace>
  <inkml:trace contextRef="#ctx0" brushRef="#br0" timeOffset="67221">20409 7609 12253,'-5'16'2705,"1"1"-2688,4 5 45,0 3-57,0 1 62,0 18-33,0-13-34,0 10 0,0-17 0,0-6 0,0-5 39,0-5 17,0-5 247,0-2-264,0-11-5,1-2-28,1-11-6,3 0 56,2-2-56,2-1 39,4-2-34,3 2 12,15-11-22,-3 11 5,8-5-51,-8 16-16,-2 4-6,-3 6 5,-3 2-27,-3 9 45,-6 5 100,-2 10 1,-5 9-7,-2 5-10,-2 3-28,0-1-1,0-5 46,0-5-51,0-7 95,0-10 29,1-5 329,0-4-358,2-4-11,1-7-72,3-6 77,2-10-83,2-2 33,2-2-28,2 0-5,0 2 44,2 2-44,0 2-1,0 6-5,0 3 0,-3 5-22,1 5 100,2 2-44,-4 3 72,2 7-38,-4 3 116,-2 7-122,1 2 78,-2 3-67,1 0-17,-2 1-45,-1 0 23,-2-1-34,-3-1 39,0-3 11,-1-1-50,0-5 0,0-1-291,0-4-291,0-3-640,0-1 1222,0-2 0,0-1 0</inkml:trace>
  <inkml:trace contextRef="#ctx0" brushRef="#br0" timeOffset="67946">21258 7503 11323,'2'61'1508,"-1"1"1,1-4 0,0-4-1251,1 9-174,-2-31 0,0 1 95,3 29-123,-2-5 50,-1-5-100,0-7 56,-1-7-62,0-8-73,0-6-146,0-7-313,0-5-51,-1-6-609,-3-4 1192,-19-27 0,14 19 0,-12-19 0</inkml:trace>
  <inkml:trace contextRef="#ctx0" brushRef="#br0" timeOffset="68276">21303 7473 11794,'48'14'1055,"1"0"1,0 1 0,20 3 0,-21 4-933,-46 7-72,-5-2 218,-15 8-219,0-11-44,-13 2 27,5-13-27,-1-6 67,2-2-73,2-3 72,4-1-72,2-1-106,6 0-415,4 0-751,7-4 1272,26-6 0,-17 4 0,16-2 0</inkml:trace>
  <inkml:trace contextRef="#ctx0" brushRef="#br0" timeOffset="68954">22452 7267 11200,'-25'26'2153,"0"0"1,1-2-2106,-14 12 0,-1 1-569,3-9 594,2-3 170,2-1-199,5-3 157,4-1-128,5-4-50,6-2 10,4-2 257,5-3-206,2 0 179,6-1-50,7 2-107,10 2-10,12 3-91,6 0 57,8 4-57,2-2 63,1 0-63,-4 0-10,-6-2-46,-7-4-10,-10 1 5,-8-5-34,-7-1 40,-5-3-74,-2-2-821,-2 1 1,0 0-1</inkml:trace>
  <inkml:trace contextRef="#ctx0" brushRef="#br0" timeOffset="71419">23130 7183 5762,'-3'-7'0,"1"0"0</inkml:trace>
  <inkml:trace contextRef="#ctx0" brushRef="#br0" timeOffset="73337">23136 7162 9078,'0'-11'5779,"-1"-2"-5459,1 11-147,-1-2-22,1 4-128,-1 5 50,1 6 28,-1 8-6,1 8-44,0 7 66,0 6-111,0 4 78,0 0-79,1 0 85,0-3-90,1-3 0,0-5 0,1-6 6,-1-5 22,-1-7-23,1-4 90,-2-6-89,2-2-6,1-3-403,1 0-1261,5-5 1664,6-15 0,-6 10 0,2-8 0</inkml:trace>
  <inkml:trace contextRef="#ctx0" brushRef="#br0" timeOffset="73976">23392 7297 11435,'40'-37'1772,"-1"0"0,-2 3 0,-3 9-1688,-3 22 11,2 2-89,0 1 22,-2 5-28,-5 6-12,-6 9-94,-10 8-96,-5 8 46,-12 6-124,-11 6 67,-13-1 64,10-22 1,-1-1-164,-24 19 267,2-5 45,4-9 0,8-7 258,8-6 61,12-8 73,4-3-269,10-5-16,8 0-107,8-3 345,28-6-334,-5 0-5,20-2 5,-13 7 34,1 0-11,1 3 16,-2 0-39,-3 1 124,-4 0-130,-8 0 1,-4 0-191,-15 0-431,-3 0-566,-13 0 1182,-18 1 0,14-1 0,-13 1 0</inkml:trace>
  <inkml:trace contextRef="#ctx0" brushRef="#br0" timeOffset="77461">24326 7176 16112,'0'-7'230,"0"-2"-107,-2 4-22,1-1-28,-1 1-17,0 1-56,1 2-67,-1 1 67,1 1 0,-2 0-56,-1 0 50,0 0 6,-3 1 0,0 3-17,-2 3-44,1 2 55,0 0 12,0 1-57,3 0 62,1-1-11,3 0 0,0-2 0,1 1 0,0-2-11,0 0-34,0 0-5,2-3 50,1 3 0,3-5 22,1 1-10,0-2 60,1 0-66,0 0 0,0 0 50,-1-3-45,-2-1 67,0-4-33,-1 0 117,-3-1-61,1 1 90,-2 0-147,0 2-44,0 0 23,0 3-23,0 0 0,0 1-62,0 2 62,-4-1-73,1 1 68,-3 0-90,2 2 89,-1 1-44,2 2 5,0 0 45,2 1-51,1-2 46,0 0 10,0-1 57,0 0-62,4-2 50,1 0-44,4-1 0,0 0 66,0 0-21,-1 0 134,-1 0 5,-2-3 90,-1-1-129,-2-3 23,-1 0-107,-1 1-67,0 1-50,0 1-23,0 1-241,0 1-548,-1 1 862,-3 2 0,2 0 0,-2 0 0</inkml:trace>
  <inkml:trace contextRef="#ctx0" brushRef="#br0" timeOffset="78698">24406 7519 9632,'0'-4'5074,"0"-4"-4699,0 6-72,0-3 5,0 5-296,-1 0 44,-1 0-56,-3 0 5,-1 0-5,-3 2 0,1 2 0,-1 3 0,1 1 39,0 4-16,3-2-23,0 2 0,4-3 5,1-2 1,0 0 0,0-1-1,1-2 51,4 0-50,1-2 61,4-1-67,1-1 11,2 0 0,-2 0-5,1-2 28,-1-2-29,-2-2 107,-3-3 11,-1 1 101,-2-1-39,-2 1 39,0 0-28,-1 0-22,0 1-45,0 1-51,-1 0-22,-1 3-50,-3-1-12,1 3-22,-3 0 22,2 1-44,-2 0 44,-1 0 6,0 1-5,-1 4-1,2 3-50,1 2 51,2 2-7,1-2-27,1 1 56,2-1-23,0-3 6,0 0 0,1-4 0,2 1 17,1-3 39,2 0-22,0-1 139,0 0 18,-1 0 50,0-1-62,-3-3 56,1-2-73,-3-4 12,1 1-44,-1 1-74,0 1-56,0 2-17,0 2-50,0 1-389,0 0 0,0 1 0</inkml:trace>
  <inkml:trace contextRef="#ctx0" brushRef="#br0" timeOffset="85149">19750 8884 9671,'8'-30'5534,"-2"4"-5198,-4 24-95,-2-1-123,1 3-79,0 7 202,2 5-180,0 13 29,2 8-40,0 6-39,0 8 68,-1 3-74,-1 4 51,0 0-44,-2-2 44,0-5-56,-1-5 5,0-7-5,0-5 0,0-6 0,0-3-392,0-5 280,-1 1 28,1-9-280,-2-1-219,0-6-531,-1-1-813,-2-3-4781,-2-5 6708,-1-5 0,3 4 0,2 0 0</inkml:trace>
  <inkml:trace contextRef="#ctx0" brushRef="#br0" timeOffset="85539">19770 8840 11486,'41'-8'1053,"1"-1"0,0 1 0,14-5 0,-11 10-1109,-24 26 101,-9-2-12,-2 12 1,-6-9 67,-3 10-101,-3-10 39,-5 5 84,-12-8-89,0-5-34,-9-1-84,7-7-39,0-2-276,0-4-110,1 1-639,4-3-263,2 0 1411,5-3 0,5 3 0,2-2 0</inkml:trace>
  <inkml:trace contextRef="#ctx0" brushRef="#br0" timeOffset="86110">20188 8785 11553,'44'34'1508,"-1"0"1,-3-3 0,-10-1-1509,-25 1 5,-3-2 40,-1-3-39,-1-5-12,0-5 45,0-4 34,0-6 45,0-2 106,0-3-269,0-9 45,0-4 90,0-10-90,0-2 0,4-5-6,4-1 6,8-2-6,4 0-27,18-11 33,-9 14-6,10-8 45,-14 21-78,-3 3-11,-4 7-1,-4 3 12,-4 3 39,-1 8 90,-3 5 33,-1 11-17,-1 6 29,1 24-102,-1-15 29,1 15-62,-1-21 39,0-3-39,-2-4 0,2-5-5,-3-3-259,0 0-301,-1-9-203,0 0-1130,-5-8 1898,-11-9 0,7 5 0,-6-5 0</inkml:trace>
  <inkml:trace contextRef="#ctx0" brushRef="#br0" timeOffset="86310">20469 8525 11738,'0'0'0</inkml:trace>
  <inkml:trace contextRef="#ctx0" brushRef="#br0" timeOffset="86772">20824 8690 13345,'11'58'709,"0"0"1,-2-5-1,-1-11-703,-6-26 0,-2-5 95,1-4-6,-1-4 202,1-1-140,0-2-152,2-6 79,1-2-84,0-8 12,3-3 27,0-4 118,7-13-152,0 8 85,5-10-90,-1 14 0,1 1 0,0 6-34,0 3-5,0 6-28,-2 4 33,1 1-44,-4 3 78,0 6 73,-3 3 44,0 9-50,-2 5 29,1 2-63,-1 4-33,-2 0-302,0 1-612,-2 0-894,-3 2 1808,-1 2 0,-1-15 0,0-2 0</inkml:trace>
  <inkml:trace contextRef="#ctx0" brushRef="#br0" timeOffset="87159">21545 8370 15429,'4'46'536,"0"-1"0,-1 1 1,3 18-1,-2-7-530,1-4 100,0-1-100,1-4 61,4 14-62,-2-18-10,3 4 10,-2-21 102,-2-9-102,1-3 51,-2-4-50,2-5 67,1-3-68,1-2-5,3-1 0,2 0-285,1 0-404,3-6-947,1-8-2940,0-7 4576,-3-5 0,-8 12 0,-4 2 0</inkml:trace>
  <inkml:trace contextRef="#ctx0" brushRef="#br0" timeOffset="87362">21409 8692 14992,'59'-10'-607,"0"0"1,-20 0-1,3 4 1,8-1-1,-15 2 1,-22 2-1</inkml:trace>
  <inkml:trace contextRef="#ctx0" brushRef="#br0" timeOffset="87831">22207 8188 13177,'-21'54'932,"0"0"0,0 0 0,2-4 0,1 0 0,4-7-918,8-10 0,3-2 20,-1 30-29,2-3 40,7-7-90,5-6 40,9-8-57,6-8-134,6-7 6,4-8-628,6-7-935,10-4-2162,-1-10 3915,3-4 0,-25 1 0,-8 1 0</inkml:trace>
  <inkml:trace contextRef="#ctx0" brushRef="#br0" timeOffset="88133">22557 8252 13833,'-1'44'1075,"1"0"0,0-3 1,-1-6-2123,-3-9-953,1-2 2000,-1-2 0,1-10 0,1-3 0</inkml:trace>
  <inkml:trace contextRef="#ctx0" brushRef="#br0" timeOffset="88407">22668 8257 12573,'-2'37'1362,"0"1"1,-1-3 0,1-4-2758,1 1 1395,-1 6 0,2-19 0,-1 1 0</inkml:trace>
  <inkml:trace contextRef="#ctx0" brushRef="#br0" timeOffset="89370">23415 8280 13133,'-56'4'1179,"0"0"1,3 1 0,11 6-1140,16 25 10,2 7-50,4 3 73,6 6-68,5 1-10,4 0 5,5-4-11,11-5-174,5-8-168,12-8-173,5-9-220,6-8-318,3-6-123,4-7 246,0-9 890,-1-7 51,-3-10 572,-7-2 285,-5-3 168,-7 2 532,-2-9-997,-9 12-118,-1-2-167,-8 17-23,-2 5-191,0 2-61,-1 4-123,0 1 123,0 5 0,-1 6 0,-2 7 0,-2 7 28,1 2-22,0 0-12,3 1 6,1-3 0,5-2 6,5-2 27,4-6 68,5-5-95,3-4 95,3-4-101,5-1 56,1-8-23,2-1-27,-2-9 5,-5-1 45,-4-2 90,-8-2 27,-6 0 29,-5 1-118,-2 1 5,-6 3-83,-8 1-12,-7 3 1,-7 1-1,-1 4-78,0 3-123,0 2-90,3 3-212,1 1-270,4 0-532,2 0-531,6 0 1842,5 0 0,4 0 0,3 0 0</inkml:trace>
  <inkml:trace contextRef="#ctx0" brushRef="#br0" timeOffset="89704">23990 8102 14264,'10'56'3736,"1"-1"-3630,-4-10-39,-1 2-61,0 1-1,-3-3 46,1-3-51,-1-4 0,0-4-213,-1-2-168,2-5-375,0-1-656,5-5-1651,8-3 3063,17-4 0,-15-7 0,6-2 0</inkml:trace>
  <inkml:trace contextRef="#ctx0" brushRef="#br0" timeOffset="90365">24598 8403 13457,'-25'-23'2377,"1"0"1,-23-7-2383,20 43-18,-2 6 18,0 4 5,3 0 0,2 2-23,6 2 12,4-1 11,5 0-50,4-1-6,3-3-101,3-3 39,8-5 18,15-3 49,4-7 12,15-4-163,-5-10 18,2-6 38,0-10 79,-1-5 67,-6-3 50,-14 6 1,-1-2 94,2-19-53,-8 15 1,-2-1 64,-5-18 0,-1-1-45,-3-1 72,-1 3 7,0 4-107,-2 8 11,-2 6-89,-2 9 66,1 7-66,0 7-12,2 7-61,1 1 62,-1 3-29,-2 6 28,-1 5-33,0 11 39,-1 9 62,1 8-57,1 6 91,2 8-384,1 6 372,2 4-84,0-31 0,0 1 0,0 30 6,0-4-6,1-25 0,0-1-123,2 12-51,1 1-128,2-25-180,-1-8-660,1-5-470,4-5-4561,0-3 6173,6-8 0,-9 4 0,0-4 0</inkml:trace>
  <inkml:trace contextRef="#ctx0" brushRef="#br0" timeOffset="90760">24979 7875 13844,'0'19'3629,"0"1"-3567,0 1-62,0 1-263,0 1-510,0-2-421,0-1-1628,1-2 2822,3-1 0,-2-8 0,2-2 0</inkml:trace>
  <inkml:trace contextRef="#ctx0" brushRef="#br0" timeOffset="91007">25104 7898 18134,'0'25'174,"0"0"-174,0 5-196,0-2-163,0-1-750,0-3-1098,0-3 2207,0-3 0,0-8 0,0-3 0</inkml:trace>
  <inkml:trace contextRef="#ctx0" brushRef="#br0" timeOffset="91636">25268 7563 9621,'45'29'1222,"0"1"1,0 0 0,0-1 0,11 8 0,-2-1 0,-16 0-1150,-22-5 0,-8 1-498,1 1 0,-1 2 484,-3 2 0,-3 1-23,0 2 1,-4-1 16,-2 2 0,-3-1-36,-2 1 0,-3-2 2,-3-1 1,-1-1-20,-2-3 0,0 0 0,-1-4 0,0-2 11,-19 21-5,3-9 5,2-10 266,4-8-182,3-7 52,2-7-41,3-4-100,-1-3 27,0-1 404,0 0-442,0-2-40,1 0-235,-1-2-627,2 1-690,0 1-1327,-6 1 2924,-13 1 0,17 0 0,-4 0 0</inkml:trace>
  <inkml:trace contextRef="#ctx0" brushRef="#br0" timeOffset="96936">17987 10457 9834,'0'8'5247,"24"-2"-4899,-12-6 123,24-6-382,-21 1 79,4-9-129,-5 1 90,3-3-118,-2-3 62,1-3 28,-3-2-39,-2 0 61,-3-2 11,-4 2-5,-2 1 17,-1 2-62,-1 4-84,0 2-152,-5 4 152,-2 4 6,-6 4-6,-5 2 45,-2 5-90,-5 6 90,-2 10-68,-1 8 46,1 6-6,2 4-17,4 0 0,3 4-45,5-4 6,5 0 33,4-5-61,3-3 67,7-6 50,4-3 62,9-4-106,5-4 61,1-3-67,3-5 39,1-2-39,1-3-129,0 0-683,12-8 124,-13 0-635,7-9-1477,-16-2 2800,2-11 0,-11 14 0,0-4 0</inkml:trace>
  <inkml:trace contextRef="#ctx0" brushRef="#br0" timeOffset="97409">18569 9914 11502,'-2'32'5697,"-1"-3"-5616,0 5 0,0 2 6,0-4 0,0 0-37,-2 2 1,0 0 19,1 4 0,0 0-445,-1-2 1,0 0 416,0 0 0,1-1-37,1-2 1,0-2 0,-2 27 50,4-8 113,0-11-158,1-5 183,0-11-154,0-6-29,0-7-11,0-4 161,0-4-1174,0-2 1032,0-10 1,0 6-1,0-6 1</inkml:trace>
  <inkml:trace contextRef="#ctx0" brushRef="#br0" timeOffset="98609">18863 10291 14594,'6'-17'1737,"-1"4"-1457,-5 13 11,0 0-213,0 5 1,0 3 5,0 8-39,0 4 5,-1 4-44,-1 2 50,-2 3-51,0 0 29,-1 1-29,2-2 1,0-1-6,0-6 11,2-3-11,-1-5 0,2-4 0,-1-2-140,1-5-817,-1 1-830,-1-6-5016,-2-3 6803,1-4 0,1 2 0,1 2 0</inkml:trace>
  <inkml:trace contextRef="#ctx0" brushRef="#br0" timeOffset="98868">18803 10048 12797,'18'-6'343,"-13"2"1,12 2-1</inkml:trace>
  <inkml:trace contextRef="#ctx0" brushRef="#br0" timeOffset="99436">19418 9888 11581,'-18'-59'5517,"1"9"-5416,6 45-90,-1 0 39,-2 2 1,1 1-46,-1 1 51,0 1-56,-1 2 73,0 6-6,-2 7-16,2 9-46,-2 9 29,2 5-28,2 10-1,2 4 23,2 6-906,2 3 898,4-29 0,0 1-20,0-1 0,0 0 42,0 0 0,0 0-160,-1 11 0,-1-1 169,-1 18-100,0-22 0,1-3 55,-2 6 27,-2-7-21,2-6 820,0-8-832,0-3-7,0-6-878,2-5-533,-4-3 1418,-3-18 0,5 12 0,-2-12 0</inkml:trace>
  <inkml:trace contextRef="#ctx0" brushRef="#br0" timeOffset="99705">19041 10316 13788,'42'-11'1441,"-1"-1"0,-1 1 1,-8 3-1414,-15 7-28,0-1-191,-3 2-223,-1-1-594,-5 1-1143,-2 0 2151,-4 0 0,-2 0 0,0 0 0</inkml:trace>
  <inkml:trace contextRef="#ctx0" brushRef="#br0" timeOffset="105983">20427 9782 17020,'2'-3'179,"0"15"-106,-2 7 16,0 21-33,0 9-50,0 11-325,0-27 0,0 1 322,0 1 0,0-1 22,0 0 0,-2 0-22,1-2 0,0-1-3,-4 26 14,1-6-14,1-6 0,-1-8-6,3-5 6,0-6 0,1-4 39,0-6 477,0-1-448,3-6 95,2-2-140,6-2-23,1-4-180,5 0-217,1-1-421,0 0-622,1-4-1719,-4-6 3159,3-14 0,-10 10 0,0-3 0</inkml:trace>
  <inkml:trace contextRef="#ctx0" brushRef="#br0" timeOffset="106229">20155 10191 15171,'58'-10'-433,"1"-1"0,-1 0 1,-2 1-1,-1 1 0,-16 4 1,-22 5-1,0 1 1</inkml:trace>
  <inkml:trace contextRef="#ctx0" brushRef="#br0" timeOffset="106674">20728 10208 12567,'60'-15'1650,"1"-1"1,-2 3-1,-21 0-1605,-38 5-40,0-3 85,0 2 5,-1-2-95,-3 0 45,-4 0-45,-2 0 0,-4 2 0,1 2-6,-1 3-33,-9 2 6,6 2 5,-8 5 22,7 4 12,1 7-40,2 4 0,2 2 34,3 3 0,5 0-11,1 2-95,3-1-51,5-2-56,5-1-296,8-4-326,7-2-700,4-5-543,10-5 2078,16-4 0,-24-3 0,5 0 0</inkml:trace>
  <inkml:trace contextRef="#ctx0" brushRef="#br0" timeOffset="107310">21149 10087 12079,'15'-9'3865,"-3"11"-3853,-12 34-12,0 0 44,0-3-38,0 1-6,0-14 78,0 0-22,0-16 51,0-2-29,0-2-72,2-5-1,2-4 1,4-9-6,1-4 45,1-3-40,3-2 57,1-1-56,1 1 33,2 3-39,0 4-39,1 6 33,-2 6-84,2 5 90,-2 2 0,-1 5-33,0 5 33,0 17-6,-4-2-27,-1 6 33,-7-12 0,-1-3 11,-2-5-6,1-5 91,0-3-46,0-2 23,3 0-68,0 0 46,7-13-18,0 2 79,4-13-44,0 4 38,1 2-50,3-1 11,0 2-67,1 3 0,0 2-45,-2 5 1,0 4 32,-4 2-21,0 8 33,-3 5 0,-2 10-6,-4 6-83,0 3-191,-4 3-566,0 0-644,-1-3-1350,0 0 2840,0 1 0,0-14 0,0-2 0</inkml:trace>
  <inkml:trace contextRef="#ctx0" brushRef="#br0" timeOffset="107643">21893 9983 12830,'18'46'4615,"-4"4"-4458,-10 6-566,-3 4 487,0 0-11,-1-1-61,0-3 55,0-4-55,-3-5-12,-2-4-122,-3-5-259,-1-4 130,0-5-807,0-5 382,-2-3-1189,0-8-1321,-1-5 3192,-2-15 0,6 4 0,0-7 0</inkml:trace>
  <inkml:trace contextRef="#ctx0" brushRef="#br0" timeOffset="107937">21860 10046 12332,'50'-25'1032,"1"0"1,-1 0 0,-4 2 0,-1 1 0,-12 16-977,-11 34-12,-6 8-27,-8 3-11,-4 5-6,-10 15 0,-3-16 11,-9 3 101,-4-22-106,-2-8 61,-3-3-67,1-6-79,0-3-346,2-2-1149,0-1 1574,-6-12 0,15 9 0,-2-9 0</inkml:trace>
  <inkml:trace contextRef="#ctx0" brushRef="#br0" timeOffset="108827">23332 9581 10713,'0'-6'2498,"-25"26"0,-10 12-1949,1 0-925,-7 8 0,-1 1 645,0 1 301,4 2-441,1-6 39,7-2-84,4-6 11,7-3-61,4-6-23,5-2 179,2-4-185,4 0 57,1-3-17,2 0 708,1-2-635,5 0 39,5 0-57,9 1-4,5 0-57,5 3-34,3 0 23,4 2-28,1 1 0,-1-2-28,-4-1-56,-3-2-520,-1 3 66,-9-5-302,0 1-796,-10-7 1636,3-2 0,-6-2 0,0 0 0</inkml:trace>
  <inkml:trace contextRef="#ctx0" brushRef="#br0" timeOffset="111705">23871 9745 7352,'-3'0'4010,"-1"0"-3858,4 0-113,-1-1-118,0-1-61,0 1 12,0-1 122,0 1 6,1 0 398,-1-2 38,1 2 41,0-1 27,0 1 308,0-1-543,0 0 240,0 1 270,0-1-583,0 0-140,0-1 34,0-1-84,4-1 27,2-1-33,6 0 0,4 0 0,3 2 0,4-1-5,3 4 10,2 0-10,1 1-35,-2 0-44,-3 3-90,-5 5 57,-5 7-113,-8 8 96,-3 5 61,-5 5-62,-6 2 74,-6 0 61,-6 1 0,-1-3 5,0-5 35,4-7 32,3-6 68,4-6 398,6-4-280,2-3 61,2-2-274,7 0 95,2-2-56,9-2 11,2-2-11,2 0-33,3 0 89,3 2-84,1 0 17,2 1-68,-1 2-5,-2 0-56,-2 1-134,-4 0-213,-3 0-219,-2 0-347,-5 0-672,0 0-1423,-4 0 3064,1 0 0,-6 0 0,0 0 0</inkml:trace>
  <inkml:trace contextRef="#ctx0" brushRef="#br0" timeOffset="112537">24504 9622 12225,'1'-11'4655,"1"24"-4549,0 7-56,0 27 29,2 1-79,1 4 61,2 4-55,0-3-6,0-1-11,0-6-107,-2-7-100,-1-8-650,-1-6 195,-1-12 673,1-12 0,-1-3 0,0-6 0</inkml:trace>
  <inkml:trace contextRef="#ctx0" brushRef="#br0" timeOffset="113711">25277 9581 11648,'0'-12'3103,"-3"0"-2935,-1 13-6,-5 2 51,-2 7-6,-2 4-4,2 0-47,0 0-88,3 0 4,2-1-38,3-3 16,2-1-38,1-4 122,0-2-61,0-2 61,2-1 79,3 0-45,3 0-34,2-3-50,0-3 90,0-4-23,-1-2 23,-2 0-124,-1 2 40,-2 1-51,0 2 6,-2-1-45,-1 4-135,-1 0 1,0 3-2342,0 0 393,-3 9-5970,-2 4 8053,-5 9 0,4-8 0,1-3 0</inkml:trace>
  <inkml:trace contextRef="#ctx0" brushRef="#br0" timeOffset="114318">25338 9870 12349,'-2'-8'4928,"-9"3"-4928,1 9 51,-9 4-46,7 4 1,-1 3 5,4-1-11,1 1 50,3-2-44,3-1 33,1-2-33,1-2 50,0-1-51,1-2 68,3-3-39,4-1 5,4-1-33,1 0-1,0-4 57,-1-2-62,-2-6 134,-3 0 29,-2-1 72,-2 1-112,-2 0 39,-1 3-44,0 2-73,0 2-12,0 1-33,0 2-952,0 1-1108,-6 1 2060,-6 2 0,3-2 0,-2 2 0</inkml:trace>
  <inkml:trace contextRef="#ctx0" brushRef="#br0" timeOffset="116235">20267 11256 10354,'4'-13'5512,"-1"3"-5271,-2 10-174,-1 0 95,0 8-5,1 6-28,2 16-62,-1 9 23,0 11-414,0 9 354,-2-25 1,1 0-28,-1 2 0,1 0 30,-1 0 1,0 1-34,0-1 0,0 0 3,0-2 0,0-1 8,0 29-11,-1-7 0,-2-10 11,0-10-22,-2-10-62,2-9-11,1-6-341,0-5 49,0-4 157,-1 0-1165,0-1-1691,-4-12 3075,-4-16 0,6 10 0,-3-7 0</inkml:trace>
  <inkml:trace contextRef="#ctx0" brushRef="#br0" timeOffset="116572">20278 11235 12830,'41'16'1061,"1"-1"1,0 1-1,16 6 1,-15 3-984,-38 13-78,-2 0 62,-3-2-57,-7-3 29,-2-6-34,-8-5-11,1-4-303,-3-6 308,0-5-206,-1-2-332,0-4-447,0-1-930,1-6 1921,1-14 0,9 9 0,1-8 0</inkml:trace>
  <inkml:trace contextRef="#ctx0" brushRef="#br0" timeOffset="117109">20705 11159 14577,'26'42'343,"0"0"1,-1 0 0,1 0-1,7 9 1,-2-1 0,-13-11-344,-18-8 0,0-6-84,0-6-17,-2-6-185,0-6 230,-4-4-229,1-2-158,-2-3-5,1-7 5,2-4 231,2-9 161,1-3 51,1-2 6,3-2 139,4-3 96,7 2 151,5 0-61,2 3 61,4 4-101,-2 5-27,5 3-85,-1 3-39,2 4-17,-1 2-56,-2 4 79,-1 1-85,-3 1 91,2 15-40,-9 2-51,-1 15-16,-11 2-11,-2 3-29,-1 3 1,0-1-6,-1-2 0,-1-5-39,-2-5-297,1-7-471,0-6-392,-3-7 1199,-3-4 0,3-3 0,-2 0 0</inkml:trace>
  <inkml:trace contextRef="#ctx0" brushRef="#br0" timeOffset="117304">21044 10990 13060,'41'3'0,"0"0"0,-9 0 0,1-1 0</inkml:trace>
  <inkml:trace contextRef="#ctx0" brushRef="#br0" timeOffset="117720">21407 11297 11301,'4'37'2498,"0"0"0,2 24-2425,-6-49-73,0-2 11,0-3 62,0-4 28,0-1 95,0-2-118,3-1-5,7-19 0,3-1-68,7-20 46,-2 4-51,4-3 5,2-3 74,2 1-79,1 5 28,1 5-23,0 11-10,-2 8 5,-3 7-6,-4 4 6,-1 12 73,-5 8-39,0 15-29,-4 7 18,-3 3-12,1 2-22,-3-1-213,2-5-280,-3-2-387,1-7-285,-1-6-896,2-10-1878,-1-8 3950,1-5 0,-2-1 0,-1 0 0</inkml:trace>
  <inkml:trace contextRef="#ctx0" brushRef="#br0" timeOffset="118095">22102 10953 12920,'28'44'5018,"-5"2"-4895,-17 2 28,0 4-78,-2 3 17,0-1-45,-2-1 44,1-6-83,-1-5 67,4-7-73,1-8 5,2-6 51,3-5-45,2-6-11,2-4-50,2-3-124,2-2-184,1-2-84,2-7-802,1-3-1937,-2-11-6650,-3 0 9816,-5-4 1,-8 13-1,-3 2 1</inkml:trace>
  <inkml:trace contextRef="#ctx0" brushRef="#br0" timeOffset="118300">21871 11186 15928,'58'-6'-130,"1"-1"0,-1 0 0,1 0 0,-1 1 1,1-1-1,9-1 0,-2 0 0,-5 1 1,-12 1-1,-16 3 0,0-1 0</inkml:trace>
  <inkml:trace contextRef="#ctx0" brushRef="#br0" timeOffset="118647">22989 10735 14034,'-22'51'758,"0"0"0,1-1 0,-1 1 0,-5 11 0,1-1 0,10-11-752,14 7-6,5-4-23,8-5-352,8-6-482,22-9 857,-6-19 0,0-2 0,5 1 0,10-6 0</inkml:trace>
  <inkml:trace contextRef="#ctx0" brushRef="#br0" timeOffset="119297">23626 10744 17294,'2'28'605,"-1"3"-600,-1 1 7,0 2-12,0-1-258,0-3-571,0-4-975,0-10 1804,6-4 0,-5-8 0,5-2 0</inkml:trace>
  <inkml:trace contextRef="#ctx0" brushRef="#br0" timeOffset="119492">23767 10740 13429,'5'40'5276,"1"-18"-5355,-2 11 1,0 1-566,4 1 644,5 5 0,-7-19 0,1-1 0</inkml:trace>
  <inkml:trace contextRef="#ctx0" brushRef="#br0" timeOffset="122244">24433 10911 17826,'0'-5'-50,"-2"9"61,-2 19-11,-3 8 5,-2 6 40,1 3-39,2-1-12,3-2-89,2-6 22,1-6-67,0-8 135,1-5-68,3-7 73,2-3-6,4-2 6,1-1 0,1-5 6,3-4-1,-1-5-5,1-1 6,0 1-6,-1 1-45,-1 3-84,-1 3-5,1 5 95,-1 1-45,3 2 78,2 1 12,3 5-12,3 3 40,0 5-29,2 0-5,-1-3 12,-1 0-1,-1-5 22,-4-3 18,-3-2-40,-3-1 51,-2-3-18,-3-5 29,-1-5-34,-4-7 29,-1-2-18,-7-16-11,-1 7-33,-9-11-6,1 10-28,-1 2-23,1 2-268,2 3-151,2 5-645,2 8-1114,4 5 2229,2 9 0,3-1 0,0 3 0</inkml:trace>
  <inkml:trace contextRef="#ctx0" brushRef="#br0" timeOffset="122770">25217 10853 13782,'-58'21'1032,"0"0"1,3-3 0,13 3-1022,27 13-11,3-2 61,7 2-49,3-4-68,15 8-12,1-13-66,12 2 22,-1-17-62,-1-5 85,0-4 89,-1-7 0,-1-5 123,-3-9 135,-4-5 72,-3-3-72,-3-3 5,-2-1-78,-3 1-6,-1 2 50,-2 4-66,-1 5-6,0 5-96,0 6 1,0 3-62,0 4-219,0 1 219,0 13-33,0 4-90,0 18-124,0 3-313,0 5-661,2 1-1859,4-3-6613,2-6 9693,5-8 0,-7-13 0,-1-7 0</inkml:trace>
  <inkml:trace contextRef="#ctx0" brushRef="#br0" timeOffset="123137">25413 10892 13357,'36'19'1105,"-1"-1"0,-2-1 0,-8 2-1032,-22 15-6,-1 0-61,-2-5 0,0-4 33,0-8-39,0-6 134,0-6 202,0-3 353,0-2-549,0-7-73,0-3 12,0-10-79,0-6-40,2-2-55,3-2-67,4 0-146,4 1-291,0 0-460,4 4-1013,2 3-5644,0 4 7716,0 7 0,-8 5 0,-4 3 0</inkml:trace>
  <inkml:trace contextRef="#ctx0" brushRef="#br0" timeOffset="123828">25875 10812 14449,'5'60'851,"0"0"0,0-5 1,-1-10-852,-3-26-51,-1-3-105,0-6 49,0-4 107,0-4 73,0-2-62,0-6 101,2-4 45,1-8 78,4-6-168,4-4-11,2-2-50,7-3 0,3 2-12,4 0 40,3 4-68,0 3 23,-1 6 5,-5 7-44,-2 5 44,-5 4-44,-2 3 39,-4 8 11,-2 4 0,-2 10 5,-2 3-5,-1 1 39,-2-2-33,0-4-6,-1-5 6,0-5 38,-1-6 40,1-2 56,0-2-128,1-5-24,4-4 12,2-5 0,4-5 0,2-2 0,5-1 0,2 0-5,4 1 5,2 1 0,0 1 0,0 4 0,-2 3 28,-2 6-28,-4 2-6,-3 3-27,-3 4 33,-4 7 5,-1 7 1,-3 8 33,-2 5-33,-1 2-12,-2-1-33,0 1-1154,-1 2-1031,-4-15 2224,-5-1 0,3-17 0,-1-2 0</inkml:trace>
  <inkml:trace contextRef="#ctx0" brushRef="#br0" timeOffset="124053">26681 10485 13015,'13'43'-653,"1"-1"1,-1-3-1,-2-7 1,-7-14-1,1-7 1</inkml:trace>
  <inkml:trace contextRef="#ctx0" brushRef="#br0" timeOffset="124278">26857 10536 12191,'5'28'4005,"-1"0"-5836,1-1-2409,0-2 4240,3-3 0,-4-10 0,-1-6 0</inkml:trace>
  <inkml:trace contextRef="#ctx0" brushRef="#br0" timeOffset="124616">26966 10087 14953,'41'44'282,"-1"0"0,1-1 1,-1 1-1,1 0 0,-1 0 1,1-1-1,-1 1 0,1 0 1,4 6-1,5 1 0,0 0 1,-4-1-1,-7-2 0,-11-4 1,-13-4-905,-28 21 1,-21-6 621,11-19 0,-4-2 0,-2-2-647,-7 3 0,-4-2 0,-1-1 547,-2 0 1,-3-3 0,-1 0-49,-1-2 1,-2-2 0,-1-2-234,2-2 0,-2-1 0,0-3 381,-8-3 0,0-1 0,5-3 0,9-1 0,4-2 0,-3-3 0,0 1 0</inkml:trace>
  <inkml:trace contextRef="#ctx0" brushRef="#br0" timeOffset="126879">18431 12751 10091,'-10'0'4498,"1"0"-4101,8 0 942,1 0-1272,2 0 23,3 0-23,4 0-28,2-2 23,3-3-56,0-3 78,1-4-84,-1-3 78,0-2-72,-3-4 22,1-3-23,-4-2 1,1-3 27,-4 1 29,-1 1 22,-2 4-84,-2 5 224,0 4-123,-3 4-79,-3 4-22,-4 1-39,-4 4 33,-3 0 1,-4 4-1,-3 6 6,-3 8-5,0 8 10,-1 6-10,3 6 5,3 4-6,7 3 6,4 0-50,7 1 50,2-1 0,4-2 44,6-3-44,6-3 56,7-4-50,5-6 50,3-4-56,3-7-190,5-5-258,1-6-2252,21-9 0,-12-13 2700,-9-1 0,-4-1 0,-6-4 0,2-5 0</inkml:trace>
  <inkml:trace contextRef="#ctx0" brushRef="#br0" timeOffset="127239">18894 12311 13194,'-5'-39'4447,"1"11"-4368,4 37-7,0 9 63,0 12-46,0 10 35,0 7-74,0 9 0,0 5-231,0-29 1,0 0 180,0 1 0,0 0 17,0 29-11,0-4-12,0-5-128,0-7 50,0-7-219,1-6-134,0-9-565,4-6-326,0-6-761,9-6 2179,10-6 1,-9-1-1,2-2 1</inkml:trace>
  <inkml:trace contextRef="#ctx0" brushRef="#br0" timeOffset="127769">19375 12512 12191,'-32'-25'4593,"16"16"-4593,-26-7 40,23 24-40,-1 6-6,-1 6 0,1 3-78,3 3 23,5 0 61,6 1 61,4 1-61,7-4 56,6 2-50,7-5-6,7-2 6,1-3-6,0-1 0,-1-2 0,-3 0 0,-5-2-6,-5 2-5,-6 1-62,-3 2 73,-3 1 39,-5 2 51,-15 8-85,0-9 63,-12 5-63,8-12 102,2-3-107,1-4-90,2-1-347,4-2-633,0-1-1920,7-12 2990,3-13 0,4 8 0,1-6 0</inkml:trace>
  <inkml:trace contextRef="#ctx0" brushRef="#br0" timeOffset="128274">19672 12614 7738,'55'-24'2810,"0"-1"0,-3 4 0,-17 1-2552,-34 6 28,-1 0-74,-6 0 214,-9-4-320,-3 6 34,-6-1-72,4 9 21,0 1-44,-1 2 28,1 3-73,-2 7 33,2 6-33,0 10-44,-1 22 49,10-6 29,0 14-34,10-15 56,1-3-56,4-2 61,4-5-55,6-5 33,4-3-39,2-5 45,2-5-45,2-5-6,2-3-139,1-3-264,0-1-319,-1-1-757,2-8 1485,6-8 0,-16 5 0,0-3 0</inkml:trace>
  <inkml:trace contextRef="#ctx0" brushRef="#br0" timeOffset="128983">20333 12399 12242,'-22'54'5282,"12"-38"-5019,0 39 118,14-53-107,1-2-84,-1-1-61,2-4-44,-1-5 33,1-4-113,0-2 118,-2 0-117,-1 2 78,0 1-84,-3 4 6,1 2 38,-1 2-44,0 2-5,0 0-2253,0 2 180,0 18 2078,-1 12 0,1-6 0,-1 2 0</inkml:trace>
  <inkml:trace contextRef="#ctx0" brushRef="#br0" timeOffset="129394">20382 12730 12813,'-6'52'5276,"1"-10"-5225,5-41 677,0-1-554,0-5-17,2-4-40,1-7 40,1-1-56,0-1 106,-2 5-151,-1 2-56,-1 7-17,0 2-341,0 2 78,0 6-236,0 1-811,0 1 1327,0-2 0,0-5 0,0-1 0</inkml:trace>
  <inkml:trace contextRef="#ctx0" brushRef="#br0" timeOffset="144771">20721 13426 12461,'19'51'4032,"-2"0"-3819,-9-10-62,-3 8 6,-1 7-56,-3-14 0,-1 2-85,-2-9 1,1-1-368,-2 11 1,-1-1 350,-7 15 6,-2-3-1,1-6-5,0-6 200,2-8-486,2-9-68,2-7-475,2-9-801,-2-5 1630,0-19 0,1 9 0,1-11 0</inkml:trace>
  <inkml:trace contextRef="#ctx0" brushRef="#br0" timeOffset="145063">20757 13447 13239,'59'5'1116,"1"-1"1,-4 0-1,-17 6-1065,-37 14-46,-2 4 35,-4 0-40,-4-1-12,-5-2-167,-2-5-325,0-2-387,0-5-1035,-2-3 1926,-6-6 0,11-2 0,-2-2 0</inkml:trace>
  <inkml:trace contextRef="#ctx0" brushRef="#br0" timeOffset="145583">21093 13336 12253,'41'30'1278,"-1"0"1,1-1-1,15 13 1,-15-2-1234,-39 10-45,-3-2-6,-4-6-117,1-8 112,-4-8-29,2-9 40,2-8-5,0-4-79,2-4-45,1-9-17,0-5 135,1-10-17,2-8 28,4-3 0,5-4 34,4 0-34,2 0 0,1 4 73,0 3-73,0 7 89,-1 6-89,-2 5 95,0 6-89,-2 4 117,0 2-44,1 1 10,-1 7 18,0 4-102,0 10 90,0 5-89,-2 3 67,0 6-73,-1-1 28,-3 1-28,-1-3-219,-4-2-229,-1-3-436,-1-4-523,-2-5-1550,-9-6 2957,-13-5 0,8-5 0,-2-2 0</inkml:trace>
  <inkml:trace contextRef="#ctx0" brushRef="#br0" timeOffset="145791">21541 13038 9934,'36'14'0,"0"1"0,21 9 0</inkml:trace>
  <inkml:trace contextRef="#ctx0" brushRef="#br0" timeOffset="146149">21786 13408 11402,'4'48'1990,"1"1"0,-1-3 0,-1-14-1911,-3-30-1,0-1-11,4-5-67,3-6 51,6-9-12,4-8-39,4-5 6,1-4-1,5-3 40,0-1-45,2 2 0,-1 4-6,-3 7 1,-1 8-62,-5 10 61,-3 5-5,-1 15 11,-4 9 0,-2 17 11,-5 8 39,-2 7-44,-2 2-6,0-2-34,0-4-162,0-8-436,0-7-124,0-10-208,3-11-1735,11-8 2699,16-29 0,-11 16 0,5-15 0</inkml:trace>
  <inkml:trace contextRef="#ctx0" brushRef="#br0" timeOffset="146418">22524 12982 12242,'2'44'1478,"1"0"1,0 0 0,1 18-1,-1-4-1436,-3-23 0,0-3-319,0 3 0,-1-1 294,0-1 0,0 0-12,-1 27-5,-1-7-5,3-9-219,-1-9-132,1-9-1291,0-10 1674,-4-7 1,3-6-1,-3-2 1</inkml:trace>
  <inkml:trace contextRef="#ctx0" brushRef="#br0" timeOffset="146610">22452 13341 15799,'41'-21'88,"0"0"0,0 1 0,-12-2 0,12 5 0,1 0 0,0 0 0</inkml:trace>
  <inkml:trace contextRef="#ctx0" brushRef="#br0" timeOffset="147261">23573 12734 13267,'-26'50'965,"-1"1"1,1-1 0,2-3-1,1 0 1,5-4-961,5-4 1,3-2-471,1 2 1,1 1 466,0-1 1,2-1 30,2 0 1,2-1-31,0-2 0,1-1 59,4 28 73,7-7-135,10-9-84,10-10-39,8-12-123,5-11-415,6-8-493,4-11 84,-23-3 0,1-4 1045,11-10 1,-3-2 0,4-5-1,5-7 1</inkml:trace>
  <inkml:trace contextRef="#ctx0" brushRef="#br0" timeOffset="147564">24139 12778 8774,'0'52'2924,"1"1"0,0-6 0,-1-6-3854,0-12-1865,0-9 2795,11-8 0,-8-7 0,8-4 0</inkml:trace>
  <inkml:trace contextRef="#ctx0" brushRef="#br0" timeOffset="147770">24299 12642 15277,'3'58'498,"0"0"1,0-5 0,0-7-2023,4-9-1304,2-3 2828,5-2 0,-7-15 0,2-3 0</inkml:trace>
  <inkml:trace contextRef="#ctx0" brushRef="#br0" timeOffset="148665">24720 12579 14880,'-5'48'1032,"0"-1"1,0 1-1,-7 14-1030,5-18 1,0 9 0,0 0 0,-1-8-364,-3-8 1,0-5 363,1 1 0,-1-2-3,-7 24 39,3-11-33,5-12 272,2-11-272,4-10 192,2-7-198,2-3 0,8-12 0,4-5 390,11-14-390,6-5 56,5-4-56,5-4-337,1-1 343,4 1 50,-3 4-56,-1 9-102,-4 9 96,-5 11-33,-4 6 33,-5 9 12,-4 8 61,-5 8 327,-3 10-349,-3 4-39,-4 3 100,0 1-106,-2-2-34,0-5-106,-1-3-117,1-8-23,2-7-90,4-7-375,6-5-851,6-5-611,8-8-856,8-7 1404,6-10 674,1-3 985,0-3 1596,-4 0 381,-5 3 90,-9 4-252,-7 6-454,-8 6-571,-5 7-365,-3 4-268,-1 3-11,0 1 27,0 8-50,-4 4-5,0 12-118,-2 2 118,2 16-6,2-14-51,8 8 79,4-19-45,9-4-44,4-6 5,3-4-51,1-2 40,0-4-39,-1-5 95,-2-5-96,-4-6 130,-5-3-130,-4-2 80,-5 0-85,-3-3-22,-3 1 10,0 1-112,-6 2 119,-1 7-186,-9 4-5,0 5-179,-2 5-274,1 1-606,0 1-1484,7 0 2739,3 0 0,5 0 0,2 0 0</inkml:trace>
  <inkml:trace contextRef="#ctx0" brushRef="#br0" timeOffset="149035">25988 12570 14566,'50'-14'4044,"-12"16"-3943,-44 53 40,-2 6-720,1-29 1,-1 1 611,1 0 1,0 0 34,-8 29 20,3-5 7,3-8-50,3-5 45,4-9 202,1-4-231,1-7-61,0-3 0,2-4 642,3-3-630,2-3 301,2-3-313,3-4-62,3-1-246,3-2-34,5-1-258,3-5-760,10-8 1360,14-18 0,-22 13 0,4-6 0</inkml:trace>
  <inkml:trace contextRef="#ctx0" brushRef="#br0" timeOffset="149274">25870 12857 15894,'-9'3'194,"45"-14"1,38-11 0,-13 3-1,-17 6 1,15-5 0,0 0-1,0 0 1</inkml:trace>
  <inkml:trace contextRef="#ctx0" brushRef="#br0" timeOffset="149535">26583 12413 12617,'-5'37'593,"0"1"1,7 25 0,1-55 0,6-2 0</inkml:trace>
  <inkml:trace contextRef="#ctx0" brushRef="#br0" timeOffset="149764">26808 12390 15944,'-16'55'900,"0"0"0,2-5 0,3-9-1421,8-18-1014,2-5-4055,0-7 5590,2-5 0,-1-4 0,1-2 0</inkml:trace>
  <inkml:trace contextRef="#ctx0" brushRef="#br0" timeOffset="150145">27038 12100 15676,'37'46'472,"1"1"1,-1-1 0,1 0 0,-1 0 0,1 0 0,-1 0 0,-10 7 0,-9-5 0,7 7-1177,1-10 1,9 6 0,4 5 0,2 2-1,-1 0 1,-5-2 0,-8-5 0,-11-7 703,-12 10 0,-13-6 0,-1-2 0,-1 18 0,-5-5 355,-3-11 0,-2-5-422,-1-5 0,0-3-62,-3-3 0,-2-2-11,-8 1 0,-4-1 36,-10 2 1,-6-2-318,10-9 1,-3-2-1,-2-2 298,-6 0 0,-3-1 0,-1-3-85,13-4 1,-2-2 0,0-1 0,0-1-344,0-1 1,-1 0 0,0-1 0,1-1 212,0 0 1,2-2-1,-1 1 1,-1-2 337,-7-1 0,-1-1 0,2 0 0,5 1 0,-6 0 0,3 0 0,-2-3 0,-1 0 0</inkml:trace>
  <inkml:trace contextRef="#ctx0" brushRef="#br0" timeOffset="165728">25224 3779 7453,'2'-32'6626,"0"5"-5786,-2 22-459,0 1-50,0 1 50,0 1 324,0 0-733,0 8 23,0 10 10,0 17 40,0 17-28,0-18 0,0 3 27,1 3 1,-1 2-642,2 5 0,0 2 599,0 1 1,1 1 0,1 2 0,-1 0-371,1-2 1,0 0 397,-1-1 1,0-1-28,-1-3 0,0-2 11,-1-4 0,0-1-95,0-4 1,-1-2 80,0 17 0,0-13 6,0-14 89,0-9 1130,0-7-956,0-3 1140,0-2-1409,3 0 162,0 0-201,5 0 39,14 0-56,2 0 56,17 0-34,1 0-22,12 0-251,-22 0 1,1 0 247,5 1 1,0 1-29,4-1 0,3 1-87,1 0 1,3 1-1,-1 0 14,9-1 1,0 0-240,-7 0 0,3 0 0,-3-1 237,4 0 0,-2-1 16,-1 1 0,-1-1 90,-2 1 0,-2-2-203,-3 1 0,-2 0 259,-4 0 0,-2 0 5,25 0 174,-11 0 23,-9-2 106,-10 0 420,-5-3-526,-8 1 823,-2 0-986,-4 1 530,-2 0-569,-2 2-5,-2 0-264,-2 1-2364,-2 0-1030,-6 0 3663,-2 0 0,1 0 0,0 0 0</inkml:trace>
  <inkml:trace contextRef="#ctx0" brushRef="#br0" timeOffset="166427">26777 3333 13200,'3'34'369,"0"0"1,0 2 0,-1 0-99,-2 0 1,0 1-631,0 4 1,0 2 650,0 3 0,0 1-502,1 2 0,0 0 308,1 2 0,-1 0-62,2-1 1,0 1-37,0-1 0,1-1 5,-1-1 1,1-1-6,-1-1 0,-1-1 5,1-3 1,-1 0 13,0-3 1,-1 0-20,0-3 0,-1-1 175,1-2 1,-1-2-171,0 25 46,0-9-46,0-10-5,0-7 6,0-8 607,0-6-613,0-3 1056,0-5-1017,0-1 125,0-5-1519,0 0-18,3 0 1373,1 1 0,0-1 0,-1 0 0</inkml:trace>
  <inkml:trace contextRef="#ctx0" brushRef="#br0" timeOffset="167085">25723 5163 7626,'-9'62'3273,"0"-1"0,1-2 0,0-5-3256,3-22 0,0 0 58,-1 13 1,1 0-29,1-11 1,1-1-588,0 7 0,0-2 551,2 5 338,1-10-316,0-8 186,1-7-376,-1-8-437,1-4 267,-1-5 1,0-1-1</inkml:trace>
  <inkml:trace contextRef="#ctx0" brushRef="#br0" timeOffset="167315">25487 5566 15081,'54'-16'-831,"0"0"0,1 0 0,-5 1 0,-1 1 0,-10 5 831,1 9 0,-18 0 0,0 0 0</inkml:trace>
  <inkml:trace contextRef="#ctx0" brushRef="#br0" timeOffset="167745">26075 5531 13597,'53'-33'3949,"-10"6"-3837,-43 22-62,0 0 1,0-1-12,-2-1-39,-3 0-6,-2 0-38,-6 1-7,0 1 51,-4 2-39,-1 2 28,-1 0-23,0 1 29,0 2-35,3 3 29,-1 4 6,4 4-79,2 0 84,6 3-124,2 2 124,2 1 0,2 2 0,7 2-123,6-1-286,8 0-291,6-4-392,1-2-499,4-4-459,6-6 2050,14-4 0,-25-2 0,4-1 0</inkml:trace>
  <inkml:trace contextRef="#ctx0" brushRef="#br0" timeOffset="168417">26356 5473 11284,'5'-47'5422,"0"15"-5411,-5 43-5,2 8 50,-1 6-56,1 3 0,1-1 0,-1-1-51,0-4-5,0-3-100,0-5 156,0-5 0,-2-4 106,1-2 0,0-2 18,1-1-119,2-6 68,4-4-17,2-9-50,4-2 94,-1-2-32,2-1 83,-2 1-151,0 0 84,0 4-84,-2 4-34,4 1-27,-4 7 27,4 1-72,-4 5 100,0 1-56,0 3 57,1 5 10,-1 5-5,0 5 0,-1 1-134,3 6 0,-5-7 134,0 0 0,-6-11 128,0-5 52,-2-1 60,3-1-240,0-2 62,1-4-56,3-4-6,0-5 44,2-3-38,0 0 84,1 0-57,0 1 23,1 3-56,0 0 0,-2 5-28,0 2-67,-4 3 17,1 3-6,-2 2 78,2 8 6,-1 5-6,1 12 40,0 3-51,-1 6 17,1-1-325,-1 1-660,0-1-545,0-4-1304,1-4 2834,3-8 0,-4-8 0,2-5 0</inkml:trace>
  <inkml:trace contextRef="#ctx0" brushRef="#br0" timeOffset="168727">27049 5321 14090,'0'54'1232,"1"0"0,0-3 1,-1-3-1144,0 9-679,-1 3 601,0-2 28,-3-3-11,1-4-28,0-7-117,-2-7-41,3-8-565,-1-9-416,-1-7-289,-2-7 1428,-9-8 0,7 1 0,-4-4 0</inkml:trace>
  <inkml:trace contextRef="#ctx0" brushRef="#br0" timeOffset="169051">27044 5221 12298,'43'23'1037,"0"0"1,0 0 0,17 8-1,-18 1-913,-41 7-35,-9-1 158,-3-5 369,-24 5-342,4-14 23,-15 1-28,8-17-51,0-4-112,1-3-72,6-1-34,7 0-1019,6-1-2191,10-2 3210,7-3 0,2 2 0,3 0 0</inkml:trace>
  <inkml:trace contextRef="#ctx0" brushRef="#br0" timeOffset="170385">25509 4090 7750,'-14'-6'9555,"4"0"-9465,11-4-85,3-2 35,3 0-40,5-1 0,3 2-12,5 0 12,3 2-39,2 4 28,1 2-79,1 3-100,-3 2 44,-3 7-72,-5 6 100,-5 10 96,-4 7 11,-5 8 11,-1 5-6,-5 5-72,-6 0 39,-4 0 39,-5-5 0,0-6 5,2-6-5,1-8 51,5-8-51,4-5 78,3-7 152,3-2 262,1-2-391,2-6-101,4-3 107,5-6-107,4-1 72,2 0-72,2 1 0,0 3-5,2 2-1,0 3-33,12 3 33,-8 1 12,8 2-12,-11 0-117,-1 0-336,-2 0-375,-1 2-410,-1 2-520,-1 3 1764,4 3 0,-9-4 0,-1 0 0</inkml:trace>
  <inkml:trace contextRef="#ctx0" brushRef="#br0" timeOffset="170995">26202 4027 6149,'-26'29'1519,"0"-1"1,2-1 0,6-1 884,18 4-2297,2 0 993,5-1-1049,2-2 561,5-3-612,-1-1 2155,1-4-2149,2-3-12,1-4 17,2-4 51,1-5-62,0-1 95,1-2-89,-1-6 67,-2-4-34,-1-8 50,-3-5 63,-3-3 4,-1-5 52,-3-1-136,-3-2 29,-2-2 95,-2 0 6,0-1-146,-6 2 28,-3 2 17,-14-5-101,3 14 0,-8-1 0,6 16-51,-3 5-72,-1 3-191,-1 6-167,-1 7-561,1 8-1904,5 15-6182,7 0 9128,8 5 0,4-19 0,3-6 0</inkml:trace>
  <inkml:trace contextRef="#ctx0" brushRef="#br0" timeOffset="181628">23825 6082 11200,'-5'-8'3209,"1"6"-3197,3 9 301,-3 26-150,-2-1-107,-3 23 0,2-17 0,1 1-51,-4 23-136,4-21 0,1-1 137,-1 12 78,1-8-84,2-6-6,-1-8-263,2-7-341,1-7-499,-1-4-471,0-7 1654,-3-5 0,3-1 0,-1-2 0</inkml:trace>
  <inkml:trace contextRef="#ctx0" brushRef="#br0" timeOffset="182010">23787 6031 3249,'59'-21'678,"0"-1"1,-1 1 0,-2-1 0,-2 2 0,-22 14 1209,-27 15-2734,-2 2 1022,1 4-1481,-3 5 1520,0 8 0,-1-12 0,0 2 0</inkml:trace>
  <inkml:trace contextRef="#ctx0" brushRef="#br0" timeOffset="182385">23738 6318 7702,'51'-7'2070,"1"-1"1,-1 1 0,-10 4-2336,13-6 0,11-2 0,-27 5-1158,-36 6-216,-1 4 1639,-22 9 0,15-5 0,-15 4 0</inkml:trace>
  <inkml:trace contextRef="#ctx0" brushRef="#br0" timeOffset="186327">26015 7833 15776,'4'-2'-100,"3"0"100,3 10 67,4 4-67,8 13 67,5 4-61,8 5 22,2 4-28,4 1-6,-2-1-201,0-2-23,-4-2-90,-6-7-4,-5-3-158,-7-9-11,-5-3 404,-5-6-18,-4-2-358,-2-3 465,-3-8 0,2 6 0,-2-5 0</inkml:trace>
  <inkml:trace contextRef="#ctx0" brushRef="#br0" timeOffset="186811">26454 7722 9727,'-46'28'4206,"3"0"-3993,19-5 39,-2 5-151,-4 5 106,-2 4-600,-3 7 522,-1 2-112,-1 1 56,1 0-68,3-3 35,3-5 132,3-6-172,5-6 130,4-6-130,4-6-179,-1-5 179,-7-2 0,10-4 0,-3-1 0</inkml:trace>
  <inkml:trace contextRef="#ctx0" brushRef="#br1" timeOffset="197808">23834 5985 9246,'10'-1'4553,"-3"-1"-4497,-4 0 22,-3 0-78,0-1 0,0 2 689,0-1-426,0 1 23,-1-2-68,0 1-83,-1 0-73,1-1 5,-1 1-28,-1 0 51,0 0 11,0-1 72,2 2-33,0-1-257,0 2 100,-1 2-33,-2 9 100,0 11-16,-2 14-29,0 11-5,-2 11-350,2-26 1,1 1 352,0 2 0,-1 1-3,0 1 0,-1-1 2,1 0 1,0-1 11,-1-1 0,1 0-8,-8 27-107,2-9 118,0-10 0,2-9-17,2-9-6,3-8 6,1-3 62,3-8 632,0-1-1557,1-4-392,6-4 1255,11-11 0,-7 8 0,6-7 0</inkml:trace>
  <inkml:trace contextRef="#ctx0" brushRef="#br1" timeOffset="198326">23943 5906 6992,'37'0'3209,"0"0"1,-3 0-2894,15 0 1,0 0-317,-13-2 833,-6-1-911,-4 0 473,-8-1-540,-6 2 946,-5 1-1423,-5 0-678,-1 1-969,-6 0 2269,-15 7 0,10-5 0,-8 5 0</inkml:trace>
  <inkml:trace contextRef="#ctx0" brushRef="#br1" timeOffset="198785">23809 6320 5311,'44'-5'2645,"0"0"1,-1 0 0,-4-1-1395,8-2-1201,2 0 745,-5 2-795,-6 2-28,-10 1-28,-10 2 334,-8 1-362,-7 0 568,-2 0-1627,-6 7 1233,-7 8 0,4-5 0,-3 2 0</inkml:trace>
  <inkml:trace contextRef="#ctx0" brushRef="#br1" timeOffset="199768">26082 7720 11827,'-4'-6'4588,"1"-8"-4459,3 12-129,0-6 0,0 8-17,0 0 22,0 4 113,4 5 28,5 9 10,9 6 24,8 6-91,7 6 18,6 4-105,-16-18 1,1 1-95,0 0 0,2-1 92,2 2 0,0-1 28,0-1 0,0-1-28,-1-1 0,0-1 6,23 14-6,-10-7 0,-8-8 0,-12-6 5,-7-5 102,-7-5 194,-4-1-429,-2-1-410,0-5-280,-3-4-812,-5-7 1630,-8-8 0,6 11 0,-2-1 0</inkml:trace>
  <inkml:trace contextRef="#ctx0" brushRef="#br1" timeOffset="200183">26576 7586 11474,'-30'42'626,"-1"-1"0,0 1 0,1 0 0,-1 0 0,-4 6 0,-1 1 0,2-3 0,5-6-570,-2 4 0,4-4-307,-1-1 0,0 0 290,2-2 1,0-3-470,2-2 1,2-2 530,-15 17 464,9-13-459,10-12 85,8-11-102,6-6 208,3-4-1027,1-1 0,0 0 0</inkml:trace>
  <inkml:trace contextRef="#ctx0" brushRef="#br1" timeOffset="207237">17314 8391 7341,'0'-8'2498,"0"2"-1915,0 6 3197,0-1-3634,0-1 16,0-1-67,0-1 12,0 1-62,0 1 268,0 1-380,-2 1 67,0 0 101,-4 0-101,0 0 5,-1 0 1,-2 0-6,2 0 6,0 0-1,0 0-10,1 0 38,0 0-38,1 0 10,-1 0-5,0 1 0,-1 1 0,0 1 0,1 0-22,-2 0 16,0-1 12,-1 1-12,0 1 12,-1 0 5,0 1 0,-1 1-16,0 0 5,0 1 0,1 0-6,0 0-11,1-1 6,-1 1 22,1 1-22,-2 0 61,1 1-50,-1-1 0,0 1 0,-1 1-39,0 1 39,1 1-5,-2 0-18,1 2 23,0-2 6,1 0 11,0 1-12,0 0-10,1 1 5,0 1-6,1 0 0,0 1 1,0 1-1,0 1 12,1 1-23,0 1 51,0 2-34,-1 0 5,0 2-5,0 1 0,0 1 0,1 1 6,-1 1-6,2 0 39,1 0-33,0 2 22,3-2-23,0 2 23,1-2-22,0 2-1,1-1 57,0 1-12,0 1 6,1-1-56,0 1 96,0-3-96,0 0 79,0 0-29,3-1 51,2 0-96,3 0 35,0 1-40,1-1 11,0 1 6,-1 0-12,1 0 29,4 9 11,-2-8-45,5 7-12,-4-11-27,4 1 78,0 1-27,2 2-7,1 0 51,2 1-50,0 0 44,1-1-44,-3-1-6,1-2 0,-2-4 0,-1-1-6,-1-2 12,0 3-12,0-2 12,1 2 27,1 1-33,0 0 28,1 0-28,0-2 0,2 1 0,0-4 0,1 1 0,1-3 12,0-1 32,1-3-44,2-1 84,1-3-78,2 0 61,0-2-61,2 0 33,0-3 6,0 1-45,-1-1 28,-3 0-23,-2 1 35,-4 0-40,-2-1 72,-3 1 35,-3-2 89,-2 0-11,-2 0-40,-2-1 74,-3-1-29,-1 0 73,-1 0 387,0 0-617,-1 0-548,0 0 6,-6 0-768,-6-2 1277,-14-6 0,12 4 0,-3-3 0</inkml:trace>
  <inkml:trace contextRef="#ctx0" brushRef="#br1" timeOffset="207876">17666 10092 10758,'3'-9'6710,"-1"2"-6710,-2 7-56,0 0 16,3 5 40,1 4 6,4 9 0,3 5 33,2 4-39,2 2 73,2 0-57,1-1 7,-1-3 10,-2-2-33,-1-4 0,-3-3 0,-3-6 6,-3-3-6,-2-2 67,-1-3 96,-1-1-102,-4 0-50,-5 1-11,-7 1 51,-20 7-18,4-1-27,-13 5 78,9 0-78,1 2 27,-2 2-33,1 0 0,3 1 6,3-2-1,5-1 18,6-4-12,5-3-5,5-3-6,4-2-51,2-3-1086,2-1 1137,15 0 0,-11 0 0,11 0 0</inkml:trace>
  <inkml:trace contextRef="#ctx0" brushRef="#br1" timeOffset="211027">20469 10763 8119,'-6'-7'4879,"1"2"-4649,5 5 694,0 0-829,3 0-89,3 0 27,5 0-27,5-1 50,3 0-56,5-1 0,3-1 0,4 0-6,17-2 17,-8 2-61,10-3-6,-13 4-17,-1-1-156,-1 1 16,1 1 22,0-1 124,-1-1 28,3 0-34,0 0 40,3-1-29,2-1 56,3 1 6,3-3 0,2 0-5,1 0-62,-1-1-96,2 1-542,-1 0 448,0 0-13,-2 0 164,0 1-40,-2-1 141,-2 3-68,-1-3 66,-2 2 7,1-2 0,-1 1 0,0-2 0,3 1 6,1-2 0,2 1 83,2 0-89,2-1 107,3 0-762,0 0 660,1 0-5,-2 1-83,-3 0 83,-2 2 5,-3 0-5,-3 2 434,0-1-373,15-3-72,-13 3 11,12-3 0,-18 3 6,-1 0-6,0 0 675,1-1-670,-1 2 114,0 0 43,-2 0 0,-1 0-72,1-1 67,-4 1-62,2-1-45,-2 1-22,-1 0-22,-2 1 33,-3 0-33,-2 1 16,0 0-16,-1-1-12,1 1 6,2 0-56,1-1 50,1 0-27,1 1 33,0-2 0,1 1-11,1 0 22,0-1-17,0 1 6,3 0 0,0 1-5,2-1 5,2 1-6,0 0-50,1-2 56,-1 1 0,0-1 0,-2 0 6,-1 0-6,-3-1 0,-1 0 0,-1-1 0,-1 0 5,-3 1 51,2-1-56,-1 1 23,2-1 27,-1 2-89,1-1 39,0 1 0,-1 0-51,2 1-33,-1 0 28,-2 2-5,-2-1 61,-2 1 0,-1-1 5,-2 1-5,-1-1 140,-1-2-33,-1 1 44,-2-1 157,-3 1 174,-3 1-12,-3-1-100,-3 1-23,-2 1-157,-1 0-190,-12 1 0,9 0 0,-9 0 0</inkml:trace>
  <inkml:trace contextRef="#ctx0" brushRef="#br1" timeOffset="215936">25879 8944 11267,'0'-5'5170,"2"-15"-4531,-1 16-259,3-13-32,-3 16-270,0 0-78,1 11 0,-1 7 67,3 14-61,-2 11 55,-1 4-55,0 6-6,-1-1 6,0-2-6,0-3 50,0 4-56,0-18-100,0 1-34,0-20-140,0-6-101,0-4-2912,0-2 22,0-6 3271,0-3 0,0 1 0,0-1 0</inkml:trace>
  <inkml:trace contextRef="#ctx0" brushRef="#br1" timeOffset="216494">25554 8965 12629,'53'-15'1149,"-1"-1"0,1 1 0,0 0 1,-13 4-1,2 1-1950,2-2 0,12-4 1,2 0-1,-3 1 1,-13 4 850,-7 4 0,-6 2-5,22-5 1147,-12 2-1192,-13 4 641,-11 1-641,-8 2-62,-4 1-1342,-3 0 0,0 0 0</inkml:trace>
  <inkml:trace contextRef="#ctx0" brushRef="#br1" timeOffset="219678">19489 10862 15395,'-7'2'0,"1"2"0,-4 8 0,-1 3-34,0 1 34,0 5 0,0 1-28,1 3 23,0 3 10,2 2-10,2 1 5,2 2-34,3 0 34,0-1 0,1 1-67,0-3-28,2 0 89,2-2-167,5-1 77,4-3-10,3 0-28,4-1-74,4-1 29,3-2-50,1-1 173,2-5 50,-1-2 6,1-3 56,-2-5-45,-2-2 112,-1-2 62,3 0-179,-9 0 83,1 0-72,-11 0 34,-4 0 5,-1 0-56,-2 0-1022,-2 0 1,1 0 0</inkml:trace>
  <inkml:trace contextRef="#ctx0" brushRef="#br1" timeOffset="220159">19810 11274 12107,'27'22'2380,"1"0"1,20 18-2381,-32-18 34,2 1-34,-2-2 0,0-1 0,-2-1-34,-1-4-201,-4-3 118,-2-3 117,-3-4 33,-3-2 57,0-1-90,-1-2 117,0 2-117,-5 0 101,-1 0-101,-7 1 67,-1 1-11,-2 2-5,0-1 22,-2 2-73,2 2 39,0 0-34,1 3 29,1 0-34,1 2-151,3 0-588,3 0-802,3 0 1541,2 3 0,2-9 0,0 1 0</inkml:trace>
  <inkml:trace contextRef="#ctx0" brushRef="#br1" timeOffset="223653">27871 10386 10618,'-4'-26'6144,"2"16"-5853,1-12-39,1 20-61,0 0-107,0 0-90,2 7 6,3 4 0,3 8-6,3 5 1,1 5-1,1 2 12,1 1-12,-1 2 1,0-2-1,-2-2-44,-1-3 5,-3-3 39,-1-5-39,-3-3 45,0-5 0,-1-3 0,-2-3 51,1-1 430,-1-1-335,3-1-84,0-1-62,5-6 44,1-4-38,6-7-6,3-4 34,7-6-40,7-2 6,6-5-282,9-2 279,-22 17 0,2 1 0,2-1 1,1 0 2,2 0 0,0 0 0,1 0 0,0 1-361,0 1 0,0-1 391,-2 2 1,0 0 31,-1 0 0,-1 1-54,23-13 132,-7 3-28,-8 4 23,-7 2 22,-8 5 163,-6 3-320,-7 4 765,-4 5-765,-4 1-880,0 2 292,-2 5-840,-16 12 1428,-25 18 0,16-13 0,-10 5 0</inkml:trace>
  <inkml:trace contextRef="#ctx0" brushRef="#br1" timeOffset="231332">17726 12804 8265,'12'2'4548,"-2"2"-4077,17 19-40,-3-2-106,5 4-140,2 1-6,4 1-90,1-1-49,-1-1-7,0-2-27,-6-3 16,-4-3-22,-6-3-123,-4-3-146,-6-3 107,-5-5 39,-1-1-2488,-3-2 551,1-5 2060,-1-1 0,0 0 0,0 0 0</inkml:trace>
  <inkml:trace contextRef="#ctx0" brushRef="#br1" timeOffset="231776">18074 12714 8125,'-23'36'1908,"1"1"0,0-2 0,2-1-1605,-4 13 27,-2 1-562,0 2 490,1-5-17,0-2-79,4-8 52,3-8-46,5-6 16,4-8 141,3-5-179,4-4 3,1-3-952,1 1 0,0-2 0</inkml:trace>
  <inkml:trace contextRef="#ctx0" brushRef="#br1" timeOffset="249306">19152 9000 14247,'4'1'650,"-1"0"1506,-3-1-2156,4 6 0,-3-4 0,3 4 0</inkml:trace>
  <inkml:trace contextRef="#ctx0" brushRef="#br1" timeOffset="251275">19912 11688 14006,'3'3'0,"-1"-1"0</inkml:trace>
  <inkml:trace contextRef="#ctx0" brushRef="#br1" timeOffset="255943">19930 11820 9750,'0'6'1209,"1"-2"-716,-1-4 437,1 1-863,-1 1 12,0 0 369,0 0-381,0-1 1652,0 0-1719,0 1 0,0 2 0,0-1 39,0 1-39,0-1 0,0-1 0,0 1 0,0-1 6,0-1-885,0 1-1328,3 0 2207,0-1 0,0 0 0,-1-1 0</inkml:trace>
  <inkml:trace contextRef="#ctx0" brushRef="#br1" timeOffset="256924">20273 13766 10662,'0'-7'3619,"0"-2"-3261,0 9 1099,0-2-1334,0 0 17,0 0-34,0-1 1,0 2 49,0-1 74,0 0 72,0-1-106,0-1 51,0-1-90,0-1 50,0-1-118,0 0 46,0 1-68,0 1-28,0 2-39,0 2-1402,0 0 0,0 1 0</inkml:trace>
  <inkml:trace contextRef="#ctx0" brushRef="#br2" timeOffset="268327">19957 6561 9374,'-5'0'5405,"1"0"-4363,4 0-1042,1 3 84,9-1-50,8 2 72,17-2-100,11 1 106,11-1-110,-24-1 1,2-1-549,2 1 1,0-1 520,3 0 0,0 0-29,0 0 1,0 0-248,-1 0 1,-1-1 230,-1 0 0,-1-1 64,25-2-50,-11-2 51,-12 2 10,-13 1 79,-10 1 51,-8 2 973,-4 0-3080,-3 0 165,0 3 1807,0 4 0,0-2 0,0 1 0</inkml:trace>
  <inkml:trace contextRef="#ctx0" brushRef="#br2" timeOffset="269318">21510 6151 12146,'0'32'1428,"0"0"1,0 28-1300,0-22-62,0 3-17,0 0-10,0 1-40,0 0 0,0-4-96,0-3-245,0-6-449,1-5-632,0-8 1422,3-4 0,-2-8 0,1-2 0</inkml:trace>
  <inkml:trace contextRef="#ctx0" brushRef="#br2" timeOffset="269961">21839 6200 15978,'-23'36'56,"5"1"-50,16-5 38,1 2-32,1 1-24,7 1-139,3-1-73,7-1-96,4-5-44,2-5 12,2-5 139,1-7 28,1-6 45,0-3 134,-1-3 12,1-7-12,-1-5 6,-3-10 0,-4-7 96,-3-2 150,-7-6 208,-4 1-68,-3-4 57,-2 3-51,-4 0 34,-3 2-90,-7 3 246,-13-4-464,5 12-62,-9-1-23,7 17-66,0 4 33,-2 3-17,1 6-56,1 7-241,3 9-621,4 9-1143,7 10 2078,4 14 0,5-24 0,1 2 0</inkml:trace>
  <inkml:trace contextRef="#ctx0" brushRef="#br2" timeOffset="279851">25413 6103 10483,'6'-18'5741,"-2"3"-5455,-3 15-280,-1 0-12,0 10 12,0 3 22,-1 15-28,-2 5 44,-1 9-38,-3 3-6,1 6 6,0-1-1,1 1 1,-1-4-6,1-4 11,-1-6 23,2-6-6,1-8-28,-2-7 0,3-5-398,-1-4-370,-1-3-861,-2-2 1629,-10-3 0,8 1 0,-5-1 0</inkml:trace>
  <inkml:trace contextRef="#ctx0" brushRef="#br2" timeOffset="280448">25104 6084 10366,'46'0'2772,"0"1"1,4-3-2742,-7 3 1,7 0 0,-5 0-1787,-8 0 0,-4-2 1797,4 0 0,-1-2 19,0 1 1,0-1 314,-3-1 0,1-1-276,26-4-88,-10 0 100,-11 2 525,-11 3-576,-12 1-49,-7 0 21,-6 2 683,-2 0-1729,-1 4-388,-3 7-2549,1 4 3950,-4 4 0,4-8 0,0-3 0</inkml:trace>
  <inkml:trace contextRef="#ctx0" brushRef="#br2" timeOffset="282801">18794 8990 11200,'14'-17'1630,"-2"1"-1154,-9 12 79,-1 0-124,-1 0-73,0 1-156,0 2 67,-1 0-303,3 1 28,0 0 12,2 6-6,2 2 0,2 11 6,1 3 33,2 5-34,1 2 35,-1 1-29,1 0 6,-2-2-12,1-3 1,-4-4-6,-1-5 0,-1-4 5,-3-4 1,0-5 84,-1 0-1,0-2 209,-1 0-30,2-1 52,1 0-164,3-1-66,3-5-40,2-4-44,5-6-6,3-4 0,4-3 50,3-3-44,3-3 28,4 0-29,2 0-10,0 0 5,2 3 0,1-1-12,-1 3 24,0-1 32,-2 4-38,-4 2 100,-4 3-106,-5 3 51,-8 4-51,-5 3 5,-6 4-5,-1 0-985,-2 2-24,0 8-850,-7 7 1859,-11 18 0,8-14 0,-6 4 0</inkml:trace>
  <inkml:trace contextRef="#ctx0" brushRef="#br2" timeOffset="290628">17544 10765 14863,'5'-7'1563,"4"1"-1395,11 13-62,2 5 18,4 6-80,2 7 24,-1 1-68,1 4 61,-1 2-61,-1 0 6,1 0-6,-5-3-157,-1-4-213,-3-4-503,-4-5-483,-3-4-683,-7-6 2039,-1-6 0,-3-1 0,0-2 0</inkml:trace>
  <inkml:trace contextRef="#ctx0" brushRef="#br2" timeOffset="290876">17820 10807 11659,'-17'7'5109,"-1"9"-5009,-1 16-32,-3 8 21,-4 2-89,-1 4 0,-2-1-101,1 0-1076,1-2-907,2 0 2084,-2 3 0,13-21 0,1-2 0</inkml:trace>
  <inkml:trace contextRef="#ctx0" brushRef="#br2" timeOffset="291791">16844 12938 17512,'-5'-17'68,"6"5"-1,8 20 84,9 6-95,8 9 56,5 6-106,7 2 66,5 4-38,3 0 0,2-3-521,-2 0 487,-5-6-96,-7-3 26,-8-5-126,-8-5-152,-8-6 40,-5-3-375,-3-2-723,-2-2-1257,-5-5 2663,-11-16 0,7 11 0,-6-9 0</inkml:trace>
  <inkml:trace contextRef="#ctx0" brushRef="#br2" timeOffset="292160">17232 12848 12006,'-31'48'931,"0"0"0,0 0 0,2-3 0,1-2 0,3-6-796,-12 10 33,-2-2-815,2-3 944,1-6-174,5-6 401,6-7-367,6-7 132,6-6-165,6-4-63,3-4 1,3-1-1372,1-1-2201,0 2 3511,0 1 0,0 0 0,0-1 0</inkml:trace>
  <inkml:trace contextRef="#ctx0" brushRef="#br2" timeOffset="297978">18861 9298 8209,'2'3'3361,"0"-1"1097,-2-2-4452,-6-1-12,3 0 40,-6-2-68,4 0 34,-1 0-5,-2 0 5,0 1-6,1-1-50,-2 0 112,0 0-123,0 0 56,-3 1 5,1-1-83,-12 1 27,5 0 23,-8 1 33,6-2-55,0 3 61,0-2 0,0 2 0,2-2 0,0 2-6,1-1-16,0 1 22,2 0 0,-2 0-40,1 0 35,0 0-63,-1 0 68,0 0-67,-1 0 67,-1 0-56,-3 0 50,1 1-50,-1 1 51,-1 2-29,-1 0 28,1 1 1,-1-1 10,1 1-10,0 0 16,-1-1-17,0 2 6,0-1 0,1 0-5,-2 1-29,3 0 17,-2 2 34,0-1-11,0 2 5,-1-2-11,0 2 6,0 0-12,-2-1 6,3 1-17,-3-1-22,1 1 28,0 1 5,-1-1 12,-1 1-12,0 1 40,-1 1-34,-2 1 0,1 1 0,-2-1 0,-1 0-6,2-1 6,-1 1 0,2-2 0,1 1 6,1-1 55,2 0-61,1-2 40,1 2-24,0-2-10,1 0 22,-1 0-22,2 1-12,-2 0 51,2 1-45,1 1 39,-1 1-39,0 1 0,0 1 0,0 1 0,0 2-6,-3 2 6,1 2-33,-3 1 33,-1 3 5,-1 2 46,-1 1-46,-2 2-10,0 0 5,0 1 0,2 1 0,2-2 0,1-1-6,4-1 12,1-2-17,2-1 44,1-1-10,2-1-23,-1-1 0,3 0-12,-2 0 12,1 0-5,2 2 10,-2-2-38,1 2 66,-2 1-21,-2 1-7,0 2-10,-1 2 5,0-1-6,0 0 6,-1 0 0,1 0-34,-2 0 68,1 0-23,1 0-5,1 0 28,3-1-28,-1 0-6,-5 14 5,4-8 197,-4 13-90,4-11-17,0 0-89,1 1 61,1 0-62,0 0 51,0 2-56,1-2 6,-2 3 0,1-2-1,1 1 29,0 1-29,2 1 46,1-1-51,-1 1 45,2 0-6,-1 0-39,1 2 0,-1 2 0,2 1-6,0 1-330,1 1 331,1 2 38,0-2-10,1-2-18,2-1 11,-1-4-16,2 0 17,0-5-12,2 0 1,1-1 44,1 0 12,0 19-57,0-11 74,0 13-40,0-17 341,0-1-375,0 0 31,0-2 43,1 1-68,1-1 101,2 0-112,0 0 84,2-1-79,-1 1 79,1-2-78,1 1-12,-2-1 6,3 0 0,-1-1-5,3-2 10,-2-1 35,3 1-40,-1 0 39,0 1-39,-1 0 11,-1 1-11,0-1 0,2 1 0,0 0 0,3 2 28,-1 1-22,1 1 44,1 3-39,0-1 112,2 1-123,0 0 20,-2-11 0,-1-1-20,9 18 14,-8-17 0,0-1-3,9 11-22,-2-1 22,1 1 28,1-2-39,1 1 73,1-2-73,1 3 5,1-3 1,1 2 0,1-3 44,1 2-44,2-3 38,0 1-44,2-3 62,0 0-56,1-2-6,0-2 0,2 1 0,0-1 0,1 0 11,-1 0-22,0-2 55,0 0-21,1 1-18,0-3 46,0 1-51,1-2 39,0 0-33,1 1-1,1 0 68,1 2-73,2-2 39,2 2-33,2-3-259,3 1 253,4 0 72,2 0-72,-27-12 0,0-1 0,1 0 0,0 0 0,0-1 0,0 0 0,0 0 0,1 0-3,-1-1 1,0 0 7,0-1 1,0 0-3,0 0 0,0-1 58,29 8-94,-1-4 38,-3 0-10,-4-4-23,-4 0 28,-8-2 0,-3-1 0,-8 0-6,-2-1 12,-4-1 22,-1 0-17,-2 0-22,-1 1 309,0 0-298,-1 0 0,0 2-34,-2-1 28,2 2 12,-1 0 11,2 1 28,0 3-79,2 0 40,1 3-6,2-2 11,0 1-6,1-1-5,-2-3-28,-1-1 23,-2-3 10,-4-1 51,-3-1-50,-5-2 50,-3 0 6,-3-1 89,-2 0-134,-4 0 27,1-1-27,-4 1-11,2-2-12,-1 1-89,-1 0 11,0 1 78,-2 0-134,0-1-39,0 1-62,-2-1 34,1 1-347,-2 0-107,-1 0-207,-1 0-152,-1-2-145,0 0-330,1-3 330,1 0 185,3-2 173,0-2 767,2-1 40,1-4 298,3-2 324,0-2 50,1-1 268,0 0-99,1 0-119,-1 3 146,0 2-67,0 2 107,1 2-264,-1 1-62,2 3-195,0 3-130,1 1 79,0 2-184,0 8-57,0 0 39,3 9-100,2-1 72,4 1-100,2 0-6,0-1 5,1-1-5,0 0 0,-2-1 51,0 0-68,-2-1 23,-3 0-12,-1-1-95,-2 2 45,-1-2 56,-1 1 84,-1-1 6,-5 1-85,-4-1 107,-14 5 0,6-4-112,-8 3 34,13-7-34,2-2-118,4 1-178,1-4-488,4 0-2482,1-3 3266,1 0 0,0-1 0</inkml:trace>
  <inkml:trace contextRef="#ctx0" brushRef="#br2" timeOffset="299388">19023 14949 10030,'-2'-4'4458,"0"1"-4223,-1-3-117,2 4-23,-2-4 11,3 6 29,0 0 55,0 5 91,0 8-136,0 9-33,-1 12-61,0 5-12,-1 7 11,-1 2-44,1 1-6,-1-5 33,0-5-44,0-7 50,2-9-5,-1-9 0,2-7 89,-2-5-123,2-18 33,-1-3 57,1-18 134,0-23-84,0 12-84,-1 16 0,2 0 179,2-10-95,-2 4 11,3 7-44,-1 6-107,-2 7 0,0 7-90,-1 5 57,0 4 27,0 2-5,0 6 22,0 10 11,-1 14-22,-2 15 0,-1 7 34,-1 5-28,2-2 66,0-4-66,3-8 22,-1-10 39,1-10 6,0-9 45,0-8-1,0-4-117,0-9-5,0-7-29,0-9-156,0-5-90,0-2-202,0 4-470,0 6-2515,-3 10 3467,-5 6 0,4 4 0,-3 0 0</inkml:trace>
  <inkml:trace contextRef="#ctx0" brushRef="#br3" timeOffset="316384">22644 6161 7470,'-6'-9'6111,"1"4"-5736,5-1 39,0 4-100,0 0 72,0 0-72,0-1-22,1 0-46,2-2-5,2 0-146,3-3-22,2-1-12,4-3-21,2 1 16,3 0-23,4 3 74,11 1-51,-8 3-56,7 2-12,-16 2-44,-2 1 12,-5 7-1,-3 5-34,-4 10 79,-2 7 51,-9 6 50,-6 7-96,-11 1 57,-6 4-62,-2-2 5,0-3-5,3-6 0,4-6 0,6-8 12,6-4-12,6-8 0,2-4 0,5-4 106,0-2-33,7-2-62,1-2 45,6-2-39,-2-2 22,2 0-39,7-1 0,-4 2 0,5 1-6,-4 1 1,-1 3-1,-1 0-78,0 1 84,-3 0-89,-1 0 89,-1 0-73,-2 0 22,0 0-55,-1 0-56,0 0-62,0 0-168,-2 0-410,-1 0-777,-2 0 1579,-1 0 0,-1 0 0</inkml:trace>
  <inkml:trace contextRef="#ctx0" brushRef="#br3" timeOffset="317039">23174 6084 5520,'-20'50'2319,"0"0"0,9-19-1221,-11 28 0,4-4-975,18-39 1014,1-6-1013,4-2 593,4-4-611,7-2 1924,5-2-1996,5 0 39,4 0 103,1-1-86,2-3-85,-2-1 90,-2 1-83,-3 0-1,-3 3-11,-4 1 0,-4 0 0,-6 3 0,-3 5 151,-4 6 6,-2 5 0,-2 4-85,-6 1 12,-2 2-50,-7 0 0,-1-3 5,-1-2-39,-1-4 33,0-3-33,0-3-5,0-4-292,-1 0-213,1-3-408,-2-2-768,-1-1-2756,2-1 4442,1-1 0,9 1 0,4-1 0</inkml:trace>
  <inkml:trace contextRef="#ctx0" brushRef="#br3" timeOffset="317535">23181 6061 2510,'45'-6'2093,"0"-1"1,0 1-1,17-2 1,-9 0 437,-20 4-2525,-6 0 1403,-9 1-1493,-8 0 578,-6 2-1787,-3 0 2797,-19 3-7547,1 4 6043,-17 1 0,18-1 0,3-1 0</inkml:trace>
  <inkml:trace contextRef="#ctx0" brushRef="#br3" timeOffset="324409">19458 8389 8209,'-5'-8'3282,"-2"2"-2772,6 6 2038,-2 0-2553,7-1-29,0 1 51,5-1-56,-1 0 33,2 0 1,1-1-23,2 1 22,2 0-44,2 0-130,1 1-150,3 0-420,11 0 419,-6 0 29,9 0 44,-11 0 157,1 0 45,-1 0-73,2 0 39,-1 0-27,1 0-219,0 0-11,1 0 95,-1 0 44,1 0 63,0 0-68,1 0-11,-2 0 45,1 0 89,-1 0-128,0 0-57,0 0 35,-1 0 54,0 0-66,1 0-146,0 0-66,0 0 27,1-1-11,-1 0 168,0-1 207,-1 1 68,1-1-12,-1-1 11,1 0-520,1-1 526,7 0 0,-17 1 0,3 1 0</inkml:trace>
  <inkml:trace contextRef="#ctx0" brushRef="#br3" timeOffset="325231">21276 8234 6585,'53'-7'340,"1"0"1,0 0-1,-5 1 1,-1-1-1,-11 3-289,-5 1 5,0-1-23,1 0 29,1 0-6,1-2 50,1 0 6,0-2 90,0 1-101,1-1-28,-1 2-62,0-1 45,1 1-16,0 0 88,0 0 85,0 1 11,17-4-157,-14 4 23,11-3-45,-17 3 56,-1 0-23,0 0 6,-1-1-22,-1 2 5,0-1 22,0 0-27,1 1 28,0-1-51,0 0 6,-1 1-45,-1 0-96,-2 1-139,-2 1 0,-1-1-23,0 1 23,-1-1 146,2 0-169,1-1 56,1 0-101,2 0 6,0 0 6,1 0 112,1 0 61,1-1-274,-1 1 73,-1 0 247,-2 0 72,-1 1 168,-1-1 145,-2 1-61,1 0 101,-3 0 22,2 0 29,-3-1 162,2 0 341,4-2-370,-8 2 63,2-1-63,-11 2-77,-2 1-107,-1 0-73,-4 2-73,-1-2-73,-1 1-2749,-1 0-365,-10 1 2980,-2 0 0,-1 0 0,5 0 0</inkml:trace>
  <inkml:trace contextRef="#ctx0" brushRef="#br3" timeOffset="328553">26788 6091 10315,'-5'-1'2829,"1"0"-2527,4 1 23,0 3 78,-1 4-61,-1 8-101,-2 7 16,0 8-167,-1 6-6,-1 4-51,0 2 12,0 0-6,1-4-33,1-2 22,0-3-22,2-4 72,0-4-72,1-3-6,-1-5-40,0-3-424,1-3-416,-1-5-380,1 0-683,-3-3 1943,-4 0 0,4-3 0,-2 1 0</inkml:trace>
  <inkml:trace contextRef="#ctx0" brushRef="#br3" timeOffset="329020">26846 5950 9822,'38'-6'2313,"0"0"1,-2 1-1,-4 1-2307,-4 4 5,-1 1 22,0 1-27,-3 2-12,-2 2-50,-4-1 0,-3 0-190,-1 0-84,-5-1-113,-2 1 11,0 0-301,-3-1-365,1 2-566,-4 1 1664,1 6 0,-2-6 0,0 2 0</inkml:trace>
  <inkml:trace contextRef="#ctx0" brushRef="#br3" timeOffset="329451">26786 6204 10130,'43'4'2586,"0"-1"0,1 0 0,6 3-2575,-2-4 0,8-1 0,-13-1-11,-17 0 39,-16 0-33,-5 0-12,-2 0-2917,-3 0 2923,1 4 0,-1-3 0,0 3 0</inkml:trace>
  <inkml:trace contextRef="#ctx0" brushRef="#br3" timeOffset="333074">16909 8236 7772,'0'-5'3854,"0"-1"-3518,0 5 700,0-1-857,0 0 180,0 2-12,0-3-241,0 1-16,0 1-90,-1-1 0,0 2-34,-3-1 34,2 1 6,-3-1 0,1 0-6,-2-1 5,-1 2-5,-1-1-11,-1 1 11,0 0-11,0 0 11,1 0 0,0 0-23,1 0 57,-1 0-28,0 0-6,0 0-6,-4 0 0,3 0 6,-3 1-5,3 1 5,0 2 0,0 0 5,0-1 1,0 0-6,-4 3 0,0 0 0,-2 2-6,2-1 1,2 0 10,-3 0 23,3-1-22,0-1 11,1 0-17,1 0 0,-3 2 0,3-1-6,-2 1-22,2-1 28,1 0 0,-1 1 11,0 0-5,0 1 0,0 0-6,0 1 5,-1 1-10,-1-1 5,1 1 0,-2 1 0,1 1-6,-2 1 12,0 1-6,0 1 5,0 0-5,0 0 0,0 1 0,2 0-5,-1 1-23,0 1 28,1 0 5,0 1 107,1 1-106,0 1 67,-2 10-62,4-6 45,-3 8 11,4-7 23,2 0-34,-2 3 89,2 0-78,-1 3-33,1 1 11,0 2-34,0 1-5,2 0-6,0 1 28,0-1-17,2 0-11,0 0 5,1 0 51,0-1-56,0-1-11,3 16 6,1-12 5,4 13-6,4 2 0,-1-10 6,3 12-5,-3-18 5,1-2 0,0-2-6,1-1 6,2-3-5,-1 0 5,3-2 0,1 0-6,1-1 12,2 1 27,0 0-33,2 1 39,1 0-39,0-2 0,1 2 6,0-2 0,10 8 27,-8-7 34,8 4-67,-13-9 68,-2-1-52,-1 0 18,-3-1 0,-1 0-34,-2 0 56,0-3 39,0-2 101,-2-1-78,3-4 117,-1-1-84,3-3 12,0-1-107,2-1 28,-1-1-51,-1-1-27,-1 1-6,-3-2 0,-2 0 45,-3-1 39,-4 0 123,0 0-537,-2 0-130,-5-5-319,-2 1-408,-5-6-291,-2 2 10,-1-2 40,-1 2 503,1-3 382,1 0 543,2-1 437,3 0-34,3-1 483,2-1-265,2 0 163,1 1-134,0 1 11,0 2 73,1 1-51,1 3-112,-1 3-140,1 1-72,-2 2 39,2 0 106,-1 0-319,4 5 56,-1 2-101,4 8-12,1 1 18,2 2-62,0-1 34,2 1-79,-1 0 67,-1-2-100,1 1 67,-1-2-68,0-3 23,-2 0-28,-1-3 0,-1-1 0,-2-1-5,0-1 5,-3-1 0,1-2 0,-2 0 5,0 1-5,-1 2 6,-2 0-6,-5 2 11,-4-1-11,-7 2 11,-4-2 23,-4 2-17,-3-2-12,-1 2 51,0 0-50,2 1 44,3 0-50,5-1 0,4 0-5,6-2-191,5-3-555,3 0-599,17-3 1350,16-2 0,-9 0 0,6-1 0</inkml:trace>
  <inkml:trace contextRef="#ctx0" brushRef="#br3" timeOffset="342962">27058 8567 9218,'0'-8'4732,"0"62"-4172,0-16-300,-1 7 1,1 2 198,-3 10-650,0 4 465,-1 1-162,0-2 11,2-3-83,0-7 21,1-3 137,1-10-198,0-5 101,0-9-342,0-4-313,0-8-365,0-4 34,0-4 885,-2-2 0,1-1 0,-1 0 0</inkml:trace>
  <inkml:trace contextRef="#ctx0" brushRef="#br3" timeOffset="343389">27049 8634 10332,'54'-5'2980,"1"0"0,-9 0-2958,-6 3 0,8 0 1,-9 0-18,-4 2 1,-3 0 28,-4 0-34,-5 0-34,-4 0-257,-6 0-196,-4 0-388,-4 1-222,-3 2-208,-2 2-292,-10 7 1597,-15 9 0,10-9 0,-7 4 0</inkml:trace>
  <inkml:trace contextRef="#ctx0" brushRef="#br3" timeOffset="343765">26966 9071 12556,'52'1'979,"-1"-1"0,1 1 0,-6-1 0,-1 1 0,-8-1-923,-4 0 11,-7 0-67,-3 0 6,-8 0-6,-4 0 0,-4 0-90,-3 0-168,-2 0-957,-2 0 5,0 4 1210,-11 7 0,8-4 0,-8 3 0</inkml:trace>
  <inkml:trace contextRef="#ctx0" brushRef="#br3" timeOffset="351775">17646 10601 7755,'-6'-12'2717,"0"5"-2717,5-1 0,-1 7 0,-1 1 3786,2 0-3786,-1-1 0,0 1-50,0-2 50,-4 2 28,3-1-17,-4 1 39,1 0-44,0 0 33,-1 0-39,-1 0-5,1 0-7,-2 0-32,-1 0 38,0 0 12,-2 1-6,1 0 28,-6 4-23,4-1-5,-6 4 0,5-3 0,0 1-5,-1-2-1,0 1 0,1 1-66,-1-1 72,2 1 0,0 1 0,-1-1 11,-4 5-17,3-2 1,-3 3 5,5-1-40,-1-1 1,1 2 39,1-1 0,-1 2-45,2 0 45,1 1-50,-3 5 61,6-4-11,-4 4 0,5-4 11,0-1-22,-1 2 50,0-1-5,1 1-34,0 0 0,1 1 39,0-1-33,2 0 67,-2 1-68,3 1 107,-2 1-106,0 2 100,1 0-95,-1 2 45,1-1-16,-1 2 27,1 2 11,-1 1-67,2 0 135,-1 1 11,-1 0 39,2 1-107,-1 0 79,-1 1-156,2 0 83,0-1-83,1-1 32,1-2-38,0 0 0,0-2 33,0 0-39,0-1 50,0 0-39,0 1 17,1 0-28,1 1 0,0 2 0,3 3 6,-2 0 22,2 3-22,0 0-1,1 1-5,0 0 62,1 0-57,2-2 18,-1-1-18,4-4-5,-1-2 6,11 7-6,-4-10 6,7 8 27,-7-10-33,-1 0-73,2 3 73,0 0 0,0 1 0,0-1 6,-2-1-6,1 0 6,-2 0-6,2-1 50,2 2 23,0-3-73,4-1 28,0-2-23,2-4-5,1-1 34,0-1-28,1-2-1,1 1 29,0-3-17,0 1 22,-1-2-17,0 0-22,0-4 34,0 0-34,1-2 0,-1 0 5,-1 0-5,-2 0 6,-2 0 44,3 0-44,-8 0 11,0 0-17,-11 0 0,-2 0 33,-3 0 539,-1 0-4079,0 0 791,-5-1 2716,-4-5 0,2 3 0,-1-3 0</inkml:trace>
  <inkml:trace contextRef="#ctx0" brushRef="#br3" timeOffset="352271">17894 12283 10746,'-4'-10'4795,"5"6"-4728,4 1 113,4 10-85,3 4 34,1 2-124,2 1 40,-1 1-39,1 0-1,-3 0 68,4 5-67,-5-6-1,2 2 34,-6-6-39,-2-3 68,-1 2-68,-2 0 0,-1 1 50,-1 0 12,0 2 134,-4 1-12,-3-1 29,-5 2-67,-4-1 27,-2 1-66,-2-1 5,0-1-45,0 1-17,2-1 18,3-1-68,1 0 0,5-3 0,2-1-101,4-4-403,1 0-795,2-2 1299,12-13 0,-9 9 0,9-8 0</inkml:trace>
  <inkml:trace contextRef="#ctx0" brushRef="#br3" timeOffset="353526">20197 13040 7425,'-8'0'493,"-26"0"481,24 0-100,-19 0-308,24 0 89,1 0-112,1 0-229,1 0-224,0 0 251,0 0 158,1 0 2683,0 0-3087,5 0-84,4 0 112,7 0-50,14-2-73,-4 0 0,11-2 0,-9 1-196,6-1 17,-9 1 106,0 1-213,-14 1 79,-5 1-202,-3 0-3495,-2 0 3904,-9 0 0,7 0 0,-7 0 0</inkml:trace>
  <inkml:trace contextRef="#ctx0" brushRef="#br3" timeOffset="353975">20137 13123 8181,'51'8'7786,"-6"-2"-7691,-22-6-84,1-1 62,0-1-67,11-4 50,-10 1 11,6-2 78,-14 3-55,-4-1-17,-3 1-68,-4 2-10,-3 1-1407,-2 1-475,-2 4 1887,-8 6 0,5-3 0,-5 2 0</inkml:trace>
  <inkml:trace contextRef="#ctx0" brushRef="#br3" timeOffset="365058">19565 13230 9290,'-5'-6'2688,"1"2"-2194,4 4 2272,0 0-2654,-1 4-45,1 3-67,-1 4 90,1 4-33,0 4 32,0 5-78,0 4 23,0 5-34,0 2 0,1 3 84,5 1-84,2 0 0,6 1-162,2 1-371,3 0 387,1-1 146,4-2-145,2-2 33,3-4 106,3-5 6,1-6 0,2-5 6,0-4 33,1-5-39,-3-4 90,2-1-40,-5-2 23,2 0-17,-3 0 17,1 0-1,-2 0-21,-2-1 72,-3 0-33,-4-2 33,-3 0-44,-5 0 44,-2 1-33,-5 1-1,-1 1-38,-1 0-5669,-1 0 5618,-5-4 0,2 3 0,-2-3 0</inkml:trace>
  <inkml:trace contextRef="#ctx0" brushRef="#br3" timeOffset="365428">20166 13674 11934,'17'16'4576,"0"0"-4442,-3 6-55,2-2-34,-1 0-17,3-4-23,-1-2 51,1-3-50,-1 0 5,-2-3-11,-4 0 0,-2-2 0,-5 1 224,-2 1-39,-2 2-40,-7 2-5,-5 1 118,-18 9-219,6-5-28,-7 5-11,14-8-218,4-1-639,2 1 857,0 6 0,5-10 0,0 1 0</inkml:trace>
  <inkml:trace contextRef="#ctx0" brushRef="#br3" timeOffset="367759">19516 13921 13345,'1'-5'1434,"0"1"-1171,-1 4-263,-3 0 56,-2-1-50,-2 0 100,-2-1-106,-1 0 73,-2 0-62,0 1 28,-2-1 34,-2-1-34,-11 0-33,6 0 78,-10 1-39,9 1 45,-3 1-79,0 0 45,-3 0-50,-1 3-1,-5 2-5,1 4 6,-3 4-6,-1 1 0,-1 3 28,0 2-17,1 1 6,0 1-17,2 4 0,2 0 50,2 5 18,3 2 27,3 3-90,5 4 119,5 2-52,7 3 102,5 3-124,3 1 6,0 2-11,3-2-39,3-2 5,3-3-5,0-7-6,-3-6 16,2-7-16,-5-6 0,3-5 152,-4-4-24,0-5-27,0-1 185,-1-2-169,1 0-49,-1 0-68,0 0-112,1 0-129,-1 0-134,2 0-516,0 0-319,1 0-896,-2 0 2106,0 0 0,-2 0 0</inkml:trace>
  <inkml:trace contextRef="#ctx0" brushRef="#br3" timeOffset="368150">18633 14655 11693,'20'3'6161,"-1"1"-6010,-1 7-95,2 0 11,0 3-67,1 0 45,-1 0-11,1 0-51,-2-2 17,-2-1 0,-1-2-62,-3-2-55,-3-1-51,-2-4-28,-3 0-28,-2-2-325,-2 0-549,0 0-1741,2-5 2839,2-13 0,-1 9 0,0-7 0</inkml:trace>
  <inkml:trace contextRef="#ctx0" brushRef="#br3" timeOffset="368416">18939 14595 17412,'-9'21'392,"0"1"-348,0-1 74,0 1-45,0-1 22,0-1-95,1-2 0,0-3 0,4-3-179,0-3-303,2-4-767,1-2 1249,1-2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51F51-6AB1-AC43-B62C-B60362BA7F0A}" type="datetimeFigureOut">
              <a:rPr lang="en-US" smtClean="0"/>
              <a:t>6/8/25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A77E4-75E9-0742-B9B4-8337C6A50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9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A77E4-75E9-0742-B9B4-8337C6A509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3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A77E4-75E9-0742-B9B4-8337C6A509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6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B2B97-C1AC-C602-58FB-356783A76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5717A-D9AF-8B38-15D7-3E36E636D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9C340B-6C45-879B-11BA-C4C6F9C05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348F6-3D04-F60E-1742-C80E1DE4E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A77E4-75E9-0742-B9B4-8337C6A509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1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23A65-F6F0-3286-7DE9-8CEF8EA94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9FD95-CB59-2714-44EA-31085B220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F9F936-06AD-EB19-E889-72607C153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CD8F-299F-AE7C-759C-4A843AF57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A77E4-75E9-0742-B9B4-8337C6A509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0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FB249-9330-9639-1240-6A7878BE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FB3B29-235B-D376-48D6-F86CD2271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CA71A-17F7-CDC5-4638-7308DA999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72A2F-C1EB-337A-A47C-C5EA23828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A77E4-75E9-0742-B9B4-8337C6A509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0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FF52E-0EA7-1CBD-9B13-9D2781231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0BB832-7DC7-C65B-1A23-6343A4306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40134-620A-49F2-4D55-14627A07F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9ABB6-707D-F018-9D62-D2EB99651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A77E4-75E9-0742-B9B4-8337C6A509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8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4CED-A326-09E5-B73D-7A8E0A451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24DDB-F33F-BE6D-356A-09CE1404A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AC520-8B5E-B821-8048-43B62288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5AB7B-220A-392A-EAC2-0B48CAA8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61288-8EE6-E83A-D9B6-6EB4D8AC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2C92-5F61-9C93-49F7-986978ED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48BAF-6066-013F-B141-E42F06EAF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B9CBF-78FF-857D-051B-44C99AE9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E0AAC-99BC-DCBD-D211-24EE8EEC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DDCB1-C229-2E8A-0C7A-9727975B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92D8B-1632-E44F-5994-FABF0A62B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6C400-32EE-47ED-F6F0-CCFD7722B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53B45-4575-606E-C6DD-365B0D74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3DB1D-D332-5F97-927F-9C62E752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BD366-E98A-6BA6-ED92-A59872FA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FEA4-F0D8-C1FD-6376-A5156DFD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3E81-9A00-4B2C-AA28-431C3BBCE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87FAA-C0B7-1CCF-0F83-6E9E709A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432CD-68ED-F26C-400E-4D70A58D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6CD76-DEC1-314E-4585-D117B4D1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5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9FBB-A854-3B5E-9BC0-72840174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823B8-AAD2-EDF4-858A-2E7CFCA42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CA2F-0E7F-99D5-7BAE-45A6333A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212C-E58F-3A93-24B3-FAA898C5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3008-D618-4F75-ADBC-FB9B89B0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1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55A8-9F6D-1066-D042-17C2E33C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4243-CCFF-AE61-963D-D87DAD7EF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8E6F7-B5A0-21EE-8E3A-691B1F1A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DEFF2-DFFE-77AA-5C0E-8EC4C7C1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AFA2A-424A-E2AA-C0C1-17088CDA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AC88C-80F9-EA67-C35B-574D639C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70A9-A9C8-0FDC-A88C-8C11A925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F836D-0D28-DA97-D7CC-18E2074C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32F80-EF81-957B-59D0-3C70F1901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58D26-82E6-8969-155F-BFCB79D71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AAE86-5533-4296-564F-1DEC90905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838DA-7637-7F2B-4A5A-C92EA9FA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A8482-A508-802F-8811-9641E1B5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45E69-B9DD-9C0C-F3EE-80B9F299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B49C-355B-EA64-C9F9-C6BDE4A0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75461-1DBE-1D64-0017-7B5AAB0E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029A5-4525-2958-D79A-643CF81F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B7427-7114-E660-32C5-9C6AEB75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3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A945F-BBB5-6731-C1F5-6B1AF255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DF7D6-0BFD-4453-471E-BC348ACD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BD3F9-61DE-AA30-9760-E38EC3D7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9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FE1DE-B109-CE48-A802-F55CB896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09E8A-63FB-5753-F4E4-1F2B621F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17DB6-F193-F825-D654-48E0D0D3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3CBA1-78F5-E5E2-4388-56C3A4CD8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0DA12-F4E0-17C2-B209-8F80557B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81350-B612-E797-A154-3EA2E174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9F35-8B43-6F9B-B04F-B5C64D1D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F8A02-C951-D87E-ECDA-698E85C11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DBB56-8C89-26E9-95A5-F855A88D5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9700F-CB6A-A717-68F9-A635D8B2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53BD9-E946-B655-CC0D-9EE1C325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FDAC5-D4ED-AC31-FEDA-1A2E76CC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0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4897E-8A09-24E2-2661-B730162D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4FC91-2F21-A8DD-F8E5-2F48195BE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2FCD8-2A0A-6535-96CA-531585C50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714FF7-3F38-3445-B053-A9EC7D2B41C4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A4597-1D30-2235-9F8A-8117E0C68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08E6C-902E-EA5E-F821-B7C58798A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4978F-BF46-9941-BFDA-52E80F52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AF0E-8895-0100-56E0-7B9D00E7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Quiz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86B7F-CD94-B098-B64C-3D017D4E804F}"/>
              </a:ext>
            </a:extLst>
          </p:cNvPr>
          <p:cNvSpPr txBox="1"/>
          <p:nvPr/>
        </p:nvSpPr>
        <p:spPr>
          <a:xfrm>
            <a:off x="838200" y="1713941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Q. 1) What this expression evaluates to?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89268-7D19-84DF-BD42-D8C36DB70078}"/>
              </a:ext>
            </a:extLst>
          </p:cNvPr>
          <p:cNvSpPr txBox="1"/>
          <p:nvPr/>
        </p:nvSpPr>
        <p:spPr>
          <a:xfrm>
            <a:off x="1420906" y="2484906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5+4/2+10*2-3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F7A2BE-5545-9F77-72F0-73427F28E352}"/>
                  </a:ext>
                </a:extLst>
              </p14:cNvPr>
              <p14:cNvContentPartPr/>
              <p14:nvPr/>
            </p14:nvContentPartPr>
            <p14:xfrm>
              <a:off x="4902480" y="2271960"/>
              <a:ext cx="3968280" cy="1897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F7A2BE-5545-9F77-72F0-73427F28E3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3120" y="2262600"/>
                <a:ext cx="3987000" cy="19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9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8D200-A560-EEFC-4078-EF706A56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7167-C870-A0A2-15C5-24D6C5F3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If-else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23145-0FA7-2C56-FC3F-9967FB0DC4EB}"/>
              </a:ext>
            </a:extLst>
          </p:cNvPr>
          <p:cNvSpPr txBox="1"/>
          <p:nvPr/>
        </p:nvSpPr>
        <p:spPr>
          <a:xfrm>
            <a:off x="838200" y="1839448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Example:</a:t>
            </a:r>
          </a:p>
        </p:txBody>
      </p:sp>
      <p:pic>
        <p:nvPicPr>
          <p:cNvPr id="5" name="Picture 4" descr="A white card with red text&#10;&#10;AI-generated content may be incorrect.">
            <a:extLst>
              <a:ext uri="{FF2B5EF4-FFF2-40B4-BE49-F238E27FC236}">
                <a16:creationId xmlns:a16="http://schemas.microsoft.com/office/drawing/2014/main" id="{FDF2E8D9-AA3D-BB1E-8A27-6568B3508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449873"/>
            <a:ext cx="5257800" cy="1577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EA33E-7CAF-5FCF-5D26-C621EEF56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29462"/>
            <a:ext cx="5257800" cy="393700"/>
          </a:xfrm>
          <a:prstGeom prst="rect">
            <a:avLst/>
          </a:prstGeom>
        </p:spPr>
      </p:pic>
      <p:pic>
        <p:nvPicPr>
          <p:cNvPr id="11" name="Picture 10" descr="A white rectangle with red text&#10;&#10;AI-generated content may be incorrect.">
            <a:extLst>
              <a:ext uri="{FF2B5EF4-FFF2-40B4-BE49-F238E27FC236}">
                <a16:creationId xmlns:a16="http://schemas.microsoft.com/office/drawing/2014/main" id="{38521EBD-E18E-E56A-07B1-051BB33C5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576" y="2449873"/>
            <a:ext cx="5257800" cy="1749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2295DC-F076-171F-8119-31E0BFD4C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577" y="4353175"/>
            <a:ext cx="5257800" cy="5399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642ED5-C4C1-CEEB-6629-0D5DB8AD35CE}"/>
                  </a:ext>
                </a:extLst>
              </p14:cNvPr>
              <p14:cNvContentPartPr/>
              <p14:nvPr/>
            </p14:nvContentPartPr>
            <p14:xfrm>
              <a:off x="847080" y="2580120"/>
              <a:ext cx="7531920" cy="224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642ED5-C4C1-CEEB-6629-0D5DB8AD35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7720" y="2570760"/>
                <a:ext cx="7550640" cy="226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6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AD107-BCBA-1860-F1B4-43A0AB8F3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1687-2EE1-FEE2-FCDD-B618BE38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If-</a:t>
            </a:r>
            <a:r>
              <a:rPr lang="en-US" u="sng" dirty="0" err="1">
                <a:solidFill>
                  <a:schemeClr val="bg1"/>
                </a:solidFill>
                <a:latin typeface="Produkt Regular" pitchFamily="2" charset="77"/>
              </a:rPr>
              <a:t>elif</a:t>
            </a:r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-else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EEB3F-026F-73F6-88B0-0C34180FE0FF}"/>
              </a:ext>
            </a:extLst>
          </p:cNvPr>
          <p:cNvSpPr txBox="1"/>
          <p:nvPr/>
        </p:nvSpPr>
        <p:spPr>
          <a:xfrm>
            <a:off x="838200" y="1839448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Used when you have multiple conditions to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BFF4B-7E72-B598-2862-ADBBE0193DCD}"/>
              </a:ext>
            </a:extLst>
          </p:cNvPr>
          <p:cNvSpPr txBox="1"/>
          <p:nvPr/>
        </p:nvSpPr>
        <p:spPr>
          <a:xfrm>
            <a:off x="838200" y="2556625"/>
            <a:ext cx="5159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if &lt;condition1&gt;: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	statement1</a:t>
            </a:r>
          </a:p>
          <a:p>
            <a:pPr lvl="1"/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elif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&lt;condition2&gt;: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	statement2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else: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	statement3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5A8CE4-6345-745B-E7A7-63B3DA27234C}"/>
                  </a:ext>
                </a:extLst>
              </p14:cNvPr>
              <p14:cNvContentPartPr/>
              <p14:nvPr/>
            </p14:nvContentPartPr>
            <p14:xfrm>
              <a:off x="1233720" y="1199880"/>
              <a:ext cx="9149760" cy="433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5A8CE4-6345-745B-E7A7-63B3DA2723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4360" y="1190520"/>
                <a:ext cx="9168480" cy="43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67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E0DF0-9D4A-B133-D718-5529CB45F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96EE-CA4F-080B-E207-86911AEA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Quiz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7AB85-425B-E5D6-B07B-1D5E575BFB5F}"/>
              </a:ext>
            </a:extLst>
          </p:cNvPr>
          <p:cNvSpPr txBox="1"/>
          <p:nvPr/>
        </p:nvSpPr>
        <p:spPr>
          <a:xfrm>
            <a:off x="1393197" y="2401592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5+4/(2+10)*(2-3)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A295D-653A-FEE5-DF94-43861967F366}"/>
              </a:ext>
            </a:extLst>
          </p:cNvPr>
          <p:cNvSpPr txBox="1"/>
          <p:nvPr/>
        </p:nvSpPr>
        <p:spPr>
          <a:xfrm>
            <a:off x="838200" y="1713941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Q. 1) What this expression evaluates to?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101875-1506-9AC1-295C-7CC7EF542683}"/>
                  </a:ext>
                </a:extLst>
              </p14:cNvPr>
              <p14:cNvContentPartPr/>
              <p14:nvPr/>
            </p14:nvContentPartPr>
            <p14:xfrm>
              <a:off x="1783800" y="2812680"/>
              <a:ext cx="5291280" cy="2121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101875-1506-9AC1-295C-7CC7EF5426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4440" y="2803320"/>
                <a:ext cx="5310000" cy="21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157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D9B54-E063-B79B-1C99-A078297FA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8C97-4084-C92B-E3DB-506792F3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Quiz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A7D1C-4AD3-930C-E3C4-E01DC52D783F}"/>
              </a:ext>
            </a:extLst>
          </p:cNvPr>
          <p:cNvSpPr txBox="1"/>
          <p:nvPr/>
        </p:nvSpPr>
        <p:spPr>
          <a:xfrm>
            <a:off x="1351633" y="2456824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5+4//(2+10)*(2-3)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ACB55-3D16-3F57-0C81-52C91B1B11DD}"/>
              </a:ext>
            </a:extLst>
          </p:cNvPr>
          <p:cNvSpPr txBox="1"/>
          <p:nvPr/>
        </p:nvSpPr>
        <p:spPr>
          <a:xfrm>
            <a:off x="838200" y="1713941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Q. 1) What this expression evaluates to?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0CCF15-ACDF-5475-ECF0-0B783CA2D746}"/>
                  </a:ext>
                </a:extLst>
              </p14:cNvPr>
              <p14:cNvContentPartPr/>
              <p14:nvPr/>
            </p14:nvContentPartPr>
            <p14:xfrm>
              <a:off x="1843200" y="2914200"/>
              <a:ext cx="3070800" cy="2062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0CCF15-ACDF-5475-ECF0-0B783CA2D7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3840" y="2904840"/>
                <a:ext cx="3089520" cy="20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079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9574-B343-980E-B833-2258C6F8DA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D1E94-C7AC-D68D-82D5-C4B627E96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Artificial Intelligence</a:t>
            </a:r>
          </a:p>
          <a:p>
            <a:r>
              <a:rPr lang="en-US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Ajit Chavan</a:t>
            </a:r>
          </a:p>
          <a:p>
            <a:r>
              <a:rPr lang="en-US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Cornell College</a:t>
            </a:r>
          </a:p>
        </p:txBody>
      </p:sp>
    </p:spTree>
    <p:extLst>
      <p:ext uri="{BB962C8B-B14F-4D97-AF65-F5344CB8AC3E}">
        <p14:creationId xmlns:p14="http://schemas.microsoft.com/office/powerpoint/2010/main" val="285251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71D47-DBD3-B68B-029E-ACA7582E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7E03-FEA5-E851-D621-70247464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Basics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1B0AA-0706-DA5C-7513-616E2E0AE082}"/>
              </a:ext>
            </a:extLst>
          </p:cNvPr>
          <p:cNvSpPr txBox="1"/>
          <p:nvPr/>
        </p:nvSpPr>
        <p:spPr>
          <a:xfrm>
            <a:off x="838200" y="1713941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Each statement on new 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7126A-F008-C276-9818-48C8EC7858EC}"/>
              </a:ext>
            </a:extLst>
          </p:cNvPr>
          <p:cNvSpPr txBox="1"/>
          <p:nvPr/>
        </p:nvSpPr>
        <p:spPr>
          <a:xfrm>
            <a:off x="838200" y="2605929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Types of statements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50B08-344E-021B-1158-AB87DC2BC286}"/>
              </a:ext>
            </a:extLst>
          </p:cNvPr>
          <p:cNvSpPr txBox="1"/>
          <p:nvPr/>
        </p:nvSpPr>
        <p:spPr>
          <a:xfrm>
            <a:off x="1232647" y="3267084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Assignment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F6F5D-07BB-55B6-DBCE-029FAC584811}"/>
              </a:ext>
            </a:extLst>
          </p:cNvPr>
          <p:cNvSpPr txBox="1"/>
          <p:nvPr/>
        </p:nvSpPr>
        <p:spPr>
          <a:xfrm>
            <a:off x="1232647" y="3928239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Function call, return statements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27D5F-53CE-993E-06AD-63DF135B6BA9}"/>
              </a:ext>
            </a:extLst>
          </p:cNvPr>
          <p:cNvSpPr txBox="1"/>
          <p:nvPr/>
        </p:nvSpPr>
        <p:spPr>
          <a:xfrm>
            <a:off x="1232647" y="4589394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Conditional statements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7ACF0E-E8C8-D9E8-CCD1-171CC25261F8}"/>
              </a:ext>
            </a:extLst>
          </p:cNvPr>
          <p:cNvSpPr txBox="1"/>
          <p:nvPr/>
        </p:nvSpPr>
        <p:spPr>
          <a:xfrm>
            <a:off x="1232647" y="5250549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Loop statements</a:t>
            </a:r>
          </a:p>
        </p:txBody>
      </p:sp>
    </p:spTree>
    <p:extLst>
      <p:ext uri="{BB962C8B-B14F-4D97-AF65-F5344CB8AC3E}">
        <p14:creationId xmlns:p14="http://schemas.microsoft.com/office/powerpoint/2010/main" val="5670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7DB74-04B2-9298-3045-A6809C21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7D9A-8299-BBE8-113A-E7220710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Assignment and calls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71D54-26D3-7A78-7DCE-270145D93092}"/>
              </a:ext>
            </a:extLst>
          </p:cNvPr>
          <p:cNvSpPr txBox="1"/>
          <p:nvPr/>
        </p:nvSpPr>
        <p:spPr>
          <a:xfrm>
            <a:off x="838200" y="1713941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Usually used to create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C7255-4E74-CFAA-9C44-3852D0C5759B}"/>
              </a:ext>
            </a:extLst>
          </p:cNvPr>
          <p:cNvSpPr txBox="1"/>
          <p:nvPr/>
        </p:nvSpPr>
        <p:spPr>
          <a:xfrm>
            <a:off x="838200" y="2605929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Also used to assign values to collections</a:t>
            </a:r>
          </a:p>
        </p:txBody>
      </p:sp>
      <p:pic>
        <p:nvPicPr>
          <p:cNvPr id="6" name="Picture 5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3D398E90-EB85-1077-F3D1-B0ED06787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70" y="3314531"/>
            <a:ext cx="2946400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CA05B-8AFD-09A2-CE6F-32D7747A9135}"/>
              </a:ext>
            </a:extLst>
          </p:cNvPr>
          <p:cNvSpPr txBox="1"/>
          <p:nvPr/>
        </p:nvSpPr>
        <p:spPr>
          <a:xfrm>
            <a:off x="838200" y="4318188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function call</a:t>
            </a:r>
          </a:p>
        </p:txBody>
      </p:sp>
      <p:pic>
        <p:nvPicPr>
          <p:cNvPr id="14" name="Picture 13" descr="A white rectangle with red text&#10;&#10;AI-generated content may be incorrect.">
            <a:extLst>
              <a:ext uri="{FF2B5EF4-FFF2-40B4-BE49-F238E27FC236}">
                <a16:creationId xmlns:a16="http://schemas.microsoft.com/office/drawing/2014/main" id="{A242F35A-05E6-F9F6-3401-61696894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70" y="4894510"/>
            <a:ext cx="4559300" cy="584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08C21A-F6D8-4F3E-10F9-E2665A2182D5}"/>
                  </a:ext>
                </a:extLst>
              </p14:cNvPr>
              <p14:cNvContentPartPr/>
              <p14:nvPr/>
            </p14:nvContentPartPr>
            <p14:xfrm>
              <a:off x="1641960" y="3319200"/>
              <a:ext cx="3933720" cy="2066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08C21A-F6D8-4F3E-10F9-E2665A2182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2600" y="3309840"/>
                <a:ext cx="3952440" cy="20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3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A62C4-4D15-3AD4-2EF3-5E130AD3F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E6FF-5A80-BCD7-68CE-292CF4E4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Conditional Statements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127DB-15F5-A180-10B9-0269C36974CD}"/>
              </a:ext>
            </a:extLst>
          </p:cNvPr>
          <p:cNvSpPr txBox="1"/>
          <p:nvPr/>
        </p:nvSpPr>
        <p:spPr>
          <a:xfrm>
            <a:off x="838200" y="1713941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Also known as branch statements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BFFDC-6778-6EF7-FE99-85EDEEE5F3C1}"/>
              </a:ext>
            </a:extLst>
          </p:cNvPr>
          <p:cNvSpPr txBox="1"/>
          <p:nvPr/>
        </p:nvSpPr>
        <p:spPr>
          <a:xfrm>
            <a:off x="838200" y="2538694"/>
            <a:ext cx="1033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They are used to change the sequence of program statements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1740A-8FFB-168B-62DB-383D42FB6EFE}"/>
              </a:ext>
            </a:extLst>
          </p:cNvPr>
          <p:cNvSpPr txBox="1"/>
          <p:nvPr/>
        </p:nvSpPr>
        <p:spPr>
          <a:xfrm>
            <a:off x="838200" y="3363447"/>
            <a:ext cx="1033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They also use Boolean expressions (comparison most of the time)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7BA4E5-24B5-F5E9-038F-5BEDDC20DAE3}"/>
                  </a:ext>
                </a:extLst>
              </p14:cNvPr>
              <p14:cNvContentPartPr/>
              <p14:nvPr/>
            </p14:nvContentPartPr>
            <p14:xfrm>
              <a:off x="6168240" y="704880"/>
              <a:ext cx="3826800" cy="3153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7BA4E5-24B5-F5E9-038F-5BEDDC20DA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8880" y="695520"/>
                <a:ext cx="3845520" cy="31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5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A2D60-3D6B-DD31-AB3C-FFC970ECC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078B-AE37-1D12-C451-71A139F4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More about Python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0F06-1743-5ECA-6806-69BF48690E88}"/>
              </a:ext>
            </a:extLst>
          </p:cNvPr>
          <p:cNvSpPr txBox="1"/>
          <p:nvPr/>
        </p:nvSpPr>
        <p:spPr>
          <a:xfrm>
            <a:off x="838200" y="1713941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Keywords: reserved words with predefined meaning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86F79-99B1-25BE-4A46-B2B23D4E062E}"/>
              </a:ext>
            </a:extLst>
          </p:cNvPr>
          <p:cNvSpPr txBox="1"/>
          <p:nvPr/>
        </p:nvSpPr>
        <p:spPr>
          <a:xfrm>
            <a:off x="838200" y="2538694"/>
            <a:ext cx="1033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Block of statements: block is created with : and tab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9A0E6-DDFE-433D-DEF0-08BF9FD7A9D2}"/>
              </a:ext>
            </a:extLst>
          </p:cNvPr>
          <p:cNvSpPr txBox="1"/>
          <p:nvPr/>
        </p:nvSpPr>
        <p:spPr>
          <a:xfrm>
            <a:off x="838200" y="3363447"/>
            <a:ext cx="1033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Indentation is very important in Python</a:t>
            </a:r>
          </a:p>
        </p:txBody>
      </p:sp>
      <p:pic>
        <p:nvPicPr>
          <p:cNvPr id="6" name="Picture 5" descr="A white rectangular object with green and purple text&#10;&#10;AI-generated content may be incorrect.">
            <a:extLst>
              <a:ext uri="{FF2B5EF4-FFF2-40B4-BE49-F238E27FC236}">
                <a16:creationId xmlns:a16="http://schemas.microsoft.com/office/drawing/2014/main" id="{61824B0E-0565-FE63-F231-8A772E006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4235"/>
            <a:ext cx="1866900" cy="1727200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17FE9E4-1A3C-FB07-B769-108FF275F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36" y="3930688"/>
            <a:ext cx="4181288" cy="24267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48D077-5021-9506-D9A2-84E9D9425E8B}"/>
                  </a:ext>
                </a:extLst>
              </p14:cNvPr>
              <p14:cNvContentPartPr/>
              <p14:nvPr/>
            </p14:nvContentPartPr>
            <p14:xfrm>
              <a:off x="884880" y="770040"/>
              <a:ext cx="9558720" cy="4279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48D077-5021-9506-D9A2-84E9D9425E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5520" y="760680"/>
                <a:ext cx="9577440" cy="42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80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A0CC2-A9D8-9F56-B7A6-323559745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B3E8-2F42-786E-7EFC-5BCE9EE6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If-else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590F1-3808-CE10-73C2-EF43C8351003}"/>
              </a:ext>
            </a:extLst>
          </p:cNvPr>
          <p:cNvSpPr txBox="1"/>
          <p:nvPr/>
        </p:nvSpPr>
        <p:spPr>
          <a:xfrm>
            <a:off x="838200" y="1839448"/>
            <a:ext cx="79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Three keywords: if, else, </a:t>
            </a:r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elif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5F7C6-214B-7E10-580A-5105BEEEC2C8}"/>
              </a:ext>
            </a:extLst>
          </p:cNvPr>
          <p:cNvSpPr txBox="1"/>
          <p:nvPr/>
        </p:nvSpPr>
        <p:spPr>
          <a:xfrm>
            <a:off x="838200" y="2556625"/>
            <a:ext cx="5159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if &lt;condition&gt;: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	statement1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statement2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E059-A436-1C91-21C2-664BEAE4D79F}"/>
              </a:ext>
            </a:extLst>
          </p:cNvPr>
          <p:cNvSpPr txBox="1"/>
          <p:nvPr/>
        </p:nvSpPr>
        <p:spPr>
          <a:xfrm>
            <a:off x="6624918" y="2556625"/>
            <a:ext cx="5159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if &lt;condition&gt;: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	statement1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else: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	statement2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D7389E-C563-532B-4925-1B215C3FDBB4}"/>
                  </a:ext>
                </a:extLst>
              </p14:cNvPr>
              <p14:cNvContentPartPr/>
              <p14:nvPr/>
            </p14:nvContentPartPr>
            <p14:xfrm>
              <a:off x="1085400" y="2289240"/>
              <a:ext cx="10186920" cy="1909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D7389E-C563-532B-4925-1B215C3FDB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040" y="2279880"/>
                <a:ext cx="10205640" cy="19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95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208</Words>
  <Application>Microsoft Macintosh PowerPoint</Application>
  <PresentationFormat>Widescreen</PresentationFormat>
  <Paragraphs>57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APPLE CHANCERY</vt:lpstr>
      <vt:lpstr>APPLE CHANCERY</vt:lpstr>
      <vt:lpstr>Aptos</vt:lpstr>
      <vt:lpstr>Aptos Display</vt:lpstr>
      <vt:lpstr>Arial</vt:lpstr>
      <vt:lpstr>Georgia</vt:lpstr>
      <vt:lpstr>Produkt Regular</vt:lpstr>
      <vt:lpstr>Wingdings</vt:lpstr>
      <vt:lpstr>Office Theme</vt:lpstr>
      <vt:lpstr>Quiz 2</vt:lpstr>
      <vt:lpstr>Quiz 2</vt:lpstr>
      <vt:lpstr>Quiz 2</vt:lpstr>
      <vt:lpstr>Statements</vt:lpstr>
      <vt:lpstr>Basics</vt:lpstr>
      <vt:lpstr>Assignment and calls</vt:lpstr>
      <vt:lpstr>Conditional Statements</vt:lpstr>
      <vt:lpstr>More about Python</vt:lpstr>
      <vt:lpstr>If-else</vt:lpstr>
      <vt:lpstr>If-else</vt:lpstr>
      <vt:lpstr>If-elif-else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Ajit Chavan</dc:creator>
  <cp:lastModifiedBy>Ajit Chavan</cp:lastModifiedBy>
  <cp:revision>8</cp:revision>
  <dcterms:created xsi:type="dcterms:W3CDTF">2025-06-08T22:41:17Z</dcterms:created>
  <dcterms:modified xsi:type="dcterms:W3CDTF">2025-06-09T05:18:56Z</dcterms:modified>
</cp:coreProperties>
</file>