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60" r:id="rId3"/>
    <p:sldId id="332" r:id="rId4"/>
    <p:sldId id="461" r:id="rId5"/>
    <p:sldId id="348" r:id="rId6"/>
    <p:sldId id="340" r:id="rId7"/>
    <p:sldId id="462" r:id="rId8"/>
    <p:sldId id="425" r:id="rId9"/>
    <p:sldId id="463" r:id="rId10"/>
    <p:sldId id="333" r:id="rId11"/>
    <p:sldId id="334" r:id="rId12"/>
    <p:sldId id="464" r:id="rId13"/>
    <p:sldId id="335" r:id="rId14"/>
    <p:sldId id="465" r:id="rId15"/>
    <p:sldId id="466" r:id="rId16"/>
    <p:sldId id="423" r:id="rId17"/>
    <p:sldId id="467" r:id="rId18"/>
    <p:sldId id="339" r:id="rId19"/>
    <p:sldId id="358" r:id="rId20"/>
    <p:sldId id="325" r:id="rId21"/>
    <p:sldId id="309" r:id="rId22"/>
    <p:sldId id="310" r:id="rId23"/>
    <p:sldId id="468" r:id="rId24"/>
    <p:sldId id="359" r:id="rId25"/>
    <p:sldId id="360" r:id="rId26"/>
    <p:sldId id="469" r:id="rId27"/>
    <p:sldId id="47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00" autoAdjust="0"/>
    <p:restoredTop sz="94660"/>
  </p:normalViewPr>
  <p:slideViewPr>
    <p:cSldViewPr>
      <p:cViewPr varScale="1">
        <p:scale>
          <a:sx n="79" d="100"/>
          <a:sy n="79" d="100"/>
        </p:scale>
        <p:origin x="8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34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6B0AB-B67B-DF7B-3763-1BF4E0DF1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B309C1-61EB-09A3-B8C4-CE90B4BB61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56A13C-AAC3-07D0-FE1C-0AC526E50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8CCFE-BBF6-FD28-593D-39DB39C46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64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34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6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54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EE3F8-5C50-0FA4-6884-AE81C97D9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8E14A2-1DEA-F0FC-3BDE-E267A22978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B08FD-DC23-3A59-CAD0-78AAFEAFA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A5455-1049-A596-7377-5883E20FE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12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A2699-D8D1-899B-1AC1-6F75B88BF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D0701E-59C8-080A-7B12-E54608AB15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870050-BFE8-4785-20A1-28DE67060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FD5FCF-5846-383A-7416-6CB9C78705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1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Sum of Products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1981200" y="1417638"/>
            <a:ext cx="5597106" cy="812004"/>
            <a:chOff x="2022894" y="5486400"/>
            <a:chExt cx="5597106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0C3A869-D4E5-4CF4-9BC7-AD523CEC47D9}"/>
              </a:ext>
            </a:extLst>
          </p:cNvPr>
          <p:cNvSpPr txBox="1">
            <a:spLocks/>
          </p:cNvSpPr>
          <p:nvPr/>
        </p:nvSpPr>
        <p:spPr>
          <a:xfrm>
            <a:off x="744747" y="2329458"/>
            <a:ext cx="8077200" cy="1785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SOP formulation will always allow you to develop a circuit, but </a:t>
            </a:r>
            <a:r>
              <a:rPr lang="en-US" dirty="0">
                <a:solidFill>
                  <a:srgbClr val="FF0000"/>
                </a:solidFill>
              </a:rPr>
              <a:t>it will likely not be the simplest circuit.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DD2DBE6-E371-4C46-87CF-755707D98B97}"/>
              </a:ext>
            </a:extLst>
          </p:cNvPr>
          <p:cNvSpPr txBox="1">
            <a:spLocks/>
          </p:cNvSpPr>
          <p:nvPr/>
        </p:nvSpPr>
        <p:spPr>
          <a:xfrm>
            <a:off x="814039" y="4299220"/>
            <a:ext cx="8077200" cy="1146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 would be better to use Boolean algebra to reduce the function first.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7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Using Boolean Algebra to Reduce the Truth Table Function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1981201" y="1417638"/>
            <a:ext cx="3384787" cy="812004"/>
            <a:chOff x="2022895" y="5486400"/>
            <a:chExt cx="3384787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5" y="5486400"/>
              <a:ext cx="3384787" cy="812004"/>
              <a:chOff x="2971800" y="3662420"/>
              <a:chExt cx="506892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506892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0C3A869-D4E5-4CF4-9BC7-AD523CEC47D9}"/>
              </a:ext>
            </a:extLst>
          </p:cNvPr>
          <p:cNvSpPr txBox="1">
            <a:spLocks/>
          </p:cNvSpPr>
          <p:nvPr/>
        </p:nvSpPr>
        <p:spPr>
          <a:xfrm>
            <a:off x="5365989" y="2172967"/>
            <a:ext cx="3778011" cy="5661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Using distributive law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4E1CCA1-127E-4EC0-8127-C10191138C52}"/>
              </a:ext>
            </a:extLst>
          </p:cNvPr>
          <p:cNvGrpSpPr/>
          <p:nvPr/>
        </p:nvGrpSpPr>
        <p:grpSpPr>
          <a:xfrm>
            <a:off x="1981200" y="2112004"/>
            <a:ext cx="5597106" cy="710802"/>
            <a:chOff x="2022894" y="5486400"/>
            <a:chExt cx="5597106" cy="81200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51ABCED-8618-4314-BEF2-BE12913337E5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37DFF703-0783-4AE3-947F-60822DA4568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(x</a:t>
                </a:r>
                <a:r>
                  <a:rPr lang="en-US" baseline="-25000" dirty="0"/>
                  <a:t>1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)x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2F99189-BD84-4D86-93A3-FAF8680B55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EA54CF-A1C6-41B5-819A-0E4E1CB7B31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7C5E51A-27D7-4057-B337-8AD2A0EAE7F0}"/>
                </a:ext>
              </a:extLst>
            </p:cNvPr>
            <p:cNvCxnSpPr>
              <a:cxnSpLocks/>
            </p:cNvCxnSpPr>
            <p:nvPr/>
          </p:nvCxnSpPr>
          <p:spPr>
            <a:xfrm>
              <a:off x="3747457" y="565850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9D8E75-B791-4C2B-83A9-778BF5C8748A}"/>
              </a:ext>
            </a:extLst>
          </p:cNvPr>
          <p:cNvGrpSpPr/>
          <p:nvPr/>
        </p:nvGrpSpPr>
        <p:grpSpPr>
          <a:xfrm>
            <a:off x="1981200" y="2784780"/>
            <a:ext cx="5597106" cy="710802"/>
            <a:chOff x="2022894" y="5486400"/>
            <a:chExt cx="5597106" cy="812004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E90BDA3-60D9-4955-9472-8DF517F396F1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E55E7467-838F-4705-AFCA-E8D52CB539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(1)x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2BC3532-2183-40A1-9408-F1F8AF3552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2522FE-6CEF-4A1B-B81A-95035CFD9BE8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AAD543-B185-486F-8CC7-2E9ABE275EEE}"/>
              </a:ext>
            </a:extLst>
          </p:cNvPr>
          <p:cNvGrpSpPr/>
          <p:nvPr/>
        </p:nvGrpSpPr>
        <p:grpSpPr>
          <a:xfrm>
            <a:off x="1981200" y="3482980"/>
            <a:ext cx="5749506" cy="710802"/>
            <a:chOff x="2022894" y="5486402"/>
            <a:chExt cx="5597106" cy="81200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5CDB861-E4F7-4378-927E-418561788499}"/>
                </a:ext>
              </a:extLst>
            </p:cNvPr>
            <p:cNvGrpSpPr/>
            <p:nvPr/>
          </p:nvGrpSpPr>
          <p:grpSpPr>
            <a:xfrm>
              <a:off x="2022894" y="5486402"/>
              <a:ext cx="5597106" cy="812004"/>
              <a:chOff x="2971800" y="3662421"/>
              <a:chExt cx="838200" cy="604780"/>
            </a:xfrm>
          </p:grpSpPr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BDE19E96-C8D0-4FB7-B221-14C226840B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1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F0FEDEE-B08E-4ACC-AA90-D0CB85084E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92671AA-84F0-4AE4-BB9F-E12AC27E5615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52DA859-227A-4B86-B5D6-77060909B8B9}"/>
              </a:ext>
            </a:extLst>
          </p:cNvPr>
          <p:cNvGrpSpPr/>
          <p:nvPr/>
        </p:nvGrpSpPr>
        <p:grpSpPr>
          <a:xfrm>
            <a:off x="5105400" y="4138093"/>
            <a:ext cx="3657600" cy="584775"/>
            <a:chOff x="743528" y="2170204"/>
            <a:chExt cx="3657600" cy="584775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B65FC6-E66D-425F-95A0-3A93A2263289}"/>
                </a:ext>
              </a:extLst>
            </p:cNvPr>
            <p:cNvSpPr txBox="1"/>
            <p:nvPr/>
          </p:nvSpPr>
          <p:spPr>
            <a:xfrm>
              <a:off x="743528" y="2170204"/>
              <a:ext cx="3657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since x + x * y = x + y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F06ADB8-93FD-44A7-894F-0CD1AB678042}"/>
                </a:ext>
              </a:extLst>
            </p:cNvPr>
            <p:cNvCxnSpPr/>
            <p:nvPr/>
          </p:nvCxnSpPr>
          <p:spPr>
            <a:xfrm>
              <a:off x="2286382" y="2362200"/>
              <a:ext cx="2286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6A063A1-0FC9-47D1-8616-59A8BEC3089A}"/>
              </a:ext>
            </a:extLst>
          </p:cNvPr>
          <p:cNvGrpSpPr/>
          <p:nvPr/>
        </p:nvGrpSpPr>
        <p:grpSpPr>
          <a:xfrm>
            <a:off x="5181600" y="2852808"/>
            <a:ext cx="3778011" cy="566142"/>
            <a:chOff x="5181600" y="2931105"/>
            <a:chExt cx="3778011" cy="566142"/>
          </a:xfrm>
        </p:grpSpPr>
        <p:sp>
          <p:nvSpPr>
            <p:cNvPr id="43" name="Content Placeholder 2">
              <a:extLst>
                <a:ext uri="{FF2B5EF4-FFF2-40B4-BE49-F238E27FC236}">
                  <a16:creationId xmlns:a16="http://schemas.microsoft.com/office/drawing/2014/main" id="{EF1BAD5F-5777-42AF-99DD-5E31512512EB}"/>
                </a:ext>
              </a:extLst>
            </p:cNvPr>
            <p:cNvSpPr txBox="1">
              <a:spLocks/>
            </p:cNvSpPr>
            <p:nvPr/>
          </p:nvSpPr>
          <p:spPr>
            <a:xfrm>
              <a:off x="5181600" y="2931105"/>
              <a:ext cx="3778011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since x + x = 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1DBEB48-A37A-4290-A55C-984A1BCF48BE}"/>
                </a:ext>
              </a:extLst>
            </p:cNvPr>
            <p:cNvCxnSpPr>
              <a:cxnSpLocks/>
            </p:cNvCxnSpPr>
            <p:nvPr/>
          </p:nvCxnSpPr>
          <p:spPr>
            <a:xfrm>
              <a:off x="6181437" y="3048000"/>
              <a:ext cx="228599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624016E-63C4-47B2-9FA2-7AF0F35D675B}"/>
              </a:ext>
            </a:extLst>
          </p:cNvPr>
          <p:cNvSpPr txBox="1">
            <a:spLocks/>
          </p:cNvSpPr>
          <p:nvPr/>
        </p:nvSpPr>
        <p:spPr>
          <a:xfrm>
            <a:off x="5181599" y="3503218"/>
            <a:ext cx="2667001" cy="5661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since 1 * x = x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695EAB4-E0D3-468E-8F0A-0FB6F2300FF0}"/>
              </a:ext>
            </a:extLst>
          </p:cNvPr>
          <p:cNvGrpSpPr/>
          <p:nvPr/>
        </p:nvGrpSpPr>
        <p:grpSpPr>
          <a:xfrm>
            <a:off x="1981200" y="4129499"/>
            <a:ext cx="5749506" cy="710802"/>
            <a:chOff x="2971800" y="3662421"/>
            <a:chExt cx="838200" cy="604780"/>
          </a:xfrm>
        </p:grpSpPr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572D2C24-7625-4E60-BBFF-A9D96EE8E867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1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x</a:t>
              </a:r>
              <a:r>
                <a:rPr lang="en-US" baseline="-25000" dirty="0"/>
                <a:t>1 </a:t>
              </a:r>
              <a:r>
                <a:rPr lang="en-US" dirty="0"/>
                <a:t>+ x</a:t>
              </a:r>
              <a:r>
                <a:rPr lang="en-US" baseline="-25000" dirty="0"/>
                <a:t>2 </a:t>
              </a:r>
              <a:r>
                <a:rPr lang="en-US" dirty="0"/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4C8974A-D807-424D-8276-3D593413141E}"/>
                </a:ext>
              </a:extLst>
            </p:cNvPr>
            <p:cNvCxnSpPr>
              <a:cxnSpLocks/>
            </p:cNvCxnSpPr>
            <p:nvPr/>
          </p:nvCxnSpPr>
          <p:spPr>
            <a:xfrm>
              <a:off x="3056847" y="3789951"/>
              <a:ext cx="342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61E7EAF1-14DA-476D-A644-46F7AE9E15F0}"/>
              </a:ext>
            </a:extLst>
          </p:cNvPr>
          <p:cNvSpPr txBox="1"/>
          <p:nvPr/>
        </p:nvSpPr>
        <p:spPr>
          <a:xfrm>
            <a:off x="1371600" y="4974669"/>
            <a:ext cx="7190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This is the equivalent expression (we have used the variables x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 and x</a:t>
            </a:r>
            <a:r>
              <a:rPr lang="en-US" sz="3200" baseline="-25000" dirty="0">
                <a:solidFill>
                  <a:srgbClr val="0070C0"/>
                </a:solidFill>
              </a:rPr>
              <a:t>2</a:t>
            </a:r>
            <a:r>
              <a:rPr lang="en-US" sz="3200" dirty="0">
                <a:solidFill>
                  <a:srgbClr val="0070C0"/>
                </a:solidFill>
              </a:rPr>
              <a:t> instead of x and y)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0D0CDFCB-42FB-4566-865A-C96D9D3069E4}"/>
              </a:ext>
            </a:extLst>
          </p:cNvPr>
          <p:cNvSpPr txBox="1">
            <a:spLocks/>
          </p:cNvSpPr>
          <p:nvPr/>
        </p:nvSpPr>
        <p:spPr>
          <a:xfrm>
            <a:off x="166235" y="2362196"/>
            <a:ext cx="1041644" cy="4980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x = 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A621EC6-FEEF-4C44-A16F-9513AD52C8CD}"/>
              </a:ext>
            </a:extLst>
          </p:cNvPr>
          <p:cNvGrpSpPr/>
          <p:nvPr/>
        </p:nvGrpSpPr>
        <p:grpSpPr>
          <a:xfrm>
            <a:off x="134781" y="1915730"/>
            <a:ext cx="1073097" cy="446469"/>
            <a:chOff x="149462" y="1390407"/>
            <a:chExt cx="1041644" cy="710802"/>
          </a:xfrm>
        </p:grpSpPr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B0AB1B79-C0C1-4A09-BE42-5C55CDFE4331}"/>
                </a:ext>
              </a:extLst>
            </p:cNvPr>
            <p:cNvSpPr txBox="1">
              <a:spLocks/>
            </p:cNvSpPr>
            <p:nvPr/>
          </p:nvSpPr>
          <p:spPr>
            <a:xfrm>
              <a:off x="149462" y="1390407"/>
              <a:ext cx="1041644" cy="71080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rgbClr val="FF0000"/>
                  </a:solidFill>
                </a:rPr>
                <a:t>y =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D1A986B2-3517-4E33-8BEC-60FA02062F8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57" y="1494639"/>
              <a:ext cx="19804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B135786-8157-4D19-B487-84D2CCB75A18}"/>
              </a:ext>
            </a:extLst>
          </p:cNvPr>
          <p:cNvGrpSpPr/>
          <p:nvPr/>
        </p:nvGrpSpPr>
        <p:grpSpPr>
          <a:xfrm>
            <a:off x="130472" y="3490760"/>
            <a:ext cx="1622128" cy="710802"/>
            <a:chOff x="2022893" y="5486402"/>
            <a:chExt cx="1579131" cy="812004"/>
          </a:xfrm>
        </p:grpSpPr>
        <p:sp>
          <p:nvSpPr>
            <p:cNvPr id="63" name="Content Placeholder 2">
              <a:extLst>
                <a:ext uri="{FF2B5EF4-FFF2-40B4-BE49-F238E27FC236}">
                  <a16:creationId xmlns:a16="http://schemas.microsoft.com/office/drawing/2014/main" id="{184BFB39-A521-43A0-9419-A5EC115AB8EE}"/>
                </a:ext>
              </a:extLst>
            </p:cNvPr>
            <p:cNvSpPr txBox="1">
              <a:spLocks/>
            </p:cNvSpPr>
            <p:nvPr/>
          </p:nvSpPr>
          <p:spPr>
            <a:xfrm>
              <a:off x="2022893" y="5486402"/>
              <a:ext cx="1579131" cy="8120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FF0000"/>
                  </a:solidFill>
                </a:rPr>
                <a:t>f = </a:t>
              </a:r>
              <a:r>
                <a:rPr lang="en-US" dirty="0" err="1">
                  <a:solidFill>
                    <a:srgbClr val="FF0000"/>
                  </a:solidFill>
                </a:rPr>
                <a:t>yx</a:t>
              </a:r>
              <a:r>
                <a:rPr lang="en-US" baseline="-25000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+ x</a:t>
              </a:r>
              <a:r>
                <a:rPr lang="en-US" baseline="-25000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A1F4776-BBFF-465F-B514-3DE24256A4FD}"/>
                </a:ext>
              </a:extLst>
            </p:cNvPr>
            <p:cNvCxnSpPr>
              <a:cxnSpLocks/>
            </p:cNvCxnSpPr>
            <p:nvPr/>
          </p:nvCxnSpPr>
          <p:spPr>
            <a:xfrm>
              <a:off x="2786042" y="5657629"/>
              <a:ext cx="228599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7768A7-9B93-4D28-A071-91B9B1BD6346}"/>
              </a:ext>
            </a:extLst>
          </p:cNvPr>
          <p:cNvGrpSpPr/>
          <p:nvPr/>
        </p:nvGrpSpPr>
        <p:grpSpPr>
          <a:xfrm>
            <a:off x="184389" y="2860288"/>
            <a:ext cx="1041644" cy="446466"/>
            <a:chOff x="184389" y="2860288"/>
            <a:chExt cx="1041644" cy="446466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86F7F68-9D35-43B7-B158-B89C2AECAF8E}"/>
                </a:ext>
              </a:extLst>
            </p:cNvPr>
            <p:cNvGrpSpPr/>
            <p:nvPr/>
          </p:nvGrpSpPr>
          <p:grpSpPr>
            <a:xfrm>
              <a:off x="184389" y="2860288"/>
              <a:ext cx="1041644" cy="446466"/>
              <a:chOff x="2971801" y="3662421"/>
              <a:chExt cx="155500" cy="423797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90FEEDD8-3ADC-488D-A81E-B9631E414EF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1" y="3662421"/>
                <a:ext cx="155500" cy="423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800" dirty="0">
                    <a:solidFill>
                      <a:srgbClr val="FF0000"/>
                    </a:solidFill>
                  </a:rPr>
                  <a:t>x = x</a:t>
                </a:r>
                <a:r>
                  <a:rPr lang="en-US" sz="2800" baseline="-25000" dirty="0">
                    <a:solidFill>
                      <a:srgbClr val="FF0000"/>
                    </a:solidFill>
                  </a:rPr>
                  <a:t>2</a:t>
                </a:r>
                <a:endParaRPr lang="en-US" sz="28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60FB6184-631E-4743-A5B4-5BC8CE79B0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2962" y="3755517"/>
                <a:ext cx="29565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667B981-8B52-4E2C-B8D1-1DC1608BAE45}"/>
                </a:ext>
              </a:extLst>
            </p:cNvPr>
            <p:cNvCxnSpPr>
              <a:cxnSpLocks/>
            </p:cNvCxnSpPr>
            <p:nvPr/>
          </p:nvCxnSpPr>
          <p:spPr>
            <a:xfrm>
              <a:off x="726504" y="2952946"/>
              <a:ext cx="19804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176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47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4" y="274832"/>
            <a:ext cx="853439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Implementation of the </a:t>
            </a:r>
            <a:r>
              <a:rPr lang="en-US" dirty="0">
                <a:solidFill>
                  <a:srgbClr val="FF0000"/>
                </a:solidFill>
              </a:rPr>
              <a:t>Original</a:t>
            </a:r>
            <a:r>
              <a:rPr lang="en-US" dirty="0"/>
              <a:t> Function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AC1B7F3-28C6-4AD6-8B74-B79C804BBEF5}"/>
              </a:ext>
            </a:extLst>
          </p:cNvPr>
          <p:cNvGrpSpPr/>
          <p:nvPr/>
        </p:nvGrpSpPr>
        <p:grpSpPr>
          <a:xfrm>
            <a:off x="152400" y="1713575"/>
            <a:ext cx="8852527" cy="3278322"/>
            <a:chOff x="464165" y="2312425"/>
            <a:chExt cx="8852527" cy="327832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A173368-2D0A-417F-9589-62FBD9CFE2A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444785" y="351057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BA53ED8-DBE5-49AE-83DD-0B31975134F7}"/>
                </a:ext>
              </a:extLst>
            </p:cNvPr>
            <p:cNvGrpSpPr/>
            <p:nvPr/>
          </p:nvGrpSpPr>
          <p:grpSpPr>
            <a:xfrm>
              <a:off x="5639955" y="3797467"/>
              <a:ext cx="2340011" cy="692934"/>
              <a:chOff x="1657696" y="3003526"/>
              <a:chExt cx="2594264" cy="844573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431038C-A932-4F78-8E52-39048DB5F8C1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F50E0513-D808-4334-ACB7-A3A48D119709}"/>
                  </a:ext>
                </a:extLst>
              </p:cNvPr>
              <p:cNvGrpSpPr/>
              <p:nvPr/>
            </p:nvGrpSpPr>
            <p:grpSpPr>
              <a:xfrm>
                <a:off x="1657696" y="3009899"/>
                <a:ext cx="1679864" cy="838200"/>
                <a:chOff x="1657696" y="3009899"/>
                <a:chExt cx="1679864" cy="838200"/>
              </a:xfrm>
            </p:grpSpPr>
            <p:sp>
              <p:nvSpPr>
                <p:cNvPr id="22" name="Flowchart: Delay 21">
                  <a:extLst>
                    <a:ext uri="{FF2B5EF4-FFF2-40B4-BE49-F238E27FC236}">
                      <a16:creationId xmlns:a16="http://schemas.microsoft.com/office/drawing/2014/main" id="{EAF16C05-00C8-43D9-A4A7-D5F956DA2137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B21B46B3-D375-4D1E-AA11-4467A4630A01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>
                  <a:extLst>
                    <a:ext uri="{FF2B5EF4-FFF2-40B4-BE49-F238E27FC236}">
                      <a16:creationId xmlns:a16="http://schemas.microsoft.com/office/drawing/2014/main" id="{EE9D4C79-2928-4D59-8ACF-CB6D0B3C4DAB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2069D28-0E35-46B3-945D-9A483C5E2139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EDBE92-45FA-459D-AA9D-378C61EBF0A0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CC8BD14-AF50-4EBA-9855-6D6E8ED68EF8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A5DF7902-D7EC-4753-ACD9-2EAD7DD2122D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7BFE4CE-04E7-43D8-8162-A0F1A55DC2A3}"/>
                </a:ext>
              </a:extLst>
            </p:cNvPr>
            <p:cNvSpPr/>
            <p:nvPr/>
          </p:nvSpPr>
          <p:spPr>
            <a:xfrm>
              <a:off x="1824616" y="307565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BCEA9C53-A481-4C2F-9100-4A067F220723}"/>
                </a:ext>
              </a:extLst>
            </p:cNvPr>
            <p:cNvSpPr/>
            <p:nvPr/>
          </p:nvSpPr>
          <p:spPr>
            <a:xfrm rot="5400000">
              <a:off x="2188858" y="483535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71A4F59-CEAB-498D-BCD2-76C62E876F91}"/>
                </a:ext>
              </a:extLst>
            </p:cNvPr>
            <p:cNvSpPr/>
            <p:nvPr/>
          </p:nvSpPr>
          <p:spPr>
            <a:xfrm>
              <a:off x="2968314" y="517271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79739F7-2582-4A8A-8051-AA14158BBF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27499" y="3111630"/>
              <a:ext cx="17015" cy="1793099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A2BFC7B-94BF-43DA-9AFB-E7063442855A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347314" y="4772424"/>
              <a:ext cx="100584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88DA60E-265F-4166-94CF-01FBD37148B3}"/>
                </a:ext>
              </a:extLst>
            </p:cNvPr>
            <p:cNvSpPr/>
            <p:nvPr/>
          </p:nvSpPr>
          <p:spPr>
            <a:xfrm>
              <a:off x="1798662" y="4266204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38CB1AB-B04B-4495-9E08-AB9FB63E10DE}"/>
                </a:ext>
              </a:extLst>
            </p:cNvPr>
            <p:cNvCxnSpPr/>
            <p:nvPr/>
          </p:nvCxnSpPr>
          <p:spPr>
            <a:xfrm>
              <a:off x="1839901" y="5275344"/>
              <a:ext cx="288674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DEC6BF44-2C1C-4016-A077-FB6C97B5DCCB}"/>
                </a:ext>
              </a:extLst>
            </p:cNvPr>
            <p:cNvSpPr txBox="1">
              <a:spLocks/>
            </p:cNvSpPr>
            <p:nvPr/>
          </p:nvSpPr>
          <p:spPr>
            <a:xfrm>
              <a:off x="4637237" y="3497743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2C224BF4-7CC3-4F57-A7B0-59707AC3B5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76400" y="2633906"/>
              <a:ext cx="0" cy="16459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9028C65-2ACA-4BFD-9271-9860CE26BC24}"/>
                </a:ext>
              </a:extLst>
            </p:cNvPr>
            <p:cNvCxnSpPr>
              <a:cxnSpLocks/>
            </p:cNvCxnSpPr>
            <p:nvPr/>
          </p:nvCxnSpPr>
          <p:spPr>
            <a:xfrm>
              <a:off x="1676400" y="2667000"/>
              <a:ext cx="200998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lowchart: Delay 54">
              <a:extLst>
                <a:ext uri="{FF2B5EF4-FFF2-40B4-BE49-F238E27FC236}">
                  <a16:creationId xmlns:a16="http://schemas.microsoft.com/office/drawing/2014/main" id="{E6408A65-B237-497E-98AA-7F49EA507D89}"/>
                </a:ext>
              </a:extLst>
            </p:cNvPr>
            <p:cNvSpPr/>
            <p:nvPr/>
          </p:nvSpPr>
          <p:spPr>
            <a:xfrm>
              <a:off x="3686387" y="2582547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E0B37F0-6DFA-42B1-B76B-C28D914B590A}"/>
                </a:ext>
              </a:extLst>
            </p:cNvPr>
            <p:cNvCxnSpPr>
              <a:cxnSpLocks/>
            </p:cNvCxnSpPr>
            <p:nvPr/>
          </p:nvCxnSpPr>
          <p:spPr>
            <a:xfrm>
              <a:off x="4569246" y="2922677"/>
              <a:ext cx="107070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11E7304-44B8-4A93-B263-25F9B0EDF705}"/>
                </a:ext>
              </a:extLst>
            </p:cNvPr>
            <p:cNvGrpSpPr/>
            <p:nvPr/>
          </p:nvGrpSpPr>
          <p:grpSpPr>
            <a:xfrm>
              <a:off x="4678182" y="2312425"/>
              <a:ext cx="838200" cy="604780"/>
              <a:chOff x="4666348" y="2585058"/>
              <a:chExt cx="838200" cy="604780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82D7556D-31CE-4A97-8B74-3E328A8564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66348" y="2585058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5C1F9D6-89D3-4D4C-BA1E-3055D2496599}"/>
                  </a:ext>
                </a:extLst>
              </p:cNvPr>
              <p:cNvCxnSpPr/>
              <p:nvPr/>
            </p:nvCxnSpPr>
            <p:spPr>
              <a:xfrm>
                <a:off x="4736701" y="276785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20FA4F3-004F-4BC8-8144-933618E0F2E6}"/>
                </a:ext>
              </a:extLst>
            </p:cNvPr>
            <p:cNvCxnSpPr>
              <a:cxnSpLocks/>
            </p:cNvCxnSpPr>
            <p:nvPr/>
          </p:nvCxnSpPr>
          <p:spPr>
            <a:xfrm>
              <a:off x="3107263" y="5259369"/>
              <a:ext cx="777240" cy="0"/>
            </a:xfrm>
            <a:prstGeom prst="line">
              <a:avLst/>
            </a:prstGeom>
            <a:ln w="317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411EA8AC-909D-4BF8-823B-0ABB301F1B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6006" y="4911756"/>
              <a:ext cx="548640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lay 63">
              <a:extLst>
                <a:ext uri="{FF2B5EF4-FFF2-40B4-BE49-F238E27FC236}">
                  <a16:creationId xmlns:a16="http://schemas.microsoft.com/office/drawing/2014/main" id="{583B4363-05EF-4F2E-B2CA-6A449F6A8DAB}"/>
                </a:ext>
              </a:extLst>
            </p:cNvPr>
            <p:cNvSpPr/>
            <p:nvPr/>
          </p:nvSpPr>
          <p:spPr>
            <a:xfrm>
              <a:off x="3881630" y="4737918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721D5FCB-30B1-4FA2-9ED5-ECD7E476E39F}"/>
                </a:ext>
              </a:extLst>
            </p:cNvPr>
            <p:cNvGrpSpPr/>
            <p:nvPr/>
          </p:nvGrpSpPr>
          <p:grpSpPr>
            <a:xfrm>
              <a:off x="4775145" y="4484461"/>
              <a:ext cx="838200" cy="604780"/>
              <a:chOff x="4581643" y="2310687"/>
              <a:chExt cx="838200" cy="604780"/>
            </a:xfrm>
          </p:grpSpPr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30B5544E-3F61-4BEB-9807-C4EBE589C0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1643" y="2310687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4607FF32-1500-45FB-9641-36EAE9359B9D}"/>
                  </a:ext>
                </a:extLst>
              </p:cNvPr>
              <p:cNvCxnSpPr/>
              <p:nvPr/>
            </p:nvCxnSpPr>
            <p:spPr>
              <a:xfrm>
                <a:off x="4634235" y="2455652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12741A7-F4D5-479A-A2D1-7A81F107DAE8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5" y="5058898"/>
              <a:ext cx="929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B1584E9-FAE5-4CD8-B814-290F9B5ADC7C}"/>
                </a:ext>
              </a:extLst>
            </p:cNvPr>
            <p:cNvGrpSpPr/>
            <p:nvPr/>
          </p:nvGrpSpPr>
          <p:grpSpPr>
            <a:xfrm>
              <a:off x="464165" y="2713467"/>
              <a:ext cx="5948004" cy="1728552"/>
              <a:chOff x="360377" y="2149624"/>
              <a:chExt cx="6594271" cy="210682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A2728FB-54E1-40F1-850C-AADB967CE8BA}"/>
                  </a:ext>
                </a:extLst>
              </p:cNvPr>
              <p:cNvGrpSpPr/>
              <p:nvPr/>
            </p:nvGrpSpPr>
            <p:grpSpPr>
              <a:xfrm>
                <a:off x="360377" y="2149624"/>
                <a:ext cx="6594271" cy="2106820"/>
                <a:chOff x="500363" y="1725943"/>
                <a:chExt cx="6594271" cy="2106820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016FA68A-DCE9-4751-99D2-A4D8B60F5AED}"/>
                    </a:ext>
                  </a:extLst>
                </p:cNvPr>
                <p:cNvGrpSpPr/>
                <p:nvPr/>
              </p:nvGrpSpPr>
              <p:grpSpPr>
                <a:xfrm>
                  <a:off x="1524000" y="2994563"/>
                  <a:ext cx="5570634" cy="838200"/>
                  <a:chOff x="1691640" y="2994563"/>
                  <a:chExt cx="5570634" cy="838200"/>
                </a:xfrm>
              </p:grpSpPr>
              <p:sp>
                <p:nvSpPr>
                  <p:cNvPr id="39" name="Flowchart: Delay 38">
                    <a:extLst>
                      <a:ext uri="{FF2B5EF4-FFF2-40B4-BE49-F238E27FC236}">
                        <a16:creationId xmlns:a16="http://schemas.microsoft.com/office/drawing/2014/main" id="{20A0F546-F78A-43B8-8117-F8E5CCB3F2E2}"/>
                      </a:ext>
                    </a:extLst>
                  </p:cNvPr>
                  <p:cNvSpPr/>
                  <p:nvPr/>
                </p:nvSpPr>
                <p:spPr>
                  <a:xfrm>
                    <a:off x="4244170" y="2994563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2F121E34-CCBA-41FD-BA2B-71595066DF28}"/>
                      </a:ext>
                    </a:extLst>
                  </p:cNvPr>
                  <p:cNvCxnSpPr/>
                  <p:nvPr/>
                </p:nvCxnSpPr>
                <p:spPr>
                  <a:xfrm>
                    <a:off x="2204673" y="3192449"/>
                    <a:ext cx="202750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D14C4E6-0C4C-4962-A0F6-48D60327C7BE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622496"/>
                    <a:ext cx="2534380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45A035E9-E702-45BE-AC51-6A9823205471}"/>
                      </a:ext>
                    </a:extLst>
                  </p:cNvPr>
                  <p:cNvCxnSpPr>
                    <a:cxnSpLocks/>
                    <a:stCxn id="39" idx="3"/>
                  </p:cNvCxnSpPr>
                  <p:nvPr/>
                </p:nvCxnSpPr>
                <p:spPr>
                  <a:xfrm flipV="1">
                    <a:off x="5234770" y="3411879"/>
                    <a:ext cx="2027504" cy="1784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7ED16D1-FF4A-4CCB-9CB3-7F500F351988}"/>
                    </a:ext>
                  </a:extLst>
                </p:cNvPr>
                <p:cNvSpPr txBox="1"/>
                <p:nvPr/>
              </p:nvSpPr>
              <p:spPr>
                <a:xfrm>
                  <a:off x="520236" y="1725943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CA1B4A1-9F9A-4B38-8382-D2B20E0CC1C1}"/>
                    </a:ext>
                  </a:extLst>
                </p:cNvPr>
                <p:cNvSpPr txBox="1"/>
                <p:nvPr/>
              </p:nvSpPr>
              <p:spPr>
                <a:xfrm>
                  <a:off x="500363" y="3179641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823A318D-A51F-48CF-9058-335A35166F02}"/>
                  </a:ext>
                </a:extLst>
              </p:cNvPr>
              <p:cNvGrpSpPr/>
              <p:nvPr/>
            </p:nvGrpSpPr>
            <p:grpSpPr>
              <a:xfrm>
                <a:off x="1274776" y="2208281"/>
                <a:ext cx="2671527" cy="836145"/>
                <a:chOff x="1414762" y="2782326"/>
                <a:chExt cx="2671527" cy="836145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2E225405-6B7F-410E-9600-6264ED79735E}"/>
                    </a:ext>
                  </a:extLst>
                </p:cNvPr>
                <p:cNvGrpSpPr/>
                <p:nvPr/>
              </p:nvGrpSpPr>
              <p:grpSpPr>
                <a:xfrm>
                  <a:off x="1414762" y="3200399"/>
                  <a:ext cx="2671527" cy="8566"/>
                  <a:chOff x="1656633" y="3411876"/>
                  <a:chExt cx="2671527" cy="8566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C63B7B09-C6B1-4F09-B9F3-CA0694D9E3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56633" y="3411876"/>
                    <a:ext cx="945584" cy="8566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4D7613CD-3EAF-42E5-840A-56CB802BE3B1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F95858EA-96C1-4281-AF4F-0F67E1B97589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299CF3AC-C9B0-490A-A9D9-EA6BD81F80A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62511D3-48E5-4E66-8D57-3BA9C397650B}"/>
                </a:ext>
              </a:extLst>
            </p:cNvPr>
            <p:cNvCxnSpPr/>
            <p:nvPr/>
          </p:nvCxnSpPr>
          <p:spPr>
            <a:xfrm>
              <a:off x="5639954" y="391666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13E18DE-DEEF-4AA2-A137-50583E2880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2384" y="289432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7ABE2BE-2EE4-48FC-949B-9E21804044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6413" y="430371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0EBE252D-BE80-4DE3-A010-35B7340F4D68}"/>
                </a:ext>
              </a:extLst>
            </p:cNvPr>
            <p:cNvGrpSpPr/>
            <p:nvPr/>
          </p:nvGrpSpPr>
          <p:grpSpPr>
            <a:xfrm>
              <a:off x="6677146" y="3246926"/>
              <a:ext cx="2639546" cy="812004"/>
              <a:chOff x="2219295" y="5628415"/>
              <a:chExt cx="3384787" cy="812004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0E302E86-104E-4392-8209-68D0912D5694}"/>
                  </a:ext>
                </a:extLst>
              </p:cNvPr>
              <p:cNvGrpSpPr/>
              <p:nvPr/>
            </p:nvGrpSpPr>
            <p:grpSpPr>
              <a:xfrm>
                <a:off x="2219295" y="5628415"/>
                <a:ext cx="3384787" cy="812004"/>
                <a:chOff x="3001212" y="3768193"/>
                <a:chExt cx="506892" cy="604780"/>
              </a:xfrm>
            </p:grpSpPr>
            <p:sp>
              <p:nvSpPr>
                <p:cNvPr id="80" name="Content Placeholder 2">
                  <a:extLst>
                    <a:ext uri="{FF2B5EF4-FFF2-40B4-BE49-F238E27FC236}">
                      <a16:creationId xmlns:a16="http://schemas.microsoft.com/office/drawing/2014/main" id="{B217078B-CC90-4FEB-9DF6-D0D64C13D96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01212" y="3768193"/>
                  <a:ext cx="506892" cy="60478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dirty="0"/>
                    <a:t>f =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 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2400" dirty="0"/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DE5AFC92-0B6C-4D01-8B63-A01AD5DC43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086259" y="3876452"/>
                  <a:ext cx="3423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BBCF4E16-9998-45D1-8C3C-77CF840B8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440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E971F3DF-87B9-4E36-A785-3EDEDD8154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8272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92334EF-EC6D-408C-BAFA-1F7ED21ED437}"/>
              </a:ext>
            </a:extLst>
          </p:cNvPr>
          <p:cNvGrpSpPr/>
          <p:nvPr/>
        </p:nvGrpSpPr>
        <p:grpSpPr>
          <a:xfrm>
            <a:off x="1933764" y="5548408"/>
            <a:ext cx="5597106" cy="812004"/>
            <a:chOff x="2022894" y="5486400"/>
            <a:chExt cx="5597106" cy="81200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CFAD01F-891B-4EA3-A1F3-91EEBA94148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5427A096-57A3-44A2-8E5F-45019D4560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38A7604-B4DB-472F-86C9-4FC4C729D8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82A5441-2BEB-4D34-BB1A-B3FC38654ECC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598F443-63CE-4D08-9665-6F6453914866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690EAB7-EB26-46D1-9F1D-88D15699E76E}"/>
              </a:ext>
            </a:extLst>
          </p:cNvPr>
          <p:cNvCxnSpPr/>
          <p:nvPr/>
        </p:nvCxnSpPr>
        <p:spPr>
          <a:xfrm>
            <a:off x="4867656" y="4048864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47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Implementation of </a:t>
            </a:r>
            <a:r>
              <a:rPr lang="en-US" sz="3600" dirty="0">
                <a:solidFill>
                  <a:srgbClr val="FF0000"/>
                </a:solidFill>
              </a:rPr>
              <a:t>Reduced</a:t>
            </a:r>
            <a:r>
              <a:rPr lang="en-US" sz="3600" dirty="0"/>
              <a:t>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396F4E-4483-4A6E-88BF-004365483B66}"/>
              </a:ext>
            </a:extLst>
          </p:cNvPr>
          <p:cNvGrpSpPr/>
          <p:nvPr/>
        </p:nvGrpSpPr>
        <p:grpSpPr>
          <a:xfrm>
            <a:off x="838200" y="2559474"/>
            <a:ext cx="7778012" cy="1486172"/>
            <a:chOff x="1143000" y="3771459"/>
            <a:chExt cx="7778012" cy="1486172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5695EAB4-E0D3-468E-8F0A-0FB6F2300FF0}"/>
                </a:ext>
              </a:extLst>
            </p:cNvPr>
            <p:cNvGrpSpPr/>
            <p:nvPr/>
          </p:nvGrpSpPr>
          <p:grpSpPr>
            <a:xfrm>
              <a:off x="7168414" y="4296716"/>
              <a:ext cx="1752598" cy="710802"/>
              <a:chOff x="2971800" y="3662421"/>
              <a:chExt cx="255505" cy="604780"/>
            </a:xfrm>
          </p:grpSpPr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572D2C24-7625-4E60-BBFF-A9D96EE8E8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1"/>
                <a:ext cx="255505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 </a:t>
                </a:r>
                <a:r>
                  <a:rPr lang="en-US" dirty="0"/>
                  <a:t>+ 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4C8974A-D807-424D-8276-3D59341314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92F9F66F-DAE9-4BCD-AD7C-A7AAEAF162DF}"/>
                </a:ext>
              </a:extLst>
            </p:cNvPr>
            <p:cNvGrpSpPr/>
            <p:nvPr/>
          </p:nvGrpSpPr>
          <p:grpSpPr>
            <a:xfrm>
              <a:off x="1143000" y="3771459"/>
              <a:ext cx="5980638" cy="1486172"/>
              <a:chOff x="589603" y="2178420"/>
              <a:chExt cx="5980638" cy="1486172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50AD7BC2-B0DF-42DD-91F2-A371F02620CC}"/>
                  </a:ext>
                </a:extLst>
              </p:cNvPr>
              <p:cNvGrpSpPr/>
              <p:nvPr/>
            </p:nvGrpSpPr>
            <p:grpSpPr>
              <a:xfrm>
                <a:off x="589603" y="2178420"/>
                <a:ext cx="3356700" cy="1486172"/>
                <a:chOff x="589603" y="2178420"/>
                <a:chExt cx="3356700" cy="1486172"/>
              </a:xfrm>
            </p:grpSpPr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A69D9469-E2CB-42D7-8A1E-DA9940F7240B}"/>
                    </a:ext>
                  </a:extLst>
                </p:cNvPr>
                <p:cNvGrpSpPr/>
                <p:nvPr/>
              </p:nvGrpSpPr>
              <p:grpSpPr>
                <a:xfrm>
                  <a:off x="589603" y="2178420"/>
                  <a:ext cx="914400" cy="1486172"/>
                  <a:chOff x="729589" y="1754739"/>
                  <a:chExt cx="914400" cy="1486172"/>
                </a:xfrm>
              </p:grpSpPr>
              <p:sp>
                <p:nvSpPr>
                  <p:cNvPr id="73" name="TextBox 72">
                    <a:extLst>
                      <a:ext uri="{FF2B5EF4-FFF2-40B4-BE49-F238E27FC236}">
                        <a16:creationId xmlns:a16="http://schemas.microsoft.com/office/drawing/2014/main" id="{FA15B0EB-1717-4DCD-9299-F8A962CA552B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1754739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1</a:t>
                    </a:r>
                  </a:p>
                </p:txBody>
              </p:sp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96B91170-453D-42DA-97BA-168F76A8C47D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2594580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2</a:t>
                    </a:r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D6C3121E-8254-471D-9877-436D5F6D9CDF}"/>
                    </a:ext>
                  </a:extLst>
                </p:cNvPr>
                <p:cNvGrpSpPr/>
                <p:nvPr/>
              </p:nvGrpSpPr>
              <p:grpSpPr>
                <a:xfrm>
                  <a:off x="1397400" y="2208281"/>
                  <a:ext cx="2548903" cy="836145"/>
                  <a:chOff x="1537386" y="2782326"/>
                  <a:chExt cx="2548903" cy="836145"/>
                </a:xfrm>
              </p:grpSpPr>
              <p:grpSp>
                <p:nvGrpSpPr>
                  <p:cNvPr id="68" name="Group 67">
                    <a:extLst>
                      <a:ext uri="{FF2B5EF4-FFF2-40B4-BE49-F238E27FC236}">
                        <a16:creationId xmlns:a16="http://schemas.microsoft.com/office/drawing/2014/main" id="{7E5E61A2-D185-410A-B541-2BA372731E95}"/>
                      </a:ext>
                    </a:extLst>
                  </p:cNvPr>
                  <p:cNvGrpSpPr/>
                  <p:nvPr/>
                </p:nvGrpSpPr>
                <p:grpSpPr>
                  <a:xfrm>
                    <a:off x="1537386" y="3200399"/>
                    <a:ext cx="2548903" cy="0"/>
                    <a:chOff x="1779257" y="3411876"/>
                    <a:chExt cx="2548903" cy="0"/>
                  </a:xfrm>
                </p:grpSpPr>
                <p:cxnSp>
                  <p:nvCxnSpPr>
                    <p:cNvPr id="71" name="Straight Connector 70">
                      <a:extLst>
                        <a:ext uri="{FF2B5EF4-FFF2-40B4-BE49-F238E27FC236}">
                          <a16:creationId xmlns:a16="http://schemas.microsoft.com/office/drawing/2014/main" id="{A8ADB1E6-F24C-4B09-80B9-A7B4DFE7513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79257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>
                      <a:extLst>
                        <a:ext uri="{FF2B5EF4-FFF2-40B4-BE49-F238E27FC236}">
                          <a16:creationId xmlns:a16="http://schemas.microsoft.com/office/drawing/2014/main" id="{8E7B5818-769C-4BD9-95C6-C8DCB79851A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200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9" name="Isosceles Triangle 68">
                    <a:extLst>
                      <a:ext uri="{FF2B5EF4-FFF2-40B4-BE49-F238E27FC236}">
                        <a16:creationId xmlns:a16="http://schemas.microsoft.com/office/drawing/2014/main" id="{04DEDDF1-FFB4-4950-B479-300D90048CE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2404497" y="2743207"/>
                    <a:ext cx="836145" cy="91438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940B0A4E-1500-4E89-8C56-3E14AE6F52E6}"/>
                      </a:ext>
                    </a:extLst>
                  </p:cNvPr>
                  <p:cNvSpPr/>
                  <p:nvPr/>
                </p:nvSpPr>
                <p:spPr>
                  <a:xfrm>
                    <a:off x="3276600" y="3108957"/>
                    <a:ext cx="182880" cy="182880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F9352939-EB42-4DB9-9469-3B8808520DDE}"/>
                  </a:ext>
                </a:extLst>
              </p:cNvPr>
              <p:cNvGrpSpPr/>
              <p:nvPr/>
            </p:nvGrpSpPr>
            <p:grpSpPr>
              <a:xfrm>
                <a:off x="1384014" y="2797992"/>
                <a:ext cx="5186227" cy="844573"/>
                <a:chOff x="-934267" y="3003526"/>
                <a:chExt cx="5186227" cy="844573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56A8E-98B3-415A-81DF-BF290D9952FD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CBDEFCCC-4BAF-4AC5-BA38-6AD6E6386254}"/>
                    </a:ext>
                  </a:extLst>
                </p:cNvPr>
                <p:cNvGrpSpPr/>
                <p:nvPr/>
              </p:nvGrpSpPr>
              <p:grpSpPr>
                <a:xfrm>
                  <a:off x="-934267" y="3009899"/>
                  <a:ext cx="4271827" cy="838200"/>
                  <a:chOff x="-934267" y="3009899"/>
                  <a:chExt cx="4271827" cy="838200"/>
                </a:xfrm>
              </p:grpSpPr>
              <p:sp>
                <p:nvSpPr>
                  <p:cNvPr id="61" name="Flowchart: Delay 60">
                    <a:extLst>
                      <a:ext uri="{FF2B5EF4-FFF2-40B4-BE49-F238E27FC236}">
                        <a16:creationId xmlns:a16="http://schemas.microsoft.com/office/drawing/2014/main" id="{A62726C7-D51D-4822-B6BF-C6B3F5E2FCA9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767C5017-0413-47C0-84A4-7253EC6CBDD1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Arc 62">
                    <a:extLst>
                      <a:ext uri="{FF2B5EF4-FFF2-40B4-BE49-F238E27FC236}">
                        <a16:creationId xmlns:a16="http://schemas.microsoft.com/office/drawing/2014/main" id="{0666EAFE-F3FF-4783-A0B9-583D0CFFA67E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331DD40A-BDBF-486D-9CBE-B4633C96A323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88E2A16E-3849-4E5E-9A67-C755E3484C7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34267" y="3640280"/>
                    <a:ext cx="341492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36C1DC9-B231-4760-9AE8-4658543BFE92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7B47CB81-0498-4E8C-B1DE-200949C08BFD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EC53885A-973B-4606-BBA6-CA1D6D056AC2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0893937-D94A-4EF7-95CB-5787267B453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44076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274638"/>
            <a:ext cx="8371332" cy="1143000"/>
          </a:xfrm>
        </p:spPr>
        <p:txBody>
          <a:bodyPr>
            <a:normAutofit/>
          </a:bodyPr>
          <a:lstStyle/>
          <a:p>
            <a:r>
              <a:rPr lang="en-US" dirty="0"/>
              <a:t>Revisiting the example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32135" y="5029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This is the circuit that we drew before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356EDDE-3165-428A-886A-FDB3A85F69FC}"/>
              </a:ext>
            </a:extLst>
          </p:cNvPr>
          <p:cNvGrpSpPr/>
          <p:nvPr/>
        </p:nvGrpSpPr>
        <p:grpSpPr>
          <a:xfrm>
            <a:off x="3429000" y="4147095"/>
            <a:ext cx="3882946" cy="646331"/>
            <a:chOff x="1789644" y="5599411"/>
            <a:chExt cx="3882946" cy="6463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778D7A-3751-4A18-90A8-DA5D223301D5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61839B-04C0-4058-A9C1-10202C947FCE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239B3D2-D11E-453B-B4E5-E046D47DF2C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D2D9A3E-6BF0-47A6-B6E0-16F1783A8A45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4006317-945B-4D96-9B0D-03E2A0ECAB5D}"/>
              </a:ext>
            </a:extLst>
          </p:cNvPr>
          <p:cNvSpPr txBox="1">
            <a:spLocks/>
          </p:cNvSpPr>
          <p:nvPr/>
        </p:nvSpPr>
        <p:spPr>
          <a:xfrm>
            <a:off x="2879979" y="2259141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The same technique can be used for larger truth tables (more variables)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07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20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274638"/>
            <a:ext cx="8371332" cy="1143000"/>
          </a:xfrm>
        </p:spPr>
        <p:txBody>
          <a:bodyPr>
            <a:normAutofit/>
          </a:bodyPr>
          <a:lstStyle/>
          <a:p>
            <a:r>
              <a:rPr lang="en-US" dirty="0"/>
              <a:t>Revisiting the example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20477" y="1207363"/>
            <a:ext cx="6264021" cy="96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The function can be reduced with Boolean Algebra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356EDDE-3165-428A-886A-FDB3A85F69FC}"/>
              </a:ext>
            </a:extLst>
          </p:cNvPr>
          <p:cNvGrpSpPr/>
          <p:nvPr/>
        </p:nvGrpSpPr>
        <p:grpSpPr>
          <a:xfrm>
            <a:off x="3048000" y="2182928"/>
            <a:ext cx="3882946" cy="646331"/>
            <a:chOff x="1789644" y="5599411"/>
            <a:chExt cx="3882946" cy="6463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778D7A-3751-4A18-90A8-DA5D223301D5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61839B-04C0-4058-A9C1-10202C947FCE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239B3D2-D11E-453B-B4E5-E046D47DF2C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D2D9A3E-6BF0-47A6-B6E0-16F1783A8A45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1E9B00E-DE73-4879-87CE-A6F7B0F6EB3D}"/>
              </a:ext>
            </a:extLst>
          </p:cNvPr>
          <p:cNvGrpSpPr/>
          <p:nvPr/>
        </p:nvGrpSpPr>
        <p:grpSpPr>
          <a:xfrm>
            <a:off x="3042492" y="2873960"/>
            <a:ext cx="3882946" cy="646331"/>
            <a:chOff x="1789644" y="5599411"/>
            <a:chExt cx="3882946" cy="64633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8252D3B-094D-406F-9F15-68E3B3F970BC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D639F1-A2B7-4C5D-9498-353553CAA7DF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y( z + z) </a:t>
                </a:r>
                <a:endParaRPr lang="en-US" sz="3600" baseline="-25000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93785B1-4071-4285-AE03-D680BB68080E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FE0F5A2-26FA-4BDA-AB5A-66C5B88E066E}"/>
                </a:ext>
              </a:extLst>
            </p:cNvPr>
            <p:cNvCxnSpPr/>
            <p:nvPr/>
          </p:nvCxnSpPr>
          <p:spPr>
            <a:xfrm>
              <a:off x="4193577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562E457-BDD9-4E3F-8073-1229BC6B49C7}"/>
              </a:ext>
            </a:extLst>
          </p:cNvPr>
          <p:cNvGrpSpPr/>
          <p:nvPr/>
        </p:nvGrpSpPr>
        <p:grpSpPr>
          <a:xfrm>
            <a:off x="3042492" y="3593453"/>
            <a:ext cx="3882946" cy="646331"/>
            <a:chOff x="1789644" y="4215740"/>
            <a:chExt cx="3882946" cy="64633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781A4AA-988B-443D-B40E-F596D6459C1A}"/>
                </a:ext>
              </a:extLst>
            </p:cNvPr>
            <p:cNvSpPr txBox="1"/>
            <p:nvPr/>
          </p:nvSpPr>
          <p:spPr>
            <a:xfrm>
              <a:off x="1789644" y="4215740"/>
              <a:ext cx="38829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 =x y z+ x y</a:t>
              </a:r>
              <a:endParaRPr lang="en-US" sz="3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C0A34B4-A2A9-4C32-98D9-27094FD34302}"/>
                </a:ext>
              </a:extLst>
            </p:cNvPr>
            <p:cNvCxnSpPr/>
            <p:nvPr/>
          </p:nvCxnSpPr>
          <p:spPr>
            <a:xfrm>
              <a:off x="2362584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FED512-8258-43A7-8D30-457A3E137C6B}"/>
              </a:ext>
            </a:extLst>
          </p:cNvPr>
          <p:cNvGrpSpPr/>
          <p:nvPr/>
        </p:nvGrpSpPr>
        <p:grpSpPr>
          <a:xfrm>
            <a:off x="3055344" y="4360170"/>
            <a:ext cx="2391081" cy="646331"/>
            <a:chOff x="1789644" y="4215740"/>
            <a:chExt cx="2303114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D0C4ED8-6B57-46DB-87E2-DCA3B2810C7D}"/>
                </a:ext>
              </a:extLst>
            </p:cNvPr>
            <p:cNvSpPr txBox="1"/>
            <p:nvPr/>
          </p:nvSpPr>
          <p:spPr>
            <a:xfrm>
              <a:off x="1789644" y="4215740"/>
              <a:ext cx="23031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 =(x z+ x )y</a:t>
              </a:r>
              <a:endParaRPr lang="en-US" sz="3600" baseline="-25000" dirty="0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3589BF6-DB5E-4043-AC5D-013915AB63A9}"/>
                </a:ext>
              </a:extLst>
            </p:cNvPr>
            <p:cNvCxnSpPr/>
            <p:nvPr/>
          </p:nvCxnSpPr>
          <p:spPr>
            <a:xfrm>
              <a:off x="2483771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9E82511C-E399-446C-A5A1-C0B6D8AD6232}"/>
              </a:ext>
            </a:extLst>
          </p:cNvPr>
          <p:cNvSpPr txBox="1"/>
          <p:nvPr/>
        </p:nvSpPr>
        <p:spPr>
          <a:xfrm>
            <a:off x="3055344" y="5118624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=(z+ x )y</a:t>
            </a:r>
            <a:endParaRPr lang="en-US" sz="36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EFB175-C4B2-4DF5-9FF5-9E634A3FFCE7}"/>
              </a:ext>
            </a:extLst>
          </p:cNvPr>
          <p:cNvSpPr txBox="1"/>
          <p:nvPr/>
        </p:nvSpPr>
        <p:spPr>
          <a:xfrm>
            <a:off x="3127372" y="5876017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 z y + x y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24519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9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117890" y="1697500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>
                        <a:lumMod val="75000"/>
                      </a:schemeClr>
                    </a:solidFill>
                  </a:rPr>
                  <a:t>f =x y z+ x y z + x y z </a:t>
                </a:r>
                <a:endParaRPr lang="en-US" sz="3600" baseline="-25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CC890CD4-A715-4C3F-A195-E5BE83D9CB57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3057493" y="1537262"/>
            <a:chExt cx="969477" cy="413341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68837E39-3280-4C99-AD72-ADB76D99398F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95" name="Flowchart: Delay 94">
                <a:extLst>
                  <a:ext uri="{FF2B5EF4-FFF2-40B4-BE49-F238E27FC236}">
                    <a16:creationId xmlns:a16="http://schemas.microsoft.com/office/drawing/2014/main" id="{432EBC98-CC1F-407B-A63E-B516A1E517F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4E9B7D14-29A1-47FF-B9AB-DD57805A9D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08AD0C1-665D-4C7E-AFB3-BC911D0847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D1FB-6EF0-4496-9877-9976F7EFA009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23726" y="215586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691362" y="2348375"/>
            <a:ext cx="36576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2" y="3719959"/>
            <a:ext cx="20804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23271" y="2554682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V="1">
            <a:off x="2739523" y="2554682"/>
            <a:ext cx="0" cy="116587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V="1">
            <a:off x="2739523" y="3740206"/>
            <a:ext cx="1" cy="125063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>
            <a:off x="2739523" y="4981155"/>
            <a:ext cx="17128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3F56C7C0-8573-467C-A630-9D3CA64244A2}"/>
              </a:ext>
            </a:extLst>
          </p:cNvPr>
          <p:cNvSpPr txBox="1"/>
          <p:nvPr/>
        </p:nvSpPr>
        <p:spPr>
          <a:xfrm>
            <a:off x="3351928" y="6133242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 z y + x y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66975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BF113-7207-4B84-B64F-3A71C0D6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Sum of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E93BC-8ACE-428B-9686-BE3C8BD2B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Using the SOP technique allowed us to write a Boolean function directly from the truth table</a:t>
            </a:r>
          </a:p>
          <a:p>
            <a:r>
              <a:rPr lang="en-US" dirty="0"/>
              <a:t>Boolean algebra allowed us to simplify the expression</a:t>
            </a:r>
          </a:p>
          <a:p>
            <a:r>
              <a:rPr lang="en-US" dirty="0"/>
              <a:t>We can implement the function using logic gates.</a:t>
            </a:r>
          </a:p>
          <a:p>
            <a:pPr lvl="1"/>
            <a:r>
              <a:rPr lang="en-US" dirty="0"/>
              <a:t>We could implement the function directly from the SOP</a:t>
            </a:r>
          </a:p>
          <a:p>
            <a:pPr lvl="1"/>
            <a:r>
              <a:rPr lang="en-US" dirty="0"/>
              <a:t>We could implement the reduced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1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371C3-ED35-4EB0-99A5-1B77F5C98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Logic for Other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A258B-59FA-4096-AC59-2E701136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Now that we know how to write functions from truth tables, we can write expressions for the rest of the logic gates.</a:t>
            </a:r>
          </a:p>
        </p:txBody>
      </p:sp>
    </p:spTree>
    <p:extLst>
      <p:ext uri="{BB962C8B-B14F-4D97-AF65-F5344CB8AC3E}">
        <p14:creationId xmlns:p14="http://schemas.microsoft.com/office/powerpoint/2010/main" val="272557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51DD-DB8A-4C3F-9067-934E56D59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36F24-CFA5-490C-9AAB-57FE491AB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We can find an expression for a function directly from the truth table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A8C413-E1D7-42CF-AFA0-27C03FB35F04}"/>
              </a:ext>
            </a:extLst>
          </p:cNvPr>
          <p:cNvSpPr txBox="1">
            <a:spLocks/>
          </p:cNvSpPr>
          <p:nvPr/>
        </p:nvSpPr>
        <p:spPr>
          <a:xfrm>
            <a:off x="457200" y="32004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There are two different ways of finding a Boolean expression directly from the truth table.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7BFB8D-9A7D-455E-AD74-A93E505F0481}"/>
              </a:ext>
            </a:extLst>
          </p:cNvPr>
          <p:cNvSpPr txBox="1">
            <a:spLocks/>
          </p:cNvSpPr>
          <p:nvPr/>
        </p:nvSpPr>
        <p:spPr>
          <a:xfrm>
            <a:off x="1447800" y="4876800"/>
            <a:ext cx="509016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Sum of Products (SOP)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AA114F-BB79-49A1-BF0A-AB904B0F4B61}"/>
              </a:ext>
            </a:extLst>
          </p:cNvPr>
          <p:cNvSpPr txBox="1">
            <a:spLocks/>
          </p:cNvSpPr>
          <p:nvPr/>
        </p:nvSpPr>
        <p:spPr>
          <a:xfrm>
            <a:off x="1447800" y="5410200"/>
            <a:ext cx="509016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Product of Sums (POS)</a:t>
            </a:r>
          </a:p>
        </p:txBody>
      </p:sp>
    </p:spTree>
    <p:extLst>
      <p:ext uri="{BB962C8B-B14F-4D97-AF65-F5344CB8AC3E}">
        <p14:creationId xmlns:p14="http://schemas.microsoft.com/office/powerpoint/2010/main" val="16977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D0DA-1DB5-4EA7-BCB7-FB037B4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 Gate Equivalent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60C9C-D805-4732-B1E9-DE316EE1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783" y="5125166"/>
            <a:ext cx="8229600" cy="646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Equivalent Boolean expression: 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 + 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11BE82-0BA5-4CCB-9568-2C7580EFE5AB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8C5A84D-5E7D-44D1-B7E5-14ABF1E0BED4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30893AF-FEE2-43ED-8CDF-27A18DF50534}"/>
              </a:ext>
            </a:extLst>
          </p:cNvPr>
          <p:cNvSpPr txBox="1"/>
          <p:nvPr/>
        </p:nvSpPr>
        <p:spPr>
          <a:xfrm>
            <a:off x="692817" y="235341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A7E916-0317-49EA-85A6-3150BBE5FF93}"/>
              </a:ext>
            </a:extLst>
          </p:cNvPr>
          <p:cNvSpPr txBox="1"/>
          <p:nvPr/>
        </p:nvSpPr>
        <p:spPr>
          <a:xfrm>
            <a:off x="682372" y="285329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96ECB7-DCFC-42EC-9D12-E726EF7D957F}"/>
              </a:ext>
            </a:extLst>
          </p:cNvPr>
          <p:cNvSpPr txBox="1"/>
          <p:nvPr/>
        </p:nvSpPr>
        <p:spPr>
          <a:xfrm>
            <a:off x="4095275" y="2741602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198AB77-698A-4E6F-A38A-635B8C968535}"/>
              </a:ext>
            </a:extLst>
          </p:cNvPr>
          <p:cNvGrpSpPr/>
          <p:nvPr/>
        </p:nvGrpSpPr>
        <p:grpSpPr>
          <a:xfrm>
            <a:off x="1467618" y="2653907"/>
            <a:ext cx="2738406" cy="844573"/>
            <a:chOff x="1411031" y="3020371"/>
            <a:chExt cx="2738406" cy="84457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D451AF08-339F-49EA-898A-2CC115898B7E}"/>
                </a:ext>
              </a:extLst>
            </p:cNvPr>
            <p:cNvGrpSpPr/>
            <p:nvPr/>
          </p:nvGrpSpPr>
          <p:grpSpPr>
            <a:xfrm>
              <a:off x="1411031" y="3020371"/>
              <a:ext cx="2738406" cy="844573"/>
              <a:chOff x="1411031" y="3020371"/>
              <a:chExt cx="2738406" cy="844573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2CC8125-D85D-4020-9D9F-3D355C547FB1}"/>
                  </a:ext>
                </a:extLst>
              </p:cNvPr>
              <p:cNvCxnSpPr/>
              <p:nvPr/>
            </p:nvCxnSpPr>
            <p:spPr>
              <a:xfrm>
                <a:off x="3326477" y="3434873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E32B1C91-C90D-483E-BE4A-4EFD9E849235}"/>
                  </a:ext>
                </a:extLst>
              </p:cNvPr>
              <p:cNvGrpSpPr/>
              <p:nvPr/>
            </p:nvGrpSpPr>
            <p:grpSpPr>
              <a:xfrm>
                <a:off x="1411031" y="3026744"/>
                <a:ext cx="1824006" cy="838200"/>
                <a:chOff x="1513554" y="3009899"/>
                <a:chExt cx="1824006" cy="838200"/>
              </a:xfrm>
            </p:grpSpPr>
            <p:sp>
              <p:nvSpPr>
                <p:cNvPr id="51" name="Flowchart: Delay 50">
                  <a:extLst>
                    <a:ext uri="{FF2B5EF4-FFF2-40B4-BE49-F238E27FC236}">
                      <a16:creationId xmlns:a16="http://schemas.microsoft.com/office/drawing/2014/main" id="{7273DD1D-946B-4D38-ACA4-6697B70BA38B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1790F1CB-7214-4758-88B2-E4EE1918013C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E743F42D-B60B-427B-916E-218067F8210F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DF98704E-A166-47E3-90D0-80B4104BDD06}"/>
                    </a:ext>
                  </a:extLst>
                </p:cNvPr>
                <p:cNvCxnSpPr/>
                <p:nvPr/>
              </p:nvCxnSpPr>
              <p:spPr>
                <a:xfrm>
                  <a:off x="1513554" y="321002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0E11D4A-04A9-4A2A-A3E2-6771D7855E50}"/>
                    </a:ext>
                  </a:extLst>
                </p:cNvPr>
                <p:cNvCxnSpPr/>
                <p:nvPr/>
              </p:nvCxnSpPr>
              <p:spPr>
                <a:xfrm>
                  <a:off x="1513554" y="36340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6D82578-87CC-4625-9BB2-C0E1ADA07D3D}"/>
                  </a:ext>
                </a:extLst>
              </p:cNvPr>
              <p:cNvSpPr/>
              <p:nvPr/>
            </p:nvSpPr>
            <p:spPr>
              <a:xfrm>
                <a:off x="2824501" y="3020371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72FAF468-2BF7-4136-AB9D-90FB6986A63B}"/>
                  </a:ext>
                </a:extLst>
              </p:cNvPr>
              <p:cNvSpPr/>
              <p:nvPr/>
            </p:nvSpPr>
            <p:spPr>
              <a:xfrm>
                <a:off x="2824501" y="3023621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F9C352E-EBAB-4A47-858B-00A44F45B49F}"/>
                  </a:ext>
                </a:extLst>
              </p:cNvPr>
              <p:cNvSpPr/>
              <p:nvPr/>
            </p:nvSpPr>
            <p:spPr>
              <a:xfrm flipV="1">
                <a:off x="2869276" y="3427330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542AFBAF-FBD1-4DE3-BAC1-58DE402A607B}"/>
                </a:ext>
              </a:extLst>
            </p:cNvPr>
            <p:cNvSpPr/>
            <p:nvPr/>
          </p:nvSpPr>
          <p:spPr>
            <a:xfrm>
              <a:off x="1920567" y="3047526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24983BC-39DE-44C9-84C4-B03C5D50728B}"/>
              </a:ext>
            </a:extLst>
          </p:cNvPr>
          <p:cNvCxnSpPr/>
          <p:nvPr/>
        </p:nvCxnSpPr>
        <p:spPr>
          <a:xfrm>
            <a:off x="6090666" y="5285508"/>
            <a:ext cx="2634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3145A5E-8BE8-46A2-A8A6-52EEC9CD6BAE}"/>
              </a:ext>
            </a:extLst>
          </p:cNvPr>
          <p:cNvCxnSpPr/>
          <p:nvPr/>
        </p:nvCxnSpPr>
        <p:spPr>
          <a:xfrm>
            <a:off x="6981979" y="5290132"/>
            <a:ext cx="2634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9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88995" y="2344368"/>
          <a:ext cx="1663766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78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9192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48962">
                  <a:extLst>
                    <a:ext uri="{9D8B030D-6E8A-4147-A177-3AD203B41FA5}">
                      <a16:colId xmlns:a16="http://schemas.microsoft.com/office/drawing/2014/main" val="12310256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NAND</a:t>
                      </a:r>
                    </a:p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8E03EC26-81B5-4761-966D-ABA608DB61E9}"/>
              </a:ext>
            </a:extLst>
          </p:cNvPr>
          <p:cNvGrpSpPr/>
          <p:nvPr/>
        </p:nvGrpSpPr>
        <p:grpSpPr>
          <a:xfrm>
            <a:off x="673386" y="2477741"/>
            <a:ext cx="4971067" cy="1147581"/>
            <a:chOff x="673386" y="2700519"/>
            <a:chExt cx="4971067" cy="114758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086289" y="3088710"/>
              <a:ext cx="155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8758B03-DE5E-4D60-9770-79A757B12270}"/>
                </a:ext>
              </a:extLst>
            </p:cNvPr>
            <p:cNvSpPr/>
            <p:nvPr/>
          </p:nvSpPr>
          <p:spPr>
            <a:xfrm>
              <a:off x="3316669" y="3331385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084A7E-3E19-4045-AC90-FF81B667DBFA}"/>
              </a:ext>
            </a:extLst>
          </p:cNvPr>
          <p:cNvGrpSpPr/>
          <p:nvPr/>
        </p:nvGrpSpPr>
        <p:grpSpPr>
          <a:xfrm>
            <a:off x="6418193" y="5488777"/>
            <a:ext cx="1805369" cy="646331"/>
            <a:chOff x="2438400" y="4993125"/>
            <a:chExt cx="1805369" cy="64633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F617D8-DF9C-4FD4-BE6B-5156E8539C42}"/>
                </a:ext>
              </a:extLst>
            </p:cNvPr>
            <p:cNvSpPr txBox="1"/>
            <p:nvPr/>
          </p:nvSpPr>
          <p:spPr>
            <a:xfrm>
              <a:off x="2438400" y="4993125"/>
              <a:ext cx="1805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2F0D849-6FBA-4321-89E3-CDE34B6E6E09}"/>
                </a:ext>
              </a:extLst>
            </p:cNvPr>
            <p:cNvCxnSpPr>
              <a:cxnSpLocks/>
            </p:cNvCxnSpPr>
            <p:nvPr/>
          </p:nvCxnSpPr>
          <p:spPr>
            <a:xfrm>
              <a:off x="3179509" y="5181600"/>
              <a:ext cx="6400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957E875-FC6C-417A-9E63-8112DFEBD3FE}"/>
              </a:ext>
            </a:extLst>
          </p:cNvPr>
          <p:cNvGrpSpPr/>
          <p:nvPr/>
        </p:nvGrpSpPr>
        <p:grpSpPr>
          <a:xfrm>
            <a:off x="673387" y="3924263"/>
            <a:ext cx="3898614" cy="646331"/>
            <a:chOff x="621316" y="4123834"/>
            <a:chExt cx="3898614" cy="64633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6B2B08D-1D22-4F73-8EF5-58663564AF82}"/>
                </a:ext>
              </a:extLst>
            </p:cNvPr>
            <p:cNvGrpSpPr/>
            <p:nvPr/>
          </p:nvGrpSpPr>
          <p:grpSpPr>
            <a:xfrm>
              <a:off x="621316" y="4123834"/>
              <a:ext cx="3898614" cy="646331"/>
              <a:chOff x="2438401" y="4993125"/>
              <a:chExt cx="3898614" cy="646331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1966230-985C-4B8C-9F61-35588C034333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3898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B958987A-DDE1-4C7D-A7C0-7E55DA0D02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35EAF2C-F10C-461A-87CC-C45EB8B886FF}"/>
                </a:ext>
              </a:extLst>
            </p:cNvPr>
            <p:cNvCxnSpPr>
              <a:cxnSpLocks/>
            </p:cNvCxnSpPr>
            <p:nvPr/>
          </p:nvCxnSpPr>
          <p:spPr>
            <a:xfrm>
              <a:off x="1745393" y="4312020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3A3F11-0A17-4AC8-A75E-26FD1BED3060}"/>
                </a:ext>
              </a:extLst>
            </p:cNvPr>
            <p:cNvCxnSpPr>
              <a:cxnSpLocks/>
            </p:cNvCxnSpPr>
            <p:nvPr/>
          </p:nvCxnSpPr>
          <p:spPr>
            <a:xfrm>
              <a:off x="2507393" y="4322134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977C4F9-ABBE-477C-BF8B-40B6EA3E0BC0}"/>
                </a:ext>
              </a:extLst>
            </p:cNvPr>
            <p:cNvCxnSpPr>
              <a:cxnSpLocks/>
            </p:cNvCxnSpPr>
            <p:nvPr/>
          </p:nvCxnSpPr>
          <p:spPr>
            <a:xfrm>
              <a:off x="3994299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25532E7-906D-4EFB-9CDF-BAD6FB7C7ED9}"/>
              </a:ext>
            </a:extLst>
          </p:cNvPr>
          <p:cNvGrpSpPr/>
          <p:nvPr/>
        </p:nvGrpSpPr>
        <p:grpSpPr>
          <a:xfrm>
            <a:off x="683831" y="4544013"/>
            <a:ext cx="3898614" cy="646331"/>
            <a:chOff x="621316" y="4123834"/>
            <a:chExt cx="3898614" cy="646331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2FCCB9-C207-4B73-B868-AB976AD8D30F}"/>
                </a:ext>
              </a:extLst>
            </p:cNvPr>
            <p:cNvGrpSpPr/>
            <p:nvPr/>
          </p:nvGrpSpPr>
          <p:grpSpPr>
            <a:xfrm>
              <a:off x="621316" y="4123834"/>
              <a:ext cx="3898614" cy="646331"/>
              <a:chOff x="2438401" y="4993125"/>
              <a:chExt cx="3898614" cy="646331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C84924D-CDE5-409F-A04A-778C63B8EB86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3898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)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D9D00C-EC4A-49E0-8227-C22FB4C61A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E1A8AD-352C-4A58-99DE-16AAF7202DB2}"/>
                </a:ext>
              </a:extLst>
            </p:cNvPr>
            <p:cNvCxnSpPr>
              <a:cxnSpLocks/>
            </p:cNvCxnSpPr>
            <p:nvPr/>
          </p:nvCxnSpPr>
          <p:spPr>
            <a:xfrm>
              <a:off x="1872609" y="4312020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5665E9-07B5-4A5B-ABB5-89C66FD37479}"/>
                </a:ext>
              </a:extLst>
            </p:cNvPr>
            <p:cNvCxnSpPr>
              <a:cxnSpLocks/>
            </p:cNvCxnSpPr>
            <p:nvPr/>
          </p:nvCxnSpPr>
          <p:spPr>
            <a:xfrm>
              <a:off x="3938642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A418CB6-0728-4F2B-A725-6375D55F8F39}"/>
              </a:ext>
            </a:extLst>
          </p:cNvPr>
          <p:cNvGrpSpPr/>
          <p:nvPr/>
        </p:nvGrpSpPr>
        <p:grpSpPr>
          <a:xfrm>
            <a:off x="673386" y="5203232"/>
            <a:ext cx="2298414" cy="646331"/>
            <a:chOff x="621316" y="4123834"/>
            <a:chExt cx="2298414" cy="64633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9A1A451-F924-4843-B9B6-C0D0913C8800}"/>
                </a:ext>
              </a:extLst>
            </p:cNvPr>
            <p:cNvGrpSpPr/>
            <p:nvPr/>
          </p:nvGrpSpPr>
          <p:grpSpPr>
            <a:xfrm>
              <a:off x="621316" y="4123834"/>
              <a:ext cx="2298414" cy="646331"/>
              <a:chOff x="2438401" y="4993125"/>
              <a:chExt cx="2298414" cy="6463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6CF4462-B69B-46DD-9868-EB7A295811F3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22984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4805D72-6F3B-43B7-B964-A1CC018A4F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23C134-F4FB-4BA9-9812-C701E17B867C}"/>
                </a:ext>
              </a:extLst>
            </p:cNvPr>
            <p:cNvCxnSpPr>
              <a:cxnSpLocks/>
            </p:cNvCxnSpPr>
            <p:nvPr/>
          </p:nvCxnSpPr>
          <p:spPr>
            <a:xfrm>
              <a:off x="2410183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F900154-1D91-4336-A1B8-00A389B2E7D1}"/>
              </a:ext>
            </a:extLst>
          </p:cNvPr>
          <p:cNvGrpSpPr/>
          <p:nvPr/>
        </p:nvGrpSpPr>
        <p:grpSpPr>
          <a:xfrm>
            <a:off x="673386" y="5853228"/>
            <a:ext cx="2298414" cy="646331"/>
            <a:chOff x="673386" y="5853228"/>
            <a:chExt cx="2298414" cy="64633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6C3D7EC-3A7F-452C-9305-EDE4E806758E}"/>
                </a:ext>
              </a:extLst>
            </p:cNvPr>
            <p:cNvSpPr txBox="1"/>
            <p:nvPr/>
          </p:nvSpPr>
          <p:spPr>
            <a:xfrm>
              <a:off x="673386" y="5853228"/>
              <a:ext cx="2298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 f =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1</a:t>
              </a:r>
              <a:r>
                <a:rPr lang="en-US" sz="3600" dirty="0">
                  <a:solidFill>
                    <a:srgbClr val="FF0000"/>
                  </a:solidFill>
                </a:rPr>
                <a:t>+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ECBE125-1755-4E88-BB51-9A8F43D94F85}"/>
                </a:ext>
              </a:extLst>
            </p:cNvPr>
            <p:cNvCxnSpPr>
              <a:cxnSpLocks/>
            </p:cNvCxnSpPr>
            <p:nvPr/>
          </p:nvCxnSpPr>
          <p:spPr>
            <a:xfrm>
              <a:off x="1447800" y="6043653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5E8D4CA-3612-4DD1-83F9-5E0910387FAD}"/>
                </a:ext>
              </a:extLst>
            </p:cNvPr>
            <p:cNvCxnSpPr>
              <a:cxnSpLocks/>
            </p:cNvCxnSpPr>
            <p:nvPr/>
          </p:nvCxnSpPr>
          <p:spPr>
            <a:xfrm>
              <a:off x="2126393" y="6043653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357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510920" y="2510231"/>
          <a:ext cx="1720552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52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4154843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709C1B6-CC7F-447F-BA3B-9C3C2D79AC3F}"/>
              </a:ext>
            </a:extLst>
          </p:cNvPr>
          <p:cNvGrpSpPr/>
          <p:nvPr/>
        </p:nvGrpSpPr>
        <p:grpSpPr>
          <a:xfrm>
            <a:off x="630777" y="2479751"/>
            <a:ext cx="3476051" cy="1164425"/>
            <a:chOff x="673386" y="2700519"/>
            <a:chExt cx="3476051" cy="116442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5745F38-5D39-4C4B-85C2-E00011FA30CD}"/>
                </a:ext>
              </a:extLst>
            </p:cNvPr>
            <p:cNvGrpSpPr/>
            <p:nvPr/>
          </p:nvGrpSpPr>
          <p:grpSpPr>
            <a:xfrm>
              <a:off x="1535084" y="3020371"/>
              <a:ext cx="2614353" cy="844573"/>
              <a:chOff x="1637607" y="3003526"/>
              <a:chExt cx="2614353" cy="844573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34E6987A-F190-418F-9DCF-BDD59D00288D}"/>
                  </a:ext>
                </a:extLst>
              </p:cNvPr>
              <p:cNvGrpSpPr/>
              <p:nvPr/>
            </p:nvGrpSpPr>
            <p:grpSpPr>
              <a:xfrm>
                <a:off x="1637607" y="3009899"/>
                <a:ext cx="1699953" cy="838200"/>
                <a:chOff x="1637607" y="3009899"/>
                <a:chExt cx="1699953" cy="838200"/>
              </a:xfrm>
            </p:grpSpPr>
            <p:sp>
              <p:nvSpPr>
                <p:cNvPr id="4" name="Flowchart: Delay 3">
                  <a:extLst>
                    <a:ext uri="{FF2B5EF4-FFF2-40B4-BE49-F238E27FC236}">
                      <a16:creationId xmlns:a16="http://schemas.microsoft.com/office/drawing/2014/main" id="{6DD27EE6-6012-4A43-BFC8-0C36A0C63E8F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34B1F0A0-2D19-4F33-BCEF-DEAA41BAEA59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Arc 18">
                  <a:extLst>
                    <a:ext uri="{FF2B5EF4-FFF2-40B4-BE49-F238E27FC236}">
                      <a16:creationId xmlns:a16="http://schemas.microsoft.com/office/drawing/2014/main" id="{7E835F2C-C3C5-4E3E-B4FC-9C54C97E00B1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F4EC271C-794C-4F77-8819-5892054D7E16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65147C95-42E8-4190-91F8-BA27C2EED0F6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AF6556D-5A28-4711-9FFB-A6A066470629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852EB8C-ADAA-4242-B209-2AE8A764D3F4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213C389-05E0-4BD5-9922-A34B78F91E56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55B1F03-A945-426F-8C3D-3F04FB175F59}"/>
                </a:ext>
              </a:extLst>
            </p:cNvPr>
            <p:cNvSpPr/>
            <p:nvPr/>
          </p:nvSpPr>
          <p:spPr>
            <a:xfrm>
              <a:off x="3326476" y="333168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6C5A795-D1AA-4277-93AC-42963D0A21C5}"/>
              </a:ext>
            </a:extLst>
          </p:cNvPr>
          <p:cNvGrpSpPr/>
          <p:nvPr/>
        </p:nvGrpSpPr>
        <p:grpSpPr>
          <a:xfrm>
            <a:off x="1676401" y="5123256"/>
            <a:ext cx="1818070" cy="646331"/>
            <a:chOff x="1676401" y="5123256"/>
            <a:chExt cx="1818070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94F1909-E168-44E3-A9DE-024019A1CE27}"/>
                </a:ext>
              </a:extLst>
            </p:cNvPr>
            <p:cNvSpPr txBox="1"/>
            <p:nvPr/>
          </p:nvSpPr>
          <p:spPr>
            <a:xfrm>
              <a:off x="1676401" y="5123256"/>
              <a:ext cx="18180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3578DBA-495E-46E9-8F27-B6FF4C72B4D9}"/>
                </a:ext>
              </a:extLst>
            </p:cNvPr>
            <p:cNvCxnSpPr>
              <a:cxnSpLocks/>
            </p:cNvCxnSpPr>
            <p:nvPr/>
          </p:nvCxnSpPr>
          <p:spPr>
            <a:xfrm>
              <a:off x="2416832" y="5299982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CBB19BA-2332-446B-B9A9-4998D6D51119}"/>
                </a:ext>
              </a:extLst>
            </p:cNvPr>
            <p:cNvCxnSpPr>
              <a:cxnSpLocks/>
            </p:cNvCxnSpPr>
            <p:nvPr/>
          </p:nvCxnSpPr>
          <p:spPr>
            <a:xfrm>
              <a:off x="2781892" y="53035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655C336-D52C-4EB1-93EE-CC2D6B544754}"/>
              </a:ext>
            </a:extLst>
          </p:cNvPr>
          <p:cNvSpPr txBox="1"/>
          <p:nvPr/>
        </p:nvSpPr>
        <p:spPr>
          <a:xfrm>
            <a:off x="4086289" y="2865932"/>
            <a:ext cx="155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23448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5868520" y="1164956"/>
            <a:ext cx="2121549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  <a:p>
            <a:endParaRPr lang="en-US" sz="28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082384" y="1722752"/>
          <a:ext cx="16938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7541403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AEA2CF7-AF04-4747-850A-FCA9544C88B8}"/>
              </a:ext>
            </a:extLst>
          </p:cNvPr>
          <p:cNvGrpSpPr/>
          <p:nvPr/>
        </p:nvGrpSpPr>
        <p:grpSpPr>
          <a:xfrm>
            <a:off x="685800" y="2057400"/>
            <a:ext cx="4383873" cy="1164425"/>
            <a:chOff x="721527" y="1942778"/>
            <a:chExt cx="4383873" cy="11644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21070C-7265-4AA6-9A9F-709561E788D3}"/>
                </a:ext>
              </a:extLst>
            </p:cNvPr>
            <p:cNvGrpSpPr/>
            <p:nvPr/>
          </p:nvGrpSpPr>
          <p:grpSpPr>
            <a:xfrm>
              <a:off x="721527" y="1942778"/>
              <a:ext cx="4383873" cy="1164425"/>
              <a:chOff x="673386" y="2700519"/>
              <a:chExt cx="4383873" cy="116442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E118F1E5-E862-48E1-8F45-74779705B7FC}"/>
                  </a:ext>
                </a:extLst>
              </p:cNvPr>
              <p:cNvGrpSpPr/>
              <p:nvPr/>
            </p:nvGrpSpPr>
            <p:grpSpPr>
              <a:xfrm>
                <a:off x="673386" y="2700519"/>
                <a:ext cx="4383873" cy="1164425"/>
                <a:chOff x="673386" y="2700519"/>
                <a:chExt cx="4383873" cy="1164425"/>
              </a:xfrm>
            </p:grpSpPr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687FA08-AC23-4F0E-BDE8-0CD2F5F957F0}"/>
                    </a:ext>
                  </a:extLst>
                </p:cNvPr>
                <p:cNvSpPr txBox="1"/>
                <p:nvPr/>
              </p:nvSpPr>
              <p:spPr>
                <a:xfrm>
                  <a:off x="683831" y="270051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1B9C8C-D444-4611-B5F4-C5E292FE534A}"/>
                    </a:ext>
                  </a:extLst>
                </p:cNvPr>
                <p:cNvSpPr txBox="1"/>
                <p:nvPr/>
              </p:nvSpPr>
              <p:spPr>
                <a:xfrm>
                  <a:off x="673386" y="320040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A5745F38-5D39-4C4B-85C2-E00011FA30CD}"/>
                    </a:ext>
                  </a:extLst>
                </p:cNvPr>
                <p:cNvGrpSpPr/>
                <p:nvPr/>
              </p:nvGrpSpPr>
              <p:grpSpPr>
                <a:xfrm>
                  <a:off x="1411031" y="3020371"/>
                  <a:ext cx="3646228" cy="844573"/>
                  <a:chOff x="1513554" y="3003526"/>
                  <a:chExt cx="3646228" cy="844573"/>
                </a:xfrm>
              </p:grpSpPr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8925F4A0-A689-48B6-AC12-4AF7C45C53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429000" y="3410485"/>
                    <a:ext cx="173078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34E6987A-F190-418F-9DCF-BDD59D00288D}"/>
                      </a:ext>
                    </a:extLst>
                  </p:cNvPr>
                  <p:cNvGrpSpPr/>
                  <p:nvPr/>
                </p:nvGrpSpPr>
                <p:grpSpPr>
                  <a:xfrm>
                    <a:off x="1513554" y="3009899"/>
                    <a:ext cx="1824006" cy="838200"/>
                    <a:chOff x="1513554" y="3009899"/>
                    <a:chExt cx="1824006" cy="838200"/>
                  </a:xfrm>
                </p:grpSpPr>
                <p:sp>
                  <p:nvSpPr>
                    <p:cNvPr id="4" name="Flowchart: Delay 3">
                      <a:extLst>
                        <a:ext uri="{FF2B5EF4-FFF2-40B4-BE49-F238E27FC236}">
                          <a16:creationId xmlns:a16="http://schemas.microsoft.com/office/drawing/2014/main" id="{6DD27EE6-6012-4A43-BFC8-0C36A0C63E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" name="Rectangle 17">
                      <a:extLst>
                        <a:ext uri="{FF2B5EF4-FFF2-40B4-BE49-F238E27FC236}">
                          <a16:creationId xmlns:a16="http://schemas.microsoft.com/office/drawing/2014/main" id="{34B1F0A0-2D19-4F33-BCEF-DEAA41BAE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" name="Arc 18">
                      <a:extLst>
                        <a:ext uri="{FF2B5EF4-FFF2-40B4-BE49-F238E27FC236}">
                          <a16:creationId xmlns:a16="http://schemas.microsoft.com/office/drawing/2014/main" id="{7E835F2C-C3C5-4E3E-B4FC-9C54C97E00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F4EC271C-794C-4F77-8819-5892054D7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21002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65147C95-42E8-4190-91F8-BA27C2EED0F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6340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3AF6556D-5A28-4711-9FFB-A6A06647062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F852EB8C-ADAA-4242-B209-2AE8A764D3F4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A213C389-05E0-4BD5-9922-A34B78F91E5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25" name="Arc 24">
                <a:extLst>
                  <a:ext uri="{FF2B5EF4-FFF2-40B4-BE49-F238E27FC236}">
                    <a16:creationId xmlns:a16="http://schemas.microsoft.com/office/drawing/2014/main" id="{822960F4-9176-4807-8000-5CBE41610C3F}"/>
                  </a:ext>
                </a:extLst>
              </p:cNvPr>
              <p:cNvSpPr/>
              <p:nvPr/>
            </p:nvSpPr>
            <p:spPr>
              <a:xfrm>
                <a:off x="1920567" y="3047526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6EEF94-4200-44A6-A692-67FD85B24766}"/>
                </a:ext>
              </a:extLst>
            </p:cNvPr>
            <p:cNvSpPr/>
            <p:nvPr/>
          </p:nvSpPr>
          <p:spPr>
            <a:xfrm>
              <a:off x="3402807" y="258157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2285314-D2D2-4C92-922C-1A8AFD517B2B}"/>
              </a:ext>
            </a:extLst>
          </p:cNvPr>
          <p:cNvGrpSpPr/>
          <p:nvPr/>
        </p:nvGrpSpPr>
        <p:grpSpPr>
          <a:xfrm>
            <a:off x="2049282" y="4368199"/>
            <a:ext cx="3020391" cy="646331"/>
            <a:chOff x="2049282" y="4368199"/>
            <a:chExt cx="3020391" cy="646331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E68237A-1986-4F13-A8AF-144713034274}"/>
                </a:ext>
              </a:extLst>
            </p:cNvPr>
            <p:cNvSpPr txBox="1"/>
            <p:nvPr/>
          </p:nvSpPr>
          <p:spPr>
            <a:xfrm>
              <a:off x="2049282" y="4368199"/>
              <a:ext cx="30203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+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endParaRPr lang="en-US" sz="3600" dirty="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9952AC0-4953-4141-BA9B-CE706627D40D}"/>
                </a:ext>
              </a:extLst>
            </p:cNvPr>
            <p:cNvCxnSpPr>
              <a:cxnSpLocks/>
            </p:cNvCxnSpPr>
            <p:nvPr/>
          </p:nvCxnSpPr>
          <p:spPr>
            <a:xfrm>
              <a:off x="2759537" y="4492262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E3321F0-A44D-461B-A100-7AC361BAAEC9}"/>
                </a:ext>
              </a:extLst>
            </p:cNvPr>
            <p:cNvCxnSpPr>
              <a:cxnSpLocks/>
            </p:cNvCxnSpPr>
            <p:nvPr/>
          </p:nvCxnSpPr>
          <p:spPr>
            <a:xfrm>
              <a:off x="3124597" y="4495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9A69A366-B5C9-4582-8BC4-CF33D0DF6F4D}"/>
              </a:ext>
            </a:extLst>
          </p:cNvPr>
          <p:cNvSpPr txBox="1"/>
          <p:nvPr/>
        </p:nvSpPr>
        <p:spPr>
          <a:xfrm>
            <a:off x="4086289" y="2865932"/>
            <a:ext cx="155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093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5A95-DC4C-4AAB-BDFD-2015112FA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689CB-664A-4D4E-A033-80A662283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NAND gates and NOR gates use fewer transistors than AND gates and OR gates</a:t>
            </a:r>
          </a:p>
          <a:p>
            <a:endParaRPr lang="en-US" dirty="0"/>
          </a:p>
          <a:p>
            <a:r>
              <a:rPr lang="en-US" dirty="0"/>
              <a:t>Any logic function can be synthesized using just NAND gates or just NOR gates</a:t>
            </a:r>
          </a:p>
        </p:txBody>
      </p:sp>
    </p:spTree>
    <p:extLst>
      <p:ext uri="{BB962C8B-B14F-4D97-AF65-F5344CB8AC3E}">
        <p14:creationId xmlns:p14="http://schemas.microsoft.com/office/powerpoint/2010/main" val="152563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Sum of Products can use just NAND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82FA777-D7A4-4CF9-9F11-8C88F1093B81}"/>
              </a:ext>
            </a:extLst>
          </p:cNvPr>
          <p:cNvGrpSpPr/>
          <p:nvPr/>
        </p:nvGrpSpPr>
        <p:grpSpPr>
          <a:xfrm>
            <a:off x="4206116" y="1561359"/>
            <a:ext cx="969477" cy="413341"/>
            <a:chOff x="3057493" y="1537262"/>
            <a:chExt cx="969477" cy="41334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59F2817-F9BF-4030-B4DA-3BE4CE8956B6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5" name="Flowchart: Delay 64">
                <a:extLst>
                  <a:ext uri="{FF2B5EF4-FFF2-40B4-BE49-F238E27FC236}">
                    <a16:creationId xmlns:a16="http://schemas.microsoft.com/office/drawing/2014/main" id="{529B9602-4361-46DD-A963-70C0B6C7FFF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52EC34C-B2A5-4265-8E38-5554ED126B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15C744CE-5F37-4076-AB91-FFEE75ACCF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A912C8F-5F4E-4BE0-BDCC-F99A3282DA7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F158193-A5AB-4072-B295-BD9E4EE7FFFE}"/>
              </a:ext>
            </a:extLst>
          </p:cNvPr>
          <p:cNvGrpSpPr/>
          <p:nvPr/>
        </p:nvGrpSpPr>
        <p:grpSpPr>
          <a:xfrm>
            <a:off x="4222215" y="2289705"/>
            <a:ext cx="969477" cy="413341"/>
            <a:chOff x="3057493" y="1537262"/>
            <a:chExt cx="969477" cy="413341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D1D4671-57DB-4354-8864-84FA9DEACFAF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75" name="Flowchart: Delay 74">
                <a:extLst>
                  <a:ext uri="{FF2B5EF4-FFF2-40B4-BE49-F238E27FC236}">
                    <a16:creationId xmlns:a16="http://schemas.microsoft.com/office/drawing/2014/main" id="{0AA7FB43-AC4D-4513-8FC4-2EB7FE71C909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FE803E0-DF1E-4379-B5C4-7AA2BEA813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860AF41-E35A-45F4-A2DF-51FE1D8D06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B8AC586-069B-4009-A211-D53EF81B8536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4198763" y="3039410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EEDF244-126C-496E-8D62-3DC56F809289}"/>
              </a:ext>
            </a:extLst>
          </p:cNvPr>
          <p:cNvGrpSpPr/>
          <p:nvPr/>
        </p:nvGrpSpPr>
        <p:grpSpPr>
          <a:xfrm>
            <a:off x="6019800" y="2252453"/>
            <a:ext cx="2063548" cy="497421"/>
            <a:chOff x="1857538" y="1740793"/>
            <a:chExt cx="3204620" cy="844573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704B8AB-D707-4299-8175-3A79B07AB914}"/>
                </a:ext>
              </a:extLst>
            </p:cNvPr>
            <p:cNvSpPr txBox="1"/>
            <p:nvPr/>
          </p:nvSpPr>
          <p:spPr>
            <a:xfrm>
              <a:off x="3706639" y="1824308"/>
              <a:ext cx="1355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6F8027A-9524-4D5A-9159-E75E6D839EF0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CFC4675-C243-425C-9BCB-09542A4693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D815CD7-E5ED-4A27-98A0-EEB46D9F1A05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98" name="Flowchart: Delay 97">
                  <a:extLst>
                    <a:ext uri="{FF2B5EF4-FFF2-40B4-BE49-F238E27FC236}">
                      <a16:creationId xmlns:a16="http://schemas.microsoft.com/office/drawing/2014/main" id="{4E8C00AA-B39E-4A45-A307-45119CCDC543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7848307A-AC45-4569-A588-68612921CB6A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Arc 99">
                  <a:extLst>
                    <a:ext uri="{FF2B5EF4-FFF2-40B4-BE49-F238E27FC236}">
                      <a16:creationId xmlns:a16="http://schemas.microsoft.com/office/drawing/2014/main" id="{C5DBB49C-BD65-4F37-9C1C-14E8BA31E045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C8648CC4-DB0E-4FB2-A12E-A08157787267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D747461-ABE0-4160-B7CF-D8D183186116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D37A2A1C-34ED-435C-99C7-CE2CE3368AC1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52EF664-C4C6-4A83-95A8-F01336DC71C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FAF4BAF-A115-4570-81E9-601E2E72F6A1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5D9BC618-4EBC-41D1-9494-93E45CAA30E3}"/>
              </a:ext>
            </a:extLst>
          </p:cNvPr>
          <p:cNvSpPr txBox="1"/>
          <p:nvPr/>
        </p:nvSpPr>
        <p:spPr>
          <a:xfrm>
            <a:off x="822352" y="4969844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2438176" y="1985435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2438176" y="278913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D3EF7CA-E573-4E88-B9DE-AEA086C39770}"/>
              </a:ext>
            </a:extLst>
          </p:cNvPr>
          <p:cNvGrpSpPr/>
          <p:nvPr/>
        </p:nvGrpSpPr>
        <p:grpSpPr>
          <a:xfrm>
            <a:off x="6264675" y="4834185"/>
            <a:ext cx="969477" cy="413341"/>
            <a:chOff x="3057493" y="1537262"/>
            <a:chExt cx="969477" cy="4133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BE6D53F-B65A-4FEA-9A0D-A2C3E8E3B6EB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37" name="Flowchart: Delay 136">
                <a:extLst>
                  <a:ext uri="{FF2B5EF4-FFF2-40B4-BE49-F238E27FC236}">
                    <a16:creationId xmlns:a16="http://schemas.microsoft.com/office/drawing/2014/main" id="{C5762B46-B42B-433A-924C-5FFFD1FB76BB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1449018-6DE3-44B5-AF70-5623AD6191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CD9E2E0B-F963-4847-B78C-154B98630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388D8B8-446C-45BA-8C87-BFDC5DF0110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EAC9654B-68E9-434F-A84D-44A3DC1A653F}"/>
              </a:ext>
            </a:extLst>
          </p:cNvPr>
          <p:cNvCxnSpPr>
            <a:cxnSpLocks/>
          </p:cNvCxnSpPr>
          <p:nvPr/>
        </p:nvCxnSpPr>
        <p:spPr>
          <a:xfrm>
            <a:off x="6272559" y="5024835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B101CA60-AF6E-4CF4-B966-A1529CE5BB61}"/>
              </a:ext>
            </a:extLst>
          </p:cNvPr>
          <p:cNvCxnSpPr/>
          <p:nvPr/>
        </p:nvCxnSpPr>
        <p:spPr>
          <a:xfrm>
            <a:off x="6015230" y="2503040"/>
            <a:ext cx="274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448C8B1F-61F5-4C5E-92CB-C7A64EC48A77}"/>
              </a:ext>
            </a:extLst>
          </p:cNvPr>
          <p:cNvGrpSpPr/>
          <p:nvPr/>
        </p:nvGrpSpPr>
        <p:grpSpPr>
          <a:xfrm>
            <a:off x="2318924" y="5305502"/>
            <a:ext cx="605275" cy="440921"/>
            <a:chOff x="2438073" y="3230060"/>
            <a:chExt cx="605275" cy="440921"/>
          </a:xfrm>
        </p:grpSpPr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48B9B661-EE7C-48F7-BDCE-C7EA7A3EE72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A1E3BB80-FE07-43B0-8944-A44558246C7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0F8C0DDC-BB19-41AA-ADD0-D958B9D6492B}"/>
              </a:ext>
            </a:extLst>
          </p:cNvPr>
          <p:cNvGrpSpPr/>
          <p:nvPr/>
        </p:nvGrpSpPr>
        <p:grpSpPr>
          <a:xfrm>
            <a:off x="2314375" y="4499343"/>
            <a:ext cx="605275" cy="440921"/>
            <a:chOff x="2438073" y="3230060"/>
            <a:chExt cx="605275" cy="440921"/>
          </a:xfrm>
        </p:grpSpPr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88F5138C-6325-4E8D-A706-F22FAFA7B19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D2D3C30-E363-4A43-9DC7-5BC725B2E5F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6DE5EDA5-54D5-49DE-9735-904A2AB3937D}"/>
              </a:ext>
            </a:extLst>
          </p:cNvPr>
          <p:cNvSpPr txBox="1">
            <a:spLocks/>
          </p:cNvSpPr>
          <p:nvPr/>
        </p:nvSpPr>
        <p:spPr>
          <a:xfrm>
            <a:off x="446578" y="3751496"/>
            <a:ext cx="6787574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Equivalent Sum of Products Using NAND Gates: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933367" y="231107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5BF9D39-5D53-47E2-9478-C9FAE8B868E4}"/>
              </a:ext>
            </a:extLst>
          </p:cNvPr>
          <p:cNvGrpSpPr/>
          <p:nvPr/>
        </p:nvGrpSpPr>
        <p:grpSpPr>
          <a:xfrm>
            <a:off x="4202704" y="4294770"/>
            <a:ext cx="969477" cy="413341"/>
            <a:chOff x="3057493" y="1537262"/>
            <a:chExt cx="969477" cy="413341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3FF4E15-2D2C-43B6-932A-D34935C0003B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9" name="Flowchart: Delay 88">
                <a:extLst>
                  <a:ext uri="{FF2B5EF4-FFF2-40B4-BE49-F238E27FC236}">
                    <a16:creationId xmlns:a16="http://schemas.microsoft.com/office/drawing/2014/main" id="{82605A3F-B014-44C9-B2EC-F4E31B416D59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7040927F-B554-4EF7-9774-000D24C8F0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279CC538-4371-485B-B804-B020568524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119F0287-B6A6-431D-B14E-8C63EFC6E65C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520F91D5-0BBE-4EA1-8C52-C18881097467}"/>
              </a:ext>
            </a:extLst>
          </p:cNvPr>
          <p:cNvGrpSpPr/>
          <p:nvPr/>
        </p:nvGrpSpPr>
        <p:grpSpPr>
          <a:xfrm>
            <a:off x="4210057" y="5040855"/>
            <a:ext cx="969477" cy="413341"/>
            <a:chOff x="3057493" y="1537262"/>
            <a:chExt cx="969477" cy="413341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B7E310DF-41EB-4259-B087-C33AE8DBB1C5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2" name="Flowchart: Delay 151">
                <a:extLst>
                  <a:ext uri="{FF2B5EF4-FFF2-40B4-BE49-F238E27FC236}">
                    <a16:creationId xmlns:a16="http://schemas.microsoft.com/office/drawing/2014/main" id="{5F31D3AD-106C-4C72-AB10-D61856E15B0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0E06250A-F13B-4395-9FA4-20A4708627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2EF1C6D9-2E26-421D-9CCF-D27038498F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A26A58B5-F7D3-44EE-8CB5-7D29E4414FFB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E70986F0-FDA0-442B-9A41-D49E7C5D97DD}"/>
              </a:ext>
            </a:extLst>
          </p:cNvPr>
          <p:cNvGrpSpPr/>
          <p:nvPr/>
        </p:nvGrpSpPr>
        <p:grpSpPr>
          <a:xfrm>
            <a:off x="4206116" y="5761309"/>
            <a:ext cx="969477" cy="413341"/>
            <a:chOff x="3057493" y="1537262"/>
            <a:chExt cx="969477" cy="413341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46D0F8CF-A08D-4AA4-A15F-60F12DD43171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8" name="Flowchart: Delay 157">
                <a:extLst>
                  <a:ext uri="{FF2B5EF4-FFF2-40B4-BE49-F238E27FC236}">
                    <a16:creationId xmlns:a16="http://schemas.microsoft.com/office/drawing/2014/main" id="{57AD1F35-7278-456A-B2D6-9572A68E4AD2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AD50C296-2D74-4FDC-A7FB-96D626E98A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AF44AC05-DDE6-441E-AD0B-1A884DDE38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0769AD2D-7C6D-426F-9C16-B03E2C6A1A0B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Oval 160">
            <a:extLst>
              <a:ext uri="{FF2B5EF4-FFF2-40B4-BE49-F238E27FC236}">
                <a16:creationId xmlns:a16="http://schemas.microsoft.com/office/drawing/2014/main" id="{4D6A0FDF-B8BF-4031-A1ED-8778292C36FF}"/>
              </a:ext>
            </a:extLst>
          </p:cNvPr>
          <p:cNvSpPr/>
          <p:nvPr/>
        </p:nvSpPr>
        <p:spPr>
          <a:xfrm>
            <a:off x="4939640" y="4438327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55FBFAF5-D82A-40DB-B8FC-E9878F692527}"/>
              </a:ext>
            </a:extLst>
          </p:cNvPr>
          <p:cNvSpPr/>
          <p:nvPr/>
        </p:nvSpPr>
        <p:spPr>
          <a:xfrm>
            <a:off x="4939640" y="5175494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3300BF1B-6279-4EC0-9258-1A38E98692CF}"/>
              </a:ext>
            </a:extLst>
          </p:cNvPr>
          <p:cNvSpPr/>
          <p:nvPr/>
        </p:nvSpPr>
        <p:spPr>
          <a:xfrm>
            <a:off x="4939640" y="5892132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C7C4B2A6-71FC-4945-932E-E0F3ACA3A0C2}"/>
              </a:ext>
            </a:extLst>
          </p:cNvPr>
          <p:cNvSpPr/>
          <p:nvPr/>
        </p:nvSpPr>
        <p:spPr>
          <a:xfrm>
            <a:off x="6989231" y="4985991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07DEC2A-3134-4604-9034-3A20D65BDA58}"/>
              </a:ext>
            </a:extLst>
          </p:cNvPr>
          <p:cNvSpPr txBox="1"/>
          <p:nvPr/>
        </p:nvSpPr>
        <p:spPr>
          <a:xfrm>
            <a:off x="5642965" y="3243332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AND gates with NAND gates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B35BEB38-8F4A-4211-833E-5361F24F4DD7}"/>
              </a:ext>
            </a:extLst>
          </p:cNvPr>
          <p:cNvSpPr/>
          <p:nvPr/>
        </p:nvSpPr>
        <p:spPr>
          <a:xfrm>
            <a:off x="4724453" y="3245589"/>
            <a:ext cx="1006875" cy="1303858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8F6B4B0-578C-4985-BE0B-55966C38B9B6}"/>
              </a:ext>
            </a:extLst>
          </p:cNvPr>
          <p:cNvSpPr txBox="1"/>
          <p:nvPr/>
        </p:nvSpPr>
        <p:spPr>
          <a:xfrm>
            <a:off x="7519417" y="4007686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OR gate with NAND gate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id="{97BA2D79-1680-4D7B-AE94-6C2D6FEAB2FC}"/>
              </a:ext>
            </a:extLst>
          </p:cNvPr>
          <p:cNvSpPr/>
          <p:nvPr/>
        </p:nvSpPr>
        <p:spPr>
          <a:xfrm>
            <a:off x="6214518" y="2602363"/>
            <a:ext cx="1330763" cy="2176856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1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3" grpId="0" animBg="1"/>
      <p:bldP spid="113" grpId="0"/>
      <p:bldP spid="1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E53A0-697E-37D5-1FE6-1A025F647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15DC-8B16-B480-09B9-9119E0C29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Sum of Products can use just NAND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4B44B7E-2C7E-B6F2-C075-A5233A1B7EF9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A2375F9-3E16-B36B-C490-5271FDA7EF1C}"/>
              </a:ext>
            </a:extLst>
          </p:cNvPr>
          <p:cNvGrpSpPr/>
          <p:nvPr/>
        </p:nvGrpSpPr>
        <p:grpSpPr>
          <a:xfrm>
            <a:off x="4206116" y="1561359"/>
            <a:ext cx="969477" cy="413341"/>
            <a:chOff x="3057493" y="1537262"/>
            <a:chExt cx="969477" cy="41334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4BE3DE66-2D96-31A1-524F-E5656F261BF9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5" name="Flowchart: Delay 64">
                <a:extLst>
                  <a:ext uri="{FF2B5EF4-FFF2-40B4-BE49-F238E27FC236}">
                    <a16:creationId xmlns:a16="http://schemas.microsoft.com/office/drawing/2014/main" id="{EF201B34-E4F4-5DBA-9F0F-E94E21A9EEB3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B2BE488-E094-D4A5-3A11-F21F00AFFD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46FA98F-AD65-6F8A-76CB-18F342CCE4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60F29EA-7402-3ECC-CF1E-F68C141E179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910AA93-4C2B-5441-6354-9BB9BBE960E4}"/>
              </a:ext>
            </a:extLst>
          </p:cNvPr>
          <p:cNvGrpSpPr/>
          <p:nvPr/>
        </p:nvGrpSpPr>
        <p:grpSpPr>
          <a:xfrm>
            <a:off x="4222215" y="2289705"/>
            <a:ext cx="969477" cy="413341"/>
            <a:chOff x="3057493" y="1537262"/>
            <a:chExt cx="969477" cy="413341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13A92F-16CB-3EAB-8B85-CE4BCA1A7399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75" name="Flowchart: Delay 74">
                <a:extLst>
                  <a:ext uri="{FF2B5EF4-FFF2-40B4-BE49-F238E27FC236}">
                    <a16:creationId xmlns:a16="http://schemas.microsoft.com/office/drawing/2014/main" id="{4924A4EE-61DA-29EA-A63B-6A03022B9556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26659D5F-2B2A-1852-9882-BDC5E39DE9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29549551-33DB-1232-7637-1BD499C984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F48B27F-71EB-B370-7AF5-E63903BBD146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1F9740F-B450-E721-40D0-818D45B2DA00}"/>
              </a:ext>
            </a:extLst>
          </p:cNvPr>
          <p:cNvGrpSpPr/>
          <p:nvPr/>
        </p:nvGrpSpPr>
        <p:grpSpPr>
          <a:xfrm>
            <a:off x="4198763" y="3039410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27BCDB9-DDD1-4F6B-301C-C93A50394055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367AEA92-5E07-DAFA-0D50-C998A8A9E83D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D02E59D-555B-D6E9-9632-8D28A8B922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D8273249-A834-6CB2-354D-7689091628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E5E04009-AAF9-59DB-F95A-44A7C74084E6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B91607B3-E629-5796-C539-24CCC7EA5316}"/>
              </a:ext>
            </a:extLst>
          </p:cNvPr>
          <p:cNvGrpSpPr/>
          <p:nvPr/>
        </p:nvGrpSpPr>
        <p:grpSpPr>
          <a:xfrm>
            <a:off x="6019800" y="2252453"/>
            <a:ext cx="2063548" cy="497421"/>
            <a:chOff x="1857538" y="1740793"/>
            <a:chExt cx="3204620" cy="844573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ACFB5BFC-A272-DB7D-FC7D-B270764DE860}"/>
                </a:ext>
              </a:extLst>
            </p:cNvPr>
            <p:cNvSpPr txBox="1"/>
            <p:nvPr/>
          </p:nvSpPr>
          <p:spPr>
            <a:xfrm>
              <a:off x="3706639" y="1824308"/>
              <a:ext cx="1355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A71B6F6-A0A9-FFF5-8A7B-059FDD1EFAED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79DFCDB-9C69-4E8D-ECD2-A49993AF5F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5E4925D3-23B3-07DE-40B8-329B31FA6CE1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98" name="Flowchart: Delay 97">
                  <a:extLst>
                    <a:ext uri="{FF2B5EF4-FFF2-40B4-BE49-F238E27FC236}">
                      <a16:creationId xmlns:a16="http://schemas.microsoft.com/office/drawing/2014/main" id="{3BBB8C53-84E6-C2C0-EF8A-1C90D135C747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C0DB6C62-D843-C409-5738-A1F74660F76F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Arc 99">
                  <a:extLst>
                    <a:ext uri="{FF2B5EF4-FFF2-40B4-BE49-F238E27FC236}">
                      <a16:creationId xmlns:a16="http://schemas.microsoft.com/office/drawing/2014/main" id="{45B022E6-66BE-D72E-6EB4-EEE821DECEEE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D29336E-A7F7-D0B8-48F6-2F36B5F9FDC5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936CEB7F-7E41-4EE3-FF57-975637F77DBA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26B33739-5C65-900C-56F0-95DE428383BE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F07AF8A7-9DA3-636E-7238-0BEEF2DE8086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AA583897-B073-2EF6-5DAC-C59CB95E3461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A65E22DB-C2F3-DB26-3067-3E3C0613A9C4}"/>
              </a:ext>
            </a:extLst>
          </p:cNvPr>
          <p:cNvSpPr txBox="1"/>
          <p:nvPr/>
        </p:nvSpPr>
        <p:spPr>
          <a:xfrm>
            <a:off x="822352" y="4969844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DA88E5BE-E1E0-1E4E-A0E2-AB018365107B}"/>
              </a:ext>
            </a:extLst>
          </p:cNvPr>
          <p:cNvGrpSpPr/>
          <p:nvPr/>
        </p:nvGrpSpPr>
        <p:grpSpPr>
          <a:xfrm>
            <a:off x="2438176" y="1985435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0D66A0C1-A8F0-5C67-BAE2-0D8004D2BDD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D703FDD3-3FBA-04B0-DD95-946F68DA76FC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A28D9507-EF11-58D1-7C87-4C6432E6EE7E}"/>
              </a:ext>
            </a:extLst>
          </p:cNvPr>
          <p:cNvGrpSpPr/>
          <p:nvPr/>
        </p:nvGrpSpPr>
        <p:grpSpPr>
          <a:xfrm>
            <a:off x="2438176" y="278913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B742C3E2-A0F5-25B2-F37B-DA85A2EDE3E9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4BE074EA-13E0-CB88-97EE-F392125517E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4060F8CC-7F13-1967-F7F7-A6C88FC262FC}"/>
              </a:ext>
            </a:extLst>
          </p:cNvPr>
          <p:cNvGrpSpPr/>
          <p:nvPr/>
        </p:nvGrpSpPr>
        <p:grpSpPr>
          <a:xfrm>
            <a:off x="6264675" y="4834185"/>
            <a:ext cx="969477" cy="413341"/>
            <a:chOff x="3057493" y="1537262"/>
            <a:chExt cx="969477" cy="4133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4F264CD0-DCCD-91EA-D7C0-A1F6587F5149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37" name="Flowchart: Delay 136">
                <a:extLst>
                  <a:ext uri="{FF2B5EF4-FFF2-40B4-BE49-F238E27FC236}">
                    <a16:creationId xmlns:a16="http://schemas.microsoft.com/office/drawing/2014/main" id="{257D5D8C-80A3-F11A-653F-CF8BA25F4587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EFCED7C6-3B75-AB8A-D038-61E7266461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DB9C70D5-2D5C-57E2-74BA-144C0EB25F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9D7B39C-F52F-C435-3A76-2B0FA057C06D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E83621F4-698D-0F47-7EE1-17EEA4877D76}"/>
              </a:ext>
            </a:extLst>
          </p:cNvPr>
          <p:cNvCxnSpPr>
            <a:cxnSpLocks/>
          </p:cNvCxnSpPr>
          <p:nvPr/>
        </p:nvCxnSpPr>
        <p:spPr>
          <a:xfrm>
            <a:off x="6272559" y="5024835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BB8FF39-E8F1-D2D3-FA62-7F5CFD035FA1}"/>
              </a:ext>
            </a:extLst>
          </p:cNvPr>
          <p:cNvCxnSpPr/>
          <p:nvPr/>
        </p:nvCxnSpPr>
        <p:spPr>
          <a:xfrm>
            <a:off x="6015230" y="2503040"/>
            <a:ext cx="274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46BA0868-3D8F-F63F-7AAA-BC9BE8656248}"/>
              </a:ext>
            </a:extLst>
          </p:cNvPr>
          <p:cNvSpPr txBox="1">
            <a:spLocks/>
          </p:cNvSpPr>
          <p:nvPr/>
        </p:nvSpPr>
        <p:spPr>
          <a:xfrm>
            <a:off x="446578" y="3751496"/>
            <a:ext cx="6787574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Equivalent Sum of Products Using NAND Gates: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E2C34587-2A54-3991-196C-A895B9EA0A00}"/>
              </a:ext>
            </a:extLst>
          </p:cNvPr>
          <p:cNvSpPr txBox="1"/>
          <p:nvPr/>
        </p:nvSpPr>
        <p:spPr>
          <a:xfrm>
            <a:off x="933367" y="231107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F9B42D0-8B73-C129-5341-60AAF3CDD392}"/>
              </a:ext>
            </a:extLst>
          </p:cNvPr>
          <p:cNvGrpSpPr/>
          <p:nvPr/>
        </p:nvGrpSpPr>
        <p:grpSpPr>
          <a:xfrm>
            <a:off x="4202704" y="4294770"/>
            <a:ext cx="969477" cy="413341"/>
            <a:chOff x="3057493" y="1537262"/>
            <a:chExt cx="969477" cy="413341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0013C81-1F3F-3CE8-CC96-E3BCA89A1454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9" name="Flowchart: Delay 88">
                <a:extLst>
                  <a:ext uri="{FF2B5EF4-FFF2-40B4-BE49-F238E27FC236}">
                    <a16:creationId xmlns:a16="http://schemas.microsoft.com/office/drawing/2014/main" id="{A188F9A5-FC7B-3B33-755B-2B936A63268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43FEACD7-04CA-E571-F0F9-C05DC25B9B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4030169-B78F-9579-FAD1-B989CEED21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7CB77107-B289-C355-AF8E-993DA566CF29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B1A7B29-8F09-92DE-12F5-E0BA25944C76}"/>
              </a:ext>
            </a:extLst>
          </p:cNvPr>
          <p:cNvGrpSpPr/>
          <p:nvPr/>
        </p:nvGrpSpPr>
        <p:grpSpPr>
          <a:xfrm>
            <a:off x="4210057" y="5040855"/>
            <a:ext cx="969477" cy="413341"/>
            <a:chOff x="3057493" y="1537262"/>
            <a:chExt cx="969477" cy="413341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DBC9EBF5-0C60-B320-432C-D5317C19CE9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2" name="Flowchart: Delay 151">
                <a:extLst>
                  <a:ext uri="{FF2B5EF4-FFF2-40B4-BE49-F238E27FC236}">
                    <a16:creationId xmlns:a16="http://schemas.microsoft.com/office/drawing/2014/main" id="{BA36A4CB-3ECE-3620-4182-E5BE4A8412E3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7A8019CE-9C16-1007-F623-C6ACBB1845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70BE8D04-BAB0-D077-B7F1-B362159393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BB0CD842-0926-4D22-A275-6C94AE742E6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C89E5E34-5725-317E-4570-981132DE4337}"/>
              </a:ext>
            </a:extLst>
          </p:cNvPr>
          <p:cNvGrpSpPr/>
          <p:nvPr/>
        </p:nvGrpSpPr>
        <p:grpSpPr>
          <a:xfrm>
            <a:off x="4206116" y="5761309"/>
            <a:ext cx="969477" cy="413341"/>
            <a:chOff x="3057493" y="1537262"/>
            <a:chExt cx="969477" cy="413341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1BA5D346-1B43-FFE2-58F2-3A5C8E9387B7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8" name="Flowchart: Delay 157">
                <a:extLst>
                  <a:ext uri="{FF2B5EF4-FFF2-40B4-BE49-F238E27FC236}">
                    <a16:creationId xmlns:a16="http://schemas.microsoft.com/office/drawing/2014/main" id="{D5357807-11F8-6AA0-98A6-4850637F6D2D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3DBA1A82-00A4-BD9D-0939-2F43A36C10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F9917880-82A2-7415-AE9C-6C01BF6DEC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0E12743B-81F3-3FB7-2CF9-FCE49FB9A6C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Oval 160">
            <a:extLst>
              <a:ext uri="{FF2B5EF4-FFF2-40B4-BE49-F238E27FC236}">
                <a16:creationId xmlns:a16="http://schemas.microsoft.com/office/drawing/2014/main" id="{A33A27F7-36BC-3438-6579-2A7FCB8588DB}"/>
              </a:ext>
            </a:extLst>
          </p:cNvPr>
          <p:cNvSpPr/>
          <p:nvPr/>
        </p:nvSpPr>
        <p:spPr>
          <a:xfrm>
            <a:off x="4939640" y="4438327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C28D1030-32D1-4E3C-2F44-7734AE063476}"/>
              </a:ext>
            </a:extLst>
          </p:cNvPr>
          <p:cNvSpPr/>
          <p:nvPr/>
        </p:nvSpPr>
        <p:spPr>
          <a:xfrm>
            <a:off x="4939640" y="5175494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762446D-06B1-19F9-03DF-B884A0A0E774}"/>
              </a:ext>
            </a:extLst>
          </p:cNvPr>
          <p:cNvSpPr/>
          <p:nvPr/>
        </p:nvSpPr>
        <p:spPr>
          <a:xfrm>
            <a:off x="4939640" y="5892132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E8A2617-EDFA-911C-76E0-03489DF3F4C1}"/>
              </a:ext>
            </a:extLst>
          </p:cNvPr>
          <p:cNvSpPr/>
          <p:nvPr/>
        </p:nvSpPr>
        <p:spPr>
          <a:xfrm>
            <a:off x="6989231" y="4985991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689EAA4-F7F0-8F2D-B96F-2B0D8EAC6E44}"/>
              </a:ext>
            </a:extLst>
          </p:cNvPr>
          <p:cNvSpPr txBox="1"/>
          <p:nvPr/>
        </p:nvSpPr>
        <p:spPr>
          <a:xfrm>
            <a:off x="5642965" y="3243332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AND gates with NAND gates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8C473B41-F24C-F918-AD1C-23036D4F4B4E}"/>
              </a:ext>
            </a:extLst>
          </p:cNvPr>
          <p:cNvSpPr/>
          <p:nvPr/>
        </p:nvSpPr>
        <p:spPr>
          <a:xfrm>
            <a:off x="4724453" y="3245589"/>
            <a:ext cx="1006875" cy="1303858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4065BAD-2A19-EBE6-5C36-C9092776970F}"/>
              </a:ext>
            </a:extLst>
          </p:cNvPr>
          <p:cNvSpPr txBox="1"/>
          <p:nvPr/>
        </p:nvSpPr>
        <p:spPr>
          <a:xfrm>
            <a:off x="7519417" y="4007686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OR gate with NAND gate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id="{A521D322-50B3-3B2A-C444-701FC123D3D0}"/>
              </a:ext>
            </a:extLst>
          </p:cNvPr>
          <p:cNvSpPr/>
          <p:nvPr/>
        </p:nvSpPr>
        <p:spPr>
          <a:xfrm>
            <a:off x="6214518" y="2602363"/>
            <a:ext cx="1330763" cy="2176856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3556CE2-53E1-A2F0-B009-5179201340BD}"/>
              </a:ext>
            </a:extLst>
          </p:cNvPr>
          <p:cNvGrpSpPr/>
          <p:nvPr/>
        </p:nvGrpSpPr>
        <p:grpSpPr>
          <a:xfrm>
            <a:off x="2069512" y="4536214"/>
            <a:ext cx="969477" cy="413341"/>
            <a:chOff x="1177186" y="4358618"/>
            <a:chExt cx="969477" cy="41334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E4FE26-DCAC-5BA0-6306-CB888598152A}"/>
                </a:ext>
              </a:extLst>
            </p:cNvPr>
            <p:cNvGrpSpPr/>
            <p:nvPr/>
          </p:nvGrpSpPr>
          <p:grpSpPr>
            <a:xfrm>
              <a:off x="1177186" y="4358618"/>
              <a:ext cx="969477" cy="413341"/>
              <a:chOff x="3057493" y="1537262"/>
              <a:chExt cx="969477" cy="41334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C64C9E9-8FF3-DCE0-15DB-328C8BCA59AD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" name="Flowchart: Delay 6">
                  <a:extLst>
                    <a:ext uri="{FF2B5EF4-FFF2-40B4-BE49-F238E27FC236}">
                      <a16:creationId xmlns:a16="http://schemas.microsoft.com/office/drawing/2014/main" id="{85D63932-6FE6-4A67-C1EF-A600EEFDFD8A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6F907B9F-29FF-9F7B-8382-BF4DD5CE40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7CDDB31F-F484-730F-0A86-6F09539E8F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AE704B49-8830-B292-D58D-43D8F0A3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6B18B19-A4BA-1D8B-2E58-B8B93EF33474}"/>
                </a:ext>
              </a:extLst>
            </p:cNvPr>
            <p:cNvSpPr/>
            <p:nvPr/>
          </p:nvSpPr>
          <p:spPr>
            <a:xfrm>
              <a:off x="1916093" y="4489979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01B8C6F-796F-88B1-0E2A-17C390DD805B}"/>
              </a:ext>
            </a:extLst>
          </p:cNvPr>
          <p:cNvGrpSpPr/>
          <p:nvPr/>
        </p:nvGrpSpPr>
        <p:grpSpPr>
          <a:xfrm>
            <a:off x="1806225" y="4627780"/>
            <a:ext cx="260634" cy="219456"/>
            <a:chOff x="1806225" y="4627780"/>
            <a:chExt cx="260634" cy="21945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DE1CA7F-DC20-F99B-70A8-82543C1BACB3}"/>
                </a:ext>
              </a:extLst>
            </p:cNvPr>
            <p:cNvCxnSpPr>
              <a:cxnSpLocks/>
            </p:cNvCxnSpPr>
            <p:nvPr/>
          </p:nvCxnSpPr>
          <p:spPr>
            <a:xfrm>
              <a:off x="2066859" y="4627780"/>
              <a:ext cx="0" cy="2194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87492BE-9132-BBE9-6C9C-F246F98A101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6225" y="4737508"/>
              <a:ext cx="25485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211E6D-B81E-1549-77A3-9F824B95F6D4}"/>
              </a:ext>
            </a:extLst>
          </p:cNvPr>
          <p:cNvGrpSpPr/>
          <p:nvPr/>
        </p:nvGrpSpPr>
        <p:grpSpPr>
          <a:xfrm>
            <a:off x="2070474" y="5761309"/>
            <a:ext cx="969477" cy="413341"/>
            <a:chOff x="1177186" y="4358618"/>
            <a:chExt cx="969477" cy="413341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F901FDC-2A90-E947-6439-9A1593EF6643}"/>
                </a:ext>
              </a:extLst>
            </p:cNvPr>
            <p:cNvGrpSpPr/>
            <p:nvPr/>
          </p:nvGrpSpPr>
          <p:grpSpPr>
            <a:xfrm>
              <a:off x="1177186" y="4358618"/>
              <a:ext cx="969477" cy="413341"/>
              <a:chOff x="3057493" y="1537262"/>
              <a:chExt cx="969477" cy="413341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A078E5A4-547B-D0BB-7391-68949FB322A4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23" name="Flowchart: Delay 22">
                  <a:extLst>
                    <a:ext uri="{FF2B5EF4-FFF2-40B4-BE49-F238E27FC236}">
                      <a16:creationId xmlns:a16="http://schemas.microsoft.com/office/drawing/2014/main" id="{76223748-AA74-47EE-D1A6-93045A546B5C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6A91FA3C-40D4-4A6A-BD4F-BE082CD816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1233F501-EE9B-5C83-E60C-44585CEA33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928E577-9C79-A092-187E-438ED1D59A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CCBAD68-D370-F75B-A5B5-11E00FDC17D8}"/>
                </a:ext>
              </a:extLst>
            </p:cNvPr>
            <p:cNvSpPr/>
            <p:nvPr/>
          </p:nvSpPr>
          <p:spPr>
            <a:xfrm>
              <a:off x="1916093" y="4489979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F5E9E2B-2CBE-177A-6D0D-558F9AFE4805}"/>
              </a:ext>
            </a:extLst>
          </p:cNvPr>
          <p:cNvGrpSpPr/>
          <p:nvPr/>
        </p:nvGrpSpPr>
        <p:grpSpPr>
          <a:xfrm>
            <a:off x="1807187" y="5852875"/>
            <a:ext cx="260634" cy="219456"/>
            <a:chOff x="1806225" y="4627780"/>
            <a:chExt cx="260634" cy="21945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8C9A3B5-9B26-4639-2CFF-2D8DE11FCFDE}"/>
                </a:ext>
              </a:extLst>
            </p:cNvPr>
            <p:cNvCxnSpPr>
              <a:cxnSpLocks/>
            </p:cNvCxnSpPr>
            <p:nvPr/>
          </p:nvCxnSpPr>
          <p:spPr>
            <a:xfrm>
              <a:off x="2066859" y="4627780"/>
              <a:ext cx="0" cy="2194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0B3FBE4-DCB7-F267-2A34-CD868B9610C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6225" y="4737508"/>
              <a:ext cx="25485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3524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CB65C-F2C8-57B5-7EC6-02F85B398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14F6E-43CD-93BB-6AD0-F913AB998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Example of Substituting NAND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7544ACC-B032-1493-A2A8-3CF6FB0B8E6D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A9E8E0-1746-8F50-3981-160BAD28DD44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F0A6973C-6C15-AFC1-8F7E-FB331DA3E4F9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413D112C-0F53-6372-C752-E6220BE1B1A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6CAD802A-56A3-8389-2728-9644BED778AF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E534F78E-E6DD-5710-F458-B777CF7AB76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B68C0524-0759-634C-BC31-D68107D0DE7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0B15F347-4C20-FAB0-DF13-944C78ED5E8A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D446EC-96C4-66FF-546B-8F78AB08AB8F}"/>
              </a:ext>
            </a:extLst>
          </p:cNvPr>
          <p:cNvGrpSpPr/>
          <p:nvPr/>
        </p:nvGrpSpPr>
        <p:grpSpPr>
          <a:xfrm>
            <a:off x="6382509" y="340951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A5D030C3-FEE8-ADE2-5576-D7A7A0212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06E25775-B14D-F9E1-FA85-216ADF06F462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2869C90-509D-E6D4-9DC5-C8EB44AA2FF0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A5A770D2-18F2-D1BA-F85C-A3B2A56E70BE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09C4A6A7-7B75-A198-118E-EFAF1AD7DB60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54D92AB1-BD90-4EA7-A8CE-A8C7920DA7B2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D5ABAA15-DF1F-F8DE-BF31-036635CE03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A3AAEC7-0B13-7810-4B87-C42825E6AD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F5E9006-255F-9799-97D9-206D351C2F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242F85A-2B7E-F383-9FC9-182EBAE0FFAB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BE1CFD19-F8E4-5245-A7CF-5C1C8E7B57C4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D7D6A4F-C7A9-1182-F421-6627B3AF9306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0088F9E-E3E9-F2BA-4BD6-2DF0040195FF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32D9825-6FB9-67DE-C40C-F8F1A12AC868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E5446A83-7A2F-3E13-B227-52D31998871B}"/>
                  </a:ext>
                </a:extLst>
              </p:cNvPr>
              <p:cNvCxnSpPr/>
              <p:nvPr/>
            </p:nvCxnSpPr>
            <p:spPr>
              <a:xfrm>
                <a:off x="2342920" y="440769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435018C-E58F-C6ED-DDB1-748D09C4C2B6}"/>
                </a:ext>
              </a:extLst>
            </p:cNvPr>
            <p:cNvCxnSpPr/>
            <p:nvPr/>
          </p:nvCxnSpPr>
          <p:spPr>
            <a:xfrm>
              <a:off x="4062558" y="580119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DDC2E52-87E5-EFCF-EE16-6A113D23CFF5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D1624B90-BEA8-34FF-76ED-D6411CE6CDD8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9BEA7AEA-C520-0FBD-8F7A-6CE505F48070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58401146-2F4C-41A4-F235-31A5ACC10EB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5AE6C626-F307-54CB-F51C-23E0CBD3A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9EA41764-470B-F365-F300-C2C2A4053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2647E21-A507-73DE-E3C6-6EC621C243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0188660-BD0E-7D18-0333-7C2D2E1560B9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A8DDD59-CFB3-5FD4-F697-AEB839E71E52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2DC2B3A8-CCF3-4824-A804-1370166E0FB2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2D00D1B8-A0EC-1A05-9D7B-0C672296A926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FB79B9F8-3794-9F3A-D7D1-C7DECC8F828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6F9E3178-9818-B097-D38E-2E05EDCFF3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BC114CDC-331F-25DC-EAC6-0FF443F9C4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BFC0ECB6-3D09-6312-27F2-1EAE9A55C0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43A7F92D-6C27-51FF-76D0-5A758973C279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6269F467-A0DC-0E0A-356D-6D63A5E52B3D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0A62A6B-C766-E1B3-AA79-210E7B38E190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C83F161-76FE-62E9-723E-351E6508C9A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CC5700A-F45B-9334-5248-1FBCF630145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759274E-259C-133B-0E04-E0AA3EE51016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C214656-3067-AB84-97C0-6593144E5F3F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019879A-497E-96E9-77BD-D2352CE8E4E8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BE6F2AB-C5A9-91B2-E82E-D465585F8E05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BA58E3A-45B3-3DCC-43A8-6DAB8F930700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9D15CE5-C648-DE96-5B6C-816518B5F135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707FD-ED88-26C8-CA2F-06B19FF2C81D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F1BB0F2-4A1C-CBCD-B031-4E74C47977CA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2196390-136A-AE5F-621F-C8B1278C0321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F1DF0CD-D50A-0780-1DD6-D1CAAAE97E7A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35590F-923F-EB2D-0601-AB9109FCCCDE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E31BD897-B831-A06F-2E5B-3322191C6A9F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AFE54FB-4AE0-8F8C-FF92-0FD408DF9271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43EC6F7D-6B2D-29FD-5A61-0D0156B55EF0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4610F0D-7052-DEC2-9072-DD609B453B51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12F57D2-7A78-E537-F512-A699F6BB2749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DE78ECFE-32AF-1A45-D5A9-B43FEEF687E2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5098E932-9E31-56EF-4F36-0AAE222533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4DBBFCC-86CF-6C7A-2283-C3B93F0841AE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F8D9EEC-0243-F4C5-46DE-701FD487555C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CF404938-2F42-4D5B-AC58-F8E50334B7FD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86F3292-B7F3-FA1B-9623-39B99FD251C0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9F984CD-B3A4-9927-F9DC-20C5C052CEA4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7B8F253-BB1C-2AAE-61AE-420B25A196DD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99B801DC-0ABD-195D-DBE6-EC1E70421960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7C880768-656D-972A-0A82-058B09AEDFA9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10B31CD-9FB2-92F2-2E67-614DF9053E54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2ED318C9-67AF-7AD1-ACCE-D7D63BF2F6D1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3910BE2D-F6AB-962D-955C-29B34A418832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05AD617-65F8-4840-6052-102B6A1AB350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C46E4B6-7E27-C8B6-0FB3-ABAFE6FAEEB2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335DEC-F7C6-8D0D-07B3-75FFD039B279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C111505-D85C-65D4-D3A2-668FDCDEC129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F15FF7A-2039-D41E-1999-B0EEFD2E9310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EB1D550F-C583-1ED0-7903-65304BA847BA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C2BD9A34-B6E0-7A4F-36CD-65F742645EB7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ACB6C4E-E393-4F75-2CA5-AB1382676193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4C164B55-7066-4090-4E8F-330B10E2C6BF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78A7E832-D082-BFC6-B346-CF891AA3FD3F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1119452-2271-0170-BAF1-E33E39F5FFB6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73708EFF-005B-700D-DDA4-3DC6BEF57DDC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F316CD53-B37D-0A11-BF15-970BE92FA30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6CD5BDF-999F-7875-79DD-5F1104549108}"/>
              </a:ext>
            </a:extLst>
          </p:cNvPr>
          <p:cNvGrpSpPr/>
          <p:nvPr/>
        </p:nvGrpSpPr>
        <p:grpSpPr>
          <a:xfrm>
            <a:off x="4210403" y="2250611"/>
            <a:ext cx="969477" cy="413341"/>
            <a:chOff x="4928586" y="1639456"/>
            <a:chExt cx="969477" cy="41334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CF1281-A404-9933-DA1B-82B39897771C}"/>
                </a:ext>
              </a:extLst>
            </p:cNvPr>
            <p:cNvGrpSpPr/>
            <p:nvPr/>
          </p:nvGrpSpPr>
          <p:grpSpPr>
            <a:xfrm>
              <a:off x="4928586" y="1639456"/>
              <a:ext cx="969477" cy="413341"/>
              <a:chOff x="4216765" y="3507262"/>
              <a:chExt cx="969477" cy="413341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92D67580-4E7D-98EB-FF4D-6626334D7CC1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2D7A7588-77E9-2625-3288-0A698EDF0DB1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4" name="Flowchart: Delay 13">
                    <a:extLst>
                      <a:ext uri="{FF2B5EF4-FFF2-40B4-BE49-F238E27FC236}">
                        <a16:creationId xmlns:a16="http://schemas.microsoft.com/office/drawing/2014/main" id="{56A010A0-0B5D-BC74-F5E5-1F7A465AE37E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CC0B90FC-D742-49FB-9D25-9007B9B0E3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D40436BC-8433-01CE-5588-DF266F1A87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30708330-027F-D035-EF59-B47F5913C1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45F76F54-8CEB-AF99-575B-E5B6CF7E41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8DE75E9-B9B9-6092-923F-BC2BAF342CEF}"/>
                </a:ext>
              </a:extLst>
            </p:cNvPr>
            <p:cNvSpPr/>
            <p:nvPr/>
          </p:nvSpPr>
          <p:spPr>
            <a:xfrm>
              <a:off x="5669463" y="1781887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2097FBB-723A-6ADA-09DF-6C5432198043}"/>
              </a:ext>
            </a:extLst>
          </p:cNvPr>
          <p:cNvGrpSpPr/>
          <p:nvPr/>
        </p:nvGrpSpPr>
        <p:grpSpPr>
          <a:xfrm>
            <a:off x="4218725" y="3505200"/>
            <a:ext cx="969477" cy="413341"/>
            <a:chOff x="4928586" y="1639456"/>
            <a:chExt cx="969477" cy="41334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599BA66-9CC6-C555-68D0-D5C4B4E19117}"/>
                </a:ext>
              </a:extLst>
            </p:cNvPr>
            <p:cNvGrpSpPr/>
            <p:nvPr/>
          </p:nvGrpSpPr>
          <p:grpSpPr>
            <a:xfrm>
              <a:off x="4928586" y="1639456"/>
              <a:ext cx="969477" cy="413341"/>
              <a:chOff x="4216765" y="3507262"/>
              <a:chExt cx="969477" cy="413341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C378BE60-6075-A346-1681-208110CF88E1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A1F4CD8-0C28-CDDC-FACA-9F620F48B117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26" name="Flowchart: Delay 25">
                    <a:extLst>
                      <a:ext uri="{FF2B5EF4-FFF2-40B4-BE49-F238E27FC236}">
                        <a16:creationId xmlns:a16="http://schemas.microsoft.com/office/drawing/2014/main" id="{F1CD676A-A987-1EB9-F6EC-8DB133D01D0E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C05EEE0E-02A6-A1E5-0397-5C684841A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1066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D5E18F35-7495-E2B8-590B-317D35013F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A9953EF1-08F2-723D-F4D0-4002BEA7BA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5A1B629E-39A8-CE66-C3B8-6357D45CE1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11777D4-E664-4674-A8A6-FCAA372E3526}"/>
                </a:ext>
              </a:extLst>
            </p:cNvPr>
            <p:cNvSpPr/>
            <p:nvPr/>
          </p:nvSpPr>
          <p:spPr>
            <a:xfrm>
              <a:off x="5669463" y="1781887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87B466E-EC87-C638-E49C-AAE905C09937}"/>
              </a:ext>
            </a:extLst>
          </p:cNvPr>
          <p:cNvGrpSpPr/>
          <p:nvPr/>
        </p:nvGrpSpPr>
        <p:grpSpPr>
          <a:xfrm>
            <a:off x="4204002" y="4881308"/>
            <a:ext cx="969477" cy="413341"/>
            <a:chOff x="4928586" y="1639456"/>
            <a:chExt cx="969477" cy="413341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3788929-EA8C-ACC3-C5A6-7007285E2E00}"/>
                </a:ext>
              </a:extLst>
            </p:cNvPr>
            <p:cNvGrpSpPr/>
            <p:nvPr/>
          </p:nvGrpSpPr>
          <p:grpSpPr>
            <a:xfrm>
              <a:off x="4928586" y="1639456"/>
              <a:ext cx="969477" cy="413341"/>
              <a:chOff x="4216765" y="3507262"/>
              <a:chExt cx="969477" cy="413341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84C05563-0D31-4D3B-513E-B9B65EEE29D8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53DC0B7D-608C-A007-A2D3-62AB69AB39BC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37" name="Flowchart: Delay 36">
                    <a:extLst>
                      <a:ext uri="{FF2B5EF4-FFF2-40B4-BE49-F238E27FC236}">
                        <a16:creationId xmlns:a16="http://schemas.microsoft.com/office/drawing/2014/main" id="{6065B95E-1EB4-A90D-8F5E-A56BE2976473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FB3CDF1-9915-6CDD-0C33-A8406DFC40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14B0617D-11AF-9A20-6928-4300295D2F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B73F7CC6-B331-723A-D801-6910616965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3940C07-913D-45D9-331D-AD39B6880F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06416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65BC925-C7A0-71CB-8123-CC0953DE9173}"/>
                </a:ext>
              </a:extLst>
            </p:cNvPr>
            <p:cNvSpPr/>
            <p:nvPr/>
          </p:nvSpPr>
          <p:spPr>
            <a:xfrm>
              <a:off x="5669463" y="1781887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3D52EF5-F011-73BB-C32B-D9C04C59322A}"/>
              </a:ext>
            </a:extLst>
          </p:cNvPr>
          <p:cNvGrpSpPr/>
          <p:nvPr/>
        </p:nvGrpSpPr>
        <p:grpSpPr>
          <a:xfrm>
            <a:off x="6424286" y="3493349"/>
            <a:ext cx="1089548" cy="413341"/>
            <a:chOff x="4928586" y="1639456"/>
            <a:chExt cx="1089548" cy="41334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B3FB12A-F30B-1906-77EC-6DDB22E9927C}"/>
                </a:ext>
              </a:extLst>
            </p:cNvPr>
            <p:cNvGrpSpPr/>
            <p:nvPr/>
          </p:nvGrpSpPr>
          <p:grpSpPr>
            <a:xfrm>
              <a:off x="4928586" y="1639456"/>
              <a:ext cx="1089548" cy="413341"/>
              <a:chOff x="4216765" y="3507262"/>
              <a:chExt cx="1089548" cy="41334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0F8943D6-5C63-35AC-4AB6-8374487BFD03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1089548" cy="413341"/>
                <a:chOff x="3057493" y="1537262"/>
                <a:chExt cx="1089548" cy="413341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F37BA7DA-8A19-7DC2-4F5D-642B25006158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52" name="Flowchart: Delay 51">
                    <a:extLst>
                      <a:ext uri="{FF2B5EF4-FFF2-40B4-BE49-F238E27FC236}">
                        <a16:creationId xmlns:a16="http://schemas.microsoft.com/office/drawing/2014/main" id="{3F93E4BE-E8B2-48B8-7C74-554474F945EE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AB3BCFE9-25A7-C138-4335-DE914B132B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09673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A442BBF0-702B-9E6F-FDD3-FD6C4ADE72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1798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2933A3B3-8D52-5B27-C13F-C71CDAEA253B}"/>
                    </a:ext>
                  </a:extLst>
                </p:cNvPr>
                <p:cNvCxnSpPr>
                  <a:cxnSpLocks/>
                  <a:endCxn id="82" idx="3"/>
                </p:cNvCxnSpPr>
                <p:nvPr/>
              </p:nvCxnSpPr>
              <p:spPr>
                <a:xfrm>
                  <a:off x="3798370" y="1727911"/>
                  <a:ext cx="348671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E8DF29B8-9B44-C5A6-D55A-04543E15D9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F120FA9-1DB2-3214-0A1B-4EA670275CDD}"/>
                </a:ext>
              </a:extLst>
            </p:cNvPr>
            <p:cNvSpPr/>
            <p:nvPr/>
          </p:nvSpPr>
          <p:spPr>
            <a:xfrm>
              <a:off x="5669463" y="1781887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BE52C3D5-7456-1270-8EFF-024073B036D0}"/>
              </a:ext>
            </a:extLst>
          </p:cNvPr>
          <p:cNvSpPr txBox="1"/>
          <p:nvPr/>
        </p:nvSpPr>
        <p:spPr>
          <a:xfrm>
            <a:off x="7604472" y="3496140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4B3F11E7-E6D6-F2D3-AAAD-000A9524102C}"/>
              </a:ext>
            </a:extLst>
          </p:cNvPr>
          <p:cNvGrpSpPr/>
          <p:nvPr/>
        </p:nvGrpSpPr>
        <p:grpSpPr>
          <a:xfrm>
            <a:off x="3891200" y="1282464"/>
            <a:ext cx="4185995" cy="646331"/>
            <a:chOff x="1706885" y="5569888"/>
            <a:chExt cx="4185995" cy="646331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3E5887C-E6DD-D8A1-0307-78350DC60416}"/>
                </a:ext>
              </a:extLst>
            </p:cNvPr>
            <p:cNvGrpSpPr/>
            <p:nvPr/>
          </p:nvGrpSpPr>
          <p:grpSpPr>
            <a:xfrm>
              <a:off x="1706885" y="5569888"/>
              <a:ext cx="4185995" cy="646331"/>
              <a:chOff x="1706885" y="4186217"/>
              <a:chExt cx="4185995" cy="646331"/>
            </a:xfrm>
          </p:grpSpPr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0D89D4F0-2E1C-5055-CF83-58233DC48FE3}"/>
                  </a:ext>
                </a:extLst>
              </p:cNvPr>
              <p:cNvSpPr txBox="1"/>
              <p:nvPr/>
            </p:nvSpPr>
            <p:spPr>
              <a:xfrm>
                <a:off x="1706885" y="4186217"/>
                <a:ext cx="41859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 x y z + x y z  + x y z </a:t>
                </a:r>
                <a:endParaRPr lang="en-US" sz="3600" baseline="-25000" dirty="0"/>
              </a:p>
            </p:txBody>
          </p: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2BE5B29A-1834-7CFE-34F5-FEDE340ED92C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B13AFF69-6196-6BC5-54AD-85742E0742BB}"/>
                </a:ext>
              </a:extLst>
            </p:cNvPr>
            <p:cNvCxnSpPr/>
            <p:nvPr/>
          </p:nvCxnSpPr>
          <p:spPr>
            <a:xfrm>
              <a:off x="4196821" y="57716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E7445F5-EACC-EAD7-4E21-BADC51ED1A66}"/>
              </a:ext>
            </a:extLst>
          </p:cNvPr>
          <p:cNvCxnSpPr/>
          <p:nvPr/>
        </p:nvCxnSpPr>
        <p:spPr>
          <a:xfrm>
            <a:off x="4513196" y="1417638"/>
            <a:ext cx="8229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DDA0B1AD-3CA1-2602-F2FE-401FC12413F6}"/>
              </a:ext>
            </a:extLst>
          </p:cNvPr>
          <p:cNvCxnSpPr/>
          <p:nvPr/>
        </p:nvCxnSpPr>
        <p:spPr>
          <a:xfrm>
            <a:off x="5786776" y="1417638"/>
            <a:ext cx="8229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AFAA4792-7BEF-9B78-3C14-D750584062B9}"/>
              </a:ext>
            </a:extLst>
          </p:cNvPr>
          <p:cNvCxnSpPr/>
          <p:nvPr/>
        </p:nvCxnSpPr>
        <p:spPr>
          <a:xfrm>
            <a:off x="7102354" y="1461486"/>
            <a:ext cx="8229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F9AE2B9E-66CD-642E-16A9-EF2ED7C11087}"/>
              </a:ext>
            </a:extLst>
          </p:cNvPr>
          <p:cNvCxnSpPr/>
          <p:nvPr/>
        </p:nvCxnSpPr>
        <p:spPr>
          <a:xfrm>
            <a:off x="4513196" y="1324896"/>
            <a:ext cx="33832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3ED8480-A819-FC72-A118-5B780E27DD84}"/>
              </a:ext>
            </a:extLst>
          </p:cNvPr>
          <p:cNvSpPr txBox="1"/>
          <p:nvPr/>
        </p:nvSpPr>
        <p:spPr>
          <a:xfrm>
            <a:off x="5424488" y="1455931"/>
            <a:ext cx="304801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*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CA61CA0-89F4-B894-A172-A0B9096F00FE}"/>
              </a:ext>
            </a:extLst>
          </p:cNvPr>
          <p:cNvSpPr txBox="1"/>
          <p:nvPr/>
        </p:nvSpPr>
        <p:spPr>
          <a:xfrm>
            <a:off x="6721632" y="1431927"/>
            <a:ext cx="304801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81602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16826" y="1253208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E23D68D-B63B-B57E-5401-11E4ECF86B9C}"/>
              </a:ext>
            </a:extLst>
          </p:cNvPr>
          <p:cNvSpPr txBox="1"/>
          <p:nvPr/>
        </p:nvSpPr>
        <p:spPr>
          <a:xfrm>
            <a:off x="6146993" y="5077368"/>
            <a:ext cx="1131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Sum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8002DED-4E59-AF03-58DA-446794FED503}"/>
              </a:ext>
            </a:extLst>
          </p:cNvPr>
          <p:cNvCxnSpPr>
            <a:cxnSpLocks/>
          </p:cNvCxnSpPr>
          <p:nvPr/>
        </p:nvCxnSpPr>
        <p:spPr>
          <a:xfrm flipH="1">
            <a:off x="4813375" y="5334402"/>
            <a:ext cx="1452811" cy="4389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3BC5BC7-7D98-90B6-2270-32C9F8D06090}"/>
              </a:ext>
            </a:extLst>
          </p:cNvPr>
          <p:cNvCxnSpPr>
            <a:cxnSpLocks/>
          </p:cNvCxnSpPr>
          <p:nvPr/>
        </p:nvCxnSpPr>
        <p:spPr>
          <a:xfrm flipH="1">
            <a:off x="6076654" y="5444065"/>
            <a:ext cx="332558" cy="33185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2481DD6-CF20-C7EB-376D-47D830EF1ECA}"/>
              </a:ext>
            </a:extLst>
          </p:cNvPr>
          <p:cNvSpPr txBox="1"/>
          <p:nvPr/>
        </p:nvSpPr>
        <p:spPr>
          <a:xfrm>
            <a:off x="4530568" y="6359960"/>
            <a:ext cx="1735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Products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9336EEB3-119B-BC67-FB8E-9FDA7E897971}"/>
              </a:ext>
            </a:extLst>
          </p:cNvPr>
          <p:cNvSpPr/>
          <p:nvPr/>
        </p:nvSpPr>
        <p:spPr>
          <a:xfrm rot="16200000">
            <a:off x="4165978" y="5851088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627B94D6-9955-A391-1122-1F3BC2E96489}"/>
              </a:ext>
            </a:extLst>
          </p:cNvPr>
          <p:cNvSpPr/>
          <p:nvPr/>
        </p:nvSpPr>
        <p:spPr>
          <a:xfrm rot="16200000">
            <a:off x="5278396" y="5855619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086D6279-F2EE-4D72-4E83-7C7D225AF221}"/>
              </a:ext>
            </a:extLst>
          </p:cNvPr>
          <p:cNvSpPr/>
          <p:nvPr/>
        </p:nvSpPr>
        <p:spPr>
          <a:xfrm rot="16200000">
            <a:off x="6484739" y="5851021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  <p:bldP spid="4" grpId="0"/>
      <p:bldP spid="15" grpId="0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A8AC3CC-A825-9075-3940-177E7EC45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62259-7EDC-B7C7-1B58-75E46C74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308FD267-60EB-B607-929B-DE84225FE393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4F869B9-93E0-798B-80AA-C03D9B93FD53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B54FB680-75DC-B43B-C730-F4C97852A90D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602F3B8-C71B-BFE0-E1CA-C564443F0910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1D26216-A3E6-789F-1F8C-F87772E54561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2E7EF904-8274-A192-577E-D9E5092D4B3F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BEC8188-8424-4E7E-642C-8D4B2C90FEA6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626F559B-226B-A4E1-2C42-6FD0BC32964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C2099D-4F22-2A7A-A4CC-8B8CCAB8C924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BB9F4273-24A8-9540-37C7-8B7961423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C0B1BADD-C86F-467F-CC60-38EF51CC693C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8B138D0-1A04-3A21-ED58-0D9BE59C3651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2C112F-D676-3800-4054-AC9CFCEDA486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82B936E-4FCE-A84A-B17E-897863EAF92B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487C0B58-95CB-44ED-3324-C8A5F3113321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847F84EA-E766-823D-BDA8-8734EA439966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78F3DFE9-FEC8-9740-5310-E00CA5BC4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B73D8BD-CCCB-55B1-846F-E098D336A9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7E15828C-1F8A-3617-3418-D3C52A8554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D571B59-17A9-3EB5-3C7C-56977BD24352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16E05E8D-EC4A-E324-D9AA-BBDF5E58ECD6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3D0834D-2DAD-2E35-9FF8-F94CC4343BE2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56CFD8F-250C-406F-87F2-7FB82C463B0B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1A25793-D666-BD83-14E8-91B4FD7A4B7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A32392F0-DA93-E89D-6165-530B3502CF55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CD34024-231F-19E3-C06E-61A863ED7CBC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FCDD8A-F43C-6485-E7C5-D54A1C8B195A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27E1BC2-56C3-DCCC-91D9-560E22356323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7E33CEA9-20EB-773F-70B2-AA942B40DB2D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2A2E4856-F428-3EED-7D76-31C08CD2695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52735B04-9EA3-9D48-6195-4E2841201E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C4B1EC7-9C2B-492D-5168-D23E6E5260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D74BC739-6B6F-84D2-9BCE-0BE1EAF0D3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191CBA53-2569-793E-7EE8-495ADE847A43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DB1CF11-3DF4-5765-CC75-22B3D2C228BB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557E062-6F7B-42C4-F98D-140CA2CBF651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1D902126-1534-C52C-FDCA-BFB02595C8DB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F63692DA-DA27-F262-D3F3-41920A44AF4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FAFE46C-4780-7DDC-94F6-C93181E46A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A3EA8C23-B44A-2AC3-B836-6B9123FF88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3D7E739D-1F66-9DA5-4FAE-9C8181D8A9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B646C3AB-0D0C-CA91-AE6C-0674C17D32B4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4CE04F94-DA79-DDBE-6313-4A62A66FDA1E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73F9A83-5360-F7C1-BEE2-2D6352E1A938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EE9BEF-7623-4AE6-4AFB-DBD788A56E8D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882F38-0892-238E-FFB1-A764A6494F7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8B71BA9-B11B-A654-9375-535C2E75277D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95DAD7-8067-832C-F5AF-6F38EBBCE42B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92935B-841E-8E29-1934-48AB166ECE6F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CA671D5-E317-C6BC-DDF2-527106668A47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7866AED-3D8F-9A6E-BDA2-0A0EBD64B5B2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972E8E7-9F85-2E3D-5353-8C2158B44D25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86BFFD3-8CB7-7B02-20BF-F4E7E21D3C2B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9F709AD-C635-3EB8-2D99-002CF68A47EA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6CD529D-910B-49C5-C258-572ABA1AC40E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E9E88DF0-7724-40DF-FE22-7B20722527DD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AB3680D-1E05-7061-B7FA-F588E470825B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B630B7E2-E26F-3C8A-F421-C7EF3337801E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76A575D-AE50-12EA-6C53-0AE38C58D089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18E8DAD-78AC-048D-5BC5-29DA604C2CFB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DD93709-FED3-F0E9-EBC4-CEE59C251FD6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CAEDE44-9C01-C7E2-B9B6-6680A05F7FCB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85CC371C-61B3-F50D-F61F-E24CD78AF7C8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F8903E2-ED10-6A23-D11B-94F27D2D4CC3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E9619BF-3662-3DB6-1169-55EB213B978D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98E636D5-E984-E632-D970-2278E8338F2B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5E6C1548-7F30-0F54-92F4-1E8A2F8BA84F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5C44516-30BD-34D3-A97E-0A3E63300DB3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926F63D8-E2F4-CDF1-D8F0-7D756A78F85D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C7AC08A2-3AFE-7436-73ED-57E032A6C090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60FAA2C9-7A80-7869-E937-593E9600DD69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497EE89C-DC6A-F8BC-3E9A-E26A93779529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D8434B9-2A9F-F281-BDDC-749A9E2707E4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23E1535-5D2A-F9C6-C224-A680439601D1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7605B70-1830-B332-01B2-84CF88108CD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1834B323-2C46-B8CB-21A5-E087AFF6FB07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AF4C0498-6004-F885-7F8A-699784B54E64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9D3F072-EBB5-8399-D027-D08996D9DA17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FDE9C87-B97F-F81E-23EB-67EADDAB6C19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1642F9DD-F18D-E27E-6F3C-1F619943B6CC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511BD5C3-FB31-A703-DBF2-D336C5AD1A23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BF8D7E9-5171-3459-FF88-3D4B884A6F3F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AC5677A-090F-6F30-5473-72FFF0E9883C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A4FB7680-FE18-9849-D589-B52C36D60EB5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5C7FAE16-5AD5-B564-684C-31D5E15B7BC4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85B9AAA-3002-59D9-4C21-511C27322163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D5A73EDE-EAC2-4B14-9D50-4527B123FD8C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B5701B5A-3591-886C-7051-923D329A3B71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45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79529-A8CF-4BA8-9AC7-DF73A84B5FF6}"/>
              </a:ext>
            </a:extLst>
          </p:cNvPr>
          <p:cNvSpPr txBox="1"/>
          <p:nvPr/>
        </p:nvSpPr>
        <p:spPr>
          <a:xfrm>
            <a:off x="2836651" y="2446559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70DFBA-49A8-41DF-B0F7-529BF02E3887}"/>
              </a:ext>
            </a:extLst>
          </p:cNvPr>
          <p:cNvGraphicFramePr>
            <a:graphicFrameLocks noGrp="1"/>
          </p:cNvGraphicFramePr>
          <p:nvPr/>
        </p:nvGraphicFramePr>
        <p:xfrm>
          <a:off x="2869720" y="2989532"/>
          <a:ext cx="2121548" cy="2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05773"/>
            <a:ext cx="3048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b="1" dirty="0">
                <a:solidFill>
                  <a:srgbClr val="0070C0"/>
                </a:solidFill>
              </a:rPr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E528B41-714B-4E49-AACB-4924DA893CF0}"/>
              </a:ext>
            </a:extLst>
          </p:cNvPr>
          <p:cNvGrpSpPr/>
          <p:nvPr/>
        </p:nvGrpSpPr>
        <p:grpSpPr>
          <a:xfrm>
            <a:off x="2846713" y="2960816"/>
            <a:ext cx="5924026" cy="2017878"/>
            <a:chOff x="2846713" y="2960816"/>
            <a:chExt cx="5924026" cy="2017878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8B5FF190-B8F6-44A5-9191-FFAD844F988B}"/>
                </a:ext>
              </a:extLst>
            </p:cNvPr>
            <p:cNvSpPr txBox="1">
              <a:spLocks/>
            </p:cNvSpPr>
            <p:nvPr/>
          </p:nvSpPr>
          <p:spPr>
            <a:xfrm>
              <a:off x="5364020" y="2960816"/>
              <a:ext cx="3406719" cy="20178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  <a:br>
                <a:rPr lang="en-US" sz="2000" dirty="0"/>
              </a:br>
              <a:endParaRPr lang="en-US" sz="2000" dirty="0"/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D850C50-AA1A-47C6-BD12-0A20B3C77301}"/>
                </a:ext>
              </a:extLst>
            </p:cNvPr>
            <p:cNvSpPr/>
            <p:nvPr/>
          </p:nvSpPr>
          <p:spPr>
            <a:xfrm>
              <a:off x="2846713" y="3455960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81E4E31D-C4EE-4AF3-8E66-060B7E461EF4}"/>
                </a:ext>
              </a:extLst>
            </p:cNvPr>
            <p:cNvSpPr/>
            <p:nvPr/>
          </p:nvSpPr>
          <p:spPr>
            <a:xfrm>
              <a:off x="3881166" y="3122898"/>
              <a:ext cx="2062434" cy="692867"/>
            </a:xfrm>
            <a:prstGeom prst="arc">
              <a:avLst>
                <a:gd name="adj1" fmla="val 2148723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FBA6B94-9DE8-415D-8BEA-D9DBABC743A7}"/>
              </a:ext>
            </a:extLst>
          </p:cNvPr>
          <p:cNvSpPr txBox="1">
            <a:spLocks/>
          </p:cNvSpPr>
          <p:nvPr/>
        </p:nvSpPr>
        <p:spPr>
          <a:xfrm>
            <a:off x="4190999" y="1219007"/>
            <a:ext cx="4275827" cy="1090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dirty="0" err="1"/>
              <a:t>minterms</a:t>
            </a:r>
            <a:r>
              <a:rPr lang="en-US" sz="2000" dirty="0"/>
              <a:t> describe the conditions of the variables for each line of the table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5E6605-0B3C-42DF-8F22-5AD2D7CA273B}"/>
              </a:ext>
            </a:extLst>
          </p:cNvPr>
          <p:cNvGrpSpPr/>
          <p:nvPr/>
        </p:nvGrpSpPr>
        <p:grpSpPr>
          <a:xfrm>
            <a:off x="1775602" y="3285620"/>
            <a:ext cx="838200" cy="604780"/>
            <a:chOff x="2971800" y="3662420"/>
            <a:chExt cx="838200" cy="604780"/>
          </a:xfrm>
        </p:grpSpPr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959FCD5C-3CB9-4FCB-A449-4F444D011321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E6F8C7-32FC-4CCC-81CD-66A35B4B2125}"/>
                </a:ext>
              </a:extLst>
            </p:cNvPr>
            <p:cNvCxnSpPr/>
            <p:nvPr/>
          </p:nvCxnSpPr>
          <p:spPr>
            <a:xfrm>
              <a:off x="3048000" y="382725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AADEA94-E339-41FF-BD6F-05A92B1487D2}"/>
                </a:ext>
              </a:extLst>
            </p:cNvPr>
            <p:cNvCxnSpPr/>
            <p:nvPr/>
          </p:nvCxnSpPr>
          <p:spPr>
            <a:xfrm>
              <a:off x="3352800" y="383875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5DBB68-F277-41EA-A13C-593930B826C6}"/>
              </a:ext>
            </a:extLst>
          </p:cNvPr>
          <p:cNvGrpSpPr/>
          <p:nvPr/>
        </p:nvGrpSpPr>
        <p:grpSpPr>
          <a:xfrm>
            <a:off x="1775602" y="3752842"/>
            <a:ext cx="838200" cy="604780"/>
            <a:chOff x="2971800" y="3662420"/>
            <a:chExt cx="838200" cy="604780"/>
          </a:xfrm>
        </p:grpSpPr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9747C68A-72B7-4CA8-A8DD-F4813DB07705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73193BE-380D-434B-A8F6-F15A6B366F4A}"/>
                </a:ext>
              </a:extLst>
            </p:cNvPr>
            <p:cNvCxnSpPr/>
            <p:nvPr/>
          </p:nvCxnSpPr>
          <p:spPr>
            <a:xfrm>
              <a:off x="304800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B4A7535-AFC6-4A5B-BDF2-E91A1B5611C9}"/>
              </a:ext>
            </a:extLst>
          </p:cNvPr>
          <p:cNvSpPr txBox="1">
            <a:spLocks/>
          </p:cNvSpPr>
          <p:nvPr/>
        </p:nvSpPr>
        <p:spPr>
          <a:xfrm>
            <a:off x="1802919" y="467801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79B5708-4E24-46C3-9322-698A5405C52B}"/>
              </a:ext>
            </a:extLst>
          </p:cNvPr>
          <p:cNvGrpSpPr/>
          <p:nvPr/>
        </p:nvGrpSpPr>
        <p:grpSpPr>
          <a:xfrm>
            <a:off x="1792479" y="4266580"/>
            <a:ext cx="838200" cy="604780"/>
            <a:chOff x="2971800" y="3662420"/>
            <a:chExt cx="838200" cy="604780"/>
          </a:xfrm>
        </p:grpSpPr>
        <p:sp>
          <p:nvSpPr>
            <p:cNvPr id="48" name="Content Placeholder 2">
              <a:extLst>
                <a:ext uri="{FF2B5EF4-FFF2-40B4-BE49-F238E27FC236}">
                  <a16:creationId xmlns:a16="http://schemas.microsoft.com/office/drawing/2014/main" id="{B4A3C093-4985-49F0-ADBD-7BE63252E59F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FE85FD03-1473-4D7C-996A-8800F4E2DF54}"/>
                </a:ext>
              </a:extLst>
            </p:cNvPr>
            <p:cNvCxnSpPr/>
            <p:nvPr/>
          </p:nvCxnSpPr>
          <p:spPr>
            <a:xfrm>
              <a:off x="334991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2C218D0-198B-401C-994D-233E17E172FB}"/>
              </a:ext>
            </a:extLst>
          </p:cNvPr>
          <p:cNvSpPr txBox="1">
            <a:spLocks/>
          </p:cNvSpPr>
          <p:nvPr/>
        </p:nvSpPr>
        <p:spPr>
          <a:xfrm>
            <a:off x="1444731" y="2696365"/>
            <a:ext cx="1205544" cy="569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dirty="0" err="1"/>
              <a:t>minterms</a:t>
            </a:r>
            <a:endParaRPr lang="en-US" sz="2000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EA46F69-74E1-406B-ABC2-D506A68BBEF3}"/>
              </a:ext>
            </a:extLst>
          </p:cNvPr>
          <p:cNvGrpSpPr/>
          <p:nvPr/>
        </p:nvGrpSpPr>
        <p:grpSpPr>
          <a:xfrm>
            <a:off x="2815085" y="2961262"/>
            <a:ext cx="5956188" cy="2017878"/>
            <a:chOff x="2815085" y="2961262"/>
            <a:chExt cx="5956188" cy="201787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2DAB726-E5E0-484D-A8A1-5209B9DEE511}"/>
                </a:ext>
              </a:extLst>
            </p:cNvPr>
            <p:cNvSpPr/>
            <p:nvPr/>
          </p:nvSpPr>
          <p:spPr>
            <a:xfrm>
              <a:off x="2815085" y="396975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4428681B-1348-4014-A350-6D9246BE17D4}"/>
                </a:ext>
              </a:extLst>
            </p:cNvPr>
            <p:cNvSpPr/>
            <p:nvPr/>
          </p:nvSpPr>
          <p:spPr>
            <a:xfrm>
              <a:off x="3835877" y="3656722"/>
              <a:ext cx="2062434" cy="692867"/>
            </a:xfrm>
            <a:prstGeom prst="arc">
              <a:avLst>
                <a:gd name="adj1" fmla="val 2012585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6E56C6D2-8414-4493-AA6F-2F56B51CD08C}"/>
                </a:ext>
              </a:extLst>
            </p:cNvPr>
            <p:cNvSpPr txBox="1">
              <a:spLocks/>
            </p:cNvSpPr>
            <p:nvPr/>
          </p:nvSpPr>
          <p:spPr>
            <a:xfrm>
              <a:off x="5364554" y="296126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C5B2D9C-5F9E-497F-BF46-51CDECE9E147}"/>
              </a:ext>
            </a:extLst>
          </p:cNvPr>
          <p:cNvGrpSpPr/>
          <p:nvPr/>
        </p:nvGrpSpPr>
        <p:grpSpPr>
          <a:xfrm>
            <a:off x="2846713" y="3019658"/>
            <a:ext cx="5953679" cy="2250288"/>
            <a:chOff x="2816526" y="3011322"/>
            <a:chExt cx="5953679" cy="225028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7EB8C22-53AB-4EFC-95A6-D00546F25C7B}"/>
                </a:ext>
              </a:extLst>
            </p:cNvPr>
            <p:cNvSpPr/>
            <p:nvPr/>
          </p:nvSpPr>
          <p:spPr>
            <a:xfrm>
              <a:off x="2816526" y="490180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BF074FF-6CE4-4C7C-8869-74EAB69843F3}"/>
                </a:ext>
              </a:extLst>
            </p:cNvPr>
            <p:cNvCxnSpPr/>
            <p:nvPr/>
          </p:nvCxnSpPr>
          <p:spPr>
            <a:xfrm flipH="1">
              <a:off x="4028535" y="4724400"/>
              <a:ext cx="1305465" cy="30480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79C2D7C1-9C7D-4F44-9D97-0F11C899C0D4}"/>
                </a:ext>
              </a:extLst>
            </p:cNvPr>
            <p:cNvSpPr txBox="1">
              <a:spLocks/>
            </p:cNvSpPr>
            <p:nvPr/>
          </p:nvSpPr>
          <p:spPr>
            <a:xfrm>
              <a:off x="5363486" y="301132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23120EB3-7726-09C1-06F3-9EB4BF2FA1D7}"/>
              </a:ext>
            </a:extLst>
          </p:cNvPr>
          <p:cNvSpPr/>
          <p:nvPr/>
        </p:nvSpPr>
        <p:spPr>
          <a:xfrm>
            <a:off x="1792479" y="4402148"/>
            <a:ext cx="857796" cy="457950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3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6" grpId="0"/>
      <p:bldP spid="5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E493C-86A7-489D-BC6B-0E66CA510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1404698"/>
            <a:ext cx="5867400" cy="1336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For each row that has a 1 for the output, form the </a:t>
            </a:r>
            <a:r>
              <a:rPr lang="en-US" sz="2800" dirty="0" err="1"/>
              <a:t>minterm</a:t>
            </a:r>
            <a:r>
              <a:rPr lang="en-US" sz="2800" dirty="0"/>
              <a:t> that is the product of the states of the variables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79529-A8CF-4BA8-9AC7-DF73A84B5FF6}"/>
              </a:ext>
            </a:extLst>
          </p:cNvPr>
          <p:cNvSpPr txBox="1"/>
          <p:nvPr/>
        </p:nvSpPr>
        <p:spPr>
          <a:xfrm>
            <a:off x="261991" y="2209800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70DFBA-49A8-41DF-B0F7-529BF02E3887}"/>
              </a:ext>
            </a:extLst>
          </p:cNvPr>
          <p:cNvGraphicFramePr>
            <a:graphicFrameLocks noGrp="1"/>
          </p:cNvGraphicFramePr>
          <p:nvPr/>
        </p:nvGraphicFramePr>
        <p:xfrm>
          <a:off x="490100" y="2894950"/>
          <a:ext cx="2121548" cy="2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DC91DD33-2983-4048-9528-DE45F9F32551}"/>
              </a:ext>
            </a:extLst>
          </p:cNvPr>
          <p:cNvGrpSpPr/>
          <p:nvPr/>
        </p:nvGrpSpPr>
        <p:grpSpPr>
          <a:xfrm>
            <a:off x="2878347" y="3290790"/>
            <a:ext cx="838200" cy="604780"/>
            <a:chOff x="2971800" y="3662420"/>
            <a:chExt cx="838200" cy="604780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2D7BC3D8-24B2-4A6F-A2D3-DFBE58AAA8FE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ADB8EA0-9972-4956-AE24-99C52CF9C31A}"/>
                </a:ext>
              </a:extLst>
            </p:cNvPr>
            <p:cNvCxnSpPr/>
            <p:nvPr/>
          </p:nvCxnSpPr>
          <p:spPr>
            <a:xfrm>
              <a:off x="3048000" y="382725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5E5E14F-A172-42C9-B946-6BADB311232D}"/>
                </a:ext>
              </a:extLst>
            </p:cNvPr>
            <p:cNvCxnSpPr/>
            <p:nvPr/>
          </p:nvCxnSpPr>
          <p:spPr>
            <a:xfrm>
              <a:off x="3352800" y="383875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75DBC9-C58A-4096-89DC-4B8ECC2AC326}"/>
              </a:ext>
            </a:extLst>
          </p:cNvPr>
          <p:cNvGrpSpPr/>
          <p:nvPr/>
        </p:nvGrpSpPr>
        <p:grpSpPr>
          <a:xfrm>
            <a:off x="2878347" y="3758012"/>
            <a:ext cx="838200" cy="604780"/>
            <a:chOff x="2971800" y="3662420"/>
            <a:chExt cx="838200" cy="60478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45F1DB48-6C10-4141-84FB-90E3742E40B7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7743A0F-A45E-4221-9BF9-CAD7D7896A45}"/>
                </a:ext>
              </a:extLst>
            </p:cNvPr>
            <p:cNvCxnSpPr/>
            <p:nvPr/>
          </p:nvCxnSpPr>
          <p:spPr>
            <a:xfrm>
              <a:off x="304800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B71ACE-7D13-49D6-82AF-F8AB95177C21}"/>
              </a:ext>
            </a:extLst>
          </p:cNvPr>
          <p:cNvSpPr txBox="1">
            <a:spLocks/>
          </p:cNvSpPr>
          <p:nvPr/>
        </p:nvSpPr>
        <p:spPr>
          <a:xfrm>
            <a:off x="2905664" y="468318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1961DC5-2A69-47AD-8558-9E64C1C0D262}"/>
              </a:ext>
            </a:extLst>
          </p:cNvPr>
          <p:cNvSpPr txBox="1">
            <a:spLocks/>
          </p:cNvSpPr>
          <p:nvPr/>
        </p:nvSpPr>
        <p:spPr>
          <a:xfrm>
            <a:off x="2739606" y="2844061"/>
            <a:ext cx="1371600" cy="412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minterms</a:t>
            </a: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475AB54-75E8-4EF3-B5D9-94CD4ACDF982}"/>
              </a:ext>
            </a:extLst>
          </p:cNvPr>
          <p:cNvSpPr txBox="1">
            <a:spLocks/>
          </p:cNvSpPr>
          <p:nvPr/>
        </p:nvSpPr>
        <p:spPr>
          <a:xfrm>
            <a:off x="4111206" y="4267200"/>
            <a:ext cx="4651794" cy="6047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We do not need to include this </a:t>
            </a:r>
            <a:r>
              <a:rPr lang="en-US" sz="2000" dirty="0" err="1"/>
              <a:t>minterm</a:t>
            </a:r>
            <a:r>
              <a:rPr lang="en-US" sz="2000" dirty="0"/>
              <a:t>, since in the truth table the output is zero.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2869720" y="5902384"/>
            <a:ext cx="5597106" cy="812004"/>
            <a:chOff x="2022894" y="5486400"/>
            <a:chExt cx="5597106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D0154CD-65BF-413E-98B5-98FDD1956638}"/>
              </a:ext>
            </a:extLst>
          </p:cNvPr>
          <p:cNvSpPr txBox="1">
            <a:spLocks/>
          </p:cNvSpPr>
          <p:nvPr/>
        </p:nvSpPr>
        <p:spPr>
          <a:xfrm>
            <a:off x="762000" y="5380191"/>
            <a:ext cx="7924800" cy="6047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Now add (OR) the </a:t>
            </a:r>
            <a:r>
              <a:rPr lang="en-US" sz="2800" dirty="0" err="1"/>
              <a:t>minterms</a:t>
            </a:r>
            <a:r>
              <a:rPr lang="en-US" sz="2800" dirty="0"/>
              <a:t> together to get the function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935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8" grpId="0"/>
      <p:bldP spid="20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BA53ED8-DBE5-49AE-83DD-0B31975134F7}"/>
              </a:ext>
            </a:extLst>
          </p:cNvPr>
          <p:cNvGrpSpPr/>
          <p:nvPr/>
        </p:nvGrpSpPr>
        <p:grpSpPr>
          <a:xfrm>
            <a:off x="6437011" y="3225987"/>
            <a:ext cx="1873313" cy="692934"/>
            <a:chOff x="2175103" y="3003526"/>
            <a:chExt cx="2076857" cy="84457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31038C-A932-4F78-8E52-39048DB5F8C1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50E0513-D808-4334-ACB7-A3A48D119709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EAF16C05-00C8-43D9-A4A7-D5F956DA21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21B46B3-D375-4D1E-AA11-4467A4630A01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EE9D4C79-2928-4D59-8ACF-CB6D0B3C4DAB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3EDBE92-45FA-459D-AA9D-378C61EBF0A0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C8BD14-AF50-4EBA-9855-6D6E8ED68EF8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5DF7902-D7EC-4753-ACD9-2EAD7DD2122D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949EC9B-B44F-4AFD-91BE-3F1AEF6ABAB5}"/>
              </a:ext>
            </a:extLst>
          </p:cNvPr>
          <p:cNvGrpSpPr/>
          <p:nvPr/>
        </p:nvGrpSpPr>
        <p:grpSpPr>
          <a:xfrm>
            <a:off x="1593850" y="4419600"/>
            <a:ext cx="995134" cy="686020"/>
            <a:chOff x="1807719" y="4305877"/>
            <a:chExt cx="995134" cy="686020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BCEA9C53-A481-4C2F-9100-4A067F220723}"/>
                </a:ext>
              </a:extLst>
            </p:cNvPr>
            <p:cNvSpPr/>
            <p:nvPr/>
          </p:nvSpPr>
          <p:spPr>
            <a:xfrm rot="5400000">
              <a:off x="1877093" y="423650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71A4F59-CEAB-498D-BCD2-76C62E876F91}"/>
                </a:ext>
              </a:extLst>
            </p:cNvPr>
            <p:cNvSpPr/>
            <p:nvPr/>
          </p:nvSpPr>
          <p:spPr>
            <a:xfrm>
              <a:off x="2656549" y="457386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Flowchart: Delay 54">
            <a:extLst>
              <a:ext uri="{FF2B5EF4-FFF2-40B4-BE49-F238E27FC236}">
                <a16:creationId xmlns:a16="http://schemas.microsoft.com/office/drawing/2014/main" id="{E6408A65-B237-497E-98AA-7F49EA507D89}"/>
              </a:ext>
            </a:extLst>
          </p:cNvPr>
          <p:cNvSpPr/>
          <p:nvPr/>
        </p:nvSpPr>
        <p:spPr>
          <a:xfrm>
            <a:off x="3875869" y="1959725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Delay 63">
            <a:extLst>
              <a:ext uri="{FF2B5EF4-FFF2-40B4-BE49-F238E27FC236}">
                <a16:creationId xmlns:a16="http://schemas.microsoft.com/office/drawing/2014/main" id="{583B4363-05EF-4F2E-B2CA-6A449F6A8DAB}"/>
              </a:ext>
            </a:extLst>
          </p:cNvPr>
          <p:cNvSpPr/>
          <p:nvPr/>
        </p:nvSpPr>
        <p:spPr>
          <a:xfrm>
            <a:off x="3932139" y="4287644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Delay 38">
            <a:extLst>
              <a:ext uri="{FF2B5EF4-FFF2-40B4-BE49-F238E27FC236}">
                <a16:creationId xmlns:a16="http://schemas.microsoft.com/office/drawing/2014/main" id="{20A0F546-F78A-43B8-8117-F8E5CCB3F2E2}"/>
              </a:ext>
            </a:extLst>
          </p:cNvPr>
          <p:cNvSpPr/>
          <p:nvPr/>
        </p:nvSpPr>
        <p:spPr>
          <a:xfrm>
            <a:off x="3908612" y="3126758"/>
            <a:ext cx="893517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7ED16D1-FF4A-4CCB-9CB3-7F500F351988}"/>
              </a:ext>
            </a:extLst>
          </p:cNvPr>
          <p:cNvSpPr txBox="1"/>
          <p:nvPr/>
        </p:nvSpPr>
        <p:spPr>
          <a:xfrm>
            <a:off x="81125" y="2038435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1B4A1-9F9A-4B38-8382-D2B20E0CC1C1}"/>
              </a:ext>
            </a:extLst>
          </p:cNvPr>
          <p:cNvSpPr txBox="1"/>
          <p:nvPr/>
        </p:nvSpPr>
        <p:spPr>
          <a:xfrm>
            <a:off x="152400" y="3307311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23A318D-A51F-48CF-9058-335A35166F02}"/>
              </a:ext>
            </a:extLst>
          </p:cNvPr>
          <p:cNvGrpSpPr/>
          <p:nvPr/>
        </p:nvGrpSpPr>
        <p:grpSpPr>
          <a:xfrm>
            <a:off x="1585156" y="2170412"/>
            <a:ext cx="986875" cy="686020"/>
            <a:chOff x="2365378" y="2782326"/>
            <a:chExt cx="1094102" cy="836145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95858EA-96C1-4281-AF4F-0F67E1B97589}"/>
                </a:ext>
              </a:extLst>
            </p:cNvPr>
            <p:cNvSpPr/>
            <p:nvPr/>
          </p:nvSpPr>
          <p:spPr>
            <a:xfrm rot="5400000">
              <a:off x="2404497" y="2743207"/>
              <a:ext cx="836145" cy="91438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99CF3AC-C9B0-490A-A9D9-EA6BD81F80A1}"/>
                </a:ext>
              </a:extLst>
            </p:cNvPr>
            <p:cNvSpPr/>
            <p:nvPr/>
          </p:nvSpPr>
          <p:spPr>
            <a:xfrm>
              <a:off x="3276600" y="310895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EBE252D-BE80-4DE3-A010-35B7340F4D68}"/>
              </a:ext>
            </a:extLst>
          </p:cNvPr>
          <p:cNvGrpSpPr/>
          <p:nvPr/>
        </p:nvGrpSpPr>
        <p:grpSpPr>
          <a:xfrm>
            <a:off x="6637809" y="2606900"/>
            <a:ext cx="2639546" cy="812004"/>
            <a:chOff x="2219295" y="5628415"/>
            <a:chExt cx="3384787" cy="812004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E302E86-104E-4392-8209-68D0912D5694}"/>
                </a:ext>
              </a:extLst>
            </p:cNvPr>
            <p:cNvGrpSpPr/>
            <p:nvPr/>
          </p:nvGrpSpPr>
          <p:grpSpPr>
            <a:xfrm>
              <a:off x="2219295" y="5628415"/>
              <a:ext cx="3384787" cy="812004"/>
              <a:chOff x="3001212" y="3768193"/>
              <a:chExt cx="506892" cy="604780"/>
            </a:xfrm>
          </p:grpSpPr>
          <p:sp>
            <p:nvSpPr>
              <p:cNvPr id="80" name="Content Placeholder 2">
                <a:extLst>
                  <a:ext uri="{FF2B5EF4-FFF2-40B4-BE49-F238E27FC236}">
                    <a16:creationId xmlns:a16="http://schemas.microsoft.com/office/drawing/2014/main" id="{B217078B-CC90-4FEB-9DF6-D0D64C13D9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01212" y="3768193"/>
                <a:ext cx="506892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f =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+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+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DE5AFC92-0B6C-4D01-8B63-A01AD5DC43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6259" y="3876452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BCF4E16-9998-45D1-8C3C-77CF840B892F}"/>
                </a:ext>
              </a:extLst>
            </p:cNvPr>
            <p:cNvCxnSpPr>
              <a:cxnSpLocks/>
            </p:cNvCxnSpPr>
            <p:nvPr/>
          </p:nvCxnSpPr>
          <p:spPr>
            <a:xfrm>
              <a:off x="3116440" y="578081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971F3DF-87B9-4E36-A785-3EDEDD815497}"/>
                </a:ext>
              </a:extLst>
            </p:cNvPr>
            <p:cNvCxnSpPr>
              <a:cxnSpLocks/>
            </p:cNvCxnSpPr>
            <p:nvPr/>
          </p:nvCxnSpPr>
          <p:spPr>
            <a:xfrm>
              <a:off x="3758272" y="578081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E9E115FA-605A-4D9F-847C-55340049A178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3788FD66-3E9A-4A79-97B0-E53C5607285D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325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D7613CD-3EAF-42E5-840A-56CB802BE3B1}"/>
              </a:ext>
            </a:extLst>
          </p:cNvPr>
          <p:cNvCxnSpPr/>
          <p:nvPr/>
        </p:nvCxnSpPr>
        <p:spPr>
          <a:xfrm>
            <a:off x="2644584" y="2505752"/>
            <a:ext cx="742306" cy="0"/>
          </a:xfrm>
          <a:prstGeom prst="line">
            <a:avLst/>
          </a:prstGeom>
          <a:ln w="317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BA53ED8-DBE5-49AE-83DD-0B31975134F7}"/>
              </a:ext>
            </a:extLst>
          </p:cNvPr>
          <p:cNvGrpSpPr/>
          <p:nvPr/>
        </p:nvGrpSpPr>
        <p:grpSpPr>
          <a:xfrm>
            <a:off x="5794888" y="3198617"/>
            <a:ext cx="1873313" cy="692934"/>
            <a:chOff x="2175103" y="3003526"/>
            <a:chExt cx="2076857" cy="84457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31038C-A932-4F78-8E52-39048DB5F8C1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50E0513-D808-4334-ACB7-A3A48D119709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EAF16C05-00C8-43D9-A4A7-D5F956DA21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21B46B3-D375-4D1E-AA11-4467A4630A01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EE9D4C79-2928-4D59-8ACF-CB6D0B3C4DAB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3EDBE92-45FA-459D-AA9D-378C61EBF0A0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C8BD14-AF50-4EBA-9855-6D6E8ED68EF8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5DF7902-D7EC-4753-ACD9-2EAD7DD2122D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E9E115FA-605A-4D9F-847C-55340049A178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747773" cy="5546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3788FD66-3E9A-4A79-97B0-E53C5607285D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3B7B09-C6B1-4F09-B9F3-CA0694D9E3ED}"/>
              </a:ext>
            </a:extLst>
          </p:cNvPr>
          <p:cNvCxnSpPr>
            <a:cxnSpLocks/>
          </p:cNvCxnSpPr>
          <p:nvPr/>
        </p:nvCxnSpPr>
        <p:spPr>
          <a:xfrm flipV="1">
            <a:off x="977184" y="2505752"/>
            <a:ext cx="852913" cy="70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D37E0D82-4B99-4E24-DB10-8DDCF1BD7F48}"/>
              </a:ext>
            </a:extLst>
          </p:cNvPr>
          <p:cNvGrpSpPr/>
          <p:nvPr/>
        </p:nvGrpSpPr>
        <p:grpSpPr>
          <a:xfrm>
            <a:off x="2781760" y="2019772"/>
            <a:ext cx="613324" cy="604780"/>
            <a:chOff x="2402410" y="5634148"/>
            <a:chExt cx="613324" cy="604780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955D09E8-0D3B-68E5-C74D-0841436DE3C4}"/>
                </a:ext>
              </a:extLst>
            </p:cNvPr>
            <p:cNvSpPr txBox="1">
              <a:spLocks/>
            </p:cNvSpPr>
            <p:nvPr/>
          </p:nvSpPr>
          <p:spPr>
            <a:xfrm>
              <a:off x="2402410" y="5634148"/>
              <a:ext cx="613324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rgbClr val="00B0F0"/>
                  </a:solidFill>
                </a:rPr>
                <a:t>x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1</a:t>
              </a:r>
              <a:endParaRPr lang="en-US" sz="2800" dirty="0">
                <a:solidFill>
                  <a:srgbClr val="00B0F0"/>
                </a:solidFill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6E7A22D-7A6D-AA34-7955-85DDF99425CD}"/>
                </a:ext>
              </a:extLst>
            </p:cNvPr>
            <p:cNvCxnSpPr>
              <a:cxnSpLocks/>
            </p:cNvCxnSpPr>
            <p:nvPr/>
          </p:nvCxnSpPr>
          <p:spPr>
            <a:xfrm>
              <a:off x="2469571" y="5791200"/>
              <a:ext cx="224937" cy="0"/>
            </a:xfrm>
            <a:prstGeom prst="line">
              <a:avLst/>
            </a:prstGeom>
            <a:ln w="2540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748C587-01C2-C31E-5494-811B71ACD058}"/>
              </a:ext>
            </a:extLst>
          </p:cNvPr>
          <p:cNvGrpSpPr/>
          <p:nvPr/>
        </p:nvGrpSpPr>
        <p:grpSpPr>
          <a:xfrm>
            <a:off x="2807122" y="4588099"/>
            <a:ext cx="613324" cy="604780"/>
            <a:chOff x="2402410" y="5634148"/>
            <a:chExt cx="613324" cy="60478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8C2207FE-2F52-3C9D-B816-ECB452D6729D}"/>
                </a:ext>
              </a:extLst>
            </p:cNvPr>
            <p:cNvSpPr txBox="1">
              <a:spLocks/>
            </p:cNvSpPr>
            <p:nvPr/>
          </p:nvSpPr>
          <p:spPr>
            <a:xfrm>
              <a:off x="2402410" y="5634148"/>
              <a:ext cx="613324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x</a:t>
              </a:r>
              <a:r>
                <a:rPr lang="en-US" sz="2800" baseline="-25000" dirty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sz="28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3F99603-271C-0C9F-C871-7CDD03F15F2F}"/>
                </a:ext>
              </a:extLst>
            </p:cNvPr>
            <p:cNvCxnSpPr>
              <a:cxnSpLocks/>
            </p:cNvCxnSpPr>
            <p:nvPr/>
          </p:nvCxnSpPr>
          <p:spPr>
            <a:xfrm>
              <a:off x="2469571" y="5791200"/>
              <a:ext cx="224937" cy="0"/>
            </a:xfrm>
            <a:prstGeom prst="lin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CEA9C53-A481-4C2F-9100-4A067F220723}"/>
              </a:ext>
            </a:extLst>
          </p:cNvPr>
          <p:cNvSpPr/>
          <p:nvPr/>
        </p:nvSpPr>
        <p:spPr>
          <a:xfrm rot="5400000">
            <a:off x="1877093" y="4236503"/>
            <a:ext cx="686020" cy="82476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71A4F59-CEAB-498D-BCD2-76C62E876F91}"/>
              </a:ext>
            </a:extLst>
          </p:cNvPr>
          <p:cNvSpPr/>
          <p:nvPr/>
        </p:nvSpPr>
        <p:spPr>
          <a:xfrm>
            <a:off x="2656549" y="4573865"/>
            <a:ext cx="146304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F95858EA-96C1-4281-AF4F-0F67E1B97589}"/>
              </a:ext>
            </a:extLst>
          </p:cNvPr>
          <p:cNvSpPr/>
          <p:nvPr/>
        </p:nvSpPr>
        <p:spPr>
          <a:xfrm rot="5400000">
            <a:off x="1904010" y="2093367"/>
            <a:ext cx="686020" cy="824769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99CF3AC-C9B0-490A-A9D9-EA6BD81F80A1}"/>
              </a:ext>
            </a:extLst>
          </p:cNvPr>
          <p:cNvSpPr/>
          <p:nvPr/>
        </p:nvSpPr>
        <p:spPr>
          <a:xfrm>
            <a:off x="2656553" y="2430728"/>
            <a:ext cx="164957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Delay 44">
            <a:extLst>
              <a:ext uri="{FF2B5EF4-FFF2-40B4-BE49-F238E27FC236}">
                <a16:creationId xmlns:a16="http://schemas.microsoft.com/office/drawing/2014/main" id="{E6408A65-B237-497E-98AA-7F49EA507D89}"/>
              </a:ext>
            </a:extLst>
          </p:cNvPr>
          <p:cNvSpPr/>
          <p:nvPr/>
        </p:nvSpPr>
        <p:spPr>
          <a:xfrm>
            <a:off x="3374622" y="1983697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Delay 51">
            <a:extLst>
              <a:ext uri="{FF2B5EF4-FFF2-40B4-BE49-F238E27FC236}">
                <a16:creationId xmlns:a16="http://schemas.microsoft.com/office/drawing/2014/main" id="{583B4363-05EF-4F2E-B2CA-6A449F6A8DAB}"/>
              </a:ext>
            </a:extLst>
          </p:cNvPr>
          <p:cNvSpPr/>
          <p:nvPr/>
        </p:nvSpPr>
        <p:spPr>
          <a:xfrm>
            <a:off x="3569865" y="4139068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elay 53">
            <a:extLst>
              <a:ext uri="{FF2B5EF4-FFF2-40B4-BE49-F238E27FC236}">
                <a16:creationId xmlns:a16="http://schemas.microsoft.com/office/drawing/2014/main" id="{20A0F546-F78A-43B8-8117-F8E5CCB3F2E2}"/>
              </a:ext>
            </a:extLst>
          </p:cNvPr>
          <p:cNvSpPr/>
          <p:nvPr/>
        </p:nvSpPr>
        <p:spPr>
          <a:xfrm>
            <a:off x="3378087" y="3155463"/>
            <a:ext cx="893517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44973E3-66D1-B0E3-A3E4-5F1AC93EA59B}"/>
              </a:ext>
            </a:extLst>
          </p:cNvPr>
          <p:cNvGrpSpPr/>
          <p:nvPr/>
        </p:nvGrpSpPr>
        <p:grpSpPr>
          <a:xfrm>
            <a:off x="6102607" y="2473381"/>
            <a:ext cx="2639546" cy="812004"/>
            <a:chOff x="6365381" y="2648076"/>
            <a:chExt cx="2639546" cy="812004"/>
          </a:xfrm>
        </p:grpSpPr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B217078B-CC90-4FEB-9DF6-D0D64C13D962}"/>
                </a:ext>
              </a:extLst>
            </p:cNvPr>
            <p:cNvSpPr txBox="1">
              <a:spLocks/>
            </p:cNvSpPr>
            <p:nvPr/>
          </p:nvSpPr>
          <p:spPr>
            <a:xfrm>
              <a:off x="6365381" y="2648076"/>
              <a:ext cx="2639546" cy="8120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f =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+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+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2400" dirty="0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E5AFC92-0B6C-4D01-8B63-A01AD5DC439D}"/>
                </a:ext>
              </a:extLst>
            </p:cNvPr>
            <p:cNvCxnSpPr>
              <a:cxnSpLocks/>
            </p:cNvCxnSpPr>
            <p:nvPr/>
          </p:nvCxnSpPr>
          <p:spPr>
            <a:xfrm>
              <a:off x="6808247" y="2793429"/>
              <a:ext cx="178267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BCF4E16-9998-45D1-8C3C-77CF840B892F}"/>
                </a:ext>
              </a:extLst>
            </p:cNvPr>
            <p:cNvCxnSpPr>
              <a:cxnSpLocks/>
            </p:cNvCxnSpPr>
            <p:nvPr/>
          </p:nvCxnSpPr>
          <p:spPr>
            <a:xfrm>
              <a:off x="7064998" y="2800476"/>
              <a:ext cx="1782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971F3DF-87B9-4E36-A785-3EDEDD815497}"/>
                </a:ext>
              </a:extLst>
            </p:cNvPr>
            <p:cNvCxnSpPr>
              <a:cxnSpLocks/>
            </p:cNvCxnSpPr>
            <p:nvPr/>
          </p:nvCxnSpPr>
          <p:spPr>
            <a:xfrm>
              <a:off x="7565516" y="2800476"/>
              <a:ext cx="1782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A2BFC7B-94BF-43DA-9AFB-E7063442855A}"/>
              </a:ext>
            </a:extLst>
          </p:cNvPr>
          <p:cNvCxnSpPr>
            <a:cxnSpLocks/>
          </p:cNvCxnSpPr>
          <p:nvPr/>
        </p:nvCxnSpPr>
        <p:spPr>
          <a:xfrm rot="16200000">
            <a:off x="872093" y="4183896"/>
            <a:ext cx="100584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38CB1AB-B04B-4495-9E08-AB9FB63E10DE}"/>
              </a:ext>
            </a:extLst>
          </p:cNvPr>
          <p:cNvCxnSpPr>
            <a:cxnSpLocks/>
          </p:cNvCxnSpPr>
          <p:nvPr/>
        </p:nvCxnSpPr>
        <p:spPr>
          <a:xfrm>
            <a:off x="1375013" y="4676494"/>
            <a:ext cx="44179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D14C4E6-0C4C-4962-A0F6-48D60327C7BE}"/>
              </a:ext>
            </a:extLst>
          </p:cNvPr>
          <p:cNvCxnSpPr/>
          <p:nvPr/>
        </p:nvCxnSpPr>
        <p:spPr>
          <a:xfrm>
            <a:off x="1075716" y="3670654"/>
            <a:ext cx="22860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F20FA4F3-004F-4BC8-8144-933618E0F2E6}"/>
              </a:ext>
            </a:extLst>
          </p:cNvPr>
          <p:cNvCxnSpPr>
            <a:cxnSpLocks/>
          </p:cNvCxnSpPr>
          <p:nvPr/>
        </p:nvCxnSpPr>
        <p:spPr>
          <a:xfrm>
            <a:off x="2795498" y="4660519"/>
            <a:ext cx="777240" cy="0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7ED16D1-FF4A-4CCB-9CB3-7F500F351988}"/>
              </a:ext>
            </a:extLst>
          </p:cNvPr>
          <p:cNvSpPr txBox="1"/>
          <p:nvPr/>
        </p:nvSpPr>
        <p:spPr>
          <a:xfrm>
            <a:off x="170325" y="2114617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CA1B4A1-9F9A-4B38-8382-D2B20E0CC1C1}"/>
              </a:ext>
            </a:extLst>
          </p:cNvPr>
          <p:cNvSpPr txBox="1"/>
          <p:nvPr/>
        </p:nvSpPr>
        <p:spPr>
          <a:xfrm>
            <a:off x="152400" y="3307313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A88DA60E-265F-4166-94CF-01FBD37148B3}"/>
              </a:ext>
            </a:extLst>
          </p:cNvPr>
          <p:cNvSpPr/>
          <p:nvPr/>
        </p:nvSpPr>
        <p:spPr>
          <a:xfrm>
            <a:off x="1322523" y="3629843"/>
            <a:ext cx="82478" cy="75022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C224BF4-7CC3-4F57-A7B0-59707AC3B5BD}"/>
              </a:ext>
            </a:extLst>
          </p:cNvPr>
          <p:cNvCxnSpPr>
            <a:cxnSpLocks/>
          </p:cNvCxnSpPr>
          <p:nvPr/>
        </p:nvCxnSpPr>
        <p:spPr>
          <a:xfrm flipV="1">
            <a:off x="1364635" y="2035056"/>
            <a:ext cx="0" cy="164592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9028C65-2ACA-4BFD-9271-9860CE26BC24}"/>
              </a:ext>
            </a:extLst>
          </p:cNvPr>
          <p:cNvCxnSpPr>
            <a:cxnSpLocks/>
          </p:cNvCxnSpPr>
          <p:nvPr/>
        </p:nvCxnSpPr>
        <p:spPr>
          <a:xfrm>
            <a:off x="1364635" y="2068150"/>
            <a:ext cx="200998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8088521A-CE7E-3887-9617-A2CA05A03FC1}"/>
              </a:ext>
            </a:extLst>
          </p:cNvPr>
          <p:cNvGrpSpPr/>
          <p:nvPr/>
        </p:nvGrpSpPr>
        <p:grpSpPr>
          <a:xfrm>
            <a:off x="4303023" y="1748499"/>
            <a:ext cx="838200" cy="604780"/>
            <a:chOff x="4947382" y="1129125"/>
            <a:chExt cx="838200" cy="604780"/>
          </a:xfrm>
        </p:grpSpPr>
        <p:sp>
          <p:nvSpPr>
            <p:cNvPr id="98" name="Content Placeholder 2">
              <a:extLst>
                <a:ext uri="{FF2B5EF4-FFF2-40B4-BE49-F238E27FC236}">
                  <a16:creationId xmlns:a16="http://schemas.microsoft.com/office/drawing/2014/main" id="{82D7556D-31CE-4A97-8B74-3E328A856478}"/>
                </a:ext>
              </a:extLst>
            </p:cNvPr>
            <p:cNvSpPr txBox="1">
              <a:spLocks/>
            </p:cNvSpPr>
            <p:nvPr/>
          </p:nvSpPr>
          <p:spPr>
            <a:xfrm>
              <a:off x="4947382" y="1129125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75C1F9D6-89D3-4D4C-BA1E-3055D2496599}"/>
                </a:ext>
              </a:extLst>
            </p:cNvPr>
            <p:cNvCxnSpPr/>
            <p:nvPr/>
          </p:nvCxnSpPr>
          <p:spPr>
            <a:xfrm>
              <a:off x="5028007" y="132103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E0B37F0-6DFA-42B1-B76B-C28D914B590A}"/>
              </a:ext>
            </a:extLst>
          </p:cNvPr>
          <p:cNvCxnSpPr>
            <a:cxnSpLocks/>
          </p:cNvCxnSpPr>
          <p:nvPr/>
        </p:nvCxnSpPr>
        <p:spPr>
          <a:xfrm>
            <a:off x="4257481" y="2323827"/>
            <a:ext cx="107070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025EF17-111F-E276-B131-9EFC2E9C8F62}"/>
              </a:ext>
            </a:extLst>
          </p:cNvPr>
          <p:cNvGrpSpPr/>
          <p:nvPr/>
        </p:nvGrpSpPr>
        <p:grpSpPr>
          <a:xfrm>
            <a:off x="1512851" y="2476808"/>
            <a:ext cx="1854419" cy="847535"/>
            <a:chOff x="1512851" y="2476808"/>
            <a:chExt cx="1854419" cy="847535"/>
          </a:xfrm>
        </p:grpSpPr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DA173368-2D0A-417F-9589-62FBD9CFE2A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33020" y="291172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57BFE4CE-04E7-43D8-8162-A0F1A55DC2A3}"/>
                </a:ext>
              </a:extLst>
            </p:cNvPr>
            <p:cNvSpPr/>
            <p:nvPr/>
          </p:nvSpPr>
          <p:spPr>
            <a:xfrm>
              <a:off x="1512851" y="247680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2F121E34-CCBA-41FD-BA2B-71595066DF28}"/>
                </a:ext>
              </a:extLst>
            </p:cNvPr>
            <p:cNvCxnSpPr/>
            <p:nvPr/>
          </p:nvCxnSpPr>
          <p:spPr>
            <a:xfrm>
              <a:off x="1538470" y="3317821"/>
              <a:ext cx="1828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DEC6BF44-2C1C-4016-A077-FB6C97B5DCCB}"/>
              </a:ext>
            </a:extLst>
          </p:cNvPr>
          <p:cNvSpPr txBox="1">
            <a:spLocks/>
          </p:cNvSpPr>
          <p:nvPr/>
        </p:nvSpPr>
        <p:spPr>
          <a:xfrm>
            <a:off x="4325472" y="2898893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5A035E9-E702-45BE-AC51-6A9823205471}"/>
              </a:ext>
            </a:extLst>
          </p:cNvPr>
          <p:cNvCxnSpPr>
            <a:cxnSpLocks/>
          </p:cNvCxnSpPr>
          <p:nvPr/>
        </p:nvCxnSpPr>
        <p:spPr>
          <a:xfrm flipV="1">
            <a:off x="4271604" y="3497853"/>
            <a:ext cx="1828800" cy="146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B40EA02-BE0B-C90D-272E-54E48E8D507F}"/>
              </a:ext>
            </a:extLst>
          </p:cNvPr>
          <p:cNvGrpSpPr/>
          <p:nvPr/>
        </p:nvGrpSpPr>
        <p:grpSpPr>
          <a:xfrm>
            <a:off x="3015734" y="2512780"/>
            <a:ext cx="557147" cy="1800126"/>
            <a:chOff x="3015734" y="2512780"/>
            <a:chExt cx="557147" cy="1800126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79739F7-2582-4A8A-8051-AA14158BBF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15734" y="2512780"/>
              <a:ext cx="17015" cy="1793099"/>
            </a:xfrm>
            <a:prstGeom prst="line">
              <a:avLst/>
            </a:prstGeom>
            <a:ln w="3175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411EA8AC-909D-4BF8-823B-0ABB301F1B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4241" y="4312906"/>
              <a:ext cx="548640" cy="0"/>
            </a:xfrm>
            <a:prstGeom prst="line">
              <a:avLst/>
            </a:prstGeom>
            <a:ln w="3175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B08B09B-E78F-6FB9-61D5-9A554D3B0511}"/>
              </a:ext>
            </a:extLst>
          </p:cNvPr>
          <p:cNvGrpSpPr/>
          <p:nvPr/>
        </p:nvGrpSpPr>
        <p:grpSpPr>
          <a:xfrm>
            <a:off x="4448556" y="3881506"/>
            <a:ext cx="838200" cy="604780"/>
            <a:chOff x="4574762" y="4639535"/>
            <a:chExt cx="838200" cy="604780"/>
          </a:xfrm>
        </p:grpSpPr>
        <p:sp>
          <p:nvSpPr>
            <p:cNvPr id="111" name="Content Placeholder 2">
              <a:extLst>
                <a:ext uri="{FF2B5EF4-FFF2-40B4-BE49-F238E27FC236}">
                  <a16:creationId xmlns:a16="http://schemas.microsoft.com/office/drawing/2014/main" id="{30B5544E-3F61-4BEB-9807-C4EBE589C03F}"/>
                </a:ext>
              </a:extLst>
            </p:cNvPr>
            <p:cNvSpPr txBox="1">
              <a:spLocks/>
            </p:cNvSpPr>
            <p:nvPr/>
          </p:nvSpPr>
          <p:spPr>
            <a:xfrm>
              <a:off x="4574762" y="4639535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4607FF32-1500-45FB-9641-36EAE9359B9D}"/>
                </a:ext>
              </a:extLst>
            </p:cNvPr>
            <p:cNvCxnSpPr/>
            <p:nvPr/>
          </p:nvCxnSpPr>
          <p:spPr>
            <a:xfrm>
              <a:off x="4658738" y="482677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690EAB7-EB26-46D1-9F1D-88D15699E76E}"/>
                </a:ext>
              </a:extLst>
            </p:cNvPr>
            <p:cNvCxnSpPr/>
            <p:nvPr/>
          </p:nvCxnSpPr>
          <p:spPr>
            <a:xfrm>
              <a:off x="4957404" y="481798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F12741A7-F4D5-479A-A2D1-7A81F107DAE8}"/>
              </a:ext>
            </a:extLst>
          </p:cNvPr>
          <p:cNvCxnSpPr>
            <a:cxnSpLocks/>
          </p:cNvCxnSpPr>
          <p:nvPr/>
        </p:nvCxnSpPr>
        <p:spPr>
          <a:xfrm>
            <a:off x="4436770" y="4460048"/>
            <a:ext cx="9297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0D057A6-220F-7288-1612-3BF591FA46D7}"/>
              </a:ext>
            </a:extLst>
          </p:cNvPr>
          <p:cNvGrpSpPr/>
          <p:nvPr/>
        </p:nvGrpSpPr>
        <p:grpSpPr>
          <a:xfrm>
            <a:off x="5328189" y="2295471"/>
            <a:ext cx="742306" cy="2159202"/>
            <a:chOff x="5328189" y="2295471"/>
            <a:chExt cx="742306" cy="2159202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2069D28-0E35-46B3-945D-9A483C5E2139}"/>
                </a:ext>
              </a:extLst>
            </p:cNvPr>
            <p:cNvCxnSpPr/>
            <p:nvPr/>
          </p:nvCxnSpPr>
          <p:spPr>
            <a:xfrm>
              <a:off x="5328190" y="3721045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62511D3-48E5-4E66-8D57-3BA9C397650B}"/>
                </a:ext>
              </a:extLst>
            </p:cNvPr>
            <p:cNvCxnSpPr/>
            <p:nvPr/>
          </p:nvCxnSpPr>
          <p:spPr>
            <a:xfrm>
              <a:off x="5328189" y="331781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113E18DE-DEEF-4AA2-A137-50583E2880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0619" y="229547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7ABE2BE-2EE4-48FC-949B-9E21804044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4648" y="370486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48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8FDC004-8E68-5836-388C-C03E753D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5C75-055E-3D54-1978-F6F2FCDFB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C6AFC8C6-1CCC-9BE7-109C-8530A9A2D379}"/>
              </a:ext>
            </a:extLst>
          </p:cNvPr>
          <p:cNvGrpSpPr/>
          <p:nvPr/>
        </p:nvGrpSpPr>
        <p:grpSpPr>
          <a:xfrm>
            <a:off x="152400" y="1713575"/>
            <a:ext cx="8852527" cy="3278322"/>
            <a:chOff x="464165" y="2312425"/>
            <a:chExt cx="8852527" cy="327832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C0DB3B5-7297-EB72-3268-445A2B58DD7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444785" y="351057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F248887-E6EB-5784-99B7-DF5E9CAFE1E5}"/>
                </a:ext>
              </a:extLst>
            </p:cNvPr>
            <p:cNvGrpSpPr/>
            <p:nvPr/>
          </p:nvGrpSpPr>
          <p:grpSpPr>
            <a:xfrm>
              <a:off x="5639955" y="3797467"/>
              <a:ext cx="2340011" cy="692934"/>
              <a:chOff x="1657696" y="3003526"/>
              <a:chExt cx="2594264" cy="844573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6D3C4663-1700-1E4E-419F-D8EA6D96E37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3474F3F9-57D5-2AB4-BFF6-FE02B9819C59}"/>
                  </a:ext>
                </a:extLst>
              </p:cNvPr>
              <p:cNvGrpSpPr/>
              <p:nvPr/>
            </p:nvGrpSpPr>
            <p:grpSpPr>
              <a:xfrm>
                <a:off x="1657696" y="3009899"/>
                <a:ext cx="1679864" cy="838200"/>
                <a:chOff x="1657696" y="3009899"/>
                <a:chExt cx="1679864" cy="838200"/>
              </a:xfrm>
            </p:grpSpPr>
            <p:sp>
              <p:nvSpPr>
                <p:cNvPr id="22" name="Flowchart: Delay 21">
                  <a:extLst>
                    <a:ext uri="{FF2B5EF4-FFF2-40B4-BE49-F238E27FC236}">
                      <a16:creationId xmlns:a16="http://schemas.microsoft.com/office/drawing/2014/main" id="{5805C5AE-2329-C8CF-E6D6-E0DE0B1A0F9E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5A536479-5B31-4550-F4F9-4441D70C7E7B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>
                  <a:extLst>
                    <a:ext uri="{FF2B5EF4-FFF2-40B4-BE49-F238E27FC236}">
                      <a16:creationId xmlns:a16="http://schemas.microsoft.com/office/drawing/2014/main" id="{FD50FA83-E65D-124C-5C2A-68FAE764BE78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08D553EF-4388-1BB2-125B-07F7FAA43669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575DE9E-323D-D7B0-AD93-FB08674CED5B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AA807B56-A0F2-6268-ECF5-B9180DD8B27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A0E6064-F1A9-4F85-8C22-8BE58FD0E605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15B709-C584-A855-EF22-042076BA3E2D}"/>
                </a:ext>
              </a:extLst>
            </p:cNvPr>
            <p:cNvSpPr/>
            <p:nvPr/>
          </p:nvSpPr>
          <p:spPr>
            <a:xfrm>
              <a:off x="1824616" y="307565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30D1CF8B-6AA1-8E2C-428F-A16EAA1A2D78}"/>
                </a:ext>
              </a:extLst>
            </p:cNvPr>
            <p:cNvSpPr/>
            <p:nvPr/>
          </p:nvSpPr>
          <p:spPr>
            <a:xfrm rot="5400000">
              <a:off x="2188858" y="483535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8A8B0E9A-BB07-7002-1CEB-A31D0D7B56E0}"/>
                </a:ext>
              </a:extLst>
            </p:cNvPr>
            <p:cNvSpPr/>
            <p:nvPr/>
          </p:nvSpPr>
          <p:spPr>
            <a:xfrm>
              <a:off x="2968314" y="517271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5B202B0-18A7-D4E7-0714-E551B6DE15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27499" y="3111630"/>
              <a:ext cx="17015" cy="179309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143DAE9-8C79-8A25-62C2-AFA3B87556D0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83858" y="4782746"/>
              <a:ext cx="10058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201AD3C-10B7-4AFA-0E43-982168715B0F}"/>
                </a:ext>
              </a:extLst>
            </p:cNvPr>
            <p:cNvSpPr/>
            <p:nvPr/>
          </p:nvSpPr>
          <p:spPr>
            <a:xfrm>
              <a:off x="1634288" y="4228693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6BDE4B4-8E47-B90C-4CA9-A39A16FF2F20}"/>
                </a:ext>
              </a:extLst>
            </p:cNvPr>
            <p:cNvCxnSpPr>
              <a:cxnSpLocks/>
            </p:cNvCxnSpPr>
            <p:nvPr/>
          </p:nvCxnSpPr>
          <p:spPr>
            <a:xfrm>
              <a:off x="1686778" y="5275344"/>
              <a:ext cx="44179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C1ED0919-8EBE-3588-11DB-DE4894F58C09}"/>
                </a:ext>
              </a:extLst>
            </p:cNvPr>
            <p:cNvSpPr txBox="1">
              <a:spLocks/>
            </p:cNvSpPr>
            <p:nvPr/>
          </p:nvSpPr>
          <p:spPr>
            <a:xfrm>
              <a:off x="4637237" y="3497743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6256C4-E1D5-0752-655F-48E2D0FB3E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76400" y="2633906"/>
              <a:ext cx="0" cy="16459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8E279671-0F1F-70F6-3A22-F4359EDA2FAD}"/>
                </a:ext>
              </a:extLst>
            </p:cNvPr>
            <p:cNvCxnSpPr>
              <a:cxnSpLocks/>
            </p:cNvCxnSpPr>
            <p:nvPr/>
          </p:nvCxnSpPr>
          <p:spPr>
            <a:xfrm>
              <a:off x="1676400" y="2667000"/>
              <a:ext cx="200998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lowchart: Delay 54">
              <a:extLst>
                <a:ext uri="{FF2B5EF4-FFF2-40B4-BE49-F238E27FC236}">
                  <a16:creationId xmlns:a16="http://schemas.microsoft.com/office/drawing/2014/main" id="{2EFE7872-49EF-1B45-D630-F9B29DF9188A}"/>
                </a:ext>
              </a:extLst>
            </p:cNvPr>
            <p:cNvSpPr/>
            <p:nvPr/>
          </p:nvSpPr>
          <p:spPr>
            <a:xfrm>
              <a:off x="3686387" y="2582547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B496EC2-3A9A-DF45-EABF-6A3A62346D4F}"/>
                </a:ext>
              </a:extLst>
            </p:cNvPr>
            <p:cNvCxnSpPr>
              <a:cxnSpLocks/>
            </p:cNvCxnSpPr>
            <p:nvPr/>
          </p:nvCxnSpPr>
          <p:spPr>
            <a:xfrm>
              <a:off x="4569246" y="2922677"/>
              <a:ext cx="107070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A78BEF4-FB4F-C156-DDFC-4B263B35E2FB}"/>
                </a:ext>
              </a:extLst>
            </p:cNvPr>
            <p:cNvGrpSpPr/>
            <p:nvPr/>
          </p:nvGrpSpPr>
          <p:grpSpPr>
            <a:xfrm>
              <a:off x="4678182" y="2312425"/>
              <a:ext cx="838200" cy="604780"/>
              <a:chOff x="4666348" y="2585058"/>
              <a:chExt cx="838200" cy="604780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48FA10AC-C7E3-3F1F-8DF6-250E07137B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66348" y="2585058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37EC3878-54EF-F24D-C9A9-6C32014646E7}"/>
                  </a:ext>
                </a:extLst>
              </p:cNvPr>
              <p:cNvCxnSpPr/>
              <p:nvPr/>
            </p:nvCxnSpPr>
            <p:spPr>
              <a:xfrm>
                <a:off x="4736701" y="276785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E6AF838-B998-64EB-A3E9-1E4D6656DCFE}"/>
                </a:ext>
              </a:extLst>
            </p:cNvPr>
            <p:cNvCxnSpPr>
              <a:cxnSpLocks/>
            </p:cNvCxnSpPr>
            <p:nvPr/>
          </p:nvCxnSpPr>
          <p:spPr>
            <a:xfrm>
              <a:off x="3107263" y="5259369"/>
              <a:ext cx="7772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46FEE9C-0667-E7D4-22C6-46A6AA118C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6006" y="4911756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lay 63">
              <a:extLst>
                <a:ext uri="{FF2B5EF4-FFF2-40B4-BE49-F238E27FC236}">
                  <a16:creationId xmlns:a16="http://schemas.microsoft.com/office/drawing/2014/main" id="{4D48F615-9081-1292-38B0-F7FB5C223629}"/>
                </a:ext>
              </a:extLst>
            </p:cNvPr>
            <p:cNvSpPr/>
            <p:nvPr/>
          </p:nvSpPr>
          <p:spPr>
            <a:xfrm>
              <a:off x="3881630" y="4737918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5344DB8-BB43-2AA2-45A9-CAE587B4B937}"/>
                </a:ext>
              </a:extLst>
            </p:cNvPr>
            <p:cNvGrpSpPr/>
            <p:nvPr/>
          </p:nvGrpSpPr>
          <p:grpSpPr>
            <a:xfrm>
              <a:off x="4775145" y="4484461"/>
              <a:ext cx="838200" cy="604780"/>
              <a:chOff x="4581643" y="2310687"/>
              <a:chExt cx="838200" cy="604780"/>
            </a:xfrm>
          </p:grpSpPr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AFC21AF-BFB9-0AE8-8113-DA1C9995CBB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1643" y="2310687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182DDEF-F5FA-2A40-D35C-5E3DA1583ADE}"/>
                  </a:ext>
                </a:extLst>
              </p:cNvPr>
              <p:cNvCxnSpPr/>
              <p:nvPr/>
            </p:nvCxnSpPr>
            <p:spPr>
              <a:xfrm>
                <a:off x="4634235" y="2455652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6001E25-3F97-0820-A3FF-1D97AEA555F2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5" y="5058898"/>
              <a:ext cx="929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44A6612-16FA-B077-4748-A640A3D61244}"/>
                </a:ext>
              </a:extLst>
            </p:cNvPr>
            <p:cNvGrpSpPr/>
            <p:nvPr/>
          </p:nvGrpSpPr>
          <p:grpSpPr>
            <a:xfrm>
              <a:off x="464165" y="2713467"/>
              <a:ext cx="5948004" cy="1728552"/>
              <a:chOff x="360377" y="2149624"/>
              <a:chExt cx="6594271" cy="210682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89624CB0-047B-E414-1568-823D040BF614}"/>
                  </a:ext>
                </a:extLst>
              </p:cNvPr>
              <p:cNvGrpSpPr/>
              <p:nvPr/>
            </p:nvGrpSpPr>
            <p:grpSpPr>
              <a:xfrm>
                <a:off x="360377" y="2149624"/>
                <a:ext cx="6594271" cy="2106820"/>
                <a:chOff x="500363" y="1725943"/>
                <a:chExt cx="6594271" cy="2106820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0F466C1F-9CD7-C130-0003-5B14593216A5}"/>
                    </a:ext>
                  </a:extLst>
                </p:cNvPr>
                <p:cNvGrpSpPr/>
                <p:nvPr/>
              </p:nvGrpSpPr>
              <p:grpSpPr>
                <a:xfrm>
                  <a:off x="1524000" y="2994563"/>
                  <a:ext cx="5570634" cy="838200"/>
                  <a:chOff x="1691640" y="2994563"/>
                  <a:chExt cx="5570634" cy="838200"/>
                </a:xfrm>
              </p:grpSpPr>
              <p:sp>
                <p:nvSpPr>
                  <p:cNvPr id="39" name="Flowchart: Delay 38">
                    <a:extLst>
                      <a:ext uri="{FF2B5EF4-FFF2-40B4-BE49-F238E27FC236}">
                        <a16:creationId xmlns:a16="http://schemas.microsoft.com/office/drawing/2014/main" id="{4604F276-D642-E272-A9A0-A5501E4ACCC3}"/>
                      </a:ext>
                    </a:extLst>
                  </p:cNvPr>
                  <p:cNvSpPr/>
                  <p:nvPr/>
                </p:nvSpPr>
                <p:spPr>
                  <a:xfrm>
                    <a:off x="4244170" y="2994563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4C86DE14-910C-0AFC-A547-77B50A8A6091}"/>
                      </a:ext>
                    </a:extLst>
                  </p:cNvPr>
                  <p:cNvCxnSpPr/>
                  <p:nvPr/>
                </p:nvCxnSpPr>
                <p:spPr>
                  <a:xfrm>
                    <a:off x="2204673" y="3192449"/>
                    <a:ext cx="202750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95F68680-0535-4460-E3D3-FF36639A110C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622496"/>
                    <a:ext cx="253438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4389806B-8C04-A4BA-8BC3-00AD7B3632E2}"/>
                      </a:ext>
                    </a:extLst>
                  </p:cNvPr>
                  <p:cNvCxnSpPr>
                    <a:cxnSpLocks/>
                    <a:stCxn id="39" idx="3"/>
                  </p:cNvCxnSpPr>
                  <p:nvPr/>
                </p:nvCxnSpPr>
                <p:spPr>
                  <a:xfrm flipV="1">
                    <a:off x="5234770" y="3411879"/>
                    <a:ext cx="2027504" cy="1784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DFDB3CD-267C-383D-B7DF-B69B1495F48C}"/>
                    </a:ext>
                  </a:extLst>
                </p:cNvPr>
                <p:cNvSpPr txBox="1"/>
                <p:nvPr/>
              </p:nvSpPr>
              <p:spPr>
                <a:xfrm>
                  <a:off x="520236" y="1725943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C6A64D5-1F77-1DC3-7D78-5C6F6C64349D}"/>
                    </a:ext>
                  </a:extLst>
                </p:cNvPr>
                <p:cNvSpPr txBox="1"/>
                <p:nvPr/>
              </p:nvSpPr>
              <p:spPr>
                <a:xfrm>
                  <a:off x="500363" y="3179641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F1812A25-018E-DDD2-1539-A6828C1010D5}"/>
                  </a:ext>
                </a:extLst>
              </p:cNvPr>
              <p:cNvGrpSpPr/>
              <p:nvPr/>
            </p:nvGrpSpPr>
            <p:grpSpPr>
              <a:xfrm>
                <a:off x="1274776" y="2208281"/>
                <a:ext cx="2671527" cy="836145"/>
                <a:chOff x="1414762" y="2782326"/>
                <a:chExt cx="2671527" cy="836145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6D562915-4C04-DD93-063D-3BCC0620C1A7}"/>
                    </a:ext>
                  </a:extLst>
                </p:cNvPr>
                <p:cNvGrpSpPr/>
                <p:nvPr/>
              </p:nvGrpSpPr>
              <p:grpSpPr>
                <a:xfrm>
                  <a:off x="1414762" y="3200399"/>
                  <a:ext cx="2671527" cy="8566"/>
                  <a:chOff x="1656633" y="3411876"/>
                  <a:chExt cx="2671527" cy="8566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546D2742-F76C-F580-DD4A-3F92770F1B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56633" y="3411876"/>
                    <a:ext cx="945584" cy="8566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719E23FD-D062-BD5C-2398-7187E63F35B2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076E18AA-0956-80C9-BC5A-E8935998787D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1D61CDA7-3C49-97BD-ED2D-11C8AA21BDA8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14BA2D3-DF09-3901-8549-303E1F637BB0}"/>
                </a:ext>
              </a:extLst>
            </p:cNvPr>
            <p:cNvCxnSpPr/>
            <p:nvPr/>
          </p:nvCxnSpPr>
          <p:spPr>
            <a:xfrm>
              <a:off x="5639954" y="391666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857EE22-E830-620B-133B-F51452BFE7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2384" y="289432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43714F1-2C30-9C74-A1B2-D96688D03EF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6413" y="430371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C4502A9A-6E2F-A985-7772-28852DD19B2E}"/>
                </a:ext>
              </a:extLst>
            </p:cNvPr>
            <p:cNvGrpSpPr/>
            <p:nvPr/>
          </p:nvGrpSpPr>
          <p:grpSpPr>
            <a:xfrm>
              <a:off x="6677146" y="3246926"/>
              <a:ext cx="2639546" cy="812004"/>
              <a:chOff x="2219295" y="5628415"/>
              <a:chExt cx="3384787" cy="812004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09237C9C-2491-2434-4CB2-459BF2CCDC74}"/>
                  </a:ext>
                </a:extLst>
              </p:cNvPr>
              <p:cNvGrpSpPr/>
              <p:nvPr/>
            </p:nvGrpSpPr>
            <p:grpSpPr>
              <a:xfrm>
                <a:off x="2219295" y="5628415"/>
                <a:ext cx="3384787" cy="812004"/>
                <a:chOff x="3001212" y="3768193"/>
                <a:chExt cx="506892" cy="604780"/>
              </a:xfrm>
            </p:grpSpPr>
            <p:sp>
              <p:nvSpPr>
                <p:cNvPr id="80" name="Content Placeholder 2">
                  <a:extLst>
                    <a:ext uri="{FF2B5EF4-FFF2-40B4-BE49-F238E27FC236}">
                      <a16:creationId xmlns:a16="http://schemas.microsoft.com/office/drawing/2014/main" id="{BCF2D0B6-6765-15F6-892C-FFD0B8F646D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01212" y="3768193"/>
                  <a:ext cx="506892" cy="60478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dirty="0"/>
                    <a:t>f =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 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2400" dirty="0"/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711D0BCD-6DD2-AF0D-4BA5-D6BE5F3C88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086259" y="3876452"/>
                  <a:ext cx="3423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1C6FF2EF-3347-61AF-2F06-1249DB7C4D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440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29D3311C-F05E-4CA3-28CF-C1720EAD7A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8272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B4327D6-8B7F-DE59-AFE1-34DC7D6F039E}"/>
              </a:ext>
            </a:extLst>
          </p:cNvPr>
          <p:cNvCxnSpPr/>
          <p:nvPr/>
        </p:nvCxnSpPr>
        <p:spPr>
          <a:xfrm>
            <a:off x="4867656" y="4048864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A5916B19-D502-DC4A-3DB4-3228E86FD3BC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D919B3F0-363E-E019-1FA7-3C3E6CC8DE44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49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25231</TotalTime>
  <Words>1452</Words>
  <Application>Microsoft Office PowerPoint</Application>
  <PresentationFormat>On-screen Show (4:3)</PresentationFormat>
  <Paragraphs>395</Paragraphs>
  <Slides>27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Sum of Products</vt:lpstr>
      <vt:lpstr>PowerPoint Presentation</vt:lpstr>
      <vt:lpstr>Finding Logical Networks from the Truth Table</vt:lpstr>
      <vt:lpstr>Finding Logical Networks from the Truth Table</vt:lpstr>
      <vt:lpstr>Finding Logical Network from Truth Table</vt:lpstr>
      <vt:lpstr>Finding Logical Network from Truth Table</vt:lpstr>
      <vt:lpstr>An Implementation of the Function</vt:lpstr>
      <vt:lpstr>An Implementation of the Function</vt:lpstr>
      <vt:lpstr>An Implementation of the Function</vt:lpstr>
      <vt:lpstr>Finding Logical Network from Truth Table</vt:lpstr>
      <vt:lpstr>Using Boolean Algebra to Reduce the Truth Table Function</vt:lpstr>
      <vt:lpstr>Implementation of the Original Function</vt:lpstr>
      <vt:lpstr>Implementation of Reduced Function</vt:lpstr>
      <vt:lpstr>Revisiting the example problem</vt:lpstr>
      <vt:lpstr>Finding Logical Networks from the Truth Table</vt:lpstr>
      <vt:lpstr>Revisiting the example problem</vt:lpstr>
      <vt:lpstr>Finding Logical Networks from the Truth Table</vt:lpstr>
      <vt:lpstr>Summary of Sum of Products</vt:lpstr>
      <vt:lpstr>Boolean Logic for Other Gates</vt:lpstr>
      <vt:lpstr>XOR Gate Equivalent Expression</vt:lpstr>
      <vt:lpstr>NAND Logic Gates</vt:lpstr>
      <vt:lpstr>NOR Logic Gates</vt:lpstr>
      <vt:lpstr>XNOR Logic Gates</vt:lpstr>
      <vt:lpstr>PowerPoint Presentation</vt:lpstr>
      <vt:lpstr>Sum of Products can use just NAND Gates</vt:lpstr>
      <vt:lpstr>Sum of Products can use just NAND Gates</vt:lpstr>
      <vt:lpstr>Example of Substituting NAND Gates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347</cp:revision>
  <dcterms:created xsi:type="dcterms:W3CDTF">2016-08-24T18:09:17Z</dcterms:created>
  <dcterms:modified xsi:type="dcterms:W3CDTF">2025-06-09T05:44:33Z</dcterms:modified>
</cp:coreProperties>
</file>