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37" r:id="rId3"/>
    <p:sldId id="410" r:id="rId4"/>
    <p:sldId id="413" r:id="rId5"/>
    <p:sldId id="420" r:id="rId6"/>
    <p:sldId id="40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D51B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369" autoAdjust="0"/>
    <p:restoredTop sz="94660"/>
  </p:normalViewPr>
  <p:slideViewPr>
    <p:cSldViewPr>
      <p:cViewPr varScale="1">
        <p:scale>
          <a:sx n="75" d="100"/>
          <a:sy n="75" d="100"/>
        </p:scale>
        <p:origin x="94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33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Sum of Products</a:t>
            </a:r>
            <a:br>
              <a:rPr lang="en-US" sz="3100" dirty="0"/>
            </a:br>
            <a:r>
              <a:rPr lang="en-US" sz="3100" dirty="0"/>
              <a:t>Practice Problems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2778" y="274638"/>
            <a:ext cx="6264022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Write the SOP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230330"/>
              </p:ext>
            </p:extLst>
          </p:nvPr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878310E-E151-4100-9D43-82DC402E0F1A}"/>
              </a:ext>
            </a:extLst>
          </p:cNvPr>
          <p:cNvSpPr txBox="1">
            <a:spLocks/>
          </p:cNvSpPr>
          <p:nvPr/>
        </p:nvSpPr>
        <p:spPr>
          <a:xfrm>
            <a:off x="2700820" y="2268710"/>
            <a:ext cx="6264021" cy="1388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NOT gates, AND gates, and an OR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72C7395-E0BE-4F8B-994D-F620C09B0B8D}"/>
              </a:ext>
            </a:extLst>
          </p:cNvPr>
          <p:cNvSpPr txBox="1">
            <a:spLocks/>
          </p:cNvSpPr>
          <p:nvPr/>
        </p:nvSpPr>
        <p:spPr>
          <a:xfrm>
            <a:off x="2705237" y="3857261"/>
            <a:ext cx="6264021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inverters (NOT gates) and NAND gates</a:t>
            </a: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6551CF-7383-44DB-9C3B-4ADA48DA1040}"/>
              </a:ext>
            </a:extLst>
          </p:cNvPr>
          <p:cNvSpPr txBox="1"/>
          <p:nvPr/>
        </p:nvSpPr>
        <p:spPr>
          <a:xfrm>
            <a:off x="239447" y="274638"/>
            <a:ext cx="2339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1: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C059C-5A1D-D888-26DA-B94789DE7887}"/>
              </a:ext>
            </a:extLst>
          </p:cNvPr>
          <p:cNvSpPr txBox="1">
            <a:spLocks/>
          </p:cNvSpPr>
          <p:nvPr/>
        </p:nvSpPr>
        <p:spPr>
          <a:xfrm>
            <a:off x="2720477" y="4800600"/>
            <a:ext cx="6264021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equivalent function as implemented by this second circuit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81102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2778" y="274638"/>
            <a:ext cx="6264022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Write the SOP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13F3D16-70F9-4BE1-BEEB-643C60CC0FE9}"/>
              </a:ext>
            </a:extLst>
          </p:cNvPr>
          <p:cNvSpPr txBox="1"/>
          <p:nvPr/>
        </p:nvSpPr>
        <p:spPr>
          <a:xfrm>
            <a:off x="239447" y="274638"/>
            <a:ext cx="2339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2: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EA921C3-C50E-5E8D-3C46-0ED6A5C9AF2D}"/>
              </a:ext>
            </a:extLst>
          </p:cNvPr>
          <p:cNvSpPr txBox="1">
            <a:spLocks/>
          </p:cNvSpPr>
          <p:nvPr/>
        </p:nvSpPr>
        <p:spPr>
          <a:xfrm>
            <a:off x="2879979" y="2209800"/>
            <a:ext cx="5943600" cy="1388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NOT gates, AND gates, and an OR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21C5520-2222-D77C-190B-347A77F74724}"/>
              </a:ext>
            </a:extLst>
          </p:cNvPr>
          <p:cNvSpPr txBox="1">
            <a:spLocks/>
          </p:cNvSpPr>
          <p:nvPr/>
        </p:nvSpPr>
        <p:spPr>
          <a:xfrm>
            <a:off x="2879979" y="3705860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inverters (NOT gates) and NAND gates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6087C-DE1D-BA27-6ECE-8AB64283022A}"/>
              </a:ext>
            </a:extLst>
          </p:cNvPr>
          <p:cNvSpPr txBox="1">
            <a:spLocks/>
          </p:cNvSpPr>
          <p:nvPr/>
        </p:nvSpPr>
        <p:spPr>
          <a:xfrm>
            <a:off x="2879979" y="4800600"/>
            <a:ext cx="6104519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equivalent function as implemented by this second circuit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8471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2778" y="274638"/>
            <a:ext cx="6264022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Write the SOP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018150"/>
              </p:ext>
            </p:extLst>
          </p:nvPr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6AB2C4C-28A0-404B-BF63-D7D12FF9190D}"/>
              </a:ext>
            </a:extLst>
          </p:cNvPr>
          <p:cNvSpPr txBox="1"/>
          <p:nvPr/>
        </p:nvSpPr>
        <p:spPr>
          <a:xfrm>
            <a:off x="239447" y="274638"/>
            <a:ext cx="2339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3: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9E239A0-C412-01B9-B50A-410D03B93D92}"/>
              </a:ext>
            </a:extLst>
          </p:cNvPr>
          <p:cNvSpPr txBox="1">
            <a:spLocks/>
          </p:cNvSpPr>
          <p:nvPr/>
        </p:nvSpPr>
        <p:spPr>
          <a:xfrm>
            <a:off x="2700820" y="2268710"/>
            <a:ext cx="6264021" cy="1388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NOT gates, AND gates, and an OR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D8C13F5-D0DF-5414-9E10-441406E57298}"/>
              </a:ext>
            </a:extLst>
          </p:cNvPr>
          <p:cNvSpPr txBox="1">
            <a:spLocks/>
          </p:cNvSpPr>
          <p:nvPr/>
        </p:nvSpPr>
        <p:spPr>
          <a:xfrm>
            <a:off x="2705237" y="3857261"/>
            <a:ext cx="6264021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inverters (NOT gates) and NAND gates</a:t>
            </a:r>
            <a:endParaRPr lang="en-US" sz="28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F1BF25F-DF81-CF69-BD90-E11FA2A5B274}"/>
              </a:ext>
            </a:extLst>
          </p:cNvPr>
          <p:cNvSpPr txBox="1">
            <a:spLocks/>
          </p:cNvSpPr>
          <p:nvPr/>
        </p:nvSpPr>
        <p:spPr>
          <a:xfrm>
            <a:off x="2720477" y="4800600"/>
            <a:ext cx="6264021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equivalent function as implemented by this second circuit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0541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0476" y="274638"/>
            <a:ext cx="5966323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Write the SOP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266171"/>
              </p:ext>
            </p:extLst>
          </p:nvPr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F0089F7-5F2C-406E-A0EF-D2472DF5A225}"/>
              </a:ext>
            </a:extLst>
          </p:cNvPr>
          <p:cNvSpPr txBox="1"/>
          <p:nvPr/>
        </p:nvSpPr>
        <p:spPr>
          <a:xfrm>
            <a:off x="239447" y="274638"/>
            <a:ext cx="2339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Problem 4: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FB70F6F-C433-1184-7B67-1094932511D4}"/>
              </a:ext>
            </a:extLst>
          </p:cNvPr>
          <p:cNvSpPr txBox="1">
            <a:spLocks/>
          </p:cNvSpPr>
          <p:nvPr/>
        </p:nvSpPr>
        <p:spPr>
          <a:xfrm>
            <a:off x="2700820" y="2268710"/>
            <a:ext cx="6264021" cy="1388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NOT gates, AND gates, and an OR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B6D547B-F770-C82A-FF80-7117B9030D7B}"/>
              </a:ext>
            </a:extLst>
          </p:cNvPr>
          <p:cNvSpPr txBox="1">
            <a:spLocks/>
          </p:cNvSpPr>
          <p:nvPr/>
        </p:nvSpPr>
        <p:spPr>
          <a:xfrm>
            <a:off x="2705237" y="3857261"/>
            <a:ext cx="6264021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inverters (NOT gates) and NAND gates</a:t>
            </a:r>
            <a:endParaRPr lang="en-US" sz="28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2C21635-42F2-390B-3C33-54B7BA14F41C}"/>
              </a:ext>
            </a:extLst>
          </p:cNvPr>
          <p:cNvSpPr txBox="1">
            <a:spLocks/>
          </p:cNvSpPr>
          <p:nvPr/>
        </p:nvSpPr>
        <p:spPr>
          <a:xfrm>
            <a:off x="2720477" y="4800600"/>
            <a:ext cx="6264021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equivalent function as implemented by this second circuit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4833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2896E-796A-4CAD-987A-196C2B196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53F13-04B7-4B6E-A61A-79BF6BB29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29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29990</TotalTime>
  <Words>392</Words>
  <Application>Microsoft Office PowerPoint</Application>
  <PresentationFormat>On-screen Show (4:3)</PresentationFormat>
  <Paragraphs>170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Sum of Products Practice Problems</vt:lpstr>
      <vt:lpstr>Write the SOP formulation for this truth table</vt:lpstr>
      <vt:lpstr>Write the SOP formulation for this truth table</vt:lpstr>
      <vt:lpstr>Write the SOP formulation for this truth table</vt:lpstr>
      <vt:lpstr>Write the SOP formulation for this truth table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483</cp:revision>
  <dcterms:created xsi:type="dcterms:W3CDTF">2016-08-24T18:09:17Z</dcterms:created>
  <dcterms:modified xsi:type="dcterms:W3CDTF">2025-06-08T01:10:11Z</dcterms:modified>
</cp:coreProperties>
</file>