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348" r:id="rId3"/>
    <p:sldId id="404" r:id="rId4"/>
    <p:sldId id="415" r:id="rId5"/>
    <p:sldId id="420" r:id="rId6"/>
    <p:sldId id="416" r:id="rId7"/>
    <p:sldId id="419" r:id="rId8"/>
    <p:sldId id="417" r:id="rId9"/>
    <p:sldId id="342" r:id="rId10"/>
    <p:sldId id="423" r:id="rId11"/>
    <p:sldId id="345" r:id="rId12"/>
    <p:sldId id="346" r:id="rId13"/>
    <p:sldId id="349" r:id="rId14"/>
    <p:sldId id="350" r:id="rId15"/>
    <p:sldId id="352" r:id="rId16"/>
    <p:sldId id="400" r:id="rId17"/>
    <p:sldId id="353" r:id="rId18"/>
    <p:sldId id="354" r:id="rId19"/>
    <p:sldId id="355" r:id="rId20"/>
    <p:sldId id="356" r:id="rId21"/>
    <p:sldId id="357" r:id="rId22"/>
    <p:sldId id="359" r:id="rId23"/>
    <p:sldId id="361" r:id="rId24"/>
    <p:sldId id="422" r:id="rId25"/>
    <p:sldId id="425" r:id="rId26"/>
    <p:sldId id="407" r:id="rId27"/>
    <p:sldId id="409" r:id="rId28"/>
    <p:sldId id="411" r:id="rId29"/>
    <p:sldId id="414" r:id="rId30"/>
    <p:sldId id="421" r:id="rId31"/>
    <p:sldId id="408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3399FF"/>
    <a:srgbClr val="D51B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06" autoAdjust="0"/>
    <p:restoredTop sz="94660"/>
  </p:normalViewPr>
  <p:slideViewPr>
    <p:cSldViewPr>
      <p:cViewPr>
        <p:scale>
          <a:sx n="82" d="100"/>
          <a:sy n="82" d="100"/>
        </p:scale>
        <p:origin x="518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647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4287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985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394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0FF15D-473C-A050-B7AB-DB72B7C87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EBDB6A-2716-89B0-22D1-C2AE302B4A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13644D-9AFE-B51D-CD48-391D3F5347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0D93D6-B43C-BC62-A085-B43DE65503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622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4C5436-12E6-9105-E18F-95A6D25DA5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A85347-B81E-E886-599A-07D26F99FB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70018B-706E-6302-6816-F550A7DBE9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function is true if the first </a:t>
            </a:r>
            <a:r>
              <a:rPr lang="en-US" dirty="0" err="1"/>
              <a:t>minterm</a:t>
            </a:r>
            <a:r>
              <a:rPr lang="en-US" dirty="0"/>
              <a:t> is true OR if the second </a:t>
            </a:r>
            <a:r>
              <a:rPr lang="en-US" dirty="0" err="1"/>
              <a:t>minterm</a:t>
            </a:r>
            <a:r>
              <a:rPr lang="en-US" dirty="0"/>
              <a:t> is true OR if the last </a:t>
            </a:r>
            <a:r>
              <a:rPr lang="en-US" dirty="0" err="1"/>
              <a:t>minterm</a:t>
            </a:r>
            <a:r>
              <a:rPr lang="en-US" dirty="0"/>
              <a:t> is true.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723BD2-4546-2F94-540A-D5B7AA18D3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469649-B972-4D6E-B049-00274A44903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643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Product of Sums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June 2025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DBEA30-BAA3-7DC6-DD28-39A69C1365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03A24-6719-2BDA-C610-A13D2DE67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 2 </a:t>
            </a:r>
            <a:br>
              <a:rPr lang="en-US" dirty="0"/>
            </a:br>
            <a:r>
              <a:rPr lang="en-US" dirty="0"/>
              <a:t>Two or more of three bits are set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70D586-A462-08B2-7727-27B352B1668B}"/>
              </a:ext>
            </a:extLst>
          </p:cNvPr>
          <p:cNvSpPr txBox="1"/>
          <p:nvPr/>
        </p:nvSpPr>
        <p:spPr>
          <a:xfrm>
            <a:off x="375672" y="1280792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CE2504A-E16E-7BC4-EE87-EF3AF5AEF2EB}"/>
              </a:ext>
            </a:extLst>
          </p:cNvPr>
          <p:cNvGraphicFramePr>
            <a:graphicFrameLocks noGrp="1"/>
          </p:cNvGraphicFramePr>
          <p:nvPr/>
        </p:nvGraphicFramePr>
        <p:xfrm>
          <a:off x="637011" y="1905000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57" name="Content Placeholder 2">
            <a:extLst>
              <a:ext uri="{FF2B5EF4-FFF2-40B4-BE49-F238E27FC236}">
                <a16:creationId xmlns:a16="http://schemas.microsoft.com/office/drawing/2014/main" id="{0928104D-FEDA-B97A-885A-18903AC6B4D8}"/>
              </a:ext>
            </a:extLst>
          </p:cNvPr>
          <p:cNvSpPr txBox="1">
            <a:spLocks/>
          </p:cNvSpPr>
          <p:nvPr/>
        </p:nvSpPr>
        <p:spPr>
          <a:xfrm>
            <a:off x="2864403" y="2341754"/>
            <a:ext cx="1745697" cy="53803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(x</a:t>
            </a:r>
            <a:r>
              <a:rPr lang="en-US" baseline="-25000" dirty="0"/>
              <a:t>1</a:t>
            </a:r>
            <a:r>
              <a:rPr lang="en-US" dirty="0"/>
              <a:t>+x</a:t>
            </a:r>
            <a:r>
              <a:rPr lang="en-US" baseline="-25000" dirty="0"/>
              <a:t>2</a:t>
            </a:r>
            <a:r>
              <a:rPr lang="en-US" dirty="0"/>
              <a:t>+x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 </a:t>
            </a:r>
            <a:endParaRPr lang="en-US" dirty="0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C380DFF8-3DDC-1DAD-A438-2971FC0B0E63}"/>
              </a:ext>
            </a:extLst>
          </p:cNvPr>
          <p:cNvGrpSpPr/>
          <p:nvPr/>
        </p:nvGrpSpPr>
        <p:grpSpPr>
          <a:xfrm>
            <a:off x="2877103" y="2839371"/>
            <a:ext cx="1783064" cy="538033"/>
            <a:chOff x="2589646" y="4846972"/>
            <a:chExt cx="1783064" cy="538033"/>
          </a:xfrm>
        </p:grpSpPr>
        <p:sp>
          <p:nvSpPr>
            <p:cNvPr id="62" name="Content Placeholder 2">
              <a:extLst>
                <a:ext uri="{FF2B5EF4-FFF2-40B4-BE49-F238E27FC236}">
                  <a16:creationId xmlns:a16="http://schemas.microsoft.com/office/drawing/2014/main" id="{188AA948-E5CA-04A4-01E1-92E2E230C5DF}"/>
                </a:ext>
              </a:extLst>
            </p:cNvPr>
            <p:cNvSpPr txBox="1">
              <a:spLocks/>
            </p:cNvSpPr>
            <p:nvPr/>
          </p:nvSpPr>
          <p:spPr>
            <a:xfrm>
              <a:off x="2589646" y="4846972"/>
              <a:ext cx="1783064" cy="53803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</a:t>
              </a:r>
            </a:p>
          </p:txBody>
        </p: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C3B645A3-F4C4-12D9-9746-2891F1B2D5AB}"/>
                </a:ext>
              </a:extLst>
            </p:cNvPr>
            <p:cNvCxnSpPr>
              <a:cxnSpLocks/>
            </p:cNvCxnSpPr>
            <p:nvPr/>
          </p:nvCxnSpPr>
          <p:spPr>
            <a:xfrm>
              <a:off x="3685766" y="4938456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E961C327-D03A-B5B9-EBBD-A1DC2605D4ED}"/>
              </a:ext>
            </a:extLst>
          </p:cNvPr>
          <p:cNvGrpSpPr/>
          <p:nvPr/>
        </p:nvGrpSpPr>
        <p:grpSpPr>
          <a:xfrm>
            <a:off x="2889803" y="3286188"/>
            <a:ext cx="1783064" cy="538033"/>
            <a:chOff x="2589646" y="4846972"/>
            <a:chExt cx="1783064" cy="538033"/>
          </a:xfrm>
        </p:grpSpPr>
        <p:sp>
          <p:nvSpPr>
            <p:cNvPr id="67" name="Content Placeholder 2">
              <a:extLst>
                <a:ext uri="{FF2B5EF4-FFF2-40B4-BE49-F238E27FC236}">
                  <a16:creationId xmlns:a16="http://schemas.microsoft.com/office/drawing/2014/main" id="{EB29F356-6815-FC01-9DF2-6C4065074DB1}"/>
                </a:ext>
              </a:extLst>
            </p:cNvPr>
            <p:cNvSpPr txBox="1">
              <a:spLocks/>
            </p:cNvSpPr>
            <p:nvPr/>
          </p:nvSpPr>
          <p:spPr>
            <a:xfrm>
              <a:off x="2589646" y="4846972"/>
              <a:ext cx="1783064" cy="53803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</a:t>
              </a:r>
            </a:p>
          </p:txBody>
        </p: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F93C9B2C-0CA0-63BB-4058-56CC08F1D566}"/>
                </a:ext>
              </a:extLst>
            </p:cNvPr>
            <p:cNvCxnSpPr>
              <a:cxnSpLocks/>
            </p:cNvCxnSpPr>
            <p:nvPr/>
          </p:nvCxnSpPr>
          <p:spPr>
            <a:xfrm>
              <a:off x="3241755" y="4938456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A303B80B-F21D-22BD-7F3F-6720DE0A9B56}"/>
              </a:ext>
            </a:extLst>
          </p:cNvPr>
          <p:cNvGrpSpPr/>
          <p:nvPr/>
        </p:nvGrpSpPr>
        <p:grpSpPr>
          <a:xfrm>
            <a:off x="2902503" y="3755250"/>
            <a:ext cx="1783064" cy="538033"/>
            <a:chOff x="3541912" y="4398664"/>
            <a:chExt cx="1783064" cy="538033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AB2F1162-1CB8-7574-CE19-15FD3FF87088}"/>
                </a:ext>
              </a:extLst>
            </p:cNvPr>
            <p:cNvGrpSpPr/>
            <p:nvPr/>
          </p:nvGrpSpPr>
          <p:grpSpPr>
            <a:xfrm>
              <a:off x="3541912" y="4398664"/>
              <a:ext cx="1783064" cy="538033"/>
              <a:chOff x="2589646" y="4846972"/>
              <a:chExt cx="1783064" cy="538033"/>
            </a:xfrm>
          </p:grpSpPr>
          <p:sp>
            <p:nvSpPr>
              <p:cNvPr id="70" name="Content Placeholder 2">
                <a:extLst>
                  <a:ext uri="{FF2B5EF4-FFF2-40B4-BE49-F238E27FC236}">
                    <a16:creationId xmlns:a16="http://schemas.microsoft.com/office/drawing/2014/main" id="{5F69FBB6-D05A-577C-122D-A156C866A5A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89646" y="4846972"/>
                <a:ext cx="1783064" cy="53803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(x</a:t>
                </a:r>
                <a:r>
                  <a:rPr lang="en-US" baseline="-25000" dirty="0"/>
                  <a:t>1</a:t>
                </a:r>
                <a:r>
                  <a:rPr lang="en-US" dirty="0"/>
                  <a:t>+x</a:t>
                </a:r>
                <a:r>
                  <a:rPr lang="en-US" baseline="-25000" dirty="0"/>
                  <a:t>2</a:t>
                </a:r>
                <a:r>
                  <a:rPr lang="en-US" dirty="0"/>
                  <a:t>+x</a:t>
                </a:r>
                <a:r>
                  <a:rPr lang="en-US" baseline="-25000" dirty="0"/>
                  <a:t>3</a:t>
                </a:r>
                <a:r>
                  <a:rPr lang="en-US" dirty="0"/>
                  <a:t>)</a:t>
                </a:r>
              </a:p>
            </p:txBody>
          </p: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596CEEFE-8304-D7E2-645D-9F564492AB0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41755" y="4938456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8057AF85-3397-4B29-4903-CAC9ABBFC692}"/>
                </a:ext>
              </a:extLst>
            </p:cNvPr>
            <p:cNvCxnSpPr>
              <a:cxnSpLocks/>
            </p:cNvCxnSpPr>
            <p:nvPr/>
          </p:nvCxnSpPr>
          <p:spPr>
            <a:xfrm>
              <a:off x="4685156" y="4495800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AA3AF8C3-1398-B2CD-D1D6-5A3C8B822652}"/>
              </a:ext>
            </a:extLst>
          </p:cNvPr>
          <p:cNvGrpSpPr/>
          <p:nvPr/>
        </p:nvGrpSpPr>
        <p:grpSpPr>
          <a:xfrm>
            <a:off x="2930924" y="4224312"/>
            <a:ext cx="1783064" cy="538033"/>
            <a:chOff x="2589646" y="4846972"/>
            <a:chExt cx="1783064" cy="538033"/>
          </a:xfrm>
        </p:grpSpPr>
        <p:sp>
          <p:nvSpPr>
            <p:cNvPr id="74" name="Content Placeholder 2">
              <a:extLst>
                <a:ext uri="{FF2B5EF4-FFF2-40B4-BE49-F238E27FC236}">
                  <a16:creationId xmlns:a16="http://schemas.microsoft.com/office/drawing/2014/main" id="{0E46F858-7BBB-066F-E61D-D723C428D383}"/>
                </a:ext>
              </a:extLst>
            </p:cNvPr>
            <p:cNvSpPr txBox="1">
              <a:spLocks/>
            </p:cNvSpPr>
            <p:nvPr/>
          </p:nvSpPr>
          <p:spPr>
            <a:xfrm>
              <a:off x="2589646" y="4846972"/>
              <a:ext cx="1783064" cy="53803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</a:t>
              </a:r>
            </a:p>
          </p:txBody>
        </p: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71B44027-3257-A0EB-4480-418FD0716A81}"/>
                </a:ext>
              </a:extLst>
            </p:cNvPr>
            <p:cNvCxnSpPr>
              <a:cxnSpLocks/>
            </p:cNvCxnSpPr>
            <p:nvPr/>
          </p:nvCxnSpPr>
          <p:spPr>
            <a:xfrm>
              <a:off x="2794723" y="4938456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E5529C6E-706F-9B91-29E8-C047233D6A1E}"/>
              </a:ext>
            </a:extLst>
          </p:cNvPr>
          <p:cNvGrpSpPr/>
          <p:nvPr/>
        </p:nvGrpSpPr>
        <p:grpSpPr>
          <a:xfrm>
            <a:off x="2877103" y="4665208"/>
            <a:ext cx="1783064" cy="538033"/>
            <a:chOff x="3541912" y="4398664"/>
            <a:chExt cx="1783064" cy="538033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F830ED27-7E14-42E6-1E14-0C51033B53A1}"/>
                </a:ext>
              </a:extLst>
            </p:cNvPr>
            <p:cNvGrpSpPr/>
            <p:nvPr/>
          </p:nvGrpSpPr>
          <p:grpSpPr>
            <a:xfrm>
              <a:off x="3541912" y="4398664"/>
              <a:ext cx="1783064" cy="538033"/>
              <a:chOff x="2589646" y="4846972"/>
              <a:chExt cx="1783064" cy="538033"/>
            </a:xfrm>
          </p:grpSpPr>
          <p:sp>
            <p:nvSpPr>
              <p:cNvPr id="79" name="Content Placeholder 2">
                <a:extLst>
                  <a:ext uri="{FF2B5EF4-FFF2-40B4-BE49-F238E27FC236}">
                    <a16:creationId xmlns:a16="http://schemas.microsoft.com/office/drawing/2014/main" id="{4E553025-A9E4-03F6-8C91-576511FA18B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89646" y="4846972"/>
                <a:ext cx="1783064" cy="53803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(</a:t>
                </a:r>
                <a:r>
                  <a:rPr lang="en-US" sz="1300" dirty="0"/>
                  <a:t> </a:t>
                </a:r>
                <a:r>
                  <a:rPr lang="en-US" dirty="0"/>
                  <a:t>x</a:t>
                </a:r>
                <a:r>
                  <a:rPr lang="en-US" baseline="-25000" dirty="0"/>
                  <a:t>1</a:t>
                </a:r>
                <a:r>
                  <a:rPr lang="en-US" dirty="0"/>
                  <a:t>+x</a:t>
                </a:r>
                <a:r>
                  <a:rPr lang="en-US" baseline="-25000" dirty="0"/>
                  <a:t>2</a:t>
                </a:r>
                <a:r>
                  <a:rPr lang="en-US" dirty="0"/>
                  <a:t>+x</a:t>
                </a:r>
                <a:r>
                  <a:rPr lang="en-US" baseline="-25000" dirty="0"/>
                  <a:t>3</a:t>
                </a:r>
                <a:r>
                  <a:rPr lang="en-US" dirty="0"/>
                  <a:t>)</a:t>
                </a:r>
              </a:p>
            </p:txBody>
          </p: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1392C00A-509F-24B9-072A-3396A8F038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0610" y="4938456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3C91E5C4-D44E-CF82-E779-232995E7258C}"/>
                </a:ext>
              </a:extLst>
            </p:cNvPr>
            <p:cNvCxnSpPr>
              <a:cxnSpLocks/>
            </p:cNvCxnSpPr>
            <p:nvPr/>
          </p:nvCxnSpPr>
          <p:spPr>
            <a:xfrm>
              <a:off x="4685156" y="4495800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BA013CDF-80BB-911E-9DD5-FB94CC96311D}"/>
              </a:ext>
            </a:extLst>
          </p:cNvPr>
          <p:cNvGrpSpPr/>
          <p:nvPr/>
        </p:nvGrpSpPr>
        <p:grpSpPr>
          <a:xfrm>
            <a:off x="2902503" y="5085439"/>
            <a:ext cx="1783064" cy="538033"/>
            <a:chOff x="3541912" y="4398664"/>
            <a:chExt cx="1783064" cy="538033"/>
          </a:xfrm>
        </p:grpSpPr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ECE3E534-E414-60E0-FEBA-E9906C6DD5B9}"/>
                </a:ext>
              </a:extLst>
            </p:cNvPr>
            <p:cNvGrpSpPr/>
            <p:nvPr/>
          </p:nvGrpSpPr>
          <p:grpSpPr>
            <a:xfrm>
              <a:off x="3541912" y="4398664"/>
              <a:ext cx="1783064" cy="538033"/>
              <a:chOff x="2589646" y="4846972"/>
              <a:chExt cx="1783064" cy="538033"/>
            </a:xfrm>
          </p:grpSpPr>
          <p:sp>
            <p:nvSpPr>
              <p:cNvPr id="84" name="Content Placeholder 2">
                <a:extLst>
                  <a:ext uri="{FF2B5EF4-FFF2-40B4-BE49-F238E27FC236}">
                    <a16:creationId xmlns:a16="http://schemas.microsoft.com/office/drawing/2014/main" id="{99E4116C-21CF-953B-A747-8F512E9C715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89646" y="4846972"/>
                <a:ext cx="1783064" cy="53803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(</a:t>
                </a:r>
                <a:r>
                  <a:rPr lang="en-US" sz="1300" dirty="0"/>
                  <a:t> </a:t>
                </a:r>
                <a:r>
                  <a:rPr lang="en-US" dirty="0"/>
                  <a:t>x</a:t>
                </a:r>
                <a:r>
                  <a:rPr lang="en-US" baseline="-25000" dirty="0"/>
                  <a:t>1</a:t>
                </a:r>
                <a:r>
                  <a:rPr lang="en-US" dirty="0"/>
                  <a:t>+x</a:t>
                </a:r>
                <a:r>
                  <a:rPr lang="en-US" baseline="-25000" dirty="0"/>
                  <a:t>2</a:t>
                </a:r>
                <a:r>
                  <a:rPr lang="en-US" dirty="0"/>
                  <a:t>+x</a:t>
                </a:r>
                <a:r>
                  <a:rPr lang="en-US" baseline="-25000" dirty="0"/>
                  <a:t>3</a:t>
                </a:r>
                <a:r>
                  <a:rPr lang="en-US" dirty="0"/>
                  <a:t>)</a:t>
                </a:r>
              </a:p>
            </p:txBody>
          </p: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FA6F9BE6-2C54-27C9-B4D9-AB832F67D5C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0610" y="4938456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3BE37331-BFF7-C09C-7995-5CAE3029726B}"/>
                </a:ext>
              </a:extLst>
            </p:cNvPr>
            <p:cNvCxnSpPr>
              <a:cxnSpLocks/>
            </p:cNvCxnSpPr>
            <p:nvPr/>
          </p:nvCxnSpPr>
          <p:spPr>
            <a:xfrm>
              <a:off x="4243115" y="4495800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FCF02F34-03D4-65A8-BBC8-2457C3AB3002}"/>
              </a:ext>
            </a:extLst>
          </p:cNvPr>
          <p:cNvGrpSpPr/>
          <p:nvPr/>
        </p:nvGrpSpPr>
        <p:grpSpPr>
          <a:xfrm>
            <a:off x="2918224" y="5575166"/>
            <a:ext cx="1783064" cy="538033"/>
            <a:chOff x="3231989" y="6121087"/>
            <a:chExt cx="1783064" cy="538033"/>
          </a:xfrm>
        </p:grpSpPr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80E4B02D-3DDD-3650-A315-7F1E6B056BAF}"/>
                </a:ext>
              </a:extLst>
            </p:cNvPr>
            <p:cNvGrpSpPr/>
            <p:nvPr/>
          </p:nvGrpSpPr>
          <p:grpSpPr>
            <a:xfrm>
              <a:off x="3231989" y="6121087"/>
              <a:ext cx="1783064" cy="538033"/>
              <a:chOff x="3541912" y="4398664"/>
              <a:chExt cx="1783064" cy="538033"/>
            </a:xfrm>
          </p:grpSpPr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CBD13F34-4590-4DEA-F3E4-DB03B36B56B8}"/>
                  </a:ext>
                </a:extLst>
              </p:cNvPr>
              <p:cNvGrpSpPr/>
              <p:nvPr/>
            </p:nvGrpSpPr>
            <p:grpSpPr>
              <a:xfrm>
                <a:off x="3541912" y="4398664"/>
                <a:ext cx="1783064" cy="538033"/>
                <a:chOff x="2589646" y="4846972"/>
                <a:chExt cx="1783064" cy="538033"/>
              </a:xfrm>
            </p:grpSpPr>
            <p:sp>
              <p:nvSpPr>
                <p:cNvPr id="89" name="Content Placeholder 2">
                  <a:extLst>
                    <a:ext uri="{FF2B5EF4-FFF2-40B4-BE49-F238E27FC236}">
                      <a16:creationId xmlns:a16="http://schemas.microsoft.com/office/drawing/2014/main" id="{8EFED763-243C-D47E-93A3-2BFDB8E0B138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2589646" y="4846972"/>
                  <a:ext cx="1783064" cy="538033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92500" lnSpcReduction="10000"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dirty="0"/>
                    <a:t>(</a:t>
                  </a:r>
                  <a:r>
                    <a:rPr lang="en-US" sz="1300" dirty="0"/>
                    <a:t> </a:t>
                  </a:r>
                  <a:r>
                    <a:rPr lang="en-US" dirty="0"/>
                    <a:t>x</a:t>
                  </a:r>
                  <a:r>
                    <a:rPr lang="en-US" baseline="-25000" dirty="0"/>
                    <a:t>1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2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3</a:t>
                  </a:r>
                  <a:r>
                    <a:rPr lang="en-US" dirty="0"/>
                    <a:t>)</a:t>
                  </a:r>
                </a:p>
              </p:txBody>
            </p: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6D2AE2C7-8E34-64B3-83D5-A0966BBA2F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810610" y="4938456"/>
                  <a:ext cx="26784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C48934BA-A957-2C2C-84E7-4F297D12793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43115" y="4495800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69B5FBC9-E6C5-2C16-11F4-1173163714A8}"/>
                </a:ext>
              </a:extLst>
            </p:cNvPr>
            <p:cNvCxnSpPr>
              <a:cxnSpLocks/>
            </p:cNvCxnSpPr>
            <p:nvPr/>
          </p:nvCxnSpPr>
          <p:spPr>
            <a:xfrm>
              <a:off x="4415736" y="6223908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88F5CAA5-67DF-95CA-DDC9-FB4507E7BEBC}"/>
              </a:ext>
            </a:extLst>
          </p:cNvPr>
          <p:cNvSpPr txBox="1">
            <a:spLocks/>
          </p:cNvSpPr>
          <p:nvPr/>
        </p:nvSpPr>
        <p:spPr>
          <a:xfrm>
            <a:off x="2893161" y="1818651"/>
            <a:ext cx="1767006" cy="4949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Maxterms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5184876-54EC-F3B4-22B9-5276BCD3CA8B}"/>
              </a:ext>
            </a:extLst>
          </p:cNvPr>
          <p:cNvSpPr txBox="1">
            <a:spLocks/>
          </p:cNvSpPr>
          <p:nvPr/>
        </p:nvSpPr>
        <p:spPr>
          <a:xfrm>
            <a:off x="4999998" y="2226365"/>
            <a:ext cx="3788838" cy="319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Form the product of sums (POS) by multiplying all of the maxterms corresponding to the lines of the truth table for which the function equals zero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ABD6F7-7BB6-436F-3CBD-92C7584D73D7}"/>
              </a:ext>
            </a:extLst>
          </p:cNvPr>
          <p:cNvSpPr/>
          <p:nvPr/>
        </p:nvSpPr>
        <p:spPr>
          <a:xfrm>
            <a:off x="2929136" y="2392554"/>
            <a:ext cx="1515161" cy="410762"/>
          </a:xfrm>
          <a:prstGeom prst="rect">
            <a:avLst/>
          </a:prstGeom>
          <a:solidFill>
            <a:srgbClr val="D51BD1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22F025-291B-BDDD-A108-B5BE4DB78496}"/>
              </a:ext>
            </a:extLst>
          </p:cNvPr>
          <p:cNvSpPr/>
          <p:nvPr/>
        </p:nvSpPr>
        <p:spPr>
          <a:xfrm>
            <a:off x="2929136" y="2882281"/>
            <a:ext cx="1515161" cy="410762"/>
          </a:xfrm>
          <a:prstGeom prst="rect">
            <a:avLst/>
          </a:prstGeom>
          <a:solidFill>
            <a:srgbClr val="D51BD1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8B6A54-B2DA-FB5D-A809-1277E160C612}"/>
              </a:ext>
            </a:extLst>
          </p:cNvPr>
          <p:cNvSpPr/>
          <p:nvPr/>
        </p:nvSpPr>
        <p:spPr>
          <a:xfrm>
            <a:off x="2929136" y="3335672"/>
            <a:ext cx="1515161" cy="410762"/>
          </a:xfrm>
          <a:prstGeom prst="rect">
            <a:avLst/>
          </a:prstGeom>
          <a:solidFill>
            <a:srgbClr val="D51BD1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8CB5F3-F4B5-A0DB-4D58-B04AF097D237}"/>
              </a:ext>
            </a:extLst>
          </p:cNvPr>
          <p:cNvSpPr/>
          <p:nvPr/>
        </p:nvSpPr>
        <p:spPr>
          <a:xfrm>
            <a:off x="2979670" y="4276688"/>
            <a:ext cx="1515161" cy="410762"/>
          </a:xfrm>
          <a:prstGeom prst="rect">
            <a:avLst/>
          </a:prstGeom>
          <a:solidFill>
            <a:srgbClr val="D51BD1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248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 2 </a:t>
            </a:r>
            <a:br>
              <a:rPr lang="en-US" dirty="0"/>
            </a:br>
            <a:r>
              <a:rPr lang="en-US" dirty="0"/>
              <a:t>Two or more of three bits are set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1C01D5-80D4-40F2-86F3-561A47ECB313}"/>
              </a:ext>
            </a:extLst>
          </p:cNvPr>
          <p:cNvSpPr txBox="1"/>
          <p:nvPr/>
        </p:nvSpPr>
        <p:spPr>
          <a:xfrm>
            <a:off x="322563" y="1277034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/>
        </p:nvGraphicFramePr>
        <p:xfrm>
          <a:off x="464295" y="1846298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9E1020A-2A7F-449C-9D25-D7E65EEFC87A}"/>
              </a:ext>
            </a:extLst>
          </p:cNvPr>
          <p:cNvSpPr txBox="1">
            <a:spLocks/>
          </p:cNvSpPr>
          <p:nvPr/>
        </p:nvSpPr>
        <p:spPr>
          <a:xfrm>
            <a:off x="3962400" y="1539642"/>
            <a:ext cx="4724400" cy="56614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 Product of Sums (POS)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2E78B575-A9B6-407A-956E-0D10EB088DDC}"/>
              </a:ext>
            </a:extLst>
          </p:cNvPr>
          <p:cNvGrpSpPr/>
          <p:nvPr/>
        </p:nvGrpSpPr>
        <p:grpSpPr>
          <a:xfrm>
            <a:off x="2590798" y="2288202"/>
            <a:ext cx="6553202" cy="538033"/>
            <a:chOff x="2589646" y="4846972"/>
            <a:chExt cx="6553202" cy="538033"/>
          </a:xfrm>
        </p:grpSpPr>
        <p:sp>
          <p:nvSpPr>
            <p:cNvPr id="126" name="Content Placeholder 2">
              <a:extLst>
                <a:ext uri="{FF2B5EF4-FFF2-40B4-BE49-F238E27FC236}">
                  <a16:creationId xmlns:a16="http://schemas.microsoft.com/office/drawing/2014/main" id="{792DFBF4-1E7D-48C9-8A8F-C116BDCF128F}"/>
                </a:ext>
              </a:extLst>
            </p:cNvPr>
            <p:cNvSpPr txBox="1">
              <a:spLocks/>
            </p:cNvSpPr>
            <p:nvPr/>
          </p:nvSpPr>
          <p:spPr>
            <a:xfrm>
              <a:off x="2589646" y="4846972"/>
              <a:ext cx="6553202" cy="53803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f = 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)*(x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)*(x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)*(x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</a:t>
              </a:r>
              <a:r>
                <a:rPr lang="en-US" baseline="-25000" dirty="0"/>
                <a:t> </a:t>
              </a:r>
              <a:endParaRPr lang="en-US" dirty="0"/>
            </a:p>
          </p:txBody>
        </p: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B127FFD8-AA53-4B66-98C8-718FB44A20D7}"/>
                </a:ext>
              </a:extLst>
            </p:cNvPr>
            <p:cNvCxnSpPr>
              <a:cxnSpLocks/>
            </p:cNvCxnSpPr>
            <p:nvPr/>
          </p:nvCxnSpPr>
          <p:spPr>
            <a:xfrm>
              <a:off x="5535654" y="4930205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948E3AFA-774F-4DEE-A6AC-984B04C25014}"/>
                </a:ext>
              </a:extLst>
            </p:cNvPr>
            <p:cNvCxnSpPr>
              <a:cxnSpLocks/>
            </p:cNvCxnSpPr>
            <p:nvPr/>
          </p:nvCxnSpPr>
          <p:spPr>
            <a:xfrm>
              <a:off x="6617708" y="4938456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056E5EF2-1DB2-4F7A-AC8A-F8A6DD44F1B4}"/>
                </a:ext>
              </a:extLst>
            </p:cNvPr>
            <p:cNvCxnSpPr>
              <a:cxnSpLocks/>
            </p:cNvCxnSpPr>
            <p:nvPr/>
          </p:nvCxnSpPr>
          <p:spPr>
            <a:xfrm>
              <a:off x="7771248" y="4938456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Content Placeholder 2">
            <a:extLst>
              <a:ext uri="{FF2B5EF4-FFF2-40B4-BE49-F238E27FC236}">
                <a16:creationId xmlns:a16="http://schemas.microsoft.com/office/drawing/2014/main" id="{34694EA7-F88C-4DF0-B62C-EF9CDBF836B5}"/>
              </a:ext>
            </a:extLst>
          </p:cNvPr>
          <p:cNvSpPr txBox="1">
            <a:spLocks/>
          </p:cNvSpPr>
          <p:nvPr/>
        </p:nvSpPr>
        <p:spPr>
          <a:xfrm>
            <a:off x="2913433" y="3657600"/>
            <a:ext cx="6264021" cy="2015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Form the product of sums (POS) by multiplying all of the maxterms corresponding to the lines of the truth table for which the function equals zero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3077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 2 </a:t>
            </a:r>
            <a:br>
              <a:rPr lang="en-US" dirty="0"/>
            </a:br>
            <a:r>
              <a:rPr lang="en-US" dirty="0"/>
              <a:t>Two or more of three bits are set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1C01D5-80D4-40F2-86F3-561A47ECB313}"/>
              </a:ext>
            </a:extLst>
          </p:cNvPr>
          <p:cNvSpPr txBox="1"/>
          <p:nvPr/>
        </p:nvSpPr>
        <p:spPr>
          <a:xfrm>
            <a:off x="322563" y="1277034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/>
        </p:nvGraphicFramePr>
        <p:xfrm>
          <a:off x="464295" y="1846298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grpSp>
        <p:nvGrpSpPr>
          <p:cNvPr id="107" name="Group 106">
            <a:extLst>
              <a:ext uri="{FF2B5EF4-FFF2-40B4-BE49-F238E27FC236}">
                <a16:creationId xmlns:a16="http://schemas.microsoft.com/office/drawing/2014/main" id="{2E78B575-A9B6-407A-956E-0D10EB088DDC}"/>
              </a:ext>
            </a:extLst>
          </p:cNvPr>
          <p:cNvGrpSpPr/>
          <p:nvPr/>
        </p:nvGrpSpPr>
        <p:grpSpPr>
          <a:xfrm>
            <a:off x="2585842" y="1795720"/>
            <a:ext cx="6553202" cy="538033"/>
            <a:chOff x="2589646" y="4846972"/>
            <a:chExt cx="6553202" cy="538033"/>
          </a:xfrm>
        </p:grpSpPr>
        <p:sp>
          <p:nvSpPr>
            <p:cNvPr id="126" name="Content Placeholder 2">
              <a:extLst>
                <a:ext uri="{FF2B5EF4-FFF2-40B4-BE49-F238E27FC236}">
                  <a16:creationId xmlns:a16="http://schemas.microsoft.com/office/drawing/2014/main" id="{792DFBF4-1E7D-48C9-8A8F-C116BDCF128F}"/>
                </a:ext>
              </a:extLst>
            </p:cNvPr>
            <p:cNvSpPr txBox="1">
              <a:spLocks/>
            </p:cNvSpPr>
            <p:nvPr/>
          </p:nvSpPr>
          <p:spPr>
            <a:xfrm>
              <a:off x="2589646" y="4846972"/>
              <a:ext cx="6553202" cy="53803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f = 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)*(x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)*(x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)*(x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</a:t>
              </a:r>
              <a:r>
                <a:rPr lang="en-US" baseline="-25000" dirty="0"/>
                <a:t> </a:t>
              </a:r>
              <a:endParaRPr lang="en-US" dirty="0"/>
            </a:p>
          </p:txBody>
        </p: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B127FFD8-AA53-4B66-98C8-718FB44A20D7}"/>
                </a:ext>
              </a:extLst>
            </p:cNvPr>
            <p:cNvCxnSpPr>
              <a:cxnSpLocks/>
            </p:cNvCxnSpPr>
            <p:nvPr/>
          </p:nvCxnSpPr>
          <p:spPr>
            <a:xfrm>
              <a:off x="5535654" y="4930205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948E3AFA-774F-4DEE-A6AC-984B04C25014}"/>
                </a:ext>
              </a:extLst>
            </p:cNvPr>
            <p:cNvCxnSpPr>
              <a:cxnSpLocks/>
            </p:cNvCxnSpPr>
            <p:nvPr/>
          </p:nvCxnSpPr>
          <p:spPr>
            <a:xfrm>
              <a:off x="6617708" y="4938456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056E5EF2-1DB2-4F7A-AC8A-F8A6DD44F1B4}"/>
                </a:ext>
              </a:extLst>
            </p:cNvPr>
            <p:cNvCxnSpPr>
              <a:cxnSpLocks/>
            </p:cNvCxnSpPr>
            <p:nvPr/>
          </p:nvCxnSpPr>
          <p:spPr>
            <a:xfrm>
              <a:off x="7783580" y="4945121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28612D6C-1E70-49F3-9071-3C1887BE06EB}"/>
              </a:ext>
            </a:extLst>
          </p:cNvPr>
          <p:cNvGrpSpPr/>
          <p:nvPr/>
        </p:nvGrpSpPr>
        <p:grpSpPr>
          <a:xfrm>
            <a:off x="2585842" y="2303813"/>
            <a:ext cx="6000427" cy="569264"/>
            <a:chOff x="2585842" y="2303813"/>
            <a:chExt cx="6000427" cy="569264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1416B373-0449-40E1-8F9F-1579A92C02E4}"/>
                </a:ext>
              </a:extLst>
            </p:cNvPr>
            <p:cNvSpPr/>
            <p:nvPr/>
          </p:nvSpPr>
          <p:spPr>
            <a:xfrm>
              <a:off x="2585842" y="2303813"/>
              <a:ext cx="1012381" cy="188816"/>
            </a:xfrm>
            <a:custGeom>
              <a:avLst/>
              <a:gdLst>
                <a:gd name="connsiteX0" fmla="*/ 866898 w 866898"/>
                <a:gd name="connsiteY0" fmla="*/ 0 h 297160"/>
                <a:gd name="connsiteX1" fmla="*/ 558140 w 866898"/>
                <a:gd name="connsiteY1" fmla="*/ 249382 h 297160"/>
                <a:gd name="connsiteX2" fmla="*/ 0 w 866898"/>
                <a:gd name="connsiteY2" fmla="*/ 296883 h 297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6898" h="297160">
                  <a:moveTo>
                    <a:pt x="866898" y="0"/>
                  </a:moveTo>
                  <a:cubicBezTo>
                    <a:pt x="784760" y="99951"/>
                    <a:pt x="702623" y="199902"/>
                    <a:pt x="558140" y="249382"/>
                  </a:cubicBezTo>
                  <a:cubicBezTo>
                    <a:pt x="413657" y="298863"/>
                    <a:pt x="206828" y="297873"/>
                    <a:pt x="0" y="296883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Content Placeholder 2">
              <a:extLst>
                <a:ext uri="{FF2B5EF4-FFF2-40B4-BE49-F238E27FC236}">
                  <a16:creationId xmlns:a16="http://schemas.microsoft.com/office/drawing/2014/main" id="{CE0895C6-DB6B-4076-9D29-385B13420C84}"/>
                </a:ext>
              </a:extLst>
            </p:cNvPr>
            <p:cNvSpPr txBox="1">
              <a:spLocks/>
            </p:cNvSpPr>
            <p:nvPr/>
          </p:nvSpPr>
          <p:spPr>
            <a:xfrm>
              <a:off x="3598223" y="2306935"/>
              <a:ext cx="4988046" cy="56614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55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>
                  <a:solidFill>
                    <a:srgbClr val="FF0000"/>
                  </a:solidFill>
                </a:rPr>
                <a:t>This sum is TRUE if the conditions of the first line are NOT met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4A887776-E4F8-4363-96EC-4E4D68471353}"/>
              </a:ext>
            </a:extLst>
          </p:cNvPr>
          <p:cNvGrpSpPr/>
          <p:nvPr/>
        </p:nvGrpSpPr>
        <p:grpSpPr>
          <a:xfrm>
            <a:off x="2604645" y="2279440"/>
            <a:ext cx="6126432" cy="1225458"/>
            <a:chOff x="2604645" y="2279440"/>
            <a:chExt cx="6126432" cy="1225458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2B750B16-9BD4-4730-82E0-09E046327FCA}"/>
                </a:ext>
              </a:extLst>
            </p:cNvPr>
            <p:cNvSpPr/>
            <p:nvPr/>
          </p:nvSpPr>
          <p:spPr>
            <a:xfrm>
              <a:off x="2604645" y="2279440"/>
              <a:ext cx="2554767" cy="700031"/>
            </a:xfrm>
            <a:custGeom>
              <a:avLst/>
              <a:gdLst>
                <a:gd name="connsiteX0" fmla="*/ 866898 w 866898"/>
                <a:gd name="connsiteY0" fmla="*/ 0 h 297160"/>
                <a:gd name="connsiteX1" fmla="*/ 558140 w 866898"/>
                <a:gd name="connsiteY1" fmla="*/ 249382 h 297160"/>
                <a:gd name="connsiteX2" fmla="*/ 0 w 866898"/>
                <a:gd name="connsiteY2" fmla="*/ 296883 h 297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6898" h="297160">
                  <a:moveTo>
                    <a:pt x="866898" y="0"/>
                  </a:moveTo>
                  <a:cubicBezTo>
                    <a:pt x="784760" y="99951"/>
                    <a:pt x="702623" y="199902"/>
                    <a:pt x="558140" y="249382"/>
                  </a:cubicBezTo>
                  <a:cubicBezTo>
                    <a:pt x="413657" y="298863"/>
                    <a:pt x="206828" y="297873"/>
                    <a:pt x="0" y="296883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Content Placeholder 2">
              <a:extLst>
                <a:ext uri="{FF2B5EF4-FFF2-40B4-BE49-F238E27FC236}">
                  <a16:creationId xmlns:a16="http://schemas.microsoft.com/office/drawing/2014/main" id="{2E03BA25-9274-4F72-8C3E-F29B1262E127}"/>
                </a:ext>
              </a:extLst>
            </p:cNvPr>
            <p:cNvSpPr txBox="1">
              <a:spLocks/>
            </p:cNvSpPr>
            <p:nvPr/>
          </p:nvSpPr>
          <p:spPr>
            <a:xfrm>
              <a:off x="3743031" y="2938756"/>
              <a:ext cx="4988046" cy="56614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55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>
                  <a:solidFill>
                    <a:srgbClr val="FF0000"/>
                  </a:solidFill>
                </a:rPr>
                <a:t>This sum is TRUE if the conditions of the second line are NOT met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79C76331-D921-42BA-8A3A-8332B0042F58}"/>
              </a:ext>
            </a:extLst>
          </p:cNvPr>
          <p:cNvGrpSpPr/>
          <p:nvPr/>
        </p:nvGrpSpPr>
        <p:grpSpPr>
          <a:xfrm>
            <a:off x="2623448" y="2303814"/>
            <a:ext cx="6344735" cy="1699607"/>
            <a:chOff x="2623448" y="2303814"/>
            <a:chExt cx="6344735" cy="1699607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D4F69B3-44D9-4DF8-81F1-DA535BE5557E}"/>
                </a:ext>
              </a:extLst>
            </p:cNvPr>
            <p:cNvSpPr/>
            <p:nvPr/>
          </p:nvSpPr>
          <p:spPr>
            <a:xfrm>
              <a:off x="2623448" y="2303814"/>
              <a:ext cx="3990456" cy="1160368"/>
            </a:xfrm>
            <a:custGeom>
              <a:avLst/>
              <a:gdLst>
                <a:gd name="connsiteX0" fmla="*/ 866898 w 866898"/>
                <a:gd name="connsiteY0" fmla="*/ 0 h 297160"/>
                <a:gd name="connsiteX1" fmla="*/ 558140 w 866898"/>
                <a:gd name="connsiteY1" fmla="*/ 249382 h 297160"/>
                <a:gd name="connsiteX2" fmla="*/ 0 w 866898"/>
                <a:gd name="connsiteY2" fmla="*/ 296883 h 297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6898" h="297160">
                  <a:moveTo>
                    <a:pt x="866898" y="0"/>
                  </a:moveTo>
                  <a:cubicBezTo>
                    <a:pt x="784760" y="99951"/>
                    <a:pt x="702623" y="199902"/>
                    <a:pt x="558140" y="249382"/>
                  </a:cubicBezTo>
                  <a:cubicBezTo>
                    <a:pt x="413657" y="298863"/>
                    <a:pt x="206828" y="297873"/>
                    <a:pt x="0" y="296883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Content Placeholder 2">
              <a:extLst>
                <a:ext uri="{FF2B5EF4-FFF2-40B4-BE49-F238E27FC236}">
                  <a16:creationId xmlns:a16="http://schemas.microsoft.com/office/drawing/2014/main" id="{71E21901-17E8-4177-94E6-319BC978EFAF}"/>
                </a:ext>
              </a:extLst>
            </p:cNvPr>
            <p:cNvSpPr txBox="1">
              <a:spLocks/>
            </p:cNvSpPr>
            <p:nvPr/>
          </p:nvSpPr>
          <p:spPr>
            <a:xfrm>
              <a:off x="3980137" y="3437279"/>
              <a:ext cx="4988046" cy="56614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55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>
                  <a:solidFill>
                    <a:srgbClr val="FF0000"/>
                  </a:solidFill>
                </a:rPr>
                <a:t>This sum is TRUE if the conditions of the third line are NOT met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C977ED-217A-445D-80D4-97C1491FF3D2}"/>
              </a:ext>
            </a:extLst>
          </p:cNvPr>
          <p:cNvGrpSpPr/>
          <p:nvPr/>
        </p:nvGrpSpPr>
        <p:grpSpPr>
          <a:xfrm>
            <a:off x="2623448" y="2303812"/>
            <a:ext cx="6344735" cy="2606523"/>
            <a:chOff x="2623448" y="2303812"/>
            <a:chExt cx="6344735" cy="2606523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82D683F-1AF7-46AC-8ED6-080B92FF2D1C}"/>
                </a:ext>
              </a:extLst>
            </p:cNvPr>
            <p:cNvSpPr/>
            <p:nvPr/>
          </p:nvSpPr>
          <p:spPr>
            <a:xfrm>
              <a:off x="2623448" y="2303812"/>
              <a:ext cx="5225152" cy="2036107"/>
            </a:xfrm>
            <a:custGeom>
              <a:avLst/>
              <a:gdLst>
                <a:gd name="connsiteX0" fmla="*/ 866898 w 866898"/>
                <a:gd name="connsiteY0" fmla="*/ 0 h 297160"/>
                <a:gd name="connsiteX1" fmla="*/ 558140 w 866898"/>
                <a:gd name="connsiteY1" fmla="*/ 249382 h 297160"/>
                <a:gd name="connsiteX2" fmla="*/ 0 w 866898"/>
                <a:gd name="connsiteY2" fmla="*/ 296883 h 297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6898" h="297160">
                  <a:moveTo>
                    <a:pt x="866898" y="0"/>
                  </a:moveTo>
                  <a:cubicBezTo>
                    <a:pt x="784760" y="99951"/>
                    <a:pt x="702623" y="199902"/>
                    <a:pt x="558140" y="249382"/>
                  </a:cubicBezTo>
                  <a:cubicBezTo>
                    <a:pt x="413657" y="298863"/>
                    <a:pt x="206828" y="297873"/>
                    <a:pt x="0" y="296883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Content Placeholder 2">
              <a:extLst>
                <a:ext uri="{FF2B5EF4-FFF2-40B4-BE49-F238E27FC236}">
                  <a16:creationId xmlns:a16="http://schemas.microsoft.com/office/drawing/2014/main" id="{C761C11B-649B-4178-8B35-CB8DF14BAD17}"/>
                </a:ext>
              </a:extLst>
            </p:cNvPr>
            <p:cNvSpPr txBox="1">
              <a:spLocks/>
            </p:cNvSpPr>
            <p:nvPr/>
          </p:nvSpPr>
          <p:spPr>
            <a:xfrm>
              <a:off x="3980137" y="4344193"/>
              <a:ext cx="4988046" cy="56614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55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>
                  <a:solidFill>
                    <a:srgbClr val="FF0000"/>
                  </a:solidFill>
                </a:rPr>
                <a:t>This sum is TRUE if the conditions of the fifth line are NOT met</a:t>
              </a:r>
            </a:p>
          </p:txBody>
        </p:sp>
      </p:grp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D211CFA7-0BA6-4952-A20F-3EF9433C121C}"/>
              </a:ext>
            </a:extLst>
          </p:cNvPr>
          <p:cNvSpPr txBox="1">
            <a:spLocks/>
          </p:cNvSpPr>
          <p:nvPr/>
        </p:nvSpPr>
        <p:spPr>
          <a:xfrm>
            <a:off x="2883187" y="4968625"/>
            <a:ext cx="5958512" cy="167311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This statement of the function is saying that the function is true if each of the conditions for being false is untrue.</a:t>
            </a:r>
          </a:p>
        </p:txBody>
      </p:sp>
    </p:spTree>
    <p:extLst>
      <p:ext uri="{BB962C8B-B14F-4D97-AF65-F5344CB8AC3E}">
        <p14:creationId xmlns:p14="http://schemas.microsoft.com/office/powerpoint/2010/main" val="1695422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 2 </a:t>
            </a:r>
            <a:br>
              <a:rPr lang="en-US" dirty="0"/>
            </a:br>
            <a:r>
              <a:rPr lang="en-US" dirty="0"/>
              <a:t>Two or more of three bits are set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1C01D5-80D4-40F2-86F3-561A47ECB313}"/>
              </a:ext>
            </a:extLst>
          </p:cNvPr>
          <p:cNvSpPr txBox="1"/>
          <p:nvPr/>
        </p:nvSpPr>
        <p:spPr>
          <a:xfrm>
            <a:off x="322563" y="1277034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/>
        </p:nvGraphicFramePr>
        <p:xfrm>
          <a:off x="464295" y="1846298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grpSp>
        <p:nvGrpSpPr>
          <p:cNvPr id="107" name="Group 106">
            <a:extLst>
              <a:ext uri="{FF2B5EF4-FFF2-40B4-BE49-F238E27FC236}">
                <a16:creationId xmlns:a16="http://schemas.microsoft.com/office/drawing/2014/main" id="{2E78B575-A9B6-407A-956E-0D10EB088DDC}"/>
              </a:ext>
            </a:extLst>
          </p:cNvPr>
          <p:cNvGrpSpPr/>
          <p:nvPr/>
        </p:nvGrpSpPr>
        <p:grpSpPr>
          <a:xfrm>
            <a:off x="2585842" y="1795720"/>
            <a:ext cx="6553202" cy="538033"/>
            <a:chOff x="2589646" y="4846972"/>
            <a:chExt cx="6553202" cy="538033"/>
          </a:xfrm>
        </p:grpSpPr>
        <p:sp>
          <p:nvSpPr>
            <p:cNvPr id="126" name="Content Placeholder 2">
              <a:extLst>
                <a:ext uri="{FF2B5EF4-FFF2-40B4-BE49-F238E27FC236}">
                  <a16:creationId xmlns:a16="http://schemas.microsoft.com/office/drawing/2014/main" id="{792DFBF4-1E7D-48C9-8A8F-C116BDCF128F}"/>
                </a:ext>
              </a:extLst>
            </p:cNvPr>
            <p:cNvSpPr txBox="1">
              <a:spLocks/>
            </p:cNvSpPr>
            <p:nvPr/>
          </p:nvSpPr>
          <p:spPr>
            <a:xfrm>
              <a:off x="2589646" y="4846972"/>
              <a:ext cx="6553202" cy="53803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f = 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)*(x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)*(x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)*(x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</a:t>
              </a:r>
              <a:r>
                <a:rPr lang="en-US" baseline="-25000" dirty="0"/>
                <a:t> </a:t>
              </a:r>
              <a:endParaRPr lang="en-US" dirty="0"/>
            </a:p>
          </p:txBody>
        </p: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B127FFD8-AA53-4B66-98C8-718FB44A20D7}"/>
                </a:ext>
              </a:extLst>
            </p:cNvPr>
            <p:cNvCxnSpPr>
              <a:cxnSpLocks/>
            </p:cNvCxnSpPr>
            <p:nvPr/>
          </p:nvCxnSpPr>
          <p:spPr>
            <a:xfrm>
              <a:off x="5535654" y="4930205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948E3AFA-774F-4DEE-A6AC-984B04C25014}"/>
                </a:ext>
              </a:extLst>
            </p:cNvPr>
            <p:cNvCxnSpPr>
              <a:cxnSpLocks/>
            </p:cNvCxnSpPr>
            <p:nvPr/>
          </p:nvCxnSpPr>
          <p:spPr>
            <a:xfrm>
              <a:off x="6617708" y="4938456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056E5EF2-1DB2-4F7A-AC8A-F8A6DD44F1B4}"/>
                </a:ext>
              </a:extLst>
            </p:cNvPr>
            <p:cNvCxnSpPr>
              <a:cxnSpLocks/>
            </p:cNvCxnSpPr>
            <p:nvPr/>
          </p:nvCxnSpPr>
          <p:spPr>
            <a:xfrm>
              <a:off x="7776204" y="4956228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91CE348F-02BE-412F-B381-0C8C594C8ACB}"/>
              </a:ext>
            </a:extLst>
          </p:cNvPr>
          <p:cNvSpPr txBox="1">
            <a:spLocks/>
          </p:cNvSpPr>
          <p:nvPr/>
        </p:nvSpPr>
        <p:spPr>
          <a:xfrm>
            <a:off x="2895601" y="2875200"/>
            <a:ext cx="5958512" cy="2687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We can build a circuit to implement this function, but it will not be the lowest cost.  We can use Boolean algebra to reduce the complexity. </a:t>
            </a:r>
          </a:p>
        </p:txBody>
      </p:sp>
    </p:spTree>
    <p:extLst>
      <p:ext uri="{BB962C8B-B14F-4D97-AF65-F5344CB8AC3E}">
        <p14:creationId xmlns:p14="http://schemas.microsoft.com/office/powerpoint/2010/main" val="1648214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FEACED1D-DD49-4A81-8DDC-24FD443B9064}"/>
              </a:ext>
            </a:extLst>
          </p:cNvPr>
          <p:cNvCxnSpPr>
            <a:cxnSpLocks/>
          </p:cNvCxnSpPr>
          <p:nvPr/>
        </p:nvCxnSpPr>
        <p:spPr>
          <a:xfrm flipH="1" flipV="1">
            <a:off x="2070332" y="2779990"/>
            <a:ext cx="0" cy="588944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4448EDAF-35EE-43C7-AF5C-A59F46876D7E}"/>
              </a:ext>
            </a:extLst>
          </p:cNvPr>
          <p:cNvCxnSpPr>
            <a:cxnSpLocks/>
          </p:cNvCxnSpPr>
          <p:nvPr/>
        </p:nvCxnSpPr>
        <p:spPr>
          <a:xfrm>
            <a:off x="2070332" y="2779987"/>
            <a:ext cx="1913666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6A409429-60FF-4FD0-8E32-838DFE65732B}"/>
              </a:ext>
            </a:extLst>
          </p:cNvPr>
          <p:cNvCxnSpPr>
            <a:cxnSpLocks/>
          </p:cNvCxnSpPr>
          <p:nvPr/>
        </p:nvCxnSpPr>
        <p:spPr>
          <a:xfrm>
            <a:off x="1422209" y="4276196"/>
            <a:ext cx="912055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D7477A45-863A-42BE-9F78-A9F34724846A}"/>
              </a:ext>
            </a:extLst>
          </p:cNvPr>
          <p:cNvCxnSpPr>
            <a:cxnSpLocks/>
          </p:cNvCxnSpPr>
          <p:nvPr/>
        </p:nvCxnSpPr>
        <p:spPr>
          <a:xfrm flipH="1" flipV="1">
            <a:off x="1880877" y="2644031"/>
            <a:ext cx="0" cy="164592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E1896B45-5CFA-0202-647C-5A4534826C3A}"/>
              </a:ext>
            </a:extLst>
          </p:cNvPr>
          <p:cNvCxnSpPr>
            <a:cxnSpLocks/>
          </p:cNvCxnSpPr>
          <p:nvPr/>
        </p:nvCxnSpPr>
        <p:spPr>
          <a:xfrm flipH="1" flipV="1">
            <a:off x="1872927" y="4269046"/>
            <a:ext cx="0" cy="1333612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4174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 2 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2E78B575-A9B6-407A-956E-0D10EB088DDC}"/>
              </a:ext>
            </a:extLst>
          </p:cNvPr>
          <p:cNvGrpSpPr/>
          <p:nvPr/>
        </p:nvGrpSpPr>
        <p:grpSpPr>
          <a:xfrm>
            <a:off x="1492744" y="1648181"/>
            <a:ext cx="6553202" cy="538033"/>
            <a:chOff x="2589646" y="4846972"/>
            <a:chExt cx="6553202" cy="538033"/>
          </a:xfrm>
        </p:grpSpPr>
        <p:sp>
          <p:nvSpPr>
            <p:cNvPr id="126" name="Content Placeholder 2">
              <a:extLst>
                <a:ext uri="{FF2B5EF4-FFF2-40B4-BE49-F238E27FC236}">
                  <a16:creationId xmlns:a16="http://schemas.microsoft.com/office/drawing/2014/main" id="{792DFBF4-1E7D-48C9-8A8F-C116BDCF128F}"/>
                </a:ext>
              </a:extLst>
            </p:cNvPr>
            <p:cNvSpPr txBox="1">
              <a:spLocks/>
            </p:cNvSpPr>
            <p:nvPr/>
          </p:nvSpPr>
          <p:spPr>
            <a:xfrm>
              <a:off x="2589646" y="4846972"/>
              <a:ext cx="6553202" cy="53803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f = 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)*(x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)*(x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)*(x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</a:t>
              </a:r>
              <a:r>
                <a:rPr lang="en-US" baseline="-25000" dirty="0"/>
                <a:t> </a:t>
              </a:r>
              <a:endParaRPr lang="en-US" dirty="0"/>
            </a:p>
          </p:txBody>
        </p: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B127FFD8-AA53-4B66-98C8-718FB44A20D7}"/>
                </a:ext>
              </a:extLst>
            </p:cNvPr>
            <p:cNvCxnSpPr>
              <a:cxnSpLocks/>
            </p:cNvCxnSpPr>
            <p:nvPr/>
          </p:nvCxnSpPr>
          <p:spPr>
            <a:xfrm>
              <a:off x="5535654" y="4930205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948E3AFA-774F-4DEE-A6AC-984B04C25014}"/>
                </a:ext>
              </a:extLst>
            </p:cNvPr>
            <p:cNvCxnSpPr>
              <a:cxnSpLocks/>
            </p:cNvCxnSpPr>
            <p:nvPr/>
          </p:nvCxnSpPr>
          <p:spPr>
            <a:xfrm>
              <a:off x="6617708" y="4938456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056E5EF2-1DB2-4F7A-AC8A-F8A6DD44F1B4}"/>
                </a:ext>
              </a:extLst>
            </p:cNvPr>
            <p:cNvCxnSpPr>
              <a:cxnSpLocks/>
            </p:cNvCxnSpPr>
            <p:nvPr/>
          </p:nvCxnSpPr>
          <p:spPr>
            <a:xfrm>
              <a:off x="7776378" y="4947456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91CE348F-02BE-412F-B381-0C8C594C8ACB}"/>
              </a:ext>
            </a:extLst>
          </p:cNvPr>
          <p:cNvSpPr txBox="1">
            <a:spLocks/>
          </p:cNvSpPr>
          <p:nvPr/>
        </p:nvSpPr>
        <p:spPr>
          <a:xfrm>
            <a:off x="264434" y="986831"/>
            <a:ext cx="8610600" cy="60478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First let’s design the circuit to show that it can be done</a:t>
            </a:r>
          </a:p>
        </p:txBody>
      </p: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48E87521-6A37-48FA-A23F-3E281F18EB3E}"/>
              </a:ext>
            </a:extLst>
          </p:cNvPr>
          <p:cNvGrpSpPr/>
          <p:nvPr/>
        </p:nvGrpSpPr>
        <p:grpSpPr>
          <a:xfrm>
            <a:off x="3870451" y="2644030"/>
            <a:ext cx="3038115" cy="3361430"/>
            <a:chOff x="3493282" y="2543079"/>
            <a:chExt cx="3038115" cy="3361430"/>
          </a:xfrm>
        </p:grpSpPr>
        <p:sp>
          <p:nvSpPr>
            <p:cNvPr id="258" name="Rectangle 257">
              <a:extLst>
                <a:ext uri="{FF2B5EF4-FFF2-40B4-BE49-F238E27FC236}">
                  <a16:creationId xmlns:a16="http://schemas.microsoft.com/office/drawing/2014/main" id="{0EA37E2A-112C-4BC0-9D05-7EED1C52B940}"/>
                </a:ext>
              </a:extLst>
            </p:cNvPr>
            <p:cNvSpPr/>
            <p:nvPr/>
          </p:nvSpPr>
          <p:spPr>
            <a:xfrm>
              <a:off x="3493282" y="3288621"/>
              <a:ext cx="91409" cy="4704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7" name="Group 216">
              <a:extLst>
                <a:ext uri="{FF2B5EF4-FFF2-40B4-BE49-F238E27FC236}">
                  <a16:creationId xmlns:a16="http://schemas.microsoft.com/office/drawing/2014/main" id="{5BF4D6E4-5F4E-4750-BC3F-7D61BCB69C20}"/>
                </a:ext>
              </a:extLst>
            </p:cNvPr>
            <p:cNvGrpSpPr/>
            <p:nvPr/>
          </p:nvGrpSpPr>
          <p:grpSpPr>
            <a:xfrm>
              <a:off x="4538034" y="2543079"/>
              <a:ext cx="1993363" cy="3050541"/>
              <a:chOff x="4710726" y="2637335"/>
              <a:chExt cx="1993363" cy="3050541"/>
            </a:xfrm>
          </p:grpSpPr>
          <p:grpSp>
            <p:nvGrpSpPr>
              <p:cNvPr id="249" name="Group 248">
                <a:extLst>
                  <a:ext uri="{FF2B5EF4-FFF2-40B4-BE49-F238E27FC236}">
                    <a16:creationId xmlns:a16="http://schemas.microsoft.com/office/drawing/2014/main" id="{CF410CBE-76C1-452F-92A0-721C7FEB9725}"/>
                  </a:ext>
                </a:extLst>
              </p:cNvPr>
              <p:cNvGrpSpPr/>
              <p:nvPr/>
            </p:nvGrpSpPr>
            <p:grpSpPr>
              <a:xfrm>
                <a:off x="5959861" y="3818889"/>
                <a:ext cx="742305" cy="655323"/>
                <a:chOff x="2012361" y="3029634"/>
                <a:chExt cx="822960" cy="798731"/>
              </a:xfrm>
            </p:grpSpPr>
            <p:sp>
              <p:nvSpPr>
                <p:cNvPr id="250" name="Rectangle 249">
                  <a:extLst>
                    <a:ext uri="{FF2B5EF4-FFF2-40B4-BE49-F238E27FC236}">
                      <a16:creationId xmlns:a16="http://schemas.microsoft.com/office/drawing/2014/main" id="{7B941ECA-B1A9-43A8-A1A2-F8B86BFB6976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1" name="Straight Connector 250">
                  <a:extLst>
                    <a:ext uri="{FF2B5EF4-FFF2-40B4-BE49-F238E27FC236}">
                      <a16:creationId xmlns:a16="http://schemas.microsoft.com/office/drawing/2014/main" id="{06D6F3CC-44BB-46C8-A685-22D02173525A}"/>
                    </a:ext>
                  </a:extLst>
                </p:cNvPr>
                <p:cNvCxnSpPr/>
                <p:nvPr/>
              </p:nvCxnSpPr>
              <p:spPr>
                <a:xfrm>
                  <a:off x="2012361" y="3747317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47" name="Straight Connector 246">
                <a:extLst>
                  <a:ext uri="{FF2B5EF4-FFF2-40B4-BE49-F238E27FC236}">
                    <a16:creationId xmlns:a16="http://schemas.microsoft.com/office/drawing/2014/main" id="{AFCF7081-92E5-4F83-9DB1-EFD52D8748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10726" y="4058929"/>
                <a:ext cx="1966421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8" name="Straight Connector 227">
                <a:extLst>
                  <a:ext uri="{FF2B5EF4-FFF2-40B4-BE49-F238E27FC236}">
                    <a16:creationId xmlns:a16="http://schemas.microsoft.com/office/drawing/2014/main" id="{1A4B9183-3FE6-479C-8C50-333B3EDF3C0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605046" y="3906161"/>
                <a:ext cx="1099043" cy="3946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Straight Connector 228">
                <a:extLst>
                  <a:ext uri="{FF2B5EF4-FFF2-40B4-BE49-F238E27FC236}">
                    <a16:creationId xmlns:a16="http://schemas.microsoft.com/office/drawing/2014/main" id="{3794E69C-5D56-4C9B-9B6C-8A5B726BAE0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5605046" y="2637335"/>
                <a:ext cx="0" cy="1268826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>
                <a:extLst>
                  <a:ext uri="{FF2B5EF4-FFF2-40B4-BE49-F238E27FC236}">
                    <a16:creationId xmlns:a16="http://schemas.microsoft.com/office/drawing/2014/main" id="{85761FDF-AAEF-4CC7-BD93-0C0CFBA1CA0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991570" y="4407716"/>
                <a:ext cx="0" cy="128016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3864A131-D985-46F1-8897-3FF38F8AB084}"/>
                </a:ext>
              </a:extLst>
            </p:cNvPr>
            <p:cNvSpPr/>
            <p:nvPr/>
          </p:nvSpPr>
          <p:spPr>
            <a:xfrm>
              <a:off x="3886278" y="4109660"/>
              <a:ext cx="294405" cy="5179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6" name="Straight Connector 185">
              <a:extLst>
                <a:ext uri="{FF2B5EF4-FFF2-40B4-BE49-F238E27FC236}">
                  <a16:creationId xmlns:a16="http://schemas.microsoft.com/office/drawing/2014/main" id="{6083A364-3975-482C-813E-C1B8D0167D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38033" y="3505400"/>
              <a:ext cx="0" cy="457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0" name="Rectangle 199">
              <a:extLst>
                <a:ext uri="{FF2B5EF4-FFF2-40B4-BE49-F238E27FC236}">
                  <a16:creationId xmlns:a16="http://schemas.microsoft.com/office/drawing/2014/main" id="{B925CF8C-0E11-483B-9EBB-34D9DCFE1AF9}"/>
                </a:ext>
              </a:extLst>
            </p:cNvPr>
            <p:cNvSpPr/>
            <p:nvPr/>
          </p:nvSpPr>
          <p:spPr>
            <a:xfrm>
              <a:off x="3924451" y="5365357"/>
              <a:ext cx="294404" cy="5391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3" name="Straight Connector 192">
              <a:extLst>
                <a:ext uri="{FF2B5EF4-FFF2-40B4-BE49-F238E27FC236}">
                  <a16:creationId xmlns:a16="http://schemas.microsoft.com/office/drawing/2014/main" id="{26B64927-F741-4883-88EF-651082F17C60}"/>
                </a:ext>
              </a:extLst>
            </p:cNvPr>
            <p:cNvCxnSpPr>
              <a:cxnSpLocks/>
            </p:cNvCxnSpPr>
            <p:nvPr/>
          </p:nvCxnSpPr>
          <p:spPr>
            <a:xfrm>
              <a:off x="5440653" y="4162165"/>
              <a:ext cx="1088821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DB251403-3922-4B5B-90E9-A87FC5CBC06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0029" y="4151887"/>
              <a:ext cx="0" cy="21332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9838628A-5AE5-AB4E-97DA-EB2A72B6013D}"/>
              </a:ext>
            </a:extLst>
          </p:cNvPr>
          <p:cNvGrpSpPr/>
          <p:nvPr/>
        </p:nvGrpSpPr>
        <p:grpSpPr>
          <a:xfrm>
            <a:off x="3732972" y="2393227"/>
            <a:ext cx="898534" cy="523490"/>
            <a:chOff x="0" y="0"/>
            <a:chExt cx="1843689" cy="1003935"/>
          </a:xfrm>
        </p:grpSpPr>
        <p:sp>
          <p:nvSpPr>
            <p:cNvPr id="4" name="Arc 3">
              <a:extLst>
                <a:ext uri="{FF2B5EF4-FFF2-40B4-BE49-F238E27FC236}">
                  <a16:creationId xmlns:a16="http://schemas.microsoft.com/office/drawing/2014/main" id="{262F4442-7F84-51FB-1BF9-4D3AE1E0E5D0}"/>
                </a:ext>
              </a:extLst>
            </p:cNvPr>
            <p:cNvSpPr/>
            <p:nvPr/>
          </p:nvSpPr>
          <p:spPr>
            <a:xfrm>
              <a:off x="0" y="0"/>
              <a:ext cx="526473" cy="1003935"/>
            </a:xfrm>
            <a:prstGeom prst="arc">
              <a:avLst>
                <a:gd name="adj1" fmla="val 16884110"/>
                <a:gd name="adj2" fmla="val 4840585"/>
              </a:avLst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26F94BAC-30A9-BC2B-8CE3-5794403E13B5}"/>
                </a:ext>
              </a:extLst>
            </p:cNvPr>
            <p:cNvCxnSpPr/>
            <p:nvPr/>
          </p:nvCxnSpPr>
          <p:spPr>
            <a:xfrm>
              <a:off x="356936" y="32084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02F1136-F28C-5342-D46A-E5F7E862079B}"/>
                </a:ext>
              </a:extLst>
            </p:cNvPr>
            <p:cNvCxnSpPr/>
            <p:nvPr/>
          </p:nvCxnSpPr>
          <p:spPr>
            <a:xfrm>
              <a:off x="348915" y="974558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223927C8-BB62-1A0F-2DA9-CAFF1234314B}"/>
                </a:ext>
              </a:extLst>
            </p:cNvPr>
            <p:cNvSpPr/>
            <p:nvPr/>
          </p:nvSpPr>
          <p:spPr>
            <a:xfrm>
              <a:off x="1086852" y="31082"/>
              <a:ext cx="756837" cy="452580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9F9D1489-9292-F28D-BB78-9186536A81BC}"/>
                </a:ext>
              </a:extLst>
            </p:cNvPr>
            <p:cNvSpPr/>
            <p:nvPr/>
          </p:nvSpPr>
          <p:spPr>
            <a:xfrm flipV="1">
              <a:off x="1078831" y="481263"/>
              <a:ext cx="756837" cy="490286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94A9E1D-DBED-FEA7-13B3-E40B442DE9FC}"/>
              </a:ext>
            </a:extLst>
          </p:cNvPr>
          <p:cNvGrpSpPr/>
          <p:nvPr/>
        </p:nvGrpSpPr>
        <p:grpSpPr>
          <a:xfrm>
            <a:off x="3761190" y="3354162"/>
            <a:ext cx="898534" cy="523490"/>
            <a:chOff x="0" y="0"/>
            <a:chExt cx="1843689" cy="1003935"/>
          </a:xfrm>
        </p:grpSpPr>
        <p:sp>
          <p:nvSpPr>
            <p:cNvPr id="12" name="Arc 11">
              <a:extLst>
                <a:ext uri="{FF2B5EF4-FFF2-40B4-BE49-F238E27FC236}">
                  <a16:creationId xmlns:a16="http://schemas.microsoft.com/office/drawing/2014/main" id="{DFAA963E-686A-44A5-B4C6-DDC60D741E38}"/>
                </a:ext>
              </a:extLst>
            </p:cNvPr>
            <p:cNvSpPr/>
            <p:nvPr/>
          </p:nvSpPr>
          <p:spPr>
            <a:xfrm>
              <a:off x="0" y="0"/>
              <a:ext cx="526473" cy="1003935"/>
            </a:xfrm>
            <a:prstGeom prst="arc">
              <a:avLst>
                <a:gd name="adj1" fmla="val 16884110"/>
                <a:gd name="adj2" fmla="val 4840585"/>
              </a:avLst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690D508-503E-61A9-4FB7-AC3335E26291}"/>
                </a:ext>
              </a:extLst>
            </p:cNvPr>
            <p:cNvCxnSpPr/>
            <p:nvPr/>
          </p:nvCxnSpPr>
          <p:spPr>
            <a:xfrm>
              <a:off x="356936" y="32084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1D43814-039E-F320-F760-84AACD81A452}"/>
                </a:ext>
              </a:extLst>
            </p:cNvPr>
            <p:cNvCxnSpPr/>
            <p:nvPr/>
          </p:nvCxnSpPr>
          <p:spPr>
            <a:xfrm>
              <a:off x="348915" y="974558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32364F86-285D-8D77-2797-D5B368B6197F}"/>
                </a:ext>
              </a:extLst>
            </p:cNvPr>
            <p:cNvSpPr/>
            <p:nvPr/>
          </p:nvSpPr>
          <p:spPr>
            <a:xfrm>
              <a:off x="1086852" y="31082"/>
              <a:ext cx="756837" cy="452580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D924BF0-EDD6-DF96-6395-390B14AFD16E}"/>
                </a:ext>
              </a:extLst>
            </p:cNvPr>
            <p:cNvSpPr/>
            <p:nvPr/>
          </p:nvSpPr>
          <p:spPr>
            <a:xfrm flipV="1">
              <a:off x="1078831" y="481263"/>
              <a:ext cx="756837" cy="490286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8036C21-56D2-1EB2-3350-F8F25E94CF38}"/>
              </a:ext>
            </a:extLst>
          </p:cNvPr>
          <p:cNvGrpSpPr/>
          <p:nvPr/>
        </p:nvGrpSpPr>
        <p:grpSpPr>
          <a:xfrm>
            <a:off x="3705993" y="4212166"/>
            <a:ext cx="898534" cy="523490"/>
            <a:chOff x="0" y="0"/>
            <a:chExt cx="1843689" cy="1003935"/>
          </a:xfrm>
        </p:grpSpPr>
        <p:sp>
          <p:nvSpPr>
            <p:cNvPr id="18" name="Arc 17">
              <a:extLst>
                <a:ext uri="{FF2B5EF4-FFF2-40B4-BE49-F238E27FC236}">
                  <a16:creationId xmlns:a16="http://schemas.microsoft.com/office/drawing/2014/main" id="{AC975C70-862E-28D3-DC10-6B34142379E1}"/>
                </a:ext>
              </a:extLst>
            </p:cNvPr>
            <p:cNvSpPr/>
            <p:nvPr/>
          </p:nvSpPr>
          <p:spPr>
            <a:xfrm>
              <a:off x="0" y="0"/>
              <a:ext cx="526473" cy="1003935"/>
            </a:xfrm>
            <a:prstGeom prst="arc">
              <a:avLst>
                <a:gd name="adj1" fmla="val 16884110"/>
                <a:gd name="adj2" fmla="val 4840585"/>
              </a:avLst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814C9969-1247-1275-9EC3-F24BCAE0BEA8}"/>
                </a:ext>
              </a:extLst>
            </p:cNvPr>
            <p:cNvCxnSpPr/>
            <p:nvPr/>
          </p:nvCxnSpPr>
          <p:spPr>
            <a:xfrm>
              <a:off x="356936" y="32084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617D89D8-F177-C334-C60E-2564B0ED3EDC}"/>
                </a:ext>
              </a:extLst>
            </p:cNvPr>
            <p:cNvCxnSpPr/>
            <p:nvPr/>
          </p:nvCxnSpPr>
          <p:spPr>
            <a:xfrm>
              <a:off x="348915" y="974558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A92A3A8-7091-C808-EDD5-E50517AAE928}"/>
                </a:ext>
              </a:extLst>
            </p:cNvPr>
            <p:cNvSpPr/>
            <p:nvPr/>
          </p:nvSpPr>
          <p:spPr>
            <a:xfrm>
              <a:off x="1086852" y="31082"/>
              <a:ext cx="756837" cy="452580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588012A-A51B-2497-4BF6-39FEE0147206}"/>
                </a:ext>
              </a:extLst>
            </p:cNvPr>
            <p:cNvSpPr/>
            <p:nvPr/>
          </p:nvSpPr>
          <p:spPr>
            <a:xfrm flipV="1">
              <a:off x="1078831" y="481263"/>
              <a:ext cx="756837" cy="490286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FEB85E9-11AE-A912-2CA0-C05B214AFCCC}"/>
              </a:ext>
            </a:extLst>
          </p:cNvPr>
          <p:cNvGrpSpPr/>
          <p:nvPr/>
        </p:nvGrpSpPr>
        <p:grpSpPr>
          <a:xfrm>
            <a:off x="3782501" y="5452980"/>
            <a:ext cx="898534" cy="523490"/>
            <a:chOff x="0" y="0"/>
            <a:chExt cx="1843689" cy="1003935"/>
          </a:xfrm>
        </p:grpSpPr>
        <p:sp>
          <p:nvSpPr>
            <p:cNvPr id="24" name="Arc 23">
              <a:extLst>
                <a:ext uri="{FF2B5EF4-FFF2-40B4-BE49-F238E27FC236}">
                  <a16:creationId xmlns:a16="http://schemas.microsoft.com/office/drawing/2014/main" id="{7FB156EE-52B1-48FD-0354-CA8D49C63553}"/>
                </a:ext>
              </a:extLst>
            </p:cNvPr>
            <p:cNvSpPr/>
            <p:nvPr/>
          </p:nvSpPr>
          <p:spPr>
            <a:xfrm>
              <a:off x="0" y="0"/>
              <a:ext cx="526473" cy="1003935"/>
            </a:xfrm>
            <a:prstGeom prst="arc">
              <a:avLst>
                <a:gd name="adj1" fmla="val 16884110"/>
                <a:gd name="adj2" fmla="val 4840585"/>
              </a:avLst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2A930B7-63BB-A497-700B-ABDAA7D15008}"/>
                </a:ext>
              </a:extLst>
            </p:cNvPr>
            <p:cNvCxnSpPr/>
            <p:nvPr/>
          </p:nvCxnSpPr>
          <p:spPr>
            <a:xfrm>
              <a:off x="356936" y="32084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8122657-47CE-F36A-5091-C4F8B2FF509A}"/>
                </a:ext>
              </a:extLst>
            </p:cNvPr>
            <p:cNvCxnSpPr/>
            <p:nvPr/>
          </p:nvCxnSpPr>
          <p:spPr>
            <a:xfrm>
              <a:off x="348915" y="974558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5A1F6787-E233-8CE4-81F5-F88B10D94710}"/>
                </a:ext>
              </a:extLst>
            </p:cNvPr>
            <p:cNvSpPr/>
            <p:nvPr/>
          </p:nvSpPr>
          <p:spPr>
            <a:xfrm>
              <a:off x="1086852" y="31082"/>
              <a:ext cx="756837" cy="452580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A31C57ED-2E02-DA02-A500-37083C18ED3A}"/>
                </a:ext>
              </a:extLst>
            </p:cNvPr>
            <p:cNvSpPr/>
            <p:nvPr/>
          </p:nvSpPr>
          <p:spPr>
            <a:xfrm flipV="1">
              <a:off x="1078831" y="481263"/>
              <a:ext cx="756837" cy="490286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2085AB9-9C68-4675-9568-127044AAF84A}"/>
              </a:ext>
            </a:extLst>
          </p:cNvPr>
          <p:cNvCxnSpPr/>
          <p:nvPr/>
        </p:nvCxnSpPr>
        <p:spPr>
          <a:xfrm>
            <a:off x="7799739" y="4195449"/>
            <a:ext cx="742305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lowchart: Delay 31">
            <a:extLst>
              <a:ext uri="{FF2B5EF4-FFF2-40B4-BE49-F238E27FC236}">
                <a16:creationId xmlns:a16="http://schemas.microsoft.com/office/drawing/2014/main" id="{FF814B23-FC6D-4CC7-8958-8554728067CA}"/>
              </a:ext>
            </a:extLst>
          </p:cNvPr>
          <p:cNvSpPr/>
          <p:nvPr/>
        </p:nvSpPr>
        <p:spPr>
          <a:xfrm>
            <a:off x="6908566" y="3837991"/>
            <a:ext cx="893515" cy="687706"/>
          </a:xfrm>
          <a:prstGeom prst="flowChartDelay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9A8F866A-4A1E-4F9E-B367-0BAC0B09B8F8}"/>
              </a:ext>
            </a:extLst>
          </p:cNvPr>
          <p:cNvSpPr/>
          <p:nvPr/>
        </p:nvSpPr>
        <p:spPr>
          <a:xfrm rot="5400000">
            <a:off x="2358583" y="3111005"/>
            <a:ext cx="530359" cy="62213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AED5B17A-4F82-4544-B04A-D0C555E3E81B}"/>
              </a:ext>
            </a:extLst>
          </p:cNvPr>
          <p:cNvSpPr/>
          <p:nvPr/>
        </p:nvSpPr>
        <p:spPr>
          <a:xfrm>
            <a:off x="2929692" y="3361973"/>
            <a:ext cx="164957" cy="150045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D7A1D229-CF21-46D1-A11E-8B312B2705AC}"/>
              </a:ext>
            </a:extLst>
          </p:cNvPr>
          <p:cNvSpPr/>
          <p:nvPr/>
        </p:nvSpPr>
        <p:spPr>
          <a:xfrm>
            <a:off x="2908895" y="4201666"/>
            <a:ext cx="146304" cy="150045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Isosceles Triangle 35">
            <a:extLst>
              <a:ext uri="{FF2B5EF4-FFF2-40B4-BE49-F238E27FC236}">
                <a16:creationId xmlns:a16="http://schemas.microsoft.com/office/drawing/2014/main" id="{2D1DE9C2-8DEE-4A51-9117-6052A0A33DDD}"/>
              </a:ext>
            </a:extLst>
          </p:cNvPr>
          <p:cNvSpPr/>
          <p:nvPr/>
        </p:nvSpPr>
        <p:spPr>
          <a:xfrm rot="5400000">
            <a:off x="2358583" y="3952049"/>
            <a:ext cx="530359" cy="62213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id="{A603B7BF-C0B7-4F0D-A897-88FAD4C728E7}"/>
              </a:ext>
            </a:extLst>
          </p:cNvPr>
          <p:cNvSpPr/>
          <p:nvPr/>
        </p:nvSpPr>
        <p:spPr>
          <a:xfrm rot="5400000">
            <a:off x="2401850" y="5603070"/>
            <a:ext cx="530359" cy="62213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A39FDEC2-A4DD-4296-9298-07DD4705AAE6}"/>
              </a:ext>
            </a:extLst>
          </p:cNvPr>
          <p:cNvSpPr/>
          <p:nvPr/>
        </p:nvSpPr>
        <p:spPr>
          <a:xfrm>
            <a:off x="2972959" y="5854038"/>
            <a:ext cx="164957" cy="150045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17A85E9-A08A-4C73-8784-B51ECEC17E92}"/>
              </a:ext>
            </a:extLst>
          </p:cNvPr>
          <p:cNvSpPr txBox="1"/>
          <p:nvPr/>
        </p:nvSpPr>
        <p:spPr>
          <a:xfrm>
            <a:off x="597424" y="5486558"/>
            <a:ext cx="8247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x</a:t>
            </a:r>
            <a:r>
              <a:rPr lang="en-US" sz="2800" baseline="-25000" dirty="0"/>
              <a:t>3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1F234C6-B95F-4604-9743-9B0A9CBB2B33}"/>
              </a:ext>
            </a:extLst>
          </p:cNvPr>
          <p:cNvSpPr txBox="1"/>
          <p:nvPr/>
        </p:nvSpPr>
        <p:spPr>
          <a:xfrm>
            <a:off x="812511" y="3034316"/>
            <a:ext cx="8247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x</a:t>
            </a:r>
            <a:r>
              <a:rPr lang="en-US" sz="2800" baseline="-25000" dirty="0"/>
              <a:t>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84A7890-C649-40DC-AFD4-ABCBBB528E57}"/>
              </a:ext>
            </a:extLst>
          </p:cNvPr>
          <p:cNvSpPr txBox="1"/>
          <p:nvPr/>
        </p:nvSpPr>
        <p:spPr>
          <a:xfrm>
            <a:off x="668642" y="3912854"/>
            <a:ext cx="8247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x</a:t>
            </a:r>
            <a:r>
              <a:rPr lang="en-US" sz="2800" baseline="-25000" dirty="0"/>
              <a:t>2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1DB62308-4C2A-4D38-8330-ECAE8C217086}"/>
              </a:ext>
            </a:extLst>
          </p:cNvPr>
          <p:cNvCxnSpPr>
            <a:cxnSpLocks/>
          </p:cNvCxnSpPr>
          <p:nvPr/>
        </p:nvCxnSpPr>
        <p:spPr>
          <a:xfrm flipV="1">
            <a:off x="1458853" y="3415048"/>
            <a:ext cx="852912" cy="702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E7685575-FE22-4A34-AE6B-C6DA38DFFE07}"/>
              </a:ext>
            </a:extLst>
          </p:cNvPr>
          <p:cNvCxnSpPr>
            <a:cxnSpLocks/>
          </p:cNvCxnSpPr>
          <p:nvPr/>
        </p:nvCxnSpPr>
        <p:spPr>
          <a:xfrm>
            <a:off x="3094649" y="3436995"/>
            <a:ext cx="896112" cy="0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0D6C08C4-9B66-489E-BA1A-BB805649CDA3}"/>
              </a:ext>
            </a:extLst>
          </p:cNvPr>
          <p:cNvCxnSpPr>
            <a:cxnSpLocks/>
          </p:cNvCxnSpPr>
          <p:nvPr/>
        </p:nvCxnSpPr>
        <p:spPr>
          <a:xfrm>
            <a:off x="3042152" y="4274057"/>
            <a:ext cx="886968" cy="0"/>
          </a:xfrm>
          <a:prstGeom prst="line">
            <a:avLst/>
          </a:prstGeom>
          <a:ln w="317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B8F61E0-BB88-4FA1-8FA4-F98B8F5AA44E}"/>
              </a:ext>
            </a:extLst>
          </p:cNvPr>
          <p:cNvCxnSpPr>
            <a:cxnSpLocks/>
          </p:cNvCxnSpPr>
          <p:nvPr/>
        </p:nvCxnSpPr>
        <p:spPr>
          <a:xfrm flipV="1">
            <a:off x="1356989" y="5907109"/>
            <a:ext cx="998043" cy="0"/>
          </a:xfrm>
          <a:prstGeom prst="line">
            <a:avLst/>
          </a:prstGeom>
          <a:ln w="317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4EBE580A-B18D-4C7A-BAA7-EF86E8284678}"/>
              </a:ext>
            </a:extLst>
          </p:cNvPr>
          <p:cNvCxnSpPr>
            <a:cxnSpLocks/>
          </p:cNvCxnSpPr>
          <p:nvPr/>
        </p:nvCxnSpPr>
        <p:spPr>
          <a:xfrm flipV="1">
            <a:off x="3137916" y="5914137"/>
            <a:ext cx="868680" cy="0"/>
          </a:xfrm>
          <a:prstGeom prst="line">
            <a:avLst/>
          </a:prstGeom>
          <a:ln w="31750">
            <a:solidFill>
              <a:srgbClr val="D51B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>
            <a:extLst>
              <a:ext uri="{FF2B5EF4-FFF2-40B4-BE49-F238E27FC236}">
                <a16:creationId xmlns:a16="http://schemas.microsoft.com/office/drawing/2014/main" id="{142C81C0-4A43-A0C4-8910-65CC02E955A3}"/>
              </a:ext>
            </a:extLst>
          </p:cNvPr>
          <p:cNvGrpSpPr/>
          <p:nvPr/>
        </p:nvGrpSpPr>
        <p:grpSpPr>
          <a:xfrm>
            <a:off x="2891495" y="2937672"/>
            <a:ext cx="824785" cy="523220"/>
            <a:chOff x="2891495" y="2937672"/>
            <a:chExt cx="824785" cy="523220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EF06CAF2-8522-8739-4668-5D35EDE8B7B2}"/>
                </a:ext>
              </a:extLst>
            </p:cNvPr>
            <p:cNvSpPr txBox="1"/>
            <p:nvPr/>
          </p:nvSpPr>
          <p:spPr>
            <a:xfrm>
              <a:off x="2891495" y="2937672"/>
              <a:ext cx="82478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  x</a:t>
              </a:r>
              <a:r>
                <a:rPr lang="en-US" sz="2800" baseline="-25000" dirty="0"/>
                <a:t>1</a:t>
              </a:r>
            </a:p>
          </p:txBody>
        </p: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5655FCC0-3EE7-5801-4DA4-DDF5E3BA8411}"/>
                </a:ext>
              </a:extLst>
            </p:cNvPr>
            <p:cNvCxnSpPr>
              <a:cxnSpLocks/>
            </p:cNvCxnSpPr>
            <p:nvPr/>
          </p:nvCxnSpPr>
          <p:spPr>
            <a:xfrm>
              <a:off x="3137916" y="3088106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A59A3B62-664D-7771-9CAD-012EA00396AC}"/>
              </a:ext>
            </a:extLst>
          </p:cNvPr>
          <p:cNvGrpSpPr/>
          <p:nvPr/>
        </p:nvGrpSpPr>
        <p:grpSpPr>
          <a:xfrm>
            <a:off x="2830053" y="3779721"/>
            <a:ext cx="824785" cy="523220"/>
            <a:chOff x="2830053" y="3779721"/>
            <a:chExt cx="824785" cy="523220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4ACE6F67-0AED-922A-D55A-1D45F5208857}"/>
                </a:ext>
              </a:extLst>
            </p:cNvPr>
            <p:cNvSpPr txBox="1"/>
            <p:nvPr/>
          </p:nvSpPr>
          <p:spPr>
            <a:xfrm>
              <a:off x="2830053" y="3779721"/>
              <a:ext cx="82478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  x</a:t>
              </a:r>
              <a:r>
                <a:rPr lang="en-US" sz="2800" baseline="-25000" dirty="0"/>
                <a:t>2</a:t>
              </a:r>
            </a:p>
          </p:txBody>
        </p: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A3B0375C-1902-AAC0-1B4A-5C2EA3D6459E}"/>
                </a:ext>
              </a:extLst>
            </p:cNvPr>
            <p:cNvCxnSpPr>
              <a:cxnSpLocks/>
            </p:cNvCxnSpPr>
            <p:nvPr/>
          </p:nvCxnSpPr>
          <p:spPr>
            <a:xfrm>
              <a:off x="3061854" y="3943928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84D79C22-1F08-E1FB-DA96-B9BAF4227128}"/>
              </a:ext>
            </a:extLst>
          </p:cNvPr>
          <p:cNvGrpSpPr/>
          <p:nvPr/>
        </p:nvGrpSpPr>
        <p:grpSpPr>
          <a:xfrm>
            <a:off x="3113841" y="5831756"/>
            <a:ext cx="824785" cy="523220"/>
            <a:chOff x="3113841" y="5831756"/>
            <a:chExt cx="824785" cy="523220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39FA0B75-D63B-AB4E-5010-24705C1762F3}"/>
                </a:ext>
              </a:extLst>
            </p:cNvPr>
            <p:cNvSpPr txBox="1"/>
            <p:nvPr/>
          </p:nvSpPr>
          <p:spPr>
            <a:xfrm>
              <a:off x="3113841" y="5831756"/>
              <a:ext cx="82478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  x</a:t>
              </a:r>
              <a:r>
                <a:rPr lang="en-US" sz="2800" baseline="-25000" dirty="0"/>
                <a:t>3</a:t>
              </a:r>
            </a:p>
          </p:txBody>
        </p: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89648771-86CC-D321-D149-0E8DEB01F7A2}"/>
                </a:ext>
              </a:extLst>
            </p:cNvPr>
            <p:cNvCxnSpPr>
              <a:cxnSpLocks/>
            </p:cNvCxnSpPr>
            <p:nvPr/>
          </p:nvCxnSpPr>
          <p:spPr>
            <a:xfrm>
              <a:off x="3352800" y="6001328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5BC2604F-A299-4009-A3AA-222CE98DD7F0}"/>
              </a:ext>
            </a:extLst>
          </p:cNvPr>
          <p:cNvCxnSpPr>
            <a:cxnSpLocks/>
          </p:cNvCxnSpPr>
          <p:nvPr/>
        </p:nvCxnSpPr>
        <p:spPr>
          <a:xfrm flipV="1">
            <a:off x="1655590" y="2497529"/>
            <a:ext cx="16979" cy="3431531"/>
          </a:xfrm>
          <a:prstGeom prst="line">
            <a:avLst/>
          </a:prstGeom>
          <a:ln w="317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BE12A970-2F95-42F8-AF7D-26511622EED6}"/>
              </a:ext>
            </a:extLst>
          </p:cNvPr>
          <p:cNvCxnSpPr>
            <a:cxnSpLocks/>
          </p:cNvCxnSpPr>
          <p:nvPr/>
        </p:nvCxnSpPr>
        <p:spPr>
          <a:xfrm>
            <a:off x="1672569" y="2497529"/>
            <a:ext cx="2320921" cy="0"/>
          </a:xfrm>
          <a:prstGeom prst="line">
            <a:avLst/>
          </a:prstGeom>
          <a:ln w="317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AEF9F402-99E1-4976-83AB-C83422F81B40}"/>
              </a:ext>
            </a:extLst>
          </p:cNvPr>
          <p:cNvCxnSpPr>
            <a:cxnSpLocks/>
          </p:cNvCxnSpPr>
          <p:nvPr/>
        </p:nvCxnSpPr>
        <p:spPr>
          <a:xfrm>
            <a:off x="1880877" y="2645025"/>
            <a:ext cx="2103120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>
            <a:extLst>
              <a:ext uri="{FF2B5EF4-FFF2-40B4-BE49-F238E27FC236}">
                <a16:creationId xmlns:a16="http://schemas.microsoft.com/office/drawing/2014/main" id="{0AF3CB78-A733-4232-86E9-D1FD02317115}"/>
              </a:ext>
            </a:extLst>
          </p:cNvPr>
          <p:cNvSpPr/>
          <p:nvPr/>
        </p:nvSpPr>
        <p:spPr>
          <a:xfrm>
            <a:off x="1844070" y="4230178"/>
            <a:ext cx="82478" cy="75022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8ECA949B-2D2E-4298-9F41-346DABCA737D}"/>
              </a:ext>
            </a:extLst>
          </p:cNvPr>
          <p:cNvSpPr/>
          <p:nvPr/>
        </p:nvSpPr>
        <p:spPr>
          <a:xfrm>
            <a:off x="2044395" y="3368934"/>
            <a:ext cx="82478" cy="75022"/>
          </a:xfrm>
          <a:prstGeom prst="ellips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8413221D-267A-49E6-BFDB-7AD3428C9FE3}"/>
              </a:ext>
            </a:extLst>
          </p:cNvPr>
          <p:cNvSpPr txBox="1">
            <a:spLocks/>
          </p:cNvSpPr>
          <p:nvPr/>
        </p:nvSpPr>
        <p:spPr>
          <a:xfrm>
            <a:off x="4596738" y="2274270"/>
            <a:ext cx="1230460" cy="395497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(x</a:t>
            </a:r>
            <a:r>
              <a:rPr lang="en-US" baseline="-25000" dirty="0"/>
              <a:t>1</a:t>
            </a:r>
            <a:r>
              <a:rPr lang="en-US" dirty="0"/>
              <a:t>+x</a:t>
            </a:r>
            <a:r>
              <a:rPr lang="en-US" baseline="-25000" dirty="0"/>
              <a:t>2</a:t>
            </a:r>
            <a:r>
              <a:rPr lang="en-US" dirty="0"/>
              <a:t>+x</a:t>
            </a:r>
            <a:r>
              <a:rPr lang="en-US" baseline="-25000" dirty="0"/>
              <a:t>3</a:t>
            </a:r>
            <a:r>
              <a:rPr lang="en-US" dirty="0"/>
              <a:t>)</a:t>
            </a: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6D886FB3-D82C-4E50-8BA2-F0576FBF3591}"/>
              </a:ext>
            </a:extLst>
          </p:cNvPr>
          <p:cNvCxnSpPr>
            <a:cxnSpLocks/>
          </p:cNvCxnSpPr>
          <p:nvPr/>
        </p:nvCxnSpPr>
        <p:spPr>
          <a:xfrm flipV="1">
            <a:off x="4619285" y="2644030"/>
            <a:ext cx="1190225" cy="146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426E9D5A-8117-449C-A187-A7B287314579}"/>
              </a:ext>
            </a:extLst>
          </p:cNvPr>
          <p:cNvCxnSpPr>
            <a:cxnSpLocks/>
          </p:cNvCxnSpPr>
          <p:nvPr/>
        </p:nvCxnSpPr>
        <p:spPr>
          <a:xfrm>
            <a:off x="1880877" y="3825583"/>
            <a:ext cx="2103120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C3DDFD27-F2A2-4B9B-A12A-5410A2A55771}"/>
              </a:ext>
            </a:extLst>
          </p:cNvPr>
          <p:cNvCxnSpPr>
            <a:cxnSpLocks/>
          </p:cNvCxnSpPr>
          <p:nvPr/>
        </p:nvCxnSpPr>
        <p:spPr>
          <a:xfrm>
            <a:off x="1681228" y="3750804"/>
            <a:ext cx="2320921" cy="0"/>
          </a:xfrm>
          <a:prstGeom prst="line">
            <a:avLst/>
          </a:prstGeom>
          <a:ln w="317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14D9619C-D3D5-442F-8B30-46726E99540D}"/>
              </a:ext>
            </a:extLst>
          </p:cNvPr>
          <p:cNvCxnSpPr>
            <a:cxnSpLocks/>
          </p:cNvCxnSpPr>
          <p:nvPr/>
        </p:nvCxnSpPr>
        <p:spPr>
          <a:xfrm>
            <a:off x="4648655" y="3605111"/>
            <a:ext cx="27432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7" name="Group 76">
            <a:extLst>
              <a:ext uri="{FF2B5EF4-FFF2-40B4-BE49-F238E27FC236}">
                <a16:creationId xmlns:a16="http://schemas.microsoft.com/office/drawing/2014/main" id="{4B33E89C-2877-74CE-E6C6-0080996904EC}"/>
              </a:ext>
            </a:extLst>
          </p:cNvPr>
          <p:cNvGrpSpPr/>
          <p:nvPr/>
        </p:nvGrpSpPr>
        <p:grpSpPr>
          <a:xfrm>
            <a:off x="4596738" y="3231251"/>
            <a:ext cx="1230460" cy="395497"/>
            <a:chOff x="4596738" y="3231251"/>
            <a:chExt cx="1230460" cy="395497"/>
          </a:xfrm>
        </p:grpSpPr>
        <p:sp>
          <p:nvSpPr>
            <p:cNvPr id="75" name="Content Placeholder 2">
              <a:extLst>
                <a:ext uri="{FF2B5EF4-FFF2-40B4-BE49-F238E27FC236}">
                  <a16:creationId xmlns:a16="http://schemas.microsoft.com/office/drawing/2014/main" id="{5D5E3859-F950-4938-B696-C78D177A14E4}"/>
                </a:ext>
              </a:extLst>
            </p:cNvPr>
            <p:cNvSpPr txBox="1">
              <a:spLocks/>
            </p:cNvSpPr>
            <p:nvPr/>
          </p:nvSpPr>
          <p:spPr>
            <a:xfrm>
              <a:off x="4596738" y="3231251"/>
              <a:ext cx="1230460" cy="39549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625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</a:t>
              </a:r>
            </a:p>
          </p:txBody>
        </p: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70B4686E-4807-4A6E-A285-4D0F875D656E}"/>
                </a:ext>
              </a:extLst>
            </p:cNvPr>
            <p:cNvCxnSpPr>
              <a:cxnSpLocks/>
            </p:cNvCxnSpPr>
            <p:nvPr/>
          </p:nvCxnSpPr>
          <p:spPr>
            <a:xfrm>
              <a:off x="4764199" y="3298575"/>
              <a:ext cx="13716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26DA2CB1-07FD-418D-A3E6-18CB013981B2}"/>
              </a:ext>
            </a:extLst>
          </p:cNvPr>
          <p:cNvCxnSpPr>
            <a:cxnSpLocks/>
          </p:cNvCxnSpPr>
          <p:nvPr/>
        </p:nvCxnSpPr>
        <p:spPr>
          <a:xfrm>
            <a:off x="1640940" y="4573106"/>
            <a:ext cx="2320921" cy="0"/>
          </a:xfrm>
          <a:prstGeom prst="line">
            <a:avLst/>
          </a:prstGeom>
          <a:ln w="317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7B4002C8-097F-49BB-BED0-E45D8A5688C1}"/>
              </a:ext>
            </a:extLst>
          </p:cNvPr>
          <p:cNvCxnSpPr>
            <a:cxnSpLocks/>
          </p:cNvCxnSpPr>
          <p:nvPr/>
        </p:nvCxnSpPr>
        <p:spPr>
          <a:xfrm>
            <a:off x="2063569" y="4667225"/>
            <a:ext cx="1856232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EE369267-7413-4B8B-BA2F-BBE7AAF6D3AF}"/>
              </a:ext>
            </a:extLst>
          </p:cNvPr>
          <p:cNvCxnSpPr>
            <a:cxnSpLocks/>
          </p:cNvCxnSpPr>
          <p:nvPr/>
        </p:nvCxnSpPr>
        <p:spPr>
          <a:xfrm flipV="1">
            <a:off x="2070332" y="3398975"/>
            <a:ext cx="0" cy="2120222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B6FB6BC8-ADB0-4F25-8815-F431EFFBED15}"/>
              </a:ext>
            </a:extLst>
          </p:cNvPr>
          <p:cNvCxnSpPr>
            <a:cxnSpLocks/>
          </p:cNvCxnSpPr>
          <p:nvPr/>
        </p:nvCxnSpPr>
        <p:spPr>
          <a:xfrm>
            <a:off x="4586684" y="4470903"/>
            <a:ext cx="1276885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81B12021-61C1-BC2C-CE37-DD16E9C2F0BC}"/>
              </a:ext>
            </a:extLst>
          </p:cNvPr>
          <p:cNvGrpSpPr/>
          <p:nvPr/>
        </p:nvGrpSpPr>
        <p:grpSpPr>
          <a:xfrm>
            <a:off x="4520001" y="4153962"/>
            <a:ext cx="1230460" cy="395497"/>
            <a:chOff x="4520001" y="4153962"/>
            <a:chExt cx="1230460" cy="395497"/>
          </a:xfrm>
        </p:grpSpPr>
        <p:sp>
          <p:nvSpPr>
            <p:cNvPr id="82" name="Content Placeholder 2">
              <a:extLst>
                <a:ext uri="{FF2B5EF4-FFF2-40B4-BE49-F238E27FC236}">
                  <a16:creationId xmlns:a16="http://schemas.microsoft.com/office/drawing/2014/main" id="{FFA1A27D-E658-4E4B-B264-6BCDB199BF0D}"/>
                </a:ext>
              </a:extLst>
            </p:cNvPr>
            <p:cNvSpPr txBox="1">
              <a:spLocks/>
            </p:cNvSpPr>
            <p:nvPr/>
          </p:nvSpPr>
          <p:spPr>
            <a:xfrm>
              <a:off x="4520001" y="4153962"/>
              <a:ext cx="1230460" cy="39549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625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</a:t>
              </a:r>
            </a:p>
          </p:txBody>
        </p: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95D0DC94-A9AA-4FCF-BA92-AF80E12B5FA2}"/>
                </a:ext>
              </a:extLst>
            </p:cNvPr>
            <p:cNvCxnSpPr>
              <a:cxnSpLocks/>
            </p:cNvCxnSpPr>
            <p:nvPr/>
          </p:nvCxnSpPr>
          <p:spPr>
            <a:xfrm>
              <a:off x="4998071" y="4218317"/>
              <a:ext cx="13716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29231B3D-8C41-435D-8733-12C897E61499}"/>
              </a:ext>
            </a:extLst>
          </p:cNvPr>
          <p:cNvCxnSpPr>
            <a:cxnSpLocks/>
          </p:cNvCxnSpPr>
          <p:nvPr/>
        </p:nvCxnSpPr>
        <p:spPr>
          <a:xfrm>
            <a:off x="2075051" y="5519197"/>
            <a:ext cx="1920240" cy="684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3D53B638-33F9-4D36-B66A-D9675A871B4E}"/>
              </a:ext>
            </a:extLst>
          </p:cNvPr>
          <p:cNvCxnSpPr>
            <a:cxnSpLocks/>
          </p:cNvCxnSpPr>
          <p:nvPr/>
        </p:nvCxnSpPr>
        <p:spPr>
          <a:xfrm>
            <a:off x="1885534" y="5601281"/>
            <a:ext cx="2132236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9" name="Group 88">
            <a:extLst>
              <a:ext uri="{FF2B5EF4-FFF2-40B4-BE49-F238E27FC236}">
                <a16:creationId xmlns:a16="http://schemas.microsoft.com/office/drawing/2014/main" id="{20F28692-8AD8-BAC7-E44E-D506EE464D35}"/>
              </a:ext>
            </a:extLst>
          </p:cNvPr>
          <p:cNvGrpSpPr/>
          <p:nvPr/>
        </p:nvGrpSpPr>
        <p:grpSpPr>
          <a:xfrm>
            <a:off x="4620246" y="5351307"/>
            <a:ext cx="1230460" cy="395497"/>
            <a:chOff x="4620246" y="5351307"/>
            <a:chExt cx="1230460" cy="395497"/>
          </a:xfrm>
        </p:grpSpPr>
        <p:sp>
          <p:nvSpPr>
            <p:cNvPr id="87" name="Content Placeholder 2">
              <a:extLst>
                <a:ext uri="{FF2B5EF4-FFF2-40B4-BE49-F238E27FC236}">
                  <a16:creationId xmlns:a16="http://schemas.microsoft.com/office/drawing/2014/main" id="{13ED1967-F5C5-4731-9570-A49D0279C31F}"/>
                </a:ext>
              </a:extLst>
            </p:cNvPr>
            <p:cNvSpPr txBox="1">
              <a:spLocks/>
            </p:cNvSpPr>
            <p:nvPr/>
          </p:nvSpPr>
          <p:spPr>
            <a:xfrm>
              <a:off x="4620246" y="5351307"/>
              <a:ext cx="1230460" cy="39549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625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</a:t>
              </a:r>
            </a:p>
          </p:txBody>
        </p: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B576C0F2-1612-4886-8CCD-4E2399784B6D}"/>
                </a:ext>
              </a:extLst>
            </p:cNvPr>
            <p:cNvCxnSpPr>
              <a:cxnSpLocks/>
            </p:cNvCxnSpPr>
            <p:nvPr/>
          </p:nvCxnSpPr>
          <p:spPr>
            <a:xfrm>
              <a:off x="5421609" y="5418173"/>
              <a:ext cx="13716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9BC21A82-FB1F-433F-AC4F-ECA752E8B09D}"/>
              </a:ext>
            </a:extLst>
          </p:cNvPr>
          <p:cNvCxnSpPr>
            <a:cxnSpLocks/>
          </p:cNvCxnSpPr>
          <p:nvPr/>
        </p:nvCxnSpPr>
        <p:spPr>
          <a:xfrm flipV="1">
            <a:off x="4655815" y="5706004"/>
            <a:ext cx="155448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7075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/>
      <p:bldP spid="40" grpId="0"/>
      <p:bldP spid="41" grpId="0"/>
      <p:bldP spid="64" grpId="0" animBg="1"/>
      <p:bldP spid="67" grpId="0" animBg="1"/>
      <p:bldP spid="6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4174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 2 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91CE348F-02BE-412F-B381-0C8C594C8ACB}"/>
              </a:ext>
            </a:extLst>
          </p:cNvPr>
          <p:cNvSpPr txBox="1">
            <a:spLocks/>
          </p:cNvSpPr>
          <p:nvPr/>
        </p:nvSpPr>
        <p:spPr>
          <a:xfrm>
            <a:off x="264434" y="986831"/>
            <a:ext cx="8610600" cy="36613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Now work on reducing the complexity.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Very soon we will learn other techniques that simplify this procedure.  Just view this as a demonstration of the capabilities of Boolean algebra.  Don’t worry about figuring out how to do this part by yourself.</a:t>
            </a:r>
          </a:p>
        </p:txBody>
      </p:sp>
    </p:spTree>
    <p:extLst>
      <p:ext uri="{BB962C8B-B14F-4D97-AF65-F5344CB8AC3E}">
        <p14:creationId xmlns:p14="http://schemas.microsoft.com/office/powerpoint/2010/main" val="1401825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4174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 2 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2E78B575-A9B6-407A-956E-0D10EB088DDC}"/>
              </a:ext>
            </a:extLst>
          </p:cNvPr>
          <p:cNvGrpSpPr/>
          <p:nvPr/>
        </p:nvGrpSpPr>
        <p:grpSpPr>
          <a:xfrm>
            <a:off x="1492744" y="1648181"/>
            <a:ext cx="6553202" cy="538033"/>
            <a:chOff x="2589646" y="4846972"/>
            <a:chExt cx="6553202" cy="538033"/>
          </a:xfrm>
        </p:grpSpPr>
        <p:sp>
          <p:nvSpPr>
            <p:cNvPr id="126" name="Content Placeholder 2">
              <a:extLst>
                <a:ext uri="{FF2B5EF4-FFF2-40B4-BE49-F238E27FC236}">
                  <a16:creationId xmlns:a16="http://schemas.microsoft.com/office/drawing/2014/main" id="{792DFBF4-1E7D-48C9-8A8F-C116BDCF128F}"/>
                </a:ext>
              </a:extLst>
            </p:cNvPr>
            <p:cNvSpPr txBox="1">
              <a:spLocks/>
            </p:cNvSpPr>
            <p:nvPr/>
          </p:nvSpPr>
          <p:spPr>
            <a:xfrm>
              <a:off x="2589646" y="4846972"/>
              <a:ext cx="6553202" cy="53803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f = 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)*(x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)*(x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)*(x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</a:t>
              </a:r>
              <a:r>
                <a:rPr lang="en-US" baseline="-25000" dirty="0"/>
                <a:t> </a:t>
              </a:r>
              <a:endParaRPr lang="en-US" dirty="0"/>
            </a:p>
          </p:txBody>
        </p: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B127FFD8-AA53-4B66-98C8-718FB44A20D7}"/>
                </a:ext>
              </a:extLst>
            </p:cNvPr>
            <p:cNvCxnSpPr>
              <a:cxnSpLocks/>
            </p:cNvCxnSpPr>
            <p:nvPr/>
          </p:nvCxnSpPr>
          <p:spPr>
            <a:xfrm>
              <a:off x="5535654" y="4930205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948E3AFA-774F-4DEE-A6AC-984B04C25014}"/>
                </a:ext>
              </a:extLst>
            </p:cNvPr>
            <p:cNvCxnSpPr>
              <a:cxnSpLocks/>
            </p:cNvCxnSpPr>
            <p:nvPr/>
          </p:nvCxnSpPr>
          <p:spPr>
            <a:xfrm>
              <a:off x="6617708" y="4938456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056E5EF2-1DB2-4F7A-AC8A-F8A6DD44F1B4}"/>
                </a:ext>
              </a:extLst>
            </p:cNvPr>
            <p:cNvCxnSpPr>
              <a:cxnSpLocks/>
            </p:cNvCxnSpPr>
            <p:nvPr/>
          </p:nvCxnSpPr>
          <p:spPr>
            <a:xfrm>
              <a:off x="7776378" y="4947456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91CE348F-02BE-412F-B381-0C8C594C8ACB}"/>
              </a:ext>
            </a:extLst>
          </p:cNvPr>
          <p:cNvSpPr txBox="1">
            <a:spLocks/>
          </p:cNvSpPr>
          <p:nvPr/>
        </p:nvSpPr>
        <p:spPr>
          <a:xfrm>
            <a:off x="264434" y="986831"/>
            <a:ext cx="8610600" cy="6047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Now work on reducing the complexity.</a:t>
            </a:r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92EA106A-198E-4D71-8CE8-FFBB036DDD5F}"/>
              </a:ext>
            </a:extLst>
          </p:cNvPr>
          <p:cNvGrpSpPr/>
          <p:nvPr/>
        </p:nvGrpSpPr>
        <p:grpSpPr>
          <a:xfrm>
            <a:off x="4242297" y="2290242"/>
            <a:ext cx="2824861" cy="584775"/>
            <a:chOff x="4196209" y="4271683"/>
            <a:chExt cx="2824861" cy="584775"/>
          </a:xfrm>
        </p:grpSpPr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00BCF211-EB43-4E80-8B0A-B5A0675332C7}"/>
                </a:ext>
              </a:extLst>
            </p:cNvPr>
            <p:cNvSpPr txBox="1"/>
            <p:nvPr/>
          </p:nvSpPr>
          <p:spPr>
            <a:xfrm>
              <a:off x="4196209" y="4271683"/>
              <a:ext cx="282486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0070C0"/>
                  </a:solidFill>
                </a:rPr>
                <a:t>(</a:t>
              </a:r>
              <a:r>
                <a:rPr lang="en-US" sz="3200" dirty="0" err="1">
                  <a:solidFill>
                    <a:srgbClr val="0070C0"/>
                  </a:solidFill>
                </a:rPr>
                <a:t>x+y</a:t>
              </a:r>
              <a:r>
                <a:rPr lang="en-US" sz="3200" dirty="0">
                  <a:solidFill>
                    <a:srgbClr val="0070C0"/>
                  </a:solidFill>
                </a:rPr>
                <a:t>) * (</a:t>
              </a:r>
              <a:r>
                <a:rPr lang="en-US" sz="3200" dirty="0" err="1">
                  <a:solidFill>
                    <a:srgbClr val="0070C0"/>
                  </a:solidFill>
                </a:rPr>
                <a:t>x+y</a:t>
              </a:r>
              <a:r>
                <a:rPr lang="en-US" sz="3200" dirty="0">
                  <a:solidFill>
                    <a:srgbClr val="0070C0"/>
                  </a:solidFill>
                </a:rPr>
                <a:t>) = x</a:t>
              </a:r>
              <a:endParaRPr lang="en-US" sz="3200" baseline="-25000" dirty="0">
                <a:solidFill>
                  <a:srgbClr val="0070C0"/>
                </a:solidFill>
              </a:endParaRPr>
            </a:p>
          </p:txBody>
        </p: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CF7E577B-980E-4466-B9AA-44A90ACA2769}"/>
                </a:ext>
              </a:extLst>
            </p:cNvPr>
            <p:cNvCxnSpPr/>
            <p:nvPr/>
          </p:nvCxnSpPr>
          <p:spPr>
            <a:xfrm>
              <a:off x="5969509" y="4431792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1" name="TextBox 110">
            <a:extLst>
              <a:ext uri="{FF2B5EF4-FFF2-40B4-BE49-F238E27FC236}">
                <a16:creationId xmlns:a16="http://schemas.microsoft.com/office/drawing/2014/main" id="{A74E7C1A-BCE6-4D82-9271-0590EBC4F419}"/>
              </a:ext>
            </a:extLst>
          </p:cNvPr>
          <p:cNvSpPr txBox="1"/>
          <p:nvPr/>
        </p:nvSpPr>
        <p:spPr>
          <a:xfrm>
            <a:off x="1445789" y="2290242"/>
            <a:ext cx="28248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using theorem</a:t>
            </a:r>
            <a:endParaRPr lang="en-US" sz="3200" baseline="-25000" dirty="0">
              <a:solidFill>
                <a:srgbClr val="0070C0"/>
              </a:solidFill>
            </a:endParaRPr>
          </a:p>
        </p:txBody>
      </p: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EFA11731-E71A-499C-B06E-6A2337A4E894}"/>
              </a:ext>
            </a:extLst>
          </p:cNvPr>
          <p:cNvGrpSpPr/>
          <p:nvPr/>
        </p:nvGrpSpPr>
        <p:grpSpPr>
          <a:xfrm>
            <a:off x="1498703" y="3035126"/>
            <a:ext cx="5334000" cy="538033"/>
            <a:chOff x="4221102" y="4846972"/>
            <a:chExt cx="5334000" cy="538033"/>
          </a:xfrm>
        </p:grpSpPr>
        <p:sp>
          <p:nvSpPr>
            <p:cNvPr id="114" name="Content Placeholder 2">
              <a:extLst>
                <a:ext uri="{FF2B5EF4-FFF2-40B4-BE49-F238E27FC236}">
                  <a16:creationId xmlns:a16="http://schemas.microsoft.com/office/drawing/2014/main" id="{EE780D5C-2D5F-4CF4-AC61-E1E4A2500DCC}"/>
                </a:ext>
              </a:extLst>
            </p:cNvPr>
            <p:cNvSpPr txBox="1">
              <a:spLocks/>
            </p:cNvSpPr>
            <p:nvPr/>
          </p:nvSpPr>
          <p:spPr>
            <a:xfrm>
              <a:off x="4221102" y="4846972"/>
              <a:ext cx="5334000" cy="53803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f = 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)*(x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)*(x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</a:t>
              </a:r>
              <a:r>
                <a:rPr lang="en-US" baseline="-25000" dirty="0"/>
                <a:t> </a:t>
              </a:r>
              <a:endParaRPr lang="en-US" dirty="0"/>
            </a:p>
          </p:txBody>
        </p: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775F30CE-AFFA-4FBA-B88D-B1CF3EA06A31}"/>
                </a:ext>
              </a:extLst>
            </p:cNvPr>
            <p:cNvCxnSpPr>
              <a:cxnSpLocks/>
            </p:cNvCxnSpPr>
            <p:nvPr/>
          </p:nvCxnSpPr>
          <p:spPr>
            <a:xfrm>
              <a:off x="6617708" y="4938456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DBB5F4F8-DFE2-4CE2-B3D3-AE571628244A}"/>
                </a:ext>
              </a:extLst>
            </p:cNvPr>
            <p:cNvCxnSpPr>
              <a:cxnSpLocks/>
            </p:cNvCxnSpPr>
            <p:nvPr/>
          </p:nvCxnSpPr>
          <p:spPr>
            <a:xfrm>
              <a:off x="7797644" y="4947456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1" name="TextBox 120">
            <a:extLst>
              <a:ext uri="{FF2B5EF4-FFF2-40B4-BE49-F238E27FC236}">
                <a16:creationId xmlns:a16="http://schemas.microsoft.com/office/drawing/2014/main" id="{A495A9EE-2DD6-46C6-97A2-EAB2B59466F9}"/>
              </a:ext>
            </a:extLst>
          </p:cNvPr>
          <p:cNvSpPr txBox="1"/>
          <p:nvPr/>
        </p:nvSpPr>
        <p:spPr>
          <a:xfrm>
            <a:off x="1486536" y="3609710"/>
            <a:ext cx="33857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distribute (x</a:t>
            </a:r>
            <a:r>
              <a:rPr lang="en-US" sz="3200" baseline="-25000" dirty="0">
                <a:solidFill>
                  <a:srgbClr val="0070C0"/>
                </a:solidFill>
              </a:rPr>
              <a:t>1</a:t>
            </a:r>
            <a:r>
              <a:rPr lang="en-US" sz="3200" dirty="0">
                <a:solidFill>
                  <a:srgbClr val="0070C0"/>
                </a:solidFill>
              </a:rPr>
              <a:t>+x</a:t>
            </a:r>
            <a:r>
              <a:rPr lang="en-US" sz="3200" baseline="-25000" dirty="0">
                <a:solidFill>
                  <a:srgbClr val="0070C0"/>
                </a:solidFill>
              </a:rPr>
              <a:t>2</a:t>
            </a:r>
            <a:r>
              <a:rPr lang="en-US" sz="3200" dirty="0">
                <a:solidFill>
                  <a:srgbClr val="0070C0"/>
                </a:solidFill>
              </a:rPr>
              <a:t>)</a:t>
            </a:r>
            <a:endParaRPr lang="en-US" sz="3200" baseline="-25000" dirty="0">
              <a:solidFill>
                <a:srgbClr val="0070C0"/>
              </a:solidFill>
            </a:endParaRPr>
          </a:p>
        </p:txBody>
      </p: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A4F1A51C-9E51-4907-AA6F-FF687B823A65}"/>
              </a:ext>
            </a:extLst>
          </p:cNvPr>
          <p:cNvGrpSpPr/>
          <p:nvPr/>
        </p:nvGrpSpPr>
        <p:grpSpPr>
          <a:xfrm>
            <a:off x="4163153" y="4864661"/>
            <a:ext cx="2824861" cy="584775"/>
            <a:chOff x="4196209" y="4271683"/>
            <a:chExt cx="2824861" cy="584775"/>
          </a:xfrm>
        </p:grpSpPr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9618A038-AAD0-4130-A1E0-B798C13656FF}"/>
                </a:ext>
              </a:extLst>
            </p:cNvPr>
            <p:cNvSpPr txBox="1"/>
            <p:nvPr/>
          </p:nvSpPr>
          <p:spPr>
            <a:xfrm>
              <a:off x="4196209" y="4271683"/>
              <a:ext cx="282486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0070C0"/>
                  </a:solidFill>
                </a:rPr>
                <a:t>(</a:t>
              </a:r>
              <a:r>
                <a:rPr lang="en-US" sz="3200" dirty="0" err="1">
                  <a:solidFill>
                    <a:srgbClr val="0070C0"/>
                  </a:solidFill>
                </a:rPr>
                <a:t>x+y</a:t>
              </a:r>
              <a:r>
                <a:rPr lang="en-US" sz="3200" dirty="0">
                  <a:solidFill>
                    <a:srgbClr val="0070C0"/>
                  </a:solidFill>
                </a:rPr>
                <a:t>) * (</a:t>
              </a:r>
              <a:r>
                <a:rPr lang="en-US" sz="3200" dirty="0" err="1">
                  <a:solidFill>
                    <a:srgbClr val="0070C0"/>
                  </a:solidFill>
                </a:rPr>
                <a:t>x+y</a:t>
              </a:r>
              <a:r>
                <a:rPr lang="en-US" sz="3200" dirty="0">
                  <a:solidFill>
                    <a:srgbClr val="0070C0"/>
                  </a:solidFill>
                </a:rPr>
                <a:t>) = x</a:t>
              </a:r>
              <a:endParaRPr lang="en-US" sz="3200" baseline="-25000" dirty="0">
                <a:solidFill>
                  <a:srgbClr val="0070C0"/>
                </a:solidFill>
              </a:endParaRPr>
            </a:p>
          </p:txBody>
        </p: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3289114B-013E-4756-90DA-E99A54C7EBCB}"/>
                </a:ext>
              </a:extLst>
            </p:cNvPr>
            <p:cNvCxnSpPr/>
            <p:nvPr/>
          </p:nvCxnSpPr>
          <p:spPr>
            <a:xfrm>
              <a:off x="5969509" y="4431792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3" name="TextBox 132">
            <a:extLst>
              <a:ext uri="{FF2B5EF4-FFF2-40B4-BE49-F238E27FC236}">
                <a16:creationId xmlns:a16="http://schemas.microsoft.com/office/drawing/2014/main" id="{9961D334-F135-4278-AD06-B6C97F9FFD90}"/>
              </a:ext>
            </a:extLst>
          </p:cNvPr>
          <p:cNvSpPr txBox="1"/>
          <p:nvPr/>
        </p:nvSpPr>
        <p:spPr>
          <a:xfrm>
            <a:off x="1446782" y="4826887"/>
            <a:ext cx="28248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using theorem</a:t>
            </a:r>
            <a:endParaRPr lang="en-US" sz="3200" baseline="-25000" dirty="0">
              <a:solidFill>
                <a:srgbClr val="0070C0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14C56B1-FE68-404A-9908-205712E5571C}"/>
              </a:ext>
            </a:extLst>
          </p:cNvPr>
          <p:cNvGrpSpPr/>
          <p:nvPr/>
        </p:nvGrpSpPr>
        <p:grpSpPr>
          <a:xfrm>
            <a:off x="1486536" y="4298313"/>
            <a:ext cx="6707611" cy="665128"/>
            <a:chOff x="1486536" y="4298313"/>
            <a:chExt cx="6707611" cy="665128"/>
          </a:xfrm>
        </p:grpSpPr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46579B21-1254-46C7-B232-B4093543A0F4}"/>
                </a:ext>
              </a:extLst>
            </p:cNvPr>
            <p:cNvGrpSpPr/>
            <p:nvPr/>
          </p:nvGrpSpPr>
          <p:grpSpPr>
            <a:xfrm>
              <a:off x="1486536" y="4298313"/>
              <a:ext cx="6707611" cy="665128"/>
              <a:chOff x="4053571" y="4846972"/>
              <a:chExt cx="6707611" cy="665128"/>
            </a:xfrm>
          </p:grpSpPr>
          <p:sp>
            <p:nvSpPr>
              <p:cNvPr id="127" name="Content Placeholder 2">
                <a:extLst>
                  <a:ext uri="{FF2B5EF4-FFF2-40B4-BE49-F238E27FC236}">
                    <a16:creationId xmlns:a16="http://schemas.microsoft.com/office/drawing/2014/main" id="{4EA0AC07-E6A4-4701-9AEC-F3A381D2C7D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53571" y="4846972"/>
                <a:ext cx="6707611" cy="66512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f =[(x</a:t>
                </a:r>
                <a:r>
                  <a:rPr lang="en-US" baseline="-25000" dirty="0"/>
                  <a:t>1</a:t>
                </a:r>
                <a:r>
                  <a:rPr lang="en-US" dirty="0"/>
                  <a:t>+x</a:t>
                </a:r>
                <a:r>
                  <a:rPr lang="en-US" baseline="-25000" dirty="0"/>
                  <a:t>2</a:t>
                </a:r>
                <a:r>
                  <a:rPr lang="en-US" dirty="0"/>
                  <a:t>)*(x</a:t>
                </a:r>
                <a:r>
                  <a:rPr lang="en-US" baseline="-25000" dirty="0"/>
                  <a:t>1</a:t>
                </a:r>
                <a:r>
                  <a:rPr lang="en-US" dirty="0"/>
                  <a:t>+x</a:t>
                </a:r>
                <a:r>
                  <a:rPr lang="en-US" baseline="-25000" dirty="0"/>
                  <a:t>2</a:t>
                </a:r>
                <a:r>
                  <a:rPr lang="en-US" dirty="0"/>
                  <a:t> ) + (x</a:t>
                </a:r>
                <a:r>
                  <a:rPr lang="en-US" baseline="-25000" dirty="0"/>
                  <a:t>1</a:t>
                </a:r>
                <a:r>
                  <a:rPr lang="en-US" dirty="0"/>
                  <a:t>+x</a:t>
                </a:r>
                <a:r>
                  <a:rPr lang="en-US" baseline="-25000" dirty="0"/>
                  <a:t>2</a:t>
                </a:r>
                <a:r>
                  <a:rPr lang="en-US" dirty="0"/>
                  <a:t>) x</a:t>
                </a:r>
                <a:r>
                  <a:rPr lang="en-US" baseline="-25000" dirty="0"/>
                  <a:t>3</a:t>
                </a:r>
                <a:r>
                  <a:rPr lang="en-US" dirty="0"/>
                  <a:t>] *(x</a:t>
                </a:r>
                <a:r>
                  <a:rPr lang="en-US" baseline="-25000" dirty="0"/>
                  <a:t>1</a:t>
                </a:r>
                <a:r>
                  <a:rPr lang="en-US" dirty="0"/>
                  <a:t>+x</a:t>
                </a:r>
                <a:r>
                  <a:rPr lang="en-US" baseline="-25000" dirty="0"/>
                  <a:t>2</a:t>
                </a:r>
                <a:r>
                  <a:rPr lang="en-US" dirty="0"/>
                  <a:t>+x</a:t>
                </a:r>
                <a:r>
                  <a:rPr lang="en-US" baseline="-25000" dirty="0"/>
                  <a:t>3</a:t>
                </a:r>
                <a:r>
                  <a:rPr lang="en-US" dirty="0"/>
                  <a:t>)</a:t>
                </a:r>
                <a:r>
                  <a:rPr lang="en-US" baseline="-25000" dirty="0"/>
                  <a:t> </a:t>
                </a:r>
                <a:endParaRPr lang="en-US" dirty="0"/>
              </a:p>
            </p:txBody>
          </p: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A24BE1FE-A67B-4546-A464-F164106AAA2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53235" y="5012560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1AA76AC2-2FEC-434D-B902-3787426A707A}"/>
                </a:ext>
              </a:extLst>
            </p:cNvPr>
            <p:cNvCxnSpPr>
              <a:cxnSpLocks/>
            </p:cNvCxnSpPr>
            <p:nvPr/>
          </p:nvCxnSpPr>
          <p:spPr>
            <a:xfrm>
              <a:off x="6659006" y="4442635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CF3D3D6A-D1FD-4AC4-9102-2B95050FFF3F}"/>
              </a:ext>
            </a:extLst>
          </p:cNvPr>
          <p:cNvGrpSpPr/>
          <p:nvPr/>
        </p:nvGrpSpPr>
        <p:grpSpPr>
          <a:xfrm>
            <a:off x="1445789" y="5692918"/>
            <a:ext cx="6707611" cy="665128"/>
            <a:chOff x="1445789" y="5692918"/>
            <a:chExt cx="6707611" cy="665128"/>
          </a:xfrm>
        </p:grpSpPr>
        <p:sp>
          <p:nvSpPr>
            <p:cNvPr id="135" name="Content Placeholder 2">
              <a:extLst>
                <a:ext uri="{FF2B5EF4-FFF2-40B4-BE49-F238E27FC236}">
                  <a16:creationId xmlns:a16="http://schemas.microsoft.com/office/drawing/2014/main" id="{664A37AF-C8D3-47C6-A1C5-8ED64A786F50}"/>
                </a:ext>
              </a:extLst>
            </p:cNvPr>
            <p:cNvSpPr txBox="1">
              <a:spLocks/>
            </p:cNvSpPr>
            <p:nvPr/>
          </p:nvSpPr>
          <p:spPr>
            <a:xfrm>
              <a:off x="1445789" y="5692918"/>
              <a:ext cx="6707611" cy="66512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f =[x</a:t>
              </a:r>
              <a:r>
                <a:rPr lang="en-US" baseline="-25000" dirty="0"/>
                <a:t>1</a:t>
              </a:r>
              <a:r>
                <a:rPr lang="en-US" dirty="0"/>
                <a:t>+ 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) x</a:t>
              </a:r>
              <a:r>
                <a:rPr lang="en-US" baseline="-25000" dirty="0"/>
                <a:t>3</a:t>
              </a:r>
              <a:r>
                <a:rPr lang="en-US" dirty="0"/>
                <a:t>] *(x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</a:t>
              </a:r>
              <a:r>
                <a:rPr lang="en-US" baseline="-25000" dirty="0"/>
                <a:t> </a:t>
              </a:r>
              <a:endParaRPr lang="en-US" dirty="0"/>
            </a:p>
          </p:txBody>
        </p: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87F4064E-D024-46AF-8EA4-554AF35E9329}"/>
                </a:ext>
              </a:extLst>
            </p:cNvPr>
            <p:cNvCxnSpPr>
              <a:cxnSpLocks/>
            </p:cNvCxnSpPr>
            <p:nvPr/>
          </p:nvCxnSpPr>
          <p:spPr>
            <a:xfrm>
              <a:off x="4727695" y="5856767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73F2E9AB-3FA7-465E-97D9-BFAACB0F95EB}"/>
              </a:ext>
            </a:extLst>
          </p:cNvPr>
          <p:cNvSpPr/>
          <p:nvPr/>
        </p:nvSpPr>
        <p:spPr>
          <a:xfrm>
            <a:off x="1981200" y="1497386"/>
            <a:ext cx="2891050" cy="688817"/>
          </a:xfrm>
          <a:prstGeom prst="rect">
            <a:avLst/>
          </a:prstGeom>
          <a:solidFill>
            <a:srgbClr val="D51BD1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41BB6D8-1F82-461C-BFAF-C9AD676AB1E4}"/>
              </a:ext>
            </a:extLst>
          </p:cNvPr>
          <p:cNvSpPr/>
          <p:nvPr/>
        </p:nvSpPr>
        <p:spPr>
          <a:xfrm>
            <a:off x="1981200" y="2920682"/>
            <a:ext cx="2746495" cy="688817"/>
          </a:xfrm>
          <a:prstGeom prst="rect">
            <a:avLst/>
          </a:prstGeom>
          <a:solidFill>
            <a:srgbClr val="D51BD1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1E4DA98-AC8C-41BA-9D8A-26197524C57E}"/>
              </a:ext>
            </a:extLst>
          </p:cNvPr>
          <p:cNvSpPr/>
          <p:nvPr/>
        </p:nvSpPr>
        <p:spPr>
          <a:xfrm>
            <a:off x="2093847" y="4286468"/>
            <a:ext cx="2344906" cy="688817"/>
          </a:xfrm>
          <a:prstGeom prst="rect">
            <a:avLst/>
          </a:prstGeom>
          <a:solidFill>
            <a:srgbClr val="D51BD1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491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/>
      <p:bldP spid="121" grpId="0"/>
      <p:bldP spid="133" grpId="0"/>
      <p:bldP spid="30" grpId="0" animBg="1"/>
      <p:bldP spid="31" grpId="0" animBg="1"/>
      <p:bldP spid="3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4174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 2 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A495A9EE-2DD6-46C6-97A2-EAB2B59466F9}"/>
              </a:ext>
            </a:extLst>
          </p:cNvPr>
          <p:cNvSpPr txBox="1"/>
          <p:nvPr/>
        </p:nvSpPr>
        <p:spPr>
          <a:xfrm>
            <a:off x="1433364" y="1684195"/>
            <a:ext cx="33857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distribute (x</a:t>
            </a:r>
            <a:r>
              <a:rPr lang="en-US" sz="3200" baseline="-25000" dirty="0">
                <a:solidFill>
                  <a:srgbClr val="0070C0"/>
                </a:solidFill>
              </a:rPr>
              <a:t>3</a:t>
            </a:r>
            <a:r>
              <a:rPr lang="en-US" sz="3200" dirty="0">
                <a:solidFill>
                  <a:srgbClr val="0070C0"/>
                </a:solidFill>
              </a:rPr>
              <a:t>)</a:t>
            </a:r>
            <a:endParaRPr lang="en-US" sz="3200" baseline="-25000" dirty="0">
              <a:solidFill>
                <a:srgbClr val="0070C0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888E683-978E-4007-93D2-FC99E884DDC4}"/>
              </a:ext>
            </a:extLst>
          </p:cNvPr>
          <p:cNvGrpSpPr/>
          <p:nvPr/>
        </p:nvGrpSpPr>
        <p:grpSpPr>
          <a:xfrm>
            <a:off x="1388491" y="2869932"/>
            <a:ext cx="5493032" cy="602672"/>
            <a:chOff x="1388491" y="2869932"/>
            <a:chExt cx="5493032" cy="602672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F7F48A6-788E-4CCB-8650-7D56A844DA92}"/>
                </a:ext>
              </a:extLst>
            </p:cNvPr>
            <p:cNvSpPr txBox="1"/>
            <p:nvPr/>
          </p:nvSpPr>
          <p:spPr>
            <a:xfrm>
              <a:off x="4056662" y="2869932"/>
              <a:ext cx="282486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0070C0"/>
                  </a:solidFill>
                </a:rPr>
                <a:t>(x+ </a:t>
              </a:r>
              <a:r>
                <a:rPr lang="en-US" sz="3200" dirty="0" err="1">
                  <a:solidFill>
                    <a:srgbClr val="0070C0"/>
                  </a:solidFill>
                </a:rPr>
                <a:t>xy</a:t>
              </a:r>
              <a:r>
                <a:rPr lang="en-US" sz="3200" dirty="0">
                  <a:solidFill>
                    <a:srgbClr val="0070C0"/>
                  </a:solidFill>
                </a:rPr>
                <a:t>) = x</a:t>
              </a:r>
              <a:endParaRPr lang="en-US" sz="3200" baseline="-25000" dirty="0">
                <a:solidFill>
                  <a:srgbClr val="0070C0"/>
                </a:solidFill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CE58077B-11AC-49F3-BA8C-93783AF2AACC}"/>
                </a:ext>
              </a:extLst>
            </p:cNvPr>
            <p:cNvSpPr txBox="1"/>
            <p:nvPr/>
          </p:nvSpPr>
          <p:spPr>
            <a:xfrm>
              <a:off x="1388491" y="2887829"/>
              <a:ext cx="282486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0070C0"/>
                  </a:solidFill>
                </a:rPr>
                <a:t>using theorem</a:t>
              </a:r>
              <a:endParaRPr lang="en-US" sz="3200" baseline="-250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5636430E-36CD-4299-BC10-1162EAF643B1}"/>
              </a:ext>
            </a:extLst>
          </p:cNvPr>
          <p:cNvGrpSpPr/>
          <p:nvPr/>
        </p:nvGrpSpPr>
        <p:grpSpPr>
          <a:xfrm>
            <a:off x="1417162" y="1100467"/>
            <a:ext cx="6707611" cy="665128"/>
            <a:chOff x="1417162" y="1100467"/>
            <a:chExt cx="6707611" cy="665128"/>
          </a:xfrm>
        </p:grpSpPr>
        <p:sp>
          <p:nvSpPr>
            <p:cNvPr id="135" name="Content Placeholder 2">
              <a:extLst>
                <a:ext uri="{FF2B5EF4-FFF2-40B4-BE49-F238E27FC236}">
                  <a16:creationId xmlns:a16="http://schemas.microsoft.com/office/drawing/2014/main" id="{664A37AF-C8D3-47C6-A1C5-8ED64A786F50}"/>
                </a:ext>
              </a:extLst>
            </p:cNvPr>
            <p:cNvSpPr txBox="1">
              <a:spLocks/>
            </p:cNvSpPr>
            <p:nvPr/>
          </p:nvSpPr>
          <p:spPr>
            <a:xfrm>
              <a:off x="1417162" y="1100467"/>
              <a:ext cx="6707611" cy="66512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f =[x</a:t>
              </a:r>
              <a:r>
                <a:rPr lang="en-US" baseline="-25000" dirty="0"/>
                <a:t>1</a:t>
              </a:r>
              <a:r>
                <a:rPr lang="en-US" dirty="0"/>
                <a:t>+ 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) x</a:t>
              </a:r>
              <a:r>
                <a:rPr lang="en-US" baseline="-25000" dirty="0"/>
                <a:t>3</a:t>
              </a:r>
              <a:r>
                <a:rPr lang="en-US" dirty="0"/>
                <a:t>] *(x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</a:t>
              </a:r>
              <a:r>
                <a:rPr lang="en-US" baseline="-25000" dirty="0"/>
                <a:t> </a:t>
              </a:r>
              <a:endParaRPr lang="en-US" dirty="0"/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33895DBC-5EBB-4BD9-9538-8039E88E59EF}"/>
                </a:ext>
              </a:extLst>
            </p:cNvPr>
            <p:cNvCxnSpPr>
              <a:cxnSpLocks/>
            </p:cNvCxnSpPr>
            <p:nvPr/>
          </p:nvCxnSpPr>
          <p:spPr>
            <a:xfrm>
              <a:off x="4685156" y="1295400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7054BB23-83FE-41CC-BDEC-953240E1B8ED}"/>
              </a:ext>
            </a:extLst>
          </p:cNvPr>
          <p:cNvGrpSpPr/>
          <p:nvPr/>
        </p:nvGrpSpPr>
        <p:grpSpPr>
          <a:xfrm>
            <a:off x="1394125" y="2257185"/>
            <a:ext cx="5330707" cy="665128"/>
            <a:chOff x="1394125" y="2257185"/>
            <a:chExt cx="5330707" cy="665128"/>
          </a:xfrm>
        </p:grpSpPr>
        <p:sp>
          <p:nvSpPr>
            <p:cNvPr id="26" name="Content Placeholder 2">
              <a:extLst>
                <a:ext uri="{FF2B5EF4-FFF2-40B4-BE49-F238E27FC236}">
                  <a16:creationId xmlns:a16="http://schemas.microsoft.com/office/drawing/2014/main" id="{77399809-9F43-4F62-A84F-0FC50D6C40F7}"/>
                </a:ext>
              </a:extLst>
            </p:cNvPr>
            <p:cNvSpPr txBox="1">
              <a:spLocks/>
            </p:cNvSpPr>
            <p:nvPr/>
          </p:nvSpPr>
          <p:spPr>
            <a:xfrm>
              <a:off x="1394125" y="2257185"/>
              <a:ext cx="5330707" cy="66512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f =[x</a:t>
              </a:r>
              <a:r>
                <a:rPr lang="en-US" baseline="-25000" dirty="0"/>
                <a:t>1</a:t>
              </a:r>
              <a:r>
                <a:rPr lang="en-US" dirty="0"/>
                <a:t>+ x</a:t>
              </a:r>
              <a:r>
                <a:rPr lang="en-US" baseline="-25000" dirty="0"/>
                <a:t>1</a:t>
              </a:r>
              <a:r>
                <a:rPr lang="en-US" dirty="0"/>
                <a:t> x</a:t>
              </a:r>
              <a:r>
                <a:rPr lang="en-US" baseline="-25000" dirty="0"/>
                <a:t>3 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 x</a:t>
              </a:r>
              <a:r>
                <a:rPr lang="en-US" baseline="-25000" dirty="0"/>
                <a:t>3</a:t>
              </a:r>
              <a:r>
                <a:rPr lang="en-US" dirty="0"/>
                <a:t>] *(x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</a:t>
              </a:r>
              <a:r>
                <a:rPr lang="en-US" baseline="-25000" dirty="0"/>
                <a:t> </a:t>
              </a:r>
              <a:endParaRPr lang="en-US" dirty="0"/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33C23BDD-9FD7-4C1D-A0E8-C57E3B567851}"/>
                </a:ext>
              </a:extLst>
            </p:cNvPr>
            <p:cNvCxnSpPr>
              <a:cxnSpLocks/>
            </p:cNvCxnSpPr>
            <p:nvPr/>
          </p:nvCxnSpPr>
          <p:spPr>
            <a:xfrm>
              <a:off x="4914900" y="2438400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C553D607-1590-450F-9EFC-E696D9301116}"/>
              </a:ext>
            </a:extLst>
          </p:cNvPr>
          <p:cNvGrpSpPr/>
          <p:nvPr/>
        </p:nvGrpSpPr>
        <p:grpSpPr>
          <a:xfrm>
            <a:off x="1436908" y="3535060"/>
            <a:ext cx="5330707" cy="665128"/>
            <a:chOff x="1436908" y="3535060"/>
            <a:chExt cx="5330707" cy="665128"/>
          </a:xfrm>
        </p:grpSpPr>
        <p:sp>
          <p:nvSpPr>
            <p:cNvPr id="32" name="Content Placeholder 2">
              <a:extLst>
                <a:ext uri="{FF2B5EF4-FFF2-40B4-BE49-F238E27FC236}">
                  <a16:creationId xmlns:a16="http://schemas.microsoft.com/office/drawing/2014/main" id="{C44677E7-5BFC-4A53-9482-B34875DA695C}"/>
                </a:ext>
              </a:extLst>
            </p:cNvPr>
            <p:cNvSpPr txBox="1">
              <a:spLocks/>
            </p:cNvSpPr>
            <p:nvPr/>
          </p:nvSpPr>
          <p:spPr>
            <a:xfrm>
              <a:off x="1436908" y="3535060"/>
              <a:ext cx="5330707" cy="66512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f =[x</a:t>
              </a:r>
              <a:r>
                <a:rPr lang="en-US" baseline="-25000" dirty="0"/>
                <a:t>1</a:t>
              </a:r>
              <a:r>
                <a:rPr lang="en-US" dirty="0"/>
                <a:t>+ x</a:t>
              </a:r>
              <a:r>
                <a:rPr lang="en-US" baseline="-25000" dirty="0"/>
                <a:t>2</a:t>
              </a:r>
              <a:r>
                <a:rPr lang="en-US" dirty="0"/>
                <a:t> x</a:t>
              </a:r>
              <a:r>
                <a:rPr lang="en-US" baseline="-25000" dirty="0"/>
                <a:t>3</a:t>
              </a:r>
              <a:r>
                <a:rPr lang="en-US" dirty="0"/>
                <a:t>] *(x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</a:t>
              </a:r>
              <a:r>
                <a:rPr lang="en-US" baseline="-25000" dirty="0"/>
                <a:t> </a:t>
              </a:r>
              <a:endParaRPr lang="en-US" dirty="0"/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7C8AFA6-EBBE-497A-B94D-3585785BC319}"/>
                </a:ext>
              </a:extLst>
            </p:cNvPr>
            <p:cNvCxnSpPr>
              <a:cxnSpLocks/>
            </p:cNvCxnSpPr>
            <p:nvPr/>
          </p:nvCxnSpPr>
          <p:spPr>
            <a:xfrm>
              <a:off x="3964664" y="3712534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0CD44A8D-E709-4CD8-AA36-0421ED067DC8}"/>
              </a:ext>
            </a:extLst>
          </p:cNvPr>
          <p:cNvSpPr txBox="1"/>
          <p:nvPr/>
        </p:nvSpPr>
        <p:spPr>
          <a:xfrm>
            <a:off x="1433364" y="4178170"/>
            <a:ext cx="33857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distribute</a:t>
            </a:r>
            <a:endParaRPr lang="en-US" sz="3200" baseline="-25000" dirty="0">
              <a:solidFill>
                <a:srgbClr val="0070C0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DFDE650-4C5F-4667-B5C8-DE7893BF19DD}"/>
              </a:ext>
            </a:extLst>
          </p:cNvPr>
          <p:cNvGrpSpPr/>
          <p:nvPr/>
        </p:nvGrpSpPr>
        <p:grpSpPr>
          <a:xfrm>
            <a:off x="1047178" y="4770960"/>
            <a:ext cx="7543800" cy="694174"/>
            <a:chOff x="1047178" y="4770960"/>
            <a:chExt cx="7543800" cy="694174"/>
          </a:xfrm>
        </p:grpSpPr>
        <p:sp>
          <p:nvSpPr>
            <p:cNvPr id="37" name="Content Placeholder 2">
              <a:extLst>
                <a:ext uri="{FF2B5EF4-FFF2-40B4-BE49-F238E27FC236}">
                  <a16:creationId xmlns:a16="http://schemas.microsoft.com/office/drawing/2014/main" id="{E2D7985E-6588-4D96-B5F9-879B98F67D7C}"/>
                </a:ext>
              </a:extLst>
            </p:cNvPr>
            <p:cNvSpPr txBox="1">
              <a:spLocks/>
            </p:cNvSpPr>
            <p:nvPr/>
          </p:nvSpPr>
          <p:spPr>
            <a:xfrm>
              <a:off x="1047178" y="4770960"/>
              <a:ext cx="7543800" cy="69417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f =[x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1 </a:t>
              </a:r>
              <a:r>
                <a:rPr lang="en-US" dirty="0"/>
                <a:t>+ x</a:t>
              </a:r>
              <a:r>
                <a:rPr lang="en-US" baseline="-25000" dirty="0"/>
                <a:t>1 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r>
                <a:rPr lang="en-US" dirty="0"/>
                <a:t> x</a:t>
              </a:r>
              <a:r>
                <a:rPr lang="en-US" baseline="-25000" dirty="0"/>
                <a:t>3</a:t>
              </a:r>
              <a:r>
                <a:rPr lang="en-US" dirty="0"/>
                <a:t> + x</a:t>
              </a:r>
              <a:r>
                <a:rPr lang="en-US" baseline="-25000" dirty="0"/>
                <a:t>1 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r>
                <a:rPr lang="en-US" dirty="0"/>
                <a:t> + x</a:t>
              </a:r>
              <a:r>
                <a:rPr lang="en-US" baseline="-25000" dirty="0"/>
                <a:t>2 </a:t>
              </a:r>
              <a:r>
                <a:rPr lang="en-US" dirty="0" err="1"/>
                <a:t>x</a:t>
              </a:r>
              <a:r>
                <a:rPr lang="en-US" baseline="-25000" dirty="0" err="1"/>
                <a:t>2</a:t>
              </a:r>
              <a:r>
                <a:rPr lang="en-US" dirty="0"/>
                <a:t> x</a:t>
              </a:r>
              <a:r>
                <a:rPr lang="en-US" baseline="-25000" dirty="0"/>
                <a:t>3</a:t>
              </a:r>
              <a:r>
                <a:rPr lang="en-US" dirty="0"/>
                <a:t> +x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3 </a:t>
              </a:r>
              <a:r>
                <a:rPr lang="en-US" dirty="0"/>
                <a:t>+ x</a:t>
              </a:r>
              <a:r>
                <a:rPr lang="en-US" baseline="-25000" dirty="0"/>
                <a:t>2 </a:t>
              </a:r>
              <a:r>
                <a:rPr lang="en-US" dirty="0"/>
                <a:t>x</a:t>
              </a:r>
              <a:r>
                <a:rPr lang="en-US" baseline="-25000" dirty="0"/>
                <a:t>3</a:t>
              </a:r>
              <a:r>
                <a:rPr lang="en-US" dirty="0"/>
                <a:t> x</a:t>
              </a:r>
              <a:r>
                <a:rPr lang="en-US" baseline="-25000" dirty="0"/>
                <a:t>3</a:t>
              </a:r>
              <a:r>
                <a:rPr lang="en-US" dirty="0"/>
                <a:t>]</a:t>
              </a:r>
              <a:r>
                <a:rPr lang="en-US" baseline="-25000" dirty="0"/>
                <a:t> </a:t>
              </a:r>
              <a:endParaRPr lang="en-US" dirty="0"/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AE469D1A-2C81-46D1-B1A8-8E34AAE2A93D}"/>
                </a:ext>
              </a:extLst>
            </p:cNvPr>
            <p:cNvCxnSpPr>
              <a:cxnSpLocks/>
            </p:cNvCxnSpPr>
            <p:nvPr/>
          </p:nvCxnSpPr>
          <p:spPr>
            <a:xfrm>
              <a:off x="1949301" y="4931734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63BCBBB-6B27-4457-AE54-16DBA4AE9648}"/>
                </a:ext>
              </a:extLst>
            </p:cNvPr>
            <p:cNvCxnSpPr>
              <a:cxnSpLocks/>
            </p:cNvCxnSpPr>
            <p:nvPr/>
          </p:nvCxnSpPr>
          <p:spPr>
            <a:xfrm>
              <a:off x="2554343" y="4931734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71852232-28FA-4786-A37E-50870BAB628A}"/>
              </a:ext>
            </a:extLst>
          </p:cNvPr>
          <p:cNvSpPr/>
          <p:nvPr/>
        </p:nvSpPr>
        <p:spPr>
          <a:xfrm>
            <a:off x="2608094" y="1081790"/>
            <a:ext cx="1659106" cy="688817"/>
          </a:xfrm>
          <a:prstGeom prst="rect">
            <a:avLst/>
          </a:prstGeom>
          <a:solidFill>
            <a:srgbClr val="D51BD1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3326940-2600-486C-B249-32FA443D0E69}"/>
              </a:ext>
            </a:extLst>
          </p:cNvPr>
          <p:cNvSpPr/>
          <p:nvPr/>
        </p:nvSpPr>
        <p:spPr>
          <a:xfrm>
            <a:off x="1992634" y="2243364"/>
            <a:ext cx="1436366" cy="688817"/>
          </a:xfrm>
          <a:prstGeom prst="rect">
            <a:avLst/>
          </a:prstGeom>
          <a:solidFill>
            <a:srgbClr val="D51BD1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rc 2">
            <a:extLst>
              <a:ext uri="{FF2B5EF4-FFF2-40B4-BE49-F238E27FC236}">
                <a16:creationId xmlns:a16="http://schemas.microsoft.com/office/drawing/2014/main" id="{021F9867-0A71-FE89-9950-BE56AE218F01}"/>
              </a:ext>
            </a:extLst>
          </p:cNvPr>
          <p:cNvSpPr/>
          <p:nvPr/>
        </p:nvSpPr>
        <p:spPr>
          <a:xfrm>
            <a:off x="2285351" y="3404938"/>
            <a:ext cx="1794185" cy="768601"/>
          </a:xfrm>
          <a:prstGeom prst="arc">
            <a:avLst>
              <a:gd name="adj1" fmla="val 11126588"/>
              <a:gd name="adj2" fmla="val 21028743"/>
            </a:avLst>
          </a:prstGeom>
          <a:ln w="1905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150E32B-E405-88FE-351D-5E1AB9E9E3BE}"/>
              </a:ext>
            </a:extLst>
          </p:cNvPr>
          <p:cNvSpPr/>
          <p:nvPr/>
        </p:nvSpPr>
        <p:spPr>
          <a:xfrm>
            <a:off x="1600199" y="4770960"/>
            <a:ext cx="713232" cy="69093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FD754D2C-73D1-4C53-5C8C-9A0E81D3A8C3}"/>
              </a:ext>
            </a:extLst>
          </p:cNvPr>
          <p:cNvSpPr/>
          <p:nvPr/>
        </p:nvSpPr>
        <p:spPr>
          <a:xfrm>
            <a:off x="3124200" y="3508989"/>
            <a:ext cx="941728" cy="576362"/>
          </a:xfrm>
          <a:prstGeom prst="arc">
            <a:avLst>
              <a:gd name="adj1" fmla="val 11406442"/>
              <a:gd name="adj2" fmla="val 20517664"/>
            </a:avLst>
          </a:prstGeom>
          <a:ln w="19050">
            <a:solidFill>
              <a:schemeClr val="accent6">
                <a:lumMod val="75000"/>
              </a:schemeClr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EB34B84-41C9-839F-7B53-A9181FCADF37}"/>
              </a:ext>
            </a:extLst>
          </p:cNvPr>
          <p:cNvSpPr/>
          <p:nvPr/>
        </p:nvSpPr>
        <p:spPr>
          <a:xfrm>
            <a:off x="2446336" y="4762945"/>
            <a:ext cx="1211263" cy="690933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42D82B91-CA36-D0A8-82D6-66896E4FF0D4}"/>
              </a:ext>
            </a:extLst>
          </p:cNvPr>
          <p:cNvSpPr/>
          <p:nvPr/>
        </p:nvSpPr>
        <p:spPr>
          <a:xfrm>
            <a:off x="2225309" y="3371573"/>
            <a:ext cx="2262156" cy="839113"/>
          </a:xfrm>
          <a:prstGeom prst="arc">
            <a:avLst>
              <a:gd name="adj1" fmla="val 11126588"/>
              <a:gd name="adj2" fmla="val 21249993"/>
            </a:avLst>
          </a:prstGeom>
          <a:ln w="1905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A45DD77-9E89-F09C-6CFA-8BCBAA26FC9A}"/>
              </a:ext>
            </a:extLst>
          </p:cNvPr>
          <p:cNvSpPr/>
          <p:nvPr/>
        </p:nvSpPr>
        <p:spPr>
          <a:xfrm>
            <a:off x="3932548" y="4759474"/>
            <a:ext cx="713232" cy="69093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213AA509-80C0-8780-C634-6D5C3D51D61E}"/>
              </a:ext>
            </a:extLst>
          </p:cNvPr>
          <p:cNvSpPr/>
          <p:nvPr/>
        </p:nvSpPr>
        <p:spPr>
          <a:xfrm>
            <a:off x="3048000" y="3488072"/>
            <a:ext cx="1462970" cy="677632"/>
          </a:xfrm>
          <a:prstGeom prst="arc">
            <a:avLst>
              <a:gd name="adj1" fmla="val 11406442"/>
              <a:gd name="adj2" fmla="val 20517664"/>
            </a:avLst>
          </a:prstGeom>
          <a:ln w="19050">
            <a:solidFill>
              <a:schemeClr val="accent6">
                <a:lumMod val="75000"/>
              </a:schemeClr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69D50B9-232C-634D-1B3F-753A2B5292B5}"/>
              </a:ext>
            </a:extLst>
          </p:cNvPr>
          <p:cNvSpPr/>
          <p:nvPr/>
        </p:nvSpPr>
        <p:spPr>
          <a:xfrm>
            <a:off x="4863460" y="4782216"/>
            <a:ext cx="1211263" cy="690933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F81F1A24-B67D-7D8C-97D9-966767D8EFC2}"/>
              </a:ext>
            </a:extLst>
          </p:cNvPr>
          <p:cNvSpPr/>
          <p:nvPr/>
        </p:nvSpPr>
        <p:spPr>
          <a:xfrm>
            <a:off x="2133600" y="3322941"/>
            <a:ext cx="2971800" cy="892074"/>
          </a:xfrm>
          <a:prstGeom prst="arc">
            <a:avLst>
              <a:gd name="adj1" fmla="val 10995424"/>
              <a:gd name="adj2" fmla="val 21249993"/>
            </a:avLst>
          </a:prstGeom>
          <a:ln w="1905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E62D764-7E69-39CA-539C-91A1ED402835}"/>
              </a:ext>
            </a:extLst>
          </p:cNvPr>
          <p:cNvSpPr/>
          <p:nvPr/>
        </p:nvSpPr>
        <p:spPr>
          <a:xfrm>
            <a:off x="6227623" y="4759473"/>
            <a:ext cx="713232" cy="69093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03BD08C0-ECC7-753F-FC9B-95869C54F2C3}"/>
              </a:ext>
            </a:extLst>
          </p:cNvPr>
          <p:cNvSpPr/>
          <p:nvPr/>
        </p:nvSpPr>
        <p:spPr>
          <a:xfrm>
            <a:off x="3124200" y="3524548"/>
            <a:ext cx="1951183" cy="677632"/>
          </a:xfrm>
          <a:prstGeom prst="arc">
            <a:avLst>
              <a:gd name="adj1" fmla="val 11406442"/>
              <a:gd name="adj2" fmla="val 20940804"/>
            </a:avLst>
          </a:prstGeom>
          <a:ln w="19050">
            <a:solidFill>
              <a:schemeClr val="accent6">
                <a:lumMod val="75000"/>
              </a:schemeClr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F0F89D4-8A9E-2BA3-3FFB-6CABF5507AD3}"/>
              </a:ext>
            </a:extLst>
          </p:cNvPr>
          <p:cNvSpPr/>
          <p:nvPr/>
        </p:nvSpPr>
        <p:spPr>
          <a:xfrm>
            <a:off x="7138137" y="4770959"/>
            <a:ext cx="1091463" cy="690933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287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/>
      <p:bldP spid="36" grpId="0"/>
      <p:bldP spid="24" grpId="0" animBg="1"/>
      <p:bldP spid="25" grpId="0" animBg="1"/>
      <p:bldP spid="3" grpId="0" animBg="1"/>
      <p:bldP spid="3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7" grpId="0" animBg="1"/>
      <p:bldP spid="18" grpId="0" animBg="1"/>
      <p:bldP spid="1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4174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 2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DFDE650-4C5F-4667-B5C8-DE7893BF19DD}"/>
              </a:ext>
            </a:extLst>
          </p:cNvPr>
          <p:cNvGrpSpPr/>
          <p:nvPr/>
        </p:nvGrpSpPr>
        <p:grpSpPr>
          <a:xfrm>
            <a:off x="1156291" y="1166349"/>
            <a:ext cx="7543800" cy="694174"/>
            <a:chOff x="1047178" y="4770960"/>
            <a:chExt cx="7543800" cy="694174"/>
          </a:xfrm>
        </p:grpSpPr>
        <p:sp>
          <p:nvSpPr>
            <p:cNvPr id="37" name="Content Placeholder 2">
              <a:extLst>
                <a:ext uri="{FF2B5EF4-FFF2-40B4-BE49-F238E27FC236}">
                  <a16:creationId xmlns:a16="http://schemas.microsoft.com/office/drawing/2014/main" id="{E2D7985E-6588-4D96-B5F9-879B98F67D7C}"/>
                </a:ext>
              </a:extLst>
            </p:cNvPr>
            <p:cNvSpPr txBox="1">
              <a:spLocks/>
            </p:cNvSpPr>
            <p:nvPr/>
          </p:nvSpPr>
          <p:spPr>
            <a:xfrm>
              <a:off x="1047178" y="4770960"/>
              <a:ext cx="7543800" cy="69417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f =[x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1 </a:t>
              </a:r>
              <a:r>
                <a:rPr lang="en-US" dirty="0"/>
                <a:t>+ x</a:t>
              </a:r>
              <a:r>
                <a:rPr lang="en-US" baseline="-25000" dirty="0"/>
                <a:t>1 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r>
                <a:rPr lang="en-US" dirty="0"/>
                <a:t> x</a:t>
              </a:r>
              <a:r>
                <a:rPr lang="en-US" baseline="-25000" dirty="0"/>
                <a:t>3</a:t>
              </a:r>
              <a:r>
                <a:rPr lang="en-US" dirty="0"/>
                <a:t> + x</a:t>
              </a:r>
              <a:r>
                <a:rPr lang="en-US" baseline="-25000" dirty="0"/>
                <a:t>1 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r>
                <a:rPr lang="en-US" dirty="0"/>
                <a:t> + x</a:t>
              </a:r>
              <a:r>
                <a:rPr lang="en-US" baseline="-25000" dirty="0"/>
                <a:t>2 </a:t>
              </a:r>
              <a:r>
                <a:rPr lang="en-US" dirty="0" err="1"/>
                <a:t>x</a:t>
              </a:r>
              <a:r>
                <a:rPr lang="en-US" baseline="-25000" dirty="0" err="1"/>
                <a:t>2</a:t>
              </a:r>
              <a:r>
                <a:rPr lang="en-US" dirty="0"/>
                <a:t> x</a:t>
              </a:r>
              <a:r>
                <a:rPr lang="en-US" baseline="-25000" dirty="0"/>
                <a:t>3</a:t>
              </a:r>
              <a:r>
                <a:rPr lang="en-US" dirty="0"/>
                <a:t> + x</a:t>
              </a:r>
              <a:r>
                <a:rPr lang="en-US" baseline="-25000" dirty="0"/>
                <a:t>2 </a:t>
              </a:r>
              <a:r>
                <a:rPr lang="en-US" dirty="0"/>
                <a:t>x</a:t>
              </a:r>
              <a:r>
                <a:rPr lang="en-US" baseline="-25000" dirty="0"/>
                <a:t>3</a:t>
              </a:r>
              <a:r>
                <a:rPr lang="en-US" dirty="0"/>
                <a:t> </a:t>
              </a:r>
              <a:r>
                <a:rPr lang="en-US" dirty="0" err="1"/>
                <a:t>x</a:t>
              </a:r>
              <a:r>
                <a:rPr lang="en-US" baseline="-25000" dirty="0" err="1"/>
                <a:t>3</a:t>
              </a:r>
              <a:r>
                <a:rPr lang="en-US" dirty="0"/>
                <a:t> +x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3</a:t>
              </a:r>
              <a:r>
                <a:rPr lang="en-US" dirty="0"/>
                <a:t>]</a:t>
              </a:r>
              <a:r>
                <a:rPr lang="en-US" baseline="-25000" dirty="0"/>
                <a:t> </a:t>
              </a:r>
              <a:endParaRPr lang="en-US" dirty="0"/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AE469D1A-2C81-46D1-B1A8-8E34AAE2A93D}"/>
                </a:ext>
              </a:extLst>
            </p:cNvPr>
            <p:cNvCxnSpPr>
              <a:cxnSpLocks/>
            </p:cNvCxnSpPr>
            <p:nvPr/>
          </p:nvCxnSpPr>
          <p:spPr>
            <a:xfrm>
              <a:off x="1949301" y="4931734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63BCBBB-6B27-4457-AE54-16DBA4AE9648}"/>
                </a:ext>
              </a:extLst>
            </p:cNvPr>
            <p:cNvCxnSpPr>
              <a:cxnSpLocks/>
            </p:cNvCxnSpPr>
            <p:nvPr/>
          </p:nvCxnSpPr>
          <p:spPr>
            <a:xfrm>
              <a:off x="2554343" y="4931734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F916C79-9166-4168-BBDF-869695F6E4AE}"/>
              </a:ext>
            </a:extLst>
          </p:cNvPr>
          <p:cNvGrpSpPr/>
          <p:nvPr/>
        </p:nvGrpSpPr>
        <p:grpSpPr>
          <a:xfrm>
            <a:off x="1143000" y="2362149"/>
            <a:ext cx="7543800" cy="694174"/>
            <a:chOff x="1118191" y="2745284"/>
            <a:chExt cx="7543800" cy="694174"/>
          </a:xfrm>
        </p:grpSpPr>
        <p:sp>
          <p:nvSpPr>
            <p:cNvPr id="40" name="Content Placeholder 2">
              <a:extLst>
                <a:ext uri="{FF2B5EF4-FFF2-40B4-BE49-F238E27FC236}">
                  <a16:creationId xmlns:a16="http://schemas.microsoft.com/office/drawing/2014/main" id="{CF62F7BF-4C31-417F-BC8D-17A90BC17452}"/>
                </a:ext>
              </a:extLst>
            </p:cNvPr>
            <p:cNvSpPr txBox="1">
              <a:spLocks/>
            </p:cNvSpPr>
            <p:nvPr/>
          </p:nvSpPr>
          <p:spPr>
            <a:xfrm>
              <a:off x="1118191" y="2745284"/>
              <a:ext cx="7543800" cy="69417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f =[ x</a:t>
              </a:r>
              <a:r>
                <a:rPr lang="en-US" baseline="-25000" dirty="0"/>
                <a:t>1 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r>
                <a:rPr lang="en-US" dirty="0"/>
                <a:t> x</a:t>
              </a:r>
              <a:r>
                <a:rPr lang="en-US" baseline="-25000" dirty="0"/>
                <a:t>3</a:t>
              </a:r>
              <a:r>
                <a:rPr lang="en-US" dirty="0"/>
                <a:t> + x</a:t>
              </a:r>
              <a:r>
                <a:rPr lang="en-US" baseline="-25000" dirty="0"/>
                <a:t>1 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r>
                <a:rPr lang="en-US" dirty="0"/>
                <a:t> + x</a:t>
              </a:r>
              <a:r>
                <a:rPr lang="en-US" baseline="-25000" dirty="0"/>
                <a:t>2 </a:t>
              </a:r>
              <a:r>
                <a:rPr lang="en-US" dirty="0"/>
                <a:t>x</a:t>
              </a:r>
              <a:r>
                <a:rPr lang="en-US" baseline="-25000" dirty="0"/>
                <a:t>3</a:t>
              </a:r>
              <a:r>
                <a:rPr lang="en-US" dirty="0"/>
                <a:t> + x</a:t>
              </a:r>
              <a:r>
                <a:rPr lang="en-US" baseline="-25000" dirty="0"/>
                <a:t>2 </a:t>
              </a:r>
              <a:r>
                <a:rPr lang="en-US" dirty="0"/>
                <a:t>x</a:t>
              </a:r>
              <a:r>
                <a:rPr lang="en-US" baseline="-25000" dirty="0"/>
                <a:t>3</a:t>
              </a:r>
              <a:r>
                <a:rPr lang="en-US" dirty="0"/>
                <a:t>  +x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3</a:t>
              </a:r>
              <a:r>
                <a:rPr lang="en-US" dirty="0"/>
                <a:t>]</a:t>
              </a:r>
              <a:r>
                <a:rPr lang="en-US" baseline="-25000" dirty="0"/>
                <a:t> </a:t>
              </a:r>
              <a:endParaRPr lang="en-US" dirty="0"/>
            </a:p>
          </p:txBody>
        </p: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984A3F8B-93B0-4F01-9D44-F327127F312B}"/>
                </a:ext>
              </a:extLst>
            </p:cNvPr>
            <p:cNvCxnSpPr>
              <a:cxnSpLocks/>
            </p:cNvCxnSpPr>
            <p:nvPr/>
          </p:nvCxnSpPr>
          <p:spPr>
            <a:xfrm>
              <a:off x="1852719" y="2906233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6494A6B4-8BC0-4D40-B0D9-A3479E8340A4}"/>
              </a:ext>
            </a:extLst>
          </p:cNvPr>
          <p:cNvGrpSpPr/>
          <p:nvPr/>
        </p:nvGrpSpPr>
        <p:grpSpPr>
          <a:xfrm>
            <a:off x="1156291" y="1703564"/>
            <a:ext cx="7128682" cy="602672"/>
            <a:chOff x="1388491" y="2869932"/>
            <a:chExt cx="6077727" cy="602672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F7F48A6-788E-4CCB-8650-7D56A844DA92}"/>
                </a:ext>
              </a:extLst>
            </p:cNvPr>
            <p:cNvSpPr txBox="1"/>
            <p:nvPr/>
          </p:nvSpPr>
          <p:spPr>
            <a:xfrm>
              <a:off x="4056662" y="2869932"/>
              <a:ext cx="340955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0070C0"/>
                  </a:solidFill>
                </a:rPr>
                <a:t>(x x) = 0    and (x x) = x </a:t>
              </a:r>
              <a:endParaRPr lang="en-US" sz="3200" baseline="-25000" dirty="0">
                <a:solidFill>
                  <a:srgbClr val="0070C0"/>
                </a:solidFill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CE58077B-11AC-49F3-BA8C-93783AF2AACC}"/>
                </a:ext>
              </a:extLst>
            </p:cNvPr>
            <p:cNvSpPr txBox="1"/>
            <p:nvPr/>
          </p:nvSpPr>
          <p:spPr>
            <a:xfrm>
              <a:off x="1388491" y="2887829"/>
              <a:ext cx="282486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0070C0"/>
                  </a:solidFill>
                </a:rPr>
                <a:t>using theorems</a:t>
              </a:r>
              <a:endParaRPr lang="en-US" sz="3200" baseline="-25000" dirty="0">
                <a:solidFill>
                  <a:srgbClr val="0070C0"/>
                </a:solidFill>
              </a:endParaRP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771045CB-5703-4361-94CB-F579728443AA}"/>
                </a:ext>
              </a:extLst>
            </p:cNvPr>
            <p:cNvCxnSpPr>
              <a:cxnSpLocks/>
            </p:cNvCxnSpPr>
            <p:nvPr/>
          </p:nvCxnSpPr>
          <p:spPr>
            <a:xfrm>
              <a:off x="4464048" y="3048000"/>
              <a:ext cx="219456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94B9124-C7CF-4FBB-9B8E-FAA57A5C59BE}"/>
              </a:ext>
            </a:extLst>
          </p:cNvPr>
          <p:cNvGrpSpPr/>
          <p:nvPr/>
        </p:nvGrpSpPr>
        <p:grpSpPr>
          <a:xfrm>
            <a:off x="1199330" y="2972069"/>
            <a:ext cx="7128682" cy="602672"/>
            <a:chOff x="1388491" y="2869932"/>
            <a:chExt cx="6077727" cy="602672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8396E9F8-8F7E-48F5-8C94-24DB3EE884B8}"/>
                </a:ext>
              </a:extLst>
            </p:cNvPr>
            <p:cNvSpPr txBox="1"/>
            <p:nvPr/>
          </p:nvSpPr>
          <p:spPr>
            <a:xfrm>
              <a:off x="4056662" y="2869932"/>
              <a:ext cx="340955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0070C0"/>
                  </a:solidFill>
                </a:rPr>
                <a:t> x + x = x </a:t>
              </a:r>
              <a:endParaRPr lang="en-US" sz="3200" baseline="-25000" dirty="0">
                <a:solidFill>
                  <a:srgbClr val="0070C0"/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43F6EA43-5A42-4C49-A38E-95DB07E94151}"/>
                </a:ext>
              </a:extLst>
            </p:cNvPr>
            <p:cNvSpPr txBox="1"/>
            <p:nvPr/>
          </p:nvSpPr>
          <p:spPr>
            <a:xfrm>
              <a:off x="1388491" y="2887829"/>
              <a:ext cx="282486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0070C0"/>
                  </a:solidFill>
                </a:rPr>
                <a:t>using theorem</a:t>
              </a:r>
              <a:endParaRPr lang="en-US" sz="3200" baseline="-250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731EE7DA-0F14-4C14-8477-6FF5A448E56E}"/>
              </a:ext>
            </a:extLst>
          </p:cNvPr>
          <p:cNvGrpSpPr/>
          <p:nvPr/>
        </p:nvGrpSpPr>
        <p:grpSpPr>
          <a:xfrm>
            <a:off x="1156291" y="3555211"/>
            <a:ext cx="7543800" cy="694174"/>
            <a:chOff x="1118191" y="2745284"/>
            <a:chExt cx="7543800" cy="694174"/>
          </a:xfrm>
        </p:grpSpPr>
        <p:sp>
          <p:nvSpPr>
            <p:cNvPr id="42" name="Content Placeholder 2">
              <a:extLst>
                <a:ext uri="{FF2B5EF4-FFF2-40B4-BE49-F238E27FC236}">
                  <a16:creationId xmlns:a16="http://schemas.microsoft.com/office/drawing/2014/main" id="{7760F9BD-1997-435E-8F0E-5C3815139353}"/>
                </a:ext>
              </a:extLst>
            </p:cNvPr>
            <p:cNvSpPr txBox="1">
              <a:spLocks/>
            </p:cNvSpPr>
            <p:nvPr/>
          </p:nvSpPr>
          <p:spPr>
            <a:xfrm>
              <a:off x="1118191" y="2745284"/>
              <a:ext cx="7543800" cy="69417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f =[ x</a:t>
              </a:r>
              <a:r>
                <a:rPr lang="en-US" baseline="-25000" dirty="0"/>
                <a:t>1 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r>
                <a:rPr lang="en-US" dirty="0"/>
                <a:t> x</a:t>
              </a:r>
              <a:r>
                <a:rPr lang="en-US" baseline="-25000" dirty="0"/>
                <a:t>3</a:t>
              </a:r>
              <a:r>
                <a:rPr lang="en-US" dirty="0"/>
                <a:t> + x</a:t>
              </a:r>
              <a:r>
                <a:rPr lang="en-US" baseline="-25000" dirty="0"/>
                <a:t>1 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r>
                <a:rPr lang="en-US" dirty="0"/>
                <a:t> + x</a:t>
              </a:r>
              <a:r>
                <a:rPr lang="en-US" baseline="-25000" dirty="0"/>
                <a:t>2 </a:t>
              </a:r>
              <a:r>
                <a:rPr lang="en-US" dirty="0"/>
                <a:t>x</a:t>
              </a:r>
              <a:r>
                <a:rPr lang="en-US" baseline="-25000" dirty="0"/>
                <a:t>3</a:t>
              </a:r>
              <a:r>
                <a:rPr lang="en-US" dirty="0"/>
                <a:t> +x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3</a:t>
              </a:r>
              <a:r>
                <a:rPr lang="en-US" dirty="0"/>
                <a:t>]</a:t>
              </a:r>
              <a:r>
                <a:rPr lang="en-US" baseline="-25000" dirty="0"/>
                <a:t> </a:t>
              </a:r>
              <a:endParaRPr lang="en-US" dirty="0"/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DBD10E07-4591-491C-8042-2F9019097C52}"/>
                </a:ext>
              </a:extLst>
            </p:cNvPr>
            <p:cNvCxnSpPr>
              <a:cxnSpLocks/>
            </p:cNvCxnSpPr>
            <p:nvPr/>
          </p:nvCxnSpPr>
          <p:spPr>
            <a:xfrm>
              <a:off x="1852719" y="2906233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38ACD9E4-00B5-47BF-893A-DAFE638D4D62}"/>
              </a:ext>
            </a:extLst>
          </p:cNvPr>
          <p:cNvGrpSpPr/>
          <p:nvPr/>
        </p:nvGrpSpPr>
        <p:grpSpPr>
          <a:xfrm>
            <a:off x="1072849" y="4551845"/>
            <a:ext cx="7543800" cy="694174"/>
            <a:chOff x="1118191" y="2745284"/>
            <a:chExt cx="7543800" cy="694174"/>
          </a:xfrm>
        </p:grpSpPr>
        <p:sp>
          <p:nvSpPr>
            <p:cNvPr id="46" name="Content Placeholder 2">
              <a:extLst>
                <a:ext uri="{FF2B5EF4-FFF2-40B4-BE49-F238E27FC236}">
                  <a16:creationId xmlns:a16="http://schemas.microsoft.com/office/drawing/2014/main" id="{E15CA52C-A164-4101-816C-ABE63856C11C}"/>
                </a:ext>
              </a:extLst>
            </p:cNvPr>
            <p:cNvSpPr txBox="1">
              <a:spLocks/>
            </p:cNvSpPr>
            <p:nvPr/>
          </p:nvSpPr>
          <p:spPr>
            <a:xfrm>
              <a:off x="1118191" y="2745284"/>
              <a:ext cx="7543800" cy="69417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f =[ x</a:t>
              </a:r>
              <a:r>
                <a:rPr lang="en-US" baseline="-25000" dirty="0"/>
                <a:t>1 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r>
                <a:rPr lang="en-US" dirty="0"/>
                <a:t> x</a:t>
              </a:r>
              <a:r>
                <a:rPr lang="en-US" baseline="-25000" dirty="0"/>
                <a:t>3</a:t>
              </a:r>
              <a:r>
                <a:rPr lang="en-US" dirty="0"/>
                <a:t> + x</a:t>
              </a:r>
              <a:r>
                <a:rPr lang="en-US" baseline="-25000" dirty="0"/>
                <a:t>2 </a:t>
              </a:r>
              <a:r>
                <a:rPr lang="en-US" dirty="0"/>
                <a:t>x</a:t>
              </a:r>
              <a:r>
                <a:rPr lang="en-US" baseline="-25000" dirty="0"/>
                <a:t>3</a:t>
              </a:r>
              <a:r>
                <a:rPr lang="en-US" dirty="0"/>
                <a:t> + x</a:t>
              </a:r>
              <a:r>
                <a:rPr lang="en-US" baseline="-25000" dirty="0"/>
                <a:t>1 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r>
                <a:rPr lang="en-US" dirty="0"/>
                <a:t> +x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3</a:t>
              </a:r>
              <a:r>
                <a:rPr lang="en-US" dirty="0"/>
                <a:t>]</a:t>
              </a:r>
              <a:r>
                <a:rPr lang="en-US" baseline="-25000" dirty="0"/>
                <a:t> </a:t>
              </a:r>
              <a:endParaRPr lang="en-US" dirty="0"/>
            </a:p>
          </p:txBody>
        </p: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6DF46360-3BEE-4BB3-A4FA-23B4C0AD716E}"/>
                </a:ext>
              </a:extLst>
            </p:cNvPr>
            <p:cNvCxnSpPr>
              <a:cxnSpLocks/>
            </p:cNvCxnSpPr>
            <p:nvPr/>
          </p:nvCxnSpPr>
          <p:spPr>
            <a:xfrm>
              <a:off x="1852719" y="2906233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286254E4-C311-49E0-AAA8-5CE65429DF61}"/>
              </a:ext>
            </a:extLst>
          </p:cNvPr>
          <p:cNvSpPr txBox="1"/>
          <p:nvPr/>
        </p:nvSpPr>
        <p:spPr>
          <a:xfrm>
            <a:off x="1295400" y="4073629"/>
            <a:ext cx="40659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commutative theorem</a:t>
            </a:r>
            <a:endParaRPr lang="en-US" sz="3200" baseline="-25000" dirty="0">
              <a:solidFill>
                <a:srgbClr val="0070C0"/>
              </a:solidFill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28F5004-D63D-4BD0-A4A9-0C02DFFB985E}"/>
              </a:ext>
            </a:extLst>
          </p:cNvPr>
          <p:cNvSpPr txBox="1"/>
          <p:nvPr/>
        </p:nvSpPr>
        <p:spPr>
          <a:xfrm>
            <a:off x="4039771" y="5094582"/>
            <a:ext cx="28248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(x+ </a:t>
            </a:r>
            <a:r>
              <a:rPr lang="en-US" sz="3200" dirty="0" err="1">
                <a:solidFill>
                  <a:srgbClr val="0070C0"/>
                </a:solidFill>
              </a:rPr>
              <a:t>xy</a:t>
            </a:r>
            <a:r>
              <a:rPr lang="en-US" sz="3200" dirty="0">
                <a:solidFill>
                  <a:srgbClr val="0070C0"/>
                </a:solidFill>
              </a:rPr>
              <a:t>) = x</a:t>
            </a:r>
            <a:endParaRPr lang="en-US" sz="3200" baseline="-25000" dirty="0">
              <a:solidFill>
                <a:srgbClr val="0070C0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DF119FC-D4D4-4D15-A38A-EB18F403D3F7}"/>
              </a:ext>
            </a:extLst>
          </p:cNvPr>
          <p:cNvSpPr txBox="1"/>
          <p:nvPr/>
        </p:nvSpPr>
        <p:spPr>
          <a:xfrm>
            <a:off x="1371600" y="5112479"/>
            <a:ext cx="28248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using theorem</a:t>
            </a:r>
            <a:endParaRPr lang="en-US" sz="3200" baseline="-25000" dirty="0">
              <a:solidFill>
                <a:srgbClr val="0070C0"/>
              </a:solidFill>
            </a:endParaRPr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F33D5912-D8F0-430A-8211-E1DD62FF4145}"/>
              </a:ext>
            </a:extLst>
          </p:cNvPr>
          <p:cNvSpPr txBox="1">
            <a:spLocks/>
          </p:cNvSpPr>
          <p:nvPr/>
        </p:nvSpPr>
        <p:spPr>
          <a:xfrm>
            <a:off x="1143886" y="5647903"/>
            <a:ext cx="7543800" cy="694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f =[x</a:t>
            </a:r>
            <a:r>
              <a:rPr lang="en-US" baseline="-25000" dirty="0">
                <a:solidFill>
                  <a:srgbClr val="FF0000"/>
                </a:solidFill>
              </a:rPr>
              <a:t>2 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rgbClr val="FF0000"/>
                </a:solidFill>
              </a:rPr>
              <a:t> + x</a:t>
            </a:r>
            <a:r>
              <a:rPr lang="en-US" baseline="-25000" dirty="0">
                <a:solidFill>
                  <a:srgbClr val="FF0000"/>
                </a:solidFill>
              </a:rPr>
              <a:t>1 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 +x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rgbClr val="FF0000"/>
                </a:solidFill>
              </a:rPr>
              <a:t>]</a:t>
            </a:r>
            <a:r>
              <a:rPr lang="en-US" baseline="-25000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B82C8BB-752C-461E-9C1F-5D1885188C4E}"/>
              </a:ext>
            </a:extLst>
          </p:cNvPr>
          <p:cNvSpPr/>
          <p:nvPr/>
        </p:nvSpPr>
        <p:spPr>
          <a:xfrm>
            <a:off x="1703880" y="1117161"/>
            <a:ext cx="685800" cy="688817"/>
          </a:xfrm>
          <a:prstGeom prst="rect">
            <a:avLst/>
          </a:prstGeom>
          <a:solidFill>
            <a:srgbClr val="D51BD1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0DA4338-75D1-45C6-B417-F08D72C3BFA1}"/>
              </a:ext>
            </a:extLst>
          </p:cNvPr>
          <p:cNvSpPr/>
          <p:nvPr/>
        </p:nvSpPr>
        <p:spPr>
          <a:xfrm>
            <a:off x="5046078" y="1110891"/>
            <a:ext cx="685800" cy="688817"/>
          </a:xfrm>
          <a:prstGeom prst="rect">
            <a:avLst/>
          </a:prstGeom>
          <a:solidFill>
            <a:srgbClr val="D51BD1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FB45F1B-83F9-42BE-9089-07B9BC7FF168}"/>
              </a:ext>
            </a:extLst>
          </p:cNvPr>
          <p:cNvSpPr/>
          <p:nvPr/>
        </p:nvSpPr>
        <p:spPr>
          <a:xfrm>
            <a:off x="6821087" y="1095831"/>
            <a:ext cx="685800" cy="688817"/>
          </a:xfrm>
          <a:prstGeom prst="rect">
            <a:avLst/>
          </a:prstGeom>
          <a:solidFill>
            <a:srgbClr val="D51BD1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6DEC179-5AC2-4471-9A95-E68C3E58794D}"/>
              </a:ext>
            </a:extLst>
          </p:cNvPr>
          <p:cNvSpPr/>
          <p:nvPr/>
        </p:nvSpPr>
        <p:spPr>
          <a:xfrm>
            <a:off x="4360278" y="2373381"/>
            <a:ext cx="1964322" cy="688817"/>
          </a:xfrm>
          <a:prstGeom prst="rect">
            <a:avLst/>
          </a:prstGeom>
          <a:solidFill>
            <a:srgbClr val="D51BD1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151270C-7D58-4006-9CF2-1EF9D8725BA3}"/>
              </a:ext>
            </a:extLst>
          </p:cNvPr>
          <p:cNvSpPr/>
          <p:nvPr/>
        </p:nvSpPr>
        <p:spPr>
          <a:xfrm>
            <a:off x="3303679" y="3503947"/>
            <a:ext cx="1964322" cy="688817"/>
          </a:xfrm>
          <a:prstGeom prst="rect">
            <a:avLst/>
          </a:prstGeom>
          <a:solidFill>
            <a:srgbClr val="D51BD1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9CAC920-3618-4D3A-939E-BE8CF3B020BB}"/>
              </a:ext>
            </a:extLst>
          </p:cNvPr>
          <p:cNvSpPr/>
          <p:nvPr/>
        </p:nvSpPr>
        <p:spPr>
          <a:xfrm>
            <a:off x="1723525" y="4565748"/>
            <a:ext cx="2316246" cy="688817"/>
          </a:xfrm>
          <a:prstGeom prst="rect">
            <a:avLst/>
          </a:prstGeom>
          <a:solidFill>
            <a:srgbClr val="D51BD1">
              <a:alpha val="29804"/>
            </a:srgb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961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  <p:bldP spid="52" grpId="0"/>
      <p:bldP spid="54" grpId="0"/>
      <p:bldP spid="30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DB7C2-4437-467B-B58F-FEE876236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Simplified Circuit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8AAB14F-A263-41F7-A25A-54172114431F}"/>
              </a:ext>
            </a:extLst>
          </p:cNvPr>
          <p:cNvGrpSpPr/>
          <p:nvPr/>
        </p:nvGrpSpPr>
        <p:grpSpPr>
          <a:xfrm>
            <a:off x="120517" y="1662315"/>
            <a:ext cx="7458865" cy="3384406"/>
            <a:chOff x="432282" y="2261165"/>
            <a:chExt cx="7458865" cy="3384406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BECAAB90-7F38-4C2E-8FB5-3FF9E92B825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40947" y="3075658"/>
              <a:ext cx="0" cy="931008"/>
            </a:xfrm>
            <a:prstGeom prst="line">
              <a:avLst/>
            </a:prstGeom>
            <a:ln w="317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455661F-B12A-42CD-9C5A-8DAAC40D9C40}"/>
                </a:ext>
              </a:extLst>
            </p:cNvPr>
            <p:cNvGrpSpPr/>
            <p:nvPr/>
          </p:nvGrpSpPr>
          <p:grpSpPr>
            <a:xfrm>
              <a:off x="5639955" y="3818888"/>
              <a:ext cx="2251192" cy="655323"/>
              <a:chOff x="1657696" y="3029634"/>
              <a:chExt cx="2495794" cy="798731"/>
            </a:xfrm>
          </p:grpSpPr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E3A1C1A6-C4B5-4DEF-AA1E-C5151CB7E296}"/>
                  </a:ext>
                </a:extLst>
              </p:cNvPr>
              <p:cNvCxnSpPr/>
              <p:nvPr/>
            </p:nvCxnSpPr>
            <p:spPr>
              <a:xfrm>
                <a:off x="3330530" y="3355932"/>
                <a:ext cx="82296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FBAAB1AA-FD9D-47BD-BAC8-EAE7C96C9E7A}"/>
                  </a:ext>
                </a:extLst>
              </p:cNvPr>
              <p:cNvGrpSpPr/>
              <p:nvPr/>
            </p:nvGrpSpPr>
            <p:grpSpPr>
              <a:xfrm>
                <a:off x="1657696" y="3029634"/>
                <a:ext cx="822960" cy="798731"/>
                <a:chOff x="1657696" y="3029634"/>
                <a:chExt cx="822960" cy="798731"/>
              </a:xfrm>
            </p:grpSpPr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93CD64A8-2BA0-4E70-8C0D-9D1FD3FB4492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F91ABE9F-8184-4570-9CAC-39834A3967E8}"/>
                    </a:ext>
                  </a:extLst>
                </p:cNvPr>
                <p:cNvCxnSpPr/>
                <p:nvPr/>
              </p:nvCxnSpPr>
              <p:spPr>
                <a:xfrm>
                  <a:off x="1657696" y="3640280"/>
                  <a:ext cx="82296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59997DE-67A2-482F-8B58-4FFCA89EC27A}"/>
                </a:ext>
              </a:extLst>
            </p:cNvPr>
            <p:cNvSpPr/>
            <p:nvPr/>
          </p:nvSpPr>
          <p:spPr>
            <a:xfrm>
              <a:off x="2397388" y="3950317"/>
              <a:ext cx="82478" cy="75022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C5DF274-76E6-40BB-A600-BA1CD0CF1CA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436201" y="4346582"/>
              <a:ext cx="0" cy="730878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836D970-54B2-4347-B5DE-F9770AE3C74B}"/>
                </a:ext>
              </a:extLst>
            </p:cNvPr>
            <p:cNvSpPr/>
            <p:nvPr/>
          </p:nvSpPr>
          <p:spPr>
            <a:xfrm>
              <a:off x="2394961" y="5046561"/>
              <a:ext cx="82478" cy="75022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Content Placeholder 2">
              <a:extLst>
                <a:ext uri="{FF2B5EF4-FFF2-40B4-BE49-F238E27FC236}">
                  <a16:creationId xmlns:a16="http://schemas.microsoft.com/office/drawing/2014/main" id="{6D15244F-0CFB-443D-800C-695C4298D39F}"/>
                </a:ext>
              </a:extLst>
            </p:cNvPr>
            <p:cNvSpPr txBox="1">
              <a:spLocks/>
            </p:cNvSpPr>
            <p:nvPr/>
          </p:nvSpPr>
          <p:spPr>
            <a:xfrm>
              <a:off x="4375191" y="2283434"/>
              <a:ext cx="838200" cy="604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A28D684-64EF-44F8-943D-37D7578824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59565" y="2718202"/>
              <a:ext cx="0" cy="275744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BF8C2607-FFE8-4013-A4AE-C03BB1821DAC}"/>
                </a:ext>
              </a:extLst>
            </p:cNvPr>
            <p:cNvCxnSpPr>
              <a:cxnSpLocks/>
            </p:cNvCxnSpPr>
            <p:nvPr/>
          </p:nvCxnSpPr>
          <p:spPr>
            <a:xfrm>
              <a:off x="1285744" y="2740610"/>
              <a:ext cx="2060084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Flowchart: Delay 16">
              <a:extLst>
                <a:ext uri="{FF2B5EF4-FFF2-40B4-BE49-F238E27FC236}">
                  <a16:creationId xmlns:a16="http://schemas.microsoft.com/office/drawing/2014/main" id="{83AF5753-DE83-48C8-A511-F2B621EE197F}"/>
                </a:ext>
              </a:extLst>
            </p:cNvPr>
            <p:cNvSpPr/>
            <p:nvPr/>
          </p:nvSpPr>
          <p:spPr>
            <a:xfrm>
              <a:off x="3345828" y="2617074"/>
              <a:ext cx="893515" cy="687706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044E16B-BA7B-450B-A1E4-065B0EC4702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39343" y="2952259"/>
              <a:ext cx="1400611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F1126EDA-B5A6-43B7-9A8D-D4342A51CEAE}"/>
                </a:ext>
              </a:extLst>
            </p:cNvPr>
            <p:cNvCxnSpPr>
              <a:cxnSpLocks/>
            </p:cNvCxnSpPr>
            <p:nvPr/>
          </p:nvCxnSpPr>
          <p:spPr>
            <a:xfrm>
              <a:off x="2436200" y="4393352"/>
              <a:ext cx="914400" cy="0"/>
            </a:xfrm>
            <a:prstGeom prst="line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Flowchart: Delay 21">
              <a:extLst>
                <a:ext uri="{FF2B5EF4-FFF2-40B4-BE49-F238E27FC236}">
                  <a16:creationId xmlns:a16="http://schemas.microsoft.com/office/drawing/2014/main" id="{66D5818D-2701-4C91-96B0-30FF29E96448}"/>
                </a:ext>
              </a:extLst>
            </p:cNvPr>
            <p:cNvSpPr/>
            <p:nvPr/>
          </p:nvSpPr>
          <p:spPr>
            <a:xfrm>
              <a:off x="3348666" y="4957865"/>
              <a:ext cx="893515" cy="687706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A4D4EC0-E2A5-4D00-A238-210153F8C78A}"/>
                </a:ext>
              </a:extLst>
            </p:cNvPr>
            <p:cNvCxnSpPr>
              <a:cxnSpLocks/>
            </p:cNvCxnSpPr>
            <p:nvPr/>
          </p:nvCxnSpPr>
          <p:spPr>
            <a:xfrm>
              <a:off x="4239343" y="5306003"/>
              <a:ext cx="1400611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440183E2-4AC2-48EA-9B0C-115531F50585}"/>
                </a:ext>
              </a:extLst>
            </p:cNvPr>
            <p:cNvGrpSpPr/>
            <p:nvPr/>
          </p:nvGrpSpPr>
          <p:grpSpPr>
            <a:xfrm>
              <a:off x="432282" y="2261165"/>
              <a:ext cx="5987656" cy="3214485"/>
              <a:chOff x="325030" y="1598342"/>
              <a:chExt cx="6638231" cy="3917928"/>
            </a:xfrm>
          </p:grpSpPr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7315B065-00CD-46E7-989D-45D205018387}"/>
                  </a:ext>
                </a:extLst>
              </p:cNvPr>
              <p:cNvGrpSpPr/>
              <p:nvPr/>
            </p:nvGrpSpPr>
            <p:grpSpPr>
              <a:xfrm>
                <a:off x="325030" y="1598342"/>
                <a:ext cx="6638231" cy="3917928"/>
                <a:chOff x="465016" y="1174661"/>
                <a:chExt cx="6638231" cy="3917928"/>
              </a:xfrm>
            </p:grpSpPr>
            <p:grpSp>
              <p:nvGrpSpPr>
                <p:cNvPr id="42" name="Group 41">
                  <a:extLst>
                    <a:ext uri="{FF2B5EF4-FFF2-40B4-BE49-F238E27FC236}">
                      <a16:creationId xmlns:a16="http://schemas.microsoft.com/office/drawing/2014/main" id="{F6201BBD-E7C0-4CC1-9955-656A9C897792}"/>
                    </a:ext>
                  </a:extLst>
                </p:cNvPr>
                <p:cNvGrpSpPr/>
                <p:nvPr/>
              </p:nvGrpSpPr>
              <p:grpSpPr>
                <a:xfrm>
                  <a:off x="1936512" y="3035092"/>
                  <a:ext cx="5166735" cy="2057497"/>
                  <a:chOff x="2104152" y="3035092"/>
                  <a:chExt cx="5166735" cy="2057497"/>
                </a:xfrm>
              </p:grpSpPr>
              <p:sp>
                <p:nvSpPr>
                  <p:cNvPr id="45" name="Flowchart: Delay 44">
                    <a:extLst>
                      <a:ext uri="{FF2B5EF4-FFF2-40B4-BE49-F238E27FC236}">
                        <a16:creationId xmlns:a16="http://schemas.microsoft.com/office/drawing/2014/main" id="{817408C4-9836-4235-A544-397CBA72FCD4}"/>
                      </a:ext>
                    </a:extLst>
                  </p:cNvPr>
                  <p:cNvSpPr/>
                  <p:nvPr/>
                </p:nvSpPr>
                <p:spPr>
                  <a:xfrm>
                    <a:off x="3847957" y="3035092"/>
                    <a:ext cx="990600" cy="838200"/>
                  </a:xfrm>
                  <a:prstGeom prst="flowChartDelay">
                    <a:avLst/>
                  </a:prstGeom>
                  <a:noFill/>
                  <a:ln w="381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5A7ED32D-561C-4CCB-A2C8-935701D0FA2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104152" y="5092589"/>
                    <a:ext cx="1758614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C424BFEA-A8A6-493F-B67D-4CFAF251AC2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4853365" y="3457377"/>
                    <a:ext cx="2417522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B0BCB4D9-DA27-4F7A-84EA-2513CAE4A9B7}"/>
                    </a:ext>
                  </a:extLst>
                </p:cNvPr>
                <p:cNvSpPr txBox="1"/>
                <p:nvPr/>
              </p:nvSpPr>
              <p:spPr>
                <a:xfrm>
                  <a:off x="465016" y="1174661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x</a:t>
                  </a:r>
                  <a:r>
                    <a:rPr lang="en-US" sz="3600" baseline="-25000" dirty="0"/>
                    <a:t>1</a:t>
                  </a:r>
                </a:p>
              </p:txBody>
            </p:sp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88CF1915-7ACE-416D-B7DE-57386998CF88}"/>
                    </a:ext>
                  </a:extLst>
                </p:cNvPr>
                <p:cNvSpPr txBox="1"/>
                <p:nvPr/>
              </p:nvSpPr>
              <p:spPr>
                <a:xfrm>
                  <a:off x="490783" y="2836009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  x</a:t>
                  </a:r>
                  <a:r>
                    <a:rPr lang="en-US" sz="3600" baseline="-25000" dirty="0"/>
                    <a:t>2</a:t>
                  </a:r>
                </a:p>
              </p:txBody>
            </p:sp>
          </p:grp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365DA0BA-1E74-40CC-843F-41B8A13729B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549370" y="2628229"/>
                <a:ext cx="973202" cy="0"/>
              </a:xfrm>
              <a:prstGeom prst="line">
                <a:avLst/>
              </a:prstGeom>
              <a:ln w="317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80165BDD-D156-4331-8541-E9E535D1597F}"/>
                </a:ext>
              </a:extLst>
            </p:cNvPr>
            <p:cNvCxnSpPr/>
            <p:nvPr/>
          </p:nvCxnSpPr>
          <p:spPr>
            <a:xfrm>
              <a:off x="5639954" y="3916669"/>
              <a:ext cx="742305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F2BE07A-2CAE-4687-A9B3-1D5DEB53F7F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639954" y="2934543"/>
              <a:ext cx="0" cy="101184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54E0D36-9C4E-45A3-9028-E1E678B39F5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39954" y="4303715"/>
              <a:ext cx="0" cy="998003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D2446CCF-E15E-4245-B9B2-4A1639D9EAAF}"/>
              </a:ext>
            </a:extLst>
          </p:cNvPr>
          <p:cNvSpPr txBox="1"/>
          <p:nvPr/>
        </p:nvSpPr>
        <p:spPr>
          <a:xfrm>
            <a:off x="43521" y="4009497"/>
            <a:ext cx="824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 x</a:t>
            </a:r>
            <a:r>
              <a:rPr lang="en-US" sz="3600" baseline="-25000" dirty="0"/>
              <a:t>3</a:t>
            </a: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A1129C70-0F0D-4EF8-B90A-077767DA7A6A}"/>
              </a:ext>
            </a:extLst>
          </p:cNvPr>
          <p:cNvCxnSpPr>
            <a:cxnSpLocks/>
          </p:cNvCxnSpPr>
          <p:nvPr/>
        </p:nvCxnSpPr>
        <p:spPr>
          <a:xfrm>
            <a:off x="934452" y="3405262"/>
            <a:ext cx="2060084" cy="0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6427850F-37D2-4DEA-9C4F-11B91223F7CE}"/>
              </a:ext>
            </a:extLst>
          </p:cNvPr>
          <p:cNvCxnSpPr>
            <a:cxnSpLocks/>
          </p:cNvCxnSpPr>
          <p:nvPr/>
        </p:nvCxnSpPr>
        <p:spPr>
          <a:xfrm>
            <a:off x="973979" y="4478610"/>
            <a:ext cx="2060084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Oval 73">
            <a:extLst>
              <a:ext uri="{FF2B5EF4-FFF2-40B4-BE49-F238E27FC236}">
                <a16:creationId xmlns:a16="http://schemas.microsoft.com/office/drawing/2014/main" id="{11477F43-370B-4F7C-BAEA-235E76087EC9}"/>
              </a:ext>
            </a:extLst>
          </p:cNvPr>
          <p:cNvSpPr/>
          <p:nvPr/>
        </p:nvSpPr>
        <p:spPr>
          <a:xfrm>
            <a:off x="1406561" y="2104249"/>
            <a:ext cx="82478" cy="750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Content Placeholder 2">
            <a:extLst>
              <a:ext uri="{FF2B5EF4-FFF2-40B4-BE49-F238E27FC236}">
                <a16:creationId xmlns:a16="http://schemas.microsoft.com/office/drawing/2014/main" id="{2951F38B-9A49-4EBD-A3C8-D4739238E736}"/>
              </a:ext>
            </a:extLst>
          </p:cNvPr>
          <p:cNvSpPr txBox="1">
            <a:spLocks/>
          </p:cNvSpPr>
          <p:nvPr/>
        </p:nvSpPr>
        <p:spPr>
          <a:xfrm>
            <a:off x="4023033" y="2964755"/>
            <a:ext cx="838200" cy="604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x</a:t>
            </a:r>
            <a:r>
              <a:rPr lang="en-US" baseline="-25000" dirty="0"/>
              <a:t>2</a:t>
            </a:r>
            <a:r>
              <a:rPr lang="en-US" dirty="0"/>
              <a:t>x</a:t>
            </a:r>
            <a:r>
              <a:rPr lang="en-US" baseline="-25000" dirty="0"/>
              <a:t>3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6" name="Content Placeholder 2">
            <a:extLst>
              <a:ext uri="{FF2B5EF4-FFF2-40B4-BE49-F238E27FC236}">
                <a16:creationId xmlns:a16="http://schemas.microsoft.com/office/drawing/2014/main" id="{97D3D484-D034-4570-9755-221C90E56134}"/>
              </a:ext>
            </a:extLst>
          </p:cNvPr>
          <p:cNvSpPr txBox="1">
            <a:spLocks/>
          </p:cNvSpPr>
          <p:nvPr/>
        </p:nvSpPr>
        <p:spPr>
          <a:xfrm>
            <a:off x="4023033" y="4109510"/>
            <a:ext cx="838200" cy="604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x</a:t>
            </a:r>
            <a:r>
              <a:rPr lang="en-US" baseline="-25000" dirty="0"/>
              <a:t>3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7" name="Content Placeholder 2">
            <a:extLst>
              <a:ext uri="{FF2B5EF4-FFF2-40B4-BE49-F238E27FC236}">
                <a16:creationId xmlns:a16="http://schemas.microsoft.com/office/drawing/2014/main" id="{9221E565-B377-41F3-87D8-A8FC8B863BCE}"/>
              </a:ext>
            </a:extLst>
          </p:cNvPr>
          <p:cNvSpPr txBox="1">
            <a:spLocks/>
          </p:cNvSpPr>
          <p:nvPr/>
        </p:nvSpPr>
        <p:spPr>
          <a:xfrm>
            <a:off x="6432379" y="2722660"/>
            <a:ext cx="2868317" cy="694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f = x</a:t>
            </a:r>
            <a:r>
              <a:rPr lang="en-US" sz="2400" baseline="-25000" dirty="0">
                <a:solidFill>
                  <a:srgbClr val="FF0000"/>
                </a:solidFill>
              </a:rPr>
              <a:t>2 </a:t>
            </a:r>
            <a:r>
              <a:rPr lang="en-US" sz="2400" dirty="0">
                <a:solidFill>
                  <a:srgbClr val="FF0000"/>
                </a:solidFill>
              </a:rPr>
              <a:t>x</a:t>
            </a:r>
            <a:r>
              <a:rPr lang="en-US" sz="2400" baseline="-25000" dirty="0">
                <a:solidFill>
                  <a:srgbClr val="FF0000"/>
                </a:solidFill>
              </a:rPr>
              <a:t>3</a:t>
            </a:r>
            <a:r>
              <a:rPr lang="en-US" sz="2400" dirty="0">
                <a:solidFill>
                  <a:srgbClr val="FF0000"/>
                </a:solidFill>
              </a:rPr>
              <a:t> + x</a:t>
            </a:r>
            <a:r>
              <a:rPr lang="en-US" sz="2400" baseline="-25000" dirty="0">
                <a:solidFill>
                  <a:srgbClr val="FF0000"/>
                </a:solidFill>
              </a:rPr>
              <a:t>1 </a:t>
            </a:r>
            <a:r>
              <a:rPr lang="en-US" sz="2400" dirty="0">
                <a:solidFill>
                  <a:srgbClr val="FF0000"/>
                </a:solidFill>
              </a:rPr>
              <a:t>x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 +x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dirty="0">
                <a:solidFill>
                  <a:srgbClr val="FF0000"/>
                </a:solidFill>
              </a:rPr>
              <a:t>x</a:t>
            </a:r>
            <a:r>
              <a:rPr lang="en-US" sz="2400" baseline="-25000" dirty="0">
                <a:solidFill>
                  <a:srgbClr val="FF0000"/>
                </a:solidFill>
              </a:rPr>
              <a:t>3 </a:t>
            </a:r>
            <a:endParaRPr lang="en-US" sz="2400" dirty="0">
              <a:solidFill>
                <a:srgbClr val="FF0000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BC8B368-7AC1-22E3-588E-552AC1594FCD}"/>
              </a:ext>
            </a:extLst>
          </p:cNvPr>
          <p:cNvGrpSpPr/>
          <p:nvPr/>
        </p:nvGrpSpPr>
        <p:grpSpPr>
          <a:xfrm>
            <a:off x="5806890" y="3159121"/>
            <a:ext cx="1034689" cy="694173"/>
            <a:chOff x="0" y="0"/>
            <a:chExt cx="1843689" cy="1003935"/>
          </a:xfrm>
        </p:grpSpPr>
        <p:sp>
          <p:nvSpPr>
            <p:cNvPr id="8" name="Arc 7">
              <a:extLst>
                <a:ext uri="{FF2B5EF4-FFF2-40B4-BE49-F238E27FC236}">
                  <a16:creationId xmlns:a16="http://schemas.microsoft.com/office/drawing/2014/main" id="{44FD49E5-89FF-BA97-9B48-899E229AC57F}"/>
                </a:ext>
              </a:extLst>
            </p:cNvPr>
            <p:cNvSpPr/>
            <p:nvPr/>
          </p:nvSpPr>
          <p:spPr>
            <a:xfrm>
              <a:off x="0" y="0"/>
              <a:ext cx="526473" cy="1003935"/>
            </a:xfrm>
            <a:prstGeom prst="arc">
              <a:avLst>
                <a:gd name="adj1" fmla="val 16884110"/>
                <a:gd name="adj2" fmla="val 4840585"/>
              </a:avLst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882D05F-AEC7-76F2-F5F0-AD7E555F5CC6}"/>
                </a:ext>
              </a:extLst>
            </p:cNvPr>
            <p:cNvCxnSpPr/>
            <p:nvPr/>
          </p:nvCxnSpPr>
          <p:spPr>
            <a:xfrm>
              <a:off x="356936" y="32084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0CD3ADFB-F05B-14CE-FCFD-71B6E507492F}"/>
                </a:ext>
              </a:extLst>
            </p:cNvPr>
            <p:cNvCxnSpPr/>
            <p:nvPr/>
          </p:nvCxnSpPr>
          <p:spPr>
            <a:xfrm>
              <a:off x="348915" y="974558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AC78D6A-3F67-2D88-50A5-56C1AB7055C6}"/>
                </a:ext>
              </a:extLst>
            </p:cNvPr>
            <p:cNvSpPr/>
            <p:nvPr/>
          </p:nvSpPr>
          <p:spPr>
            <a:xfrm>
              <a:off x="1086852" y="31082"/>
              <a:ext cx="756837" cy="452580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DF8465-E88F-5002-3A23-54F39285A9B6}"/>
                </a:ext>
              </a:extLst>
            </p:cNvPr>
            <p:cNvSpPr/>
            <p:nvPr/>
          </p:nvSpPr>
          <p:spPr>
            <a:xfrm flipV="1">
              <a:off x="1078831" y="481263"/>
              <a:ext cx="756837" cy="490286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27826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Finding Logical Network from Truth Table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79529-A8CF-4BA8-9AC7-DF73A84B5FF6}"/>
              </a:ext>
            </a:extLst>
          </p:cNvPr>
          <p:cNvSpPr txBox="1"/>
          <p:nvPr/>
        </p:nvSpPr>
        <p:spPr>
          <a:xfrm>
            <a:off x="2836651" y="2446559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A70DFBA-49A8-41DF-B0F7-529BF02E3887}"/>
              </a:ext>
            </a:extLst>
          </p:cNvPr>
          <p:cNvGraphicFramePr>
            <a:graphicFrameLocks noGrp="1"/>
          </p:cNvGraphicFramePr>
          <p:nvPr/>
        </p:nvGraphicFramePr>
        <p:xfrm>
          <a:off x="2869720" y="2989532"/>
          <a:ext cx="2121548" cy="2379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233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99763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082552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A240D01-CA6D-4CF2-AFAB-493108955BE2}"/>
              </a:ext>
            </a:extLst>
          </p:cNvPr>
          <p:cNvSpPr txBox="1">
            <a:spLocks/>
          </p:cNvSpPr>
          <p:nvPr/>
        </p:nvSpPr>
        <p:spPr>
          <a:xfrm>
            <a:off x="457200" y="1305773"/>
            <a:ext cx="3048000" cy="646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000" b="1" dirty="0">
                <a:solidFill>
                  <a:srgbClr val="0070C0"/>
                </a:solidFill>
              </a:rPr>
              <a:t>Sum of Products: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>
              <a:solidFill>
                <a:srgbClr val="0070C0"/>
              </a:solidFill>
            </a:endParaRP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6E528B41-714B-4E49-AACB-4924DA893CF0}"/>
              </a:ext>
            </a:extLst>
          </p:cNvPr>
          <p:cNvGrpSpPr/>
          <p:nvPr/>
        </p:nvGrpSpPr>
        <p:grpSpPr>
          <a:xfrm>
            <a:off x="2846713" y="2960816"/>
            <a:ext cx="5924026" cy="2017878"/>
            <a:chOff x="2846713" y="2960816"/>
            <a:chExt cx="5924026" cy="2017878"/>
          </a:xfrm>
        </p:grpSpPr>
        <p:sp>
          <p:nvSpPr>
            <p:cNvPr id="19" name="Content Placeholder 2">
              <a:extLst>
                <a:ext uri="{FF2B5EF4-FFF2-40B4-BE49-F238E27FC236}">
                  <a16:creationId xmlns:a16="http://schemas.microsoft.com/office/drawing/2014/main" id="{8B5FF190-B8F6-44A5-9191-FFAD844F988B}"/>
                </a:ext>
              </a:extLst>
            </p:cNvPr>
            <p:cNvSpPr txBox="1">
              <a:spLocks/>
            </p:cNvSpPr>
            <p:nvPr/>
          </p:nvSpPr>
          <p:spPr>
            <a:xfrm>
              <a:off x="5364020" y="2960816"/>
              <a:ext cx="3406719" cy="201787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50000"/>
                </a:lnSpc>
                <a:buNone/>
              </a:pPr>
              <a:r>
                <a:rPr lang="en-US" sz="2000" dirty="0"/>
                <a:t>This function is TRUE if </a:t>
              </a:r>
              <a:br>
                <a:rPr lang="en-US" sz="2000" dirty="0"/>
              </a:br>
              <a:r>
                <a:rPr lang="en-US" sz="2000" dirty="0">
                  <a:solidFill>
                    <a:srgbClr val="FF0000"/>
                  </a:solidFill>
                </a:rPr>
                <a:t>these</a:t>
              </a:r>
              <a:r>
                <a:rPr lang="en-US" sz="2000" dirty="0"/>
                <a:t> conditions are true</a:t>
              </a:r>
              <a:br>
                <a:rPr lang="en-US" sz="2000" dirty="0"/>
              </a:br>
              <a:endParaRPr lang="en-US" sz="2000" dirty="0"/>
            </a:p>
            <a:p>
              <a:pPr marL="0" indent="0">
                <a:lnSpc>
                  <a:spcPct val="150000"/>
                </a:lnSpc>
                <a:buFont typeface="Arial" panose="020B0604020202020204" pitchFamily="34" charset="0"/>
                <a:buNone/>
              </a:pPr>
              <a:endParaRPr lang="en-US" sz="2000" dirty="0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9D850C50-AA1A-47C6-BD12-0A20B3C77301}"/>
                </a:ext>
              </a:extLst>
            </p:cNvPr>
            <p:cNvSpPr/>
            <p:nvPr/>
          </p:nvSpPr>
          <p:spPr>
            <a:xfrm>
              <a:off x="2846713" y="3455960"/>
              <a:ext cx="1148753" cy="35980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Arc 33">
              <a:extLst>
                <a:ext uri="{FF2B5EF4-FFF2-40B4-BE49-F238E27FC236}">
                  <a16:creationId xmlns:a16="http://schemas.microsoft.com/office/drawing/2014/main" id="{81E4E31D-C4EE-4AF3-8E66-060B7E461EF4}"/>
                </a:ext>
              </a:extLst>
            </p:cNvPr>
            <p:cNvSpPr/>
            <p:nvPr/>
          </p:nvSpPr>
          <p:spPr>
            <a:xfrm>
              <a:off x="3881166" y="3122898"/>
              <a:ext cx="2062434" cy="692867"/>
            </a:xfrm>
            <a:prstGeom prst="arc">
              <a:avLst>
                <a:gd name="adj1" fmla="val 2148723"/>
                <a:gd name="adj2" fmla="val 9898031"/>
              </a:avLst>
            </a:prstGeom>
            <a:ln w="15875">
              <a:solidFill>
                <a:srgbClr val="FF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7FBA6B94-9DE8-415D-8BEA-D9DBABC743A7}"/>
              </a:ext>
            </a:extLst>
          </p:cNvPr>
          <p:cNvSpPr txBox="1">
            <a:spLocks/>
          </p:cNvSpPr>
          <p:nvPr/>
        </p:nvSpPr>
        <p:spPr>
          <a:xfrm>
            <a:off x="4190999" y="1219007"/>
            <a:ext cx="4275827" cy="578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000" b="1" dirty="0">
                <a:solidFill>
                  <a:srgbClr val="0070C0"/>
                </a:solidFill>
              </a:rPr>
              <a:t>What makes the function true?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F5E6605-0B3C-42DF-8F22-5AD2D7CA273B}"/>
              </a:ext>
            </a:extLst>
          </p:cNvPr>
          <p:cNvGrpSpPr/>
          <p:nvPr/>
        </p:nvGrpSpPr>
        <p:grpSpPr>
          <a:xfrm>
            <a:off x="1775602" y="3285620"/>
            <a:ext cx="838200" cy="604780"/>
            <a:chOff x="2971800" y="3662420"/>
            <a:chExt cx="838200" cy="604780"/>
          </a:xfrm>
        </p:grpSpPr>
        <p:sp>
          <p:nvSpPr>
            <p:cNvPr id="40" name="Content Placeholder 2">
              <a:extLst>
                <a:ext uri="{FF2B5EF4-FFF2-40B4-BE49-F238E27FC236}">
                  <a16:creationId xmlns:a16="http://schemas.microsoft.com/office/drawing/2014/main" id="{959FCD5C-3CB9-4FCB-A449-4F444D011321}"/>
                </a:ext>
              </a:extLst>
            </p:cNvPr>
            <p:cNvSpPr txBox="1">
              <a:spLocks/>
            </p:cNvSpPr>
            <p:nvPr/>
          </p:nvSpPr>
          <p:spPr>
            <a:xfrm>
              <a:off x="2971800" y="3662420"/>
              <a:ext cx="838200" cy="604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42E6F8C7-32FC-4CCC-81CD-66A35B4B2125}"/>
                </a:ext>
              </a:extLst>
            </p:cNvPr>
            <p:cNvCxnSpPr/>
            <p:nvPr/>
          </p:nvCxnSpPr>
          <p:spPr>
            <a:xfrm>
              <a:off x="3048000" y="3827252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AAADEA94-E339-41FF-BD6F-05A92B1487D2}"/>
                </a:ext>
              </a:extLst>
            </p:cNvPr>
            <p:cNvCxnSpPr/>
            <p:nvPr/>
          </p:nvCxnSpPr>
          <p:spPr>
            <a:xfrm>
              <a:off x="3352800" y="3838754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B5DBB68-F277-41EA-A13C-593930B826C6}"/>
              </a:ext>
            </a:extLst>
          </p:cNvPr>
          <p:cNvGrpSpPr/>
          <p:nvPr/>
        </p:nvGrpSpPr>
        <p:grpSpPr>
          <a:xfrm>
            <a:off x="1775602" y="3752842"/>
            <a:ext cx="838200" cy="604780"/>
            <a:chOff x="2971800" y="3662420"/>
            <a:chExt cx="838200" cy="604780"/>
          </a:xfrm>
        </p:grpSpPr>
        <p:sp>
          <p:nvSpPr>
            <p:cNvPr id="44" name="Content Placeholder 2">
              <a:extLst>
                <a:ext uri="{FF2B5EF4-FFF2-40B4-BE49-F238E27FC236}">
                  <a16:creationId xmlns:a16="http://schemas.microsoft.com/office/drawing/2014/main" id="{9747C68A-72B7-4CA8-A8DD-F4813DB07705}"/>
                </a:ext>
              </a:extLst>
            </p:cNvPr>
            <p:cNvSpPr txBox="1">
              <a:spLocks/>
            </p:cNvSpPr>
            <p:nvPr/>
          </p:nvSpPr>
          <p:spPr>
            <a:xfrm>
              <a:off x="2971800" y="3662420"/>
              <a:ext cx="838200" cy="6047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973193BE-380D-434B-A8F6-F15A6B366F4A}"/>
                </a:ext>
              </a:extLst>
            </p:cNvPr>
            <p:cNvCxnSpPr/>
            <p:nvPr/>
          </p:nvCxnSpPr>
          <p:spPr>
            <a:xfrm>
              <a:off x="3048000" y="3844504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0B4A7535-AFC6-4A5B-BDF2-E91A1B5611C9}"/>
              </a:ext>
            </a:extLst>
          </p:cNvPr>
          <p:cNvSpPr txBox="1">
            <a:spLocks/>
          </p:cNvSpPr>
          <p:nvPr/>
        </p:nvSpPr>
        <p:spPr>
          <a:xfrm>
            <a:off x="1802919" y="4678015"/>
            <a:ext cx="838200" cy="604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x</a:t>
            </a:r>
            <a:r>
              <a:rPr lang="en-US" baseline="-25000" dirty="0"/>
              <a:t>2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C2C218D0-198B-401C-994D-233E17E172FB}"/>
              </a:ext>
            </a:extLst>
          </p:cNvPr>
          <p:cNvSpPr txBox="1">
            <a:spLocks/>
          </p:cNvSpPr>
          <p:nvPr/>
        </p:nvSpPr>
        <p:spPr>
          <a:xfrm>
            <a:off x="1444731" y="2696365"/>
            <a:ext cx="1205544" cy="569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000" dirty="0" err="1"/>
              <a:t>minterms</a:t>
            </a:r>
            <a:endParaRPr lang="en-US" sz="2000" dirty="0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CEA46F69-74E1-406B-ABC2-D506A68BBEF3}"/>
              </a:ext>
            </a:extLst>
          </p:cNvPr>
          <p:cNvGrpSpPr/>
          <p:nvPr/>
        </p:nvGrpSpPr>
        <p:grpSpPr>
          <a:xfrm>
            <a:off x="2815085" y="2961262"/>
            <a:ext cx="5956188" cy="2017878"/>
            <a:chOff x="2815085" y="2961262"/>
            <a:chExt cx="5956188" cy="2017878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72DAB726-E5E0-484D-A8A1-5209B9DEE511}"/>
                </a:ext>
              </a:extLst>
            </p:cNvPr>
            <p:cNvSpPr/>
            <p:nvPr/>
          </p:nvSpPr>
          <p:spPr>
            <a:xfrm>
              <a:off x="2815085" y="3969755"/>
              <a:ext cx="1148753" cy="35980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Arc 34">
              <a:extLst>
                <a:ext uri="{FF2B5EF4-FFF2-40B4-BE49-F238E27FC236}">
                  <a16:creationId xmlns:a16="http://schemas.microsoft.com/office/drawing/2014/main" id="{4428681B-1348-4014-A350-6D9246BE17D4}"/>
                </a:ext>
              </a:extLst>
            </p:cNvPr>
            <p:cNvSpPr/>
            <p:nvPr/>
          </p:nvSpPr>
          <p:spPr>
            <a:xfrm>
              <a:off x="3835877" y="3656722"/>
              <a:ext cx="2062434" cy="692867"/>
            </a:xfrm>
            <a:prstGeom prst="arc">
              <a:avLst>
                <a:gd name="adj1" fmla="val 2012585"/>
                <a:gd name="adj2" fmla="val 9898031"/>
              </a:avLst>
            </a:prstGeom>
            <a:ln w="15875">
              <a:solidFill>
                <a:srgbClr val="FF0000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Content Placeholder 2">
              <a:extLst>
                <a:ext uri="{FF2B5EF4-FFF2-40B4-BE49-F238E27FC236}">
                  <a16:creationId xmlns:a16="http://schemas.microsoft.com/office/drawing/2014/main" id="{6E56C6D2-8414-4493-AA6F-2F56B51CD08C}"/>
                </a:ext>
              </a:extLst>
            </p:cNvPr>
            <p:cNvSpPr txBox="1">
              <a:spLocks/>
            </p:cNvSpPr>
            <p:nvPr/>
          </p:nvSpPr>
          <p:spPr>
            <a:xfrm>
              <a:off x="5364554" y="2961262"/>
              <a:ext cx="3406719" cy="2017878"/>
            </a:xfrm>
            <a:prstGeom prst="rect">
              <a:avLst/>
            </a:prstGeom>
            <a:solidFill>
              <a:schemeClr val="bg1"/>
            </a:solidFill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50000"/>
                </a:lnSpc>
                <a:buNone/>
              </a:pPr>
              <a:r>
                <a:rPr lang="en-US" sz="2000" dirty="0"/>
                <a:t>This function is TRUE if </a:t>
              </a:r>
              <a:br>
                <a:rPr lang="en-US" sz="2000" dirty="0"/>
              </a:br>
              <a:r>
                <a:rPr lang="en-US" sz="2000" dirty="0">
                  <a:solidFill>
                    <a:srgbClr val="FF0000"/>
                  </a:solidFill>
                </a:rPr>
                <a:t>these</a:t>
              </a:r>
              <a:r>
                <a:rPr lang="en-US" sz="2000" dirty="0"/>
                <a:t> conditions are true OR if</a:t>
              </a:r>
              <a:br>
                <a:rPr lang="en-US" sz="2000" dirty="0"/>
              </a:br>
              <a:r>
                <a:rPr lang="en-US" sz="2000" dirty="0">
                  <a:solidFill>
                    <a:srgbClr val="FF0000"/>
                  </a:solidFill>
                </a:rPr>
                <a:t>these</a:t>
              </a:r>
              <a:r>
                <a:rPr lang="en-US" sz="2000" dirty="0"/>
                <a:t> conditions are true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7C5B2D9C-5F9E-497F-BF46-51CDECE9E147}"/>
              </a:ext>
            </a:extLst>
          </p:cNvPr>
          <p:cNvGrpSpPr/>
          <p:nvPr/>
        </p:nvGrpSpPr>
        <p:grpSpPr>
          <a:xfrm>
            <a:off x="2846713" y="3019658"/>
            <a:ext cx="5953679" cy="2250288"/>
            <a:chOff x="2816526" y="3011322"/>
            <a:chExt cx="5953679" cy="2250288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77EB8C22-53AB-4EFC-95A6-D00546F25C7B}"/>
                </a:ext>
              </a:extLst>
            </p:cNvPr>
            <p:cNvSpPr/>
            <p:nvPr/>
          </p:nvSpPr>
          <p:spPr>
            <a:xfrm>
              <a:off x="2816526" y="4901805"/>
              <a:ext cx="1148753" cy="35980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FBF074FF-6CE4-4C7C-8869-74EAB69843F3}"/>
                </a:ext>
              </a:extLst>
            </p:cNvPr>
            <p:cNvCxnSpPr/>
            <p:nvPr/>
          </p:nvCxnSpPr>
          <p:spPr>
            <a:xfrm flipH="1">
              <a:off x="4028535" y="4724400"/>
              <a:ext cx="1305465" cy="304800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Content Placeholder 2">
              <a:extLst>
                <a:ext uri="{FF2B5EF4-FFF2-40B4-BE49-F238E27FC236}">
                  <a16:creationId xmlns:a16="http://schemas.microsoft.com/office/drawing/2014/main" id="{79C2D7C1-9C7D-4F44-9D97-0F11C899C0D4}"/>
                </a:ext>
              </a:extLst>
            </p:cNvPr>
            <p:cNvSpPr txBox="1">
              <a:spLocks/>
            </p:cNvSpPr>
            <p:nvPr/>
          </p:nvSpPr>
          <p:spPr>
            <a:xfrm>
              <a:off x="5363486" y="3011322"/>
              <a:ext cx="3406719" cy="2017878"/>
            </a:xfrm>
            <a:prstGeom prst="rect">
              <a:avLst/>
            </a:prstGeom>
            <a:solidFill>
              <a:schemeClr val="bg1"/>
            </a:solidFill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50000"/>
                </a:lnSpc>
                <a:buNone/>
              </a:pPr>
              <a:r>
                <a:rPr lang="en-US" sz="2000" dirty="0"/>
                <a:t>This function is TRUE if </a:t>
              </a:r>
              <a:br>
                <a:rPr lang="en-US" sz="2000" dirty="0"/>
              </a:br>
              <a:r>
                <a:rPr lang="en-US" sz="2000" dirty="0">
                  <a:solidFill>
                    <a:srgbClr val="FF0000"/>
                  </a:solidFill>
                </a:rPr>
                <a:t>these</a:t>
              </a:r>
              <a:r>
                <a:rPr lang="en-US" sz="2000" dirty="0"/>
                <a:t> conditions are true OR if</a:t>
              </a:r>
              <a:br>
                <a:rPr lang="en-US" sz="2000" dirty="0"/>
              </a:br>
              <a:r>
                <a:rPr lang="en-US" sz="2000" dirty="0">
                  <a:solidFill>
                    <a:srgbClr val="FF0000"/>
                  </a:solidFill>
                </a:rPr>
                <a:t>these</a:t>
              </a:r>
              <a:r>
                <a:rPr lang="en-US" sz="2000" dirty="0"/>
                <a:t> conditions are true OR if</a:t>
              </a:r>
              <a:br>
                <a:rPr lang="en-US" sz="2000" dirty="0"/>
              </a:br>
              <a:r>
                <a:rPr lang="en-US" sz="2000" dirty="0">
                  <a:solidFill>
                    <a:srgbClr val="FF0000"/>
                  </a:solidFill>
                </a:rPr>
                <a:t>these</a:t>
              </a:r>
              <a:r>
                <a:rPr lang="en-US" sz="2000" dirty="0"/>
                <a:t> conditions are true</a:t>
              </a:r>
            </a:p>
            <a:p>
              <a:pPr marL="0" indent="0">
                <a:lnSpc>
                  <a:spcPct val="150000"/>
                </a:lnSpc>
                <a:buFont typeface="Arial" panose="020B0604020202020204" pitchFamily="34" charset="0"/>
                <a:buNone/>
              </a:pPr>
              <a:endParaRPr lang="en-US" sz="200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59E62381-5153-AD94-9AE8-1337FBDDC7FF}"/>
              </a:ext>
            </a:extLst>
          </p:cNvPr>
          <p:cNvGrpSpPr/>
          <p:nvPr/>
        </p:nvGrpSpPr>
        <p:grpSpPr>
          <a:xfrm>
            <a:off x="4867094" y="5471800"/>
            <a:ext cx="3303194" cy="812004"/>
            <a:chOff x="2022894" y="5486400"/>
            <a:chExt cx="3303194" cy="812004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C48748D2-29A5-5547-CB33-2089A38BC25C}"/>
                </a:ext>
              </a:extLst>
            </p:cNvPr>
            <p:cNvGrpSpPr/>
            <p:nvPr/>
          </p:nvGrpSpPr>
          <p:grpSpPr>
            <a:xfrm>
              <a:off x="2022894" y="5486400"/>
              <a:ext cx="3303194" cy="812004"/>
              <a:chOff x="2971800" y="3662420"/>
              <a:chExt cx="494673" cy="604780"/>
            </a:xfrm>
          </p:grpSpPr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1C1CD549-10B6-BDE2-E6C5-79B62BEFED0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71800" y="3662420"/>
                <a:ext cx="494673" cy="604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f =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+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+ x</a:t>
                </a:r>
                <a:r>
                  <a:rPr lang="en-US" baseline="-25000" dirty="0"/>
                  <a:t>1</a:t>
                </a:r>
                <a:r>
                  <a:rPr lang="en-US" dirty="0"/>
                  <a:t>x</a:t>
                </a:r>
                <a:r>
                  <a:rPr lang="en-US" baseline="-25000" dirty="0"/>
                  <a:t>2 </a:t>
                </a:r>
                <a:r>
                  <a:rPr lang="en-US" dirty="0"/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B4C92FA-B938-0204-07FD-A754A0131A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56847" y="3789951"/>
                <a:ext cx="3423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8110D5E8-7415-CC5D-BD25-7393FEFC86E6}"/>
                </a:ext>
              </a:extLst>
            </p:cNvPr>
            <p:cNvCxnSpPr>
              <a:cxnSpLocks/>
            </p:cNvCxnSpPr>
            <p:nvPr/>
          </p:nvCxnSpPr>
          <p:spPr>
            <a:xfrm>
              <a:off x="2920041" y="5647425"/>
              <a:ext cx="22859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F8348E8-1AB7-07E3-D458-47A1C6C59ECB}"/>
                </a:ext>
              </a:extLst>
            </p:cNvPr>
            <p:cNvCxnSpPr>
              <a:cxnSpLocks/>
            </p:cNvCxnSpPr>
            <p:nvPr/>
          </p:nvCxnSpPr>
          <p:spPr>
            <a:xfrm>
              <a:off x="3595058" y="5647425"/>
              <a:ext cx="22859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5549496-454C-813B-3500-D2DA718B3484}"/>
              </a:ext>
            </a:extLst>
          </p:cNvPr>
          <p:cNvSpPr txBox="1">
            <a:spLocks/>
          </p:cNvSpPr>
          <p:nvPr/>
        </p:nvSpPr>
        <p:spPr>
          <a:xfrm>
            <a:off x="474347" y="1833786"/>
            <a:ext cx="3048000" cy="646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000" b="1" dirty="0">
                <a:solidFill>
                  <a:srgbClr val="7030A0"/>
                </a:solidFill>
              </a:rPr>
              <a:t>Product of Sums: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4DFE6C1-736E-2E3D-0A10-03CB60B38624}"/>
              </a:ext>
            </a:extLst>
          </p:cNvPr>
          <p:cNvSpPr txBox="1">
            <a:spLocks/>
          </p:cNvSpPr>
          <p:nvPr/>
        </p:nvSpPr>
        <p:spPr>
          <a:xfrm>
            <a:off x="4190999" y="1826603"/>
            <a:ext cx="4275827" cy="578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000" b="1" dirty="0">
                <a:solidFill>
                  <a:srgbClr val="7030A0"/>
                </a:solidFill>
              </a:rPr>
              <a:t>What makes the function false?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E819A55-8FCF-1DBC-F96A-A779867D4F76}"/>
              </a:ext>
            </a:extLst>
          </p:cNvPr>
          <p:cNvSpPr/>
          <p:nvPr/>
        </p:nvSpPr>
        <p:spPr>
          <a:xfrm>
            <a:off x="2826722" y="4439948"/>
            <a:ext cx="1148753" cy="359805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38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12" grpId="0"/>
      <p:bldP spid="13" grpId="0"/>
      <p:bldP spid="1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DC3A1-E35B-43D1-9F43-76C8789BA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3A52D-4A95-4B20-A2DB-93F50B549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logic functions of truth tables can be implemented in either sum of products (SOP) or product of sums (POS) formats</a:t>
            </a:r>
          </a:p>
          <a:p>
            <a:r>
              <a:rPr lang="en-US" dirty="0"/>
              <a:t>SOP implementation uses possibly NOT gates and then AND gates followed by OR gates</a:t>
            </a:r>
          </a:p>
          <a:p>
            <a:r>
              <a:rPr lang="en-US" dirty="0"/>
              <a:t>POS implementation uses possibly NOT gates and then OR gates followed by AND gates</a:t>
            </a:r>
          </a:p>
          <a:p>
            <a:r>
              <a:rPr lang="en-US" dirty="0"/>
              <a:t>Either SOP or POS can be obtained directly by inspection of the truth table</a:t>
            </a:r>
          </a:p>
        </p:txBody>
      </p:sp>
    </p:spTree>
    <p:extLst>
      <p:ext uri="{BB962C8B-B14F-4D97-AF65-F5344CB8AC3E}">
        <p14:creationId xmlns:p14="http://schemas.microsoft.com/office/powerpoint/2010/main" val="2178803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DC3A1-E35B-43D1-9F43-76C8789BA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3A52D-4A95-4B20-A2DB-93F50B549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Neither SOP or POS formats will likely be the smallest possible circuit</a:t>
            </a:r>
          </a:p>
          <a:p>
            <a:r>
              <a:rPr lang="en-US" dirty="0"/>
              <a:t>Circuit complexity can be reduced by using Boolean algebra</a:t>
            </a:r>
          </a:p>
          <a:p>
            <a:r>
              <a:rPr lang="en-US" dirty="0"/>
              <a:t>While the Boolean algebra reduction may be easy for small truth tables, for larger tables it becomes increasingly difficult</a:t>
            </a:r>
          </a:p>
          <a:p>
            <a:r>
              <a:rPr lang="en-US" dirty="0"/>
              <a:t>There is an easier method for larger truth tables.  This method of Karnaugh maps will be covered next</a:t>
            </a:r>
          </a:p>
        </p:txBody>
      </p:sp>
    </p:spTree>
    <p:extLst>
      <p:ext uri="{BB962C8B-B14F-4D97-AF65-F5344CB8AC3E}">
        <p14:creationId xmlns:p14="http://schemas.microsoft.com/office/powerpoint/2010/main" val="2484208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85A95-DC4C-4AAB-BDFD-2015112FA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689CB-664A-4D4E-A033-80A662283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NAND gates and NOR gates use fewer transistors than AND gates and OR gates</a:t>
            </a:r>
          </a:p>
          <a:p>
            <a:endParaRPr lang="en-US" dirty="0"/>
          </a:p>
          <a:p>
            <a:r>
              <a:rPr lang="en-US" dirty="0"/>
              <a:t>Any logic function can be synthesized using just NAND gates or just NOR gates</a:t>
            </a:r>
          </a:p>
        </p:txBody>
      </p:sp>
    </p:spTree>
    <p:extLst>
      <p:ext uri="{BB962C8B-B14F-4D97-AF65-F5344CB8AC3E}">
        <p14:creationId xmlns:p14="http://schemas.microsoft.com/office/powerpoint/2010/main" val="1525636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Product of Sums can use just NOR Gates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A240D01-CA6D-4CF2-AFAB-493108955BE2}"/>
              </a:ext>
            </a:extLst>
          </p:cNvPr>
          <p:cNvSpPr txBox="1">
            <a:spLocks/>
          </p:cNvSpPr>
          <p:nvPr/>
        </p:nvSpPr>
        <p:spPr>
          <a:xfrm>
            <a:off x="457200" y="1382524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Product of Sums: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5D9BC618-4EBC-41D1-9494-93E45CAA30E3}"/>
              </a:ext>
            </a:extLst>
          </p:cNvPr>
          <p:cNvSpPr txBox="1"/>
          <p:nvPr/>
        </p:nvSpPr>
        <p:spPr>
          <a:xfrm>
            <a:off x="822352" y="4969844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inputs</a:t>
            </a:r>
            <a:endParaRPr lang="en-US" sz="1600" baseline="-25000" dirty="0"/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97FAE1F-746E-4DEA-A905-C5083C227616}"/>
              </a:ext>
            </a:extLst>
          </p:cNvPr>
          <p:cNvGrpSpPr/>
          <p:nvPr/>
        </p:nvGrpSpPr>
        <p:grpSpPr>
          <a:xfrm>
            <a:off x="2438176" y="1985435"/>
            <a:ext cx="605275" cy="440921"/>
            <a:chOff x="2438073" y="3230060"/>
            <a:chExt cx="605275" cy="440921"/>
          </a:xfrm>
        </p:grpSpPr>
        <p:sp>
          <p:nvSpPr>
            <p:cNvPr id="104" name="Isosceles Triangle 103">
              <a:extLst>
                <a:ext uri="{FF2B5EF4-FFF2-40B4-BE49-F238E27FC236}">
                  <a16:creationId xmlns:a16="http://schemas.microsoft.com/office/drawing/2014/main" id="{59B44737-6F40-448D-94CF-9201289877C7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3108032-7558-4188-832F-0EA9C4E4BDD1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11B25AC-9221-494F-9360-404E4CA47BA2}"/>
              </a:ext>
            </a:extLst>
          </p:cNvPr>
          <p:cNvGrpSpPr/>
          <p:nvPr/>
        </p:nvGrpSpPr>
        <p:grpSpPr>
          <a:xfrm>
            <a:off x="2438176" y="2789139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FDD826B6-F350-4F8E-B950-140E626F44A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5080916-9821-433D-8513-25E73A5617B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5D3EF7CA-E573-4E88-B9DE-AEA086C39770}"/>
              </a:ext>
            </a:extLst>
          </p:cNvPr>
          <p:cNvGrpSpPr/>
          <p:nvPr/>
        </p:nvGrpSpPr>
        <p:grpSpPr>
          <a:xfrm>
            <a:off x="6201432" y="2428629"/>
            <a:ext cx="1289517" cy="413341"/>
            <a:chOff x="3057493" y="1537262"/>
            <a:chExt cx="1289517" cy="413341"/>
          </a:xfrm>
        </p:grpSpPr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DBE6D53F-B65A-4FEA-9A0D-A2C3E8E3B6EB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137" name="Flowchart: Delay 136">
                <a:extLst>
                  <a:ext uri="{FF2B5EF4-FFF2-40B4-BE49-F238E27FC236}">
                    <a16:creationId xmlns:a16="http://schemas.microsoft.com/office/drawing/2014/main" id="{C5762B46-B42B-433A-924C-5FFFD1FB76BB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01449018-6DE3-44B5-AF70-5623AD6191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CD9E2E0B-F963-4847-B78C-154B986308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E388D8B8-446C-45BA-8C87-BFDC5DF01100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54864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448C8B1F-61F5-4C5E-92CB-C7A64EC48A77}"/>
              </a:ext>
            </a:extLst>
          </p:cNvPr>
          <p:cNvGrpSpPr/>
          <p:nvPr/>
        </p:nvGrpSpPr>
        <p:grpSpPr>
          <a:xfrm>
            <a:off x="2318924" y="5305502"/>
            <a:ext cx="605275" cy="440921"/>
            <a:chOff x="2438073" y="3230060"/>
            <a:chExt cx="605275" cy="440921"/>
          </a:xfrm>
        </p:grpSpPr>
        <p:sp>
          <p:nvSpPr>
            <p:cNvPr id="143" name="Isosceles Triangle 142">
              <a:extLst>
                <a:ext uri="{FF2B5EF4-FFF2-40B4-BE49-F238E27FC236}">
                  <a16:creationId xmlns:a16="http://schemas.microsoft.com/office/drawing/2014/main" id="{48B9B661-EE7C-48F7-BDCE-C7EA7A3EE72C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A1E3BB80-FE07-43B0-8944-A44558246C71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0F8C0DDC-BB19-41AA-ADD0-D958B9D6492B}"/>
              </a:ext>
            </a:extLst>
          </p:cNvPr>
          <p:cNvGrpSpPr/>
          <p:nvPr/>
        </p:nvGrpSpPr>
        <p:grpSpPr>
          <a:xfrm>
            <a:off x="2314375" y="4499343"/>
            <a:ext cx="605275" cy="440921"/>
            <a:chOff x="2438073" y="3230060"/>
            <a:chExt cx="605275" cy="440921"/>
          </a:xfrm>
        </p:grpSpPr>
        <p:sp>
          <p:nvSpPr>
            <p:cNvPr id="146" name="Isosceles Triangle 145">
              <a:extLst>
                <a:ext uri="{FF2B5EF4-FFF2-40B4-BE49-F238E27FC236}">
                  <a16:creationId xmlns:a16="http://schemas.microsoft.com/office/drawing/2014/main" id="{88F5138C-6325-4E8D-A706-F22FAFA7B194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CD2D3C30-E363-4A43-9DC7-5BC725B2E5F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6DE5EDA5-54D5-49DE-9735-904A2AB3937D}"/>
              </a:ext>
            </a:extLst>
          </p:cNvPr>
          <p:cNvSpPr txBox="1">
            <a:spLocks/>
          </p:cNvSpPr>
          <p:nvPr/>
        </p:nvSpPr>
        <p:spPr>
          <a:xfrm>
            <a:off x="461778" y="3706937"/>
            <a:ext cx="613461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Equivalent Product of Sums Using NOR Gates: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BF4711D5-B9F8-419E-940D-07445681FF98}"/>
              </a:ext>
            </a:extLst>
          </p:cNvPr>
          <p:cNvSpPr txBox="1"/>
          <p:nvPr/>
        </p:nvSpPr>
        <p:spPr>
          <a:xfrm>
            <a:off x="933367" y="2311077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inputs</a:t>
            </a:r>
            <a:endParaRPr lang="en-US" sz="1600" baseline="-25000" dirty="0"/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D1B96869-C4CE-4D5E-B0CC-0292A2E6796A}"/>
              </a:ext>
            </a:extLst>
          </p:cNvPr>
          <p:cNvSpPr txBox="1"/>
          <p:nvPr/>
        </p:nvSpPr>
        <p:spPr>
          <a:xfrm>
            <a:off x="6980319" y="2241867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output</a:t>
            </a:r>
            <a:endParaRPr lang="en-US" sz="1600" baseline="-25000" dirty="0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ECAFB289-5989-47E4-BDE9-56C37EFB8C5B}"/>
              </a:ext>
            </a:extLst>
          </p:cNvPr>
          <p:cNvSpPr txBox="1"/>
          <p:nvPr/>
        </p:nvSpPr>
        <p:spPr>
          <a:xfrm>
            <a:off x="5642965" y="3243332"/>
            <a:ext cx="1849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Replace OR gates with NOR gates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  <p:sp>
        <p:nvSpPr>
          <p:cNvPr id="207" name="Arc 206">
            <a:extLst>
              <a:ext uri="{FF2B5EF4-FFF2-40B4-BE49-F238E27FC236}">
                <a16:creationId xmlns:a16="http://schemas.microsoft.com/office/drawing/2014/main" id="{752729D1-B403-4817-BEFC-9D3767A4DBFC}"/>
              </a:ext>
            </a:extLst>
          </p:cNvPr>
          <p:cNvSpPr/>
          <p:nvPr/>
        </p:nvSpPr>
        <p:spPr>
          <a:xfrm>
            <a:off x="4724453" y="3245589"/>
            <a:ext cx="1006875" cy="1303858"/>
          </a:xfrm>
          <a:prstGeom prst="arc">
            <a:avLst>
              <a:gd name="adj1" fmla="val 16947088"/>
              <a:gd name="adj2" fmla="val 4318320"/>
            </a:avLst>
          </a:prstGeom>
          <a:ln w="254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50DB1710-EE9C-4787-A764-6FD5E8EAA355}"/>
              </a:ext>
            </a:extLst>
          </p:cNvPr>
          <p:cNvSpPr txBox="1"/>
          <p:nvPr/>
        </p:nvSpPr>
        <p:spPr>
          <a:xfrm>
            <a:off x="7519417" y="4007686"/>
            <a:ext cx="1849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Replace AND gate with NOR gate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  <p:sp>
        <p:nvSpPr>
          <p:cNvPr id="209" name="Arc 208">
            <a:extLst>
              <a:ext uri="{FF2B5EF4-FFF2-40B4-BE49-F238E27FC236}">
                <a16:creationId xmlns:a16="http://schemas.microsoft.com/office/drawing/2014/main" id="{D7AC25A3-7AFC-4266-9779-0FDA5DA8DF03}"/>
              </a:ext>
            </a:extLst>
          </p:cNvPr>
          <p:cNvSpPr/>
          <p:nvPr/>
        </p:nvSpPr>
        <p:spPr>
          <a:xfrm>
            <a:off x="6214518" y="2602363"/>
            <a:ext cx="1330763" cy="2176856"/>
          </a:xfrm>
          <a:prstGeom prst="arc">
            <a:avLst>
              <a:gd name="adj1" fmla="val 16947088"/>
              <a:gd name="adj2" fmla="val 4318320"/>
            </a:avLst>
          </a:prstGeom>
          <a:ln w="254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3E35BE0-0A60-8172-BBAB-4815414CB56D}"/>
              </a:ext>
            </a:extLst>
          </p:cNvPr>
          <p:cNvGrpSpPr/>
          <p:nvPr/>
        </p:nvGrpSpPr>
        <p:grpSpPr>
          <a:xfrm>
            <a:off x="4012606" y="1539480"/>
            <a:ext cx="1177340" cy="540338"/>
            <a:chOff x="4012606" y="1539480"/>
            <a:chExt cx="1177340" cy="540338"/>
          </a:xfrm>
        </p:grpSpPr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9A33F320-137D-453E-9E65-B3A2D4474D2F}"/>
                </a:ext>
              </a:extLst>
            </p:cNvPr>
            <p:cNvGrpSpPr/>
            <p:nvPr/>
          </p:nvGrpSpPr>
          <p:grpSpPr>
            <a:xfrm>
              <a:off x="4012606" y="1565491"/>
              <a:ext cx="1177340" cy="470421"/>
              <a:chOff x="2075978" y="3029634"/>
              <a:chExt cx="1828369" cy="798731"/>
            </a:xfrm>
          </p:grpSpPr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D724C908-9172-445D-B604-8635390ADA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29000" y="3418028"/>
                <a:ext cx="475347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BE6EE4FB-FBF2-445D-A236-38F96B10AE44}"/>
                  </a:ext>
                </a:extLst>
              </p:cNvPr>
              <p:cNvGrpSpPr/>
              <p:nvPr/>
            </p:nvGrpSpPr>
            <p:grpSpPr>
              <a:xfrm>
                <a:off x="2075978" y="3029634"/>
                <a:ext cx="426010" cy="798731"/>
                <a:chOff x="2075978" y="3029634"/>
                <a:chExt cx="426010" cy="798731"/>
              </a:xfrm>
            </p:grpSpPr>
            <p:sp>
              <p:nvSpPr>
                <p:cNvPr id="130" name="Rectangle 129">
                  <a:extLst>
                    <a:ext uri="{FF2B5EF4-FFF2-40B4-BE49-F238E27FC236}">
                      <a16:creationId xmlns:a16="http://schemas.microsoft.com/office/drawing/2014/main" id="{F68D1621-65CE-40BB-B5AE-A9E7D36095EC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EE21257C-F48B-4F00-AAAC-B561C90E2981}"/>
                    </a:ext>
                  </a:extLst>
                </p:cNvPr>
                <p:cNvCxnSpPr/>
                <p:nvPr/>
              </p:nvCxnSpPr>
              <p:spPr>
                <a:xfrm>
                  <a:off x="2075978" y="3199482"/>
                  <a:ext cx="42601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>
                  <a:extLst>
                    <a:ext uri="{FF2B5EF4-FFF2-40B4-BE49-F238E27FC236}">
                      <a16:creationId xmlns:a16="http://schemas.microsoft.com/office/drawing/2014/main" id="{2258293F-994A-453C-8F83-9E2D25D38907}"/>
                    </a:ext>
                  </a:extLst>
                </p:cNvPr>
                <p:cNvCxnSpPr/>
                <p:nvPr/>
              </p:nvCxnSpPr>
              <p:spPr>
                <a:xfrm>
                  <a:off x="2075978" y="3627731"/>
                  <a:ext cx="42601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289215C-5D2C-FC44-F5AB-E227BE03AA7B}"/>
                </a:ext>
              </a:extLst>
            </p:cNvPr>
            <p:cNvGrpSpPr/>
            <p:nvPr/>
          </p:nvGrpSpPr>
          <p:grpSpPr>
            <a:xfrm>
              <a:off x="4052127" y="1539480"/>
              <a:ext cx="842528" cy="540338"/>
              <a:chOff x="0" y="0"/>
              <a:chExt cx="1843689" cy="1003935"/>
            </a:xfrm>
          </p:grpSpPr>
          <p:sp>
            <p:nvSpPr>
              <p:cNvPr id="6" name="Arc 5">
                <a:extLst>
                  <a:ext uri="{FF2B5EF4-FFF2-40B4-BE49-F238E27FC236}">
                    <a16:creationId xmlns:a16="http://schemas.microsoft.com/office/drawing/2014/main" id="{4203D727-3260-D52B-27CB-E3D130EEC8EB}"/>
                  </a:ext>
                </a:extLst>
              </p:cNvPr>
              <p:cNvSpPr/>
              <p:nvPr/>
            </p:nvSpPr>
            <p:spPr>
              <a:xfrm>
                <a:off x="0" y="0"/>
                <a:ext cx="526473" cy="1003935"/>
              </a:xfrm>
              <a:prstGeom prst="arc">
                <a:avLst>
                  <a:gd name="adj1" fmla="val 16884110"/>
                  <a:gd name="adj2" fmla="val 4840585"/>
                </a:avLst>
              </a:prstGeom>
              <a:ln w="254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659A838F-F589-35F3-FEC8-8E34C88E3DB1}"/>
                  </a:ext>
                </a:extLst>
              </p:cNvPr>
              <p:cNvCxnSpPr/>
              <p:nvPr/>
            </p:nvCxnSpPr>
            <p:spPr>
              <a:xfrm>
                <a:off x="356936" y="32084"/>
                <a:ext cx="731520" cy="0"/>
              </a:xfrm>
              <a:prstGeom prst="line">
                <a:avLst/>
              </a:prstGeom>
              <a:ln w="254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82C716B6-561B-89FE-D8C0-FC4FDD246ECC}"/>
                  </a:ext>
                </a:extLst>
              </p:cNvPr>
              <p:cNvCxnSpPr/>
              <p:nvPr/>
            </p:nvCxnSpPr>
            <p:spPr>
              <a:xfrm>
                <a:off x="348915" y="974558"/>
                <a:ext cx="731520" cy="0"/>
              </a:xfrm>
              <a:prstGeom prst="line">
                <a:avLst/>
              </a:prstGeom>
              <a:ln w="254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27EAD6A1-9131-251F-9736-EC57E11FD8D6}"/>
                  </a:ext>
                </a:extLst>
              </p:cNvPr>
              <p:cNvSpPr/>
              <p:nvPr/>
            </p:nvSpPr>
            <p:spPr>
              <a:xfrm>
                <a:off x="1086852" y="31082"/>
                <a:ext cx="756837" cy="452580"/>
              </a:xfrm>
              <a:custGeom>
                <a:avLst/>
                <a:gdLst>
                  <a:gd name="connsiteX0" fmla="*/ 0 w 736783"/>
                  <a:gd name="connsiteY0" fmla="*/ 21522 h 488590"/>
                  <a:gd name="connsiteX1" fmla="*/ 217088 w 736783"/>
                  <a:gd name="connsiteY1" fmla="*/ 21522 h 488590"/>
                  <a:gd name="connsiteX2" fmla="*/ 532852 w 736783"/>
                  <a:gd name="connsiteY2" fmla="*/ 245188 h 488590"/>
                  <a:gd name="connsiteX3" fmla="*/ 736783 w 736783"/>
                  <a:gd name="connsiteY3" fmla="*/ 488590 h 488590"/>
                  <a:gd name="connsiteX0" fmla="*/ 0 w 736783"/>
                  <a:gd name="connsiteY0" fmla="*/ 13602 h 498180"/>
                  <a:gd name="connsiteX1" fmla="*/ 217088 w 736783"/>
                  <a:gd name="connsiteY1" fmla="*/ 31112 h 498180"/>
                  <a:gd name="connsiteX2" fmla="*/ 532852 w 736783"/>
                  <a:gd name="connsiteY2" fmla="*/ 254778 h 498180"/>
                  <a:gd name="connsiteX3" fmla="*/ 736783 w 736783"/>
                  <a:gd name="connsiteY3" fmla="*/ 498180 h 498180"/>
                  <a:gd name="connsiteX0" fmla="*/ 0 w 736783"/>
                  <a:gd name="connsiteY0" fmla="*/ 7303 h 491881"/>
                  <a:gd name="connsiteX1" fmla="*/ 217088 w 736783"/>
                  <a:gd name="connsiteY1" fmla="*/ 24813 h 491881"/>
                  <a:gd name="connsiteX2" fmla="*/ 532852 w 736783"/>
                  <a:gd name="connsiteY2" fmla="*/ 248479 h 491881"/>
                  <a:gd name="connsiteX3" fmla="*/ 736783 w 736783"/>
                  <a:gd name="connsiteY3" fmla="*/ 491881 h 491881"/>
                  <a:gd name="connsiteX0" fmla="*/ 0 w 736783"/>
                  <a:gd name="connsiteY0" fmla="*/ 100 h 484678"/>
                  <a:gd name="connsiteX1" fmla="*/ 337434 w 736783"/>
                  <a:gd name="connsiteY1" fmla="*/ 85843 h 484678"/>
                  <a:gd name="connsiteX2" fmla="*/ 532852 w 736783"/>
                  <a:gd name="connsiteY2" fmla="*/ 241276 h 484678"/>
                  <a:gd name="connsiteX3" fmla="*/ 736783 w 736783"/>
                  <a:gd name="connsiteY3" fmla="*/ 484678 h 484678"/>
                  <a:gd name="connsiteX0" fmla="*/ 0 w 736783"/>
                  <a:gd name="connsiteY0" fmla="*/ 97 h 484675"/>
                  <a:gd name="connsiteX1" fmla="*/ 337434 w 736783"/>
                  <a:gd name="connsiteY1" fmla="*/ 85840 h 484675"/>
                  <a:gd name="connsiteX2" fmla="*/ 516806 w 736783"/>
                  <a:gd name="connsiteY2" fmla="*/ 229237 h 484675"/>
                  <a:gd name="connsiteX3" fmla="*/ 736783 w 736783"/>
                  <a:gd name="connsiteY3" fmla="*/ 484675 h 484675"/>
                  <a:gd name="connsiteX0" fmla="*/ 0 w 736783"/>
                  <a:gd name="connsiteY0" fmla="*/ 124 h 484702"/>
                  <a:gd name="connsiteX1" fmla="*/ 337434 w 736783"/>
                  <a:gd name="connsiteY1" fmla="*/ 85867 h 484702"/>
                  <a:gd name="connsiteX2" fmla="*/ 516806 w 736783"/>
                  <a:gd name="connsiteY2" fmla="*/ 229264 h 484702"/>
                  <a:gd name="connsiteX3" fmla="*/ 736783 w 736783"/>
                  <a:gd name="connsiteY3" fmla="*/ 484702 h 484702"/>
                  <a:gd name="connsiteX0" fmla="*/ 0 w 736783"/>
                  <a:gd name="connsiteY0" fmla="*/ 103 h 484681"/>
                  <a:gd name="connsiteX1" fmla="*/ 337434 w 736783"/>
                  <a:gd name="connsiteY1" fmla="*/ 85846 h 484681"/>
                  <a:gd name="connsiteX2" fmla="*/ 552910 w 736783"/>
                  <a:gd name="connsiteY2" fmla="*/ 249303 h 484681"/>
                  <a:gd name="connsiteX3" fmla="*/ 736783 w 736783"/>
                  <a:gd name="connsiteY3" fmla="*/ 484681 h 484681"/>
                  <a:gd name="connsiteX0" fmla="*/ 0 w 776898"/>
                  <a:gd name="connsiteY0" fmla="*/ 103 h 484681"/>
                  <a:gd name="connsiteX1" fmla="*/ 337434 w 776898"/>
                  <a:gd name="connsiteY1" fmla="*/ 85846 h 484681"/>
                  <a:gd name="connsiteX2" fmla="*/ 552910 w 776898"/>
                  <a:gd name="connsiteY2" fmla="*/ 249303 h 484681"/>
                  <a:gd name="connsiteX3" fmla="*/ 776898 w 776898"/>
                  <a:gd name="connsiteY3" fmla="*/ 484681 h 484681"/>
                  <a:gd name="connsiteX0" fmla="*/ 0 w 756837"/>
                  <a:gd name="connsiteY0" fmla="*/ 103 h 452585"/>
                  <a:gd name="connsiteX1" fmla="*/ 337434 w 756837"/>
                  <a:gd name="connsiteY1" fmla="*/ 85846 h 452585"/>
                  <a:gd name="connsiteX2" fmla="*/ 552910 w 756837"/>
                  <a:gd name="connsiteY2" fmla="*/ 249303 h 452585"/>
                  <a:gd name="connsiteX3" fmla="*/ 756837 w 756837"/>
                  <a:gd name="connsiteY3" fmla="*/ 452585 h 452585"/>
                  <a:gd name="connsiteX0" fmla="*/ 0 w 756837"/>
                  <a:gd name="connsiteY0" fmla="*/ 103 h 452585"/>
                  <a:gd name="connsiteX1" fmla="*/ 337434 w 756837"/>
                  <a:gd name="connsiteY1" fmla="*/ 85846 h 452585"/>
                  <a:gd name="connsiteX2" fmla="*/ 552910 w 756837"/>
                  <a:gd name="connsiteY2" fmla="*/ 249303 h 452585"/>
                  <a:gd name="connsiteX3" fmla="*/ 756837 w 756837"/>
                  <a:gd name="connsiteY3" fmla="*/ 452585 h 452585"/>
                  <a:gd name="connsiteX0" fmla="*/ 0 w 756837"/>
                  <a:gd name="connsiteY0" fmla="*/ 103 h 452585"/>
                  <a:gd name="connsiteX1" fmla="*/ 337434 w 756837"/>
                  <a:gd name="connsiteY1" fmla="*/ 85846 h 452585"/>
                  <a:gd name="connsiteX2" fmla="*/ 552910 w 756837"/>
                  <a:gd name="connsiteY2" fmla="*/ 249303 h 452585"/>
                  <a:gd name="connsiteX3" fmla="*/ 756837 w 756837"/>
                  <a:gd name="connsiteY3" fmla="*/ 452585 h 452585"/>
                  <a:gd name="connsiteX0" fmla="*/ 0 w 756837"/>
                  <a:gd name="connsiteY0" fmla="*/ 98 h 452580"/>
                  <a:gd name="connsiteX1" fmla="*/ 337434 w 756837"/>
                  <a:gd name="connsiteY1" fmla="*/ 85841 h 452580"/>
                  <a:gd name="connsiteX2" fmla="*/ 552910 w 756837"/>
                  <a:gd name="connsiteY2" fmla="*/ 233240 h 452580"/>
                  <a:gd name="connsiteX3" fmla="*/ 756837 w 756837"/>
                  <a:gd name="connsiteY3" fmla="*/ 452580 h 4525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56837" h="452580">
                    <a:moveTo>
                      <a:pt x="0" y="98"/>
                    </a:moveTo>
                    <a:cubicBezTo>
                      <a:pt x="112277" y="-2488"/>
                      <a:pt x="245282" y="46984"/>
                      <a:pt x="337434" y="85841"/>
                    </a:cubicBezTo>
                    <a:cubicBezTo>
                      <a:pt x="429586" y="124698"/>
                      <a:pt x="483010" y="172117"/>
                      <a:pt x="552910" y="233240"/>
                    </a:cubicBezTo>
                    <a:cubicBezTo>
                      <a:pt x="622811" y="294363"/>
                      <a:pt x="674099" y="353742"/>
                      <a:pt x="756837" y="452580"/>
                    </a:cubicBezTo>
                  </a:path>
                </a:pathLst>
              </a:custGeom>
              <a:noFill/>
              <a:ln w="254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5642B8E3-A83C-7FB6-1155-00CF5E1BE871}"/>
                  </a:ext>
                </a:extLst>
              </p:cNvPr>
              <p:cNvSpPr/>
              <p:nvPr/>
            </p:nvSpPr>
            <p:spPr>
              <a:xfrm flipV="1">
                <a:off x="1078831" y="481263"/>
                <a:ext cx="756837" cy="490286"/>
              </a:xfrm>
              <a:custGeom>
                <a:avLst/>
                <a:gdLst>
                  <a:gd name="connsiteX0" fmla="*/ 0 w 736783"/>
                  <a:gd name="connsiteY0" fmla="*/ 21522 h 488590"/>
                  <a:gd name="connsiteX1" fmla="*/ 217088 w 736783"/>
                  <a:gd name="connsiteY1" fmla="*/ 21522 h 488590"/>
                  <a:gd name="connsiteX2" fmla="*/ 532852 w 736783"/>
                  <a:gd name="connsiteY2" fmla="*/ 245188 h 488590"/>
                  <a:gd name="connsiteX3" fmla="*/ 736783 w 736783"/>
                  <a:gd name="connsiteY3" fmla="*/ 488590 h 488590"/>
                  <a:gd name="connsiteX0" fmla="*/ 0 w 736783"/>
                  <a:gd name="connsiteY0" fmla="*/ 13602 h 498180"/>
                  <a:gd name="connsiteX1" fmla="*/ 217088 w 736783"/>
                  <a:gd name="connsiteY1" fmla="*/ 31112 h 498180"/>
                  <a:gd name="connsiteX2" fmla="*/ 532852 w 736783"/>
                  <a:gd name="connsiteY2" fmla="*/ 254778 h 498180"/>
                  <a:gd name="connsiteX3" fmla="*/ 736783 w 736783"/>
                  <a:gd name="connsiteY3" fmla="*/ 498180 h 498180"/>
                  <a:gd name="connsiteX0" fmla="*/ 0 w 736783"/>
                  <a:gd name="connsiteY0" fmla="*/ 7303 h 491881"/>
                  <a:gd name="connsiteX1" fmla="*/ 217088 w 736783"/>
                  <a:gd name="connsiteY1" fmla="*/ 24813 h 491881"/>
                  <a:gd name="connsiteX2" fmla="*/ 532852 w 736783"/>
                  <a:gd name="connsiteY2" fmla="*/ 248479 h 491881"/>
                  <a:gd name="connsiteX3" fmla="*/ 736783 w 736783"/>
                  <a:gd name="connsiteY3" fmla="*/ 491881 h 491881"/>
                  <a:gd name="connsiteX0" fmla="*/ 0 w 736783"/>
                  <a:gd name="connsiteY0" fmla="*/ 100 h 484678"/>
                  <a:gd name="connsiteX1" fmla="*/ 337434 w 736783"/>
                  <a:gd name="connsiteY1" fmla="*/ 85843 h 484678"/>
                  <a:gd name="connsiteX2" fmla="*/ 532852 w 736783"/>
                  <a:gd name="connsiteY2" fmla="*/ 241276 h 484678"/>
                  <a:gd name="connsiteX3" fmla="*/ 736783 w 736783"/>
                  <a:gd name="connsiteY3" fmla="*/ 484678 h 484678"/>
                  <a:gd name="connsiteX0" fmla="*/ 0 w 736783"/>
                  <a:gd name="connsiteY0" fmla="*/ 97 h 484675"/>
                  <a:gd name="connsiteX1" fmla="*/ 337434 w 736783"/>
                  <a:gd name="connsiteY1" fmla="*/ 85840 h 484675"/>
                  <a:gd name="connsiteX2" fmla="*/ 516806 w 736783"/>
                  <a:gd name="connsiteY2" fmla="*/ 229237 h 484675"/>
                  <a:gd name="connsiteX3" fmla="*/ 736783 w 736783"/>
                  <a:gd name="connsiteY3" fmla="*/ 484675 h 484675"/>
                  <a:gd name="connsiteX0" fmla="*/ 0 w 736783"/>
                  <a:gd name="connsiteY0" fmla="*/ 124 h 484702"/>
                  <a:gd name="connsiteX1" fmla="*/ 337434 w 736783"/>
                  <a:gd name="connsiteY1" fmla="*/ 85867 h 484702"/>
                  <a:gd name="connsiteX2" fmla="*/ 516806 w 736783"/>
                  <a:gd name="connsiteY2" fmla="*/ 229264 h 484702"/>
                  <a:gd name="connsiteX3" fmla="*/ 736783 w 736783"/>
                  <a:gd name="connsiteY3" fmla="*/ 484702 h 484702"/>
                  <a:gd name="connsiteX0" fmla="*/ 0 w 736783"/>
                  <a:gd name="connsiteY0" fmla="*/ 103 h 484681"/>
                  <a:gd name="connsiteX1" fmla="*/ 337434 w 736783"/>
                  <a:gd name="connsiteY1" fmla="*/ 85846 h 484681"/>
                  <a:gd name="connsiteX2" fmla="*/ 552910 w 736783"/>
                  <a:gd name="connsiteY2" fmla="*/ 249303 h 484681"/>
                  <a:gd name="connsiteX3" fmla="*/ 736783 w 736783"/>
                  <a:gd name="connsiteY3" fmla="*/ 484681 h 484681"/>
                  <a:gd name="connsiteX0" fmla="*/ 0 w 776898"/>
                  <a:gd name="connsiteY0" fmla="*/ 103 h 484681"/>
                  <a:gd name="connsiteX1" fmla="*/ 337434 w 776898"/>
                  <a:gd name="connsiteY1" fmla="*/ 85846 h 484681"/>
                  <a:gd name="connsiteX2" fmla="*/ 552910 w 776898"/>
                  <a:gd name="connsiteY2" fmla="*/ 249303 h 484681"/>
                  <a:gd name="connsiteX3" fmla="*/ 776898 w 776898"/>
                  <a:gd name="connsiteY3" fmla="*/ 484681 h 484681"/>
                  <a:gd name="connsiteX0" fmla="*/ 0 w 756837"/>
                  <a:gd name="connsiteY0" fmla="*/ 103 h 452585"/>
                  <a:gd name="connsiteX1" fmla="*/ 337434 w 756837"/>
                  <a:gd name="connsiteY1" fmla="*/ 85846 h 452585"/>
                  <a:gd name="connsiteX2" fmla="*/ 552910 w 756837"/>
                  <a:gd name="connsiteY2" fmla="*/ 249303 h 452585"/>
                  <a:gd name="connsiteX3" fmla="*/ 756837 w 756837"/>
                  <a:gd name="connsiteY3" fmla="*/ 452585 h 452585"/>
                  <a:gd name="connsiteX0" fmla="*/ 0 w 756837"/>
                  <a:gd name="connsiteY0" fmla="*/ 103 h 452585"/>
                  <a:gd name="connsiteX1" fmla="*/ 337434 w 756837"/>
                  <a:gd name="connsiteY1" fmla="*/ 85846 h 452585"/>
                  <a:gd name="connsiteX2" fmla="*/ 552910 w 756837"/>
                  <a:gd name="connsiteY2" fmla="*/ 249303 h 452585"/>
                  <a:gd name="connsiteX3" fmla="*/ 756837 w 756837"/>
                  <a:gd name="connsiteY3" fmla="*/ 452585 h 452585"/>
                  <a:gd name="connsiteX0" fmla="*/ 0 w 756837"/>
                  <a:gd name="connsiteY0" fmla="*/ 103 h 452585"/>
                  <a:gd name="connsiteX1" fmla="*/ 337434 w 756837"/>
                  <a:gd name="connsiteY1" fmla="*/ 85846 h 452585"/>
                  <a:gd name="connsiteX2" fmla="*/ 552910 w 756837"/>
                  <a:gd name="connsiteY2" fmla="*/ 249303 h 452585"/>
                  <a:gd name="connsiteX3" fmla="*/ 756837 w 756837"/>
                  <a:gd name="connsiteY3" fmla="*/ 452585 h 452585"/>
                  <a:gd name="connsiteX0" fmla="*/ 0 w 756837"/>
                  <a:gd name="connsiteY0" fmla="*/ 98 h 452580"/>
                  <a:gd name="connsiteX1" fmla="*/ 337434 w 756837"/>
                  <a:gd name="connsiteY1" fmla="*/ 85841 h 452580"/>
                  <a:gd name="connsiteX2" fmla="*/ 552910 w 756837"/>
                  <a:gd name="connsiteY2" fmla="*/ 233240 h 452580"/>
                  <a:gd name="connsiteX3" fmla="*/ 756837 w 756837"/>
                  <a:gd name="connsiteY3" fmla="*/ 452580 h 4525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56837" h="452580">
                    <a:moveTo>
                      <a:pt x="0" y="98"/>
                    </a:moveTo>
                    <a:cubicBezTo>
                      <a:pt x="112277" y="-2488"/>
                      <a:pt x="245282" y="46984"/>
                      <a:pt x="337434" y="85841"/>
                    </a:cubicBezTo>
                    <a:cubicBezTo>
                      <a:pt x="429586" y="124698"/>
                      <a:pt x="483010" y="172117"/>
                      <a:pt x="552910" y="233240"/>
                    </a:cubicBezTo>
                    <a:cubicBezTo>
                      <a:pt x="622811" y="294363"/>
                      <a:pt x="674099" y="353742"/>
                      <a:pt x="756837" y="452580"/>
                    </a:cubicBezTo>
                  </a:path>
                </a:pathLst>
              </a:custGeom>
              <a:noFill/>
              <a:ln w="254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F2646D7B-7C17-580F-B66D-67980FD2B66D}"/>
              </a:ext>
            </a:extLst>
          </p:cNvPr>
          <p:cNvGrpSpPr/>
          <p:nvPr/>
        </p:nvGrpSpPr>
        <p:grpSpPr>
          <a:xfrm>
            <a:off x="4087322" y="4470457"/>
            <a:ext cx="1177340" cy="540338"/>
            <a:chOff x="4027995" y="2811404"/>
            <a:chExt cx="1177340" cy="540338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BCF506F0-5B2F-196C-7A4D-FAFFFBFC5A3D}"/>
                </a:ext>
              </a:extLst>
            </p:cNvPr>
            <p:cNvGrpSpPr/>
            <p:nvPr/>
          </p:nvGrpSpPr>
          <p:grpSpPr>
            <a:xfrm>
              <a:off x="4027995" y="2811404"/>
              <a:ext cx="1177340" cy="540338"/>
              <a:chOff x="4012606" y="1539480"/>
              <a:chExt cx="1177340" cy="540338"/>
            </a:xfrm>
          </p:grpSpPr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97B8BF08-CDFD-D345-DD4A-535A3D85849B}"/>
                  </a:ext>
                </a:extLst>
              </p:cNvPr>
              <p:cNvGrpSpPr/>
              <p:nvPr/>
            </p:nvGrpSpPr>
            <p:grpSpPr>
              <a:xfrm>
                <a:off x="4012606" y="1565491"/>
                <a:ext cx="1177340" cy="470421"/>
                <a:chOff x="2075978" y="3029634"/>
                <a:chExt cx="1828369" cy="798731"/>
              </a:xfrm>
            </p:grpSpPr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CB79BFA7-EF50-EE2D-F6A3-155B8E38D7A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429000" y="3418028"/>
                  <a:ext cx="47534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2C5ED707-0F0B-F7E8-A45B-9FA8786562FC}"/>
                    </a:ext>
                  </a:extLst>
                </p:cNvPr>
                <p:cNvGrpSpPr/>
                <p:nvPr/>
              </p:nvGrpSpPr>
              <p:grpSpPr>
                <a:xfrm>
                  <a:off x="2075978" y="3029634"/>
                  <a:ext cx="426010" cy="798731"/>
                  <a:chOff x="2075978" y="3029634"/>
                  <a:chExt cx="426010" cy="798731"/>
                </a:xfrm>
              </p:grpSpPr>
              <p:sp>
                <p:nvSpPr>
                  <p:cNvPr id="23" name="Rectangle 22">
                    <a:extLst>
                      <a:ext uri="{FF2B5EF4-FFF2-40B4-BE49-F238E27FC236}">
                        <a16:creationId xmlns:a16="http://schemas.microsoft.com/office/drawing/2014/main" id="{1036F7BE-DDC2-C348-EC57-C56A5DEE5746}"/>
                      </a:ext>
                    </a:extLst>
                  </p:cNvPr>
                  <p:cNvSpPr/>
                  <p:nvPr/>
                </p:nvSpPr>
                <p:spPr>
                  <a:xfrm>
                    <a:off x="2281886" y="3029634"/>
                    <a:ext cx="141955" cy="798731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A8FA6D6F-FCC5-2B7C-92E8-24D5366BDFA3}"/>
                      </a:ext>
                    </a:extLst>
                  </p:cNvPr>
                  <p:cNvCxnSpPr/>
                  <p:nvPr/>
                </p:nvCxnSpPr>
                <p:spPr>
                  <a:xfrm>
                    <a:off x="2075978" y="3199482"/>
                    <a:ext cx="42601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5F8360E6-857B-ADBF-D2D3-BFAEF09AB14C}"/>
                      </a:ext>
                    </a:extLst>
                  </p:cNvPr>
                  <p:cNvCxnSpPr/>
                  <p:nvPr/>
                </p:nvCxnSpPr>
                <p:spPr>
                  <a:xfrm>
                    <a:off x="2075978" y="3627731"/>
                    <a:ext cx="42601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C4C9C2B3-55F3-0DAD-9CE0-C933DAECA04C}"/>
                  </a:ext>
                </a:extLst>
              </p:cNvPr>
              <p:cNvGrpSpPr/>
              <p:nvPr/>
            </p:nvGrpSpPr>
            <p:grpSpPr>
              <a:xfrm>
                <a:off x="4052127" y="1539480"/>
                <a:ext cx="842528" cy="540338"/>
                <a:chOff x="0" y="0"/>
                <a:chExt cx="1843689" cy="1003935"/>
              </a:xfrm>
            </p:grpSpPr>
            <p:sp>
              <p:nvSpPr>
                <p:cNvPr id="16" name="Arc 15">
                  <a:extLst>
                    <a:ext uri="{FF2B5EF4-FFF2-40B4-BE49-F238E27FC236}">
                      <a16:creationId xmlns:a16="http://schemas.microsoft.com/office/drawing/2014/main" id="{C1117749-27FB-7A1B-BCBF-2E200786184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526473" cy="1003935"/>
                </a:xfrm>
                <a:prstGeom prst="arc">
                  <a:avLst>
                    <a:gd name="adj1" fmla="val 16884110"/>
                    <a:gd name="adj2" fmla="val 4840585"/>
                  </a:avLst>
                </a:prstGeom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69C59854-5091-48CE-636C-75572F659071}"/>
                    </a:ext>
                  </a:extLst>
                </p:cNvPr>
                <p:cNvCxnSpPr/>
                <p:nvPr/>
              </p:nvCxnSpPr>
              <p:spPr>
                <a:xfrm>
                  <a:off x="356936" y="32084"/>
                  <a:ext cx="731520" cy="0"/>
                </a:xfrm>
                <a:prstGeom prst="line">
                  <a:avLst/>
                </a:prstGeom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BC1374B4-5E52-8F22-4C61-A9DB76476A3A}"/>
                    </a:ext>
                  </a:extLst>
                </p:cNvPr>
                <p:cNvCxnSpPr/>
                <p:nvPr/>
              </p:nvCxnSpPr>
              <p:spPr>
                <a:xfrm>
                  <a:off x="348915" y="974558"/>
                  <a:ext cx="731520" cy="0"/>
                </a:xfrm>
                <a:prstGeom prst="line">
                  <a:avLst/>
                </a:prstGeom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Freeform: Shape 18">
                  <a:extLst>
                    <a:ext uri="{FF2B5EF4-FFF2-40B4-BE49-F238E27FC236}">
                      <a16:creationId xmlns:a16="http://schemas.microsoft.com/office/drawing/2014/main" id="{4193C4F1-3C09-BBBA-37B0-37671A4698F1}"/>
                    </a:ext>
                  </a:extLst>
                </p:cNvPr>
                <p:cNvSpPr/>
                <p:nvPr/>
              </p:nvSpPr>
              <p:spPr>
                <a:xfrm>
                  <a:off x="1086852" y="31082"/>
                  <a:ext cx="756837" cy="452580"/>
                </a:xfrm>
                <a:custGeom>
                  <a:avLst/>
                  <a:gdLst>
                    <a:gd name="connsiteX0" fmla="*/ 0 w 736783"/>
                    <a:gd name="connsiteY0" fmla="*/ 21522 h 488590"/>
                    <a:gd name="connsiteX1" fmla="*/ 217088 w 736783"/>
                    <a:gd name="connsiteY1" fmla="*/ 21522 h 488590"/>
                    <a:gd name="connsiteX2" fmla="*/ 532852 w 736783"/>
                    <a:gd name="connsiteY2" fmla="*/ 245188 h 488590"/>
                    <a:gd name="connsiteX3" fmla="*/ 736783 w 736783"/>
                    <a:gd name="connsiteY3" fmla="*/ 488590 h 488590"/>
                    <a:gd name="connsiteX0" fmla="*/ 0 w 736783"/>
                    <a:gd name="connsiteY0" fmla="*/ 13602 h 498180"/>
                    <a:gd name="connsiteX1" fmla="*/ 217088 w 736783"/>
                    <a:gd name="connsiteY1" fmla="*/ 31112 h 498180"/>
                    <a:gd name="connsiteX2" fmla="*/ 532852 w 736783"/>
                    <a:gd name="connsiteY2" fmla="*/ 254778 h 498180"/>
                    <a:gd name="connsiteX3" fmla="*/ 736783 w 736783"/>
                    <a:gd name="connsiteY3" fmla="*/ 498180 h 498180"/>
                    <a:gd name="connsiteX0" fmla="*/ 0 w 736783"/>
                    <a:gd name="connsiteY0" fmla="*/ 7303 h 491881"/>
                    <a:gd name="connsiteX1" fmla="*/ 217088 w 736783"/>
                    <a:gd name="connsiteY1" fmla="*/ 24813 h 491881"/>
                    <a:gd name="connsiteX2" fmla="*/ 532852 w 736783"/>
                    <a:gd name="connsiteY2" fmla="*/ 248479 h 491881"/>
                    <a:gd name="connsiteX3" fmla="*/ 736783 w 736783"/>
                    <a:gd name="connsiteY3" fmla="*/ 491881 h 491881"/>
                    <a:gd name="connsiteX0" fmla="*/ 0 w 736783"/>
                    <a:gd name="connsiteY0" fmla="*/ 100 h 484678"/>
                    <a:gd name="connsiteX1" fmla="*/ 337434 w 736783"/>
                    <a:gd name="connsiteY1" fmla="*/ 85843 h 484678"/>
                    <a:gd name="connsiteX2" fmla="*/ 532852 w 736783"/>
                    <a:gd name="connsiteY2" fmla="*/ 241276 h 484678"/>
                    <a:gd name="connsiteX3" fmla="*/ 736783 w 736783"/>
                    <a:gd name="connsiteY3" fmla="*/ 484678 h 484678"/>
                    <a:gd name="connsiteX0" fmla="*/ 0 w 736783"/>
                    <a:gd name="connsiteY0" fmla="*/ 97 h 484675"/>
                    <a:gd name="connsiteX1" fmla="*/ 337434 w 736783"/>
                    <a:gd name="connsiteY1" fmla="*/ 85840 h 484675"/>
                    <a:gd name="connsiteX2" fmla="*/ 516806 w 736783"/>
                    <a:gd name="connsiteY2" fmla="*/ 229237 h 484675"/>
                    <a:gd name="connsiteX3" fmla="*/ 736783 w 736783"/>
                    <a:gd name="connsiteY3" fmla="*/ 484675 h 484675"/>
                    <a:gd name="connsiteX0" fmla="*/ 0 w 736783"/>
                    <a:gd name="connsiteY0" fmla="*/ 124 h 484702"/>
                    <a:gd name="connsiteX1" fmla="*/ 337434 w 736783"/>
                    <a:gd name="connsiteY1" fmla="*/ 85867 h 484702"/>
                    <a:gd name="connsiteX2" fmla="*/ 516806 w 736783"/>
                    <a:gd name="connsiteY2" fmla="*/ 229264 h 484702"/>
                    <a:gd name="connsiteX3" fmla="*/ 736783 w 736783"/>
                    <a:gd name="connsiteY3" fmla="*/ 484702 h 484702"/>
                    <a:gd name="connsiteX0" fmla="*/ 0 w 736783"/>
                    <a:gd name="connsiteY0" fmla="*/ 103 h 484681"/>
                    <a:gd name="connsiteX1" fmla="*/ 337434 w 736783"/>
                    <a:gd name="connsiteY1" fmla="*/ 85846 h 484681"/>
                    <a:gd name="connsiteX2" fmla="*/ 552910 w 736783"/>
                    <a:gd name="connsiteY2" fmla="*/ 249303 h 484681"/>
                    <a:gd name="connsiteX3" fmla="*/ 736783 w 736783"/>
                    <a:gd name="connsiteY3" fmla="*/ 484681 h 484681"/>
                    <a:gd name="connsiteX0" fmla="*/ 0 w 776898"/>
                    <a:gd name="connsiteY0" fmla="*/ 103 h 484681"/>
                    <a:gd name="connsiteX1" fmla="*/ 337434 w 776898"/>
                    <a:gd name="connsiteY1" fmla="*/ 85846 h 484681"/>
                    <a:gd name="connsiteX2" fmla="*/ 552910 w 776898"/>
                    <a:gd name="connsiteY2" fmla="*/ 249303 h 484681"/>
                    <a:gd name="connsiteX3" fmla="*/ 776898 w 776898"/>
                    <a:gd name="connsiteY3" fmla="*/ 484681 h 484681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98 h 452580"/>
                    <a:gd name="connsiteX1" fmla="*/ 337434 w 756837"/>
                    <a:gd name="connsiteY1" fmla="*/ 85841 h 452580"/>
                    <a:gd name="connsiteX2" fmla="*/ 552910 w 756837"/>
                    <a:gd name="connsiteY2" fmla="*/ 233240 h 452580"/>
                    <a:gd name="connsiteX3" fmla="*/ 756837 w 756837"/>
                    <a:gd name="connsiteY3" fmla="*/ 452580 h 4525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6837" h="452580">
                      <a:moveTo>
                        <a:pt x="0" y="98"/>
                      </a:moveTo>
                      <a:cubicBezTo>
                        <a:pt x="112277" y="-2488"/>
                        <a:pt x="245282" y="46984"/>
                        <a:pt x="337434" y="85841"/>
                      </a:cubicBezTo>
                      <a:cubicBezTo>
                        <a:pt x="429586" y="124698"/>
                        <a:pt x="483010" y="172117"/>
                        <a:pt x="552910" y="233240"/>
                      </a:cubicBezTo>
                      <a:cubicBezTo>
                        <a:pt x="622811" y="294363"/>
                        <a:pt x="674099" y="353742"/>
                        <a:pt x="756837" y="452580"/>
                      </a:cubicBezTo>
                    </a:path>
                  </a:pathLst>
                </a:custGeom>
                <a:noFill/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5499AE57-134E-72FE-16CF-584EDFB4A94F}"/>
                    </a:ext>
                  </a:extLst>
                </p:cNvPr>
                <p:cNvSpPr/>
                <p:nvPr/>
              </p:nvSpPr>
              <p:spPr>
                <a:xfrm flipV="1">
                  <a:off x="1078831" y="481263"/>
                  <a:ext cx="756837" cy="490286"/>
                </a:xfrm>
                <a:custGeom>
                  <a:avLst/>
                  <a:gdLst>
                    <a:gd name="connsiteX0" fmla="*/ 0 w 736783"/>
                    <a:gd name="connsiteY0" fmla="*/ 21522 h 488590"/>
                    <a:gd name="connsiteX1" fmla="*/ 217088 w 736783"/>
                    <a:gd name="connsiteY1" fmla="*/ 21522 h 488590"/>
                    <a:gd name="connsiteX2" fmla="*/ 532852 w 736783"/>
                    <a:gd name="connsiteY2" fmla="*/ 245188 h 488590"/>
                    <a:gd name="connsiteX3" fmla="*/ 736783 w 736783"/>
                    <a:gd name="connsiteY3" fmla="*/ 488590 h 488590"/>
                    <a:gd name="connsiteX0" fmla="*/ 0 w 736783"/>
                    <a:gd name="connsiteY0" fmla="*/ 13602 h 498180"/>
                    <a:gd name="connsiteX1" fmla="*/ 217088 w 736783"/>
                    <a:gd name="connsiteY1" fmla="*/ 31112 h 498180"/>
                    <a:gd name="connsiteX2" fmla="*/ 532852 w 736783"/>
                    <a:gd name="connsiteY2" fmla="*/ 254778 h 498180"/>
                    <a:gd name="connsiteX3" fmla="*/ 736783 w 736783"/>
                    <a:gd name="connsiteY3" fmla="*/ 498180 h 498180"/>
                    <a:gd name="connsiteX0" fmla="*/ 0 w 736783"/>
                    <a:gd name="connsiteY0" fmla="*/ 7303 h 491881"/>
                    <a:gd name="connsiteX1" fmla="*/ 217088 w 736783"/>
                    <a:gd name="connsiteY1" fmla="*/ 24813 h 491881"/>
                    <a:gd name="connsiteX2" fmla="*/ 532852 w 736783"/>
                    <a:gd name="connsiteY2" fmla="*/ 248479 h 491881"/>
                    <a:gd name="connsiteX3" fmla="*/ 736783 w 736783"/>
                    <a:gd name="connsiteY3" fmla="*/ 491881 h 491881"/>
                    <a:gd name="connsiteX0" fmla="*/ 0 w 736783"/>
                    <a:gd name="connsiteY0" fmla="*/ 100 h 484678"/>
                    <a:gd name="connsiteX1" fmla="*/ 337434 w 736783"/>
                    <a:gd name="connsiteY1" fmla="*/ 85843 h 484678"/>
                    <a:gd name="connsiteX2" fmla="*/ 532852 w 736783"/>
                    <a:gd name="connsiteY2" fmla="*/ 241276 h 484678"/>
                    <a:gd name="connsiteX3" fmla="*/ 736783 w 736783"/>
                    <a:gd name="connsiteY3" fmla="*/ 484678 h 484678"/>
                    <a:gd name="connsiteX0" fmla="*/ 0 w 736783"/>
                    <a:gd name="connsiteY0" fmla="*/ 97 h 484675"/>
                    <a:gd name="connsiteX1" fmla="*/ 337434 w 736783"/>
                    <a:gd name="connsiteY1" fmla="*/ 85840 h 484675"/>
                    <a:gd name="connsiteX2" fmla="*/ 516806 w 736783"/>
                    <a:gd name="connsiteY2" fmla="*/ 229237 h 484675"/>
                    <a:gd name="connsiteX3" fmla="*/ 736783 w 736783"/>
                    <a:gd name="connsiteY3" fmla="*/ 484675 h 484675"/>
                    <a:gd name="connsiteX0" fmla="*/ 0 w 736783"/>
                    <a:gd name="connsiteY0" fmla="*/ 124 h 484702"/>
                    <a:gd name="connsiteX1" fmla="*/ 337434 w 736783"/>
                    <a:gd name="connsiteY1" fmla="*/ 85867 h 484702"/>
                    <a:gd name="connsiteX2" fmla="*/ 516806 w 736783"/>
                    <a:gd name="connsiteY2" fmla="*/ 229264 h 484702"/>
                    <a:gd name="connsiteX3" fmla="*/ 736783 w 736783"/>
                    <a:gd name="connsiteY3" fmla="*/ 484702 h 484702"/>
                    <a:gd name="connsiteX0" fmla="*/ 0 w 736783"/>
                    <a:gd name="connsiteY0" fmla="*/ 103 h 484681"/>
                    <a:gd name="connsiteX1" fmla="*/ 337434 w 736783"/>
                    <a:gd name="connsiteY1" fmla="*/ 85846 h 484681"/>
                    <a:gd name="connsiteX2" fmla="*/ 552910 w 736783"/>
                    <a:gd name="connsiteY2" fmla="*/ 249303 h 484681"/>
                    <a:gd name="connsiteX3" fmla="*/ 736783 w 736783"/>
                    <a:gd name="connsiteY3" fmla="*/ 484681 h 484681"/>
                    <a:gd name="connsiteX0" fmla="*/ 0 w 776898"/>
                    <a:gd name="connsiteY0" fmla="*/ 103 h 484681"/>
                    <a:gd name="connsiteX1" fmla="*/ 337434 w 776898"/>
                    <a:gd name="connsiteY1" fmla="*/ 85846 h 484681"/>
                    <a:gd name="connsiteX2" fmla="*/ 552910 w 776898"/>
                    <a:gd name="connsiteY2" fmla="*/ 249303 h 484681"/>
                    <a:gd name="connsiteX3" fmla="*/ 776898 w 776898"/>
                    <a:gd name="connsiteY3" fmla="*/ 484681 h 484681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98 h 452580"/>
                    <a:gd name="connsiteX1" fmla="*/ 337434 w 756837"/>
                    <a:gd name="connsiteY1" fmla="*/ 85841 h 452580"/>
                    <a:gd name="connsiteX2" fmla="*/ 552910 w 756837"/>
                    <a:gd name="connsiteY2" fmla="*/ 233240 h 452580"/>
                    <a:gd name="connsiteX3" fmla="*/ 756837 w 756837"/>
                    <a:gd name="connsiteY3" fmla="*/ 452580 h 4525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6837" h="452580">
                      <a:moveTo>
                        <a:pt x="0" y="98"/>
                      </a:moveTo>
                      <a:cubicBezTo>
                        <a:pt x="112277" y="-2488"/>
                        <a:pt x="245282" y="46984"/>
                        <a:pt x="337434" y="85841"/>
                      </a:cubicBezTo>
                      <a:cubicBezTo>
                        <a:pt x="429586" y="124698"/>
                        <a:pt x="483010" y="172117"/>
                        <a:pt x="552910" y="233240"/>
                      </a:cubicBezTo>
                      <a:cubicBezTo>
                        <a:pt x="622811" y="294363"/>
                        <a:pt x="674099" y="353742"/>
                        <a:pt x="756837" y="452580"/>
                      </a:cubicBezTo>
                    </a:path>
                  </a:pathLst>
                </a:custGeom>
                <a:noFill/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3371DAEB-6B6C-D3EC-BA7A-E4ED58DE0714}"/>
                </a:ext>
              </a:extLst>
            </p:cNvPr>
            <p:cNvSpPr/>
            <p:nvPr/>
          </p:nvSpPr>
          <p:spPr>
            <a:xfrm>
              <a:off x="4913709" y="3020801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A17BC8E-01F1-C5B4-012B-E252052416EF}"/>
              </a:ext>
            </a:extLst>
          </p:cNvPr>
          <p:cNvGrpSpPr/>
          <p:nvPr/>
        </p:nvGrpSpPr>
        <p:grpSpPr>
          <a:xfrm>
            <a:off x="4058344" y="5518053"/>
            <a:ext cx="1177340" cy="540338"/>
            <a:chOff x="4027995" y="2811404"/>
            <a:chExt cx="1177340" cy="540338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94B9F77E-71A0-8AEB-8A0C-152253DC4799}"/>
                </a:ext>
              </a:extLst>
            </p:cNvPr>
            <p:cNvGrpSpPr/>
            <p:nvPr/>
          </p:nvGrpSpPr>
          <p:grpSpPr>
            <a:xfrm>
              <a:off x="4027995" y="2811404"/>
              <a:ext cx="1177340" cy="540338"/>
              <a:chOff x="4012606" y="1539480"/>
              <a:chExt cx="1177340" cy="540338"/>
            </a:xfrm>
          </p:grpSpPr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E4AC4590-612B-5E66-7697-AD87241130B1}"/>
                  </a:ext>
                </a:extLst>
              </p:cNvPr>
              <p:cNvGrpSpPr/>
              <p:nvPr/>
            </p:nvGrpSpPr>
            <p:grpSpPr>
              <a:xfrm>
                <a:off x="4012606" y="1565491"/>
                <a:ext cx="1177340" cy="470421"/>
                <a:chOff x="2075978" y="3029634"/>
                <a:chExt cx="1828369" cy="798731"/>
              </a:xfrm>
            </p:grpSpPr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854D89BA-DBF4-DDE7-AB63-28828610AA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429000" y="3418028"/>
                  <a:ext cx="47534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78C4691F-2005-F91F-DF09-4896CEF93D9D}"/>
                    </a:ext>
                  </a:extLst>
                </p:cNvPr>
                <p:cNvGrpSpPr/>
                <p:nvPr/>
              </p:nvGrpSpPr>
              <p:grpSpPr>
                <a:xfrm>
                  <a:off x="2075978" y="3029634"/>
                  <a:ext cx="426010" cy="798731"/>
                  <a:chOff x="2075978" y="3029634"/>
                  <a:chExt cx="426010" cy="798731"/>
                </a:xfrm>
              </p:grpSpPr>
              <p:sp>
                <p:nvSpPr>
                  <p:cNvPr id="42" name="Rectangle 41">
                    <a:extLst>
                      <a:ext uri="{FF2B5EF4-FFF2-40B4-BE49-F238E27FC236}">
                        <a16:creationId xmlns:a16="http://schemas.microsoft.com/office/drawing/2014/main" id="{5D79EF2F-6D68-B9B3-7FCC-2E10A82F64A1}"/>
                      </a:ext>
                    </a:extLst>
                  </p:cNvPr>
                  <p:cNvSpPr/>
                  <p:nvPr/>
                </p:nvSpPr>
                <p:spPr>
                  <a:xfrm>
                    <a:off x="2281886" y="3029634"/>
                    <a:ext cx="141955" cy="798731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DBFA69B1-E5FF-2A12-FF1A-330202A313A3}"/>
                      </a:ext>
                    </a:extLst>
                  </p:cNvPr>
                  <p:cNvCxnSpPr/>
                  <p:nvPr/>
                </p:nvCxnSpPr>
                <p:spPr>
                  <a:xfrm>
                    <a:off x="2075978" y="3199482"/>
                    <a:ext cx="42601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D90C19AA-26D3-13EC-2B4C-71DF1DBFA0FB}"/>
                      </a:ext>
                    </a:extLst>
                  </p:cNvPr>
                  <p:cNvCxnSpPr/>
                  <p:nvPr/>
                </p:nvCxnSpPr>
                <p:spPr>
                  <a:xfrm>
                    <a:off x="2075978" y="3627731"/>
                    <a:ext cx="42601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FF60A577-773B-7BBC-86EB-9E3607F61DF8}"/>
                  </a:ext>
                </a:extLst>
              </p:cNvPr>
              <p:cNvGrpSpPr/>
              <p:nvPr/>
            </p:nvGrpSpPr>
            <p:grpSpPr>
              <a:xfrm>
                <a:off x="4052127" y="1539480"/>
                <a:ext cx="842528" cy="540338"/>
                <a:chOff x="0" y="0"/>
                <a:chExt cx="1843689" cy="1003935"/>
              </a:xfrm>
            </p:grpSpPr>
            <p:sp>
              <p:nvSpPr>
                <p:cNvPr id="35" name="Arc 34">
                  <a:extLst>
                    <a:ext uri="{FF2B5EF4-FFF2-40B4-BE49-F238E27FC236}">
                      <a16:creationId xmlns:a16="http://schemas.microsoft.com/office/drawing/2014/main" id="{DDA31F6D-443F-F91E-E479-069229FB72C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526473" cy="1003935"/>
                </a:xfrm>
                <a:prstGeom prst="arc">
                  <a:avLst>
                    <a:gd name="adj1" fmla="val 16884110"/>
                    <a:gd name="adj2" fmla="val 4840585"/>
                  </a:avLst>
                </a:prstGeom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C9B392B8-0E46-B6CA-3F3C-D0C5F53ECAAB}"/>
                    </a:ext>
                  </a:extLst>
                </p:cNvPr>
                <p:cNvCxnSpPr/>
                <p:nvPr/>
              </p:nvCxnSpPr>
              <p:spPr>
                <a:xfrm>
                  <a:off x="356936" y="32084"/>
                  <a:ext cx="731520" cy="0"/>
                </a:xfrm>
                <a:prstGeom prst="line">
                  <a:avLst/>
                </a:prstGeom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081B4291-7E9F-E041-D94D-EF231DBF788A}"/>
                    </a:ext>
                  </a:extLst>
                </p:cNvPr>
                <p:cNvCxnSpPr/>
                <p:nvPr/>
              </p:nvCxnSpPr>
              <p:spPr>
                <a:xfrm>
                  <a:off x="348915" y="974558"/>
                  <a:ext cx="731520" cy="0"/>
                </a:xfrm>
                <a:prstGeom prst="line">
                  <a:avLst/>
                </a:prstGeom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8" name="Freeform: Shape 37">
                  <a:extLst>
                    <a:ext uri="{FF2B5EF4-FFF2-40B4-BE49-F238E27FC236}">
                      <a16:creationId xmlns:a16="http://schemas.microsoft.com/office/drawing/2014/main" id="{6B253AC8-6229-923E-AE71-B8C73179EBD3}"/>
                    </a:ext>
                  </a:extLst>
                </p:cNvPr>
                <p:cNvSpPr/>
                <p:nvPr/>
              </p:nvSpPr>
              <p:spPr>
                <a:xfrm>
                  <a:off x="1086852" y="31082"/>
                  <a:ext cx="756837" cy="452580"/>
                </a:xfrm>
                <a:custGeom>
                  <a:avLst/>
                  <a:gdLst>
                    <a:gd name="connsiteX0" fmla="*/ 0 w 736783"/>
                    <a:gd name="connsiteY0" fmla="*/ 21522 h 488590"/>
                    <a:gd name="connsiteX1" fmla="*/ 217088 w 736783"/>
                    <a:gd name="connsiteY1" fmla="*/ 21522 h 488590"/>
                    <a:gd name="connsiteX2" fmla="*/ 532852 w 736783"/>
                    <a:gd name="connsiteY2" fmla="*/ 245188 h 488590"/>
                    <a:gd name="connsiteX3" fmla="*/ 736783 w 736783"/>
                    <a:gd name="connsiteY3" fmla="*/ 488590 h 488590"/>
                    <a:gd name="connsiteX0" fmla="*/ 0 w 736783"/>
                    <a:gd name="connsiteY0" fmla="*/ 13602 h 498180"/>
                    <a:gd name="connsiteX1" fmla="*/ 217088 w 736783"/>
                    <a:gd name="connsiteY1" fmla="*/ 31112 h 498180"/>
                    <a:gd name="connsiteX2" fmla="*/ 532852 w 736783"/>
                    <a:gd name="connsiteY2" fmla="*/ 254778 h 498180"/>
                    <a:gd name="connsiteX3" fmla="*/ 736783 w 736783"/>
                    <a:gd name="connsiteY3" fmla="*/ 498180 h 498180"/>
                    <a:gd name="connsiteX0" fmla="*/ 0 w 736783"/>
                    <a:gd name="connsiteY0" fmla="*/ 7303 h 491881"/>
                    <a:gd name="connsiteX1" fmla="*/ 217088 w 736783"/>
                    <a:gd name="connsiteY1" fmla="*/ 24813 h 491881"/>
                    <a:gd name="connsiteX2" fmla="*/ 532852 w 736783"/>
                    <a:gd name="connsiteY2" fmla="*/ 248479 h 491881"/>
                    <a:gd name="connsiteX3" fmla="*/ 736783 w 736783"/>
                    <a:gd name="connsiteY3" fmla="*/ 491881 h 491881"/>
                    <a:gd name="connsiteX0" fmla="*/ 0 w 736783"/>
                    <a:gd name="connsiteY0" fmla="*/ 100 h 484678"/>
                    <a:gd name="connsiteX1" fmla="*/ 337434 w 736783"/>
                    <a:gd name="connsiteY1" fmla="*/ 85843 h 484678"/>
                    <a:gd name="connsiteX2" fmla="*/ 532852 w 736783"/>
                    <a:gd name="connsiteY2" fmla="*/ 241276 h 484678"/>
                    <a:gd name="connsiteX3" fmla="*/ 736783 w 736783"/>
                    <a:gd name="connsiteY3" fmla="*/ 484678 h 484678"/>
                    <a:gd name="connsiteX0" fmla="*/ 0 w 736783"/>
                    <a:gd name="connsiteY0" fmla="*/ 97 h 484675"/>
                    <a:gd name="connsiteX1" fmla="*/ 337434 w 736783"/>
                    <a:gd name="connsiteY1" fmla="*/ 85840 h 484675"/>
                    <a:gd name="connsiteX2" fmla="*/ 516806 w 736783"/>
                    <a:gd name="connsiteY2" fmla="*/ 229237 h 484675"/>
                    <a:gd name="connsiteX3" fmla="*/ 736783 w 736783"/>
                    <a:gd name="connsiteY3" fmla="*/ 484675 h 484675"/>
                    <a:gd name="connsiteX0" fmla="*/ 0 w 736783"/>
                    <a:gd name="connsiteY0" fmla="*/ 124 h 484702"/>
                    <a:gd name="connsiteX1" fmla="*/ 337434 w 736783"/>
                    <a:gd name="connsiteY1" fmla="*/ 85867 h 484702"/>
                    <a:gd name="connsiteX2" fmla="*/ 516806 w 736783"/>
                    <a:gd name="connsiteY2" fmla="*/ 229264 h 484702"/>
                    <a:gd name="connsiteX3" fmla="*/ 736783 w 736783"/>
                    <a:gd name="connsiteY3" fmla="*/ 484702 h 484702"/>
                    <a:gd name="connsiteX0" fmla="*/ 0 w 736783"/>
                    <a:gd name="connsiteY0" fmla="*/ 103 h 484681"/>
                    <a:gd name="connsiteX1" fmla="*/ 337434 w 736783"/>
                    <a:gd name="connsiteY1" fmla="*/ 85846 h 484681"/>
                    <a:gd name="connsiteX2" fmla="*/ 552910 w 736783"/>
                    <a:gd name="connsiteY2" fmla="*/ 249303 h 484681"/>
                    <a:gd name="connsiteX3" fmla="*/ 736783 w 736783"/>
                    <a:gd name="connsiteY3" fmla="*/ 484681 h 484681"/>
                    <a:gd name="connsiteX0" fmla="*/ 0 w 776898"/>
                    <a:gd name="connsiteY0" fmla="*/ 103 h 484681"/>
                    <a:gd name="connsiteX1" fmla="*/ 337434 w 776898"/>
                    <a:gd name="connsiteY1" fmla="*/ 85846 h 484681"/>
                    <a:gd name="connsiteX2" fmla="*/ 552910 w 776898"/>
                    <a:gd name="connsiteY2" fmla="*/ 249303 h 484681"/>
                    <a:gd name="connsiteX3" fmla="*/ 776898 w 776898"/>
                    <a:gd name="connsiteY3" fmla="*/ 484681 h 484681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98 h 452580"/>
                    <a:gd name="connsiteX1" fmla="*/ 337434 w 756837"/>
                    <a:gd name="connsiteY1" fmla="*/ 85841 h 452580"/>
                    <a:gd name="connsiteX2" fmla="*/ 552910 w 756837"/>
                    <a:gd name="connsiteY2" fmla="*/ 233240 h 452580"/>
                    <a:gd name="connsiteX3" fmla="*/ 756837 w 756837"/>
                    <a:gd name="connsiteY3" fmla="*/ 452580 h 4525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6837" h="452580">
                      <a:moveTo>
                        <a:pt x="0" y="98"/>
                      </a:moveTo>
                      <a:cubicBezTo>
                        <a:pt x="112277" y="-2488"/>
                        <a:pt x="245282" y="46984"/>
                        <a:pt x="337434" y="85841"/>
                      </a:cubicBezTo>
                      <a:cubicBezTo>
                        <a:pt x="429586" y="124698"/>
                        <a:pt x="483010" y="172117"/>
                        <a:pt x="552910" y="233240"/>
                      </a:cubicBezTo>
                      <a:cubicBezTo>
                        <a:pt x="622811" y="294363"/>
                        <a:pt x="674099" y="353742"/>
                        <a:pt x="756837" y="452580"/>
                      </a:cubicBezTo>
                    </a:path>
                  </a:pathLst>
                </a:custGeom>
                <a:noFill/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9" name="Freeform: Shape 38">
                  <a:extLst>
                    <a:ext uri="{FF2B5EF4-FFF2-40B4-BE49-F238E27FC236}">
                      <a16:creationId xmlns:a16="http://schemas.microsoft.com/office/drawing/2014/main" id="{B2631396-EA8E-A457-9289-FBF63ABE9D98}"/>
                    </a:ext>
                  </a:extLst>
                </p:cNvPr>
                <p:cNvSpPr/>
                <p:nvPr/>
              </p:nvSpPr>
              <p:spPr>
                <a:xfrm flipV="1">
                  <a:off x="1078831" y="481263"/>
                  <a:ext cx="756837" cy="490286"/>
                </a:xfrm>
                <a:custGeom>
                  <a:avLst/>
                  <a:gdLst>
                    <a:gd name="connsiteX0" fmla="*/ 0 w 736783"/>
                    <a:gd name="connsiteY0" fmla="*/ 21522 h 488590"/>
                    <a:gd name="connsiteX1" fmla="*/ 217088 w 736783"/>
                    <a:gd name="connsiteY1" fmla="*/ 21522 h 488590"/>
                    <a:gd name="connsiteX2" fmla="*/ 532852 w 736783"/>
                    <a:gd name="connsiteY2" fmla="*/ 245188 h 488590"/>
                    <a:gd name="connsiteX3" fmla="*/ 736783 w 736783"/>
                    <a:gd name="connsiteY3" fmla="*/ 488590 h 488590"/>
                    <a:gd name="connsiteX0" fmla="*/ 0 w 736783"/>
                    <a:gd name="connsiteY0" fmla="*/ 13602 h 498180"/>
                    <a:gd name="connsiteX1" fmla="*/ 217088 w 736783"/>
                    <a:gd name="connsiteY1" fmla="*/ 31112 h 498180"/>
                    <a:gd name="connsiteX2" fmla="*/ 532852 w 736783"/>
                    <a:gd name="connsiteY2" fmla="*/ 254778 h 498180"/>
                    <a:gd name="connsiteX3" fmla="*/ 736783 w 736783"/>
                    <a:gd name="connsiteY3" fmla="*/ 498180 h 498180"/>
                    <a:gd name="connsiteX0" fmla="*/ 0 w 736783"/>
                    <a:gd name="connsiteY0" fmla="*/ 7303 h 491881"/>
                    <a:gd name="connsiteX1" fmla="*/ 217088 w 736783"/>
                    <a:gd name="connsiteY1" fmla="*/ 24813 h 491881"/>
                    <a:gd name="connsiteX2" fmla="*/ 532852 w 736783"/>
                    <a:gd name="connsiteY2" fmla="*/ 248479 h 491881"/>
                    <a:gd name="connsiteX3" fmla="*/ 736783 w 736783"/>
                    <a:gd name="connsiteY3" fmla="*/ 491881 h 491881"/>
                    <a:gd name="connsiteX0" fmla="*/ 0 w 736783"/>
                    <a:gd name="connsiteY0" fmla="*/ 100 h 484678"/>
                    <a:gd name="connsiteX1" fmla="*/ 337434 w 736783"/>
                    <a:gd name="connsiteY1" fmla="*/ 85843 h 484678"/>
                    <a:gd name="connsiteX2" fmla="*/ 532852 w 736783"/>
                    <a:gd name="connsiteY2" fmla="*/ 241276 h 484678"/>
                    <a:gd name="connsiteX3" fmla="*/ 736783 w 736783"/>
                    <a:gd name="connsiteY3" fmla="*/ 484678 h 484678"/>
                    <a:gd name="connsiteX0" fmla="*/ 0 w 736783"/>
                    <a:gd name="connsiteY0" fmla="*/ 97 h 484675"/>
                    <a:gd name="connsiteX1" fmla="*/ 337434 w 736783"/>
                    <a:gd name="connsiteY1" fmla="*/ 85840 h 484675"/>
                    <a:gd name="connsiteX2" fmla="*/ 516806 w 736783"/>
                    <a:gd name="connsiteY2" fmla="*/ 229237 h 484675"/>
                    <a:gd name="connsiteX3" fmla="*/ 736783 w 736783"/>
                    <a:gd name="connsiteY3" fmla="*/ 484675 h 484675"/>
                    <a:gd name="connsiteX0" fmla="*/ 0 w 736783"/>
                    <a:gd name="connsiteY0" fmla="*/ 124 h 484702"/>
                    <a:gd name="connsiteX1" fmla="*/ 337434 w 736783"/>
                    <a:gd name="connsiteY1" fmla="*/ 85867 h 484702"/>
                    <a:gd name="connsiteX2" fmla="*/ 516806 w 736783"/>
                    <a:gd name="connsiteY2" fmla="*/ 229264 h 484702"/>
                    <a:gd name="connsiteX3" fmla="*/ 736783 w 736783"/>
                    <a:gd name="connsiteY3" fmla="*/ 484702 h 484702"/>
                    <a:gd name="connsiteX0" fmla="*/ 0 w 736783"/>
                    <a:gd name="connsiteY0" fmla="*/ 103 h 484681"/>
                    <a:gd name="connsiteX1" fmla="*/ 337434 w 736783"/>
                    <a:gd name="connsiteY1" fmla="*/ 85846 h 484681"/>
                    <a:gd name="connsiteX2" fmla="*/ 552910 w 736783"/>
                    <a:gd name="connsiteY2" fmla="*/ 249303 h 484681"/>
                    <a:gd name="connsiteX3" fmla="*/ 736783 w 736783"/>
                    <a:gd name="connsiteY3" fmla="*/ 484681 h 484681"/>
                    <a:gd name="connsiteX0" fmla="*/ 0 w 776898"/>
                    <a:gd name="connsiteY0" fmla="*/ 103 h 484681"/>
                    <a:gd name="connsiteX1" fmla="*/ 337434 w 776898"/>
                    <a:gd name="connsiteY1" fmla="*/ 85846 h 484681"/>
                    <a:gd name="connsiteX2" fmla="*/ 552910 w 776898"/>
                    <a:gd name="connsiteY2" fmla="*/ 249303 h 484681"/>
                    <a:gd name="connsiteX3" fmla="*/ 776898 w 776898"/>
                    <a:gd name="connsiteY3" fmla="*/ 484681 h 484681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98 h 452580"/>
                    <a:gd name="connsiteX1" fmla="*/ 337434 w 756837"/>
                    <a:gd name="connsiteY1" fmla="*/ 85841 h 452580"/>
                    <a:gd name="connsiteX2" fmla="*/ 552910 w 756837"/>
                    <a:gd name="connsiteY2" fmla="*/ 233240 h 452580"/>
                    <a:gd name="connsiteX3" fmla="*/ 756837 w 756837"/>
                    <a:gd name="connsiteY3" fmla="*/ 452580 h 4525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6837" h="452580">
                      <a:moveTo>
                        <a:pt x="0" y="98"/>
                      </a:moveTo>
                      <a:cubicBezTo>
                        <a:pt x="112277" y="-2488"/>
                        <a:pt x="245282" y="46984"/>
                        <a:pt x="337434" y="85841"/>
                      </a:cubicBezTo>
                      <a:cubicBezTo>
                        <a:pt x="429586" y="124698"/>
                        <a:pt x="483010" y="172117"/>
                        <a:pt x="552910" y="233240"/>
                      </a:cubicBezTo>
                      <a:cubicBezTo>
                        <a:pt x="622811" y="294363"/>
                        <a:pt x="674099" y="353742"/>
                        <a:pt x="756837" y="452580"/>
                      </a:cubicBezTo>
                    </a:path>
                  </a:pathLst>
                </a:custGeom>
                <a:noFill/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B5EF8DB9-9715-A279-F3BF-43701715867F}"/>
                </a:ext>
              </a:extLst>
            </p:cNvPr>
            <p:cNvSpPr/>
            <p:nvPr/>
          </p:nvSpPr>
          <p:spPr>
            <a:xfrm>
              <a:off x="4913709" y="3020801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251CA1FE-CAB1-2E64-217E-BDFC3DA04BFB}"/>
              </a:ext>
            </a:extLst>
          </p:cNvPr>
          <p:cNvGrpSpPr/>
          <p:nvPr/>
        </p:nvGrpSpPr>
        <p:grpSpPr>
          <a:xfrm>
            <a:off x="6209316" y="4926070"/>
            <a:ext cx="1177340" cy="540338"/>
            <a:chOff x="4027995" y="2811404"/>
            <a:chExt cx="1177340" cy="540338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11E0D25D-0D38-3CB5-99E6-8ED407B330C2}"/>
                </a:ext>
              </a:extLst>
            </p:cNvPr>
            <p:cNvGrpSpPr/>
            <p:nvPr/>
          </p:nvGrpSpPr>
          <p:grpSpPr>
            <a:xfrm>
              <a:off x="4027995" y="2811404"/>
              <a:ext cx="1177340" cy="540338"/>
              <a:chOff x="4012606" y="1539480"/>
              <a:chExt cx="1177340" cy="540338"/>
            </a:xfrm>
          </p:grpSpPr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F142B99F-B594-2A1B-4E8B-C43ECEC0C1E0}"/>
                  </a:ext>
                </a:extLst>
              </p:cNvPr>
              <p:cNvGrpSpPr/>
              <p:nvPr/>
            </p:nvGrpSpPr>
            <p:grpSpPr>
              <a:xfrm>
                <a:off x="4012606" y="1565491"/>
                <a:ext cx="1177340" cy="470421"/>
                <a:chOff x="2075978" y="3029634"/>
                <a:chExt cx="1828369" cy="798731"/>
              </a:xfrm>
            </p:grpSpPr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906440A6-4540-4D04-E460-1BAA6BD5C5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429000" y="3418028"/>
                  <a:ext cx="47534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43B57BAA-8A59-7FA2-59BF-0763B44F94BB}"/>
                    </a:ext>
                  </a:extLst>
                </p:cNvPr>
                <p:cNvGrpSpPr/>
                <p:nvPr/>
              </p:nvGrpSpPr>
              <p:grpSpPr>
                <a:xfrm>
                  <a:off x="2075978" y="3029634"/>
                  <a:ext cx="426010" cy="798731"/>
                  <a:chOff x="2075978" y="3029634"/>
                  <a:chExt cx="426010" cy="798731"/>
                </a:xfrm>
              </p:grpSpPr>
              <p:sp>
                <p:nvSpPr>
                  <p:cNvPr id="57" name="Rectangle 56">
                    <a:extLst>
                      <a:ext uri="{FF2B5EF4-FFF2-40B4-BE49-F238E27FC236}">
                        <a16:creationId xmlns:a16="http://schemas.microsoft.com/office/drawing/2014/main" id="{863CEDA0-6002-6237-310A-D80E2F56F5E2}"/>
                      </a:ext>
                    </a:extLst>
                  </p:cNvPr>
                  <p:cNvSpPr/>
                  <p:nvPr/>
                </p:nvSpPr>
                <p:spPr>
                  <a:xfrm>
                    <a:off x="2281886" y="3029634"/>
                    <a:ext cx="141955" cy="798731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24E751EF-4179-0D37-F812-687080C33551}"/>
                      </a:ext>
                    </a:extLst>
                  </p:cNvPr>
                  <p:cNvCxnSpPr/>
                  <p:nvPr/>
                </p:nvCxnSpPr>
                <p:spPr>
                  <a:xfrm>
                    <a:off x="2075978" y="3199482"/>
                    <a:ext cx="42601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AC2B3CBB-5219-2ED6-EEAF-0A1A8DD4943E}"/>
                      </a:ext>
                    </a:extLst>
                  </p:cNvPr>
                  <p:cNvCxnSpPr/>
                  <p:nvPr/>
                </p:nvCxnSpPr>
                <p:spPr>
                  <a:xfrm>
                    <a:off x="2075978" y="3627731"/>
                    <a:ext cx="42601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D396CFE2-BF13-1AD3-2716-57F969D8557E}"/>
                  </a:ext>
                </a:extLst>
              </p:cNvPr>
              <p:cNvGrpSpPr/>
              <p:nvPr/>
            </p:nvGrpSpPr>
            <p:grpSpPr>
              <a:xfrm>
                <a:off x="4052127" y="1539480"/>
                <a:ext cx="842528" cy="540338"/>
                <a:chOff x="0" y="0"/>
                <a:chExt cx="1843689" cy="1003935"/>
              </a:xfrm>
            </p:grpSpPr>
            <p:sp>
              <p:nvSpPr>
                <p:cNvPr id="50" name="Arc 49">
                  <a:extLst>
                    <a:ext uri="{FF2B5EF4-FFF2-40B4-BE49-F238E27FC236}">
                      <a16:creationId xmlns:a16="http://schemas.microsoft.com/office/drawing/2014/main" id="{16BDC8FB-87AB-C782-9E29-04B3F247B8D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526473" cy="1003935"/>
                </a:xfrm>
                <a:prstGeom prst="arc">
                  <a:avLst>
                    <a:gd name="adj1" fmla="val 16884110"/>
                    <a:gd name="adj2" fmla="val 4840585"/>
                  </a:avLst>
                </a:prstGeom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27C5A10D-3ED9-1B0E-97FB-F932AFCC2D16}"/>
                    </a:ext>
                  </a:extLst>
                </p:cNvPr>
                <p:cNvCxnSpPr/>
                <p:nvPr/>
              </p:nvCxnSpPr>
              <p:spPr>
                <a:xfrm>
                  <a:off x="356936" y="32084"/>
                  <a:ext cx="731520" cy="0"/>
                </a:xfrm>
                <a:prstGeom prst="line">
                  <a:avLst/>
                </a:prstGeom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2FBCF557-D5BD-B928-8719-892C1A4BA5C9}"/>
                    </a:ext>
                  </a:extLst>
                </p:cNvPr>
                <p:cNvCxnSpPr/>
                <p:nvPr/>
              </p:nvCxnSpPr>
              <p:spPr>
                <a:xfrm>
                  <a:off x="348915" y="974558"/>
                  <a:ext cx="731520" cy="0"/>
                </a:xfrm>
                <a:prstGeom prst="line">
                  <a:avLst/>
                </a:prstGeom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" name="Freeform: Shape 52">
                  <a:extLst>
                    <a:ext uri="{FF2B5EF4-FFF2-40B4-BE49-F238E27FC236}">
                      <a16:creationId xmlns:a16="http://schemas.microsoft.com/office/drawing/2014/main" id="{F0001A42-7249-E63B-5862-AB4A25C12A17}"/>
                    </a:ext>
                  </a:extLst>
                </p:cNvPr>
                <p:cNvSpPr/>
                <p:nvPr/>
              </p:nvSpPr>
              <p:spPr>
                <a:xfrm>
                  <a:off x="1086852" y="31082"/>
                  <a:ext cx="756837" cy="452580"/>
                </a:xfrm>
                <a:custGeom>
                  <a:avLst/>
                  <a:gdLst>
                    <a:gd name="connsiteX0" fmla="*/ 0 w 736783"/>
                    <a:gd name="connsiteY0" fmla="*/ 21522 h 488590"/>
                    <a:gd name="connsiteX1" fmla="*/ 217088 w 736783"/>
                    <a:gd name="connsiteY1" fmla="*/ 21522 h 488590"/>
                    <a:gd name="connsiteX2" fmla="*/ 532852 w 736783"/>
                    <a:gd name="connsiteY2" fmla="*/ 245188 h 488590"/>
                    <a:gd name="connsiteX3" fmla="*/ 736783 w 736783"/>
                    <a:gd name="connsiteY3" fmla="*/ 488590 h 488590"/>
                    <a:gd name="connsiteX0" fmla="*/ 0 w 736783"/>
                    <a:gd name="connsiteY0" fmla="*/ 13602 h 498180"/>
                    <a:gd name="connsiteX1" fmla="*/ 217088 w 736783"/>
                    <a:gd name="connsiteY1" fmla="*/ 31112 h 498180"/>
                    <a:gd name="connsiteX2" fmla="*/ 532852 w 736783"/>
                    <a:gd name="connsiteY2" fmla="*/ 254778 h 498180"/>
                    <a:gd name="connsiteX3" fmla="*/ 736783 w 736783"/>
                    <a:gd name="connsiteY3" fmla="*/ 498180 h 498180"/>
                    <a:gd name="connsiteX0" fmla="*/ 0 w 736783"/>
                    <a:gd name="connsiteY0" fmla="*/ 7303 h 491881"/>
                    <a:gd name="connsiteX1" fmla="*/ 217088 w 736783"/>
                    <a:gd name="connsiteY1" fmla="*/ 24813 h 491881"/>
                    <a:gd name="connsiteX2" fmla="*/ 532852 w 736783"/>
                    <a:gd name="connsiteY2" fmla="*/ 248479 h 491881"/>
                    <a:gd name="connsiteX3" fmla="*/ 736783 w 736783"/>
                    <a:gd name="connsiteY3" fmla="*/ 491881 h 491881"/>
                    <a:gd name="connsiteX0" fmla="*/ 0 w 736783"/>
                    <a:gd name="connsiteY0" fmla="*/ 100 h 484678"/>
                    <a:gd name="connsiteX1" fmla="*/ 337434 w 736783"/>
                    <a:gd name="connsiteY1" fmla="*/ 85843 h 484678"/>
                    <a:gd name="connsiteX2" fmla="*/ 532852 w 736783"/>
                    <a:gd name="connsiteY2" fmla="*/ 241276 h 484678"/>
                    <a:gd name="connsiteX3" fmla="*/ 736783 w 736783"/>
                    <a:gd name="connsiteY3" fmla="*/ 484678 h 484678"/>
                    <a:gd name="connsiteX0" fmla="*/ 0 w 736783"/>
                    <a:gd name="connsiteY0" fmla="*/ 97 h 484675"/>
                    <a:gd name="connsiteX1" fmla="*/ 337434 w 736783"/>
                    <a:gd name="connsiteY1" fmla="*/ 85840 h 484675"/>
                    <a:gd name="connsiteX2" fmla="*/ 516806 w 736783"/>
                    <a:gd name="connsiteY2" fmla="*/ 229237 h 484675"/>
                    <a:gd name="connsiteX3" fmla="*/ 736783 w 736783"/>
                    <a:gd name="connsiteY3" fmla="*/ 484675 h 484675"/>
                    <a:gd name="connsiteX0" fmla="*/ 0 w 736783"/>
                    <a:gd name="connsiteY0" fmla="*/ 124 h 484702"/>
                    <a:gd name="connsiteX1" fmla="*/ 337434 w 736783"/>
                    <a:gd name="connsiteY1" fmla="*/ 85867 h 484702"/>
                    <a:gd name="connsiteX2" fmla="*/ 516806 w 736783"/>
                    <a:gd name="connsiteY2" fmla="*/ 229264 h 484702"/>
                    <a:gd name="connsiteX3" fmla="*/ 736783 w 736783"/>
                    <a:gd name="connsiteY3" fmla="*/ 484702 h 484702"/>
                    <a:gd name="connsiteX0" fmla="*/ 0 w 736783"/>
                    <a:gd name="connsiteY0" fmla="*/ 103 h 484681"/>
                    <a:gd name="connsiteX1" fmla="*/ 337434 w 736783"/>
                    <a:gd name="connsiteY1" fmla="*/ 85846 h 484681"/>
                    <a:gd name="connsiteX2" fmla="*/ 552910 w 736783"/>
                    <a:gd name="connsiteY2" fmla="*/ 249303 h 484681"/>
                    <a:gd name="connsiteX3" fmla="*/ 736783 w 736783"/>
                    <a:gd name="connsiteY3" fmla="*/ 484681 h 484681"/>
                    <a:gd name="connsiteX0" fmla="*/ 0 w 776898"/>
                    <a:gd name="connsiteY0" fmla="*/ 103 h 484681"/>
                    <a:gd name="connsiteX1" fmla="*/ 337434 w 776898"/>
                    <a:gd name="connsiteY1" fmla="*/ 85846 h 484681"/>
                    <a:gd name="connsiteX2" fmla="*/ 552910 w 776898"/>
                    <a:gd name="connsiteY2" fmla="*/ 249303 h 484681"/>
                    <a:gd name="connsiteX3" fmla="*/ 776898 w 776898"/>
                    <a:gd name="connsiteY3" fmla="*/ 484681 h 484681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98 h 452580"/>
                    <a:gd name="connsiteX1" fmla="*/ 337434 w 756837"/>
                    <a:gd name="connsiteY1" fmla="*/ 85841 h 452580"/>
                    <a:gd name="connsiteX2" fmla="*/ 552910 w 756837"/>
                    <a:gd name="connsiteY2" fmla="*/ 233240 h 452580"/>
                    <a:gd name="connsiteX3" fmla="*/ 756837 w 756837"/>
                    <a:gd name="connsiteY3" fmla="*/ 452580 h 4525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6837" h="452580">
                      <a:moveTo>
                        <a:pt x="0" y="98"/>
                      </a:moveTo>
                      <a:cubicBezTo>
                        <a:pt x="112277" y="-2488"/>
                        <a:pt x="245282" y="46984"/>
                        <a:pt x="337434" y="85841"/>
                      </a:cubicBezTo>
                      <a:cubicBezTo>
                        <a:pt x="429586" y="124698"/>
                        <a:pt x="483010" y="172117"/>
                        <a:pt x="552910" y="233240"/>
                      </a:cubicBezTo>
                      <a:cubicBezTo>
                        <a:pt x="622811" y="294363"/>
                        <a:pt x="674099" y="353742"/>
                        <a:pt x="756837" y="452580"/>
                      </a:cubicBezTo>
                    </a:path>
                  </a:pathLst>
                </a:custGeom>
                <a:noFill/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4" name="Freeform: Shape 53">
                  <a:extLst>
                    <a:ext uri="{FF2B5EF4-FFF2-40B4-BE49-F238E27FC236}">
                      <a16:creationId xmlns:a16="http://schemas.microsoft.com/office/drawing/2014/main" id="{0347FD4E-99BF-5647-0686-6154FD597137}"/>
                    </a:ext>
                  </a:extLst>
                </p:cNvPr>
                <p:cNvSpPr/>
                <p:nvPr/>
              </p:nvSpPr>
              <p:spPr>
                <a:xfrm flipV="1">
                  <a:off x="1078831" y="481263"/>
                  <a:ext cx="756837" cy="490286"/>
                </a:xfrm>
                <a:custGeom>
                  <a:avLst/>
                  <a:gdLst>
                    <a:gd name="connsiteX0" fmla="*/ 0 w 736783"/>
                    <a:gd name="connsiteY0" fmla="*/ 21522 h 488590"/>
                    <a:gd name="connsiteX1" fmla="*/ 217088 w 736783"/>
                    <a:gd name="connsiteY1" fmla="*/ 21522 h 488590"/>
                    <a:gd name="connsiteX2" fmla="*/ 532852 w 736783"/>
                    <a:gd name="connsiteY2" fmla="*/ 245188 h 488590"/>
                    <a:gd name="connsiteX3" fmla="*/ 736783 w 736783"/>
                    <a:gd name="connsiteY3" fmla="*/ 488590 h 488590"/>
                    <a:gd name="connsiteX0" fmla="*/ 0 w 736783"/>
                    <a:gd name="connsiteY0" fmla="*/ 13602 h 498180"/>
                    <a:gd name="connsiteX1" fmla="*/ 217088 w 736783"/>
                    <a:gd name="connsiteY1" fmla="*/ 31112 h 498180"/>
                    <a:gd name="connsiteX2" fmla="*/ 532852 w 736783"/>
                    <a:gd name="connsiteY2" fmla="*/ 254778 h 498180"/>
                    <a:gd name="connsiteX3" fmla="*/ 736783 w 736783"/>
                    <a:gd name="connsiteY3" fmla="*/ 498180 h 498180"/>
                    <a:gd name="connsiteX0" fmla="*/ 0 w 736783"/>
                    <a:gd name="connsiteY0" fmla="*/ 7303 h 491881"/>
                    <a:gd name="connsiteX1" fmla="*/ 217088 w 736783"/>
                    <a:gd name="connsiteY1" fmla="*/ 24813 h 491881"/>
                    <a:gd name="connsiteX2" fmla="*/ 532852 w 736783"/>
                    <a:gd name="connsiteY2" fmla="*/ 248479 h 491881"/>
                    <a:gd name="connsiteX3" fmla="*/ 736783 w 736783"/>
                    <a:gd name="connsiteY3" fmla="*/ 491881 h 491881"/>
                    <a:gd name="connsiteX0" fmla="*/ 0 w 736783"/>
                    <a:gd name="connsiteY0" fmla="*/ 100 h 484678"/>
                    <a:gd name="connsiteX1" fmla="*/ 337434 w 736783"/>
                    <a:gd name="connsiteY1" fmla="*/ 85843 h 484678"/>
                    <a:gd name="connsiteX2" fmla="*/ 532852 w 736783"/>
                    <a:gd name="connsiteY2" fmla="*/ 241276 h 484678"/>
                    <a:gd name="connsiteX3" fmla="*/ 736783 w 736783"/>
                    <a:gd name="connsiteY3" fmla="*/ 484678 h 484678"/>
                    <a:gd name="connsiteX0" fmla="*/ 0 w 736783"/>
                    <a:gd name="connsiteY0" fmla="*/ 97 h 484675"/>
                    <a:gd name="connsiteX1" fmla="*/ 337434 w 736783"/>
                    <a:gd name="connsiteY1" fmla="*/ 85840 h 484675"/>
                    <a:gd name="connsiteX2" fmla="*/ 516806 w 736783"/>
                    <a:gd name="connsiteY2" fmla="*/ 229237 h 484675"/>
                    <a:gd name="connsiteX3" fmla="*/ 736783 w 736783"/>
                    <a:gd name="connsiteY3" fmla="*/ 484675 h 484675"/>
                    <a:gd name="connsiteX0" fmla="*/ 0 w 736783"/>
                    <a:gd name="connsiteY0" fmla="*/ 124 h 484702"/>
                    <a:gd name="connsiteX1" fmla="*/ 337434 w 736783"/>
                    <a:gd name="connsiteY1" fmla="*/ 85867 h 484702"/>
                    <a:gd name="connsiteX2" fmla="*/ 516806 w 736783"/>
                    <a:gd name="connsiteY2" fmla="*/ 229264 h 484702"/>
                    <a:gd name="connsiteX3" fmla="*/ 736783 w 736783"/>
                    <a:gd name="connsiteY3" fmla="*/ 484702 h 484702"/>
                    <a:gd name="connsiteX0" fmla="*/ 0 w 736783"/>
                    <a:gd name="connsiteY0" fmla="*/ 103 h 484681"/>
                    <a:gd name="connsiteX1" fmla="*/ 337434 w 736783"/>
                    <a:gd name="connsiteY1" fmla="*/ 85846 h 484681"/>
                    <a:gd name="connsiteX2" fmla="*/ 552910 w 736783"/>
                    <a:gd name="connsiteY2" fmla="*/ 249303 h 484681"/>
                    <a:gd name="connsiteX3" fmla="*/ 736783 w 736783"/>
                    <a:gd name="connsiteY3" fmla="*/ 484681 h 484681"/>
                    <a:gd name="connsiteX0" fmla="*/ 0 w 776898"/>
                    <a:gd name="connsiteY0" fmla="*/ 103 h 484681"/>
                    <a:gd name="connsiteX1" fmla="*/ 337434 w 776898"/>
                    <a:gd name="connsiteY1" fmla="*/ 85846 h 484681"/>
                    <a:gd name="connsiteX2" fmla="*/ 552910 w 776898"/>
                    <a:gd name="connsiteY2" fmla="*/ 249303 h 484681"/>
                    <a:gd name="connsiteX3" fmla="*/ 776898 w 776898"/>
                    <a:gd name="connsiteY3" fmla="*/ 484681 h 484681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98 h 452580"/>
                    <a:gd name="connsiteX1" fmla="*/ 337434 w 756837"/>
                    <a:gd name="connsiteY1" fmla="*/ 85841 h 452580"/>
                    <a:gd name="connsiteX2" fmla="*/ 552910 w 756837"/>
                    <a:gd name="connsiteY2" fmla="*/ 233240 h 452580"/>
                    <a:gd name="connsiteX3" fmla="*/ 756837 w 756837"/>
                    <a:gd name="connsiteY3" fmla="*/ 452580 h 4525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6837" h="452580">
                      <a:moveTo>
                        <a:pt x="0" y="98"/>
                      </a:moveTo>
                      <a:cubicBezTo>
                        <a:pt x="112277" y="-2488"/>
                        <a:pt x="245282" y="46984"/>
                        <a:pt x="337434" y="85841"/>
                      </a:cubicBezTo>
                      <a:cubicBezTo>
                        <a:pt x="429586" y="124698"/>
                        <a:pt x="483010" y="172117"/>
                        <a:pt x="552910" y="233240"/>
                      </a:cubicBezTo>
                      <a:cubicBezTo>
                        <a:pt x="622811" y="294363"/>
                        <a:pt x="674099" y="353742"/>
                        <a:pt x="756837" y="452580"/>
                      </a:cubicBezTo>
                    </a:path>
                  </a:pathLst>
                </a:custGeom>
                <a:noFill/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1AE218B0-401B-2700-6B23-175308D2DEFB}"/>
                </a:ext>
              </a:extLst>
            </p:cNvPr>
            <p:cNvSpPr/>
            <p:nvPr/>
          </p:nvSpPr>
          <p:spPr>
            <a:xfrm>
              <a:off x="4913709" y="3020801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4F02CCFA-E0FE-3309-FA96-28F6526D288D}"/>
              </a:ext>
            </a:extLst>
          </p:cNvPr>
          <p:cNvGrpSpPr/>
          <p:nvPr/>
        </p:nvGrpSpPr>
        <p:grpSpPr>
          <a:xfrm>
            <a:off x="4012606" y="2873749"/>
            <a:ext cx="1177340" cy="540338"/>
            <a:chOff x="4012606" y="1539480"/>
            <a:chExt cx="1177340" cy="540338"/>
          </a:xfrm>
        </p:grpSpPr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38026B5E-1CC0-DA56-0CF4-DA5EA680A5CA}"/>
                </a:ext>
              </a:extLst>
            </p:cNvPr>
            <p:cNvGrpSpPr/>
            <p:nvPr/>
          </p:nvGrpSpPr>
          <p:grpSpPr>
            <a:xfrm>
              <a:off x="4012606" y="1565491"/>
              <a:ext cx="1177340" cy="470421"/>
              <a:chOff x="2075978" y="3029634"/>
              <a:chExt cx="1828369" cy="798731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36F7D15F-1DB1-ABBA-C147-EE79B978BC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29000" y="3418028"/>
                <a:ext cx="475347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85022793-DCA9-A6C5-50A6-C45CDD01E18B}"/>
                  </a:ext>
                </a:extLst>
              </p:cNvPr>
              <p:cNvGrpSpPr/>
              <p:nvPr/>
            </p:nvGrpSpPr>
            <p:grpSpPr>
              <a:xfrm>
                <a:off x="2075978" y="3029634"/>
                <a:ext cx="426010" cy="798731"/>
                <a:chOff x="2075978" y="3029634"/>
                <a:chExt cx="426010" cy="798731"/>
              </a:xfrm>
            </p:grpSpPr>
            <p:sp>
              <p:nvSpPr>
                <p:cNvPr id="70" name="Rectangle 69">
                  <a:extLst>
                    <a:ext uri="{FF2B5EF4-FFF2-40B4-BE49-F238E27FC236}">
                      <a16:creationId xmlns:a16="http://schemas.microsoft.com/office/drawing/2014/main" id="{575D61A7-6939-555C-EA6B-B3E99E3B594E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F0E08C76-DA1D-44AC-7745-6BB9BC52EC91}"/>
                    </a:ext>
                  </a:extLst>
                </p:cNvPr>
                <p:cNvCxnSpPr/>
                <p:nvPr/>
              </p:nvCxnSpPr>
              <p:spPr>
                <a:xfrm>
                  <a:off x="2075978" y="3199482"/>
                  <a:ext cx="42601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987FDB31-BFBC-C415-5DAA-9FFF95E3067E}"/>
                    </a:ext>
                  </a:extLst>
                </p:cNvPr>
                <p:cNvCxnSpPr/>
                <p:nvPr/>
              </p:nvCxnSpPr>
              <p:spPr>
                <a:xfrm>
                  <a:off x="2075978" y="3627731"/>
                  <a:ext cx="42601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96083339-41A5-9741-05C7-2E096FFAE0C6}"/>
                </a:ext>
              </a:extLst>
            </p:cNvPr>
            <p:cNvGrpSpPr/>
            <p:nvPr/>
          </p:nvGrpSpPr>
          <p:grpSpPr>
            <a:xfrm>
              <a:off x="4052127" y="1539480"/>
              <a:ext cx="842528" cy="540338"/>
              <a:chOff x="0" y="0"/>
              <a:chExt cx="1843689" cy="1003935"/>
            </a:xfrm>
          </p:grpSpPr>
          <p:sp>
            <p:nvSpPr>
              <p:cNvPr id="63" name="Arc 62">
                <a:extLst>
                  <a:ext uri="{FF2B5EF4-FFF2-40B4-BE49-F238E27FC236}">
                    <a16:creationId xmlns:a16="http://schemas.microsoft.com/office/drawing/2014/main" id="{AFC1EA48-E337-624F-2A58-A613AF254011}"/>
                  </a:ext>
                </a:extLst>
              </p:cNvPr>
              <p:cNvSpPr/>
              <p:nvPr/>
            </p:nvSpPr>
            <p:spPr>
              <a:xfrm>
                <a:off x="0" y="0"/>
                <a:ext cx="526473" cy="1003935"/>
              </a:xfrm>
              <a:prstGeom prst="arc">
                <a:avLst>
                  <a:gd name="adj1" fmla="val 16884110"/>
                  <a:gd name="adj2" fmla="val 4840585"/>
                </a:avLst>
              </a:prstGeom>
              <a:ln w="254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AAB12832-B307-FE78-E67F-158CEB82407C}"/>
                  </a:ext>
                </a:extLst>
              </p:cNvPr>
              <p:cNvCxnSpPr/>
              <p:nvPr/>
            </p:nvCxnSpPr>
            <p:spPr>
              <a:xfrm>
                <a:off x="356936" y="32084"/>
                <a:ext cx="731520" cy="0"/>
              </a:xfrm>
              <a:prstGeom prst="line">
                <a:avLst/>
              </a:prstGeom>
              <a:ln w="254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3376A3EF-ACBA-DFB0-FE1D-D1A51B23B791}"/>
                  </a:ext>
                </a:extLst>
              </p:cNvPr>
              <p:cNvCxnSpPr/>
              <p:nvPr/>
            </p:nvCxnSpPr>
            <p:spPr>
              <a:xfrm>
                <a:off x="348915" y="974558"/>
                <a:ext cx="731520" cy="0"/>
              </a:xfrm>
              <a:prstGeom prst="line">
                <a:avLst/>
              </a:prstGeom>
              <a:ln w="254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38496413-B5BF-65E5-C01E-3BC998D4EED3}"/>
                  </a:ext>
                </a:extLst>
              </p:cNvPr>
              <p:cNvSpPr/>
              <p:nvPr/>
            </p:nvSpPr>
            <p:spPr>
              <a:xfrm>
                <a:off x="1086852" y="31082"/>
                <a:ext cx="756837" cy="452580"/>
              </a:xfrm>
              <a:custGeom>
                <a:avLst/>
                <a:gdLst>
                  <a:gd name="connsiteX0" fmla="*/ 0 w 736783"/>
                  <a:gd name="connsiteY0" fmla="*/ 21522 h 488590"/>
                  <a:gd name="connsiteX1" fmla="*/ 217088 w 736783"/>
                  <a:gd name="connsiteY1" fmla="*/ 21522 h 488590"/>
                  <a:gd name="connsiteX2" fmla="*/ 532852 w 736783"/>
                  <a:gd name="connsiteY2" fmla="*/ 245188 h 488590"/>
                  <a:gd name="connsiteX3" fmla="*/ 736783 w 736783"/>
                  <a:gd name="connsiteY3" fmla="*/ 488590 h 488590"/>
                  <a:gd name="connsiteX0" fmla="*/ 0 w 736783"/>
                  <a:gd name="connsiteY0" fmla="*/ 13602 h 498180"/>
                  <a:gd name="connsiteX1" fmla="*/ 217088 w 736783"/>
                  <a:gd name="connsiteY1" fmla="*/ 31112 h 498180"/>
                  <a:gd name="connsiteX2" fmla="*/ 532852 w 736783"/>
                  <a:gd name="connsiteY2" fmla="*/ 254778 h 498180"/>
                  <a:gd name="connsiteX3" fmla="*/ 736783 w 736783"/>
                  <a:gd name="connsiteY3" fmla="*/ 498180 h 498180"/>
                  <a:gd name="connsiteX0" fmla="*/ 0 w 736783"/>
                  <a:gd name="connsiteY0" fmla="*/ 7303 h 491881"/>
                  <a:gd name="connsiteX1" fmla="*/ 217088 w 736783"/>
                  <a:gd name="connsiteY1" fmla="*/ 24813 h 491881"/>
                  <a:gd name="connsiteX2" fmla="*/ 532852 w 736783"/>
                  <a:gd name="connsiteY2" fmla="*/ 248479 h 491881"/>
                  <a:gd name="connsiteX3" fmla="*/ 736783 w 736783"/>
                  <a:gd name="connsiteY3" fmla="*/ 491881 h 491881"/>
                  <a:gd name="connsiteX0" fmla="*/ 0 w 736783"/>
                  <a:gd name="connsiteY0" fmla="*/ 100 h 484678"/>
                  <a:gd name="connsiteX1" fmla="*/ 337434 w 736783"/>
                  <a:gd name="connsiteY1" fmla="*/ 85843 h 484678"/>
                  <a:gd name="connsiteX2" fmla="*/ 532852 w 736783"/>
                  <a:gd name="connsiteY2" fmla="*/ 241276 h 484678"/>
                  <a:gd name="connsiteX3" fmla="*/ 736783 w 736783"/>
                  <a:gd name="connsiteY3" fmla="*/ 484678 h 484678"/>
                  <a:gd name="connsiteX0" fmla="*/ 0 w 736783"/>
                  <a:gd name="connsiteY0" fmla="*/ 97 h 484675"/>
                  <a:gd name="connsiteX1" fmla="*/ 337434 w 736783"/>
                  <a:gd name="connsiteY1" fmla="*/ 85840 h 484675"/>
                  <a:gd name="connsiteX2" fmla="*/ 516806 w 736783"/>
                  <a:gd name="connsiteY2" fmla="*/ 229237 h 484675"/>
                  <a:gd name="connsiteX3" fmla="*/ 736783 w 736783"/>
                  <a:gd name="connsiteY3" fmla="*/ 484675 h 484675"/>
                  <a:gd name="connsiteX0" fmla="*/ 0 w 736783"/>
                  <a:gd name="connsiteY0" fmla="*/ 124 h 484702"/>
                  <a:gd name="connsiteX1" fmla="*/ 337434 w 736783"/>
                  <a:gd name="connsiteY1" fmla="*/ 85867 h 484702"/>
                  <a:gd name="connsiteX2" fmla="*/ 516806 w 736783"/>
                  <a:gd name="connsiteY2" fmla="*/ 229264 h 484702"/>
                  <a:gd name="connsiteX3" fmla="*/ 736783 w 736783"/>
                  <a:gd name="connsiteY3" fmla="*/ 484702 h 484702"/>
                  <a:gd name="connsiteX0" fmla="*/ 0 w 736783"/>
                  <a:gd name="connsiteY0" fmla="*/ 103 h 484681"/>
                  <a:gd name="connsiteX1" fmla="*/ 337434 w 736783"/>
                  <a:gd name="connsiteY1" fmla="*/ 85846 h 484681"/>
                  <a:gd name="connsiteX2" fmla="*/ 552910 w 736783"/>
                  <a:gd name="connsiteY2" fmla="*/ 249303 h 484681"/>
                  <a:gd name="connsiteX3" fmla="*/ 736783 w 736783"/>
                  <a:gd name="connsiteY3" fmla="*/ 484681 h 484681"/>
                  <a:gd name="connsiteX0" fmla="*/ 0 w 776898"/>
                  <a:gd name="connsiteY0" fmla="*/ 103 h 484681"/>
                  <a:gd name="connsiteX1" fmla="*/ 337434 w 776898"/>
                  <a:gd name="connsiteY1" fmla="*/ 85846 h 484681"/>
                  <a:gd name="connsiteX2" fmla="*/ 552910 w 776898"/>
                  <a:gd name="connsiteY2" fmla="*/ 249303 h 484681"/>
                  <a:gd name="connsiteX3" fmla="*/ 776898 w 776898"/>
                  <a:gd name="connsiteY3" fmla="*/ 484681 h 484681"/>
                  <a:gd name="connsiteX0" fmla="*/ 0 w 756837"/>
                  <a:gd name="connsiteY0" fmla="*/ 103 h 452585"/>
                  <a:gd name="connsiteX1" fmla="*/ 337434 w 756837"/>
                  <a:gd name="connsiteY1" fmla="*/ 85846 h 452585"/>
                  <a:gd name="connsiteX2" fmla="*/ 552910 w 756837"/>
                  <a:gd name="connsiteY2" fmla="*/ 249303 h 452585"/>
                  <a:gd name="connsiteX3" fmla="*/ 756837 w 756837"/>
                  <a:gd name="connsiteY3" fmla="*/ 452585 h 452585"/>
                  <a:gd name="connsiteX0" fmla="*/ 0 w 756837"/>
                  <a:gd name="connsiteY0" fmla="*/ 103 h 452585"/>
                  <a:gd name="connsiteX1" fmla="*/ 337434 w 756837"/>
                  <a:gd name="connsiteY1" fmla="*/ 85846 h 452585"/>
                  <a:gd name="connsiteX2" fmla="*/ 552910 w 756837"/>
                  <a:gd name="connsiteY2" fmla="*/ 249303 h 452585"/>
                  <a:gd name="connsiteX3" fmla="*/ 756837 w 756837"/>
                  <a:gd name="connsiteY3" fmla="*/ 452585 h 452585"/>
                  <a:gd name="connsiteX0" fmla="*/ 0 w 756837"/>
                  <a:gd name="connsiteY0" fmla="*/ 103 h 452585"/>
                  <a:gd name="connsiteX1" fmla="*/ 337434 w 756837"/>
                  <a:gd name="connsiteY1" fmla="*/ 85846 h 452585"/>
                  <a:gd name="connsiteX2" fmla="*/ 552910 w 756837"/>
                  <a:gd name="connsiteY2" fmla="*/ 249303 h 452585"/>
                  <a:gd name="connsiteX3" fmla="*/ 756837 w 756837"/>
                  <a:gd name="connsiteY3" fmla="*/ 452585 h 452585"/>
                  <a:gd name="connsiteX0" fmla="*/ 0 w 756837"/>
                  <a:gd name="connsiteY0" fmla="*/ 98 h 452580"/>
                  <a:gd name="connsiteX1" fmla="*/ 337434 w 756837"/>
                  <a:gd name="connsiteY1" fmla="*/ 85841 h 452580"/>
                  <a:gd name="connsiteX2" fmla="*/ 552910 w 756837"/>
                  <a:gd name="connsiteY2" fmla="*/ 233240 h 452580"/>
                  <a:gd name="connsiteX3" fmla="*/ 756837 w 756837"/>
                  <a:gd name="connsiteY3" fmla="*/ 452580 h 4525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56837" h="452580">
                    <a:moveTo>
                      <a:pt x="0" y="98"/>
                    </a:moveTo>
                    <a:cubicBezTo>
                      <a:pt x="112277" y="-2488"/>
                      <a:pt x="245282" y="46984"/>
                      <a:pt x="337434" y="85841"/>
                    </a:cubicBezTo>
                    <a:cubicBezTo>
                      <a:pt x="429586" y="124698"/>
                      <a:pt x="483010" y="172117"/>
                      <a:pt x="552910" y="233240"/>
                    </a:cubicBezTo>
                    <a:cubicBezTo>
                      <a:pt x="622811" y="294363"/>
                      <a:pt x="674099" y="353742"/>
                      <a:pt x="756837" y="452580"/>
                    </a:cubicBezTo>
                  </a:path>
                </a:pathLst>
              </a:custGeom>
              <a:noFill/>
              <a:ln w="254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0F78C504-9109-EA5B-1668-18723E3FDE85}"/>
                  </a:ext>
                </a:extLst>
              </p:cNvPr>
              <p:cNvSpPr/>
              <p:nvPr/>
            </p:nvSpPr>
            <p:spPr>
              <a:xfrm flipV="1">
                <a:off x="1078831" y="481263"/>
                <a:ext cx="756837" cy="490286"/>
              </a:xfrm>
              <a:custGeom>
                <a:avLst/>
                <a:gdLst>
                  <a:gd name="connsiteX0" fmla="*/ 0 w 736783"/>
                  <a:gd name="connsiteY0" fmla="*/ 21522 h 488590"/>
                  <a:gd name="connsiteX1" fmla="*/ 217088 w 736783"/>
                  <a:gd name="connsiteY1" fmla="*/ 21522 h 488590"/>
                  <a:gd name="connsiteX2" fmla="*/ 532852 w 736783"/>
                  <a:gd name="connsiteY2" fmla="*/ 245188 h 488590"/>
                  <a:gd name="connsiteX3" fmla="*/ 736783 w 736783"/>
                  <a:gd name="connsiteY3" fmla="*/ 488590 h 488590"/>
                  <a:gd name="connsiteX0" fmla="*/ 0 w 736783"/>
                  <a:gd name="connsiteY0" fmla="*/ 13602 h 498180"/>
                  <a:gd name="connsiteX1" fmla="*/ 217088 w 736783"/>
                  <a:gd name="connsiteY1" fmla="*/ 31112 h 498180"/>
                  <a:gd name="connsiteX2" fmla="*/ 532852 w 736783"/>
                  <a:gd name="connsiteY2" fmla="*/ 254778 h 498180"/>
                  <a:gd name="connsiteX3" fmla="*/ 736783 w 736783"/>
                  <a:gd name="connsiteY3" fmla="*/ 498180 h 498180"/>
                  <a:gd name="connsiteX0" fmla="*/ 0 w 736783"/>
                  <a:gd name="connsiteY0" fmla="*/ 7303 h 491881"/>
                  <a:gd name="connsiteX1" fmla="*/ 217088 w 736783"/>
                  <a:gd name="connsiteY1" fmla="*/ 24813 h 491881"/>
                  <a:gd name="connsiteX2" fmla="*/ 532852 w 736783"/>
                  <a:gd name="connsiteY2" fmla="*/ 248479 h 491881"/>
                  <a:gd name="connsiteX3" fmla="*/ 736783 w 736783"/>
                  <a:gd name="connsiteY3" fmla="*/ 491881 h 491881"/>
                  <a:gd name="connsiteX0" fmla="*/ 0 w 736783"/>
                  <a:gd name="connsiteY0" fmla="*/ 100 h 484678"/>
                  <a:gd name="connsiteX1" fmla="*/ 337434 w 736783"/>
                  <a:gd name="connsiteY1" fmla="*/ 85843 h 484678"/>
                  <a:gd name="connsiteX2" fmla="*/ 532852 w 736783"/>
                  <a:gd name="connsiteY2" fmla="*/ 241276 h 484678"/>
                  <a:gd name="connsiteX3" fmla="*/ 736783 w 736783"/>
                  <a:gd name="connsiteY3" fmla="*/ 484678 h 484678"/>
                  <a:gd name="connsiteX0" fmla="*/ 0 w 736783"/>
                  <a:gd name="connsiteY0" fmla="*/ 97 h 484675"/>
                  <a:gd name="connsiteX1" fmla="*/ 337434 w 736783"/>
                  <a:gd name="connsiteY1" fmla="*/ 85840 h 484675"/>
                  <a:gd name="connsiteX2" fmla="*/ 516806 w 736783"/>
                  <a:gd name="connsiteY2" fmla="*/ 229237 h 484675"/>
                  <a:gd name="connsiteX3" fmla="*/ 736783 w 736783"/>
                  <a:gd name="connsiteY3" fmla="*/ 484675 h 484675"/>
                  <a:gd name="connsiteX0" fmla="*/ 0 w 736783"/>
                  <a:gd name="connsiteY0" fmla="*/ 124 h 484702"/>
                  <a:gd name="connsiteX1" fmla="*/ 337434 w 736783"/>
                  <a:gd name="connsiteY1" fmla="*/ 85867 h 484702"/>
                  <a:gd name="connsiteX2" fmla="*/ 516806 w 736783"/>
                  <a:gd name="connsiteY2" fmla="*/ 229264 h 484702"/>
                  <a:gd name="connsiteX3" fmla="*/ 736783 w 736783"/>
                  <a:gd name="connsiteY3" fmla="*/ 484702 h 484702"/>
                  <a:gd name="connsiteX0" fmla="*/ 0 w 736783"/>
                  <a:gd name="connsiteY0" fmla="*/ 103 h 484681"/>
                  <a:gd name="connsiteX1" fmla="*/ 337434 w 736783"/>
                  <a:gd name="connsiteY1" fmla="*/ 85846 h 484681"/>
                  <a:gd name="connsiteX2" fmla="*/ 552910 w 736783"/>
                  <a:gd name="connsiteY2" fmla="*/ 249303 h 484681"/>
                  <a:gd name="connsiteX3" fmla="*/ 736783 w 736783"/>
                  <a:gd name="connsiteY3" fmla="*/ 484681 h 484681"/>
                  <a:gd name="connsiteX0" fmla="*/ 0 w 776898"/>
                  <a:gd name="connsiteY0" fmla="*/ 103 h 484681"/>
                  <a:gd name="connsiteX1" fmla="*/ 337434 w 776898"/>
                  <a:gd name="connsiteY1" fmla="*/ 85846 h 484681"/>
                  <a:gd name="connsiteX2" fmla="*/ 552910 w 776898"/>
                  <a:gd name="connsiteY2" fmla="*/ 249303 h 484681"/>
                  <a:gd name="connsiteX3" fmla="*/ 776898 w 776898"/>
                  <a:gd name="connsiteY3" fmla="*/ 484681 h 484681"/>
                  <a:gd name="connsiteX0" fmla="*/ 0 w 756837"/>
                  <a:gd name="connsiteY0" fmla="*/ 103 h 452585"/>
                  <a:gd name="connsiteX1" fmla="*/ 337434 w 756837"/>
                  <a:gd name="connsiteY1" fmla="*/ 85846 h 452585"/>
                  <a:gd name="connsiteX2" fmla="*/ 552910 w 756837"/>
                  <a:gd name="connsiteY2" fmla="*/ 249303 h 452585"/>
                  <a:gd name="connsiteX3" fmla="*/ 756837 w 756837"/>
                  <a:gd name="connsiteY3" fmla="*/ 452585 h 452585"/>
                  <a:gd name="connsiteX0" fmla="*/ 0 w 756837"/>
                  <a:gd name="connsiteY0" fmla="*/ 103 h 452585"/>
                  <a:gd name="connsiteX1" fmla="*/ 337434 w 756837"/>
                  <a:gd name="connsiteY1" fmla="*/ 85846 h 452585"/>
                  <a:gd name="connsiteX2" fmla="*/ 552910 w 756837"/>
                  <a:gd name="connsiteY2" fmla="*/ 249303 h 452585"/>
                  <a:gd name="connsiteX3" fmla="*/ 756837 w 756837"/>
                  <a:gd name="connsiteY3" fmla="*/ 452585 h 452585"/>
                  <a:gd name="connsiteX0" fmla="*/ 0 w 756837"/>
                  <a:gd name="connsiteY0" fmla="*/ 103 h 452585"/>
                  <a:gd name="connsiteX1" fmla="*/ 337434 w 756837"/>
                  <a:gd name="connsiteY1" fmla="*/ 85846 h 452585"/>
                  <a:gd name="connsiteX2" fmla="*/ 552910 w 756837"/>
                  <a:gd name="connsiteY2" fmla="*/ 249303 h 452585"/>
                  <a:gd name="connsiteX3" fmla="*/ 756837 w 756837"/>
                  <a:gd name="connsiteY3" fmla="*/ 452585 h 452585"/>
                  <a:gd name="connsiteX0" fmla="*/ 0 w 756837"/>
                  <a:gd name="connsiteY0" fmla="*/ 98 h 452580"/>
                  <a:gd name="connsiteX1" fmla="*/ 337434 w 756837"/>
                  <a:gd name="connsiteY1" fmla="*/ 85841 h 452580"/>
                  <a:gd name="connsiteX2" fmla="*/ 552910 w 756837"/>
                  <a:gd name="connsiteY2" fmla="*/ 233240 h 452580"/>
                  <a:gd name="connsiteX3" fmla="*/ 756837 w 756837"/>
                  <a:gd name="connsiteY3" fmla="*/ 452580 h 4525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56837" h="452580">
                    <a:moveTo>
                      <a:pt x="0" y="98"/>
                    </a:moveTo>
                    <a:cubicBezTo>
                      <a:pt x="112277" y="-2488"/>
                      <a:pt x="245282" y="46984"/>
                      <a:pt x="337434" y="85841"/>
                    </a:cubicBezTo>
                    <a:cubicBezTo>
                      <a:pt x="429586" y="124698"/>
                      <a:pt x="483010" y="172117"/>
                      <a:pt x="552910" y="233240"/>
                    </a:cubicBezTo>
                    <a:cubicBezTo>
                      <a:pt x="622811" y="294363"/>
                      <a:pt x="674099" y="353742"/>
                      <a:pt x="756837" y="452580"/>
                    </a:cubicBezTo>
                  </a:path>
                </a:pathLst>
              </a:custGeom>
              <a:noFill/>
              <a:ln w="254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54453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" grpId="0"/>
      <p:bldP spid="207" grpId="0" animBg="1"/>
      <p:bldP spid="208" grpId="0"/>
      <p:bldP spid="20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210371-F739-5A48-7323-6C7AFF969E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90144-B29C-8F89-68C8-531D241F3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Product of Sums can use just NOR Gates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5FC0B344-B6D3-DA87-E817-D80488C661A8}"/>
              </a:ext>
            </a:extLst>
          </p:cNvPr>
          <p:cNvSpPr txBox="1">
            <a:spLocks/>
          </p:cNvSpPr>
          <p:nvPr/>
        </p:nvSpPr>
        <p:spPr>
          <a:xfrm>
            <a:off x="457200" y="1382524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Product of Sums: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6D335C07-0E66-96EC-C253-B286780E11E8}"/>
              </a:ext>
            </a:extLst>
          </p:cNvPr>
          <p:cNvSpPr txBox="1"/>
          <p:nvPr/>
        </p:nvSpPr>
        <p:spPr>
          <a:xfrm>
            <a:off x="822352" y="4969844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inputs</a:t>
            </a:r>
            <a:endParaRPr lang="en-US" sz="1600" baseline="-25000" dirty="0"/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B30FF13A-BA77-D865-B607-53FFE0C60783}"/>
              </a:ext>
            </a:extLst>
          </p:cNvPr>
          <p:cNvGrpSpPr/>
          <p:nvPr/>
        </p:nvGrpSpPr>
        <p:grpSpPr>
          <a:xfrm>
            <a:off x="2438176" y="1985435"/>
            <a:ext cx="605275" cy="440921"/>
            <a:chOff x="2438073" y="3230060"/>
            <a:chExt cx="605275" cy="440921"/>
          </a:xfrm>
        </p:grpSpPr>
        <p:sp>
          <p:nvSpPr>
            <p:cNvPr id="104" name="Isosceles Triangle 103">
              <a:extLst>
                <a:ext uri="{FF2B5EF4-FFF2-40B4-BE49-F238E27FC236}">
                  <a16:creationId xmlns:a16="http://schemas.microsoft.com/office/drawing/2014/main" id="{D524789F-0D4C-4EC1-5A44-9FCC0F47218C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1FCC6234-81C8-0A28-AAEA-18097AD6F4CC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D34F463D-055D-8E1C-8072-ACAE5BB746C0}"/>
              </a:ext>
            </a:extLst>
          </p:cNvPr>
          <p:cNvGrpSpPr/>
          <p:nvPr/>
        </p:nvGrpSpPr>
        <p:grpSpPr>
          <a:xfrm>
            <a:off x="2438176" y="2789139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C906FA01-35BD-D5F1-9277-981B584E745B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56255302-460B-6716-1147-0E8AAA10C674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85277F71-A540-6401-BE8D-E647E6289315}"/>
              </a:ext>
            </a:extLst>
          </p:cNvPr>
          <p:cNvGrpSpPr/>
          <p:nvPr/>
        </p:nvGrpSpPr>
        <p:grpSpPr>
          <a:xfrm>
            <a:off x="6201432" y="2428629"/>
            <a:ext cx="1289517" cy="413341"/>
            <a:chOff x="3057493" y="1537262"/>
            <a:chExt cx="1289517" cy="413341"/>
          </a:xfrm>
        </p:grpSpPr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295B3311-321F-BD56-5C22-441C8516A741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137" name="Flowchart: Delay 136">
                <a:extLst>
                  <a:ext uri="{FF2B5EF4-FFF2-40B4-BE49-F238E27FC236}">
                    <a16:creationId xmlns:a16="http://schemas.microsoft.com/office/drawing/2014/main" id="{EEBA520C-0E9B-F5B3-405B-256522FCF5C0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F91CE962-9A54-A293-073A-4C882C68DC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FB1AEE80-7466-08B6-88B1-9CA91CAE4E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E3313F19-5B9E-500B-6CC2-C5E99AECD93F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54864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51D32A63-3AE3-2AEE-C6DE-FFEF2F5819AC}"/>
              </a:ext>
            </a:extLst>
          </p:cNvPr>
          <p:cNvSpPr txBox="1">
            <a:spLocks/>
          </p:cNvSpPr>
          <p:nvPr/>
        </p:nvSpPr>
        <p:spPr>
          <a:xfrm>
            <a:off x="461778" y="3706937"/>
            <a:ext cx="613461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Equivalent Product of Sums Using NOR Gates: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62F5F5D7-6D30-DA1E-1240-F78B6FF6B1FF}"/>
              </a:ext>
            </a:extLst>
          </p:cNvPr>
          <p:cNvSpPr txBox="1"/>
          <p:nvPr/>
        </p:nvSpPr>
        <p:spPr>
          <a:xfrm>
            <a:off x="933367" y="2311077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inputs</a:t>
            </a:r>
            <a:endParaRPr lang="en-US" sz="1600" baseline="-25000" dirty="0"/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5224C869-C210-EF08-15D4-6DC4097EAA9B}"/>
              </a:ext>
            </a:extLst>
          </p:cNvPr>
          <p:cNvSpPr txBox="1"/>
          <p:nvPr/>
        </p:nvSpPr>
        <p:spPr>
          <a:xfrm>
            <a:off x="6980319" y="2241867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output</a:t>
            </a:r>
            <a:endParaRPr lang="en-US" sz="1600" baseline="-25000" dirty="0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685E9C04-F319-9399-E474-112ED0DF381D}"/>
              </a:ext>
            </a:extLst>
          </p:cNvPr>
          <p:cNvSpPr txBox="1"/>
          <p:nvPr/>
        </p:nvSpPr>
        <p:spPr>
          <a:xfrm>
            <a:off x="5642965" y="3243332"/>
            <a:ext cx="1849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Replace OR gates with NOR gates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  <p:sp>
        <p:nvSpPr>
          <p:cNvPr id="207" name="Arc 206">
            <a:extLst>
              <a:ext uri="{FF2B5EF4-FFF2-40B4-BE49-F238E27FC236}">
                <a16:creationId xmlns:a16="http://schemas.microsoft.com/office/drawing/2014/main" id="{87E749C5-F04C-A36B-7274-F8F20FD36029}"/>
              </a:ext>
            </a:extLst>
          </p:cNvPr>
          <p:cNvSpPr/>
          <p:nvPr/>
        </p:nvSpPr>
        <p:spPr>
          <a:xfrm>
            <a:off x="4724453" y="3245589"/>
            <a:ext cx="1006875" cy="1303858"/>
          </a:xfrm>
          <a:prstGeom prst="arc">
            <a:avLst>
              <a:gd name="adj1" fmla="val 16947088"/>
              <a:gd name="adj2" fmla="val 4318320"/>
            </a:avLst>
          </a:prstGeom>
          <a:ln w="254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DECE57F6-123C-99AB-8A64-134DB1D39ECF}"/>
              </a:ext>
            </a:extLst>
          </p:cNvPr>
          <p:cNvSpPr txBox="1"/>
          <p:nvPr/>
        </p:nvSpPr>
        <p:spPr>
          <a:xfrm>
            <a:off x="7519417" y="4007686"/>
            <a:ext cx="1849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Replace AND gate with NOR gate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  <p:sp>
        <p:nvSpPr>
          <p:cNvPr id="209" name="Arc 208">
            <a:extLst>
              <a:ext uri="{FF2B5EF4-FFF2-40B4-BE49-F238E27FC236}">
                <a16:creationId xmlns:a16="http://schemas.microsoft.com/office/drawing/2014/main" id="{BFAB8F9C-56AB-1272-9D43-9D6904CA46D5}"/>
              </a:ext>
            </a:extLst>
          </p:cNvPr>
          <p:cNvSpPr/>
          <p:nvPr/>
        </p:nvSpPr>
        <p:spPr>
          <a:xfrm>
            <a:off x="6214518" y="2602363"/>
            <a:ext cx="1330763" cy="2176856"/>
          </a:xfrm>
          <a:prstGeom prst="arc">
            <a:avLst>
              <a:gd name="adj1" fmla="val 16947088"/>
              <a:gd name="adj2" fmla="val 4318320"/>
            </a:avLst>
          </a:prstGeom>
          <a:ln w="254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D7EF00E-AFE4-5025-8FE0-95C680747041}"/>
              </a:ext>
            </a:extLst>
          </p:cNvPr>
          <p:cNvGrpSpPr/>
          <p:nvPr/>
        </p:nvGrpSpPr>
        <p:grpSpPr>
          <a:xfrm>
            <a:off x="4012606" y="1539480"/>
            <a:ext cx="1177340" cy="540338"/>
            <a:chOff x="4012606" y="1539480"/>
            <a:chExt cx="1177340" cy="540338"/>
          </a:xfrm>
        </p:grpSpPr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D2285785-9F46-07DB-E99E-D19DB82FF8F2}"/>
                </a:ext>
              </a:extLst>
            </p:cNvPr>
            <p:cNvGrpSpPr/>
            <p:nvPr/>
          </p:nvGrpSpPr>
          <p:grpSpPr>
            <a:xfrm>
              <a:off x="4012606" y="1565491"/>
              <a:ext cx="1177340" cy="470421"/>
              <a:chOff x="2075978" y="3029634"/>
              <a:chExt cx="1828369" cy="798731"/>
            </a:xfrm>
          </p:grpSpPr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94ACB34C-8D5A-C34A-FF51-B6B01480D0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29000" y="3418028"/>
                <a:ext cx="475347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BDA19C0C-8D68-E6EF-EA23-EDD2685C987D}"/>
                  </a:ext>
                </a:extLst>
              </p:cNvPr>
              <p:cNvGrpSpPr/>
              <p:nvPr/>
            </p:nvGrpSpPr>
            <p:grpSpPr>
              <a:xfrm>
                <a:off x="2075978" y="3029634"/>
                <a:ext cx="426010" cy="798731"/>
                <a:chOff x="2075978" y="3029634"/>
                <a:chExt cx="426010" cy="798731"/>
              </a:xfrm>
            </p:grpSpPr>
            <p:sp>
              <p:nvSpPr>
                <p:cNvPr id="130" name="Rectangle 129">
                  <a:extLst>
                    <a:ext uri="{FF2B5EF4-FFF2-40B4-BE49-F238E27FC236}">
                      <a16:creationId xmlns:a16="http://schemas.microsoft.com/office/drawing/2014/main" id="{85217129-8925-0696-9779-741013CD8F9F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68E81F35-44B1-E955-4120-5C1E8EE42660}"/>
                    </a:ext>
                  </a:extLst>
                </p:cNvPr>
                <p:cNvCxnSpPr/>
                <p:nvPr/>
              </p:nvCxnSpPr>
              <p:spPr>
                <a:xfrm>
                  <a:off x="2075978" y="3199482"/>
                  <a:ext cx="42601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>
                  <a:extLst>
                    <a:ext uri="{FF2B5EF4-FFF2-40B4-BE49-F238E27FC236}">
                      <a16:creationId xmlns:a16="http://schemas.microsoft.com/office/drawing/2014/main" id="{A8C72D4C-2543-0702-9D09-9FF79749143D}"/>
                    </a:ext>
                  </a:extLst>
                </p:cNvPr>
                <p:cNvCxnSpPr/>
                <p:nvPr/>
              </p:nvCxnSpPr>
              <p:spPr>
                <a:xfrm>
                  <a:off x="2075978" y="3627731"/>
                  <a:ext cx="42601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45B474A-172D-2F27-0897-0B107F0581D6}"/>
                </a:ext>
              </a:extLst>
            </p:cNvPr>
            <p:cNvGrpSpPr/>
            <p:nvPr/>
          </p:nvGrpSpPr>
          <p:grpSpPr>
            <a:xfrm>
              <a:off x="4052127" y="1539480"/>
              <a:ext cx="842528" cy="540338"/>
              <a:chOff x="0" y="0"/>
              <a:chExt cx="1843689" cy="1003935"/>
            </a:xfrm>
          </p:grpSpPr>
          <p:sp>
            <p:nvSpPr>
              <p:cNvPr id="6" name="Arc 5">
                <a:extLst>
                  <a:ext uri="{FF2B5EF4-FFF2-40B4-BE49-F238E27FC236}">
                    <a16:creationId xmlns:a16="http://schemas.microsoft.com/office/drawing/2014/main" id="{C44BBE4B-A729-C034-83E7-B0882A166670}"/>
                  </a:ext>
                </a:extLst>
              </p:cNvPr>
              <p:cNvSpPr/>
              <p:nvPr/>
            </p:nvSpPr>
            <p:spPr>
              <a:xfrm>
                <a:off x="0" y="0"/>
                <a:ext cx="526473" cy="1003935"/>
              </a:xfrm>
              <a:prstGeom prst="arc">
                <a:avLst>
                  <a:gd name="adj1" fmla="val 16884110"/>
                  <a:gd name="adj2" fmla="val 4840585"/>
                </a:avLst>
              </a:prstGeom>
              <a:ln w="254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5657C0A1-AB50-5D0F-670F-1F9E59D9D1BD}"/>
                  </a:ext>
                </a:extLst>
              </p:cNvPr>
              <p:cNvCxnSpPr/>
              <p:nvPr/>
            </p:nvCxnSpPr>
            <p:spPr>
              <a:xfrm>
                <a:off x="356936" y="32084"/>
                <a:ext cx="731520" cy="0"/>
              </a:xfrm>
              <a:prstGeom prst="line">
                <a:avLst/>
              </a:prstGeom>
              <a:ln w="254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8ED866DA-F052-D4A3-9070-9859A15646B0}"/>
                  </a:ext>
                </a:extLst>
              </p:cNvPr>
              <p:cNvCxnSpPr/>
              <p:nvPr/>
            </p:nvCxnSpPr>
            <p:spPr>
              <a:xfrm>
                <a:off x="348915" y="974558"/>
                <a:ext cx="731520" cy="0"/>
              </a:xfrm>
              <a:prstGeom prst="line">
                <a:avLst/>
              </a:prstGeom>
              <a:ln w="254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24D427EB-9A6A-2551-DF40-884E627D200C}"/>
                  </a:ext>
                </a:extLst>
              </p:cNvPr>
              <p:cNvSpPr/>
              <p:nvPr/>
            </p:nvSpPr>
            <p:spPr>
              <a:xfrm>
                <a:off x="1086852" y="31082"/>
                <a:ext cx="756837" cy="452580"/>
              </a:xfrm>
              <a:custGeom>
                <a:avLst/>
                <a:gdLst>
                  <a:gd name="connsiteX0" fmla="*/ 0 w 736783"/>
                  <a:gd name="connsiteY0" fmla="*/ 21522 h 488590"/>
                  <a:gd name="connsiteX1" fmla="*/ 217088 w 736783"/>
                  <a:gd name="connsiteY1" fmla="*/ 21522 h 488590"/>
                  <a:gd name="connsiteX2" fmla="*/ 532852 w 736783"/>
                  <a:gd name="connsiteY2" fmla="*/ 245188 h 488590"/>
                  <a:gd name="connsiteX3" fmla="*/ 736783 w 736783"/>
                  <a:gd name="connsiteY3" fmla="*/ 488590 h 488590"/>
                  <a:gd name="connsiteX0" fmla="*/ 0 w 736783"/>
                  <a:gd name="connsiteY0" fmla="*/ 13602 h 498180"/>
                  <a:gd name="connsiteX1" fmla="*/ 217088 w 736783"/>
                  <a:gd name="connsiteY1" fmla="*/ 31112 h 498180"/>
                  <a:gd name="connsiteX2" fmla="*/ 532852 w 736783"/>
                  <a:gd name="connsiteY2" fmla="*/ 254778 h 498180"/>
                  <a:gd name="connsiteX3" fmla="*/ 736783 w 736783"/>
                  <a:gd name="connsiteY3" fmla="*/ 498180 h 498180"/>
                  <a:gd name="connsiteX0" fmla="*/ 0 w 736783"/>
                  <a:gd name="connsiteY0" fmla="*/ 7303 h 491881"/>
                  <a:gd name="connsiteX1" fmla="*/ 217088 w 736783"/>
                  <a:gd name="connsiteY1" fmla="*/ 24813 h 491881"/>
                  <a:gd name="connsiteX2" fmla="*/ 532852 w 736783"/>
                  <a:gd name="connsiteY2" fmla="*/ 248479 h 491881"/>
                  <a:gd name="connsiteX3" fmla="*/ 736783 w 736783"/>
                  <a:gd name="connsiteY3" fmla="*/ 491881 h 491881"/>
                  <a:gd name="connsiteX0" fmla="*/ 0 w 736783"/>
                  <a:gd name="connsiteY0" fmla="*/ 100 h 484678"/>
                  <a:gd name="connsiteX1" fmla="*/ 337434 w 736783"/>
                  <a:gd name="connsiteY1" fmla="*/ 85843 h 484678"/>
                  <a:gd name="connsiteX2" fmla="*/ 532852 w 736783"/>
                  <a:gd name="connsiteY2" fmla="*/ 241276 h 484678"/>
                  <a:gd name="connsiteX3" fmla="*/ 736783 w 736783"/>
                  <a:gd name="connsiteY3" fmla="*/ 484678 h 484678"/>
                  <a:gd name="connsiteX0" fmla="*/ 0 w 736783"/>
                  <a:gd name="connsiteY0" fmla="*/ 97 h 484675"/>
                  <a:gd name="connsiteX1" fmla="*/ 337434 w 736783"/>
                  <a:gd name="connsiteY1" fmla="*/ 85840 h 484675"/>
                  <a:gd name="connsiteX2" fmla="*/ 516806 w 736783"/>
                  <a:gd name="connsiteY2" fmla="*/ 229237 h 484675"/>
                  <a:gd name="connsiteX3" fmla="*/ 736783 w 736783"/>
                  <a:gd name="connsiteY3" fmla="*/ 484675 h 484675"/>
                  <a:gd name="connsiteX0" fmla="*/ 0 w 736783"/>
                  <a:gd name="connsiteY0" fmla="*/ 124 h 484702"/>
                  <a:gd name="connsiteX1" fmla="*/ 337434 w 736783"/>
                  <a:gd name="connsiteY1" fmla="*/ 85867 h 484702"/>
                  <a:gd name="connsiteX2" fmla="*/ 516806 w 736783"/>
                  <a:gd name="connsiteY2" fmla="*/ 229264 h 484702"/>
                  <a:gd name="connsiteX3" fmla="*/ 736783 w 736783"/>
                  <a:gd name="connsiteY3" fmla="*/ 484702 h 484702"/>
                  <a:gd name="connsiteX0" fmla="*/ 0 w 736783"/>
                  <a:gd name="connsiteY0" fmla="*/ 103 h 484681"/>
                  <a:gd name="connsiteX1" fmla="*/ 337434 w 736783"/>
                  <a:gd name="connsiteY1" fmla="*/ 85846 h 484681"/>
                  <a:gd name="connsiteX2" fmla="*/ 552910 w 736783"/>
                  <a:gd name="connsiteY2" fmla="*/ 249303 h 484681"/>
                  <a:gd name="connsiteX3" fmla="*/ 736783 w 736783"/>
                  <a:gd name="connsiteY3" fmla="*/ 484681 h 484681"/>
                  <a:gd name="connsiteX0" fmla="*/ 0 w 776898"/>
                  <a:gd name="connsiteY0" fmla="*/ 103 h 484681"/>
                  <a:gd name="connsiteX1" fmla="*/ 337434 w 776898"/>
                  <a:gd name="connsiteY1" fmla="*/ 85846 h 484681"/>
                  <a:gd name="connsiteX2" fmla="*/ 552910 w 776898"/>
                  <a:gd name="connsiteY2" fmla="*/ 249303 h 484681"/>
                  <a:gd name="connsiteX3" fmla="*/ 776898 w 776898"/>
                  <a:gd name="connsiteY3" fmla="*/ 484681 h 484681"/>
                  <a:gd name="connsiteX0" fmla="*/ 0 w 756837"/>
                  <a:gd name="connsiteY0" fmla="*/ 103 h 452585"/>
                  <a:gd name="connsiteX1" fmla="*/ 337434 w 756837"/>
                  <a:gd name="connsiteY1" fmla="*/ 85846 h 452585"/>
                  <a:gd name="connsiteX2" fmla="*/ 552910 w 756837"/>
                  <a:gd name="connsiteY2" fmla="*/ 249303 h 452585"/>
                  <a:gd name="connsiteX3" fmla="*/ 756837 w 756837"/>
                  <a:gd name="connsiteY3" fmla="*/ 452585 h 452585"/>
                  <a:gd name="connsiteX0" fmla="*/ 0 w 756837"/>
                  <a:gd name="connsiteY0" fmla="*/ 103 h 452585"/>
                  <a:gd name="connsiteX1" fmla="*/ 337434 w 756837"/>
                  <a:gd name="connsiteY1" fmla="*/ 85846 h 452585"/>
                  <a:gd name="connsiteX2" fmla="*/ 552910 w 756837"/>
                  <a:gd name="connsiteY2" fmla="*/ 249303 h 452585"/>
                  <a:gd name="connsiteX3" fmla="*/ 756837 w 756837"/>
                  <a:gd name="connsiteY3" fmla="*/ 452585 h 452585"/>
                  <a:gd name="connsiteX0" fmla="*/ 0 w 756837"/>
                  <a:gd name="connsiteY0" fmla="*/ 103 h 452585"/>
                  <a:gd name="connsiteX1" fmla="*/ 337434 w 756837"/>
                  <a:gd name="connsiteY1" fmla="*/ 85846 h 452585"/>
                  <a:gd name="connsiteX2" fmla="*/ 552910 w 756837"/>
                  <a:gd name="connsiteY2" fmla="*/ 249303 h 452585"/>
                  <a:gd name="connsiteX3" fmla="*/ 756837 w 756837"/>
                  <a:gd name="connsiteY3" fmla="*/ 452585 h 452585"/>
                  <a:gd name="connsiteX0" fmla="*/ 0 w 756837"/>
                  <a:gd name="connsiteY0" fmla="*/ 98 h 452580"/>
                  <a:gd name="connsiteX1" fmla="*/ 337434 w 756837"/>
                  <a:gd name="connsiteY1" fmla="*/ 85841 h 452580"/>
                  <a:gd name="connsiteX2" fmla="*/ 552910 w 756837"/>
                  <a:gd name="connsiteY2" fmla="*/ 233240 h 452580"/>
                  <a:gd name="connsiteX3" fmla="*/ 756837 w 756837"/>
                  <a:gd name="connsiteY3" fmla="*/ 452580 h 4525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56837" h="452580">
                    <a:moveTo>
                      <a:pt x="0" y="98"/>
                    </a:moveTo>
                    <a:cubicBezTo>
                      <a:pt x="112277" y="-2488"/>
                      <a:pt x="245282" y="46984"/>
                      <a:pt x="337434" y="85841"/>
                    </a:cubicBezTo>
                    <a:cubicBezTo>
                      <a:pt x="429586" y="124698"/>
                      <a:pt x="483010" y="172117"/>
                      <a:pt x="552910" y="233240"/>
                    </a:cubicBezTo>
                    <a:cubicBezTo>
                      <a:pt x="622811" y="294363"/>
                      <a:pt x="674099" y="353742"/>
                      <a:pt x="756837" y="452580"/>
                    </a:cubicBezTo>
                  </a:path>
                </a:pathLst>
              </a:custGeom>
              <a:noFill/>
              <a:ln w="254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B07D8EE9-6AE3-2DB3-4693-82591FA12284}"/>
                  </a:ext>
                </a:extLst>
              </p:cNvPr>
              <p:cNvSpPr/>
              <p:nvPr/>
            </p:nvSpPr>
            <p:spPr>
              <a:xfrm flipV="1">
                <a:off x="1078831" y="481263"/>
                <a:ext cx="756837" cy="490286"/>
              </a:xfrm>
              <a:custGeom>
                <a:avLst/>
                <a:gdLst>
                  <a:gd name="connsiteX0" fmla="*/ 0 w 736783"/>
                  <a:gd name="connsiteY0" fmla="*/ 21522 h 488590"/>
                  <a:gd name="connsiteX1" fmla="*/ 217088 w 736783"/>
                  <a:gd name="connsiteY1" fmla="*/ 21522 h 488590"/>
                  <a:gd name="connsiteX2" fmla="*/ 532852 w 736783"/>
                  <a:gd name="connsiteY2" fmla="*/ 245188 h 488590"/>
                  <a:gd name="connsiteX3" fmla="*/ 736783 w 736783"/>
                  <a:gd name="connsiteY3" fmla="*/ 488590 h 488590"/>
                  <a:gd name="connsiteX0" fmla="*/ 0 w 736783"/>
                  <a:gd name="connsiteY0" fmla="*/ 13602 h 498180"/>
                  <a:gd name="connsiteX1" fmla="*/ 217088 w 736783"/>
                  <a:gd name="connsiteY1" fmla="*/ 31112 h 498180"/>
                  <a:gd name="connsiteX2" fmla="*/ 532852 w 736783"/>
                  <a:gd name="connsiteY2" fmla="*/ 254778 h 498180"/>
                  <a:gd name="connsiteX3" fmla="*/ 736783 w 736783"/>
                  <a:gd name="connsiteY3" fmla="*/ 498180 h 498180"/>
                  <a:gd name="connsiteX0" fmla="*/ 0 w 736783"/>
                  <a:gd name="connsiteY0" fmla="*/ 7303 h 491881"/>
                  <a:gd name="connsiteX1" fmla="*/ 217088 w 736783"/>
                  <a:gd name="connsiteY1" fmla="*/ 24813 h 491881"/>
                  <a:gd name="connsiteX2" fmla="*/ 532852 w 736783"/>
                  <a:gd name="connsiteY2" fmla="*/ 248479 h 491881"/>
                  <a:gd name="connsiteX3" fmla="*/ 736783 w 736783"/>
                  <a:gd name="connsiteY3" fmla="*/ 491881 h 491881"/>
                  <a:gd name="connsiteX0" fmla="*/ 0 w 736783"/>
                  <a:gd name="connsiteY0" fmla="*/ 100 h 484678"/>
                  <a:gd name="connsiteX1" fmla="*/ 337434 w 736783"/>
                  <a:gd name="connsiteY1" fmla="*/ 85843 h 484678"/>
                  <a:gd name="connsiteX2" fmla="*/ 532852 w 736783"/>
                  <a:gd name="connsiteY2" fmla="*/ 241276 h 484678"/>
                  <a:gd name="connsiteX3" fmla="*/ 736783 w 736783"/>
                  <a:gd name="connsiteY3" fmla="*/ 484678 h 484678"/>
                  <a:gd name="connsiteX0" fmla="*/ 0 w 736783"/>
                  <a:gd name="connsiteY0" fmla="*/ 97 h 484675"/>
                  <a:gd name="connsiteX1" fmla="*/ 337434 w 736783"/>
                  <a:gd name="connsiteY1" fmla="*/ 85840 h 484675"/>
                  <a:gd name="connsiteX2" fmla="*/ 516806 w 736783"/>
                  <a:gd name="connsiteY2" fmla="*/ 229237 h 484675"/>
                  <a:gd name="connsiteX3" fmla="*/ 736783 w 736783"/>
                  <a:gd name="connsiteY3" fmla="*/ 484675 h 484675"/>
                  <a:gd name="connsiteX0" fmla="*/ 0 w 736783"/>
                  <a:gd name="connsiteY0" fmla="*/ 124 h 484702"/>
                  <a:gd name="connsiteX1" fmla="*/ 337434 w 736783"/>
                  <a:gd name="connsiteY1" fmla="*/ 85867 h 484702"/>
                  <a:gd name="connsiteX2" fmla="*/ 516806 w 736783"/>
                  <a:gd name="connsiteY2" fmla="*/ 229264 h 484702"/>
                  <a:gd name="connsiteX3" fmla="*/ 736783 w 736783"/>
                  <a:gd name="connsiteY3" fmla="*/ 484702 h 484702"/>
                  <a:gd name="connsiteX0" fmla="*/ 0 w 736783"/>
                  <a:gd name="connsiteY0" fmla="*/ 103 h 484681"/>
                  <a:gd name="connsiteX1" fmla="*/ 337434 w 736783"/>
                  <a:gd name="connsiteY1" fmla="*/ 85846 h 484681"/>
                  <a:gd name="connsiteX2" fmla="*/ 552910 w 736783"/>
                  <a:gd name="connsiteY2" fmla="*/ 249303 h 484681"/>
                  <a:gd name="connsiteX3" fmla="*/ 736783 w 736783"/>
                  <a:gd name="connsiteY3" fmla="*/ 484681 h 484681"/>
                  <a:gd name="connsiteX0" fmla="*/ 0 w 776898"/>
                  <a:gd name="connsiteY0" fmla="*/ 103 h 484681"/>
                  <a:gd name="connsiteX1" fmla="*/ 337434 w 776898"/>
                  <a:gd name="connsiteY1" fmla="*/ 85846 h 484681"/>
                  <a:gd name="connsiteX2" fmla="*/ 552910 w 776898"/>
                  <a:gd name="connsiteY2" fmla="*/ 249303 h 484681"/>
                  <a:gd name="connsiteX3" fmla="*/ 776898 w 776898"/>
                  <a:gd name="connsiteY3" fmla="*/ 484681 h 484681"/>
                  <a:gd name="connsiteX0" fmla="*/ 0 w 756837"/>
                  <a:gd name="connsiteY0" fmla="*/ 103 h 452585"/>
                  <a:gd name="connsiteX1" fmla="*/ 337434 w 756837"/>
                  <a:gd name="connsiteY1" fmla="*/ 85846 h 452585"/>
                  <a:gd name="connsiteX2" fmla="*/ 552910 w 756837"/>
                  <a:gd name="connsiteY2" fmla="*/ 249303 h 452585"/>
                  <a:gd name="connsiteX3" fmla="*/ 756837 w 756837"/>
                  <a:gd name="connsiteY3" fmla="*/ 452585 h 452585"/>
                  <a:gd name="connsiteX0" fmla="*/ 0 w 756837"/>
                  <a:gd name="connsiteY0" fmla="*/ 103 h 452585"/>
                  <a:gd name="connsiteX1" fmla="*/ 337434 w 756837"/>
                  <a:gd name="connsiteY1" fmla="*/ 85846 h 452585"/>
                  <a:gd name="connsiteX2" fmla="*/ 552910 w 756837"/>
                  <a:gd name="connsiteY2" fmla="*/ 249303 h 452585"/>
                  <a:gd name="connsiteX3" fmla="*/ 756837 w 756837"/>
                  <a:gd name="connsiteY3" fmla="*/ 452585 h 452585"/>
                  <a:gd name="connsiteX0" fmla="*/ 0 w 756837"/>
                  <a:gd name="connsiteY0" fmla="*/ 103 h 452585"/>
                  <a:gd name="connsiteX1" fmla="*/ 337434 w 756837"/>
                  <a:gd name="connsiteY1" fmla="*/ 85846 h 452585"/>
                  <a:gd name="connsiteX2" fmla="*/ 552910 w 756837"/>
                  <a:gd name="connsiteY2" fmla="*/ 249303 h 452585"/>
                  <a:gd name="connsiteX3" fmla="*/ 756837 w 756837"/>
                  <a:gd name="connsiteY3" fmla="*/ 452585 h 452585"/>
                  <a:gd name="connsiteX0" fmla="*/ 0 w 756837"/>
                  <a:gd name="connsiteY0" fmla="*/ 98 h 452580"/>
                  <a:gd name="connsiteX1" fmla="*/ 337434 w 756837"/>
                  <a:gd name="connsiteY1" fmla="*/ 85841 h 452580"/>
                  <a:gd name="connsiteX2" fmla="*/ 552910 w 756837"/>
                  <a:gd name="connsiteY2" fmla="*/ 233240 h 452580"/>
                  <a:gd name="connsiteX3" fmla="*/ 756837 w 756837"/>
                  <a:gd name="connsiteY3" fmla="*/ 452580 h 4525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56837" h="452580">
                    <a:moveTo>
                      <a:pt x="0" y="98"/>
                    </a:moveTo>
                    <a:cubicBezTo>
                      <a:pt x="112277" y="-2488"/>
                      <a:pt x="245282" y="46984"/>
                      <a:pt x="337434" y="85841"/>
                    </a:cubicBezTo>
                    <a:cubicBezTo>
                      <a:pt x="429586" y="124698"/>
                      <a:pt x="483010" y="172117"/>
                      <a:pt x="552910" y="233240"/>
                    </a:cubicBezTo>
                    <a:cubicBezTo>
                      <a:pt x="622811" y="294363"/>
                      <a:pt x="674099" y="353742"/>
                      <a:pt x="756837" y="452580"/>
                    </a:cubicBezTo>
                  </a:path>
                </a:pathLst>
              </a:custGeom>
              <a:noFill/>
              <a:ln w="254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E40F1713-A8A5-767A-63FA-9F0AC1CC42AB}"/>
              </a:ext>
            </a:extLst>
          </p:cNvPr>
          <p:cNvGrpSpPr/>
          <p:nvPr/>
        </p:nvGrpSpPr>
        <p:grpSpPr>
          <a:xfrm>
            <a:off x="4087322" y="4470457"/>
            <a:ext cx="1177340" cy="540338"/>
            <a:chOff x="4027995" y="2811404"/>
            <a:chExt cx="1177340" cy="540338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2041F616-3284-143D-4F5A-C30CA489C04B}"/>
                </a:ext>
              </a:extLst>
            </p:cNvPr>
            <p:cNvGrpSpPr/>
            <p:nvPr/>
          </p:nvGrpSpPr>
          <p:grpSpPr>
            <a:xfrm>
              <a:off x="4027995" y="2811404"/>
              <a:ext cx="1177340" cy="540338"/>
              <a:chOff x="4012606" y="1539480"/>
              <a:chExt cx="1177340" cy="540338"/>
            </a:xfrm>
          </p:grpSpPr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2D99E2CB-9BF1-49AA-4B76-145A3D333940}"/>
                  </a:ext>
                </a:extLst>
              </p:cNvPr>
              <p:cNvGrpSpPr/>
              <p:nvPr/>
            </p:nvGrpSpPr>
            <p:grpSpPr>
              <a:xfrm>
                <a:off x="4012606" y="1565491"/>
                <a:ext cx="1177340" cy="470421"/>
                <a:chOff x="2075978" y="3029634"/>
                <a:chExt cx="1828369" cy="798731"/>
              </a:xfrm>
            </p:grpSpPr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1D1C02E7-68F1-4EF9-12DF-54211CB1FA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429000" y="3418028"/>
                  <a:ext cx="47534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B850DEA7-D0B2-1D28-5661-CD034C84FA76}"/>
                    </a:ext>
                  </a:extLst>
                </p:cNvPr>
                <p:cNvGrpSpPr/>
                <p:nvPr/>
              </p:nvGrpSpPr>
              <p:grpSpPr>
                <a:xfrm>
                  <a:off x="2075978" y="3029634"/>
                  <a:ext cx="426010" cy="798731"/>
                  <a:chOff x="2075978" y="3029634"/>
                  <a:chExt cx="426010" cy="798731"/>
                </a:xfrm>
              </p:grpSpPr>
              <p:sp>
                <p:nvSpPr>
                  <p:cNvPr id="23" name="Rectangle 22">
                    <a:extLst>
                      <a:ext uri="{FF2B5EF4-FFF2-40B4-BE49-F238E27FC236}">
                        <a16:creationId xmlns:a16="http://schemas.microsoft.com/office/drawing/2014/main" id="{B74CFA19-32C7-02EB-C651-A72C809B43DC}"/>
                      </a:ext>
                    </a:extLst>
                  </p:cNvPr>
                  <p:cNvSpPr/>
                  <p:nvPr/>
                </p:nvSpPr>
                <p:spPr>
                  <a:xfrm>
                    <a:off x="2281886" y="3029634"/>
                    <a:ext cx="141955" cy="798731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20CAEBC7-32AC-F8B8-5A0F-95C5D9A43DEA}"/>
                      </a:ext>
                    </a:extLst>
                  </p:cNvPr>
                  <p:cNvCxnSpPr/>
                  <p:nvPr/>
                </p:nvCxnSpPr>
                <p:spPr>
                  <a:xfrm>
                    <a:off x="2075978" y="3199482"/>
                    <a:ext cx="42601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F6649C65-4CD5-66AD-D40D-16091AD4494B}"/>
                      </a:ext>
                    </a:extLst>
                  </p:cNvPr>
                  <p:cNvCxnSpPr/>
                  <p:nvPr/>
                </p:nvCxnSpPr>
                <p:spPr>
                  <a:xfrm>
                    <a:off x="2075978" y="3627731"/>
                    <a:ext cx="42601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F8D4164D-C4D5-89B7-0EB2-0CF74466508A}"/>
                  </a:ext>
                </a:extLst>
              </p:cNvPr>
              <p:cNvGrpSpPr/>
              <p:nvPr/>
            </p:nvGrpSpPr>
            <p:grpSpPr>
              <a:xfrm>
                <a:off x="4052127" y="1539480"/>
                <a:ext cx="842528" cy="540338"/>
                <a:chOff x="0" y="0"/>
                <a:chExt cx="1843689" cy="1003935"/>
              </a:xfrm>
            </p:grpSpPr>
            <p:sp>
              <p:nvSpPr>
                <p:cNvPr id="16" name="Arc 15">
                  <a:extLst>
                    <a:ext uri="{FF2B5EF4-FFF2-40B4-BE49-F238E27FC236}">
                      <a16:creationId xmlns:a16="http://schemas.microsoft.com/office/drawing/2014/main" id="{5ADD7E54-6FB2-4A9D-E5BE-3295DE2E7EE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526473" cy="1003935"/>
                </a:xfrm>
                <a:prstGeom prst="arc">
                  <a:avLst>
                    <a:gd name="adj1" fmla="val 16884110"/>
                    <a:gd name="adj2" fmla="val 4840585"/>
                  </a:avLst>
                </a:prstGeom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084A6333-D747-C72E-06E6-602844271FB9}"/>
                    </a:ext>
                  </a:extLst>
                </p:cNvPr>
                <p:cNvCxnSpPr/>
                <p:nvPr/>
              </p:nvCxnSpPr>
              <p:spPr>
                <a:xfrm>
                  <a:off x="356936" y="32084"/>
                  <a:ext cx="731520" cy="0"/>
                </a:xfrm>
                <a:prstGeom prst="line">
                  <a:avLst/>
                </a:prstGeom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2A30035F-FBFE-239E-32E8-29DB8A73B983}"/>
                    </a:ext>
                  </a:extLst>
                </p:cNvPr>
                <p:cNvCxnSpPr/>
                <p:nvPr/>
              </p:nvCxnSpPr>
              <p:spPr>
                <a:xfrm>
                  <a:off x="348915" y="974558"/>
                  <a:ext cx="731520" cy="0"/>
                </a:xfrm>
                <a:prstGeom prst="line">
                  <a:avLst/>
                </a:prstGeom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Freeform: Shape 18">
                  <a:extLst>
                    <a:ext uri="{FF2B5EF4-FFF2-40B4-BE49-F238E27FC236}">
                      <a16:creationId xmlns:a16="http://schemas.microsoft.com/office/drawing/2014/main" id="{21C7F6FA-078B-9CF4-0909-5C7C859CAB9C}"/>
                    </a:ext>
                  </a:extLst>
                </p:cNvPr>
                <p:cNvSpPr/>
                <p:nvPr/>
              </p:nvSpPr>
              <p:spPr>
                <a:xfrm>
                  <a:off x="1086852" y="31082"/>
                  <a:ext cx="756837" cy="452580"/>
                </a:xfrm>
                <a:custGeom>
                  <a:avLst/>
                  <a:gdLst>
                    <a:gd name="connsiteX0" fmla="*/ 0 w 736783"/>
                    <a:gd name="connsiteY0" fmla="*/ 21522 h 488590"/>
                    <a:gd name="connsiteX1" fmla="*/ 217088 w 736783"/>
                    <a:gd name="connsiteY1" fmla="*/ 21522 h 488590"/>
                    <a:gd name="connsiteX2" fmla="*/ 532852 w 736783"/>
                    <a:gd name="connsiteY2" fmla="*/ 245188 h 488590"/>
                    <a:gd name="connsiteX3" fmla="*/ 736783 w 736783"/>
                    <a:gd name="connsiteY3" fmla="*/ 488590 h 488590"/>
                    <a:gd name="connsiteX0" fmla="*/ 0 w 736783"/>
                    <a:gd name="connsiteY0" fmla="*/ 13602 h 498180"/>
                    <a:gd name="connsiteX1" fmla="*/ 217088 w 736783"/>
                    <a:gd name="connsiteY1" fmla="*/ 31112 h 498180"/>
                    <a:gd name="connsiteX2" fmla="*/ 532852 w 736783"/>
                    <a:gd name="connsiteY2" fmla="*/ 254778 h 498180"/>
                    <a:gd name="connsiteX3" fmla="*/ 736783 w 736783"/>
                    <a:gd name="connsiteY3" fmla="*/ 498180 h 498180"/>
                    <a:gd name="connsiteX0" fmla="*/ 0 w 736783"/>
                    <a:gd name="connsiteY0" fmla="*/ 7303 h 491881"/>
                    <a:gd name="connsiteX1" fmla="*/ 217088 w 736783"/>
                    <a:gd name="connsiteY1" fmla="*/ 24813 h 491881"/>
                    <a:gd name="connsiteX2" fmla="*/ 532852 w 736783"/>
                    <a:gd name="connsiteY2" fmla="*/ 248479 h 491881"/>
                    <a:gd name="connsiteX3" fmla="*/ 736783 w 736783"/>
                    <a:gd name="connsiteY3" fmla="*/ 491881 h 491881"/>
                    <a:gd name="connsiteX0" fmla="*/ 0 w 736783"/>
                    <a:gd name="connsiteY0" fmla="*/ 100 h 484678"/>
                    <a:gd name="connsiteX1" fmla="*/ 337434 w 736783"/>
                    <a:gd name="connsiteY1" fmla="*/ 85843 h 484678"/>
                    <a:gd name="connsiteX2" fmla="*/ 532852 w 736783"/>
                    <a:gd name="connsiteY2" fmla="*/ 241276 h 484678"/>
                    <a:gd name="connsiteX3" fmla="*/ 736783 w 736783"/>
                    <a:gd name="connsiteY3" fmla="*/ 484678 h 484678"/>
                    <a:gd name="connsiteX0" fmla="*/ 0 w 736783"/>
                    <a:gd name="connsiteY0" fmla="*/ 97 h 484675"/>
                    <a:gd name="connsiteX1" fmla="*/ 337434 w 736783"/>
                    <a:gd name="connsiteY1" fmla="*/ 85840 h 484675"/>
                    <a:gd name="connsiteX2" fmla="*/ 516806 w 736783"/>
                    <a:gd name="connsiteY2" fmla="*/ 229237 h 484675"/>
                    <a:gd name="connsiteX3" fmla="*/ 736783 w 736783"/>
                    <a:gd name="connsiteY3" fmla="*/ 484675 h 484675"/>
                    <a:gd name="connsiteX0" fmla="*/ 0 w 736783"/>
                    <a:gd name="connsiteY0" fmla="*/ 124 h 484702"/>
                    <a:gd name="connsiteX1" fmla="*/ 337434 w 736783"/>
                    <a:gd name="connsiteY1" fmla="*/ 85867 h 484702"/>
                    <a:gd name="connsiteX2" fmla="*/ 516806 w 736783"/>
                    <a:gd name="connsiteY2" fmla="*/ 229264 h 484702"/>
                    <a:gd name="connsiteX3" fmla="*/ 736783 w 736783"/>
                    <a:gd name="connsiteY3" fmla="*/ 484702 h 484702"/>
                    <a:gd name="connsiteX0" fmla="*/ 0 w 736783"/>
                    <a:gd name="connsiteY0" fmla="*/ 103 h 484681"/>
                    <a:gd name="connsiteX1" fmla="*/ 337434 w 736783"/>
                    <a:gd name="connsiteY1" fmla="*/ 85846 h 484681"/>
                    <a:gd name="connsiteX2" fmla="*/ 552910 w 736783"/>
                    <a:gd name="connsiteY2" fmla="*/ 249303 h 484681"/>
                    <a:gd name="connsiteX3" fmla="*/ 736783 w 736783"/>
                    <a:gd name="connsiteY3" fmla="*/ 484681 h 484681"/>
                    <a:gd name="connsiteX0" fmla="*/ 0 w 776898"/>
                    <a:gd name="connsiteY0" fmla="*/ 103 h 484681"/>
                    <a:gd name="connsiteX1" fmla="*/ 337434 w 776898"/>
                    <a:gd name="connsiteY1" fmla="*/ 85846 h 484681"/>
                    <a:gd name="connsiteX2" fmla="*/ 552910 w 776898"/>
                    <a:gd name="connsiteY2" fmla="*/ 249303 h 484681"/>
                    <a:gd name="connsiteX3" fmla="*/ 776898 w 776898"/>
                    <a:gd name="connsiteY3" fmla="*/ 484681 h 484681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98 h 452580"/>
                    <a:gd name="connsiteX1" fmla="*/ 337434 w 756837"/>
                    <a:gd name="connsiteY1" fmla="*/ 85841 h 452580"/>
                    <a:gd name="connsiteX2" fmla="*/ 552910 w 756837"/>
                    <a:gd name="connsiteY2" fmla="*/ 233240 h 452580"/>
                    <a:gd name="connsiteX3" fmla="*/ 756837 w 756837"/>
                    <a:gd name="connsiteY3" fmla="*/ 452580 h 4525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6837" h="452580">
                      <a:moveTo>
                        <a:pt x="0" y="98"/>
                      </a:moveTo>
                      <a:cubicBezTo>
                        <a:pt x="112277" y="-2488"/>
                        <a:pt x="245282" y="46984"/>
                        <a:pt x="337434" y="85841"/>
                      </a:cubicBezTo>
                      <a:cubicBezTo>
                        <a:pt x="429586" y="124698"/>
                        <a:pt x="483010" y="172117"/>
                        <a:pt x="552910" y="233240"/>
                      </a:cubicBezTo>
                      <a:cubicBezTo>
                        <a:pt x="622811" y="294363"/>
                        <a:pt x="674099" y="353742"/>
                        <a:pt x="756837" y="452580"/>
                      </a:cubicBezTo>
                    </a:path>
                  </a:pathLst>
                </a:custGeom>
                <a:noFill/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F2642FC4-7B20-19C7-CA31-7805DB6E5128}"/>
                    </a:ext>
                  </a:extLst>
                </p:cNvPr>
                <p:cNvSpPr/>
                <p:nvPr/>
              </p:nvSpPr>
              <p:spPr>
                <a:xfrm flipV="1">
                  <a:off x="1078831" y="481263"/>
                  <a:ext cx="756837" cy="490286"/>
                </a:xfrm>
                <a:custGeom>
                  <a:avLst/>
                  <a:gdLst>
                    <a:gd name="connsiteX0" fmla="*/ 0 w 736783"/>
                    <a:gd name="connsiteY0" fmla="*/ 21522 h 488590"/>
                    <a:gd name="connsiteX1" fmla="*/ 217088 w 736783"/>
                    <a:gd name="connsiteY1" fmla="*/ 21522 h 488590"/>
                    <a:gd name="connsiteX2" fmla="*/ 532852 w 736783"/>
                    <a:gd name="connsiteY2" fmla="*/ 245188 h 488590"/>
                    <a:gd name="connsiteX3" fmla="*/ 736783 w 736783"/>
                    <a:gd name="connsiteY3" fmla="*/ 488590 h 488590"/>
                    <a:gd name="connsiteX0" fmla="*/ 0 w 736783"/>
                    <a:gd name="connsiteY0" fmla="*/ 13602 h 498180"/>
                    <a:gd name="connsiteX1" fmla="*/ 217088 w 736783"/>
                    <a:gd name="connsiteY1" fmla="*/ 31112 h 498180"/>
                    <a:gd name="connsiteX2" fmla="*/ 532852 w 736783"/>
                    <a:gd name="connsiteY2" fmla="*/ 254778 h 498180"/>
                    <a:gd name="connsiteX3" fmla="*/ 736783 w 736783"/>
                    <a:gd name="connsiteY3" fmla="*/ 498180 h 498180"/>
                    <a:gd name="connsiteX0" fmla="*/ 0 w 736783"/>
                    <a:gd name="connsiteY0" fmla="*/ 7303 h 491881"/>
                    <a:gd name="connsiteX1" fmla="*/ 217088 w 736783"/>
                    <a:gd name="connsiteY1" fmla="*/ 24813 h 491881"/>
                    <a:gd name="connsiteX2" fmla="*/ 532852 w 736783"/>
                    <a:gd name="connsiteY2" fmla="*/ 248479 h 491881"/>
                    <a:gd name="connsiteX3" fmla="*/ 736783 w 736783"/>
                    <a:gd name="connsiteY3" fmla="*/ 491881 h 491881"/>
                    <a:gd name="connsiteX0" fmla="*/ 0 w 736783"/>
                    <a:gd name="connsiteY0" fmla="*/ 100 h 484678"/>
                    <a:gd name="connsiteX1" fmla="*/ 337434 w 736783"/>
                    <a:gd name="connsiteY1" fmla="*/ 85843 h 484678"/>
                    <a:gd name="connsiteX2" fmla="*/ 532852 w 736783"/>
                    <a:gd name="connsiteY2" fmla="*/ 241276 h 484678"/>
                    <a:gd name="connsiteX3" fmla="*/ 736783 w 736783"/>
                    <a:gd name="connsiteY3" fmla="*/ 484678 h 484678"/>
                    <a:gd name="connsiteX0" fmla="*/ 0 w 736783"/>
                    <a:gd name="connsiteY0" fmla="*/ 97 h 484675"/>
                    <a:gd name="connsiteX1" fmla="*/ 337434 w 736783"/>
                    <a:gd name="connsiteY1" fmla="*/ 85840 h 484675"/>
                    <a:gd name="connsiteX2" fmla="*/ 516806 w 736783"/>
                    <a:gd name="connsiteY2" fmla="*/ 229237 h 484675"/>
                    <a:gd name="connsiteX3" fmla="*/ 736783 w 736783"/>
                    <a:gd name="connsiteY3" fmla="*/ 484675 h 484675"/>
                    <a:gd name="connsiteX0" fmla="*/ 0 w 736783"/>
                    <a:gd name="connsiteY0" fmla="*/ 124 h 484702"/>
                    <a:gd name="connsiteX1" fmla="*/ 337434 w 736783"/>
                    <a:gd name="connsiteY1" fmla="*/ 85867 h 484702"/>
                    <a:gd name="connsiteX2" fmla="*/ 516806 w 736783"/>
                    <a:gd name="connsiteY2" fmla="*/ 229264 h 484702"/>
                    <a:gd name="connsiteX3" fmla="*/ 736783 w 736783"/>
                    <a:gd name="connsiteY3" fmla="*/ 484702 h 484702"/>
                    <a:gd name="connsiteX0" fmla="*/ 0 w 736783"/>
                    <a:gd name="connsiteY0" fmla="*/ 103 h 484681"/>
                    <a:gd name="connsiteX1" fmla="*/ 337434 w 736783"/>
                    <a:gd name="connsiteY1" fmla="*/ 85846 h 484681"/>
                    <a:gd name="connsiteX2" fmla="*/ 552910 w 736783"/>
                    <a:gd name="connsiteY2" fmla="*/ 249303 h 484681"/>
                    <a:gd name="connsiteX3" fmla="*/ 736783 w 736783"/>
                    <a:gd name="connsiteY3" fmla="*/ 484681 h 484681"/>
                    <a:gd name="connsiteX0" fmla="*/ 0 w 776898"/>
                    <a:gd name="connsiteY0" fmla="*/ 103 h 484681"/>
                    <a:gd name="connsiteX1" fmla="*/ 337434 w 776898"/>
                    <a:gd name="connsiteY1" fmla="*/ 85846 h 484681"/>
                    <a:gd name="connsiteX2" fmla="*/ 552910 w 776898"/>
                    <a:gd name="connsiteY2" fmla="*/ 249303 h 484681"/>
                    <a:gd name="connsiteX3" fmla="*/ 776898 w 776898"/>
                    <a:gd name="connsiteY3" fmla="*/ 484681 h 484681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98 h 452580"/>
                    <a:gd name="connsiteX1" fmla="*/ 337434 w 756837"/>
                    <a:gd name="connsiteY1" fmla="*/ 85841 h 452580"/>
                    <a:gd name="connsiteX2" fmla="*/ 552910 w 756837"/>
                    <a:gd name="connsiteY2" fmla="*/ 233240 h 452580"/>
                    <a:gd name="connsiteX3" fmla="*/ 756837 w 756837"/>
                    <a:gd name="connsiteY3" fmla="*/ 452580 h 4525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6837" h="452580">
                      <a:moveTo>
                        <a:pt x="0" y="98"/>
                      </a:moveTo>
                      <a:cubicBezTo>
                        <a:pt x="112277" y="-2488"/>
                        <a:pt x="245282" y="46984"/>
                        <a:pt x="337434" y="85841"/>
                      </a:cubicBezTo>
                      <a:cubicBezTo>
                        <a:pt x="429586" y="124698"/>
                        <a:pt x="483010" y="172117"/>
                        <a:pt x="552910" y="233240"/>
                      </a:cubicBezTo>
                      <a:cubicBezTo>
                        <a:pt x="622811" y="294363"/>
                        <a:pt x="674099" y="353742"/>
                        <a:pt x="756837" y="452580"/>
                      </a:cubicBezTo>
                    </a:path>
                  </a:pathLst>
                </a:custGeom>
                <a:noFill/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8C04E1D7-8500-CD68-2E1C-D63FB12AEE51}"/>
                </a:ext>
              </a:extLst>
            </p:cNvPr>
            <p:cNvSpPr/>
            <p:nvPr/>
          </p:nvSpPr>
          <p:spPr>
            <a:xfrm>
              <a:off x="4913709" y="3020801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09B0AE4B-0DF6-0890-EADD-55DA1561DDDC}"/>
              </a:ext>
            </a:extLst>
          </p:cNvPr>
          <p:cNvGrpSpPr/>
          <p:nvPr/>
        </p:nvGrpSpPr>
        <p:grpSpPr>
          <a:xfrm>
            <a:off x="4058344" y="5518053"/>
            <a:ext cx="1177340" cy="540338"/>
            <a:chOff x="4027995" y="2811404"/>
            <a:chExt cx="1177340" cy="540338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65578CAD-248B-4A86-473D-FACE3E2413EF}"/>
                </a:ext>
              </a:extLst>
            </p:cNvPr>
            <p:cNvGrpSpPr/>
            <p:nvPr/>
          </p:nvGrpSpPr>
          <p:grpSpPr>
            <a:xfrm>
              <a:off x="4027995" y="2811404"/>
              <a:ext cx="1177340" cy="540338"/>
              <a:chOff x="4012606" y="1539480"/>
              <a:chExt cx="1177340" cy="540338"/>
            </a:xfrm>
          </p:grpSpPr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694C88AB-B491-1EAF-FF62-431202D7F465}"/>
                  </a:ext>
                </a:extLst>
              </p:cNvPr>
              <p:cNvGrpSpPr/>
              <p:nvPr/>
            </p:nvGrpSpPr>
            <p:grpSpPr>
              <a:xfrm>
                <a:off x="4012606" y="1565491"/>
                <a:ext cx="1177340" cy="470421"/>
                <a:chOff x="2075978" y="3029634"/>
                <a:chExt cx="1828369" cy="798731"/>
              </a:xfrm>
            </p:grpSpPr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73B44850-1BF5-2F54-00B0-5C5BC3E4B3B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429000" y="3418028"/>
                  <a:ext cx="47534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7D11D2FB-6EDB-2D56-D62A-76C5BC92A7E0}"/>
                    </a:ext>
                  </a:extLst>
                </p:cNvPr>
                <p:cNvGrpSpPr/>
                <p:nvPr/>
              </p:nvGrpSpPr>
              <p:grpSpPr>
                <a:xfrm>
                  <a:off x="2075978" y="3029634"/>
                  <a:ext cx="426010" cy="798731"/>
                  <a:chOff x="2075978" y="3029634"/>
                  <a:chExt cx="426010" cy="798731"/>
                </a:xfrm>
              </p:grpSpPr>
              <p:sp>
                <p:nvSpPr>
                  <p:cNvPr id="42" name="Rectangle 41">
                    <a:extLst>
                      <a:ext uri="{FF2B5EF4-FFF2-40B4-BE49-F238E27FC236}">
                        <a16:creationId xmlns:a16="http://schemas.microsoft.com/office/drawing/2014/main" id="{19C7BA05-2DA9-47F5-E34D-96264F6A1BE0}"/>
                      </a:ext>
                    </a:extLst>
                  </p:cNvPr>
                  <p:cNvSpPr/>
                  <p:nvPr/>
                </p:nvSpPr>
                <p:spPr>
                  <a:xfrm>
                    <a:off x="2281886" y="3029634"/>
                    <a:ext cx="141955" cy="798731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C387ACA4-20AD-AC9A-4781-692FD59BE51C}"/>
                      </a:ext>
                    </a:extLst>
                  </p:cNvPr>
                  <p:cNvCxnSpPr/>
                  <p:nvPr/>
                </p:nvCxnSpPr>
                <p:spPr>
                  <a:xfrm>
                    <a:off x="2075978" y="3199482"/>
                    <a:ext cx="42601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DFABA583-CE3C-32E5-81A4-3D0011F2634D}"/>
                      </a:ext>
                    </a:extLst>
                  </p:cNvPr>
                  <p:cNvCxnSpPr/>
                  <p:nvPr/>
                </p:nvCxnSpPr>
                <p:spPr>
                  <a:xfrm>
                    <a:off x="2075978" y="3627731"/>
                    <a:ext cx="42601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BB9B7880-FFA5-2D0C-1D93-031A87870109}"/>
                  </a:ext>
                </a:extLst>
              </p:cNvPr>
              <p:cNvGrpSpPr/>
              <p:nvPr/>
            </p:nvGrpSpPr>
            <p:grpSpPr>
              <a:xfrm>
                <a:off x="4052127" y="1539480"/>
                <a:ext cx="842528" cy="540338"/>
                <a:chOff x="0" y="0"/>
                <a:chExt cx="1843689" cy="1003935"/>
              </a:xfrm>
            </p:grpSpPr>
            <p:sp>
              <p:nvSpPr>
                <p:cNvPr id="35" name="Arc 34">
                  <a:extLst>
                    <a:ext uri="{FF2B5EF4-FFF2-40B4-BE49-F238E27FC236}">
                      <a16:creationId xmlns:a16="http://schemas.microsoft.com/office/drawing/2014/main" id="{638CB800-1264-B192-21AB-BC50EFB4FB2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526473" cy="1003935"/>
                </a:xfrm>
                <a:prstGeom prst="arc">
                  <a:avLst>
                    <a:gd name="adj1" fmla="val 16884110"/>
                    <a:gd name="adj2" fmla="val 4840585"/>
                  </a:avLst>
                </a:prstGeom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82BD509F-C67D-7CB9-9203-09288035A086}"/>
                    </a:ext>
                  </a:extLst>
                </p:cNvPr>
                <p:cNvCxnSpPr/>
                <p:nvPr/>
              </p:nvCxnSpPr>
              <p:spPr>
                <a:xfrm>
                  <a:off x="356936" y="32084"/>
                  <a:ext cx="731520" cy="0"/>
                </a:xfrm>
                <a:prstGeom prst="line">
                  <a:avLst/>
                </a:prstGeom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809E2698-37C2-2064-6EAB-E56B80EF9F3A}"/>
                    </a:ext>
                  </a:extLst>
                </p:cNvPr>
                <p:cNvCxnSpPr/>
                <p:nvPr/>
              </p:nvCxnSpPr>
              <p:spPr>
                <a:xfrm>
                  <a:off x="348915" y="974558"/>
                  <a:ext cx="731520" cy="0"/>
                </a:xfrm>
                <a:prstGeom prst="line">
                  <a:avLst/>
                </a:prstGeom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8" name="Freeform: Shape 37">
                  <a:extLst>
                    <a:ext uri="{FF2B5EF4-FFF2-40B4-BE49-F238E27FC236}">
                      <a16:creationId xmlns:a16="http://schemas.microsoft.com/office/drawing/2014/main" id="{DC767A20-7F71-CE33-4837-84334DCD3D7F}"/>
                    </a:ext>
                  </a:extLst>
                </p:cNvPr>
                <p:cNvSpPr/>
                <p:nvPr/>
              </p:nvSpPr>
              <p:spPr>
                <a:xfrm>
                  <a:off x="1086852" y="31082"/>
                  <a:ext cx="756837" cy="452580"/>
                </a:xfrm>
                <a:custGeom>
                  <a:avLst/>
                  <a:gdLst>
                    <a:gd name="connsiteX0" fmla="*/ 0 w 736783"/>
                    <a:gd name="connsiteY0" fmla="*/ 21522 h 488590"/>
                    <a:gd name="connsiteX1" fmla="*/ 217088 w 736783"/>
                    <a:gd name="connsiteY1" fmla="*/ 21522 h 488590"/>
                    <a:gd name="connsiteX2" fmla="*/ 532852 w 736783"/>
                    <a:gd name="connsiteY2" fmla="*/ 245188 h 488590"/>
                    <a:gd name="connsiteX3" fmla="*/ 736783 w 736783"/>
                    <a:gd name="connsiteY3" fmla="*/ 488590 h 488590"/>
                    <a:gd name="connsiteX0" fmla="*/ 0 w 736783"/>
                    <a:gd name="connsiteY0" fmla="*/ 13602 h 498180"/>
                    <a:gd name="connsiteX1" fmla="*/ 217088 w 736783"/>
                    <a:gd name="connsiteY1" fmla="*/ 31112 h 498180"/>
                    <a:gd name="connsiteX2" fmla="*/ 532852 w 736783"/>
                    <a:gd name="connsiteY2" fmla="*/ 254778 h 498180"/>
                    <a:gd name="connsiteX3" fmla="*/ 736783 w 736783"/>
                    <a:gd name="connsiteY3" fmla="*/ 498180 h 498180"/>
                    <a:gd name="connsiteX0" fmla="*/ 0 w 736783"/>
                    <a:gd name="connsiteY0" fmla="*/ 7303 h 491881"/>
                    <a:gd name="connsiteX1" fmla="*/ 217088 w 736783"/>
                    <a:gd name="connsiteY1" fmla="*/ 24813 h 491881"/>
                    <a:gd name="connsiteX2" fmla="*/ 532852 w 736783"/>
                    <a:gd name="connsiteY2" fmla="*/ 248479 h 491881"/>
                    <a:gd name="connsiteX3" fmla="*/ 736783 w 736783"/>
                    <a:gd name="connsiteY3" fmla="*/ 491881 h 491881"/>
                    <a:gd name="connsiteX0" fmla="*/ 0 w 736783"/>
                    <a:gd name="connsiteY0" fmla="*/ 100 h 484678"/>
                    <a:gd name="connsiteX1" fmla="*/ 337434 w 736783"/>
                    <a:gd name="connsiteY1" fmla="*/ 85843 h 484678"/>
                    <a:gd name="connsiteX2" fmla="*/ 532852 w 736783"/>
                    <a:gd name="connsiteY2" fmla="*/ 241276 h 484678"/>
                    <a:gd name="connsiteX3" fmla="*/ 736783 w 736783"/>
                    <a:gd name="connsiteY3" fmla="*/ 484678 h 484678"/>
                    <a:gd name="connsiteX0" fmla="*/ 0 w 736783"/>
                    <a:gd name="connsiteY0" fmla="*/ 97 h 484675"/>
                    <a:gd name="connsiteX1" fmla="*/ 337434 w 736783"/>
                    <a:gd name="connsiteY1" fmla="*/ 85840 h 484675"/>
                    <a:gd name="connsiteX2" fmla="*/ 516806 w 736783"/>
                    <a:gd name="connsiteY2" fmla="*/ 229237 h 484675"/>
                    <a:gd name="connsiteX3" fmla="*/ 736783 w 736783"/>
                    <a:gd name="connsiteY3" fmla="*/ 484675 h 484675"/>
                    <a:gd name="connsiteX0" fmla="*/ 0 w 736783"/>
                    <a:gd name="connsiteY0" fmla="*/ 124 h 484702"/>
                    <a:gd name="connsiteX1" fmla="*/ 337434 w 736783"/>
                    <a:gd name="connsiteY1" fmla="*/ 85867 h 484702"/>
                    <a:gd name="connsiteX2" fmla="*/ 516806 w 736783"/>
                    <a:gd name="connsiteY2" fmla="*/ 229264 h 484702"/>
                    <a:gd name="connsiteX3" fmla="*/ 736783 w 736783"/>
                    <a:gd name="connsiteY3" fmla="*/ 484702 h 484702"/>
                    <a:gd name="connsiteX0" fmla="*/ 0 w 736783"/>
                    <a:gd name="connsiteY0" fmla="*/ 103 h 484681"/>
                    <a:gd name="connsiteX1" fmla="*/ 337434 w 736783"/>
                    <a:gd name="connsiteY1" fmla="*/ 85846 h 484681"/>
                    <a:gd name="connsiteX2" fmla="*/ 552910 w 736783"/>
                    <a:gd name="connsiteY2" fmla="*/ 249303 h 484681"/>
                    <a:gd name="connsiteX3" fmla="*/ 736783 w 736783"/>
                    <a:gd name="connsiteY3" fmla="*/ 484681 h 484681"/>
                    <a:gd name="connsiteX0" fmla="*/ 0 w 776898"/>
                    <a:gd name="connsiteY0" fmla="*/ 103 h 484681"/>
                    <a:gd name="connsiteX1" fmla="*/ 337434 w 776898"/>
                    <a:gd name="connsiteY1" fmla="*/ 85846 h 484681"/>
                    <a:gd name="connsiteX2" fmla="*/ 552910 w 776898"/>
                    <a:gd name="connsiteY2" fmla="*/ 249303 h 484681"/>
                    <a:gd name="connsiteX3" fmla="*/ 776898 w 776898"/>
                    <a:gd name="connsiteY3" fmla="*/ 484681 h 484681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98 h 452580"/>
                    <a:gd name="connsiteX1" fmla="*/ 337434 w 756837"/>
                    <a:gd name="connsiteY1" fmla="*/ 85841 h 452580"/>
                    <a:gd name="connsiteX2" fmla="*/ 552910 w 756837"/>
                    <a:gd name="connsiteY2" fmla="*/ 233240 h 452580"/>
                    <a:gd name="connsiteX3" fmla="*/ 756837 w 756837"/>
                    <a:gd name="connsiteY3" fmla="*/ 452580 h 4525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6837" h="452580">
                      <a:moveTo>
                        <a:pt x="0" y="98"/>
                      </a:moveTo>
                      <a:cubicBezTo>
                        <a:pt x="112277" y="-2488"/>
                        <a:pt x="245282" y="46984"/>
                        <a:pt x="337434" y="85841"/>
                      </a:cubicBezTo>
                      <a:cubicBezTo>
                        <a:pt x="429586" y="124698"/>
                        <a:pt x="483010" y="172117"/>
                        <a:pt x="552910" y="233240"/>
                      </a:cubicBezTo>
                      <a:cubicBezTo>
                        <a:pt x="622811" y="294363"/>
                        <a:pt x="674099" y="353742"/>
                        <a:pt x="756837" y="452580"/>
                      </a:cubicBezTo>
                    </a:path>
                  </a:pathLst>
                </a:custGeom>
                <a:noFill/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9" name="Freeform: Shape 38">
                  <a:extLst>
                    <a:ext uri="{FF2B5EF4-FFF2-40B4-BE49-F238E27FC236}">
                      <a16:creationId xmlns:a16="http://schemas.microsoft.com/office/drawing/2014/main" id="{237C3668-475C-ADFC-9D75-93A02C30C7E1}"/>
                    </a:ext>
                  </a:extLst>
                </p:cNvPr>
                <p:cNvSpPr/>
                <p:nvPr/>
              </p:nvSpPr>
              <p:spPr>
                <a:xfrm flipV="1">
                  <a:off x="1078831" y="481263"/>
                  <a:ext cx="756837" cy="490286"/>
                </a:xfrm>
                <a:custGeom>
                  <a:avLst/>
                  <a:gdLst>
                    <a:gd name="connsiteX0" fmla="*/ 0 w 736783"/>
                    <a:gd name="connsiteY0" fmla="*/ 21522 h 488590"/>
                    <a:gd name="connsiteX1" fmla="*/ 217088 w 736783"/>
                    <a:gd name="connsiteY1" fmla="*/ 21522 h 488590"/>
                    <a:gd name="connsiteX2" fmla="*/ 532852 w 736783"/>
                    <a:gd name="connsiteY2" fmla="*/ 245188 h 488590"/>
                    <a:gd name="connsiteX3" fmla="*/ 736783 w 736783"/>
                    <a:gd name="connsiteY3" fmla="*/ 488590 h 488590"/>
                    <a:gd name="connsiteX0" fmla="*/ 0 w 736783"/>
                    <a:gd name="connsiteY0" fmla="*/ 13602 h 498180"/>
                    <a:gd name="connsiteX1" fmla="*/ 217088 w 736783"/>
                    <a:gd name="connsiteY1" fmla="*/ 31112 h 498180"/>
                    <a:gd name="connsiteX2" fmla="*/ 532852 w 736783"/>
                    <a:gd name="connsiteY2" fmla="*/ 254778 h 498180"/>
                    <a:gd name="connsiteX3" fmla="*/ 736783 w 736783"/>
                    <a:gd name="connsiteY3" fmla="*/ 498180 h 498180"/>
                    <a:gd name="connsiteX0" fmla="*/ 0 w 736783"/>
                    <a:gd name="connsiteY0" fmla="*/ 7303 h 491881"/>
                    <a:gd name="connsiteX1" fmla="*/ 217088 w 736783"/>
                    <a:gd name="connsiteY1" fmla="*/ 24813 h 491881"/>
                    <a:gd name="connsiteX2" fmla="*/ 532852 w 736783"/>
                    <a:gd name="connsiteY2" fmla="*/ 248479 h 491881"/>
                    <a:gd name="connsiteX3" fmla="*/ 736783 w 736783"/>
                    <a:gd name="connsiteY3" fmla="*/ 491881 h 491881"/>
                    <a:gd name="connsiteX0" fmla="*/ 0 w 736783"/>
                    <a:gd name="connsiteY0" fmla="*/ 100 h 484678"/>
                    <a:gd name="connsiteX1" fmla="*/ 337434 w 736783"/>
                    <a:gd name="connsiteY1" fmla="*/ 85843 h 484678"/>
                    <a:gd name="connsiteX2" fmla="*/ 532852 w 736783"/>
                    <a:gd name="connsiteY2" fmla="*/ 241276 h 484678"/>
                    <a:gd name="connsiteX3" fmla="*/ 736783 w 736783"/>
                    <a:gd name="connsiteY3" fmla="*/ 484678 h 484678"/>
                    <a:gd name="connsiteX0" fmla="*/ 0 w 736783"/>
                    <a:gd name="connsiteY0" fmla="*/ 97 h 484675"/>
                    <a:gd name="connsiteX1" fmla="*/ 337434 w 736783"/>
                    <a:gd name="connsiteY1" fmla="*/ 85840 h 484675"/>
                    <a:gd name="connsiteX2" fmla="*/ 516806 w 736783"/>
                    <a:gd name="connsiteY2" fmla="*/ 229237 h 484675"/>
                    <a:gd name="connsiteX3" fmla="*/ 736783 w 736783"/>
                    <a:gd name="connsiteY3" fmla="*/ 484675 h 484675"/>
                    <a:gd name="connsiteX0" fmla="*/ 0 w 736783"/>
                    <a:gd name="connsiteY0" fmla="*/ 124 h 484702"/>
                    <a:gd name="connsiteX1" fmla="*/ 337434 w 736783"/>
                    <a:gd name="connsiteY1" fmla="*/ 85867 h 484702"/>
                    <a:gd name="connsiteX2" fmla="*/ 516806 w 736783"/>
                    <a:gd name="connsiteY2" fmla="*/ 229264 h 484702"/>
                    <a:gd name="connsiteX3" fmla="*/ 736783 w 736783"/>
                    <a:gd name="connsiteY3" fmla="*/ 484702 h 484702"/>
                    <a:gd name="connsiteX0" fmla="*/ 0 w 736783"/>
                    <a:gd name="connsiteY0" fmla="*/ 103 h 484681"/>
                    <a:gd name="connsiteX1" fmla="*/ 337434 w 736783"/>
                    <a:gd name="connsiteY1" fmla="*/ 85846 h 484681"/>
                    <a:gd name="connsiteX2" fmla="*/ 552910 w 736783"/>
                    <a:gd name="connsiteY2" fmla="*/ 249303 h 484681"/>
                    <a:gd name="connsiteX3" fmla="*/ 736783 w 736783"/>
                    <a:gd name="connsiteY3" fmla="*/ 484681 h 484681"/>
                    <a:gd name="connsiteX0" fmla="*/ 0 w 776898"/>
                    <a:gd name="connsiteY0" fmla="*/ 103 h 484681"/>
                    <a:gd name="connsiteX1" fmla="*/ 337434 w 776898"/>
                    <a:gd name="connsiteY1" fmla="*/ 85846 h 484681"/>
                    <a:gd name="connsiteX2" fmla="*/ 552910 w 776898"/>
                    <a:gd name="connsiteY2" fmla="*/ 249303 h 484681"/>
                    <a:gd name="connsiteX3" fmla="*/ 776898 w 776898"/>
                    <a:gd name="connsiteY3" fmla="*/ 484681 h 484681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98 h 452580"/>
                    <a:gd name="connsiteX1" fmla="*/ 337434 w 756837"/>
                    <a:gd name="connsiteY1" fmla="*/ 85841 h 452580"/>
                    <a:gd name="connsiteX2" fmla="*/ 552910 w 756837"/>
                    <a:gd name="connsiteY2" fmla="*/ 233240 h 452580"/>
                    <a:gd name="connsiteX3" fmla="*/ 756837 w 756837"/>
                    <a:gd name="connsiteY3" fmla="*/ 452580 h 4525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6837" h="452580">
                      <a:moveTo>
                        <a:pt x="0" y="98"/>
                      </a:moveTo>
                      <a:cubicBezTo>
                        <a:pt x="112277" y="-2488"/>
                        <a:pt x="245282" y="46984"/>
                        <a:pt x="337434" y="85841"/>
                      </a:cubicBezTo>
                      <a:cubicBezTo>
                        <a:pt x="429586" y="124698"/>
                        <a:pt x="483010" y="172117"/>
                        <a:pt x="552910" y="233240"/>
                      </a:cubicBezTo>
                      <a:cubicBezTo>
                        <a:pt x="622811" y="294363"/>
                        <a:pt x="674099" y="353742"/>
                        <a:pt x="756837" y="452580"/>
                      </a:cubicBezTo>
                    </a:path>
                  </a:pathLst>
                </a:custGeom>
                <a:noFill/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006156F5-211C-8A36-3F05-A9BD1966E755}"/>
                </a:ext>
              </a:extLst>
            </p:cNvPr>
            <p:cNvSpPr/>
            <p:nvPr/>
          </p:nvSpPr>
          <p:spPr>
            <a:xfrm>
              <a:off x="4913709" y="3020801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EE4C4917-330E-9F45-988E-8E13BE0F7C6A}"/>
              </a:ext>
            </a:extLst>
          </p:cNvPr>
          <p:cNvGrpSpPr/>
          <p:nvPr/>
        </p:nvGrpSpPr>
        <p:grpSpPr>
          <a:xfrm>
            <a:off x="6209316" y="4926070"/>
            <a:ext cx="1177340" cy="540338"/>
            <a:chOff x="4027995" y="2811404"/>
            <a:chExt cx="1177340" cy="540338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0AD11057-A051-C0D9-8267-1AA60447F2D5}"/>
                </a:ext>
              </a:extLst>
            </p:cNvPr>
            <p:cNvGrpSpPr/>
            <p:nvPr/>
          </p:nvGrpSpPr>
          <p:grpSpPr>
            <a:xfrm>
              <a:off x="4027995" y="2811404"/>
              <a:ext cx="1177340" cy="540338"/>
              <a:chOff x="4012606" y="1539480"/>
              <a:chExt cx="1177340" cy="540338"/>
            </a:xfrm>
          </p:grpSpPr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6F59F12B-31D3-463B-20C2-951F5D51069C}"/>
                  </a:ext>
                </a:extLst>
              </p:cNvPr>
              <p:cNvGrpSpPr/>
              <p:nvPr/>
            </p:nvGrpSpPr>
            <p:grpSpPr>
              <a:xfrm>
                <a:off x="4012606" y="1565491"/>
                <a:ext cx="1177340" cy="470421"/>
                <a:chOff x="2075978" y="3029634"/>
                <a:chExt cx="1828369" cy="798731"/>
              </a:xfrm>
            </p:grpSpPr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61EBC77C-BD54-6634-8EE5-FBD4E2F15D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429000" y="3418028"/>
                  <a:ext cx="47534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4B17A4F7-D94F-C846-F85F-ABF42CE71B4A}"/>
                    </a:ext>
                  </a:extLst>
                </p:cNvPr>
                <p:cNvGrpSpPr/>
                <p:nvPr/>
              </p:nvGrpSpPr>
              <p:grpSpPr>
                <a:xfrm>
                  <a:off x="2075978" y="3029634"/>
                  <a:ext cx="426010" cy="798731"/>
                  <a:chOff x="2075978" y="3029634"/>
                  <a:chExt cx="426010" cy="798731"/>
                </a:xfrm>
              </p:grpSpPr>
              <p:sp>
                <p:nvSpPr>
                  <p:cNvPr id="57" name="Rectangle 56">
                    <a:extLst>
                      <a:ext uri="{FF2B5EF4-FFF2-40B4-BE49-F238E27FC236}">
                        <a16:creationId xmlns:a16="http://schemas.microsoft.com/office/drawing/2014/main" id="{FC3CD757-0721-68D4-EC89-2793F3B92A37}"/>
                      </a:ext>
                    </a:extLst>
                  </p:cNvPr>
                  <p:cNvSpPr/>
                  <p:nvPr/>
                </p:nvSpPr>
                <p:spPr>
                  <a:xfrm>
                    <a:off x="2281886" y="3029634"/>
                    <a:ext cx="141955" cy="798731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C33EC89A-FE85-8CE7-01BE-6EC501EC0003}"/>
                      </a:ext>
                    </a:extLst>
                  </p:cNvPr>
                  <p:cNvCxnSpPr/>
                  <p:nvPr/>
                </p:nvCxnSpPr>
                <p:spPr>
                  <a:xfrm>
                    <a:off x="2075978" y="3199482"/>
                    <a:ext cx="42601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480B8879-1651-A813-F944-D18EAC24D3E0}"/>
                      </a:ext>
                    </a:extLst>
                  </p:cNvPr>
                  <p:cNvCxnSpPr/>
                  <p:nvPr/>
                </p:nvCxnSpPr>
                <p:spPr>
                  <a:xfrm>
                    <a:off x="2075978" y="3627731"/>
                    <a:ext cx="42601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1EF46312-970B-AB6F-591A-5E48E171E546}"/>
                  </a:ext>
                </a:extLst>
              </p:cNvPr>
              <p:cNvGrpSpPr/>
              <p:nvPr/>
            </p:nvGrpSpPr>
            <p:grpSpPr>
              <a:xfrm>
                <a:off x="4052127" y="1539480"/>
                <a:ext cx="842528" cy="540338"/>
                <a:chOff x="0" y="0"/>
                <a:chExt cx="1843689" cy="1003935"/>
              </a:xfrm>
            </p:grpSpPr>
            <p:sp>
              <p:nvSpPr>
                <p:cNvPr id="50" name="Arc 49">
                  <a:extLst>
                    <a:ext uri="{FF2B5EF4-FFF2-40B4-BE49-F238E27FC236}">
                      <a16:creationId xmlns:a16="http://schemas.microsoft.com/office/drawing/2014/main" id="{552C0E8C-C9EA-9DFA-2762-8CDE942E136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526473" cy="1003935"/>
                </a:xfrm>
                <a:prstGeom prst="arc">
                  <a:avLst>
                    <a:gd name="adj1" fmla="val 16884110"/>
                    <a:gd name="adj2" fmla="val 4840585"/>
                  </a:avLst>
                </a:prstGeom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00A7BA55-8E10-9C72-76CA-9F1A3034962D}"/>
                    </a:ext>
                  </a:extLst>
                </p:cNvPr>
                <p:cNvCxnSpPr/>
                <p:nvPr/>
              </p:nvCxnSpPr>
              <p:spPr>
                <a:xfrm>
                  <a:off x="356936" y="32084"/>
                  <a:ext cx="731520" cy="0"/>
                </a:xfrm>
                <a:prstGeom prst="line">
                  <a:avLst/>
                </a:prstGeom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26A655A1-66D4-C85D-628A-7626CA71155F}"/>
                    </a:ext>
                  </a:extLst>
                </p:cNvPr>
                <p:cNvCxnSpPr/>
                <p:nvPr/>
              </p:nvCxnSpPr>
              <p:spPr>
                <a:xfrm>
                  <a:off x="348915" y="974558"/>
                  <a:ext cx="731520" cy="0"/>
                </a:xfrm>
                <a:prstGeom prst="line">
                  <a:avLst/>
                </a:prstGeom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" name="Freeform: Shape 52">
                  <a:extLst>
                    <a:ext uri="{FF2B5EF4-FFF2-40B4-BE49-F238E27FC236}">
                      <a16:creationId xmlns:a16="http://schemas.microsoft.com/office/drawing/2014/main" id="{8CB8D659-2266-6768-27B1-D0C0A1053BB4}"/>
                    </a:ext>
                  </a:extLst>
                </p:cNvPr>
                <p:cNvSpPr/>
                <p:nvPr/>
              </p:nvSpPr>
              <p:spPr>
                <a:xfrm>
                  <a:off x="1086852" y="31082"/>
                  <a:ext cx="756837" cy="452580"/>
                </a:xfrm>
                <a:custGeom>
                  <a:avLst/>
                  <a:gdLst>
                    <a:gd name="connsiteX0" fmla="*/ 0 w 736783"/>
                    <a:gd name="connsiteY0" fmla="*/ 21522 h 488590"/>
                    <a:gd name="connsiteX1" fmla="*/ 217088 w 736783"/>
                    <a:gd name="connsiteY1" fmla="*/ 21522 h 488590"/>
                    <a:gd name="connsiteX2" fmla="*/ 532852 w 736783"/>
                    <a:gd name="connsiteY2" fmla="*/ 245188 h 488590"/>
                    <a:gd name="connsiteX3" fmla="*/ 736783 w 736783"/>
                    <a:gd name="connsiteY3" fmla="*/ 488590 h 488590"/>
                    <a:gd name="connsiteX0" fmla="*/ 0 w 736783"/>
                    <a:gd name="connsiteY0" fmla="*/ 13602 h 498180"/>
                    <a:gd name="connsiteX1" fmla="*/ 217088 w 736783"/>
                    <a:gd name="connsiteY1" fmla="*/ 31112 h 498180"/>
                    <a:gd name="connsiteX2" fmla="*/ 532852 w 736783"/>
                    <a:gd name="connsiteY2" fmla="*/ 254778 h 498180"/>
                    <a:gd name="connsiteX3" fmla="*/ 736783 w 736783"/>
                    <a:gd name="connsiteY3" fmla="*/ 498180 h 498180"/>
                    <a:gd name="connsiteX0" fmla="*/ 0 w 736783"/>
                    <a:gd name="connsiteY0" fmla="*/ 7303 h 491881"/>
                    <a:gd name="connsiteX1" fmla="*/ 217088 w 736783"/>
                    <a:gd name="connsiteY1" fmla="*/ 24813 h 491881"/>
                    <a:gd name="connsiteX2" fmla="*/ 532852 w 736783"/>
                    <a:gd name="connsiteY2" fmla="*/ 248479 h 491881"/>
                    <a:gd name="connsiteX3" fmla="*/ 736783 w 736783"/>
                    <a:gd name="connsiteY3" fmla="*/ 491881 h 491881"/>
                    <a:gd name="connsiteX0" fmla="*/ 0 w 736783"/>
                    <a:gd name="connsiteY0" fmla="*/ 100 h 484678"/>
                    <a:gd name="connsiteX1" fmla="*/ 337434 w 736783"/>
                    <a:gd name="connsiteY1" fmla="*/ 85843 h 484678"/>
                    <a:gd name="connsiteX2" fmla="*/ 532852 w 736783"/>
                    <a:gd name="connsiteY2" fmla="*/ 241276 h 484678"/>
                    <a:gd name="connsiteX3" fmla="*/ 736783 w 736783"/>
                    <a:gd name="connsiteY3" fmla="*/ 484678 h 484678"/>
                    <a:gd name="connsiteX0" fmla="*/ 0 w 736783"/>
                    <a:gd name="connsiteY0" fmla="*/ 97 h 484675"/>
                    <a:gd name="connsiteX1" fmla="*/ 337434 w 736783"/>
                    <a:gd name="connsiteY1" fmla="*/ 85840 h 484675"/>
                    <a:gd name="connsiteX2" fmla="*/ 516806 w 736783"/>
                    <a:gd name="connsiteY2" fmla="*/ 229237 h 484675"/>
                    <a:gd name="connsiteX3" fmla="*/ 736783 w 736783"/>
                    <a:gd name="connsiteY3" fmla="*/ 484675 h 484675"/>
                    <a:gd name="connsiteX0" fmla="*/ 0 w 736783"/>
                    <a:gd name="connsiteY0" fmla="*/ 124 h 484702"/>
                    <a:gd name="connsiteX1" fmla="*/ 337434 w 736783"/>
                    <a:gd name="connsiteY1" fmla="*/ 85867 h 484702"/>
                    <a:gd name="connsiteX2" fmla="*/ 516806 w 736783"/>
                    <a:gd name="connsiteY2" fmla="*/ 229264 h 484702"/>
                    <a:gd name="connsiteX3" fmla="*/ 736783 w 736783"/>
                    <a:gd name="connsiteY3" fmla="*/ 484702 h 484702"/>
                    <a:gd name="connsiteX0" fmla="*/ 0 w 736783"/>
                    <a:gd name="connsiteY0" fmla="*/ 103 h 484681"/>
                    <a:gd name="connsiteX1" fmla="*/ 337434 w 736783"/>
                    <a:gd name="connsiteY1" fmla="*/ 85846 h 484681"/>
                    <a:gd name="connsiteX2" fmla="*/ 552910 w 736783"/>
                    <a:gd name="connsiteY2" fmla="*/ 249303 h 484681"/>
                    <a:gd name="connsiteX3" fmla="*/ 736783 w 736783"/>
                    <a:gd name="connsiteY3" fmla="*/ 484681 h 484681"/>
                    <a:gd name="connsiteX0" fmla="*/ 0 w 776898"/>
                    <a:gd name="connsiteY0" fmla="*/ 103 h 484681"/>
                    <a:gd name="connsiteX1" fmla="*/ 337434 w 776898"/>
                    <a:gd name="connsiteY1" fmla="*/ 85846 h 484681"/>
                    <a:gd name="connsiteX2" fmla="*/ 552910 w 776898"/>
                    <a:gd name="connsiteY2" fmla="*/ 249303 h 484681"/>
                    <a:gd name="connsiteX3" fmla="*/ 776898 w 776898"/>
                    <a:gd name="connsiteY3" fmla="*/ 484681 h 484681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98 h 452580"/>
                    <a:gd name="connsiteX1" fmla="*/ 337434 w 756837"/>
                    <a:gd name="connsiteY1" fmla="*/ 85841 h 452580"/>
                    <a:gd name="connsiteX2" fmla="*/ 552910 w 756837"/>
                    <a:gd name="connsiteY2" fmla="*/ 233240 h 452580"/>
                    <a:gd name="connsiteX3" fmla="*/ 756837 w 756837"/>
                    <a:gd name="connsiteY3" fmla="*/ 452580 h 4525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6837" h="452580">
                      <a:moveTo>
                        <a:pt x="0" y="98"/>
                      </a:moveTo>
                      <a:cubicBezTo>
                        <a:pt x="112277" y="-2488"/>
                        <a:pt x="245282" y="46984"/>
                        <a:pt x="337434" y="85841"/>
                      </a:cubicBezTo>
                      <a:cubicBezTo>
                        <a:pt x="429586" y="124698"/>
                        <a:pt x="483010" y="172117"/>
                        <a:pt x="552910" y="233240"/>
                      </a:cubicBezTo>
                      <a:cubicBezTo>
                        <a:pt x="622811" y="294363"/>
                        <a:pt x="674099" y="353742"/>
                        <a:pt x="756837" y="452580"/>
                      </a:cubicBezTo>
                    </a:path>
                  </a:pathLst>
                </a:custGeom>
                <a:noFill/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4" name="Freeform: Shape 53">
                  <a:extLst>
                    <a:ext uri="{FF2B5EF4-FFF2-40B4-BE49-F238E27FC236}">
                      <a16:creationId xmlns:a16="http://schemas.microsoft.com/office/drawing/2014/main" id="{EA4F2547-D47F-28DA-C36F-7B1BF927BED4}"/>
                    </a:ext>
                  </a:extLst>
                </p:cNvPr>
                <p:cNvSpPr/>
                <p:nvPr/>
              </p:nvSpPr>
              <p:spPr>
                <a:xfrm flipV="1">
                  <a:off x="1078831" y="481263"/>
                  <a:ext cx="756837" cy="490286"/>
                </a:xfrm>
                <a:custGeom>
                  <a:avLst/>
                  <a:gdLst>
                    <a:gd name="connsiteX0" fmla="*/ 0 w 736783"/>
                    <a:gd name="connsiteY0" fmla="*/ 21522 h 488590"/>
                    <a:gd name="connsiteX1" fmla="*/ 217088 w 736783"/>
                    <a:gd name="connsiteY1" fmla="*/ 21522 h 488590"/>
                    <a:gd name="connsiteX2" fmla="*/ 532852 w 736783"/>
                    <a:gd name="connsiteY2" fmla="*/ 245188 h 488590"/>
                    <a:gd name="connsiteX3" fmla="*/ 736783 w 736783"/>
                    <a:gd name="connsiteY3" fmla="*/ 488590 h 488590"/>
                    <a:gd name="connsiteX0" fmla="*/ 0 w 736783"/>
                    <a:gd name="connsiteY0" fmla="*/ 13602 h 498180"/>
                    <a:gd name="connsiteX1" fmla="*/ 217088 w 736783"/>
                    <a:gd name="connsiteY1" fmla="*/ 31112 h 498180"/>
                    <a:gd name="connsiteX2" fmla="*/ 532852 w 736783"/>
                    <a:gd name="connsiteY2" fmla="*/ 254778 h 498180"/>
                    <a:gd name="connsiteX3" fmla="*/ 736783 w 736783"/>
                    <a:gd name="connsiteY3" fmla="*/ 498180 h 498180"/>
                    <a:gd name="connsiteX0" fmla="*/ 0 w 736783"/>
                    <a:gd name="connsiteY0" fmla="*/ 7303 h 491881"/>
                    <a:gd name="connsiteX1" fmla="*/ 217088 w 736783"/>
                    <a:gd name="connsiteY1" fmla="*/ 24813 h 491881"/>
                    <a:gd name="connsiteX2" fmla="*/ 532852 w 736783"/>
                    <a:gd name="connsiteY2" fmla="*/ 248479 h 491881"/>
                    <a:gd name="connsiteX3" fmla="*/ 736783 w 736783"/>
                    <a:gd name="connsiteY3" fmla="*/ 491881 h 491881"/>
                    <a:gd name="connsiteX0" fmla="*/ 0 w 736783"/>
                    <a:gd name="connsiteY0" fmla="*/ 100 h 484678"/>
                    <a:gd name="connsiteX1" fmla="*/ 337434 w 736783"/>
                    <a:gd name="connsiteY1" fmla="*/ 85843 h 484678"/>
                    <a:gd name="connsiteX2" fmla="*/ 532852 w 736783"/>
                    <a:gd name="connsiteY2" fmla="*/ 241276 h 484678"/>
                    <a:gd name="connsiteX3" fmla="*/ 736783 w 736783"/>
                    <a:gd name="connsiteY3" fmla="*/ 484678 h 484678"/>
                    <a:gd name="connsiteX0" fmla="*/ 0 w 736783"/>
                    <a:gd name="connsiteY0" fmla="*/ 97 h 484675"/>
                    <a:gd name="connsiteX1" fmla="*/ 337434 w 736783"/>
                    <a:gd name="connsiteY1" fmla="*/ 85840 h 484675"/>
                    <a:gd name="connsiteX2" fmla="*/ 516806 w 736783"/>
                    <a:gd name="connsiteY2" fmla="*/ 229237 h 484675"/>
                    <a:gd name="connsiteX3" fmla="*/ 736783 w 736783"/>
                    <a:gd name="connsiteY3" fmla="*/ 484675 h 484675"/>
                    <a:gd name="connsiteX0" fmla="*/ 0 w 736783"/>
                    <a:gd name="connsiteY0" fmla="*/ 124 h 484702"/>
                    <a:gd name="connsiteX1" fmla="*/ 337434 w 736783"/>
                    <a:gd name="connsiteY1" fmla="*/ 85867 h 484702"/>
                    <a:gd name="connsiteX2" fmla="*/ 516806 w 736783"/>
                    <a:gd name="connsiteY2" fmla="*/ 229264 h 484702"/>
                    <a:gd name="connsiteX3" fmla="*/ 736783 w 736783"/>
                    <a:gd name="connsiteY3" fmla="*/ 484702 h 484702"/>
                    <a:gd name="connsiteX0" fmla="*/ 0 w 736783"/>
                    <a:gd name="connsiteY0" fmla="*/ 103 h 484681"/>
                    <a:gd name="connsiteX1" fmla="*/ 337434 w 736783"/>
                    <a:gd name="connsiteY1" fmla="*/ 85846 h 484681"/>
                    <a:gd name="connsiteX2" fmla="*/ 552910 w 736783"/>
                    <a:gd name="connsiteY2" fmla="*/ 249303 h 484681"/>
                    <a:gd name="connsiteX3" fmla="*/ 736783 w 736783"/>
                    <a:gd name="connsiteY3" fmla="*/ 484681 h 484681"/>
                    <a:gd name="connsiteX0" fmla="*/ 0 w 776898"/>
                    <a:gd name="connsiteY0" fmla="*/ 103 h 484681"/>
                    <a:gd name="connsiteX1" fmla="*/ 337434 w 776898"/>
                    <a:gd name="connsiteY1" fmla="*/ 85846 h 484681"/>
                    <a:gd name="connsiteX2" fmla="*/ 552910 w 776898"/>
                    <a:gd name="connsiteY2" fmla="*/ 249303 h 484681"/>
                    <a:gd name="connsiteX3" fmla="*/ 776898 w 776898"/>
                    <a:gd name="connsiteY3" fmla="*/ 484681 h 484681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98 h 452580"/>
                    <a:gd name="connsiteX1" fmla="*/ 337434 w 756837"/>
                    <a:gd name="connsiteY1" fmla="*/ 85841 h 452580"/>
                    <a:gd name="connsiteX2" fmla="*/ 552910 w 756837"/>
                    <a:gd name="connsiteY2" fmla="*/ 233240 h 452580"/>
                    <a:gd name="connsiteX3" fmla="*/ 756837 w 756837"/>
                    <a:gd name="connsiteY3" fmla="*/ 452580 h 4525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6837" h="452580">
                      <a:moveTo>
                        <a:pt x="0" y="98"/>
                      </a:moveTo>
                      <a:cubicBezTo>
                        <a:pt x="112277" y="-2488"/>
                        <a:pt x="245282" y="46984"/>
                        <a:pt x="337434" y="85841"/>
                      </a:cubicBezTo>
                      <a:cubicBezTo>
                        <a:pt x="429586" y="124698"/>
                        <a:pt x="483010" y="172117"/>
                        <a:pt x="552910" y="233240"/>
                      </a:cubicBezTo>
                      <a:cubicBezTo>
                        <a:pt x="622811" y="294363"/>
                        <a:pt x="674099" y="353742"/>
                        <a:pt x="756837" y="452580"/>
                      </a:cubicBezTo>
                    </a:path>
                  </a:pathLst>
                </a:custGeom>
                <a:noFill/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43F88FCE-4762-F518-2048-1363A8EF9292}"/>
                </a:ext>
              </a:extLst>
            </p:cNvPr>
            <p:cNvSpPr/>
            <p:nvPr/>
          </p:nvSpPr>
          <p:spPr>
            <a:xfrm>
              <a:off x="4913709" y="3020801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449C5430-225C-CAF7-2A49-4EAE551B8D44}"/>
              </a:ext>
            </a:extLst>
          </p:cNvPr>
          <p:cNvGrpSpPr/>
          <p:nvPr/>
        </p:nvGrpSpPr>
        <p:grpSpPr>
          <a:xfrm>
            <a:off x="4012606" y="2873749"/>
            <a:ext cx="1177340" cy="540338"/>
            <a:chOff x="4012606" y="1539480"/>
            <a:chExt cx="1177340" cy="540338"/>
          </a:xfrm>
        </p:grpSpPr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0E8A2A78-140C-E531-F85F-B29F0C1E5C70}"/>
                </a:ext>
              </a:extLst>
            </p:cNvPr>
            <p:cNvGrpSpPr/>
            <p:nvPr/>
          </p:nvGrpSpPr>
          <p:grpSpPr>
            <a:xfrm>
              <a:off x="4012606" y="1565491"/>
              <a:ext cx="1177340" cy="470421"/>
              <a:chOff x="2075978" y="3029634"/>
              <a:chExt cx="1828369" cy="798731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0E360F21-162D-CC71-9F2E-54BEFD3F38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29000" y="3418028"/>
                <a:ext cx="475347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AF1F2E3E-9FAC-01A7-D0A5-F3487BB25971}"/>
                  </a:ext>
                </a:extLst>
              </p:cNvPr>
              <p:cNvGrpSpPr/>
              <p:nvPr/>
            </p:nvGrpSpPr>
            <p:grpSpPr>
              <a:xfrm>
                <a:off x="2075978" y="3029634"/>
                <a:ext cx="426010" cy="798731"/>
                <a:chOff x="2075978" y="3029634"/>
                <a:chExt cx="426010" cy="798731"/>
              </a:xfrm>
            </p:grpSpPr>
            <p:sp>
              <p:nvSpPr>
                <p:cNvPr id="70" name="Rectangle 69">
                  <a:extLst>
                    <a:ext uri="{FF2B5EF4-FFF2-40B4-BE49-F238E27FC236}">
                      <a16:creationId xmlns:a16="http://schemas.microsoft.com/office/drawing/2014/main" id="{F21E882E-EDC5-1D7A-656F-CEF05A431C8B}"/>
                    </a:ext>
                  </a:extLst>
                </p:cNvPr>
                <p:cNvSpPr/>
                <p:nvPr/>
              </p:nvSpPr>
              <p:spPr>
                <a:xfrm>
                  <a:off x="2281886" y="3029634"/>
                  <a:ext cx="141955" cy="79873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BBC6FFFA-C827-AF02-23CF-3D5F5055C0AF}"/>
                    </a:ext>
                  </a:extLst>
                </p:cNvPr>
                <p:cNvCxnSpPr/>
                <p:nvPr/>
              </p:nvCxnSpPr>
              <p:spPr>
                <a:xfrm>
                  <a:off x="2075978" y="3199482"/>
                  <a:ext cx="42601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4E142889-896B-02AD-3716-F8AA87F6D489}"/>
                    </a:ext>
                  </a:extLst>
                </p:cNvPr>
                <p:cNvCxnSpPr/>
                <p:nvPr/>
              </p:nvCxnSpPr>
              <p:spPr>
                <a:xfrm>
                  <a:off x="2075978" y="3627731"/>
                  <a:ext cx="42601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6FFDE7E6-5D01-973C-E7A6-DAEF6E73564D}"/>
                </a:ext>
              </a:extLst>
            </p:cNvPr>
            <p:cNvGrpSpPr/>
            <p:nvPr/>
          </p:nvGrpSpPr>
          <p:grpSpPr>
            <a:xfrm>
              <a:off x="4052127" y="1539480"/>
              <a:ext cx="842528" cy="540338"/>
              <a:chOff x="0" y="0"/>
              <a:chExt cx="1843689" cy="1003935"/>
            </a:xfrm>
          </p:grpSpPr>
          <p:sp>
            <p:nvSpPr>
              <p:cNvPr id="63" name="Arc 62">
                <a:extLst>
                  <a:ext uri="{FF2B5EF4-FFF2-40B4-BE49-F238E27FC236}">
                    <a16:creationId xmlns:a16="http://schemas.microsoft.com/office/drawing/2014/main" id="{ACE0A195-EB4D-1117-3BE1-689F5935E163}"/>
                  </a:ext>
                </a:extLst>
              </p:cNvPr>
              <p:cNvSpPr/>
              <p:nvPr/>
            </p:nvSpPr>
            <p:spPr>
              <a:xfrm>
                <a:off x="0" y="0"/>
                <a:ext cx="526473" cy="1003935"/>
              </a:xfrm>
              <a:prstGeom prst="arc">
                <a:avLst>
                  <a:gd name="adj1" fmla="val 16884110"/>
                  <a:gd name="adj2" fmla="val 4840585"/>
                </a:avLst>
              </a:prstGeom>
              <a:ln w="254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ABF34C55-0098-1A32-85C1-FD25B270CA94}"/>
                  </a:ext>
                </a:extLst>
              </p:cNvPr>
              <p:cNvCxnSpPr/>
              <p:nvPr/>
            </p:nvCxnSpPr>
            <p:spPr>
              <a:xfrm>
                <a:off x="356936" y="32084"/>
                <a:ext cx="731520" cy="0"/>
              </a:xfrm>
              <a:prstGeom prst="line">
                <a:avLst/>
              </a:prstGeom>
              <a:ln w="254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1BEC956C-9248-DDD5-DA6D-3E9289806443}"/>
                  </a:ext>
                </a:extLst>
              </p:cNvPr>
              <p:cNvCxnSpPr/>
              <p:nvPr/>
            </p:nvCxnSpPr>
            <p:spPr>
              <a:xfrm>
                <a:off x="348915" y="974558"/>
                <a:ext cx="731520" cy="0"/>
              </a:xfrm>
              <a:prstGeom prst="line">
                <a:avLst/>
              </a:prstGeom>
              <a:ln w="254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0FB49FB5-E89A-623F-BA0E-DAE92F32EC6C}"/>
                  </a:ext>
                </a:extLst>
              </p:cNvPr>
              <p:cNvSpPr/>
              <p:nvPr/>
            </p:nvSpPr>
            <p:spPr>
              <a:xfrm>
                <a:off x="1086852" y="31082"/>
                <a:ext cx="756837" cy="452580"/>
              </a:xfrm>
              <a:custGeom>
                <a:avLst/>
                <a:gdLst>
                  <a:gd name="connsiteX0" fmla="*/ 0 w 736783"/>
                  <a:gd name="connsiteY0" fmla="*/ 21522 h 488590"/>
                  <a:gd name="connsiteX1" fmla="*/ 217088 w 736783"/>
                  <a:gd name="connsiteY1" fmla="*/ 21522 h 488590"/>
                  <a:gd name="connsiteX2" fmla="*/ 532852 w 736783"/>
                  <a:gd name="connsiteY2" fmla="*/ 245188 h 488590"/>
                  <a:gd name="connsiteX3" fmla="*/ 736783 w 736783"/>
                  <a:gd name="connsiteY3" fmla="*/ 488590 h 488590"/>
                  <a:gd name="connsiteX0" fmla="*/ 0 w 736783"/>
                  <a:gd name="connsiteY0" fmla="*/ 13602 h 498180"/>
                  <a:gd name="connsiteX1" fmla="*/ 217088 w 736783"/>
                  <a:gd name="connsiteY1" fmla="*/ 31112 h 498180"/>
                  <a:gd name="connsiteX2" fmla="*/ 532852 w 736783"/>
                  <a:gd name="connsiteY2" fmla="*/ 254778 h 498180"/>
                  <a:gd name="connsiteX3" fmla="*/ 736783 w 736783"/>
                  <a:gd name="connsiteY3" fmla="*/ 498180 h 498180"/>
                  <a:gd name="connsiteX0" fmla="*/ 0 w 736783"/>
                  <a:gd name="connsiteY0" fmla="*/ 7303 h 491881"/>
                  <a:gd name="connsiteX1" fmla="*/ 217088 w 736783"/>
                  <a:gd name="connsiteY1" fmla="*/ 24813 h 491881"/>
                  <a:gd name="connsiteX2" fmla="*/ 532852 w 736783"/>
                  <a:gd name="connsiteY2" fmla="*/ 248479 h 491881"/>
                  <a:gd name="connsiteX3" fmla="*/ 736783 w 736783"/>
                  <a:gd name="connsiteY3" fmla="*/ 491881 h 491881"/>
                  <a:gd name="connsiteX0" fmla="*/ 0 w 736783"/>
                  <a:gd name="connsiteY0" fmla="*/ 100 h 484678"/>
                  <a:gd name="connsiteX1" fmla="*/ 337434 w 736783"/>
                  <a:gd name="connsiteY1" fmla="*/ 85843 h 484678"/>
                  <a:gd name="connsiteX2" fmla="*/ 532852 w 736783"/>
                  <a:gd name="connsiteY2" fmla="*/ 241276 h 484678"/>
                  <a:gd name="connsiteX3" fmla="*/ 736783 w 736783"/>
                  <a:gd name="connsiteY3" fmla="*/ 484678 h 484678"/>
                  <a:gd name="connsiteX0" fmla="*/ 0 w 736783"/>
                  <a:gd name="connsiteY0" fmla="*/ 97 h 484675"/>
                  <a:gd name="connsiteX1" fmla="*/ 337434 w 736783"/>
                  <a:gd name="connsiteY1" fmla="*/ 85840 h 484675"/>
                  <a:gd name="connsiteX2" fmla="*/ 516806 w 736783"/>
                  <a:gd name="connsiteY2" fmla="*/ 229237 h 484675"/>
                  <a:gd name="connsiteX3" fmla="*/ 736783 w 736783"/>
                  <a:gd name="connsiteY3" fmla="*/ 484675 h 484675"/>
                  <a:gd name="connsiteX0" fmla="*/ 0 w 736783"/>
                  <a:gd name="connsiteY0" fmla="*/ 124 h 484702"/>
                  <a:gd name="connsiteX1" fmla="*/ 337434 w 736783"/>
                  <a:gd name="connsiteY1" fmla="*/ 85867 h 484702"/>
                  <a:gd name="connsiteX2" fmla="*/ 516806 w 736783"/>
                  <a:gd name="connsiteY2" fmla="*/ 229264 h 484702"/>
                  <a:gd name="connsiteX3" fmla="*/ 736783 w 736783"/>
                  <a:gd name="connsiteY3" fmla="*/ 484702 h 484702"/>
                  <a:gd name="connsiteX0" fmla="*/ 0 w 736783"/>
                  <a:gd name="connsiteY0" fmla="*/ 103 h 484681"/>
                  <a:gd name="connsiteX1" fmla="*/ 337434 w 736783"/>
                  <a:gd name="connsiteY1" fmla="*/ 85846 h 484681"/>
                  <a:gd name="connsiteX2" fmla="*/ 552910 w 736783"/>
                  <a:gd name="connsiteY2" fmla="*/ 249303 h 484681"/>
                  <a:gd name="connsiteX3" fmla="*/ 736783 w 736783"/>
                  <a:gd name="connsiteY3" fmla="*/ 484681 h 484681"/>
                  <a:gd name="connsiteX0" fmla="*/ 0 w 776898"/>
                  <a:gd name="connsiteY0" fmla="*/ 103 h 484681"/>
                  <a:gd name="connsiteX1" fmla="*/ 337434 w 776898"/>
                  <a:gd name="connsiteY1" fmla="*/ 85846 h 484681"/>
                  <a:gd name="connsiteX2" fmla="*/ 552910 w 776898"/>
                  <a:gd name="connsiteY2" fmla="*/ 249303 h 484681"/>
                  <a:gd name="connsiteX3" fmla="*/ 776898 w 776898"/>
                  <a:gd name="connsiteY3" fmla="*/ 484681 h 484681"/>
                  <a:gd name="connsiteX0" fmla="*/ 0 w 756837"/>
                  <a:gd name="connsiteY0" fmla="*/ 103 h 452585"/>
                  <a:gd name="connsiteX1" fmla="*/ 337434 w 756837"/>
                  <a:gd name="connsiteY1" fmla="*/ 85846 h 452585"/>
                  <a:gd name="connsiteX2" fmla="*/ 552910 w 756837"/>
                  <a:gd name="connsiteY2" fmla="*/ 249303 h 452585"/>
                  <a:gd name="connsiteX3" fmla="*/ 756837 w 756837"/>
                  <a:gd name="connsiteY3" fmla="*/ 452585 h 452585"/>
                  <a:gd name="connsiteX0" fmla="*/ 0 w 756837"/>
                  <a:gd name="connsiteY0" fmla="*/ 103 h 452585"/>
                  <a:gd name="connsiteX1" fmla="*/ 337434 w 756837"/>
                  <a:gd name="connsiteY1" fmla="*/ 85846 h 452585"/>
                  <a:gd name="connsiteX2" fmla="*/ 552910 w 756837"/>
                  <a:gd name="connsiteY2" fmla="*/ 249303 h 452585"/>
                  <a:gd name="connsiteX3" fmla="*/ 756837 w 756837"/>
                  <a:gd name="connsiteY3" fmla="*/ 452585 h 452585"/>
                  <a:gd name="connsiteX0" fmla="*/ 0 w 756837"/>
                  <a:gd name="connsiteY0" fmla="*/ 103 h 452585"/>
                  <a:gd name="connsiteX1" fmla="*/ 337434 w 756837"/>
                  <a:gd name="connsiteY1" fmla="*/ 85846 h 452585"/>
                  <a:gd name="connsiteX2" fmla="*/ 552910 w 756837"/>
                  <a:gd name="connsiteY2" fmla="*/ 249303 h 452585"/>
                  <a:gd name="connsiteX3" fmla="*/ 756837 w 756837"/>
                  <a:gd name="connsiteY3" fmla="*/ 452585 h 452585"/>
                  <a:gd name="connsiteX0" fmla="*/ 0 w 756837"/>
                  <a:gd name="connsiteY0" fmla="*/ 98 h 452580"/>
                  <a:gd name="connsiteX1" fmla="*/ 337434 w 756837"/>
                  <a:gd name="connsiteY1" fmla="*/ 85841 h 452580"/>
                  <a:gd name="connsiteX2" fmla="*/ 552910 w 756837"/>
                  <a:gd name="connsiteY2" fmla="*/ 233240 h 452580"/>
                  <a:gd name="connsiteX3" fmla="*/ 756837 w 756837"/>
                  <a:gd name="connsiteY3" fmla="*/ 452580 h 4525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56837" h="452580">
                    <a:moveTo>
                      <a:pt x="0" y="98"/>
                    </a:moveTo>
                    <a:cubicBezTo>
                      <a:pt x="112277" y="-2488"/>
                      <a:pt x="245282" y="46984"/>
                      <a:pt x="337434" y="85841"/>
                    </a:cubicBezTo>
                    <a:cubicBezTo>
                      <a:pt x="429586" y="124698"/>
                      <a:pt x="483010" y="172117"/>
                      <a:pt x="552910" y="233240"/>
                    </a:cubicBezTo>
                    <a:cubicBezTo>
                      <a:pt x="622811" y="294363"/>
                      <a:pt x="674099" y="353742"/>
                      <a:pt x="756837" y="452580"/>
                    </a:cubicBezTo>
                  </a:path>
                </a:pathLst>
              </a:custGeom>
              <a:noFill/>
              <a:ln w="254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8CBA6F4C-8D5E-5D1B-B9AD-AAC81DE46A96}"/>
                  </a:ext>
                </a:extLst>
              </p:cNvPr>
              <p:cNvSpPr/>
              <p:nvPr/>
            </p:nvSpPr>
            <p:spPr>
              <a:xfrm flipV="1">
                <a:off x="1078831" y="481263"/>
                <a:ext cx="756837" cy="490286"/>
              </a:xfrm>
              <a:custGeom>
                <a:avLst/>
                <a:gdLst>
                  <a:gd name="connsiteX0" fmla="*/ 0 w 736783"/>
                  <a:gd name="connsiteY0" fmla="*/ 21522 h 488590"/>
                  <a:gd name="connsiteX1" fmla="*/ 217088 w 736783"/>
                  <a:gd name="connsiteY1" fmla="*/ 21522 h 488590"/>
                  <a:gd name="connsiteX2" fmla="*/ 532852 w 736783"/>
                  <a:gd name="connsiteY2" fmla="*/ 245188 h 488590"/>
                  <a:gd name="connsiteX3" fmla="*/ 736783 w 736783"/>
                  <a:gd name="connsiteY3" fmla="*/ 488590 h 488590"/>
                  <a:gd name="connsiteX0" fmla="*/ 0 w 736783"/>
                  <a:gd name="connsiteY0" fmla="*/ 13602 h 498180"/>
                  <a:gd name="connsiteX1" fmla="*/ 217088 w 736783"/>
                  <a:gd name="connsiteY1" fmla="*/ 31112 h 498180"/>
                  <a:gd name="connsiteX2" fmla="*/ 532852 w 736783"/>
                  <a:gd name="connsiteY2" fmla="*/ 254778 h 498180"/>
                  <a:gd name="connsiteX3" fmla="*/ 736783 w 736783"/>
                  <a:gd name="connsiteY3" fmla="*/ 498180 h 498180"/>
                  <a:gd name="connsiteX0" fmla="*/ 0 w 736783"/>
                  <a:gd name="connsiteY0" fmla="*/ 7303 h 491881"/>
                  <a:gd name="connsiteX1" fmla="*/ 217088 w 736783"/>
                  <a:gd name="connsiteY1" fmla="*/ 24813 h 491881"/>
                  <a:gd name="connsiteX2" fmla="*/ 532852 w 736783"/>
                  <a:gd name="connsiteY2" fmla="*/ 248479 h 491881"/>
                  <a:gd name="connsiteX3" fmla="*/ 736783 w 736783"/>
                  <a:gd name="connsiteY3" fmla="*/ 491881 h 491881"/>
                  <a:gd name="connsiteX0" fmla="*/ 0 w 736783"/>
                  <a:gd name="connsiteY0" fmla="*/ 100 h 484678"/>
                  <a:gd name="connsiteX1" fmla="*/ 337434 w 736783"/>
                  <a:gd name="connsiteY1" fmla="*/ 85843 h 484678"/>
                  <a:gd name="connsiteX2" fmla="*/ 532852 w 736783"/>
                  <a:gd name="connsiteY2" fmla="*/ 241276 h 484678"/>
                  <a:gd name="connsiteX3" fmla="*/ 736783 w 736783"/>
                  <a:gd name="connsiteY3" fmla="*/ 484678 h 484678"/>
                  <a:gd name="connsiteX0" fmla="*/ 0 w 736783"/>
                  <a:gd name="connsiteY0" fmla="*/ 97 h 484675"/>
                  <a:gd name="connsiteX1" fmla="*/ 337434 w 736783"/>
                  <a:gd name="connsiteY1" fmla="*/ 85840 h 484675"/>
                  <a:gd name="connsiteX2" fmla="*/ 516806 w 736783"/>
                  <a:gd name="connsiteY2" fmla="*/ 229237 h 484675"/>
                  <a:gd name="connsiteX3" fmla="*/ 736783 w 736783"/>
                  <a:gd name="connsiteY3" fmla="*/ 484675 h 484675"/>
                  <a:gd name="connsiteX0" fmla="*/ 0 w 736783"/>
                  <a:gd name="connsiteY0" fmla="*/ 124 h 484702"/>
                  <a:gd name="connsiteX1" fmla="*/ 337434 w 736783"/>
                  <a:gd name="connsiteY1" fmla="*/ 85867 h 484702"/>
                  <a:gd name="connsiteX2" fmla="*/ 516806 w 736783"/>
                  <a:gd name="connsiteY2" fmla="*/ 229264 h 484702"/>
                  <a:gd name="connsiteX3" fmla="*/ 736783 w 736783"/>
                  <a:gd name="connsiteY3" fmla="*/ 484702 h 484702"/>
                  <a:gd name="connsiteX0" fmla="*/ 0 w 736783"/>
                  <a:gd name="connsiteY0" fmla="*/ 103 h 484681"/>
                  <a:gd name="connsiteX1" fmla="*/ 337434 w 736783"/>
                  <a:gd name="connsiteY1" fmla="*/ 85846 h 484681"/>
                  <a:gd name="connsiteX2" fmla="*/ 552910 w 736783"/>
                  <a:gd name="connsiteY2" fmla="*/ 249303 h 484681"/>
                  <a:gd name="connsiteX3" fmla="*/ 736783 w 736783"/>
                  <a:gd name="connsiteY3" fmla="*/ 484681 h 484681"/>
                  <a:gd name="connsiteX0" fmla="*/ 0 w 776898"/>
                  <a:gd name="connsiteY0" fmla="*/ 103 h 484681"/>
                  <a:gd name="connsiteX1" fmla="*/ 337434 w 776898"/>
                  <a:gd name="connsiteY1" fmla="*/ 85846 h 484681"/>
                  <a:gd name="connsiteX2" fmla="*/ 552910 w 776898"/>
                  <a:gd name="connsiteY2" fmla="*/ 249303 h 484681"/>
                  <a:gd name="connsiteX3" fmla="*/ 776898 w 776898"/>
                  <a:gd name="connsiteY3" fmla="*/ 484681 h 484681"/>
                  <a:gd name="connsiteX0" fmla="*/ 0 w 756837"/>
                  <a:gd name="connsiteY0" fmla="*/ 103 h 452585"/>
                  <a:gd name="connsiteX1" fmla="*/ 337434 w 756837"/>
                  <a:gd name="connsiteY1" fmla="*/ 85846 h 452585"/>
                  <a:gd name="connsiteX2" fmla="*/ 552910 w 756837"/>
                  <a:gd name="connsiteY2" fmla="*/ 249303 h 452585"/>
                  <a:gd name="connsiteX3" fmla="*/ 756837 w 756837"/>
                  <a:gd name="connsiteY3" fmla="*/ 452585 h 452585"/>
                  <a:gd name="connsiteX0" fmla="*/ 0 w 756837"/>
                  <a:gd name="connsiteY0" fmla="*/ 103 h 452585"/>
                  <a:gd name="connsiteX1" fmla="*/ 337434 w 756837"/>
                  <a:gd name="connsiteY1" fmla="*/ 85846 h 452585"/>
                  <a:gd name="connsiteX2" fmla="*/ 552910 w 756837"/>
                  <a:gd name="connsiteY2" fmla="*/ 249303 h 452585"/>
                  <a:gd name="connsiteX3" fmla="*/ 756837 w 756837"/>
                  <a:gd name="connsiteY3" fmla="*/ 452585 h 452585"/>
                  <a:gd name="connsiteX0" fmla="*/ 0 w 756837"/>
                  <a:gd name="connsiteY0" fmla="*/ 103 h 452585"/>
                  <a:gd name="connsiteX1" fmla="*/ 337434 w 756837"/>
                  <a:gd name="connsiteY1" fmla="*/ 85846 h 452585"/>
                  <a:gd name="connsiteX2" fmla="*/ 552910 w 756837"/>
                  <a:gd name="connsiteY2" fmla="*/ 249303 h 452585"/>
                  <a:gd name="connsiteX3" fmla="*/ 756837 w 756837"/>
                  <a:gd name="connsiteY3" fmla="*/ 452585 h 452585"/>
                  <a:gd name="connsiteX0" fmla="*/ 0 w 756837"/>
                  <a:gd name="connsiteY0" fmla="*/ 98 h 452580"/>
                  <a:gd name="connsiteX1" fmla="*/ 337434 w 756837"/>
                  <a:gd name="connsiteY1" fmla="*/ 85841 h 452580"/>
                  <a:gd name="connsiteX2" fmla="*/ 552910 w 756837"/>
                  <a:gd name="connsiteY2" fmla="*/ 233240 h 452580"/>
                  <a:gd name="connsiteX3" fmla="*/ 756837 w 756837"/>
                  <a:gd name="connsiteY3" fmla="*/ 452580 h 4525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56837" h="452580">
                    <a:moveTo>
                      <a:pt x="0" y="98"/>
                    </a:moveTo>
                    <a:cubicBezTo>
                      <a:pt x="112277" y="-2488"/>
                      <a:pt x="245282" y="46984"/>
                      <a:pt x="337434" y="85841"/>
                    </a:cubicBezTo>
                    <a:cubicBezTo>
                      <a:pt x="429586" y="124698"/>
                      <a:pt x="483010" y="172117"/>
                      <a:pt x="552910" y="233240"/>
                    </a:cubicBezTo>
                    <a:cubicBezTo>
                      <a:pt x="622811" y="294363"/>
                      <a:pt x="674099" y="353742"/>
                      <a:pt x="756837" y="452580"/>
                    </a:cubicBezTo>
                  </a:path>
                </a:pathLst>
              </a:custGeom>
              <a:noFill/>
              <a:ln w="2540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AB05C0C4-153F-729C-9D2F-3DD080B3D71E}"/>
              </a:ext>
            </a:extLst>
          </p:cNvPr>
          <p:cNvGrpSpPr/>
          <p:nvPr/>
        </p:nvGrpSpPr>
        <p:grpSpPr>
          <a:xfrm>
            <a:off x="2077488" y="4478912"/>
            <a:ext cx="1177340" cy="540338"/>
            <a:chOff x="4027995" y="2811404"/>
            <a:chExt cx="1177340" cy="54033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41B6917-0E7F-CB2E-FE74-AD986FA3B2C0}"/>
                </a:ext>
              </a:extLst>
            </p:cNvPr>
            <p:cNvGrpSpPr/>
            <p:nvPr/>
          </p:nvGrpSpPr>
          <p:grpSpPr>
            <a:xfrm>
              <a:off x="4027995" y="2811404"/>
              <a:ext cx="1177340" cy="540338"/>
              <a:chOff x="4012606" y="1539480"/>
              <a:chExt cx="1177340" cy="540338"/>
            </a:xfrm>
          </p:grpSpPr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669398EF-9FF6-E8B0-0EB9-CE46059DE92C}"/>
                  </a:ext>
                </a:extLst>
              </p:cNvPr>
              <p:cNvGrpSpPr/>
              <p:nvPr/>
            </p:nvGrpSpPr>
            <p:grpSpPr>
              <a:xfrm>
                <a:off x="4012606" y="1565491"/>
                <a:ext cx="1177340" cy="470421"/>
                <a:chOff x="2075978" y="3029634"/>
                <a:chExt cx="1828369" cy="798731"/>
              </a:xfrm>
            </p:grpSpPr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269F8C01-6320-9ACE-3AC8-834DAD3060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429000" y="3418028"/>
                  <a:ext cx="47534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0" name="Group 79">
                  <a:extLst>
                    <a:ext uri="{FF2B5EF4-FFF2-40B4-BE49-F238E27FC236}">
                      <a16:creationId xmlns:a16="http://schemas.microsoft.com/office/drawing/2014/main" id="{8F0C4AAC-AC2A-8D7E-9464-D9EB6B789E75}"/>
                    </a:ext>
                  </a:extLst>
                </p:cNvPr>
                <p:cNvGrpSpPr/>
                <p:nvPr/>
              </p:nvGrpSpPr>
              <p:grpSpPr>
                <a:xfrm>
                  <a:off x="2075978" y="3029634"/>
                  <a:ext cx="426010" cy="798731"/>
                  <a:chOff x="2075978" y="3029634"/>
                  <a:chExt cx="426010" cy="798731"/>
                </a:xfrm>
              </p:grpSpPr>
              <p:sp>
                <p:nvSpPr>
                  <p:cNvPr id="81" name="Rectangle 80">
                    <a:extLst>
                      <a:ext uri="{FF2B5EF4-FFF2-40B4-BE49-F238E27FC236}">
                        <a16:creationId xmlns:a16="http://schemas.microsoft.com/office/drawing/2014/main" id="{E9D6A637-7449-10E4-909B-A3D6334B5FEE}"/>
                      </a:ext>
                    </a:extLst>
                  </p:cNvPr>
                  <p:cNvSpPr/>
                  <p:nvPr/>
                </p:nvSpPr>
                <p:spPr>
                  <a:xfrm>
                    <a:off x="2281886" y="3029634"/>
                    <a:ext cx="141955" cy="798731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82" name="Straight Connector 81">
                    <a:extLst>
                      <a:ext uri="{FF2B5EF4-FFF2-40B4-BE49-F238E27FC236}">
                        <a16:creationId xmlns:a16="http://schemas.microsoft.com/office/drawing/2014/main" id="{20CC886B-C734-4FA1-CDC8-4CCEDA3D782B}"/>
                      </a:ext>
                    </a:extLst>
                  </p:cNvPr>
                  <p:cNvCxnSpPr/>
                  <p:nvPr/>
                </p:nvCxnSpPr>
                <p:spPr>
                  <a:xfrm>
                    <a:off x="2075978" y="3199482"/>
                    <a:ext cx="42601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Straight Connector 82">
                    <a:extLst>
                      <a:ext uri="{FF2B5EF4-FFF2-40B4-BE49-F238E27FC236}">
                        <a16:creationId xmlns:a16="http://schemas.microsoft.com/office/drawing/2014/main" id="{3103872F-B6E5-401C-3B21-BF7F9A59E114}"/>
                      </a:ext>
                    </a:extLst>
                  </p:cNvPr>
                  <p:cNvCxnSpPr/>
                  <p:nvPr/>
                </p:nvCxnSpPr>
                <p:spPr>
                  <a:xfrm>
                    <a:off x="2075978" y="3627731"/>
                    <a:ext cx="42601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47CE3B25-A406-5C5E-4A4B-F471B6DAEC73}"/>
                  </a:ext>
                </a:extLst>
              </p:cNvPr>
              <p:cNvGrpSpPr/>
              <p:nvPr/>
            </p:nvGrpSpPr>
            <p:grpSpPr>
              <a:xfrm>
                <a:off x="4052127" y="1539480"/>
                <a:ext cx="842528" cy="540338"/>
                <a:chOff x="0" y="0"/>
                <a:chExt cx="1843689" cy="1003935"/>
              </a:xfrm>
            </p:grpSpPr>
            <p:sp>
              <p:nvSpPr>
                <p:cNvPr id="74" name="Arc 73">
                  <a:extLst>
                    <a:ext uri="{FF2B5EF4-FFF2-40B4-BE49-F238E27FC236}">
                      <a16:creationId xmlns:a16="http://schemas.microsoft.com/office/drawing/2014/main" id="{4D15ABEC-62BB-1164-51AE-798DE88A85C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526473" cy="1003935"/>
                </a:xfrm>
                <a:prstGeom prst="arc">
                  <a:avLst>
                    <a:gd name="adj1" fmla="val 16884110"/>
                    <a:gd name="adj2" fmla="val 4840585"/>
                  </a:avLst>
                </a:prstGeom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54FACA4D-7EDD-37D8-7F08-4DB7FA2FEFCE}"/>
                    </a:ext>
                  </a:extLst>
                </p:cNvPr>
                <p:cNvCxnSpPr/>
                <p:nvPr/>
              </p:nvCxnSpPr>
              <p:spPr>
                <a:xfrm>
                  <a:off x="356936" y="32084"/>
                  <a:ext cx="731520" cy="0"/>
                </a:xfrm>
                <a:prstGeom prst="line">
                  <a:avLst/>
                </a:prstGeom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9D3D4197-8CD2-1BF4-A60F-19C743D502C8}"/>
                    </a:ext>
                  </a:extLst>
                </p:cNvPr>
                <p:cNvCxnSpPr/>
                <p:nvPr/>
              </p:nvCxnSpPr>
              <p:spPr>
                <a:xfrm>
                  <a:off x="348915" y="974558"/>
                  <a:ext cx="731520" cy="0"/>
                </a:xfrm>
                <a:prstGeom prst="line">
                  <a:avLst/>
                </a:prstGeom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7" name="Freeform: Shape 76">
                  <a:extLst>
                    <a:ext uri="{FF2B5EF4-FFF2-40B4-BE49-F238E27FC236}">
                      <a16:creationId xmlns:a16="http://schemas.microsoft.com/office/drawing/2014/main" id="{D2AA8B63-8535-10AD-B24A-F0180B54B5F2}"/>
                    </a:ext>
                  </a:extLst>
                </p:cNvPr>
                <p:cNvSpPr/>
                <p:nvPr/>
              </p:nvSpPr>
              <p:spPr>
                <a:xfrm>
                  <a:off x="1086852" y="31082"/>
                  <a:ext cx="756837" cy="452580"/>
                </a:xfrm>
                <a:custGeom>
                  <a:avLst/>
                  <a:gdLst>
                    <a:gd name="connsiteX0" fmla="*/ 0 w 736783"/>
                    <a:gd name="connsiteY0" fmla="*/ 21522 h 488590"/>
                    <a:gd name="connsiteX1" fmla="*/ 217088 w 736783"/>
                    <a:gd name="connsiteY1" fmla="*/ 21522 h 488590"/>
                    <a:gd name="connsiteX2" fmla="*/ 532852 w 736783"/>
                    <a:gd name="connsiteY2" fmla="*/ 245188 h 488590"/>
                    <a:gd name="connsiteX3" fmla="*/ 736783 w 736783"/>
                    <a:gd name="connsiteY3" fmla="*/ 488590 h 488590"/>
                    <a:gd name="connsiteX0" fmla="*/ 0 w 736783"/>
                    <a:gd name="connsiteY0" fmla="*/ 13602 h 498180"/>
                    <a:gd name="connsiteX1" fmla="*/ 217088 w 736783"/>
                    <a:gd name="connsiteY1" fmla="*/ 31112 h 498180"/>
                    <a:gd name="connsiteX2" fmla="*/ 532852 w 736783"/>
                    <a:gd name="connsiteY2" fmla="*/ 254778 h 498180"/>
                    <a:gd name="connsiteX3" fmla="*/ 736783 w 736783"/>
                    <a:gd name="connsiteY3" fmla="*/ 498180 h 498180"/>
                    <a:gd name="connsiteX0" fmla="*/ 0 w 736783"/>
                    <a:gd name="connsiteY0" fmla="*/ 7303 h 491881"/>
                    <a:gd name="connsiteX1" fmla="*/ 217088 w 736783"/>
                    <a:gd name="connsiteY1" fmla="*/ 24813 h 491881"/>
                    <a:gd name="connsiteX2" fmla="*/ 532852 w 736783"/>
                    <a:gd name="connsiteY2" fmla="*/ 248479 h 491881"/>
                    <a:gd name="connsiteX3" fmla="*/ 736783 w 736783"/>
                    <a:gd name="connsiteY3" fmla="*/ 491881 h 491881"/>
                    <a:gd name="connsiteX0" fmla="*/ 0 w 736783"/>
                    <a:gd name="connsiteY0" fmla="*/ 100 h 484678"/>
                    <a:gd name="connsiteX1" fmla="*/ 337434 w 736783"/>
                    <a:gd name="connsiteY1" fmla="*/ 85843 h 484678"/>
                    <a:gd name="connsiteX2" fmla="*/ 532852 w 736783"/>
                    <a:gd name="connsiteY2" fmla="*/ 241276 h 484678"/>
                    <a:gd name="connsiteX3" fmla="*/ 736783 w 736783"/>
                    <a:gd name="connsiteY3" fmla="*/ 484678 h 484678"/>
                    <a:gd name="connsiteX0" fmla="*/ 0 w 736783"/>
                    <a:gd name="connsiteY0" fmla="*/ 97 h 484675"/>
                    <a:gd name="connsiteX1" fmla="*/ 337434 w 736783"/>
                    <a:gd name="connsiteY1" fmla="*/ 85840 h 484675"/>
                    <a:gd name="connsiteX2" fmla="*/ 516806 w 736783"/>
                    <a:gd name="connsiteY2" fmla="*/ 229237 h 484675"/>
                    <a:gd name="connsiteX3" fmla="*/ 736783 w 736783"/>
                    <a:gd name="connsiteY3" fmla="*/ 484675 h 484675"/>
                    <a:gd name="connsiteX0" fmla="*/ 0 w 736783"/>
                    <a:gd name="connsiteY0" fmla="*/ 124 h 484702"/>
                    <a:gd name="connsiteX1" fmla="*/ 337434 w 736783"/>
                    <a:gd name="connsiteY1" fmla="*/ 85867 h 484702"/>
                    <a:gd name="connsiteX2" fmla="*/ 516806 w 736783"/>
                    <a:gd name="connsiteY2" fmla="*/ 229264 h 484702"/>
                    <a:gd name="connsiteX3" fmla="*/ 736783 w 736783"/>
                    <a:gd name="connsiteY3" fmla="*/ 484702 h 484702"/>
                    <a:gd name="connsiteX0" fmla="*/ 0 w 736783"/>
                    <a:gd name="connsiteY0" fmla="*/ 103 h 484681"/>
                    <a:gd name="connsiteX1" fmla="*/ 337434 w 736783"/>
                    <a:gd name="connsiteY1" fmla="*/ 85846 h 484681"/>
                    <a:gd name="connsiteX2" fmla="*/ 552910 w 736783"/>
                    <a:gd name="connsiteY2" fmla="*/ 249303 h 484681"/>
                    <a:gd name="connsiteX3" fmla="*/ 736783 w 736783"/>
                    <a:gd name="connsiteY3" fmla="*/ 484681 h 484681"/>
                    <a:gd name="connsiteX0" fmla="*/ 0 w 776898"/>
                    <a:gd name="connsiteY0" fmla="*/ 103 h 484681"/>
                    <a:gd name="connsiteX1" fmla="*/ 337434 w 776898"/>
                    <a:gd name="connsiteY1" fmla="*/ 85846 h 484681"/>
                    <a:gd name="connsiteX2" fmla="*/ 552910 w 776898"/>
                    <a:gd name="connsiteY2" fmla="*/ 249303 h 484681"/>
                    <a:gd name="connsiteX3" fmla="*/ 776898 w 776898"/>
                    <a:gd name="connsiteY3" fmla="*/ 484681 h 484681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98 h 452580"/>
                    <a:gd name="connsiteX1" fmla="*/ 337434 w 756837"/>
                    <a:gd name="connsiteY1" fmla="*/ 85841 h 452580"/>
                    <a:gd name="connsiteX2" fmla="*/ 552910 w 756837"/>
                    <a:gd name="connsiteY2" fmla="*/ 233240 h 452580"/>
                    <a:gd name="connsiteX3" fmla="*/ 756837 w 756837"/>
                    <a:gd name="connsiteY3" fmla="*/ 452580 h 4525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6837" h="452580">
                      <a:moveTo>
                        <a:pt x="0" y="98"/>
                      </a:moveTo>
                      <a:cubicBezTo>
                        <a:pt x="112277" y="-2488"/>
                        <a:pt x="245282" y="46984"/>
                        <a:pt x="337434" y="85841"/>
                      </a:cubicBezTo>
                      <a:cubicBezTo>
                        <a:pt x="429586" y="124698"/>
                        <a:pt x="483010" y="172117"/>
                        <a:pt x="552910" y="233240"/>
                      </a:cubicBezTo>
                      <a:cubicBezTo>
                        <a:pt x="622811" y="294363"/>
                        <a:pt x="674099" y="353742"/>
                        <a:pt x="756837" y="452580"/>
                      </a:cubicBezTo>
                    </a:path>
                  </a:pathLst>
                </a:custGeom>
                <a:noFill/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78" name="Freeform: Shape 77">
                  <a:extLst>
                    <a:ext uri="{FF2B5EF4-FFF2-40B4-BE49-F238E27FC236}">
                      <a16:creationId xmlns:a16="http://schemas.microsoft.com/office/drawing/2014/main" id="{BFC1835D-01B5-E657-5819-EDB3558EAB70}"/>
                    </a:ext>
                  </a:extLst>
                </p:cNvPr>
                <p:cNvSpPr/>
                <p:nvPr/>
              </p:nvSpPr>
              <p:spPr>
                <a:xfrm flipV="1">
                  <a:off x="1078831" y="481263"/>
                  <a:ext cx="756837" cy="490286"/>
                </a:xfrm>
                <a:custGeom>
                  <a:avLst/>
                  <a:gdLst>
                    <a:gd name="connsiteX0" fmla="*/ 0 w 736783"/>
                    <a:gd name="connsiteY0" fmla="*/ 21522 h 488590"/>
                    <a:gd name="connsiteX1" fmla="*/ 217088 w 736783"/>
                    <a:gd name="connsiteY1" fmla="*/ 21522 h 488590"/>
                    <a:gd name="connsiteX2" fmla="*/ 532852 w 736783"/>
                    <a:gd name="connsiteY2" fmla="*/ 245188 h 488590"/>
                    <a:gd name="connsiteX3" fmla="*/ 736783 w 736783"/>
                    <a:gd name="connsiteY3" fmla="*/ 488590 h 488590"/>
                    <a:gd name="connsiteX0" fmla="*/ 0 w 736783"/>
                    <a:gd name="connsiteY0" fmla="*/ 13602 h 498180"/>
                    <a:gd name="connsiteX1" fmla="*/ 217088 w 736783"/>
                    <a:gd name="connsiteY1" fmla="*/ 31112 h 498180"/>
                    <a:gd name="connsiteX2" fmla="*/ 532852 w 736783"/>
                    <a:gd name="connsiteY2" fmla="*/ 254778 h 498180"/>
                    <a:gd name="connsiteX3" fmla="*/ 736783 w 736783"/>
                    <a:gd name="connsiteY3" fmla="*/ 498180 h 498180"/>
                    <a:gd name="connsiteX0" fmla="*/ 0 w 736783"/>
                    <a:gd name="connsiteY0" fmla="*/ 7303 h 491881"/>
                    <a:gd name="connsiteX1" fmla="*/ 217088 w 736783"/>
                    <a:gd name="connsiteY1" fmla="*/ 24813 h 491881"/>
                    <a:gd name="connsiteX2" fmla="*/ 532852 w 736783"/>
                    <a:gd name="connsiteY2" fmla="*/ 248479 h 491881"/>
                    <a:gd name="connsiteX3" fmla="*/ 736783 w 736783"/>
                    <a:gd name="connsiteY3" fmla="*/ 491881 h 491881"/>
                    <a:gd name="connsiteX0" fmla="*/ 0 w 736783"/>
                    <a:gd name="connsiteY0" fmla="*/ 100 h 484678"/>
                    <a:gd name="connsiteX1" fmla="*/ 337434 w 736783"/>
                    <a:gd name="connsiteY1" fmla="*/ 85843 h 484678"/>
                    <a:gd name="connsiteX2" fmla="*/ 532852 w 736783"/>
                    <a:gd name="connsiteY2" fmla="*/ 241276 h 484678"/>
                    <a:gd name="connsiteX3" fmla="*/ 736783 w 736783"/>
                    <a:gd name="connsiteY3" fmla="*/ 484678 h 484678"/>
                    <a:gd name="connsiteX0" fmla="*/ 0 w 736783"/>
                    <a:gd name="connsiteY0" fmla="*/ 97 h 484675"/>
                    <a:gd name="connsiteX1" fmla="*/ 337434 w 736783"/>
                    <a:gd name="connsiteY1" fmla="*/ 85840 h 484675"/>
                    <a:gd name="connsiteX2" fmla="*/ 516806 w 736783"/>
                    <a:gd name="connsiteY2" fmla="*/ 229237 h 484675"/>
                    <a:gd name="connsiteX3" fmla="*/ 736783 w 736783"/>
                    <a:gd name="connsiteY3" fmla="*/ 484675 h 484675"/>
                    <a:gd name="connsiteX0" fmla="*/ 0 w 736783"/>
                    <a:gd name="connsiteY0" fmla="*/ 124 h 484702"/>
                    <a:gd name="connsiteX1" fmla="*/ 337434 w 736783"/>
                    <a:gd name="connsiteY1" fmla="*/ 85867 h 484702"/>
                    <a:gd name="connsiteX2" fmla="*/ 516806 w 736783"/>
                    <a:gd name="connsiteY2" fmla="*/ 229264 h 484702"/>
                    <a:gd name="connsiteX3" fmla="*/ 736783 w 736783"/>
                    <a:gd name="connsiteY3" fmla="*/ 484702 h 484702"/>
                    <a:gd name="connsiteX0" fmla="*/ 0 w 736783"/>
                    <a:gd name="connsiteY0" fmla="*/ 103 h 484681"/>
                    <a:gd name="connsiteX1" fmla="*/ 337434 w 736783"/>
                    <a:gd name="connsiteY1" fmla="*/ 85846 h 484681"/>
                    <a:gd name="connsiteX2" fmla="*/ 552910 w 736783"/>
                    <a:gd name="connsiteY2" fmla="*/ 249303 h 484681"/>
                    <a:gd name="connsiteX3" fmla="*/ 736783 w 736783"/>
                    <a:gd name="connsiteY3" fmla="*/ 484681 h 484681"/>
                    <a:gd name="connsiteX0" fmla="*/ 0 w 776898"/>
                    <a:gd name="connsiteY0" fmla="*/ 103 h 484681"/>
                    <a:gd name="connsiteX1" fmla="*/ 337434 w 776898"/>
                    <a:gd name="connsiteY1" fmla="*/ 85846 h 484681"/>
                    <a:gd name="connsiteX2" fmla="*/ 552910 w 776898"/>
                    <a:gd name="connsiteY2" fmla="*/ 249303 h 484681"/>
                    <a:gd name="connsiteX3" fmla="*/ 776898 w 776898"/>
                    <a:gd name="connsiteY3" fmla="*/ 484681 h 484681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98 h 452580"/>
                    <a:gd name="connsiteX1" fmla="*/ 337434 w 756837"/>
                    <a:gd name="connsiteY1" fmla="*/ 85841 h 452580"/>
                    <a:gd name="connsiteX2" fmla="*/ 552910 w 756837"/>
                    <a:gd name="connsiteY2" fmla="*/ 233240 h 452580"/>
                    <a:gd name="connsiteX3" fmla="*/ 756837 w 756837"/>
                    <a:gd name="connsiteY3" fmla="*/ 452580 h 4525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6837" h="452580">
                      <a:moveTo>
                        <a:pt x="0" y="98"/>
                      </a:moveTo>
                      <a:cubicBezTo>
                        <a:pt x="112277" y="-2488"/>
                        <a:pt x="245282" y="46984"/>
                        <a:pt x="337434" y="85841"/>
                      </a:cubicBezTo>
                      <a:cubicBezTo>
                        <a:pt x="429586" y="124698"/>
                        <a:pt x="483010" y="172117"/>
                        <a:pt x="552910" y="233240"/>
                      </a:cubicBezTo>
                      <a:cubicBezTo>
                        <a:pt x="622811" y="294363"/>
                        <a:pt x="674099" y="353742"/>
                        <a:pt x="756837" y="452580"/>
                      </a:cubicBezTo>
                    </a:path>
                  </a:pathLst>
                </a:custGeom>
                <a:noFill/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29D0E360-611A-9C1F-F941-89E27F5016DA}"/>
                </a:ext>
              </a:extLst>
            </p:cNvPr>
            <p:cNvSpPr/>
            <p:nvPr/>
          </p:nvSpPr>
          <p:spPr>
            <a:xfrm>
              <a:off x="4913709" y="3020801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8E5CDCC7-F5D7-DEC8-5A55-EECA4894C2BA}"/>
              </a:ext>
            </a:extLst>
          </p:cNvPr>
          <p:cNvGrpSpPr/>
          <p:nvPr/>
        </p:nvGrpSpPr>
        <p:grpSpPr>
          <a:xfrm>
            <a:off x="2071026" y="5553718"/>
            <a:ext cx="1177340" cy="540338"/>
            <a:chOff x="4027995" y="2811404"/>
            <a:chExt cx="1177340" cy="540338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9D6BF616-EB55-6D1B-6FED-D4BF92B0F6D7}"/>
                </a:ext>
              </a:extLst>
            </p:cNvPr>
            <p:cNvGrpSpPr/>
            <p:nvPr/>
          </p:nvGrpSpPr>
          <p:grpSpPr>
            <a:xfrm>
              <a:off x="4027995" y="2811404"/>
              <a:ext cx="1177340" cy="540338"/>
              <a:chOff x="4012606" y="1539480"/>
              <a:chExt cx="1177340" cy="540338"/>
            </a:xfrm>
          </p:grpSpPr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92525E13-2EFB-3E26-64DD-928AEFCC96A8}"/>
                  </a:ext>
                </a:extLst>
              </p:cNvPr>
              <p:cNvGrpSpPr/>
              <p:nvPr/>
            </p:nvGrpSpPr>
            <p:grpSpPr>
              <a:xfrm>
                <a:off x="4012606" y="1565491"/>
                <a:ext cx="1177340" cy="470421"/>
                <a:chOff x="2075978" y="3029634"/>
                <a:chExt cx="1828369" cy="798731"/>
              </a:xfrm>
            </p:grpSpPr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BDFD8D59-6386-6CE1-ADEB-76B2C43465B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429000" y="3418028"/>
                  <a:ext cx="47534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95" name="Group 94">
                  <a:extLst>
                    <a:ext uri="{FF2B5EF4-FFF2-40B4-BE49-F238E27FC236}">
                      <a16:creationId xmlns:a16="http://schemas.microsoft.com/office/drawing/2014/main" id="{BDD46FD0-2D04-41FC-DF28-44D794753DA5}"/>
                    </a:ext>
                  </a:extLst>
                </p:cNvPr>
                <p:cNvGrpSpPr/>
                <p:nvPr/>
              </p:nvGrpSpPr>
              <p:grpSpPr>
                <a:xfrm>
                  <a:off x="2075978" y="3029634"/>
                  <a:ext cx="426010" cy="798731"/>
                  <a:chOff x="2075978" y="3029634"/>
                  <a:chExt cx="426010" cy="798731"/>
                </a:xfrm>
              </p:grpSpPr>
              <p:sp>
                <p:nvSpPr>
                  <p:cNvPr id="96" name="Rectangle 95">
                    <a:extLst>
                      <a:ext uri="{FF2B5EF4-FFF2-40B4-BE49-F238E27FC236}">
                        <a16:creationId xmlns:a16="http://schemas.microsoft.com/office/drawing/2014/main" id="{02D6A100-27F7-CFAD-4596-43FF3951D2F9}"/>
                      </a:ext>
                    </a:extLst>
                  </p:cNvPr>
                  <p:cNvSpPr/>
                  <p:nvPr/>
                </p:nvSpPr>
                <p:spPr>
                  <a:xfrm>
                    <a:off x="2281886" y="3029634"/>
                    <a:ext cx="141955" cy="798731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1D8CFF8A-1D7D-D497-7C1B-D2CC023E1EE8}"/>
                      </a:ext>
                    </a:extLst>
                  </p:cNvPr>
                  <p:cNvCxnSpPr/>
                  <p:nvPr/>
                </p:nvCxnSpPr>
                <p:spPr>
                  <a:xfrm>
                    <a:off x="2075978" y="3199482"/>
                    <a:ext cx="42601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DA02D61F-A57E-144E-3B42-7B76E84DABF7}"/>
                      </a:ext>
                    </a:extLst>
                  </p:cNvPr>
                  <p:cNvCxnSpPr/>
                  <p:nvPr/>
                </p:nvCxnSpPr>
                <p:spPr>
                  <a:xfrm>
                    <a:off x="2075978" y="3627731"/>
                    <a:ext cx="42601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C9DAAEC4-8428-9D79-67DD-CC44FE620D27}"/>
                  </a:ext>
                </a:extLst>
              </p:cNvPr>
              <p:cNvGrpSpPr/>
              <p:nvPr/>
            </p:nvGrpSpPr>
            <p:grpSpPr>
              <a:xfrm>
                <a:off x="4052127" y="1539480"/>
                <a:ext cx="842528" cy="540338"/>
                <a:chOff x="0" y="0"/>
                <a:chExt cx="1843689" cy="1003935"/>
              </a:xfrm>
            </p:grpSpPr>
            <p:sp>
              <p:nvSpPr>
                <p:cNvPr id="89" name="Arc 88">
                  <a:extLst>
                    <a:ext uri="{FF2B5EF4-FFF2-40B4-BE49-F238E27FC236}">
                      <a16:creationId xmlns:a16="http://schemas.microsoft.com/office/drawing/2014/main" id="{1710DABB-2816-D6BE-4945-02F58D00DE5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526473" cy="1003935"/>
                </a:xfrm>
                <a:prstGeom prst="arc">
                  <a:avLst>
                    <a:gd name="adj1" fmla="val 16884110"/>
                    <a:gd name="adj2" fmla="val 4840585"/>
                  </a:avLst>
                </a:prstGeom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FC497F5B-74E7-31A7-3437-67F48B0B897D}"/>
                    </a:ext>
                  </a:extLst>
                </p:cNvPr>
                <p:cNvCxnSpPr/>
                <p:nvPr/>
              </p:nvCxnSpPr>
              <p:spPr>
                <a:xfrm>
                  <a:off x="356936" y="32084"/>
                  <a:ext cx="731520" cy="0"/>
                </a:xfrm>
                <a:prstGeom prst="line">
                  <a:avLst/>
                </a:prstGeom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>
                  <a:extLst>
                    <a:ext uri="{FF2B5EF4-FFF2-40B4-BE49-F238E27FC236}">
                      <a16:creationId xmlns:a16="http://schemas.microsoft.com/office/drawing/2014/main" id="{A056ED2A-F25F-A7E2-64B1-535EF0C96A38}"/>
                    </a:ext>
                  </a:extLst>
                </p:cNvPr>
                <p:cNvCxnSpPr/>
                <p:nvPr/>
              </p:nvCxnSpPr>
              <p:spPr>
                <a:xfrm>
                  <a:off x="348915" y="974558"/>
                  <a:ext cx="731520" cy="0"/>
                </a:xfrm>
                <a:prstGeom prst="line">
                  <a:avLst/>
                </a:prstGeom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2" name="Freeform: Shape 91">
                  <a:extLst>
                    <a:ext uri="{FF2B5EF4-FFF2-40B4-BE49-F238E27FC236}">
                      <a16:creationId xmlns:a16="http://schemas.microsoft.com/office/drawing/2014/main" id="{0D95556A-D827-C4CB-EDA0-28DEE4BC1DAB}"/>
                    </a:ext>
                  </a:extLst>
                </p:cNvPr>
                <p:cNvSpPr/>
                <p:nvPr/>
              </p:nvSpPr>
              <p:spPr>
                <a:xfrm>
                  <a:off x="1086852" y="31082"/>
                  <a:ext cx="756837" cy="452580"/>
                </a:xfrm>
                <a:custGeom>
                  <a:avLst/>
                  <a:gdLst>
                    <a:gd name="connsiteX0" fmla="*/ 0 w 736783"/>
                    <a:gd name="connsiteY0" fmla="*/ 21522 h 488590"/>
                    <a:gd name="connsiteX1" fmla="*/ 217088 w 736783"/>
                    <a:gd name="connsiteY1" fmla="*/ 21522 h 488590"/>
                    <a:gd name="connsiteX2" fmla="*/ 532852 w 736783"/>
                    <a:gd name="connsiteY2" fmla="*/ 245188 h 488590"/>
                    <a:gd name="connsiteX3" fmla="*/ 736783 w 736783"/>
                    <a:gd name="connsiteY3" fmla="*/ 488590 h 488590"/>
                    <a:gd name="connsiteX0" fmla="*/ 0 w 736783"/>
                    <a:gd name="connsiteY0" fmla="*/ 13602 h 498180"/>
                    <a:gd name="connsiteX1" fmla="*/ 217088 w 736783"/>
                    <a:gd name="connsiteY1" fmla="*/ 31112 h 498180"/>
                    <a:gd name="connsiteX2" fmla="*/ 532852 w 736783"/>
                    <a:gd name="connsiteY2" fmla="*/ 254778 h 498180"/>
                    <a:gd name="connsiteX3" fmla="*/ 736783 w 736783"/>
                    <a:gd name="connsiteY3" fmla="*/ 498180 h 498180"/>
                    <a:gd name="connsiteX0" fmla="*/ 0 w 736783"/>
                    <a:gd name="connsiteY0" fmla="*/ 7303 h 491881"/>
                    <a:gd name="connsiteX1" fmla="*/ 217088 w 736783"/>
                    <a:gd name="connsiteY1" fmla="*/ 24813 h 491881"/>
                    <a:gd name="connsiteX2" fmla="*/ 532852 w 736783"/>
                    <a:gd name="connsiteY2" fmla="*/ 248479 h 491881"/>
                    <a:gd name="connsiteX3" fmla="*/ 736783 w 736783"/>
                    <a:gd name="connsiteY3" fmla="*/ 491881 h 491881"/>
                    <a:gd name="connsiteX0" fmla="*/ 0 w 736783"/>
                    <a:gd name="connsiteY0" fmla="*/ 100 h 484678"/>
                    <a:gd name="connsiteX1" fmla="*/ 337434 w 736783"/>
                    <a:gd name="connsiteY1" fmla="*/ 85843 h 484678"/>
                    <a:gd name="connsiteX2" fmla="*/ 532852 w 736783"/>
                    <a:gd name="connsiteY2" fmla="*/ 241276 h 484678"/>
                    <a:gd name="connsiteX3" fmla="*/ 736783 w 736783"/>
                    <a:gd name="connsiteY3" fmla="*/ 484678 h 484678"/>
                    <a:gd name="connsiteX0" fmla="*/ 0 w 736783"/>
                    <a:gd name="connsiteY0" fmla="*/ 97 h 484675"/>
                    <a:gd name="connsiteX1" fmla="*/ 337434 w 736783"/>
                    <a:gd name="connsiteY1" fmla="*/ 85840 h 484675"/>
                    <a:gd name="connsiteX2" fmla="*/ 516806 w 736783"/>
                    <a:gd name="connsiteY2" fmla="*/ 229237 h 484675"/>
                    <a:gd name="connsiteX3" fmla="*/ 736783 w 736783"/>
                    <a:gd name="connsiteY3" fmla="*/ 484675 h 484675"/>
                    <a:gd name="connsiteX0" fmla="*/ 0 w 736783"/>
                    <a:gd name="connsiteY0" fmla="*/ 124 h 484702"/>
                    <a:gd name="connsiteX1" fmla="*/ 337434 w 736783"/>
                    <a:gd name="connsiteY1" fmla="*/ 85867 h 484702"/>
                    <a:gd name="connsiteX2" fmla="*/ 516806 w 736783"/>
                    <a:gd name="connsiteY2" fmla="*/ 229264 h 484702"/>
                    <a:gd name="connsiteX3" fmla="*/ 736783 w 736783"/>
                    <a:gd name="connsiteY3" fmla="*/ 484702 h 484702"/>
                    <a:gd name="connsiteX0" fmla="*/ 0 w 736783"/>
                    <a:gd name="connsiteY0" fmla="*/ 103 h 484681"/>
                    <a:gd name="connsiteX1" fmla="*/ 337434 w 736783"/>
                    <a:gd name="connsiteY1" fmla="*/ 85846 h 484681"/>
                    <a:gd name="connsiteX2" fmla="*/ 552910 w 736783"/>
                    <a:gd name="connsiteY2" fmla="*/ 249303 h 484681"/>
                    <a:gd name="connsiteX3" fmla="*/ 736783 w 736783"/>
                    <a:gd name="connsiteY3" fmla="*/ 484681 h 484681"/>
                    <a:gd name="connsiteX0" fmla="*/ 0 w 776898"/>
                    <a:gd name="connsiteY0" fmla="*/ 103 h 484681"/>
                    <a:gd name="connsiteX1" fmla="*/ 337434 w 776898"/>
                    <a:gd name="connsiteY1" fmla="*/ 85846 h 484681"/>
                    <a:gd name="connsiteX2" fmla="*/ 552910 w 776898"/>
                    <a:gd name="connsiteY2" fmla="*/ 249303 h 484681"/>
                    <a:gd name="connsiteX3" fmla="*/ 776898 w 776898"/>
                    <a:gd name="connsiteY3" fmla="*/ 484681 h 484681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98 h 452580"/>
                    <a:gd name="connsiteX1" fmla="*/ 337434 w 756837"/>
                    <a:gd name="connsiteY1" fmla="*/ 85841 h 452580"/>
                    <a:gd name="connsiteX2" fmla="*/ 552910 w 756837"/>
                    <a:gd name="connsiteY2" fmla="*/ 233240 h 452580"/>
                    <a:gd name="connsiteX3" fmla="*/ 756837 w 756837"/>
                    <a:gd name="connsiteY3" fmla="*/ 452580 h 4525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6837" h="452580">
                      <a:moveTo>
                        <a:pt x="0" y="98"/>
                      </a:moveTo>
                      <a:cubicBezTo>
                        <a:pt x="112277" y="-2488"/>
                        <a:pt x="245282" y="46984"/>
                        <a:pt x="337434" y="85841"/>
                      </a:cubicBezTo>
                      <a:cubicBezTo>
                        <a:pt x="429586" y="124698"/>
                        <a:pt x="483010" y="172117"/>
                        <a:pt x="552910" y="233240"/>
                      </a:cubicBezTo>
                      <a:cubicBezTo>
                        <a:pt x="622811" y="294363"/>
                        <a:pt x="674099" y="353742"/>
                        <a:pt x="756837" y="452580"/>
                      </a:cubicBezTo>
                    </a:path>
                  </a:pathLst>
                </a:custGeom>
                <a:noFill/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93" name="Freeform: Shape 92">
                  <a:extLst>
                    <a:ext uri="{FF2B5EF4-FFF2-40B4-BE49-F238E27FC236}">
                      <a16:creationId xmlns:a16="http://schemas.microsoft.com/office/drawing/2014/main" id="{29B7FD4C-0755-9E4C-EBA8-82B10A9451DE}"/>
                    </a:ext>
                  </a:extLst>
                </p:cNvPr>
                <p:cNvSpPr/>
                <p:nvPr/>
              </p:nvSpPr>
              <p:spPr>
                <a:xfrm flipV="1">
                  <a:off x="1078831" y="481263"/>
                  <a:ext cx="756837" cy="490286"/>
                </a:xfrm>
                <a:custGeom>
                  <a:avLst/>
                  <a:gdLst>
                    <a:gd name="connsiteX0" fmla="*/ 0 w 736783"/>
                    <a:gd name="connsiteY0" fmla="*/ 21522 h 488590"/>
                    <a:gd name="connsiteX1" fmla="*/ 217088 w 736783"/>
                    <a:gd name="connsiteY1" fmla="*/ 21522 h 488590"/>
                    <a:gd name="connsiteX2" fmla="*/ 532852 w 736783"/>
                    <a:gd name="connsiteY2" fmla="*/ 245188 h 488590"/>
                    <a:gd name="connsiteX3" fmla="*/ 736783 w 736783"/>
                    <a:gd name="connsiteY3" fmla="*/ 488590 h 488590"/>
                    <a:gd name="connsiteX0" fmla="*/ 0 w 736783"/>
                    <a:gd name="connsiteY0" fmla="*/ 13602 h 498180"/>
                    <a:gd name="connsiteX1" fmla="*/ 217088 w 736783"/>
                    <a:gd name="connsiteY1" fmla="*/ 31112 h 498180"/>
                    <a:gd name="connsiteX2" fmla="*/ 532852 w 736783"/>
                    <a:gd name="connsiteY2" fmla="*/ 254778 h 498180"/>
                    <a:gd name="connsiteX3" fmla="*/ 736783 w 736783"/>
                    <a:gd name="connsiteY3" fmla="*/ 498180 h 498180"/>
                    <a:gd name="connsiteX0" fmla="*/ 0 w 736783"/>
                    <a:gd name="connsiteY0" fmla="*/ 7303 h 491881"/>
                    <a:gd name="connsiteX1" fmla="*/ 217088 w 736783"/>
                    <a:gd name="connsiteY1" fmla="*/ 24813 h 491881"/>
                    <a:gd name="connsiteX2" fmla="*/ 532852 w 736783"/>
                    <a:gd name="connsiteY2" fmla="*/ 248479 h 491881"/>
                    <a:gd name="connsiteX3" fmla="*/ 736783 w 736783"/>
                    <a:gd name="connsiteY3" fmla="*/ 491881 h 491881"/>
                    <a:gd name="connsiteX0" fmla="*/ 0 w 736783"/>
                    <a:gd name="connsiteY0" fmla="*/ 100 h 484678"/>
                    <a:gd name="connsiteX1" fmla="*/ 337434 w 736783"/>
                    <a:gd name="connsiteY1" fmla="*/ 85843 h 484678"/>
                    <a:gd name="connsiteX2" fmla="*/ 532852 w 736783"/>
                    <a:gd name="connsiteY2" fmla="*/ 241276 h 484678"/>
                    <a:gd name="connsiteX3" fmla="*/ 736783 w 736783"/>
                    <a:gd name="connsiteY3" fmla="*/ 484678 h 484678"/>
                    <a:gd name="connsiteX0" fmla="*/ 0 w 736783"/>
                    <a:gd name="connsiteY0" fmla="*/ 97 h 484675"/>
                    <a:gd name="connsiteX1" fmla="*/ 337434 w 736783"/>
                    <a:gd name="connsiteY1" fmla="*/ 85840 h 484675"/>
                    <a:gd name="connsiteX2" fmla="*/ 516806 w 736783"/>
                    <a:gd name="connsiteY2" fmla="*/ 229237 h 484675"/>
                    <a:gd name="connsiteX3" fmla="*/ 736783 w 736783"/>
                    <a:gd name="connsiteY3" fmla="*/ 484675 h 484675"/>
                    <a:gd name="connsiteX0" fmla="*/ 0 w 736783"/>
                    <a:gd name="connsiteY0" fmla="*/ 124 h 484702"/>
                    <a:gd name="connsiteX1" fmla="*/ 337434 w 736783"/>
                    <a:gd name="connsiteY1" fmla="*/ 85867 h 484702"/>
                    <a:gd name="connsiteX2" fmla="*/ 516806 w 736783"/>
                    <a:gd name="connsiteY2" fmla="*/ 229264 h 484702"/>
                    <a:gd name="connsiteX3" fmla="*/ 736783 w 736783"/>
                    <a:gd name="connsiteY3" fmla="*/ 484702 h 484702"/>
                    <a:gd name="connsiteX0" fmla="*/ 0 w 736783"/>
                    <a:gd name="connsiteY0" fmla="*/ 103 h 484681"/>
                    <a:gd name="connsiteX1" fmla="*/ 337434 w 736783"/>
                    <a:gd name="connsiteY1" fmla="*/ 85846 h 484681"/>
                    <a:gd name="connsiteX2" fmla="*/ 552910 w 736783"/>
                    <a:gd name="connsiteY2" fmla="*/ 249303 h 484681"/>
                    <a:gd name="connsiteX3" fmla="*/ 736783 w 736783"/>
                    <a:gd name="connsiteY3" fmla="*/ 484681 h 484681"/>
                    <a:gd name="connsiteX0" fmla="*/ 0 w 776898"/>
                    <a:gd name="connsiteY0" fmla="*/ 103 h 484681"/>
                    <a:gd name="connsiteX1" fmla="*/ 337434 w 776898"/>
                    <a:gd name="connsiteY1" fmla="*/ 85846 h 484681"/>
                    <a:gd name="connsiteX2" fmla="*/ 552910 w 776898"/>
                    <a:gd name="connsiteY2" fmla="*/ 249303 h 484681"/>
                    <a:gd name="connsiteX3" fmla="*/ 776898 w 776898"/>
                    <a:gd name="connsiteY3" fmla="*/ 484681 h 484681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98 h 452580"/>
                    <a:gd name="connsiteX1" fmla="*/ 337434 w 756837"/>
                    <a:gd name="connsiteY1" fmla="*/ 85841 h 452580"/>
                    <a:gd name="connsiteX2" fmla="*/ 552910 w 756837"/>
                    <a:gd name="connsiteY2" fmla="*/ 233240 h 452580"/>
                    <a:gd name="connsiteX3" fmla="*/ 756837 w 756837"/>
                    <a:gd name="connsiteY3" fmla="*/ 452580 h 4525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6837" h="452580">
                      <a:moveTo>
                        <a:pt x="0" y="98"/>
                      </a:moveTo>
                      <a:cubicBezTo>
                        <a:pt x="112277" y="-2488"/>
                        <a:pt x="245282" y="46984"/>
                        <a:pt x="337434" y="85841"/>
                      </a:cubicBezTo>
                      <a:cubicBezTo>
                        <a:pt x="429586" y="124698"/>
                        <a:pt x="483010" y="172117"/>
                        <a:pt x="552910" y="233240"/>
                      </a:cubicBezTo>
                      <a:cubicBezTo>
                        <a:pt x="622811" y="294363"/>
                        <a:pt x="674099" y="353742"/>
                        <a:pt x="756837" y="452580"/>
                      </a:cubicBezTo>
                    </a:path>
                  </a:pathLst>
                </a:custGeom>
                <a:noFill/>
                <a:ln w="254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64F6EAC2-291D-165E-6C2C-82C43A2EB978}"/>
                </a:ext>
              </a:extLst>
            </p:cNvPr>
            <p:cNvSpPr/>
            <p:nvPr/>
          </p:nvSpPr>
          <p:spPr>
            <a:xfrm>
              <a:off x="4913709" y="3020801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E1D15E0E-9279-8F95-8D68-FC586B88E220}"/>
              </a:ext>
            </a:extLst>
          </p:cNvPr>
          <p:cNvGrpSpPr/>
          <p:nvPr/>
        </p:nvGrpSpPr>
        <p:grpSpPr>
          <a:xfrm>
            <a:off x="1806225" y="5670364"/>
            <a:ext cx="267109" cy="274320"/>
            <a:chOff x="1799750" y="4627780"/>
            <a:chExt cx="267109" cy="274320"/>
          </a:xfrm>
        </p:grpSpPr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3C0AC3CA-E4C7-90A9-ECF5-7ABE3D23F5E4}"/>
                </a:ext>
              </a:extLst>
            </p:cNvPr>
            <p:cNvCxnSpPr>
              <a:cxnSpLocks/>
            </p:cNvCxnSpPr>
            <p:nvPr/>
          </p:nvCxnSpPr>
          <p:spPr>
            <a:xfrm>
              <a:off x="2066859" y="4627780"/>
              <a:ext cx="0" cy="27432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D76F5E20-463C-1EF9-32BA-51512BA6FB8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99750" y="4764940"/>
              <a:ext cx="254854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850F26CC-5D99-423F-26F1-EC4D07CA33F2}"/>
              </a:ext>
            </a:extLst>
          </p:cNvPr>
          <p:cNvGrpSpPr/>
          <p:nvPr/>
        </p:nvGrpSpPr>
        <p:grpSpPr>
          <a:xfrm>
            <a:off x="1808244" y="4591700"/>
            <a:ext cx="267109" cy="274320"/>
            <a:chOff x="1799750" y="4627780"/>
            <a:chExt cx="267109" cy="274320"/>
          </a:xfrm>
        </p:grpSpPr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C55E8A7D-0847-D64C-6EF8-A22B9BF5E793}"/>
                </a:ext>
              </a:extLst>
            </p:cNvPr>
            <p:cNvCxnSpPr>
              <a:cxnSpLocks/>
            </p:cNvCxnSpPr>
            <p:nvPr/>
          </p:nvCxnSpPr>
          <p:spPr>
            <a:xfrm>
              <a:off x="2066859" y="4627780"/>
              <a:ext cx="0" cy="27432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EDBDCEF9-EC7B-A857-BE17-DFB1C7DD7B3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99750" y="4764940"/>
              <a:ext cx="254854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1270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02B3D-A82E-3F8B-1EAA-A47EBAA03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208CC-B04F-BECB-289E-AFEAE7801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Example using NOR gates for POS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514B42EC-77B8-7222-DD28-65BC63ACE0C9}"/>
              </a:ext>
            </a:extLst>
          </p:cNvPr>
          <p:cNvSpPr txBox="1">
            <a:spLocks/>
          </p:cNvSpPr>
          <p:nvPr/>
        </p:nvSpPr>
        <p:spPr>
          <a:xfrm>
            <a:off x="425793" y="1236657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Product of Sums: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5AA92D63-E434-2AD2-CE5F-0EDEEDCD3AF1}"/>
              </a:ext>
            </a:extLst>
          </p:cNvPr>
          <p:cNvGrpSpPr/>
          <p:nvPr/>
        </p:nvGrpSpPr>
        <p:grpSpPr>
          <a:xfrm>
            <a:off x="1906195" y="2219446"/>
            <a:ext cx="605275" cy="440921"/>
            <a:chOff x="2438073" y="3230060"/>
            <a:chExt cx="605275" cy="440921"/>
          </a:xfrm>
        </p:grpSpPr>
        <p:sp>
          <p:nvSpPr>
            <p:cNvPr id="104" name="Isosceles Triangle 103">
              <a:extLst>
                <a:ext uri="{FF2B5EF4-FFF2-40B4-BE49-F238E27FC236}">
                  <a16:creationId xmlns:a16="http://schemas.microsoft.com/office/drawing/2014/main" id="{794C8F44-1356-C793-403C-3F10676BB189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27471DC1-B8A1-23BA-8C09-B9F6029E188F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FAF5098D-58D8-4823-A13E-6838B590FEAA}"/>
              </a:ext>
            </a:extLst>
          </p:cNvPr>
          <p:cNvGrpSpPr/>
          <p:nvPr/>
        </p:nvGrpSpPr>
        <p:grpSpPr>
          <a:xfrm>
            <a:off x="1938300" y="4253027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11C0A5C4-CA96-12EB-4660-F98C6C599986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0E2976D8-66D2-3415-E395-7F247E52D7D6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900F338B-A237-FDAD-EF8E-9AB4A0EAC247}"/>
              </a:ext>
            </a:extLst>
          </p:cNvPr>
          <p:cNvSpPr txBox="1"/>
          <p:nvPr/>
        </p:nvSpPr>
        <p:spPr>
          <a:xfrm>
            <a:off x="89125" y="1642732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8FC1BA50-0371-9003-6CB2-D0D537E66897}"/>
              </a:ext>
            </a:extLst>
          </p:cNvPr>
          <p:cNvGrpSpPr/>
          <p:nvPr/>
        </p:nvGrpSpPr>
        <p:grpSpPr>
          <a:xfrm>
            <a:off x="6934200" y="3259722"/>
            <a:ext cx="1289517" cy="413341"/>
            <a:chOff x="3057493" y="1537262"/>
            <a:chExt cx="1289517" cy="413341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0EE1E345-A537-DDFC-2D1D-DA9355602DF1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85" name="Flowchart: Delay 84">
                <a:extLst>
                  <a:ext uri="{FF2B5EF4-FFF2-40B4-BE49-F238E27FC236}">
                    <a16:creationId xmlns:a16="http://schemas.microsoft.com/office/drawing/2014/main" id="{5FD8B839-90CF-17F3-4DA5-ABEE158580FA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5F0CBA39-C49E-850C-5EDB-D80DC35B5BD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1CDE73E5-1521-023F-D136-C47E334A86B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387FC533-5B5B-63EC-E53B-E13BFF29BDA0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54864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361BE254-D68D-440D-22F2-29143CE5820F}"/>
              </a:ext>
            </a:extLst>
          </p:cNvPr>
          <p:cNvSpPr txBox="1"/>
          <p:nvPr/>
        </p:nvSpPr>
        <p:spPr>
          <a:xfrm>
            <a:off x="799825" y="5576774"/>
            <a:ext cx="2149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example: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E00B794D-2136-617E-9405-D47085E1C1DC}"/>
              </a:ext>
            </a:extLst>
          </p:cNvPr>
          <p:cNvGrpSpPr/>
          <p:nvPr/>
        </p:nvGrpSpPr>
        <p:grpSpPr>
          <a:xfrm>
            <a:off x="3279853" y="5613007"/>
            <a:ext cx="5064321" cy="646331"/>
            <a:chOff x="1789643" y="5599411"/>
            <a:chExt cx="5064321" cy="646331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E3B59E11-F958-19EC-D2AA-F13443B36205}"/>
                </a:ext>
              </a:extLst>
            </p:cNvPr>
            <p:cNvGrpSpPr/>
            <p:nvPr/>
          </p:nvGrpSpPr>
          <p:grpSpPr>
            <a:xfrm>
              <a:off x="1789643" y="5599411"/>
              <a:ext cx="5064321" cy="646331"/>
              <a:chOff x="1789643" y="4215740"/>
              <a:chExt cx="5064321" cy="646331"/>
            </a:xfrm>
          </p:grpSpPr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C4D37914-CA17-2F3E-C3A7-CBA4377FFE03}"/>
                  </a:ext>
                </a:extLst>
              </p:cNvPr>
              <p:cNvSpPr txBox="1"/>
              <p:nvPr/>
            </p:nvSpPr>
            <p:spPr>
              <a:xfrm>
                <a:off x="1789643" y="4215740"/>
                <a:ext cx="506432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f =(</a:t>
                </a:r>
                <a:r>
                  <a:rPr lang="en-US" sz="1600" dirty="0"/>
                  <a:t> </a:t>
                </a:r>
                <a:r>
                  <a:rPr lang="en-US" sz="3600" dirty="0"/>
                  <a:t>x + y + z)*(x + y + z</a:t>
                </a:r>
                <a:r>
                  <a:rPr lang="en-US" dirty="0"/>
                  <a:t> </a:t>
                </a:r>
                <a:r>
                  <a:rPr lang="en-US" sz="3600" dirty="0"/>
                  <a:t>)</a:t>
                </a:r>
                <a:endParaRPr lang="en-US" sz="3600" baseline="-25000" dirty="0"/>
              </a:p>
            </p:txBody>
          </p: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07628657-AE7F-4C1D-3A35-D374870261DF}"/>
                  </a:ext>
                </a:extLst>
              </p:cNvPr>
              <p:cNvCxnSpPr/>
              <p:nvPr/>
            </p:nvCxnSpPr>
            <p:spPr>
              <a:xfrm>
                <a:off x="2513381" y="440983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593459EA-C2C8-3C34-A847-475E6D4F0A3C}"/>
                </a:ext>
              </a:extLst>
            </p:cNvPr>
            <p:cNvCxnSpPr/>
            <p:nvPr/>
          </p:nvCxnSpPr>
          <p:spPr>
            <a:xfrm>
              <a:off x="5728910" y="5806596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471A697D-CB48-0E5C-B1A5-4A8A4E365492}"/>
              </a:ext>
            </a:extLst>
          </p:cNvPr>
          <p:cNvSpPr txBox="1"/>
          <p:nvPr/>
        </p:nvSpPr>
        <p:spPr>
          <a:xfrm>
            <a:off x="7889087" y="3053886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output</a:t>
            </a:r>
            <a:endParaRPr lang="en-US" sz="1600" baseline="-250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491AE36-770A-093C-4971-5C51ADB6EDC9}"/>
              </a:ext>
            </a:extLst>
          </p:cNvPr>
          <p:cNvCxnSpPr>
            <a:cxnSpLocks/>
          </p:cNvCxnSpPr>
          <p:nvPr/>
        </p:nvCxnSpPr>
        <p:spPr>
          <a:xfrm flipH="1">
            <a:off x="2511470" y="2414226"/>
            <a:ext cx="2103120" cy="0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C699D0D7-BB99-C71E-1B8B-36A140B4BAA7}"/>
              </a:ext>
            </a:extLst>
          </p:cNvPr>
          <p:cNvCxnSpPr>
            <a:cxnSpLocks/>
          </p:cNvCxnSpPr>
          <p:nvPr/>
        </p:nvCxnSpPr>
        <p:spPr>
          <a:xfrm flipV="1">
            <a:off x="1381523" y="2448972"/>
            <a:ext cx="0" cy="690885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B890256-B7BC-4BE9-0370-AB2CC830378B}"/>
              </a:ext>
            </a:extLst>
          </p:cNvPr>
          <p:cNvCxnSpPr>
            <a:cxnSpLocks/>
          </p:cNvCxnSpPr>
          <p:nvPr/>
        </p:nvCxnSpPr>
        <p:spPr>
          <a:xfrm flipH="1" flipV="1">
            <a:off x="560637" y="3564659"/>
            <a:ext cx="2834363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3DA05212-F07C-B74A-0419-C963A5E7B9FA}"/>
              </a:ext>
            </a:extLst>
          </p:cNvPr>
          <p:cNvCxnSpPr>
            <a:cxnSpLocks/>
            <a:stCxn id="108" idx="3"/>
          </p:cNvCxnSpPr>
          <p:nvPr/>
        </p:nvCxnSpPr>
        <p:spPr>
          <a:xfrm flipH="1">
            <a:off x="636112" y="4473489"/>
            <a:ext cx="1302188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E602ED1B-8B60-658A-2391-C8715B8DA74E}"/>
              </a:ext>
            </a:extLst>
          </p:cNvPr>
          <p:cNvCxnSpPr>
            <a:cxnSpLocks/>
          </p:cNvCxnSpPr>
          <p:nvPr/>
        </p:nvCxnSpPr>
        <p:spPr>
          <a:xfrm flipV="1">
            <a:off x="1548592" y="3707766"/>
            <a:ext cx="0" cy="817877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355D16B-10AE-BB3D-F99A-FA03B75C7967}"/>
              </a:ext>
            </a:extLst>
          </p:cNvPr>
          <p:cNvCxnSpPr>
            <a:cxnSpLocks/>
            <a:stCxn id="92" idx="5"/>
          </p:cNvCxnSpPr>
          <p:nvPr/>
        </p:nvCxnSpPr>
        <p:spPr>
          <a:xfrm flipH="1" flipV="1">
            <a:off x="3384163" y="2551960"/>
            <a:ext cx="0" cy="1024128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>
            <a:extLst>
              <a:ext uri="{FF2B5EF4-FFF2-40B4-BE49-F238E27FC236}">
                <a16:creationId xmlns:a16="http://schemas.microsoft.com/office/drawing/2014/main" id="{5D97783C-A196-8B5B-7360-0B92E3037900}"/>
              </a:ext>
            </a:extLst>
          </p:cNvPr>
          <p:cNvSpPr/>
          <p:nvPr/>
        </p:nvSpPr>
        <p:spPr>
          <a:xfrm>
            <a:off x="1509479" y="4427768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FB16C6EF-F884-4FAA-E6CB-1C34AC1B5651}"/>
              </a:ext>
            </a:extLst>
          </p:cNvPr>
          <p:cNvSpPr/>
          <p:nvPr/>
        </p:nvSpPr>
        <p:spPr>
          <a:xfrm>
            <a:off x="1332820" y="240220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68956D9-2C58-C9DE-2095-244F510019CF}"/>
              </a:ext>
            </a:extLst>
          </p:cNvPr>
          <p:cNvSpPr txBox="1"/>
          <p:nvPr/>
        </p:nvSpPr>
        <p:spPr>
          <a:xfrm>
            <a:off x="313125" y="2137227"/>
            <a:ext cx="4950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endParaRPr lang="en-US" sz="3600" baseline="-250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C35E0AD-E45F-B1B9-4704-98858022F83C}"/>
              </a:ext>
            </a:extLst>
          </p:cNvPr>
          <p:cNvSpPr txBox="1"/>
          <p:nvPr/>
        </p:nvSpPr>
        <p:spPr>
          <a:xfrm>
            <a:off x="228451" y="3243079"/>
            <a:ext cx="4950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y</a:t>
            </a:r>
            <a:endParaRPr lang="en-US" sz="3600" baseline="-25000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FE25823-1528-7E09-4F18-E411CEACE120}"/>
              </a:ext>
            </a:extLst>
          </p:cNvPr>
          <p:cNvSpPr txBox="1"/>
          <p:nvPr/>
        </p:nvSpPr>
        <p:spPr>
          <a:xfrm>
            <a:off x="288283" y="4174465"/>
            <a:ext cx="4950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z</a:t>
            </a:r>
            <a:endParaRPr lang="en-US" sz="3600" baseline="-25000" dirty="0"/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BE8958A1-3F8F-FFC1-1461-FC54954E39CD}"/>
              </a:ext>
            </a:extLst>
          </p:cNvPr>
          <p:cNvCxnSpPr>
            <a:cxnSpLocks/>
            <a:stCxn id="104" idx="3"/>
          </p:cNvCxnSpPr>
          <p:nvPr/>
        </p:nvCxnSpPr>
        <p:spPr>
          <a:xfrm flipH="1">
            <a:off x="596223" y="2439908"/>
            <a:ext cx="1309972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A0DADD87-AF9F-FD6A-3706-FE8924CD3A4A}"/>
              </a:ext>
            </a:extLst>
          </p:cNvPr>
          <p:cNvCxnSpPr>
            <a:cxnSpLocks/>
          </p:cNvCxnSpPr>
          <p:nvPr/>
        </p:nvCxnSpPr>
        <p:spPr>
          <a:xfrm flipH="1">
            <a:off x="3370910" y="2551958"/>
            <a:ext cx="1261872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066C9A3-4F58-2A9E-C58D-DB54B02C3A58}"/>
              </a:ext>
            </a:extLst>
          </p:cNvPr>
          <p:cNvCxnSpPr>
            <a:cxnSpLocks/>
          </p:cNvCxnSpPr>
          <p:nvPr/>
        </p:nvCxnSpPr>
        <p:spPr>
          <a:xfrm flipH="1" flipV="1">
            <a:off x="2514253" y="4477425"/>
            <a:ext cx="2048256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691F6237-CBDA-1830-FBF3-B3BC1D5E1BCA}"/>
              </a:ext>
            </a:extLst>
          </p:cNvPr>
          <p:cNvCxnSpPr>
            <a:cxnSpLocks/>
          </p:cNvCxnSpPr>
          <p:nvPr/>
        </p:nvCxnSpPr>
        <p:spPr>
          <a:xfrm flipH="1" flipV="1">
            <a:off x="3382270" y="4372448"/>
            <a:ext cx="1184249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050F4388-E3B1-2350-BFFB-C7A78346466E}"/>
              </a:ext>
            </a:extLst>
          </p:cNvPr>
          <p:cNvCxnSpPr>
            <a:cxnSpLocks/>
          </p:cNvCxnSpPr>
          <p:nvPr/>
        </p:nvCxnSpPr>
        <p:spPr>
          <a:xfrm flipH="1">
            <a:off x="3566244" y="2657842"/>
            <a:ext cx="1041012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2C5A6EAF-D207-0C03-ED75-84DCBB2B9723}"/>
              </a:ext>
            </a:extLst>
          </p:cNvPr>
          <p:cNvCxnSpPr>
            <a:cxnSpLocks/>
          </p:cNvCxnSpPr>
          <p:nvPr/>
        </p:nvCxnSpPr>
        <p:spPr>
          <a:xfrm flipV="1">
            <a:off x="3577184" y="2653600"/>
            <a:ext cx="1" cy="106984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4FC6A182-523C-0776-2FC6-7DFB4D7D201F}"/>
              </a:ext>
            </a:extLst>
          </p:cNvPr>
          <p:cNvCxnSpPr>
            <a:cxnSpLocks/>
          </p:cNvCxnSpPr>
          <p:nvPr/>
        </p:nvCxnSpPr>
        <p:spPr>
          <a:xfrm flipH="1">
            <a:off x="1527251" y="3717021"/>
            <a:ext cx="204993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EF84F14-3998-8FC5-094B-28FE204F6E75}"/>
              </a:ext>
            </a:extLst>
          </p:cNvPr>
          <p:cNvCxnSpPr>
            <a:cxnSpLocks/>
          </p:cNvCxnSpPr>
          <p:nvPr/>
        </p:nvCxnSpPr>
        <p:spPr>
          <a:xfrm flipH="1" flipV="1">
            <a:off x="3802422" y="4264505"/>
            <a:ext cx="749808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E4C05D14-55E5-1A48-3613-E3DA5BB738D1}"/>
              </a:ext>
            </a:extLst>
          </p:cNvPr>
          <p:cNvCxnSpPr>
            <a:cxnSpLocks/>
          </p:cNvCxnSpPr>
          <p:nvPr/>
        </p:nvCxnSpPr>
        <p:spPr>
          <a:xfrm flipH="1" flipV="1">
            <a:off x="1381523" y="3139857"/>
            <a:ext cx="2428478" cy="1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C006038D-E7D5-3091-0E07-336E64048D7B}"/>
              </a:ext>
            </a:extLst>
          </p:cNvPr>
          <p:cNvCxnSpPr>
            <a:cxnSpLocks/>
          </p:cNvCxnSpPr>
          <p:nvPr/>
        </p:nvCxnSpPr>
        <p:spPr>
          <a:xfrm flipH="1" flipV="1">
            <a:off x="3810000" y="3139857"/>
            <a:ext cx="0" cy="1124712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2F588A1B-235C-B14D-EEBE-1A8D34C7F4CB}"/>
              </a:ext>
            </a:extLst>
          </p:cNvPr>
          <p:cNvCxnSpPr>
            <a:cxnSpLocks/>
          </p:cNvCxnSpPr>
          <p:nvPr/>
        </p:nvCxnSpPr>
        <p:spPr>
          <a:xfrm flipH="1">
            <a:off x="2511470" y="4473488"/>
            <a:ext cx="664202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C2A3233-7852-BDD6-15E9-A29E415B0C9F}"/>
              </a:ext>
            </a:extLst>
          </p:cNvPr>
          <p:cNvGrpSpPr/>
          <p:nvPr/>
        </p:nvGrpSpPr>
        <p:grpSpPr>
          <a:xfrm>
            <a:off x="2484882" y="1732624"/>
            <a:ext cx="497211" cy="553998"/>
            <a:chOff x="2484882" y="1732624"/>
            <a:chExt cx="497211" cy="553998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47FE715E-C3B1-52F2-58CB-79D788C68B08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endParaRPr lang="en-US" sz="3600" baseline="-25000" dirty="0"/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4AEBCD53-D479-BE9F-6D84-EB9C74358D75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A21901C1-CB7B-ABB7-6D3E-E1FF0BDE9F1C}"/>
              </a:ext>
            </a:extLst>
          </p:cNvPr>
          <p:cNvGrpSpPr/>
          <p:nvPr/>
        </p:nvGrpSpPr>
        <p:grpSpPr>
          <a:xfrm>
            <a:off x="2637194" y="4540028"/>
            <a:ext cx="497211" cy="553998"/>
            <a:chOff x="2484882" y="1732624"/>
            <a:chExt cx="497211" cy="553998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38BD4A0F-8FF4-35C2-C8B6-388086E070C2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z</a:t>
              </a:r>
              <a:endParaRPr lang="en-US" sz="3600" baseline="-25000" dirty="0"/>
            </a:p>
          </p:txBody>
        </p: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85D4349A-2E28-CDAA-3737-F7CE2699FAD8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504EF5D6-6BB6-2200-4F7E-71149E13759D}"/>
              </a:ext>
            </a:extLst>
          </p:cNvPr>
          <p:cNvCxnSpPr>
            <a:cxnSpLocks/>
          </p:cNvCxnSpPr>
          <p:nvPr/>
        </p:nvCxnSpPr>
        <p:spPr>
          <a:xfrm flipH="1" flipV="1">
            <a:off x="596223" y="3564659"/>
            <a:ext cx="1188720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603899B5-F158-9A9D-E0A0-D725BF32461E}"/>
              </a:ext>
            </a:extLst>
          </p:cNvPr>
          <p:cNvSpPr/>
          <p:nvPr/>
        </p:nvSpPr>
        <p:spPr>
          <a:xfrm>
            <a:off x="3325190" y="3527373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157D75A9-302B-A635-7EBE-25F1D3B65C15}"/>
              </a:ext>
            </a:extLst>
          </p:cNvPr>
          <p:cNvCxnSpPr>
            <a:cxnSpLocks/>
          </p:cNvCxnSpPr>
          <p:nvPr/>
        </p:nvCxnSpPr>
        <p:spPr>
          <a:xfrm flipV="1">
            <a:off x="6450832" y="3564659"/>
            <a:ext cx="0" cy="812227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7D78577F-6ED8-2163-B30C-BB31D6C5740B}"/>
              </a:ext>
            </a:extLst>
          </p:cNvPr>
          <p:cNvCxnSpPr>
            <a:cxnSpLocks/>
          </p:cNvCxnSpPr>
          <p:nvPr/>
        </p:nvCxnSpPr>
        <p:spPr>
          <a:xfrm flipH="1">
            <a:off x="5105400" y="4370459"/>
            <a:ext cx="1345433" cy="1056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59542370-6C15-4D03-4FB9-E13279815267}"/>
              </a:ext>
            </a:extLst>
          </p:cNvPr>
          <p:cNvCxnSpPr>
            <a:cxnSpLocks/>
          </p:cNvCxnSpPr>
          <p:nvPr/>
        </p:nvCxnSpPr>
        <p:spPr>
          <a:xfrm flipH="1" flipV="1">
            <a:off x="6450832" y="3564659"/>
            <a:ext cx="725959" cy="4039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187DEFB7-B40C-3712-392C-C57D0B2BA843}"/>
              </a:ext>
            </a:extLst>
          </p:cNvPr>
          <p:cNvCxnSpPr>
            <a:cxnSpLocks/>
          </p:cNvCxnSpPr>
          <p:nvPr/>
        </p:nvCxnSpPr>
        <p:spPr>
          <a:xfrm flipH="1">
            <a:off x="5148442" y="2528037"/>
            <a:ext cx="1298448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8277338D-6E63-BAEE-9992-932B12A57F72}"/>
              </a:ext>
            </a:extLst>
          </p:cNvPr>
          <p:cNvCxnSpPr>
            <a:cxnSpLocks/>
          </p:cNvCxnSpPr>
          <p:nvPr/>
        </p:nvCxnSpPr>
        <p:spPr>
          <a:xfrm flipH="1">
            <a:off x="6450832" y="3350258"/>
            <a:ext cx="693858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9F678558-5717-FEB2-F7C1-4ACC5A0D54E5}"/>
              </a:ext>
            </a:extLst>
          </p:cNvPr>
          <p:cNvCxnSpPr>
            <a:cxnSpLocks/>
          </p:cNvCxnSpPr>
          <p:nvPr/>
        </p:nvCxnSpPr>
        <p:spPr>
          <a:xfrm flipH="1" flipV="1">
            <a:off x="6446890" y="2512733"/>
            <a:ext cx="536" cy="841248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AEA28CEF-5964-CC67-44A1-22D46C40AD30}"/>
              </a:ext>
            </a:extLst>
          </p:cNvPr>
          <p:cNvCxnSpPr>
            <a:cxnSpLocks/>
          </p:cNvCxnSpPr>
          <p:nvPr/>
        </p:nvCxnSpPr>
        <p:spPr>
          <a:xfrm flipV="1">
            <a:off x="3382270" y="2553841"/>
            <a:ext cx="0" cy="182906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A78D26D8-F129-AF4A-9CCF-649E68F37154}"/>
              </a:ext>
            </a:extLst>
          </p:cNvPr>
          <p:cNvGrpSpPr/>
          <p:nvPr/>
        </p:nvGrpSpPr>
        <p:grpSpPr>
          <a:xfrm>
            <a:off x="4420105" y="2321087"/>
            <a:ext cx="731520" cy="431706"/>
            <a:chOff x="0" y="0"/>
            <a:chExt cx="1843689" cy="1003935"/>
          </a:xfrm>
        </p:grpSpPr>
        <p:sp>
          <p:nvSpPr>
            <p:cNvPr id="4" name="Arc 3">
              <a:extLst>
                <a:ext uri="{FF2B5EF4-FFF2-40B4-BE49-F238E27FC236}">
                  <a16:creationId xmlns:a16="http://schemas.microsoft.com/office/drawing/2014/main" id="{957DB916-6C62-744F-02AB-533FE144E8FC}"/>
                </a:ext>
              </a:extLst>
            </p:cNvPr>
            <p:cNvSpPr/>
            <p:nvPr/>
          </p:nvSpPr>
          <p:spPr>
            <a:xfrm>
              <a:off x="0" y="0"/>
              <a:ext cx="526473" cy="1003935"/>
            </a:xfrm>
            <a:prstGeom prst="arc">
              <a:avLst>
                <a:gd name="adj1" fmla="val 16884110"/>
                <a:gd name="adj2" fmla="val 4840585"/>
              </a:avLst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2941FAD2-451D-A735-0146-CA039602D765}"/>
                </a:ext>
              </a:extLst>
            </p:cNvPr>
            <p:cNvCxnSpPr/>
            <p:nvPr/>
          </p:nvCxnSpPr>
          <p:spPr>
            <a:xfrm>
              <a:off x="356936" y="32084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42098AB-E3C9-0F5D-522C-FF3A7EBC73B5}"/>
                </a:ext>
              </a:extLst>
            </p:cNvPr>
            <p:cNvCxnSpPr/>
            <p:nvPr/>
          </p:nvCxnSpPr>
          <p:spPr>
            <a:xfrm>
              <a:off x="348915" y="974558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69E3D562-A3FF-F5C6-6E24-782AB0D56127}"/>
                </a:ext>
              </a:extLst>
            </p:cNvPr>
            <p:cNvSpPr/>
            <p:nvPr/>
          </p:nvSpPr>
          <p:spPr>
            <a:xfrm>
              <a:off x="1086852" y="31082"/>
              <a:ext cx="756837" cy="452580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6E4D768-4B93-A5AD-FF37-E66EE9217D7A}"/>
                </a:ext>
              </a:extLst>
            </p:cNvPr>
            <p:cNvSpPr/>
            <p:nvPr/>
          </p:nvSpPr>
          <p:spPr>
            <a:xfrm flipV="1">
              <a:off x="1078831" y="481263"/>
              <a:ext cx="756837" cy="490286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D606FD97-2508-4E1A-484F-11EE146253A9}"/>
              </a:ext>
            </a:extLst>
          </p:cNvPr>
          <p:cNvGrpSpPr/>
          <p:nvPr/>
        </p:nvGrpSpPr>
        <p:grpSpPr>
          <a:xfrm>
            <a:off x="4363356" y="4164562"/>
            <a:ext cx="731520" cy="431706"/>
            <a:chOff x="0" y="0"/>
            <a:chExt cx="1843689" cy="1003935"/>
          </a:xfrm>
        </p:grpSpPr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B283F050-31D8-61BD-5FC7-A83D7189ACA9}"/>
                </a:ext>
              </a:extLst>
            </p:cNvPr>
            <p:cNvSpPr/>
            <p:nvPr/>
          </p:nvSpPr>
          <p:spPr>
            <a:xfrm>
              <a:off x="0" y="0"/>
              <a:ext cx="526473" cy="1003935"/>
            </a:xfrm>
            <a:prstGeom prst="arc">
              <a:avLst>
                <a:gd name="adj1" fmla="val 16884110"/>
                <a:gd name="adj2" fmla="val 4840585"/>
              </a:avLst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8DE8F86-2EE3-6B25-704C-E4E1F06CA7AA}"/>
                </a:ext>
              </a:extLst>
            </p:cNvPr>
            <p:cNvCxnSpPr/>
            <p:nvPr/>
          </p:nvCxnSpPr>
          <p:spPr>
            <a:xfrm>
              <a:off x="356936" y="32084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CFB6E62-C599-2BA6-D632-590F60A2EFCB}"/>
                </a:ext>
              </a:extLst>
            </p:cNvPr>
            <p:cNvCxnSpPr/>
            <p:nvPr/>
          </p:nvCxnSpPr>
          <p:spPr>
            <a:xfrm>
              <a:off x="348915" y="974558"/>
              <a:ext cx="731520" cy="0"/>
            </a:xfrm>
            <a:prstGeom prst="line">
              <a:avLst/>
            </a:prstGeom>
            <a:ln w="2540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443B40F-1E9E-C0F7-A7F2-A99D755782D7}"/>
                </a:ext>
              </a:extLst>
            </p:cNvPr>
            <p:cNvSpPr/>
            <p:nvPr/>
          </p:nvSpPr>
          <p:spPr>
            <a:xfrm>
              <a:off x="1086852" y="31082"/>
              <a:ext cx="756837" cy="452580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ECADE19-38C9-8DD4-07FF-5DC81569C2EE}"/>
                </a:ext>
              </a:extLst>
            </p:cNvPr>
            <p:cNvSpPr/>
            <p:nvPr/>
          </p:nvSpPr>
          <p:spPr>
            <a:xfrm flipV="1">
              <a:off x="1078831" y="481263"/>
              <a:ext cx="756837" cy="490286"/>
            </a:xfrm>
            <a:custGeom>
              <a:avLst/>
              <a:gdLst>
                <a:gd name="connsiteX0" fmla="*/ 0 w 736783"/>
                <a:gd name="connsiteY0" fmla="*/ 21522 h 488590"/>
                <a:gd name="connsiteX1" fmla="*/ 217088 w 736783"/>
                <a:gd name="connsiteY1" fmla="*/ 21522 h 488590"/>
                <a:gd name="connsiteX2" fmla="*/ 532852 w 736783"/>
                <a:gd name="connsiteY2" fmla="*/ 245188 h 488590"/>
                <a:gd name="connsiteX3" fmla="*/ 736783 w 736783"/>
                <a:gd name="connsiteY3" fmla="*/ 488590 h 488590"/>
                <a:gd name="connsiteX0" fmla="*/ 0 w 736783"/>
                <a:gd name="connsiteY0" fmla="*/ 13602 h 498180"/>
                <a:gd name="connsiteX1" fmla="*/ 217088 w 736783"/>
                <a:gd name="connsiteY1" fmla="*/ 31112 h 498180"/>
                <a:gd name="connsiteX2" fmla="*/ 532852 w 736783"/>
                <a:gd name="connsiteY2" fmla="*/ 254778 h 498180"/>
                <a:gd name="connsiteX3" fmla="*/ 736783 w 736783"/>
                <a:gd name="connsiteY3" fmla="*/ 498180 h 498180"/>
                <a:gd name="connsiteX0" fmla="*/ 0 w 736783"/>
                <a:gd name="connsiteY0" fmla="*/ 7303 h 491881"/>
                <a:gd name="connsiteX1" fmla="*/ 217088 w 736783"/>
                <a:gd name="connsiteY1" fmla="*/ 24813 h 491881"/>
                <a:gd name="connsiteX2" fmla="*/ 532852 w 736783"/>
                <a:gd name="connsiteY2" fmla="*/ 248479 h 491881"/>
                <a:gd name="connsiteX3" fmla="*/ 736783 w 736783"/>
                <a:gd name="connsiteY3" fmla="*/ 491881 h 491881"/>
                <a:gd name="connsiteX0" fmla="*/ 0 w 736783"/>
                <a:gd name="connsiteY0" fmla="*/ 100 h 484678"/>
                <a:gd name="connsiteX1" fmla="*/ 337434 w 736783"/>
                <a:gd name="connsiteY1" fmla="*/ 85843 h 484678"/>
                <a:gd name="connsiteX2" fmla="*/ 532852 w 736783"/>
                <a:gd name="connsiteY2" fmla="*/ 241276 h 484678"/>
                <a:gd name="connsiteX3" fmla="*/ 736783 w 736783"/>
                <a:gd name="connsiteY3" fmla="*/ 484678 h 484678"/>
                <a:gd name="connsiteX0" fmla="*/ 0 w 736783"/>
                <a:gd name="connsiteY0" fmla="*/ 97 h 484675"/>
                <a:gd name="connsiteX1" fmla="*/ 337434 w 736783"/>
                <a:gd name="connsiteY1" fmla="*/ 85840 h 484675"/>
                <a:gd name="connsiteX2" fmla="*/ 516806 w 736783"/>
                <a:gd name="connsiteY2" fmla="*/ 229237 h 484675"/>
                <a:gd name="connsiteX3" fmla="*/ 736783 w 736783"/>
                <a:gd name="connsiteY3" fmla="*/ 484675 h 484675"/>
                <a:gd name="connsiteX0" fmla="*/ 0 w 736783"/>
                <a:gd name="connsiteY0" fmla="*/ 124 h 484702"/>
                <a:gd name="connsiteX1" fmla="*/ 337434 w 736783"/>
                <a:gd name="connsiteY1" fmla="*/ 85867 h 484702"/>
                <a:gd name="connsiteX2" fmla="*/ 516806 w 736783"/>
                <a:gd name="connsiteY2" fmla="*/ 229264 h 484702"/>
                <a:gd name="connsiteX3" fmla="*/ 736783 w 736783"/>
                <a:gd name="connsiteY3" fmla="*/ 484702 h 484702"/>
                <a:gd name="connsiteX0" fmla="*/ 0 w 736783"/>
                <a:gd name="connsiteY0" fmla="*/ 103 h 484681"/>
                <a:gd name="connsiteX1" fmla="*/ 337434 w 736783"/>
                <a:gd name="connsiteY1" fmla="*/ 85846 h 484681"/>
                <a:gd name="connsiteX2" fmla="*/ 552910 w 736783"/>
                <a:gd name="connsiteY2" fmla="*/ 249303 h 484681"/>
                <a:gd name="connsiteX3" fmla="*/ 736783 w 736783"/>
                <a:gd name="connsiteY3" fmla="*/ 484681 h 484681"/>
                <a:gd name="connsiteX0" fmla="*/ 0 w 776898"/>
                <a:gd name="connsiteY0" fmla="*/ 103 h 484681"/>
                <a:gd name="connsiteX1" fmla="*/ 337434 w 776898"/>
                <a:gd name="connsiteY1" fmla="*/ 85846 h 484681"/>
                <a:gd name="connsiteX2" fmla="*/ 552910 w 776898"/>
                <a:gd name="connsiteY2" fmla="*/ 249303 h 484681"/>
                <a:gd name="connsiteX3" fmla="*/ 776898 w 776898"/>
                <a:gd name="connsiteY3" fmla="*/ 484681 h 484681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103 h 452585"/>
                <a:gd name="connsiteX1" fmla="*/ 337434 w 756837"/>
                <a:gd name="connsiteY1" fmla="*/ 85846 h 452585"/>
                <a:gd name="connsiteX2" fmla="*/ 552910 w 756837"/>
                <a:gd name="connsiteY2" fmla="*/ 249303 h 452585"/>
                <a:gd name="connsiteX3" fmla="*/ 756837 w 756837"/>
                <a:gd name="connsiteY3" fmla="*/ 452585 h 452585"/>
                <a:gd name="connsiteX0" fmla="*/ 0 w 756837"/>
                <a:gd name="connsiteY0" fmla="*/ 98 h 452580"/>
                <a:gd name="connsiteX1" fmla="*/ 337434 w 756837"/>
                <a:gd name="connsiteY1" fmla="*/ 85841 h 452580"/>
                <a:gd name="connsiteX2" fmla="*/ 552910 w 756837"/>
                <a:gd name="connsiteY2" fmla="*/ 233240 h 452580"/>
                <a:gd name="connsiteX3" fmla="*/ 756837 w 756837"/>
                <a:gd name="connsiteY3" fmla="*/ 452580 h 45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6837" h="452580">
                  <a:moveTo>
                    <a:pt x="0" y="98"/>
                  </a:moveTo>
                  <a:cubicBezTo>
                    <a:pt x="112277" y="-2488"/>
                    <a:pt x="245282" y="46984"/>
                    <a:pt x="337434" y="85841"/>
                  </a:cubicBezTo>
                  <a:cubicBezTo>
                    <a:pt x="429586" y="124698"/>
                    <a:pt x="483010" y="172117"/>
                    <a:pt x="552910" y="233240"/>
                  </a:cubicBezTo>
                  <a:cubicBezTo>
                    <a:pt x="622811" y="294363"/>
                    <a:pt x="674099" y="353742"/>
                    <a:pt x="756837" y="452580"/>
                  </a:cubicBezTo>
                </a:path>
              </a:pathLst>
            </a:custGeom>
            <a:noFill/>
            <a:ln w="2540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sp>
        <p:nvSpPr>
          <p:cNvPr id="16" name="Oval 15">
            <a:extLst>
              <a:ext uri="{FF2B5EF4-FFF2-40B4-BE49-F238E27FC236}">
                <a16:creationId xmlns:a16="http://schemas.microsoft.com/office/drawing/2014/main" id="{0570FB6C-CE57-E28A-1F03-0E7C638F8417}"/>
              </a:ext>
            </a:extLst>
          </p:cNvPr>
          <p:cNvSpPr/>
          <p:nvPr/>
        </p:nvSpPr>
        <p:spPr>
          <a:xfrm>
            <a:off x="5125305" y="2487541"/>
            <a:ext cx="100881" cy="96437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7A6F33F-FC95-82F0-35A8-41704313F6E7}"/>
              </a:ext>
            </a:extLst>
          </p:cNvPr>
          <p:cNvSpPr/>
          <p:nvPr/>
        </p:nvSpPr>
        <p:spPr>
          <a:xfrm>
            <a:off x="5076955" y="4327787"/>
            <a:ext cx="100881" cy="96437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8973E060-109C-BC71-450B-8329D8A557EE}"/>
              </a:ext>
            </a:extLst>
          </p:cNvPr>
          <p:cNvGrpSpPr/>
          <p:nvPr/>
        </p:nvGrpSpPr>
        <p:grpSpPr>
          <a:xfrm>
            <a:off x="6950482" y="3252519"/>
            <a:ext cx="1355150" cy="431706"/>
            <a:chOff x="6677923" y="4187784"/>
            <a:chExt cx="1355150" cy="431706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A88FF52A-0CC2-2BA2-BBEA-D6910E4F23C7}"/>
                </a:ext>
              </a:extLst>
            </p:cNvPr>
            <p:cNvGrpSpPr/>
            <p:nvPr/>
          </p:nvGrpSpPr>
          <p:grpSpPr>
            <a:xfrm>
              <a:off x="6677923" y="4187784"/>
              <a:ext cx="814480" cy="431706"/>
              <a:chOff x="6669953" y="4194975"/>
              <a:chExt cx="814480" cy="431706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70419835-4050-1A15-A7F8-DD6173D5A940}"/>
                  </a:ext>
                </a:extLst>
              </p:cNvPr>
              <p:cNvGrpSpPr/>
              <p:nvPr/>
            </p:nvGrpSpPr>
            <p:grpSpPr>
              <a:xfrm>
                <a:off x="6669953" y="4194975"/>
                <a:ext cx="731520" cy="431706"/>
                <a:chOff x="0" y="0"/>
                <a:chExt cx="1843689" cy="1003935"/>
              </a:xfrm>
            </p:grpSpPr>
            <p:sp>
              <p:nvSpPr>
                <p:cNvPr id="19" name="Arc 18">
                  <a:extLst>
                    <a:ext uri="{FF2B5EF4-FFF2-40B4-BE49-F238E27FC236}">
                      <a16:creationId xmlns:a16="http://schemas.microsoft.com/office/drawing/2014/main" id="{E00876BD-B74A-E713-4A53-D86C1BAC95F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526473" cy="1003935"/>
                </a:xfrm>
                <a:prstGeom prst="arc">
                  <a:avLst>
                    <a:gd name="adj1" fmla="val 16884110"/>
                    <a:gd name="adj2" fmla="val 4840585"/>
                  </a:avLst>
                </a:prstGeom>
                <a:ln w="25400">
                  <a:solidFill>
                    <a:srgbClr val="00206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3E09213-591D-C9BA-52C5-ACABEA6CC48E}"/>
                    </a:ext>
                  </a:extLst>
                </p:cNvPr>
                <p:cNvCxnSpPr/>
                <p:nvPr/>
              </p:nvCxnSpPr>
              <p:spPr>
                <a:xfrm>
                  <a:off x="356936" y="32084"/>
                  <a:ext cx="731520" cy="0"/>
                </a:xfrm>
                <a:prstGeom prst="line">
                  <a:avLst/>
                </a:prstGeom>
                <a:ln w="25400">
                  <a:solidFill>
                    <a:srgbClr val="00206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8E86170E-F6A1-54E4-F051-9B4B8F097547}"/>
                    </a:ext>
                  </a:extLst>
                </p:cNvPr>
                <p:cNvCxnSpPr/>
                <p:nvPr/>
              </p:nvCxnSpPr>
              <p:spPr>
                <a:xfrm>
                  <a:off x="348915" y="974558"/>
                  <a:ext cx="731520" cy="0"/>
                </a:xfrm>
                <a:prstGeom prst="line">
                  <a:avLst/>
                </a:prstGeom>
                <a:ln w="25400">
                  <a:solidFill>
                    <a:srgbClr val="00206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" name="Freeform: Shape 21">
                  <a:extLst>
                    <a:ext uri="{FF2B5EF4-FFF2-40B4-BE49-F238E27FC236}">
                      <a16:creationId xmlns:a16="http://schemas.microsoft.com/office/drawing/2014/main" id="{BE294100-18DF-FB9D-1AC9-17F14D806961}"/>
                    </a:ext>
                  </a:extLst>
                </p:cNvPr>
                <p:cNvSpPr/>
                <p:nvPr/>
              </p:nvSpPr>
              <p:spPr>
                <a:xfrm>
                  <a:off x="1086852" y="31082"/>
                  <a:ext cx="756837" cy="452580"/>
                </a:xfrm>
                <a:custGeom>
                  <a:avLst/>
                  <a:gdLst>
                    <a:gd name="connsiteX0" fmla="*/ 0 w 736783"/>
                    <a:gd name="connsiteY0" fmla="*/ 21522 h 488590"/>
                    <a:gd name="connsiteX1" fmla="*/ 217088 w 736783"/>
                    <a:gd name="connsiteY1" fmla="*/ 21522 h 488590"/>
                    <a:gd name="connsiteX2" fmla="*/ 532852 w 736783"/>
                    <a:gd name="connsiteY2" fmla="*/ 245188 h 488590"/>
                    <a:gd name="connsiteX3" fmla="*/ 736783 w 736783"/>
                    <a:gd name="connsiteY3" fmla="*/ 488590 h 488590"/>
                    <a:gd name="connsiteX0" fmla="*/ 0 w 736783"/>
                    <a:gd name="connsiteY0" fmla="*/ 13602 h 498180"/>
                    <a:gd name="connsiteX1" fmla="*/ 217088 w 736783"/>
                    <a:gd name="connsiteY1" fmla="*/ 31112 h 498180"/>
                    <a:gd name="connsiteX2" fmla="*/ 532852 w 736783"/>
                    <a:gd name="connsiteY2" fmla="*/ 254778 h 498180"/>
                    <a:gd name="connsiteX3" fmla="*/ 736783 w 736783"/>
                    <a:gd name="connsiteY3" fmla="*/ 498180 h 498180"/>
                    <a:gd name="connsiteX0" fmla="*/ 0 w 736783"/>
                    <a:gd name="connsiteY0" fmla="*/ 7303 h 491881"/>
                    <a:gd name="connsiteX1" fmla="*/ 217088 w 736783"/>
                    <a:gd name="connsiteY1" fmla="*/ 24813 h 491881"/>
                    <a:gd name="connsiteX2" fmla="*/ 532852 w 736783"/>
                    <a:gd name="connsiteY2" fmla="*/ 248479 h 491881"/>
                    <a:gd name="connsiteX3" fmla="*/ 736783 w 736783"/>
                    <a:gd name="connsiteY3" fmla="*/ 491881 h 491881"/>
                    <a:gd name="connsiteX0" fmla="*/ 0 w 736783"/>
                    <a:gd name="connsiteY0" fmla="*/ 100 h 484678"/>
                    <a:gd name="connsiteX1" fmla="*/ 337434 w 736783"/>
                    <a:gd name="connsiteY1" fmla="*/ 85843 h 484678"/>
                    <a:gd name="connsiteX2" fmla="*/ 532852 w 736783"/>
                    <a:gd name="connsiteY2" fmla="*/ 241276 h 484678"/>
                    <a:gd name="connsiteX3" fmla="*/ 736783 w 736783"/>
                    <a:gd name="connsiteY3" fmla="*/ 484678 h 484678"/>
                    <a:gd name="connsiteX0" fmla="*/ 0 w 736783"/>
                    <a:gd name="connsiteY0" fmla="*/ 97 h 484675"/>
                    <a:gd name="connsiteX1" fmla="*/ 337434 w 736783"/>
                    <a:gd name="connsiteY1" fmla="*/ 85840 h 484675"/>
                    <a:gd name="connsiteX2" fmla="*/ 516806 w 736783"/>
                    <a:gd name="connsiteY2" fmla="*/ 229237 h 484675"/>
                    <a:gd name="connsiteX3" fmla="*/ 736783 w 736783"/>
                    <a:gd name="connsiteY3" fmla="*/ 484675 h 484675"/>
                    <a:gd name="connsiteX0" fmla="*/ 0 w 736783"/>
                    <a:gd name="connsiteY0" fmla="*/ 124 h 484702"/>
                    <a:gd name="connsiteX1" fmla="*/ 337434 w 736783"/>
                    <a:gd name="connsiteY1" fmla="*/ 85867 h 484702"/>
                    <a:gd name="connsiteX2" fmla="*/ 516806 w 736783"/>
                    <a:gd name="connsiteY2" fmla="*/ 229264 h 484702"/>
                    <a:gd name="connsiteX3" fmla="*/ 736783 w 736783"/>
                    <a:gd name="connsiteY3" fmla="*/ 484702 h 484702"/>
                    <a:gd name="connsiteX0" fmla="*/ 0 w 736783"/>
                    <a:gd name="connsiteY0" fmla="*/ 103 h 484681"/>
                    <a:gd name="connsiteX1" fmla="*/ 337434 w 736783"/>
                    <a:gd name="connsiteY1" fmla="*/ 85846 h 484681"/>
                    <a:gd name="connsiteX2" fmla="*/ 552910 w 736783"/>
                    <a:gd name="connsiteY2" fmla="*/ 249303 h 484681"/>
                    <a:gd name="connsiteX3" fmla="*/ 736783 w 736783"/>
                    <a:gd name="connsiteY3" fmla="*/ 484681 h 484681"/>
                    <a:gd name="connsiteX0" fmla="*/ 0 w 776898"/>
                    <a:gd name="connsiteY0" fmla="*/ 103 h 484681"/>
                    <a:gd name="connsiteX1" fmla="*/ 337434 w 776898"/>
                    <a:gd name="connsiteY1" fmla="*/ 85846 h 484681"/>
                    <a:gd name="connsiteX2" fmla="*/ 552910 w 776898"/>
                    <a:gd name="connsiteY2" fmla="*/ 249303 h 484681"/>
                    <a:gd name="connsiteX3" fmla="*/ 776898 w 776898"/>
                    <a:gd name="connsiteY3" fmla="*/ 484681 h 484681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98 h 452580"/>
                    <a:gd name="connsiteX1" fmla="*/ 337434 w 756837"/>
                    <a:gd name="connsiteY1" fmla="*/ 85841 h 452580"/>
                    <a:gd name="connsiteX2" fmla="*/ 552910 w 756837"/>
                    <a:gd name="connsiteY2" fmla="*/ 233240 h 452580"/>
                    <a:gd name="connsiteX3" fmla="*/ 756837 w 756837"/>
                    <a:gd name="connsiteY3" fmla="*/ 452580 h 4525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6837" h="452580">
                      <a:moveTo>
                        <a:pt x="0" y="98"/>
                      </a:moveTo>
                      <a:cubicBezTo>
                        <a:pt x="112277" y="-2488"/>
                        <a:pt x="245282" y="46984"/>
                        <a:pt x="337434" y="85841"/>
                      </a:cubicBezTo>
                      <a:cubicBezTo>
                        <a:pt x="429586" y="124698"/>
                        <a:pt x="483010" y="172117"/>
                        <a:pt x="552910" y="233240"/>
                      </a:cubicBezTo>
                      <a:cubicBezTo>
                        <a:pt x="622811" y="294363"/>
                        <a:pt x="674099" y="353742"/>
                        <a:pt x="756837" y="452580"/>
                      </a:cubicBezTo>
                    </a:path>
                  </a:pathLst>
                </a:custGeom>
                <a:noFill/>
                <a:ln w="25400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B13397AE-1841-4CD3-18E4-424DB836768B}"/>
                    </a:ext>
                  </a:extLst>
                </p:cNvPr>
                <p:cNvSpPr/>
                <p:nvPr/>
              </p:nvSpPr>
              <p:spPr>
                <a:xfrm flipV="1">
                  <a:off x="1078831" y="481263"/>
                  <a:ext cx="756837" cy="490286"/>
                </a:xfrm>
                <a:custGeom>
                  <a:avLst/>
                  <a:gdLst>
                    <a:gd name="connsiteX0" fmla="*/ 0 w 736783"/>
                    <a:gd name="connsiteY0" fmla="*/ 21522 h 488590"/>
                    <a:gd name="connsiteX1" fmla="*/ 217088 w 736783"/>
                    <a:gd name="connsiteY1" fmla="*/ 21522 h 488590"/>
                    <a:gd name="connsiteX2" fmla="*/ 532852 w 736783"/>
                    <a:gd name="connsiteY2" fmla="*/ 245188 h 488590"/>
                    <a:gd name="connsiteX3" fmla="*/ 736783 w 736783"/>
                    <a:gd name="connsiteY3" fmla="*/ 488590 h 488590"/>
                    <a:gd name="connsiteX0" fmla="*/ 0 w 736783"/>
                    <a:gd name="connsiteY0" fmla="*/ 13602 h 498180"/>
                    <a:gd name="connsiteX1" fmla="*/ 217088 w 736783"/>
                    <a:gd name="connsiteY1" fmla="*/ 31112 h 498180"/>
                    <a:gd name="connsiteX2" fmla="*/ 532852 w 736783"/>
                    <a:gd name="connsiteY2" fmla="*/ 254778 h 498180"/>
                    <a:gd name="connsiteX3" fmla="*/ 736783 w 736783"/>
                    <a:gd name="connsiteY3" fmla="*/ 498180 h 498180"/>
                    <a:gd name="connsiteX0" fmla="*/ 0 w 736783"/>
                    <a:gd name="connsiteY0" fmla="*/ 7303 h 491881"/>
                    <a:gd name="connsiteX1" fmla="*/ 217088 w 736783"/>
                    <a:gd name="connsiteY1" fmla="*/ 24813 h 491881"/>
                    <a:gd name="connsiteX2" fmla="*/ 532852 w 736783"/>
                    <a:gd name="connsiteY2" fmla="*/ 248479 h 491881"/>
                    <a:gd name="connsiteX3" fmla="*/ 736783 w 736783"/>
                    <a:gd name="connsiteY3" fmla="*/ 491881 h 491881"/>
                    <a:gd name="connsiteX0" fmla="*/ 0 w 736783"/>
                    <a:gd name="connsiteY0" fmla="*/ 100 h 484678"/>
                    <a:gd name="connsiteX1" fmla="*/ 337434 w 736783"/>
                    <a:gd name="connsiteY1" fmla="*/ 85843 h 484678"/>
                    <a:gd name="connsiteX2" fmla="*/ 532852 w 736783"/>
                    <a:gd name="connsiteY2" fmla="*/ 241276 h 484678"/>
                    <a:gd name="connsiteX3" fmla="*/ 736783 w 736783"/>
                    <a:gd name="connsiteY3" fmla="*/ 484678 h 484678"/>
                    <a:gd name="connsiteX0" fmla="*/ 0 w 736783"/>
                    <a:gd name="connsiteY0" fmla="*/ 97 h 484675"/>
                    <a:gd name="connsiteX1" fmla="*/ 337434 w 736783"/>
                    <a:gd name="connsiteY1" fmla="*/ 85840 h 484675"/>
                    <a:gd name="connsiteX2" fmla="*/ 516806 w 736783"/>
                    <a:gd name="connsiteY2" fmla="*/ 229237 h 484675"/>
                    <a:gd name="connsiteX3" fmla="*/ 736783 w 736783"/>
                    <a:gd name="connsiteY3" fmla="*/ 484675 h 484675"/>
                    <a:gd name="connsiteX0" fmla="*/ 0 w 736783"/>
                    <a:gd name="connsiteY0" fmla="*/ 124 h 484702"/>
                    <a:gd name="connsiteX1" fmla="*/ 337434 w 736783"/>
                    <a:gd name="connsiteY1" fmla="*/ 85867 h 484702"/>
                    <a:gd name="connsiteX2" fmla="*/ 516806 w 736783"/>
                    <a:gd name="connsiteY2" fmla="*/ 229264 h 484702"/>
                    <a:gd name="connsiteX3" fmla="*/ 736783 w 736783"/>
                    <a:gd name="connsiteY3" fmla="*/ 484702 h 484702"/>
                    <a:gd name="connsiteX0" fmla="*/ 0 w 736783"/>
                    <a:gd name="connsiteY0" fmla="*/ 103 h 484681"/>
                    <a:gd name="connsiteX1" fmla="*/ 337434 w 736783"/>
                    <a:gd name="connsiteY1" fmla="*/ 85846 h 484681"/>
                    <a:gd name="connsiteX2" fmla="*/ 552910 w 736783"/>
                    <a:gd name="connsiteY2" fmla="*/ 249303 h 484681"/>
                    <a:gd name="connsiteX3" fmla="*/ 736783 w 736783"/>
                    <a:gd name="connsiteY3" fmla="*/ 484681 h 484681"/>
                    <a:gd name="connsiteX0" fmla="*/ 0 w 776898"/>
                    <a:gd name="connsiteY0" fmla="*/ 103 h 484681"/>
                    <a:gd name="connsiteX1" fmla="*/ 337434 w 776898"/>
                    <a:gd name="connsiteY1" fmla="*/ 85846 h 484681"/>
                    <a:gd name="connsiteX2" fmla="*/ 552910 w 776898"/>
                    <a:gd name="connsiteY2" fmla="*/ 249303 h 484681"/>
                    <a:gd name="connsiteX3" fmla="*/ 776898 w 776898"/>
                    <a:gd name="connsiteY3" fmla="*/ 484681 h 484681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103 h 452585"/>
                    <a:gd name="connsiteX1" fmla="*/ 337434 w 756837"/>
                    <a:gd name="connsiteY1" fmla="*/ 85846 h 452585"/>
                    <a:gd name="connsiteX2" fmla="*/ 552910 w 756837"/>
                    <a:gd name="connsiteY2" fmla="*/ 249303 h 452585"/>
                    <a:gd name="connsiteX3" fmla="*/ 756837 w 756837"/>
                    <a:gd name="connsiteY3" fmla="*/ 452585 h 452585"/>
                    <a:gd name="connsiteX0" fmla="*/ 0 w 756837"/>
                    <a:gd name="connsiteY0" fmla="*/ 98 h 452580"/>
                    <a:gd name="connsiteX1" fmla="*/ 337434 w 756837"/>
                    <a:gd name="connsiteY1" fmla="*/ 85841 h 452580"/>
                    <a:gd name="connsiteX2" fmla="*/ 552910 w 756837"/>
                    <a:gd name="connsiteY2" fmla="*/ 233240 h 452580"/>
                    <a:gd name="connsiteX3" fmla="*/ 756837 w 756837"/>
                    <a:gd name="connsiteY3" fmla="*/ 452580 h 4525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6837" h="452580">
                      <a:moveTo>
                        <a:pt x="0" y="98"/>
                      </a:moveTo>
                      <a:cubicBezTo>
                        <a:pt x="112277" y="-2488"/>
                        <a:pt x="245282" y="46984"/>
                        <a:pt x="337434" y="85841"/>
                      </a:cubicBezTo>
                      <a:cubicBezTo>
                        <a:pt x="429586" y="124698"/>
                        <a:pt x="483010" y="172117"/>
                        <a:pt x="552910" y="233240"/>
                      </a:cubicBezTo>
                      <a:cubicBezTo>
                        <a:pt x="622811" y="294363"/>
                        <a:pt x="674099" y="353742"/>
                        <a:pt x="756837" y="452580"/>
                      </a:cubicBezTo>
                    </a:path>
                  </a:pathLst>
                </a:custGeom>
                <a:noFill/>
                <a:ln w="25400"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1C97B018-AC68-D387-5204-2565D71B1AC1}"/>
                  </a:ext>
                </a:extLst>
              </p:cNvPr>
              <p:cNvSpPr/>
              <p:nvPr/>
            </p:nvSpPr>
            <p:spPr>
              <a:xfrm>
                <a:off x="7383552" y="4358200"/>
                <a:ext cx="100881" cy="96437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AABA7DCF-461E-18BA-1393-31630D71B68E}"/>
                </a:ext>
              </a:extLst>
            </p:cNvPr>
            <p:cNvCxnSpPr>
              <a:cxnSpLocks/>
            </p:cNvCxnSpPr>
            <p:nvPr/>
          </p:nvCxnSpPr>
          <p:spPr>
            <a:xfrm>
              <a:off x="7484433" y="4406718"/>
              <a:ext cx="54864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EFB44839-E57A-D4BE-1F8F-A668F5CB9687}"/>
              </a:ext>
            </a:extLst>
          </p:cNvPr>
          <p:cNvGrpSpPr/>
          <p:nvPr/>
        </p:nvGrpSpPr>
        <p:grpSpPr>
          <a:xfrm>
            <a:off x="3747930" y="1314401"/>
            <a:ext cx="5064321" cy="646331"/>
            <a:chOff x="3747930" y="1314401"/>
            <a:chExt cx="5064321" cy="646331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2EFDB914-B4CA-1542-1462-5BA8475BEFE2}"/>
                </a:ext>
              </a:extLst>
            </p:cNvPr>
            <p:cNvGrpSpPr/>
            <p:nvPr/>
          </p:nvGrpSpPr>
          <p:grpSpPr>
            <a:xfrm>
              <a:off x="3747930" y="1314401"/>
              <a:ext cx="5064321" cy="646331"/>
              <a:chOff x="1789643" y="5599411"/>
              <a:chExt cx="5064321" cy="646331"/>
            </a:xfrm>
          </p:grpSpPr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AFBF111B-AE43-8462-6481-065364F4660C}"/>
                  </a:ext>
                </a:extLst>
              </p:cNvPr>
              <p:cNvGrpSpPr/>
              <p:nvPr/>
            </p:nvGrpSpPr>
            <p:grpSpPr>
              <a:xfrm>
                <a:off x="1789643" y="5599411"/>
                <a:ext cx="5064321" cy="646331"/>
                <a:chOff x="1789643" y="4215740"/>
                <a:chExt cx="5064321" cy="646331"/>
              </a:xfrm>
            </p:grpSpPr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B8C93175-47AB-5ED9-33E1-5A630F1F192D}"/>
                    </a:ext>
                  </a:extLst>
                </p:cNvPr>
                <p:cNvSpPr txBox="1"/>
                <p:nvPr/>
              </p:nvSpPr>
              <p:spPr>
                <a:xfrm>
                  <a:off x="1789643" y="4215740"/>
                  <a:ext cx="5064321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f =(</a:t>
                  </a:r>
                  <a:r>
                    <a:rPr lang="en-US" sz="1600" dirty="0"/>
                    <a:t> </a:t>
                  </a:r>
                  <a:r>
                    <a:rPr lang="en-US" sz="3600" dirty="0"/>
                    <a:t>x + y + z) + (x + y + z</a:t>
                  </a:r>
                  <a:r>
                    <a:rPr lang="en-US" dirty="0"/>
                    <a:t> </a:t>
                  </a:r>
                  <a:r>
                    <a:rPr lang="en-US" sz="3600" dirty="0"/>
                    <a:t>)</a:t>
                  </a:r>
                  <a:endParaRPr lang="en-US" sz="3600" baseline="-25000" dirty="0"/>
                </a:p>
              </p:txBody>
            </p: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B92D4F24-1AF2-EE08-C5EF-A535EFCCD608}"/>
                    </a:ext>
                  </a:extLst>
                </p:cNvPr>
                <p:cNvCxnSpPr/>
                <p:nvPr/>
              </p:nvCxnSpPr>
              <p:spPr>
                <a:xfrm>
                  <a:off x="2513381" y="4409835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C808B690-41E3-7840-576B-6F1E08ED4AD2}"/>
                  </a:ext>
                </a:extLst>
              </p:cNvPr>
              <p:cNvCxnSpPr/>
              <p:nvPr/>
            </p:nvCxnSpPr>
            <p:spPr>
              <a:xfrm>
                <a:off x="5927637" y="5806596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69BCEDAD-B1B3-64C4-6250-D10FED3EEE3B}"/>
                </a:ext>
              </a:extLst>
            </p:cNvPr>
            <p:cNvCxnSpPr/>
            <p:nvPr/>
          </p:nvCxnSpPr>
          <p:spPr>
            <a:xfrm>
              <a:off x="4353500" y="1398976"/>
              <a:ext cx="16459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20DEDED2-B0B1-329E-7D4C-9EA0F48E17CB}"/>
                </a:ext>
              </a:extLst>
            </p:cNvPr>
            <p:cNvCxnSpPr/>
            <p:nvPr/>
          </p:nvCxnSpPr>
          <p:spPr>
            <a:xfrm>
              <a:off x="6560526" y="1398976"/>
              <a:ext cx="16459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AF5FC713-69E7-F4E8-E174-217258E115EB}"/>
                </a:ext>
              </a:extLst>
            </p:cNvPr>
            <p:cNvCxnSpPr/>
            <p:nvPr/>
          </p:nvCxnSpPr>
          <p:spPr>
            <a:xfrm>
              <a:off x="4353500" y="1314401"/>
              <a:ext cx="38404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30468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D39A2-9EAB-4F7B-8310-050E72274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9F156-630A-40AF-B6FC-15B47687C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/>
              <a:t>Practice Problems</a:t>
            </a:r>
          </a:p>
        </p:txBody>
      </p:sp>
    </p:spTree>
    <p:extLst>
      <p:ext uri="{BB962C8B-B14F-4D97-AF65-F5344CB8AC3E}">
        <p14:creationId xmlns:p14="http://schemas.microsoft.com/office/powerpoint/2010/main" val="13238354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04BD-4D2C-4B9D-A032-08FF665BF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406650" indent="-2406650" algn="l"/>
            <a:r>
              <a:rPr lang="en-US" dirty="0"/>
              <a:t>Problem 1: Write the POS formulation for this truth table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4038F-499C-47BB-BF48-0B3367252A40}"/>
              </a:ext>
            </a:extLst>
          </p:cNvPr>
          <p:cNvSpPr txBox="1"/>
          <p:nvPr/>
        </p:nvSpPr>
        <p:spPr>
          <a:xfrm>
            <a:off x="315468" y="1417638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16B20D-E60B-4CAA-BEE4-D518BA6315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1580890"/>
              </p:ext>
            </p:extLst>
          </p:nvPr>
        </p:nvGraphicFramePr>
        <p:xfrm>
          <a:off x="457200" y="208671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878310E-E151-4100-9D43-82DC402E0F1A}"/>
              </a:ext>
            </a:extLst>
          </p:cNvPr>
          <p:cNvSpPr txBox="1">
            <a:spLocks/>
          </p:cNvSpPr>
          <p:nvPr/>
        </p:nvSpPr>
        <p:spPr>
          <a:xfrm>
            <a:off x="2725142" y="2111593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NOT gates, OR gates and an AND gate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72C7395-E0BE-4F8B-994D-F620C09B0B8D}"/>
              </a:ext>
            </a:extLst>
          </p:cNvPr>
          <p:cNvSpPr txBox="1">
            <a:spLocks/>
          </p:cNvSpPr>
          <p:nvPr/>
        </p:nvSpPr>
        <p:spPr>
          <a:xfrm>
            <a:off x="2718922" y="3224740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only NOT gates and NOR gates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C49CE3-4CD2-116E-F8D0-CE06F5D8FB13}"/>
              </a:ext>
            </a:extLst>
          </p:cNvPr>
          <p:cNvSpPr txBox="1">
            <a:spLocks/>
          </p:cNvSpPr>
          <p:nvPr/>
        </p:nvSpPr>
        <p:spPr>
          <a:xfrm>
            <a:off x="2718922" y="4397593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Write the function as it is implemented by the second circuit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12481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04BD-4D2C-4B9D-A032-08FF665BF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Problem 2: Write the POS formulation for this truth table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4038F-499C-47BB-BF48-0B3367252A40}"/>
              </a:ext>
            </a:extLst>
          </p:cNvPr>
          <p:cNvSpPr txBox="1"/>
          <p:nvPr/>
        </p:nvSpPr>
        <p:spPr>
          <a:xfrm>
            <a:off x="315468" y="1417638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16B20D-E60B-4CAA-BEE4-D518BA6315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8318303"/>
              </p:ext>
            </p:extLst>
          </p:nvPr>
        </p:nvGraphicFramePr>
        <p:xfrm>
          <a:off x="457200" y="208671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EC9F5-1F6E-F8E2-4EBA-2F2AABEE3D3A}"/>
              </a:ext>
            </a:extLst>
          </p:cNvPr>
          <p:cNvSpPr txBox="1">
            <a:spLocks/>
          </p:cNvSpPr>
          <p:nvPr/>
        </p:nvSpPr>
        <p:spPr>
          <a:xfrm>
            <a:off x="2720477" y="2056193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NOT gates, OR gates and an AND gate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1462E9B-91AE-8E5D-6043-261D3DEF1926}"/>
              </a:ext>
            </a:extLst>
          </p:cNvPr>
          <p:cNvSpPr txBox="1">
            <a:spLocks/>
          </p:cNvSpPr>
          <p:nvPr/>
        </p:nvSpPr>
        <p:spPr>
          <a:xfrm>
            <a:off x="2714257" y="3169340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only NOT gates and NOR gates</a:t>
            </a:r>
            <a:endParaRPr lang="en-US" sz="28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D342646-C2DA-BB1D-B667-F6D6F73FA764}"/>
              </a:ext>
            </a:extLst>
          </p:cNvPr>
          <p:cNvSpPr txBox="1">
            <a:spLocks/>
          </p:cNvSpPr>
          <p:nvPr/>
        </p:nvSpPr>
        <p:spPr>
          <a:xfrm>
            <a:off x="2714257" y="4342193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Write the function as it is implemented by the second circuit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33097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04BD-4D2C-4B9D-A032-08FF665BF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Problem 3: Write the POS formulation for this truth table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4038F-499C-47BB-BF48-0B3367252A40}"/>
              </a:ext>
            </a:extLst>
          </p:cNvPr>
          <p:cNvSpPr txBox="1"/>
          <p:nvPr/>
        </p:nvSpPr>
        <p:spPr>
          <a:xfrm>
            <a:off x="315468" y="1417638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16B20D-E60B-4CAA-BEE4-D518BA6315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737201"/>
              </p:ext>
            </p:extLst>
          </p:nvPr>
        </p:nvGraphicFramePr>
        <p:xfrm>
          <a:off x="457200" y="208671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998461-3329-A82A-6FF3-1B74216AA541}"/>
              </a:ext>
            </a:extLst>
          </p:cNvPr>
          <p:cNvSpPr txBox="1">
            <a:spLocks/>
          </p:cNvSpPr>
          <p:nvPr/>
        </p:nvSpPr>
        <p:spPr>
          <a:xfrm>
            <a:off x="2720477" y="1981200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NOT gates, OR gates and an AND gate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9AF4B34-C2E5-B4E1-04F9-02E6D04C259A}"/>
              </a:ext>
            </a:extLst>
          </p:cNvPr>
          <p:cNvSpPr txBox="1">
            <a:spLocks/>
          </p:cNvSpPr>
          <p:nvPr/>
        </p:nvSpPr>
        <p:spPr>
          <a:xfrm>
            <a:off x="2714257" y="3094347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only NOT gates and NOR gates</a:t>
            </a:r>
            <a:endParaRPr lang="en-US" sz="28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8E23ECB-F537-5CA7-8954-60FB2F50A6A5}"/>
              </a:ext>
            </a:extLst>
          </p:cNvPr>
          <p:cNvSpPr txBox="1">
            <a:spLocks/>
          </p:cNvSpPr>
          <p:nvPr/>
        </p:nvSpPr>
        <p:spPr>
          <a:xfrm>
            <a:off x="2714257" y="4267200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Write the function as it is implemented by the second circuit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6107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Finding Logical Networks from the Truth Table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A240D01-CA6D-4CF2-AFAB-493108955BE2}"/>
              </a:ext>
            </a:extLst>
          </p:cNvPr>
          <p:cNvSpPr txBox="1">
            <a:spLocks/>
          </p:cNvSpPr>
          <p:nvPr/>
        </p:nvSpPr>
        <p:spPr>
          <a:xfrm>
            <a:off x="425793" y="1236657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Product of Sums: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97FAE1F-746E-4DEA-A905-C5083C227616}"/>
              </a:ext>
            </a:extLst>
          </p:cNvPr>
          <p:cNvGrpSpPr/>
          <p:nvPr/>
        </p:nvGrpSpPr>
        <p:grpSpPr>
          <a:xfrm>
            <a:off x="1906195" y="2219446"/>
            <a:ext cx="605275" cy="440921"/>
            <a:chOff x="2438073" y="3230060"/>
            <a:chExt cx="605275" cy="440921"/>
          </a:xfrm>
        </p:grpSpPr>
        <p:sp>
          <p:nvSpPr>
            <p:cNvPr id="104" name="Isosceles Triangle 103">
              <a:extLst>
                <a:ext uri="{FF2B5EF4-FFF2-40B4-BE49-F238E27FC236}">
                  <a16:creationId xmlns:a16="http://schemas.microsoft.com/office/drawing/2014/main" id="{59B44737-6F40-448D-94CF-9201289877C7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3108032-7558-4188-832F-0EA9C4E4BDD1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11B25AC-9221-494F-9360-404E4CA47BA2}"/>
              </a:ext>
            </a:extLst>
          </p:cNvPr>
          <p:cNvGrpSpPr/>
          <p:nvPr/>
        </p:nvGrpSpPr>
        <p:grpSpPr>
          <a:xfrm>
            <a:off x="1938300" y="4253027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FDD826B6-F350-4F8E-B950-140E626F44A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5080916-9821-433D-8513-25E73A5617B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BF4711D5-B9F8-419E-940D-07445681FF98}"/>
              </a:ext>
            </a:extLst>
          </p:cNvPr>
          <p:cNvSpPr txBox="1"/>
          <p:nvPr/>
        </p:nvSpPr>
        <p:spPr>
          <a:xfrm>
            <a:off x="425793" y="1718798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5FE0E35-C88A-4486-9804-1C26BF7996EE}"/>
              </a:ext>
            </a:extLst>
          </p:cNvPr>
          <p:cNvGrpSpPr/>
          <p:nvPr/>
        </p:nvGrpSpPr>
        <p:grpSpPr>
          <a:xfrm>
            <a:off x="4337021" y="3140979"/>
            <a:ext cx="1131325" cy="576042"/>
            <a:chOff x="5988527" y="2215019"/>
            <a:chExt cx="1131325" cy="576042"/>
          </a:xfrm>
        </p:grpSpPr>
        <p:pic>
          <p:nvPicPr>
            <p:cNvPr id="82" name="Picture 81">
              <a:extLst>
                <a:ext uri="{FF2B5EF4-FFF2-40B4-BE49-F238E27FC236}">
                  <a16:creationId xmlns:a16="http://schemas.microsoft.com/office/drawing/2014/main" id="{9A6C96D8-E6C0-4F62-B3B4-C6A7A5E5B17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B101CA60-AF6E-4CF4-B966-A1529CE5BB61}"/>
                </a:ext>
              </a:extLst>
            </p:cNvPr>
            <p:cNvCxnSpPr/>
            <p:nvPr/>
          </p:nvCxnSpPr>
          <p:spPr>
            <a:xfrm>
              <a:off x="6015230" y="2503040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14EA84FB-4840-4196-A6F4-3FCC9CFF837F}"/>
              </a:ext>
            </a:extLst>
          </p:cNvPr>
          <p:cNvGrpSpPr/>
          <p:nvPr/>
        </p:nvGrpSpPr>
        <p:grpSpPr>
          <a:xfrm>
            <a:off x="6934200" y="3259722"/>
            <a:ext cx="969477" cy="413341"/>
            <a:chOff x="3057493" y="1537262"/>
            <a:chExt cx="969477" cy="413341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8D4F834E-1E45-4FCD-8353-9DE55704AFB8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85" name="Flowchart: Delay 84">
                <a:extLst>
                  <a:ext uri="{FF2B5EF4-FFF2-40B4-BE49-F238E27FC236}">
                    <a16:creationId xmlns:a16="http://schemas.microsoft.com/office/drawing/2014/main" id="{DAFCCC9E-6CB4-46CF-A35C-9FD250EC98D8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2F32F6EF-25C6-4FEC-9AE3-988F53FE62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ED495AB2-8B12-45DB-B11D-B16C0C9EFF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BCD2E591-748E-44FD-93C4-EFCA7D9476FA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72BC43BE-4AE3-41A1-9207-A786DFE1546C}"/>
              </a:ext>
            </a:extLst>
          </p:cNvPr>
          <p:cNvSpPr txBox="1"/>
          <p:nvPr/>
        </p:nvSpPr>
        <p:spPr>
          <a:xfrm>
            <a:off x="799825" y="5576774"/>
            <a:ext cx="2149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example: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4A4E5650-CCEA-411C-8627-1B9274002B88}"/>
              </a:ext>
            </a:extLst>
          </p:cNvPr>
          <p:cNvGrpSpPr/>
          <p:nvPr/>
        </p:nvGrpSpPr>
        <p:grpSpPr>
          <a:xfrm>
            <a:off x="3279853" y="5613007"/>
            <a:ext cx="5064321" cy="646331"/>
            <a:chOff x="1789643" y="5599411"/>
            <a:chExt cx="5064321" cy="646331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034B5A76-40BD-44BF-B6ED-060DF250B8E2}"/>
                </a:ext>
              </a:extLst>
            </p:cNvPr>
            <p:cNvGrpSpPr/>
            <p:nvPr/>
          </p:nvGrpSpPr>
          <p:grpSpPr>
            <a:xfrm>
              <a:off x="1789643" y="5599411"/>
              <a:ext cx="5064321" cy="646331"/>
              <a:chOff x="1789643" y="4215740"/>
              <a:chExt cx="5064321" cy="646331"/>
            </a:xfrm>
          </p:grpSpPr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9C6BCD8B-146A-469E-8278-CED19F5A9804}"/>
                  </a:ext>
                </a:extLst>
              </p:cNvPr>
              <p:cNvSpPr txBox="1"/>
              <p:nvPr/>
            </p:nvSpPr>
            <p:spPr>
              <a:xfrm>
                <a:off x="1789643" y="4215740"/>
                <a:ext cx="506432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f =(</a:t>
                </a:r>
                <a:r>
                  <a:rPr lang="en-US" sz="1600" dirty="0"/>
                  <a:t> </a:t>
                </a:r>
                <a:r>
                  <a:rPr lang="en-US" sz="3600" dirty="0"/>
                  <a:t>x + y + z)*(x + y + z</a:t>
                </a:r>
                <a:r>
                  <a:rPr lang="en-US" dirty="0"/>
                  <a:t> </a:t>
                </a:r>
                <a:r>
                  <a:rPr lang="en-US" sz="3600" dirty="0"/>
                  <a:t>)</a:t>
                </a:r>
                <a:endParaRPr lang="en-US" sz="3600" baseline="-25000" dirty="0"/>
              </a:p>
            </p:txBody>
          </p: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CAA09C4E-A4ED-4968-A016-F8B9D48ABF20}"/>
                  </a:ext>
                </a:extLst>
              </p:cNvPr>
              <p:cNvCxnSpPr/>
              <p:nvPr/>
            </p:nvCxnSpPr>
            <p:spPr>
              <a:xfrm>
                <a:off x="2513381" y="440983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B5DD2F68-EF45-4F97-861A-AF400151E5DE}"/>
                </a:ext>
              </a:extLst>
            </p:cNvPr>
            <p:cNvCxnSpPr/>
            <p:nvPr/>
          </p:nvCxnSpPr>
          <p:spPr>
            <a:xfrm>
              <a:off x="5728910" y="5806596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1D5927AA-056C-4667-A022-56DE1985543B}"/>
              </a:ext>
            </a:extLst>
          </p:cNvPr>
          <p:cNvSpPr txBox="1"/>
          <p:nvPr/>
        </p:nvSpPr>
        <p:spPr>
          <a:xfrm>
            <a:off x="7889087" y="3053886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output</a:t>
            </a:r>
            <a:endParaRPr lang="en-US" sz="1600" baseline="-25000"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F6D65036-4986-40FF-81EE-7FC5321F61B5}"/>
              </a:ext>
            </a:extLst>
          </p:cNvPr>
          <p:cNvGrpSpPr/>
          <p:nvPr/>
        </p:nvGrpSpPr>
        <p:grpSpPr>
          <a:xfrm>
            <a:off x="4250581" y="4087948"/>
            <a:ext cx="1131325" cy="576042"/>
            <a:chOff x="5988527" y="2215019"/>
            <a:chExt cx="1131325" cy="576042"/>
          </a:xfrm>
        </p:grpSpPr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2C5FFE1B-2FE7-496C-9E73-34CE9575B05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FDC022F8-0057-4003-999B-AC0F6C27A950}"/>
                </a:ext>
              </a:extLst>
            </p:cNvPr>
            <p:cNvCxnSpPr/>
            <p:nvPr/>
          </p:nvCxnSpPr>
          <p:spPr>
            <a:xfrm>
              <a:off x="6015230" y="2503040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2294262A-8E72-4F34-90C8-5A39D8CC54F5}"/>
              </a:ext>
            </a:extLst>
          </p:cNvPr>
          <p:cNvGrpSpPr/>
          <p:nvPr/>
        </p:nvGrpSpPr>
        <p:grpSpPr>
          <a:xfrm>
            <a:off x="4337020" y="2263937"/>
            <a:ext cx="1131325" cy="576042"/>
            <a:chOff x="5988527" y="2215019"/>
            <a:chExt cx="1131325" cy="576042"/>
          </a:xfrm>
        </p:grpSpPr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390C47B7-4CE3-402E-8005-858161AEC47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927FE27A-6FF6-40DB-8532-595699A0EDFE}"/>
                </a:ext>
              </a:extLst>
            </p:cNvPr>
            <p:cNvCxnSpPr/>
            <p:nvPr/>
          </p:nvCxnSpPr>
          <p:spPr>
            <a:xfrm>
              <a:off x="6015230" y="2503040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98947F77-CA33-4A11-A483-DDFD280F04EE}"/>
              </a:ext>
            </a:extLst>
          </p:cNvPr>
          <p:cNvSpPr txBox="1">
            <a:spLocks/>
          </p:cNvSpPr>
          <p:nvPr/>
        </p:nvSpPr>
        <p:spPr>
          <a:xfrm>
            <a:off x="5650850" y="1159490"/>
            <a:ext cx="2840247" cy="46928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What it looks like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7716199-81A8-4A71-BA66-1992463E36A8}"/>
              </a:ext>
            </a:extLst>
          </p:cNvPr>
          <p:cNvCxnSpPr>
            <a:cxnSpLocks/>
          </p:cNvCxnSpPr>
          <p:nvPr/>
        </p:nvCxnSpPr>
        <p:spPr>
          <a:xfrm>
            <a:off x="6956674" y="3456351"/>
            <a:ext cx="2286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624D99D-E811-4AE7-AF69-C7A5505A7535}"/>
              </a:ext>
            </a:extLst>
          </p:cNvPr>
          <p:cNvCxnSpPr>
            <a:cxnSpLocks/>
          </p:cNvCxnSpPr>
          <p:nvPr/>
        </p:nvCxnSpPr>
        <p:spPr>
          <a:xfrm flipH="1">
            <a:off x="2413615" y="2439907"/>
            <a:ext cx="2140274" cy="4429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D2A32FF-A9A0-4DE6-938B-E2216B741914}"/>
              </a:ext>
            </a:extLst>
          </p:cNvPr>
          <p:cNvCxnSpPr>
            <a:cxnSpLocks/>
          </p:cNvCxnSpPr>
          <p:nvPr/>
        </p:nvCxnSpPr>
        <p:spPr>
          <a:xfrm flipV="1">
            <a:off x="1381523" y="2448972"/>
            <a:ext cx="0" cy="690885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9868D82-F364-4291-9BE5-609B0F346E02}"/>
              </a:ext>
            </a:extLst>
          </p:cNvPr>
          <p:cNvCxnSpPr>
            <a:cxnSpLocks/>
          </p:cNvCxnSpPr>
          <p:nvPr/>
        </p:nvCxnSpPr>
        <p:spPr>
          <a:xfrm flipH="1" flipV="1">
            <a:off x="560637" y="3564659"/>
            <a:ext cx="2834363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6969C23-8F11-4D17-BC53-E55F35ECD92D}"/>
              </a:ext>
            </a:extLst>
          </p:cNvPr>
          <p:cNvCxnSpPr>
            <a:cxnSpLocks/>
            <a:stCxn id="108" idx="3"/>
          </p:cNvCxnSpPr>
          <p:nvPr/>
        </p:nvCxnSpPr>
        <p:spPr>
          <a:xfrm flipH="1">
            <a:off x="636112" y="4473489"/>
            <a:ext cx="1302188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772AA614-5ABE-45C5-841A-CD449E0CDBF0}"/>
              </a:ext>
            </a:extLst>
          </p:cNvPr>
          <p:cNvCxnSpPr>
            <a:cxnSpLocks/>
          </p:cNvCxnSpPr>
          <p:nvPr/>
        </p:nvCxnSpPr>
        <p:spPr>
          <a:xfrm flipV="1">
            <a:off x="1548592" y="3707766"/>
            <a:ext cx="0" cy="817877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84317BEC-0749-4DC5-A582-6DC7FE321293}"/>
              </a:ext>
            </a:extLst>
          </p:cNvPr>
          <p:cNvCxnSpPr>
            <a:cxnSpLocks/>
            <a:stCxn id="92" idx="5"/>
          </p:cNvCxnSpPr>
          <p:nvPr/>
        </p:nvCxnSpPr>
        <p:spPr>
          <a:xfrm flipH="1" flipV="1">
            <a:off x="3384163" y="2551960"/>
            <a:ext cx="0" cy="1024128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>
            <a:extLst>
              <a:ext uri="{FF2B5EF4-FFF2-40B4-BE49-F238E27FC236}">
                <a16:creationId xmlns:a16="http://schemas.microsoft.com/office/drawing/2014/main" id="{69D102E9-403B-4E0D-A515-A8139FE9C00B}"/>
              </a:ext>
            </a:extLst>
          </p:cNvPr>
          <p:cNvSpPr/>
          <p:nvPr/>
        </p:nvSpPr>
        <p:spPr>
          <a:xfrm>
            <a:off x="1509479" y="4427768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44BA55C0-660D-45A2-BDA3-AEDDA4C9F8B7}"/>
              </a:ext>
            </a:extLst>
          </p:cNvPr>
          <p:cNvSpPr/>
          <p:nvPr/>
        </p:nvSpPr>
        <p:spPr>
          <a:xfrm>
            <a:off x="1332820" y="240220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5D1CC60-A686-4D52-8DA6-1CBE18750657}"/>
              </a:ext>
            </a:extLst>
          </p:cNvPr>
          <p:cNvSpPr txBox="1"/>
          <p:nvPr/>
        </p:nvSpPr>
        <p:spPr>
          <a:xfrm>
            <a:off x="313125" y="2137227"/>
            <a:ext cx="4950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endParaRPr lang="en-US" sz="3600" baseline="-250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37DE25E-57BA-4F74-BB89-763A352558B2}"/>
              </a:ext>
            </a:extLst>
          </p:cNvPr>
          <p:cNvSpPr txBox="1"/>
          <p:nvPr/>
        </p:nvSpPr>
        <p:spPr>
          <a:xfrm>
            <a:off x="228451" y="3243079"/>
            <a:ext cx="4950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y</a:t>
            </a:r>
            <a:endParaRPr lang="en-US" sz="3600" baseline="-25000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41E3417-71D1-4EBC-8735-7A957667B0D6}"/>
              </a:ext>
            </a:extLst>
          </p:cNvPr>
          <p:cNvSpPr txBox="1"/>
          <p:nvPr/>
        </p:nvSpPr>
        <p:spPr>
          <a:xfrm>
            <a:off x="288283" y="4174465"/>
            <a:ext cx="4950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z</a:t>
            </a:r>
            <a:endParaRPr lang="en-US" sz="3600" baseline="-25000" dirty="0"/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ECA7A18D-A5EC-4B96-A493-DD9401F6789C}"/>
              </a:ext>
            </a:extLst>
          </p:cNvPr>
          <p:cNvCxnSpPr>
            <a:cxnSpLocks/>
            <a:stCxn id="104" idx="3"/>
          </p:cNvCxnSpPr>
          <p:nvPr/>
        </p:nvCxnSpPr>
        <p:spPr>
          <a:xfrm flipH="1">
            <a:off x="596223" y="2439908"/>
            <a:ext cx="1309972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A85835D3-882B-4916-B603-E31793E1753E}"/>
              </a:ext>
            </a:extLst>
          </p:cNvPr>
          <p:cNvCxnSpPr>
            <a:cxnSpLocks/>
          </p:cNvCxnSpPr>
          <p:nvPr/>
        </p:nvCxnSpPr>
        <p:spPr>
          <a:xfrm flipH="1">
            <a:off x="3370910" y="2551958"/>
            <a:ext cx="1201090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C93DEB5F-30EF-4488-B041-EB5A48FA3EA3}"/>
              </a:ext>
            </a:extLst>
          </p:cNvPr>
          <p:cNvCxnSpPr>
            <a:cxnSpLocks/>
          </p:cNvCxnSpPr>
          <p:nvPr/>
        </p:nvCxnSpPr>
        <p:spPr>
          <a:xfrm flipH="1" flipV="1">
            <a:off x="2514253" y="4477425"/>
            <a:ext cx="1958376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01D860A-663E-4010-8EA2-78C1444EB22C}"/>
              </a:ext>
            </a:extLst>
          </p:cNvPr>
          <p:cNvCxnSpPr>
            <a:cxnSpLocks/>
          </p:cNvCxnSpPr>
          <p:nvPr/>
        </p:nvCxnSpPr>
        <p:spPr>
          <a:xfrm flipH="1" flipV="1">
            <a:off x="3382270" y="4372448"/>
            <a:ext cx="1184249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3FD5A7EE-DE22-4A3B-8376-2CF425BF61C8}"/>
              </a:ext>
            </a:extLst>
          </p:cNvPr>
          <p:cNvCxnSpPr>
            <a:cxnSpLocks/>
          </p:cNvCxnSpPr>
          <p:nvPr/>
        </p:nvCxnSpPr>
        <p:spPr>
          <a:xfrm flipH="1">
            <a:off x="3566244" y="2657842"/>
            <a:ext cx="1041012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3FBC0DB9-944C-4C44-AE00-D8317C76361F}"/>
              </a:ext>
            </a:extLst>
          </p:cNvPr>
          <p:cNvCxnSpPr>
            <a:cxnSpLocks/>
          </p:cNvCxnSpPr>
          <p:nvPr/>
        </p:nvCxnSpPr>
        <p:spPr>
          <a:xfrm flipV="1">
            <a:off x="3577184" y="2653600"/>
            <a:ext cx="1" cy="106984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71AE705A-A305-43CB-9818-EB9E84567E18}"/>
              </a:ext>
            </a:extLst>
          </p:cNvPr>
          <p:cNvCxnSpPr>
            <a:cxnSpLocks/>
          </p:cNvCxnSpPr>
          <p:nvPr/>
        </p:nvCxnSpPr>
        <p:spPr>
          <a:xfrm flipH="1">
            <a:off x="1527251" y="3717021"/>
            <a:ext cx="204993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4134FE84-6F09-4B5B-B85F-EA1F60A140AC}"/>
              </a:ext>
            </a:extLst>
          </p:cNvPr>
          <p:cNvCxnSpPr>
            <a:cxnSpLocks/>
          </p:cNvCxnSpPr>
          <p:nvPr/>
        </p:nvCxnSpPr>
        <p:spPr>
          <a:xfrm flipH="1" flipV="1">
            <a:off x="3802422" y="4264505"/>
            <a:ext cx="639418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40BAD3C-748D-4DC5-9698-B38F8A7F567B}"/>
              </a:ext>
            </a:extLst>
          </p:cNvPr>
          <p:cNvCxnSpPr>
            <a:cxnSpLocks/>
          </p:cNvCxnSpPr>
          <p:nvPr/>
        </p:nvCxnSpPr>
        <p:spPr>
          <a:xfrm flipH="1" flipV="1">
            <a:off x="1381523" y="3139857"/>
            <a:ext cx="2428478" cy="1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47055BF6-1C3C-4BB5-9B81-7A0CD552252C}"/>
              </a:ext>
            </a:extLst>
          </p:cNvPr>
          <p:cNvCxnSpPr>
            <a:cxnSpLocks/>
          </p:cNvCxnSpPr>
          <p:nvPr/>
        </p:nvCxnSpPr>
        <p:spPr>
          <a:xfrm flipH="1" flipV="1">
            <a:off x="3810000" y="3139857"/>
            <a:ext cx="0" cy="1124712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464996C7-1D88-4618-A5F7-E44E826762DE}"/>
              </a:ext>
            </a:extLst>
          </p:cNvPr>
          <p:cNvCxnSpPr>
            <a:cxnSpLocks/>
          </p:cNvCxnSpPr>
          <p:nvPr/>
        </p:nvCxnSpPr>
        <p:spPr>
          <a:xfrm flipH="1">
            <a:off x="2475824" y="2447412"/>
            <a:ext cx="702631" cy="273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6427F62B-BD1C-419C-9826-A27D6ED8C080}"/>
              </a:ext>
            </a:extLst>
          </p:cNvPr>
          <p:cNvCxnSpPr>
            <a:cxnSpLocks/>
          </p:cNvCxnSpPr>
          <p:nvPr/>
        </p:nvCxnSpPr>
        <p:spPr>
          <a:xfrm flipH="1">
            <a:off x="2511470" y="4473488"/>
            <a:ext cx="664202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F21F4FE-C116-47B2-A467-F4A023E14650}"/>
              </a:ext>
            </a:extLst>
          </p:cNvPr>
          <p:cNvGrpSpPr/>
          <p:nvPr/>
        </p:nvGrpSpPr>
        <p:grpSpPr>
          <a:xfrm>
            <a:off x="2617188" y="1884514"/>
            <a:ext cx="497211" cy="553998"/>
            <a:chOff x="2484882" y="1732624"/>
            <a:chExt cx="497211" cy="553998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61C07520-63DB-46AB-AFBE-BFA9E8515A64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endParaRPr lang="en-US" sz="3600" baseline="-25000" dirty="0"/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D993023E-95BA-4E5E-A070-DCDE748D9C88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A2733FE0-49FF-48D8-BFBB-CBB998E60316}"/>
              </a:ext>
            </a:extLst>
          </p:cNvPr>
          <p:cNvGrpSpPr/>
          <p:nvPr/>
        </p:nvGrpSpPr>
        <p:grpSpPr>
          <a:xfrm>
            <a:off x="2637194" y="4540028"/>
            <a:ext cx="497211" cy="553998"/>
            <a:chOff x="2484882" y="1732624"/>
            <a:chExt cx="497211" cy="553998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A3E7BD0A-1182-4A22-A9D1-C12951C359BC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z</a:t>
              </a:r>
              <a:endParaRPr lang="en-US" sz="3600" baseline="-25000" dirty="0"/>
            </a:p>
          </p:txBody>
        </p: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9507183C-84A2-4633-920C-F76F15981F9D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D8D61E19-5922-4A8E-A576-0472F70EDEDE}"/>
              </a:ext>
            </a:extLst>
          </p:cNvPr>
          <p:cNvCxnSpPr>
            <a:cxnSpLocks/>
          </p:cNvCxnSpPr>
          <p:nvPr/>
        </p:nvCxnSpPr>
        <p:spPr>
          <a:xfrm flipH="1" flipV="1">
            <a:off x="596223" y="3564659"/>
            <a:ext cx="1188720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7D292D51-3821-401C-BF32-7351CFF9B6B2}"/>
              </a:ext>
            </a:extLst>
          </p:cNvPr>
          <p:cNvSpPr/>
          <p:nvPr/>
        </p:nvSpPr>
        <p:spPr>
          <a:xfrm>
            <a:off x="3325190" y="3527373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5D2A2A8A-F1E1-4573-AAC0-329874EB9D06}"/>
              </a:ext>
            </a:extLst>
          </p:cNvPr>
          <p:cNvCxnSpPr>
            <a:cxnSpLocks/>
          </p:cNvCxnSpPr>
          <p:nvPr/>
        </p:nvCxnSpPr>
        <p:spPr>
          <a:xfrm flipV="1">
            <a:off x="6450832" y="3564659"/>
            <a:ext cx="0" cy="812227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5BA4C2F7-9B7C-4F59-A768-93D54CA484F2}"/>
              </a:ext>
            </a:extLst>
          </p:cNvPr>
          <p:cNvCxnSpPr>
            <a:cxnSpLocks/>
          </p:cNvCxnSpPr>
          <p:nvPr/>
        </p:nvCxnSpPr>
        <p:spPr>
          <a:xfrm flipH="1">
            <a:off x="5105400" y="4370459"/>
            <a:ext cx="1345433" cy="1056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78D950B5-2298-4AC4-ACB9-5E3D04BFC1F2}"/>
              </a:ext>
            </a:extLst>
          </p:cNvPr>
          <p:cNvCxnSpPr>
            <a:cxnSpLocks/>
          </p:cNvCxnSpPr>
          <p:nvPr/>
        </p:nvCxnSpPr>
        <p:spPr>
          <a:xfrm flipH="1" flipV="1">
            <a:off x="6450832" y="3564659"/>
            <a:ext cx="725959" cy="4039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B56F4F94-80B3-49BB-991C-AEC0E7693EC4}"/>
              </a:ext>
            </a:extLst>
          </p:cNvPr>
          <p:cNvCxnSpPr>
            <a:cxnSpLocks/>
          </p:cNvCxnSpPr>
          <p:nvPr/>
        </p:nvCxnSpPr>
        <p:spPr>
          <a:xfrm flipH="1">
            <a:off x="5181600" y="2551958"/>
            <a:ext cx="1268696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8620F136-CF49-41B1-B8D3-17DBA84DAC27}"/>
              </a:ext>
            </a:extLst>
          </p:cNvPr>
          <p:cNvCxnSpPr>
            <a:cxnSpLocks/>
          </p:cNvCxnSpPr>
          <p:nvPr/>
        </p:nvCxnSpPr>
        <p:spPr>
          <a:xfrm flipH="1">
            <a:off x="6450832" y="3350258"/>
            <a:ext cx="693858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20D33C7-5383-4EC5-B524-1C2A0F841BE3}"/>
              </a:ext>
            </a:extLst>
          </p:cNvPr>
          <p:cNvCxnSpPr>
            <a:cxnSpLocks/>
          </p:cNvCxnSpPr>
          <p:nvPr/>
        </p:nvCxnSpPr>
        <p:spPr>
          <a:xfrm flipH="1" flipV="1">
            <a:off x="6450296" y="2551958"/>
            <a:ext cx="536" cy="79830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A1821FA6-4361-4329-9599-11F62F7197F4}"/>
              </a:ext>
            </a:extLst>
          </p:cNvPr>
          <p:cNvCxnSpPr>
            <a:cxnSpLocks/>
          </p:cNvCxnSpPr>
          <p:nvPr/>
        </p:nvCxnSpPr>
        <p:spPr>
          <a:xfrm flipV="1">
            <a:off x="3382270" y="2553841"/>
            <a:ext cx="0" cy="182906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B16806-7A68-1BC0-FE6F-0D8B5329530F}"/>
              </a:ext>
            </a:extLst>
          </p:cNvPr>
          <p:cNvSpPr txBox="1">
            <a:spLocks/>
          </p:cNvSpPr>
          <p:nvPr/>
        </p:nvSpPr>
        <p:spPr>
          <a:xfrm>
            <a:off x="2145006" y="979653"/>
            <a:ext cx="1364266" cy="364841"/>
          </a:xfrm>
          <a:prstGeom prst="rect">
            <a:avLst/>
          </a:prstGeom>
        </p:spPr>
        <p:txBody>
          <a:bodyPr vert="horz" lIns="0" tIns="0" rIns="0" bIns="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solidFill>
                  <a:srgbClr val="CC00CC"/>
                </a:solidFill>
              </a:rPr>
              <a:t>multiplication</a:t>
            </a:r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E950CB24-0927-9AA3-A2EB-E62EFE1B424B}"/>
              </a:ext>
            </a:extLst>
          </p:cNvPr>
          <p:cNvSpPr/>
          <p:nvPr/>
        </p:nvSpPr>
        <p:spPr>
          <a:xfrm>
            <a:off x="1139084" y="1143018"/>
            <a:ext cx="1697691" cy="605882"/>
          </a:xfrm>
          <a:prstGeom prst="arc">
            <a:avLst>
              <a:gd name="adj1" fmla="val 11310228"/>
              <a:gd name="adj2" fmla="val 16591783"/>
            </a:avLst>
          </a:prstGeom>
          <a:ln w="19050">
            <a:solidFill>
              <a:srgbClr val="CC00CC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2181D8D-A2DF-B98C-53AF-8810833EDDC1}"/>
              </a:ext>
            </a:extLst>
          </p:cNvPr>
          <p:cNvSpPr txBox="1">
            <a:spLocks/>
          </p:cNvSpPr>
          <p:nvPr/>
        </p:nvSpPr>
        <p:spPr>
          <a:xfrm>
            <a:off x="4377048" y="1172513"/>
            <a:ext cx="741639" cy="364841"/>
          </a:xfrm>
          <a:prstGeom prst="rect">
            <a:avLst/>
          </a:prstGeom>
        </p:spPr>
        <p:txBody>
          <a:bodyPr vert="horz" lIns="0" tIns="0" rIns="0" bIns="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solidFill>
                  <a:srgbClr val="CC00CC"/>
                </a:solidFill>
              </a:rPr>
              <a:t>AND</a:t>
            </a:r>
          </a:p>
        </p:txBody>
      </p:sp>
      <p:sp>
        <p:nvSpPr>
          <p:cNvPr id="7" name="Arc 6">
            <a:extLst>
              <a:ext uri="{FF2B5EF4-FFF2-40B4-BE49-F238E27FC236}">
                <a16:creationId xmlns:a16="http://schemas.microsoft.com/office/drawing/2014/main" id="{F82D22D7-9681-9854-7037-BCD86500BC67}"/>
              </a:ext>
            </a:extLst>
          </p:cNvPr>
          <p:cNvSpPr/>
          <p:nvPr/>
        </p:nvSpPr>
        <p:spPr>
          <a:xfrm>
            <a:off x="2817503" y="1174919"/>
            <a:ext cx="1697691" cy="605882"/>
          </a:xfrm>
          <a:prstGeom prst="arc">
            <a:avLst>
              <a:gd name="adj1" fmla="val 14574189"/>
              <a:gd name="adj2" fmla="val 20556916"/>
            </a:avLst>
          </a:prstGeom>
          <a:ln w="19050">
            <a:solidFill>
              <a:srgbClr val="CC00CC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198D2A-62DA-FA20-638A-EF8626BCC7C8}"/>
              </a:ext>
            </a:extLst>
          </p:cNvPr>
          <p:cNvSpPr/>
          <p:nvPr/>
        </p:nvSpPr>
        <p:spPr>
          <a:xfrm>
            <a:off x="4978353" y="1412042"/>
            <a:ext cx="2314470" cy="1571920"/>
          </a:xfrm>
          <a:custGeom>
            <a:avLst/>
            <a:gdLst>
              <a:gd name="connsiteX0" fmla="*/ 0 w 2235200"/>
              <a:gd name="connsiteY0" fmla="*/ 0 h 1422400"/>
              <a:gd name="connsiteX1" fmla="*/ 1046480 w 2235200"/>
              <a:gd name="connsiteY1" fmla="*/ 284480 h 1422400"/>
              <a:gd name="connsiteX2" fmla="*/ 1717040 w 2235200"/>
              <a:gd name="connsiteY2" fmla="*/ 701040 h 1422400"/>
              <a:gd name="connsiteX3" fmla="*/ 2235200 w 2235200"/>
              <a:gd name="connsiteY3" fmla="*/ 1422400 h 142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35200" h="1422400">
                <a:moveTo>
                  <a:pt x="0" y="0"/>
                </a:moveTo>
                <a:cubicBezTo>
                  <a:pt x="380153" y="83820"/>
                  <a:pt x="760307" y="167640"/>
                  <a:pt x="1046480" y="284480"/>
                </a:cubicBezTo>
                <a:cubicBezTo>
                  <a:pt x="1332653" y="401320"/>
                  <a:pt x="1518920" y="511387"/>
                  <a:pt x="1717040" y="701040"/>
                </a:cubicBezTo>
                <a:cubicBezTo>
                  <a:pt x="1915160" y="890693"/>
                  <a:pt x="2075180" y="1156546"/>
                  <a:pt x="2235200" y="1422400"/>
                </a:cubicBezTo>
              </a:path>
            </a:pathLst>
          </a:custGeom>
          <a:noFill/>
          <a:ln>
            <a:solidFill>
              <a:srgbClr val="CC00CC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61DB11F-A80E-CAF4-879D-ED9EA258BEC2}"/>
              </a:ext>
            </a:extLst>
          </p:cNvPr>
          <p:cNvCxnSpPr>
            <a:cxnSpLocks/>
          </p:cNvCxnSpPr>
          <p:nvPr/>
        </p:nvCxnSpPr>
        <p:spPr>
          <a:xfrm>
            <a:off x="2560296" y="1628772"/>
            <a:ext cx="466171" cy="85260"/>
          </a:xfrm>
          <a:prstGeom prst="straightConnector1">
            <a:avLst/>
          </a:prstGeom>
          <a:ln w="22225">
            <a:solidFill>
              <a:srgbClr val="CC00CC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FA6F180-FD4B-6AA8-F2C8-64A38446389B}"/>
              </a:ext>
            </a:extLst>
          </p:cNvPr>
          <p:cNvSpPr txBox="1">
            <a:spLocks/>
          </p:cNvSpPr>
          <p:nvPr/>
        </p:nvSpPr>
        <p:spPr>
          <a:xfrm>
            <a:off x="3163789" y="1547331"/>
            <a:ext cx="995932" cy="364841"/>
          </a:xfrm>
          <a:prstGeom prst="rect">
            <a:avLst/>
          </a:prstGeom>
        </p:spPr>
        <p:txBody>
          <a:bodyPr vert="horz" lIns="0" tIns="0" rIns="0" bIns="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solidFill>
                  <a:srgbClr val="CC00CC"/>
                </a:solidFill>
              </a:rPr>
              <a:t>addition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65AA4124-BB82-3040-0091-1FE0E27F5E6F}"/>
              </a:ext>
            </a:extLst>
          </p:cNvPr>
          <p:cNvSpPr txBox="1">
            <a:spLocks/>
          </p:cNvSpPr>
          <p:nvPr/>
        </p:nvSpPr>
        <p:spPr>
          <a:xfrm>
            <a:off x="4461645" y="1676147"/>
            <a:ext cx="485784" cy="364841"/>
          </a:xfrm>
          <a:prstGeom prst="rect">
            <a:avLst/>
          </a:prstGeom>
        </p:spPr>
        <p:txBody>
          <a:bodyPr vert="horz" lIns="0" tIns="0" rIns="0" bIns="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solidFill>
                  <a:srgbClr val="CC00CC"/>
                </a:solidFill>
              </a:rPr>
              <a:t>OR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B9DB624-2743-520D-686E-DA52CA267AB8}"/>
              </a:ext>
            </a:extLst>
          </p:cNvPr>
          <p:cNvCxnSpPr>
            <a:cxnSpLocks/>
          </p:cNvCxnSpPr>
          <p:nvPr/>
        </p:nvCxnSpPr>
        <p:spPr>
          <a:xfrm>
            <a:off x="4083843" y="1813808"/>
            <a:ext cx="320040" cy="54864"/>
          </a:xfrm>
          <a:prstGeom prst="straightConnector1">
            <a:avLst/>
          </a:prstGeom>
          <a:ln w="22225">
            <a:solidFill>
              <a:srgbClr val="CC00CC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ED6680F-2AF2-7461-C5D7-44BD4E3F94A9}"/>
              </a:ext>
            </a:extLst>
          </p:cNvPr>
          <p:cNvCxnSpPr>
            <a:cxnSpLocks/>
          </p:cNvCxnSpPr>
          <p:nvPr/>
        </p:nvCxnSpPr>
        <p:spPr>
          <a:xfrm>
            <a:off x="4685151" y="2016003"/>
            <a:ext cx="62716" cy="233747"/>
          </a:xfrm>
          <a:prstGeom prst="straightConnector1">
            <a:avLst/>
          </a:prstGeom>
          <a:ln w="22225">
            <a:solidFill>
              <a:srgbClr val="CC00CC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9898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/>
      <p:bldP spid="55" grpId="0"/>
      <p:bldP spid="35" grpId="0"/>
      <p:bldP spid="47" grpId="0" animBg="1"/>
      <p:bldP spid="52" grpId="0" animBg="1"/>
      <p:bldP spid="53" grpId="0"/>
      <p:bldP spid="54" grpId="0"/>
      <p:bldP spid="56" grpId="0"/>
      <p:bldP spid="92" grpId="0" animBg="1"/>
      <p:bldP spid="3" grpId="0"/>
      <p:bldP spid="3" grpId="1"/>
      <p:bldP spid="4" grpId="0" animBg="1"/>
      <p:bldP spid="4" grpId="1" animBg="1"/>
      <p:bldP spid="6" grpId="0"/>
      <p:bldP spid="6" grpId="1"/>
      <p:bldP spid="7" grpId="0" animBg="1"/>
      <p:bldP spid="7" grpId="1" animBg="1"/>
      <p:bldP spid="9" grpId="0" animBg="1"/>
      <p:bldP spid="9" grpId="1" animBg="1"/>
      <p:bldP spid="13" grpId="0"/>
      <p:bldP spid="13" grpId="1"/>
      <p:bldP spid="16" grpId="0"/>
      <p:bldP spid="16" grpId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04BD-4D2C-4B9D-A032-08FF665BF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Problem 4: Write the POS formulation for this truth table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4038F-499C-47BB-BF48-0B3367252A40}"/>
              </a:ext>
            </a:extLst>
          </p:cNvPr>
          <p:cNvSpPr txBox="1"/>
          <p:nvPr/>
        </p:nvSpPr>
        <p:spPr>
          <a:xfrm>
            <a:off x="315468" y="1417638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16B20D-E60B-4CAA-BEE4-D518BA6315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487974"/>
              </p:ext>
            </p:extLst>
          </p:nvPr>
        </p:nvGraphicFramePr>
        <p:xfrm>
          <a:off x="457200" y="2086711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FA58E-838A-DC83-F42F-99B07B197532}"/>
              </a:ext>
            </a:extLst>
          </p:cNvPr>
          <p:cNvSpPr txBox="1">
            <a:spLocks/>
          </p:cNvSpPr>
          <p:nvPr/>
        </p:nvSpPr>
        <p:spPr>
          <a:xfrm>
            <a:off x="2743803" y="2063969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NOT gates, OR gates and an AND gate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B04B5F1-2725-CD34-2D53-875EB764F702}"/>
              </a:ext>
            </a:extLst>
          </p:cNvPr>
          <p:cNvSpPr txBox="1">
            <a:spLocks/>
          </p:cNvSpPr>
          <p:nvPr/>
        </p:nvSpPr>
        <p:spPr>
          <a:xfrm>
            <a:off x="2737583" y="3177116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Draw a circuit that implements the function using only NOT gates and NOR gates</a:t>
            </a:r>
            <a:endParaRPr lang="en-US" sz="28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9897DF0-8680-C9BF-6242-10564C45C3E2}"/>
              </a:ext>
            </a:extLst>
          </p:cNvPr>
          <p:cNvSpPr txBox="1">
            <a:spLocks/>
          </p:cNvSpPr>
          <p:nvPr/>
        </p:nvSpPr>
        <p:spPr>
          <a:xfrm>
            <a:off x="2737583" y="4349969"/>
            <a:ext cx="6264021" cy="1007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Write the function as it is implemented by the second circuit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26594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2896E-796A-4CAD-987A-196C2B196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53F13-04B7-4B6E-A61A-79BF6BB29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029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Understanding Product of Sums</a:t>
            </a:r>
          </a:p>
        </p:txBody>
      </p: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C2C218D0-198B-401C-994D-233E17E172FB}"/>
              </a:ext>
            </a:extLst>
          </p:cNvPr>
          <p:cNvSpPr txBox="1">
            <a:spLocks/>
          </p:cNvSpPr>
          <p:nvPr/>
        </p:nvSpPr>
        <p:spPr>
          <a:xfrm>
            <a:off x="704779" y="1239246"/>
            <a:ext cx="2863921" cy="850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dirty="0"/>
              <a:t>Is Tony awake?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18906B5A-E54D-46FA-ACD0-C5CAAB614DB5}"/>
              </a:ext>
            </a:extLst>
          </p:cNvPr>
          <p:cNvSpPr txBox="1">
            <a:spLocks/>
          </p:cNvSpPr>
          <p:nvPr/>
        </p:nvSpPr>
        <p:spPr>
          <a:xfrm>
            <a:off x="704779" y="2864794"/>
            <a:ext cx="3565561" cy="850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solidFill>
                  <a:srgbClr val="0070C0"/>
                </a:solidFill>
              </a:rPr>
              <a:t>At the grocery store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591A1CDD-0D08-4ED1-9908-285506418A7B}"/>
              </a:ext>
            </a:extLst>
          </p:cNvPr>
          <p:cNvSpPr txBox="1">
            <a:spLocks/>
          </p:cNvSpPr>
          <p:nvPr/>
        </p:nvSpPr>
        <p:spPr>
          <a:xfrm>
            <a:off x="704779" y="3671286"/>
            <a:ext cx="2771882" cy="850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solidFill>
                  <a:srgbClr val="0070C0"/>
                </a:solidFill>
              </a:rPr>
              <a:t>At the movies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274311B1-E168-493E-8270-CBB72822C9A9}"/>
              </a:ext>
            </a:extLst>
          </p:cNvPr>
          <p:cNvSpPr txBox="1">
            <a:spLocks/>
          </p:cNvSpPr>
          <p:nvPr/>
        </p:nvSpPr>
        <p:spPr>
          <a:xfrm>
            <a:off x="704779" y="4472651"/>
            <a:ext cx="3051141" cy="850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solidFill>
                  <a:srgbClr val="0070C0"/>
                </a:solidFill>
              </a:rPr>
              <a:t>At a friend’s house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68869680-10B6-45E9-9A25-F44E78ADBEF7}"/>
              </a:ext>
            </a:extLst>
          </p:cNvPr>
          <p:cNvSpPr txBox="1">
            <a:spLocks/>
          </p:cNvSpPr>
          <p:nvPr/>
        </p:nvSpPr>
        <p:spPr>
          <a:xfrm>
            <a:off x="704779" y="5279143"/>
            <a:ext cx="2168561" cy="850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solidFill>
                  <a:srgbClr val="0070C0"/>
                </a:solidFill>
              </a:rPr>
              <a:t>At the park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B59C1541-227D-437A-8F78-9C59BC98F422}"/>
              </a:ext>
            </a:extLst>
          </p:cNvPr>
          <p:cNvSpPr txBox="1">
            <a:spLocks/>
          </p:cNvSpPr>
          <p:nvPr/>
        </p:nvSpPr>
        <p:spPr>
          <a:xfrm>
            <a:off x="3935132" y="2891157"/>
            <a:ext cx="2073382" cy="850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solidFill>
                  <a:srgbClr val="0070C0"/>
                </a:solidFill>
              </a:rPr>
              <a:t>At the mall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F264ABD1-46E2-40A3-BC8C-84C87B8D44D8}"/>
              </a:ext>
            </a:extLst>
          </p:cNvPr>
          <p:cNvSpPr txBox="1">
            <a:spLocks/>
          </p:cNvSpPr>
          <p:nvPr/>
        </p:nvSpPr>
        <p:spPr>
          <a:xfrm>
            <a:off x="3935132" y="3682204"/>
            <a:ext cx="2301982" cy="850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solidFill>
                  <a:srgbClr val="0070C0"/>
                </a:solidFill>
              </a:rPr>
              <a:t>Out for a walk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883DA7E5-63DE-4EA4-B351-6342F8EBE59E}"/>
              </a:ext>
            </a:extLst>
          </p:cNvPr>
          <p:cNvSpPr txBox="1">
            <a:spLocks/>
          </p:cNvSpPr>
          <p:nvPr/>
        </p:nvSpPr>
        <p:spPr>
          <a:xfrm>
            <a:off x="3935132" y="4472651"/>
            <a:ext cx="1717782" cy="850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solidFill>
                  <a:srgbClr val="0070C0"/>
                </a:solidFill>
              </a:rPr>
              <a:t>At work</a:t>
            </a:r>
          </a:p>
        </p:txBody>
      </p:sp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12687FC5-5FD9-4699-A338-41504C2EFB65}"/>
              </a:ext>
            </a:extLst>
          </p:cNvPr>
          <p:cNvSpPr txBox="1">
            <a:spLocks/>
          </p:cNvSpPr>
          <p:nvPr/>
        </p:nvSpPr>
        <p:spPr>
          <a:xfrm>
            <a:off x="3940775" y="5263698"/>
            <a:ext cx="2352782" cy="850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solidFill>
                  <a:srgbClr val="0070C0"/>
                </a:solidFill>
              </a:rPr>
              <a:t>At the library</a:t>
            </a:r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ED4D7DFC-8519-4F60-AE24-0250197D7B7B}"/>
              </a:ext>
            </a:extLst>
          </p:cNvPr>
          <p:cNvSpPr txBox="1">
            <a:spLocks/>
          </p:cNvSpPr>
          <p:nvPr/>
        </p:nvSpPr>
        <p:spPr>
          <a:xfrm>
            <a:off x="6934200" y="2938826"/>
            <a:ext cx="1752600" cy="850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solidFill>
                  <a:srgbClr val="CC00CC"/>
                </a:solidFill>
              </a:rPr>
              <a:t>In his bed</a:t>
            </a:r>
          </a:p>
        </p:txBody>
      </p: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2EA34DF8-45A9-4DD3-BFEC-B400B13787B7}"/>
              </a:ext>
            </a:extLst>
          </p:cNvPr>
          <p:cNvSpPr txBox="1">
            <a:spLocks/>
          </p:cNvSpPr>
          <p:nvPr/>
        </p:nvSpPr>
        <p:spPr>
          <a:xfrm>
            <a:off x="6934200" y="4103761"/>
            <a:ext cx="1752600" cy="10897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solidFill>
                  <a:srgbClr val="CC00CC"/>
                </a:solidFill>
              </a:rPr>
              <a:t>Laying on his couch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1F7D517-F7FF-4211-BD83-F67FA97AF749}"/>
              </a:ext>
            </a:extLst>
          </p:cNvPr>
          <p:cNvGrpSpPr/>
          <p:nvPr/>
        </p:nvGrpSpPr>
        <p:grpSpPr>
          <a:xfrm>
            <a:off x="704779" y="2036925"/>
            <a:ext cx="4948135" cy="850405"/>
            <a:chOff x="704779" y="2036925"/>
            <a:chExt cx="4692721" cy="850405"/>
          </a:xfrm>
        </p:grpSpPr>
        <p:sp>
          <p:nvSpPr>
            <p:cNvPr id="26" name="Content Placeholder 2">
              <a:extLst>
                <a:ext uri="{FF2B5EF4-FFF2-40B4-BE49-F238E27FC236}">
                  <a16:creationId xmlns:a16="http://schemas.microsoft.com/office/drawing/2014/main" id="{1B679405-F659-4639-B064-6DC0F46A1BC0}"/>
                </a:ext>
              </a:extLst>
            </p:cNvPr>
            <p:cNvSpPr txBox="1">
              <a:spLocks/>
            </p:cNvSpPr>
            <p:nvPr/>
          </p:nvSpPr>
          <p:spPr>
            <a:xfrm>
              <a:off x="704779" y="2036925"/>
              <a:ext cx="4692721" cy="85040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50000"/>
                </a:lnSpc>
                <a:buNone/>
              </a:pPr>
              <a:r>
                <a:rPr lang="en-US" sz="3000" dirty="0">
                  <a:solidFill>
                    <a:srgbClr val="0070C0"/>
                  </a:solidFill>
                </a:rPr>
                <a:t>If Tony is awake, he would be: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2336BFF-70F5-4523-A46F-20EEF01F1D71}"/>
                </a:ext>
              </a:extLst>
            </p:cNvPr>
            <p:cNvCxnSpPr/>
            <p:nvPr/>
          </p:nvCxnSpPr>
          <p:spPr>
            <a:xfrm>
              <a:off x="774700" y="2755556"/>
              <a:ext cx="4489223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3A5AB7BF-3BD7-45F3-94AE-4178FA365523}"/>
              </a:ext>
            </a:extLst>
          </p:cNvPr>
          <p:cNvGrpSpPr/>
          <p:nvPr/>
        </p:nvGrpSpPr>
        <p:grpSpPr>
          <a:xfrm>
            <a:off x="6275214" y="1432125"/>
            <a:ext cx="2843386" cy="1383551"/>
            <a:chOff x="6275214" y="1432125"/>
            <a:chExt cx="2843386" cy="1383551"/>
          </a:xfrm>
        </p:grpSpPr>
        <p:sp>
          <p:nvSpPr>
            <p:cNvPr id="51" name="Content Placeholder 2">
              <a:extLst>
                <a:ext uri="{FF2B5EF4-FFF2-40B4-BE49-F238E27FC236}">
                  <a16:creationId xmlns:a16="http://schemas.microsoft.com/office/drawing/2014/main" id="{2C19BD00-E7A8-4F10-A335-ABA57A50DF36}"/>
                </a:ext>
              </a:extLst>
            </p:cNvPr>
            <p:cNvSpPr txBox="1">
              <a:spLocks/>
            </p:cNvSpPr>
            <p:nvPr/>
          </p:nvSpPr>
          <p:spPr>
            <a:xfrm>
              <a:off x="6275214" y="1432125"/>
              <a:ext cx="2843386" cy="138355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50000"/>
                </a:lnSpc>
                <a:buNone/>
              </a:pPr>
              <a:r>
                <a:rPr lang="en-US" dirty="0">
                  <a:solidFill>
                    <a:srgbClr val="CC00CC"/>
                  </a:solidFill>
                </a:rPr>
                <a:t>If Tony is asleep, he would be: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BC03986-7404-45A4-AAB1-05C0B8336B92}"/>
                </a:ext>
              </a:extLst>
            </p:cNvPr>
            <p:cNvCxnSpPr/>
            <p:nvPr/>
          </p:nvCxnSpPr>
          <p:spPr>
            <a:xfrm>
              <a:off x="6400800" y="2754239"/>
              <a:ext cx="2438400" cy="0"/>
            </a:xfrm>
            <a:prstGeom prst="line">
              <a:avLst/>
            </a:prstGeom>
            <a:ln w="19050">
              <a:solidFill>
                <a:srgbClr val="CC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F38D3DA-B68D-48A8-A4E5-7A4867260D40}"/>
              </a:ext>
            </a:extLst>
          </p:cNvPr>
          <p:cNvGrpSpPr/>
          <p:nvPr/>
        </p:nvGrpSpPr>
        <p:grpSpPr>
          <a:xfrm>
            <a:off x="6934200" y="3188887"/>
            <a:ext cx="1676400" cy="350282"/>
            <a:chOff x="6934200" y="3188887"/>
            <a:chExt cx="1676400" cy="350282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CC5AC3F-D934-4BB2-B9B6-B07B974F47F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934200" y="3188887"/>
              <a:ext cx="1676400" cy="350282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210F7CB-0583-495A-93B9-D5AC92A4877E}"/>
                </a:ext>
              </a:extLst>
            </p:cNvPr>
            <p:cNvCxnSpPr>
              <a:cxnSpLocks/>
            </p:cNvCxnSpPr>
            <p:nvPr/>
          </p:nvCxnSpPr>
          <p:spPr>
            <a:xfrm>
              <a:off x="6934200" y="3188887"/>
              <a:ext cx="1676400" cy="350282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E2B0552A-F75B-4FC9-89A0-3C252F5C0B37}"/>
              </a:ext>
            </a:extLst>
          </p:cNvPr>
          <p:cNvGrpSpPr/>
          <p:nvPr/>
        </p:nvGrpSpPr>
        <p:grpSpPr>
          <a:xfrm>
            <a:off x="6934200" y="4298373"/>
            <a:ext cx="1447800" cy="850405"/>
            <a:chOff x="6934200" y="3188887"/>
            <a:chExt cx="1676400" cy="350282"/>
          </a:xfrm>
        </p:grpSpPr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10E4D5E2-24BE-40EE-89D5-C1405CC053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934200" y="3188887"/>
              <a:ext cx="1676400" cy="350282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6076054-E024-4D8A-8ED5-9B6195E22C22}"/>
                </a:ext>
              </a:extLst>
            </p:cNvPr>
            <p:cNvCxnSpPr>
              <a:cxnSpLocks/>
            </p:cNvCxnSpPr>
            <p:nvPr/>
          </p:nvCxnSpPr>
          <p:spPr>
            <a:xfrm>
              <a:off x="6934200" y="3188887"/>
              <a:ext cx="1676400" cy="350282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Oval 15">
            <a:extLst>
              <a:ext uri="{FF2B5EF4-FFF2-40B4-BE49-F238E27FC236}">
                <a16:creationId xmlns:a16="http://schemas.microsoft.com/office/drawing/2014/main" id="{4B0E9253-B6BB-4599-A727-926498C388F4}"/>
              </a:ext>
            </a:extLst>
          </p:cNvPr>
          <p:cNvSpPr/>
          <p:nvPr/>
        </p:nvSpPr>
        <p:spPr>
          <a:xfrm>
            <a:off x="1066800" y="1995503"/>
            <a:ext cx="2257318" cy="963440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Content Placeholder 2">
            <a:extLst>
              <a:ext uri="{FF2B5EF4-FFF2-40B4-BE49-F238E27FC236}">
                <a16:creationId xmlns:a16="http://schemas.microsoft.com/office/drawing/2014/main" id="{2BC629B3-CB07-47F7-A39D-FE919863ADB7}"/>
              </a:ext>
            </a:extLst>
          </p:cNvPr>
          <p:cNvSpPr txBox="1">
            <a:spLocks/>
          </p:cNvSpPr>
          <p:nvPr/>
        </p:nvSpPr>
        <p:spPr>
          <a:xfrm>
            <a:off x="1425620" y="3364028"/>
            <a:ext cx="600169" cy="57728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0070C0"/>
                </a:solidFill>
              </a:rPr>
              <a:t>or</a:t>
            </a:r>
          </a:p>
        </p:txBody>
      </p:sp>
      <p:sp>
        <p:nvSpPr>
          <p:cNvPr id="63" name="Content Placeholder 2">
            <a:extLst>
              <a:ext uri="{FF2B5EF4-FFF2-40B4-BE49-F238E27FC236}">
                <a16:creationId xmlns:a16="http://schemas.microsoft.com/office/drawing/2014/main" id="{7CE89217-B58A-48E2-B47B-06C9BD171159}"/>
              </a:ext>
            </a:extLst>
          </p:cNvPr>
          <p:cNvSpPr txBox="1">
            <a:spLocks/>
          </p:cNvSpPr>
          <p:nvPr/>
        </p:nvSpPr>
        <p:spPr>
          <a:xfrm>
            <a:off x="1405085" y="4154795"/>
            <a:ext cx="600169" cy="57728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0070C0"/>
                </a:solidFill>
              </a:rPr>
              <a:t>or</a:t>
            </a:r>
          </a:p>
        </p:txBody>
      </p:sp>
      <p:sp>
        <p:nvSpPr>
          <p:cNvPr id="64" name="Content Placeholder 2">
            <a:extLst>
              <a:ext uri="{FF2B5EF4-FFF2-40B4-BE49-F238E27FC236}">
                <a16:creationId xmlns:a16="http://schemas.microsoft.com/office/drawing/2014/main" id="{D9C2DBD1-17B1-4985-B22B-F10437548363}"/>
              </a:ext>
            </a:extLst>
          </p:cNvPr>
          <p:cNvSpPr txBox="1">
            <a:spLocks/>
          </p:cNvSpPr>
          <p:nvPr/>
        </p:nvSpPr>
        <p:spPr>
          <a:xfrm>
            <a:off x="1393428" y="4974775"/>
            <a:ext cx="600169" cy="57728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0070C0"/>
                </a:solidFill>
              </a:rPr>
              <a:t>or</a:t>
            </a:r>
          </a:p>
        </p:txBody>
      </p:sp>
      <p:sp>
        <p:nvSpPr>
          <p:cNvPr id="65" name="Content Placeholder 2">
            <a:extLst>
              <a:ext uri="{FF2B5EF4-FFF2-40B4-BE49-F238E27FC236}">
                <a16:creationId xmlns:a16="http://schemas.microsoft.com/office/drawing/2014/main" id="{D1E6EC1C-1424-4861-9277-C494758BA667}"/>
              </a:ext>
            </a:extLst>
          </p:cNvPr>
          <p:cNvSpPr txBox="1">
            <a:spLocks/>
          </p:cNvSpPr>
          <p:nvPr/>
        </p:nvSpPr>
        <p:spPr>
          <a:xfrm>
            <a:off x="4558634" y="2670300"/>
            <a:ext cx="600169" cy="57728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0070C0"/>
                </a:solidFill>
              </a:rPr>
              <a:t>or</a:t>
            </a:r>
          </a:p>
        </p:txBody>
      </p:sp>
      <p:sp>
        <p:nvSpPr>
          <p:cNvPr id="66" name="Content Placeholder 2">
            <a:extLst>
              <a:ext uri="{FF2B5EF4-FFF2-40B4-BE49-F238E27FC236}">
                <a16:creationId xmlns:a16="http://schemas.microsoft.com/office/drawing/2014/main" id="{D023DCE1-D480-430F-A0A8-753514FEB9F8}"/>
              </a:ext>
            </a:extLst>
          </p:cNvPr>
          <p:cNvSpPr txBox="1">
            <a:spLocks/>
          </p:cNvSpPr>
          <p:nvPr/>
        </p:nvSpPr>
        <p:spPr>
          <a:xfrm>
            <a:off x="4558633" y="3415263"/>
            <a:ext cx="600169" cy="57728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0070C0"/>
                </a:solidFill>
              </a:rPr>
              <a:t>or</a:t>
            </a:r>
          </a:p>
        </p:txBody>
      </p:sp>
      <p:sp>
        <p:nvSpPr>
          <p:cNvPr id="67" name="Content Placeholder 2">
            <a:extLst>
              <a:ext uri="{FF2B5EF4-FFF2-40B4-BE49-F238E27FC236}">
                <a16:creationId xmlns:a16="http://schemas.microsoft.com/office/drawing/2014/main" id="{22B64394-3B90-44E7-9D35-25C7EE3F7143}"/>
              </a:ext>
            </a:extLst>
          </p:cNvPr>
          <p:cNvSpPr txBox="1">
            <a:spLocks/>
          </p:cNvSpPr>
          <p:nvPr/>
        </p:nvSpPr>
        <p:spPr>
          <a:xfrm>
            <a:off x="4529710" y="4210643"/>
            <a:ext cx="600169" cy="57728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0070C0"/>
                </a:solidFill>
              </a:rPr>
              <a:t>or</a:t>
            </a:r>
          </a:p>
        </p:txBody>
      </p: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D4A0C825-609A-4E03-B60C-B268DE66490B}"/>
              </a:ext>
            </a:extLst>
          </p:cNvPr>
          <p:cNvSpPr txBox="1">
            <a:spLocks/>
          </p:cNvSpPr>
          <p:nvPr/>
        </p:nvSpPr>
        <p:spPr>
          <a:xfrm>
            <a:off x="4523270" y="5001690"/>
            <a:ext cx="600169" cy="57728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0070C0"/>
                </a:solidFill>
              </a:rPr>
              <a:t>or</a:t>
            </a:r>
          </a:p>
        </p:txBody>
      </p:sp>
      <p:sp>
        <p:nvSpPr>
          <p:cNvPr id="69" name="Content Placeholder 2">
            <a:extLst>
              <a:ext uri="{FF2B5EF4-FFF2-40B4-BE49-F238E27FC236}">
                <a16:creationId xmlns:a16="http://schemas.microsoft.com/office/drawing/2014/main" id="{0D1BC1F3-46C8-4449-AD4F-C756518B78D5}"/>
              </a:ext>
            </a:extLst>
          </p:cNvPr>
          <p:cNvSpPr txBox="1">
            <a:spLocks/>
          </p:cNvSpPr>
          <p:nvPr/>
        </p:nvSpPr>
        <p:spPr>
          <a:xfrm>
            <a:off x="7096738" y="3560504"/>
            <a:ext cx="600169" cy="57728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solidFill>
                  <a:srgbClr val="CC00CC"/>
                </a:solidFill>
              </a:rPr>
              <a:t>or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9FA23CE-ABC1-493F-9AD8-3058B0B4C73C}"/>
              </a:ext>
            </a:extLst>
          </p:cNvPr>
          <p:cNvGrpSpPr/>
          <p:nvPr/>
        </p:nvGrpSpPr>
        <p:grpSpPr>
          <a:xfrm>
            <a:off x="3568700" y="1025241"/>
            <a:ext cx="2843386" cy="886716"/>
            <a:chOff x="3586768" y="944703"/>
            <a:chExt cx="2843386" cy="886716"/>
          </a:xfrm>
        </p:grpSpPr>
        <p:sp>
          <p:nvSpPr>
            <p:cNvPr id="71" name="Content Placeholder 2">
              <a:extLst>
                <a:ext uri="{FF2B5EF4-FFF2-40B4-BE49-F238E27FC236}">
                  <a16:creationId xmlns:a16="http://schemas.microsoft.com/office/drawing/2014/main" id="{5ADC8406-FA0C-4C29-AAAC-6032D96FFBA8}"/>
                </a:ext>
              </a:extLst>
            </p:cNvPr>
            <p:cNvSpPr txBox="1">
              <a:spLocks/>
            </p:cNvSpPr>
            <p:nvPr/>
          </p:nvSpPr>
          <p:spPr>
            <a:xfrm>
              <a:off x="3586768" y="944703"/>
              <a:ext cx="2843386" cy="88671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50000"/>
                </a:lnSpc>
                <a:buNone/>
              </a:pPr>
              <a:r>
                <a:rPr lang="en-US" dirty="0">
                  <a:solidFill>
                    <a:srgbClr val="CC00CC"/>
                  </a:solidFill>
                </a:rPr>
                <a:t>asleep = </a:t>
              </a:r>
              <a:r>
                <a:rPr lang="en-US" dirty="0"/>
                <a:t>awake</a:t>
              </a:r>
              <a:r>
                <a:rPr lang="en-US" dirty="0">
                  <a:solidFill>
                    <a:srgbClr val="CC00CC"/>
                  </a:solidFill>
                </a:rPr>
                <a:t> </a:t>
              </a:r>
            </a:p>
          </p:txBody>
        </p: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EA464815-6857-4D1D-BBBB-FC6DC6B546A4}"/>
                </a:ext>
              </a:extLst>
            </p:cNvPr>
            <p:cNvCxnSpPr/>
            <p:nvPr/>
          </p:nvCxnSpPr>
          <p:spPr>
            <a:xfrm>
              <a:off x="5158802" y="1208375"/>
              <a:ext cx="10058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91326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2" grpId="0"/>
      <p:bldP spid="35" grpId="0"/>
      <p:bldP spid="38" grpId="0"/>
      <p:bldP spid="50" grpId="0"/>
      <p:bldP spid="54" grpId="0"/>
      <p:bldP spid="56" grpId="0"/>
      <p:bldP spid="16" grpId="0" animBg="1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rmAutofit/>
          </a:bodyPr>
          <a:lstStyle/>
          <a:p>
            <a:r>
              <a:rPr lang="en-US" dirty="0"/>
              <a:t>Example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1C01D5-80D4-40F2-86F3-561A47ECB313}"/>
              </a:ext>
            </a:extLst>
          </p:cNvPr>
          <p:cNvSpPr txBox="1"/>
          <p:nvPr/>
        </p:nvSpPr>
        <p:spPr>
          <a:xfrm>
            <a:off x="-21771" y="745657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/>
        </p:nvGraphicFramePr>
        <p:xfrm>
          <a:off x="239568" y="1369865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13" name="Oval 12">
            <a:extLst>
              <a:ext uri="{FF2B5EF4-FFF2-40B4-BE49-F238E27FC236}">
                <a16:creationId xmlns:a16="http://schemas.microsoft.com/office/drawing/2014/main" id="{10DE68BE-B6C5-4B4F-AC31-A5D3AE7E8397}"/>
              </a:ext>
            </a:extLst>
          </p:cNvPr>
          <p:cNvSpPr/>
          <p:nvPr/>
        </p:nvSpPr>
        <p:spPr>
          <a:xfrm>
            <a:off x="119959" y="2294599"/>
            <a:ext cx="2121547" cy="364653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9FC991A-908C-4ED1-88FB-4D81153141D8}"/>
              </a:ext>
            </a:extLst>
          </p:cNvPr>
          <p:cNvSpPr/>
          <p:nvPr/>
        </p:nvSpPr>
        <p:spPr>
          <a:xfrm>
            <a:off x="217445" y="3657490"/>
            <a:ext cx="2121547" cy="36465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4D0AAF1-EF16-4A1F-9263-ADD37A60DF2E}"/>
              </a:ext>
            </a:extLst>
          </p:cNvPr>
          <p:cNvCxnSpPr>
            <a:cxnSpLocks/>
          </p:cNvCxnSpPr>
          <p:nvPr/>
        </p:nvCxnSpPr>
        <p:spPr>
          <a:xfrm flipH="1">
            <a:off x="6553200" y="1660284"/>
            <a:ext cx="140645" cy="1462406"/>
          </a:xfrm>
          <a:prstGeom prst="straightConnector1">
            <a:avLst/>
          </a:prstGeom>
          <a:ln w="22225">
            <a:solidFill>
              <a:srgbClr val="7030A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8C61705-3E20-41A2-BC37-18EE9F83D714}"/>
              </a:ext>
            </a:extLst>
          </p:cNvPr>
          <p:cNvCxnSpPr>
            <a:cxnSpLocks/>
          </p:cNvCxnSpPr>
          <p:nvPr/>
        </p:nvCxnSpPr>
        <p:spPr>
          <a:xfrm flipH="1" flipV="1">
            <a:off x="2443273" y="3894733"/>
            <a:ext cx="833512" cy="369311"/>
          </a:xfrm>
          <a:prstGeom prst="straightConnector1">
            <a:avLst/>
          </a:prstGeom>
          <a:ln w="2222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57F7E06-BB1B-4783-9B6D-EBA6B2773AEF}"/>
              </a:ext>
            </a:extLst>
          </p:cNvPr>
          <p:cNvGrpSpPr/>
          <p:nvPr/>
        </p:nvGrpSpPr>
        <p:grpSpPr>
          <a:xfrm>
            <a:off x="3336358" y="3122690"/>
            <a:ext cx="4191000" cy="646331"/>
            <a:chOff x="1789644" y="5599411"/>
            <a:chExt cx="4191000" cy="646331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A239F6B7-21D8-4E5E-A156-7ADCC0353254}"/>
                </a:ext>
              </a:extLst>
            </p:cNvPr>
            <p:cNvGrpSpPr/>
            <p:nvPr/>
          </p:nvGrpSpPr>
          <p:grpSpPr>
            <a:xfrm>
              <a:off x="1789644" y="5599411"/>
              <a:ext cx="4191000" cy="646331"/>
              <a:chOff x="1789644" y="4215740"/>
              <a:chExt cx="4191000" cy="646331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E9DCAB4D-E76C-407B-A936-C1EF6F4E7CFF}"/>
                  </a:ext>
                </a:extLst>
              </p:cNvPr>
              <p:cNvSpPr txBox="1"/>
              <p:nvPr/>
            </p:nvSpPr>
            <p:spPr>
              <a:xfrm>
                <a:off x="1789644" y="4215740"/>
                <a:ext cx="4191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f =</a:t>
                </a:r>
                <a:r>
                  <a:rPr lang="en-US" sz="3600" dirty="0">
                    <a:solidFill>
                      <a:srgbClr val="FF0000"/>
                    </a:solidFill>
                  </a:rPr>
                  <a:t>(x + y+ z)</a:t>
                </a:r>
                <a:r>
                  <a:rPr lang="en-US" sz="3600" dirty="0"/>
                  <a:t>*</a:t>
                </a:r>
                <a:r>
                  <a:rPr lang="en-US" sz="3600" dirty="0">
                    <a:solidFill>
                      <a:srgbClr val="7030A0"/>
                    </a:solidFill>
                  </a:rPr>
                  <a:t>(x +y + z)</a:t>
                </a:r>
                <a:endParaRPr lang="en-US" sz="3600" baseline="-25000" dirty="0">
                  <a:solidFill>
                    <a:srgbClr val="7030A0"/>
                  </a:solidFill>
                </a:endParaRPr>
              </a:p>
            </p:txBody>
          </p: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745882F9-B29A-4D0B-9B57-64D7E878A761}"/>
                  </a:ext>
                </a:extLst>
              </p:cNvPr>
              <p:cNvCxnSpPr/>
              <p:nvPr/>
            </p:nvCxnSpPr>
            <p:spPr>
              <a:xfrm>
                <a:off x="2513381" y="4409835"/>
                <a:ext cx="228600" cy="0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4217BC4-B685-428C-B03C-EF07A90BD6EC}"/>
                </a:ext>
              </a:extLst>
            </p:cNvPr>
            <p:cNvCxnSpPr/>
            <p:nvPr/>
          </p:nvCxnSpPr>
          <p:spPr>
            <a:xfrm>
              <a:off x="5447243" y="5761866"/>
              <a:ext cx="228600" cy="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04CD2B49-C003-423D-9C39-3C157235D347}"/>
              </a:ext>
            </a:extLst>
          </p:cNvPr>
          <p:cNvSpPr txBox="1">
            <a:spLocks/>
          </p:cNvSpPr>
          <p:nvPr/>
        </p:nvSpPr>
        <p:spPr>
          <a:xfrm>
            <a:off x="6231956" y="1019329"/>
            <a:ext cx="2720207" cy="807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7030A0"/>
                </a:solidFill>
              </a:rPr>
              <a:t>If this is true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12423ECB-DEB8-4F4A-B045-04311359396F}"/>
              </a:ext>
            </a:extLst>
          </p:cNvPr>
          <p:cNvSpPr txBox="1">
            <a:spLocks/>
          </p:cNvSpPr>
          <p:nvPr/>
        </p:nvSpPr>
        <p:spPr>
          <a:xfrm>
            <a:off x="2318696" y="4695756"/>
            <a:ext cx="6826294" cy="56740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If the inputs do not match the first line with an output of 0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D4A8A437-B015-46AF-8F32-E8065E9BBB09}"/>
              </a:ext>
            </a:extLst>
          </p:cNvPr>
          <p:cNvSpPr txBox="1">
            <a:spLocks/>
          </p:cNvSpPr>
          <p:nvPr/>
        </p:nvSpPr>
        <p:spPr>
          <a:xfrm>
            <a:off x="4872410" y="3720579"/>
            <a:ext cx="2121547" cy="616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FF0000"/>
                </a:solidFill>
              </a:rPr>
              <a:t>If this is true,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8AB689B3-06E5-4529-A578-950AD7EF9C64}"/>
              </a:ext>
            </a:extLst>
          </p:cNvPr>
          <p:cNvSpPr txBox="1">
            <a:spLocks/>
          </p:cNvSpPr>
          <p:nvPr/>
        </p:nvSpPr>
        <p:spPr>
          <a:xfrm>
            <a:off x="2383238" y="4986365"/>
            <a:ext cx="6826294" cy="112597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n-US" sz="2400" dirty="0">
                <a:solidFill>
                  <a:srgbClr val="0070C0"/>
                </a:solidFill>
              </a:rPr>
              <a:t>and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70C0"/>
                </a:solidFill>
              </a:rPr>
              <a:t>if the inputs do not match the second line with an output of 0,  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06D7F503-996E-4588-9C3D-35E3DE88EAD9}"/>
              </a:ext>
            </a:extLst>
          </p:cNvPr>
          <p:cNvSpPr txBox="1">
            <a:spLocks/>
          </p:cNvSpPr>
          <p:nvPr/>
        </p:nvSpPr>
        <p:spPr>
          <a:xfrm>
            <a:off x="2241506" y="6015961"/>
            <a:ext cx="6826294" cy="567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n-US" sz="2400" dirty="0">
                <a:solidFill>
                  <a:srgbClr val="0070C0"/>
                </a:solidFill>
              </a:rPr>
              <a:t>the only options left are for the function to be true.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125322AE-5CF9-447D-BA6B-3738707DFB40}"/>
              </a:ext>
            </a:extLst>
          </p:cNvPr>
          <p:cNvSpPr txBox="1">
            <a:spLocks/>
          </p:cNvSpPr>
          <p:nvPr/>
        </p:nvSpPr>
        <p:spPr>
          <a:xfrm>
            <a:off x="3657601" y="1660284"/>
            <a:ext cx="3125286" cy="105161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7030A0"/>
                </a:solidFill>
              </a:rPr>
              <a:t> the inputs do not match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7030A0"/>
                </a:solidFill>
              </a:rPr>
              <a:t> this line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1CA7F7E-F111-47E4-8128-701DD39B8AA1}"/>
              </a:ext>
            </a:extLst>
          </p:cNvPr>
          <p:cNvSpPr txBox="1">
            <a:spLocks/>
          </p:cNvSpPr>
          <p:nvPr/>
        </p:nvSpPr>
        <p:spPr>
          <a:xfrm>
            <a:off x="3196197" y="4050719"/>
            <a:ext cx="5309042" cy="6769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FF0000"/>
                </a:solidFill>
              </a:rPr>
              <a:t>the inputs do not match this line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3D9C23D6-BDAD-4142-8833-5ACE61A31126}"/>
              </a:ext>
            </a:extLst>
          </p:cNvPr>
          <p:cNvCxnSpPr>
            <a:cxnSpLocks/>
          </p:cNvCxnSpPr>
          <p:nvPr/>
        </p:nvCxnSpPr>
        <p:spPr>
          <a:xfrm flipH="1" flipV="1">
            <a:off x="4952998" y="3712352"/>
            <a:ext cx="439763" cy="186015"/>
          </a:xfrm>
          <a:prstGeom prst="straightConnector1">
            <a:avLst/>
          </a:prstGeom>
          <a:ln w="2222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ight Brace 40">
            <a:extLst>
              <a:ext uri="{FF2B5EF4-FFF2-40B4-BE49-F238E27FC236}">
                <a16:creationId xmlns:a16="http://schemas.microsoft.com/office/drawing/2014/main" id="{D3CE98B6-EED3-4BA3-BA21-5208199E87D9}"/>
              </a:ext>
            </a:extLst>
          </p:cNvPr>
          <p:cNvSpPr/>
          <p:nvPr/>
        </p:nvSpPr>
        <p:spPr>
          <a:xfrm rot="5400000">
            <a:off x="808270" y="5138839"/>
            <a:ext cx="144230" cy="1151171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D233462B-1767-4498-8E64-268FA940E279}"/>
              </a:ext>
            </a:extLst>
          </p:cNvPr>
          <p:cNvSpPr txBox="1">
            <a:spLocks/>
          </p:cNvSpPr>
          <p:nvPr/>
        </p:nvSpPr>
        <p:spPr>
          <a:xfrm>
            <a:off x="162566" y="5786540"/>
            <a:ext cx="1473074" cy="7368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>
                <a:solidFill>
                  <a:srgbClr val="0070C0"/>
                </a:solidFill>
              </a:rPr>
              <a:t>All possible inputs</a:t>
            </a:r>
          </a:p>
        </p:txBody>
      </p:sp>
    </p:spTree>
    <p:extLst>
      <p:ext uri="{BB962C8B-B14F-4D97-AF65-F5344CB8AC3E}">
        <p14:creationId xmlns:p14="http://schemas.microsoft.com/office/powerpoint/2010/main" val="3310943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32" grpId="0"/>
      <p:bldP spid="39" grpId="0"/>
      <p:bldP spid="23" grpId="0"/>
      <p:bldP spid="29" grpId="0"/>
      <p:bldP spid="30" grpId="0"/>
      <p:bldP spid="31" grpId="0"/>
      <p:bldP spid="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rmAutofit/>
          </a:bodyPr>
          <a:lstStyle/>
          <a:p>
            <a:r>
              <a:rPr lang="en-US" dirty="0"/>
              <a:t>Example – Proof that it works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1C01D5-80D4-40F2-86F3-561A47ECB313}"/>
              </a:ext>
            </a:extLst>
          </p:cNvPr>
          <p:cNvSpPr txBox="1"/>
          <p:nvPr/>
        </p:nvSpPr>
        <p:spPr>
          <a:xfrm>
            <a:off x="-57679" y="1012152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821473"/>
              </p:ext>
            </p:extLst>
          </p:nvPr>
        </p:nvGraphicFramePr>
        <p:xfrm>
          <a:off x="203660" y="1636360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14" name="Oval 13">
            <a:extLst>
              <a:ext uri="{FF2B5EF4-FFF2-40B4-BE49-F238E27FC236}">
                <a16:creationId xmlns:a16="http://schemas.microsoft.com/office/drawing/2014/main" id="{19FC991A-908C-4ED1-88FB-4D81153141D8}"/>
              </a:ext>
            </a:extLst>
          </p:cNvPr>
          <p:cNvSpPr/>
          <p:nvPr/>
        </p:nvSpPr>
        <p:spPr>
          <a:xfrm>
            <a:off x="95823" y="2548799"/>
            <a:ext cx="1474032" cy="34680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D4A8A437-B015-46AF-8F32-E8065E9BBB09}"/>
              </a:ext>
            </a:extLst>
          </p:cNvPr>
          <p:cNvSpPr txBox="1">
            <a:spLocks/>
          </p:cNvSpPr>
          <p:nvPr/>
        </p:nvSpPr>
        <p:spPr>
          <a:xfrm>
            <a:off x="5717344" y="1756204"/>
            <a:ext cx="3350455" cy="459632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FF0000"/>
                </a:solidFill>
              </a:rPr>
              <a:t>Find </a:t>
            </a:r>
            <a:r>
              <a:rPr lang="en-US" sz="2400" dirty="0" err="1">
                <a:solidFill>
                  <a:srgbClr val="FF0000"/>
                </a:solidFill>
              </a:rPr>
              <a:t>minterms</a:t>
            </a:r>
            <a:r>
              <a:rPr lang="en-US" sz="2400" dirty="0">
                <a:solidFill>
                  <a:srgbClr val="FF0000"/>
                </a:solidFill>
              </a:rPr>
              <a:t> that make function false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C22F87AD-7FD7-4C7B-B8D8-329B43B76FB7}"/>
              </a:ext>
            </a:extLst>
          </p:cNvPr>
          <p:cNvGrpSpPr/>
          <p:nvPr/>
        </p:nvGrpSpPr>
        <p:grpSpPr>
          <a:xfrm>
            <a:off x="2860029" y="1662316"/>
            <a:ext cx="2857315" cy="646331"/>
            <a:chOff x="3314885" y="2306412"/>
            <a:chExt cx="2857315" cy="64633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B57F7E06-BB1B-4783-9B6D-EBA6B2773AEF}"/>
                </a:ext>
              </a:extLst>
            </p:cNvPr>
            <p:cNvGrpSpPr/>
            <p:nvPr/>
          </p:nvGrpSpPr>
          <p:grpSpPr>
            <a:xfrm>
              <a:off x="3314885" y="2306412"/>
              <a:ext cx="2857315" cy="646331"/>
              <a:chOff x="1789644" y="5599411"/>
              <a:chExt cx="2857315" cy="646331"/>
            </a:xfrm>
          </p:grpSpPr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A239F6B7-21D8-4E5E-A156-7ADCC0353254}"/>
                  </a:ext>
                </a:extLst>
              </p:cNvPr>
              <p:cNvGrpSpPr/>
              <p:nvPr/>
            </p:nvGrpSpPr>
            <p:grpSpPr>
              <a:xfrm>
                <a:off x="1789644" y="5599411"/>
                <a:ext cx="2857315" cy="646331"/>
                <a:chOff x="1789644" y="4215740"/>
                <a:chExt cx="2857315" cy="646331"/>
              </a:xfrm>
            </p:grpSpPr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E9DCAB4D-E76C-407B-A936-C1EF6F4E7CFF}"/>
                    </a:ext>
                  </a:extLst>
                </p:cNvPr>
                <p:cNvSpPr txBox="1"/>
                <p:nvPr/>
              </p:nvSpPr>
              <p:spPr>
                <a:xfrm>
                  <a:off x="1789644" y="4215740"/>
                  <a:ext cx="2857315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/>
                    <a:t>f = x y z + x y z</a:t>
                  </a:r>
                  <a:endParaRPr lang="en-US" sz="3600" baseline="-25000" dirty="0"/>
                </a:p>
              </p:txBody>
            </p: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745882F9-B29A-4D0B-9B57-64D7E878A761}"/>
                    </a:ext>
                  </a:extLst>
                </p:cNvPr>
                <p:cNvCxnSpPr/>
                <p:nvPr/>
              </p:nvCxnSpPr>
              <p:spPr>
                <a:xfrm>
                  <a:off x="1840259" y="4309628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B4217BC4-B685-428C-B03C-EF07A90BD6EC}"/>
                  </a:ext>
                </a:extLst>
              </p:cNvPr>
              <p:cNvCxnSpPr/>
              <p:nvPr/>
            </p:nvCxnSpPr>
            <p:spPr>
              <a:xfrm>
                <a:off x="2437159" y="5790241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5E1DBB93-D587-4C47-851B-2CFEBE7430D3}"/>
                </a:ext>
              </a:extLst>
            </p:cNvPr>
            <p:cNvCxnSpPr/>
            <p:nvPr/>
          </p:nvCxnSpPr>
          <p:spPr>
            <a:xfrm>
              <a:off x="4272425" y="2493700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0A5E36E2-81D7-4B46-8DAC-A7960260B619}"/>
                </a:ext>
              </a:extLst>
            </p:cNvPr>
            <p:cNvCxnSpPr/>
            <p:nvPr/>
          </p:nvCxnSpPr>
          <p:spPr>
            <a:xfrm>
              <a:off x="5486400" y="2504150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0270F64C-E3EB-44A4-9FD6-5E2A24C41619}"/>
                </a:ext>
              </a:extLst>
            </p:cNvPr>
            <p:cNvCxnSpPr/>
            <p:nvPr/>
          </p:nvCxnSpPr>
          <p:spPr>
            <a:xfrm>
              <a:off x="5791200" y="24989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514A6B7F-39B1-452A-9DCC-38F19B829EC7}"/>
              </a:ext>
            </a:extLst>
          </p:cNvPr>
          <p:cNvGrpSpPr/>
          <p:nvPr/>
        </p:nvGrpSpPr>
        <p:grpSpPr>
          <a:xfrm>
            <a:off x="2860029" y="2474532"/>
            <a:ext cx="2857315" cy="646331"/>
            <a:chOff x="3574955" y="2566414"/>
            <a:chExt cx="2857315" cy="646331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2A735381-1F10-4109-8298-47C8350345C4}"/>
                </a:ext>
              </a:extLst>
            </p:cNvPr>
            <p:cNvGrpSpPr/>
            <p:nvPr/>
          </p:nvGrpSpPr>
          <p:grpSpPr>
            <a:xfrm>
              <a:off x="3574955" y="2566414"/>
              <a:ext cx="2857315" cy="646331"/>
              <a:chOff x="3314885" y="2306412"/>
              <a:chExt cx="2857315" cy="646331"/>
            </a:xfrm>
          </p:grpSpPr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76A8A0C6-62C6-4641-83C2-55CD57F5D691}"/>
                  </a:ext>
                </a:extLst>
              </p:cNvPr>
              <p:cNvGrpSpPr/>
              <p:nvPr/>
            </p:nvGrpSpPr>
            <p:grpSpPr>
              <a:xfrm>
                <a:off x="3314885" y="2306412"/>
                <a:ext cx="2857315" cy="646331"/>
                <a:chOff x="1789644" y="5599411"/>
                <a:chExt cx="2857315" cy="646331"/>
              </a:xfrm>
            </p:grpSpPr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099C3405-C4D1-4762-8982-D240BA7EF87A}"/>
                    </a:ext>
                  </a:extLst>
                </p:cNvPr>
                <p:cNvGrpSpPr/>
                <p:nvPr/>
              </p:nvGrpSpPr>
              <p:grpSpPr>
                <a:xfrm>
                  <a:off x="1789644" y="5599411"/>
                  <a:ext cx="2857315" cy="646331"/>
                  <a:chOff x="1789644" y="4215740"/>
                  <a:chExt cx="2857315" cy="646331"/>
                </a:xfrm>
              </p:grpSpPr>
              <p:sp>
                <p:nvSpPr>
                  <p:cNvPr id="54" name="TextBox 53">
                    <a:extLst>
                      <a:ext uri="{FF2B5EF4-FFF2-40B4-BE49-F238E27FC236}">
                        <a16:creationId xmlns:a16="http://schemas.microsoft.com/office/drawing/2014/main" id="{0970B242-9603-44C2-A9B6-610673A98A35}"/>
                      </a:ext>
                    </a:extLst>
                  </p:cNvPr>
                  <p:cNvSpPr txBox="1"/>
                  <p:nvPr/>
                </p:nvSpPr>
                <p:spPr>
                  <a:xfrm>
                    <a:off x="1789644" y="4215740"/>
                    <a:ext cx="2857315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3600" dirty="0"/>
                      <a:t>f = x y z + x y z</a:t>
                    </a:r>
                    <a:endParaRPr lang="en-US" sz="3600" baseline="-25000" dirty="0"/>
                  </a:p>
                </p:txBody>
              </p:sp>
              <p:cxnSp>
                <p:nvCxnSpPr>
                  <p:cNvPr id="55" name="Straight Connector 54">
                    <a:extLst>
                      <a:ext uri="{FF2B5EF4-FFF2-40B4-BE49-F238E27FC236}">
                        <a16:creationId xmlns:a16="http://schemas.microsoft.com/office/drawing/2014/main" id="{796A91B3-72B3-42DF-8CA9-99A96482C5EC}"/>
                      </a:ext>
                    </a:extLst>
                  </p:cNvPr>
                  <p:cNvCxnSpPr/>
                  <p:nvPr/>
                </p:nvCxnSpPr>
                <p:spPr>
                  <a:xfrm>
                    <a:off x="1840259" y="4309628"/>
                    <a:ext cx="228600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EF80B803-FABE-454C-B651-666F885D5115}"/>
                    </a:ext>
                  </a:extLst>
                </p:cNvPr>
                <p:cNvCxnSpPr/>
                <p:nvPr/>
              </p:nvCxnSpPr>
              <p:spPr>
                <a:xfrm>
                  <a:off x="2437159" y="5790241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97C25165-E9CC-4C16-8B96-F07125429D68}"/>
                  </a:ext>
                </a:extLst>
              </p:cNvPr>
              <p:cNvCxnSpPr/>
              <p:nvPr/>
            </p:nvCxnSpPr>
            <p:spPr>
              <a:xfrm>
                <a:off x="4272425" y="2493700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AEBA5AC9-F325-4F3C-B8F1-466DFA9482BB}"/>
                  </a:ext>
                </a:extLst>
              </p:cNvPr>
              <p:cNvCxnSpPr/>
              <p:nvPr/>
            </p:nvCxnSpPr>
            <p:spPr>
              <a:xfrm>
                <a:off x="5486400" y="2504150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CAB604E9-9CB7-4AE6-A7AA-82FF0AE7E5D2}"/>
                  </a:ext>
                </a:extLst>
              </p:cNvPr>
              <p:cNvCxnSpPr/>
              <p:nvPr/>
            </p:nvCxnSpPr>
            <p:spPr>
              <a:xfrm>
                <a:off x="5791200" y="249892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34E008FE-3E5E-46C4-A7AD-6E99D7894A0A}"/>
                </a:ext>
              </a:extLst>
            </p:cNvPr>
            <p:cNvCxnSpPr/>
            <p:nvPr/>
          </p:nvCxnSpPr>
          <p:spPr>
            <a:xfrm>
              <a:off x="3631722" y="2590800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323B5933-B509-414E-850B-2CEAB0019691}"/>
                </a:ext>
              </a:extLst>
            </p:cNvPr>
            <p:cNvCxnSpPr>
              <a:cxnSpLocks/>
            </p:cNvCxnSpPr>
            <p:nvPr/>
          </p:nvCxnSpPr>
          <p:spPr>
            <a:xfrm>
              <a:off x="4222470" y="2660302"/>
              <a:ext cx="20574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Content Placeholder 2">
            <a:extLst>
              <a:ext uri="{FF2B5EF4-FFF2-40B4-BE49-F238E27FC236}">
                <a16:creationId xmlns:a16="http://schemas.microsoft.com/office/drawing/2014/main" id="{1875AA1C-447E-4083-8D15-E0E8BC3D26A3}"/>
              </a:ext>
            </a:extLst>
          </p:cNvPr>
          <p:cNvSpPr txBox="1">
            <a:spLocks/>
          </p:cNvSpPr>
          <p:nvPr/>
        </p:nvSpPr>
        <p:spPr>
          <a:xfrm>
            <a:off x="6054881" y="2545763"/>
            <a:ext cx="2753556" cy="4596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FF0000"/>
                </a:solidFill>
              </a:rPr>
              <a:t>Negate both sides</a:t>
            </a:r>
          </a:p>
        </p:txBody>
      </p:sp>
      <p:sp>
        <p:nvSpPr>
          <p:cNvPr id="73" name="Content Placeholder 2">
            <a:extLst>
              <a:ext uri="{FF2B5EF4-FFF2-40B4-BE49-F238E27FC236}">
                <a16:creationId xmlns:a16="http://schemas.microsoft.com/office/drawing/2014/main" id="{968B8938-C5AD-405A-9524-C956EB253010}"/>
              </a:ext>
            </a:extLst>
          </p:cNvPr>
          <p:cNvSpPr txBox="1">
            <a:spLocks/>
          </p:cNvSpPr>
          <p:nvPr/>
        </p:nvSpPr>
        <p:spPr>
          <a:xfrm>
            <a:off x="6486102" y="3164349"/>
            <a:ext cx="2454238" cy="4596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FF0000"/>
                </a:solidFill>
              </a:rPr>
              <a:t>DeMorgan’s Theorem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E2A4C4FF-B1D3-4137-96A4-C642B516DA5D}"/>
              </a:ext>
            </a:extLst>
          </p:cNvPr>
          <p:cNvGrpSpPr/>
          <p:nvPr/>
        </p:nvGrpSpPr>
        <p:grpSpPr>
          <a:xfrm>
            <a:off x="2874528" y="3193197"/>
            <a:ext cx="2857315" cy="646331"/>
            <a:chOff x="3574955" y="3206877"/>
            <a:chExt cx="2857315" cy="64633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1F890B3D-1A91-4DFA-9EE7-95A50D7C4FA0}"/>
                </a:ext>
              </a:extLst>
            </p:cNvPr>
            <p:cNvGrpSpPr/>
            <p:nvPr/>
          </p:nvGrpSpPr>
          <p:grpSpPr>
            <a:xfrm>
              <a:off x="3574955" y="3206877"/>
              <a:ext cx="2857315" cy="646331"/>
              <a:chOff x="3574955" y="2566414"/>
              <a:chExt cx="2857315" cy="646331"/>
            </a:xfrm>
          </p:grpSpPr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1A262412-C70F-4666-BDC7-20520158EFB0}"/>
                  </a:ext>
                </a:extLst>
              </p:cNvPr>
              <p:cNvGrpSpPr/>
              <p:nvPr/>
            </p:nvGrpSpPr>
            <p:grpSpPr>
              <a:xfrm>
                <a:off x="3574955" y="2566414"/>
                <a:ext cx="2857315" cy="646331"/>
                <a:chOff x="3314885" y="2306412"/>
                <a:chExt cx="2857315" cy="646331"/>
              </a:xfrm>
            </p:grpSpPr>
            <p:grpSp>
              <p:nvGrpSpPr>
                <p:cNvPr id="64" name="Group 63">
                  <a:extLst>
                    <a:ext uri="{FF2B5EF4-FFF2-40B4-BE49-F238E27FC236}">
                      <a16:creationId xmlns:a16="http://schemas.microsoft.com/office/drawing/2014/main" id="{5B091347-A1F9-4885-8F5B-ECFC5E937613}"/>
                    </a:ext>
                  </a:extLst>
                </p:cNvPr>
                <p:cNvGrpSpPr/>
                <p:nvPr/>
              </p:nvGrpSpPr>
              <p:grpSpPr>
                <a:xfrm>
                  <a:off x="3314885" y="2306412"/>
                  <a:ext cx="2857315" cy="646331"/>
                  <a:chOff x="1789644" y="5599411"/>
                  <a:chExt cx="2857315" cy="646331"/>
                </a:xfrm>
              </p:grpSpPr>
              <p:sp>
                <p:nvSpPr>
                  <p:cNvPr id="70" name="TextBox 69">
                    <a:extLst>
                      <a:ext uri="{FF2B5EF4-FFF2-40B4-BE49-F238E27FC236}">
                        <a16:creationId xmlns:a16="http://schemas.microsoft.com/office/drawing/2014/main" id="{0CC98C45-6C8F-4880-AAD3-BBB5F55E4075}"/>
                      </a:ext>
                    </a:extLst>
                  </p:cNvPr>
                  <p:cNvSpPr txBox="1"/>
                  <p:nvPr/>
                </p:nvSpPr>
                <p:spPr>
                  <a:xfrm>
                    <a:off x="1789644" y="5599411"/>
                    <a:ext cx="2857315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3600" dirty="0"/>
                      <a:t>f = x y z · x y z</a:t>
                    </a:r>
                    <a:endParaRPr lang="en-US" sz="3600" baseline="-25000" dirty="0"/>
                  </a:p>
                </p:txBody>
              </p:sp>
              <p:cxnSp>
                <p:nvCxnSpPr>
                  <p:cNvPr id="69" name="Straight Connector 68">
                    <a:extLst>
                      <a:ext uri="{FF2B5EF4-FFF2-40B4-BE49-F238E27FC236}">
                        <a16:creationId xmlns:a16="http://schemas.microsoft.com/office/drawing/2014/main" id="{B0647E4A-C027-4829-908A-E605CBF2F5CD}"/>
                      </a:ext>
                    </a:extLst>
                  </p:cNvPr>
                  <p:cNvCxnSpPr/>
                  <p:nvPr/>
                </p:nvCxnSpPr>
                <p:spPr>
                  <a:xfrm>
                    <a:off x="2437159" y="5790241"/>
                    <a:ext cx="228600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27E7D14B-17E3-4C23-9365-8DCD1B675A2A}"/>
                    </a:ext>
                  </a:extLst>
                </p:cNvPr>
                <p:cNvCxnSpPr/>
                <p:nvPr/>
              </p:nvCxnSpPr>
              <p:spPr>
                <a:xfrm>
                  <a:off x="4272425" y="2493700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17834DF5-C3A5-4C45-8B6C-C4CFEE0E9748}"/>
                    </a:ext>
                  </a:extLst>
                </p:cNvPr>
                <p:cNvCxnSpPr/>
                <p:nvPr/>
              </p:nvCxnSpPr>
              <p:spPr>
                <a:xfrm>
                  <a:off x="5378730" y="2504150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D1F7510E-CA15-4CFF-9DF2-1639C553C7BE}"/>
                    </a:ext>
                  </a:extLst>
                </p:cNvPr>
                <p:cNvCxnSpPr/>
                <p:nvPr/>
              </p:nvCxnSpPr>
              <p:spPr>
                <a:xfrm>
                  <a:off x="5683530" y="2498925"/>
                  <a:ext cx="22860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A35A7B74-24C5-449C-B80E-4716E8EF2ED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470" y="2660302"/>
                <a:ext cx="80907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CCFC6E94-7233-4E3C-823C-91D7FC67D3F3}"/>
                </a:ext>
              </a:extLst>
            </p:cNvPr>
            <p:cNvCxnSpPr>
              <a:cxnSpLocks/>
            </p:cNvCxnSpPr>
            <p:nvPr/>
          </p:nvCxnSpPr>
          <p:spPr>
            <a:xfrm>
              <a:off x="5363126" y="3297866"/>
              <a:ext cx="80907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B20D1839-C70C-43EC-83A6-AEDDC0EA12BB}"/>
              </a:ext>
            </a:extLst>
          </p:cNvPr>
          <p:cNvGrpSpPr/>
          <p:nvPr/>
        </p:nvGrpSpPr>
        <p:grpSpPr>
          <a:xfrm>
            <a:off x="2318696" y="3914590"/>
            <a:ext cx="4834475" cy="646331"/>
            <a:chOff x="2480724" y="3946001"/>
            <a:chExt cx="4834475" cy="646331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93BE9DFC-A2EC-42E1-AB48-785ECA519D99}"/>
                </a:ext>
              </a:extLst>
            </p:cNvPr>
            <p:cNvGrpSpPr/>
            <p:nvPr/>
          </p:nvGrpSpPr>
          <p:grpSpPr>
            <a:xfrm>
              <a:off x="2480724" y="3946001"/>
              <a:ext cx="4834475" cy="646331"/>
              <a:chOff x="3226680" y="3206877"/>
              <a:chExt cx="4834475" cy="646331"/>
            </a:xfrm>
          </p:grpSpPr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EB8F22E6-F3B2-4874-8AC1-5AF8DF47FBB2}"/>
                  </a:ext>
                </a:extLst>
              </p:cNvPr>
              <p:cNvGrpSpPr/>
              <p:nvPr/>
            </p:nvGrpSpPr>
            <p:grpSpPr>
              <a:xfrm>
                <a:off x="3226680" y="3206877"/>
                <a:ext cx="4834475" cy="646331"/>
                <a:chOff x="3226680" y="2566414"/>
                <a:chExt cx="4834475" cy="646331"/>
              </a:xfrm>
            </p:grpSpPr>
            <p:grpSp>
              <p:nvGrpSpPr>
                <p:cNvPr id="80" name="Group 79">
                  <a:extLst>
                    <a:ext uri="{FF2B5EF4-FFF2-40B4-BE49-F238E27FC236}">
                      <a16:creationId xmlns:a16="http://schemas.microsoft.com/office/drawing/2014/main" id="{027F3604-6FE0-4EF1-942A-77312B2F1A64}"/>
                    </a:ext>
                  </a:extLst>
                </p:cNvPr>
                <p:cNvGrpSpPr/>
                <p:nvPr/>
              </p:nvGrpSpPr>
              <p:grpSpPr>
                <a:xfrm>
                  <a:off x="3226680" y="2566414"/>
                  <a:ext cx="4834475" cy="646331"/>
                  <a:chOff x="2966610" y="2306412"/>
                  <a:chExt cx="4834475" cy="646331"/>
                </a:xfrm>
              </p:grpSpPr>
              <p:grpSp>
                <p:nvGrpSpPr>
                  <p:cNvPr id="82" name="Group 81">
                    <a:extLst>
                      <a:ext uri="{FF2B5EF4-FFF2-40B4-BE49-F238E27FC236}">
                        <a16:creationId xmlns:a16="http://schemas.microsoft.com/office/drawing/2014/main" id="{8919A281-ECD5-47D0-A16A-BEDA1FCC3654}"/>
                      </a:ext>
                    </a:extLst>
                  </p:cNvPr>
                  <p:cNvGrpSpPr/>
                  <p:nvPr/>
                </p:nvGrpSpPr>
                <p:grpSpPr>
                  <a:xfrm>
                    <a:off x="2966610" y="2306412"/>
                    <a:ext cx="4834475" cy="646331"/>
                    <a:chOff x="1441369" y="5599411"/>
                    <a:chExt cx="4834475" cy="646331"/>
                  </a:xfrm>
                </p:grpSpPr>
                <p:sp>
                  <p:nvSpPr>
                    <p:cNvPr id="86" name="TextBox 85">
                      <a:extLst>
                        <a:ext uri="{FF2B5EF4-FFF2-40B4-BE49-F238E27FC236}">
                          <a16:creationId xmlns:a16="http://schemas.microsoft.com/office/drawing/2014/main" id="{71D8E2A0-B3B9-4788-A5EF-A8CB7A74B97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441369" y="5599411"/>
                      <a:ext cx="4834475" cy="646331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3600" dirty="0"/>
                        <a:t>f = ( x + y + z )·( x + y + z )</a:t>
                      </a:r>
                      <a:endParaRPr lang="en-US" sz="3600" baseline="-25000" dirty="0"/>
                    </a:p>
                  </p:txBody>
                </p:sp>
                <p:cxnSp>
                  <p:nvCxnSpPr>
                    <p:cNvPr id="87" name="Straight Connector 86">
                      <a:extLst>
                        <a:ext uri="{FF2B5EF4-FFF2-40B4-BE49-F238E27FC236}">
                          <a16:creationId xmlns:a16="http://schemas.microsoft.com/office/drawing/2014/main" id="{2CB9FCF9-9AA7-493B-9B90-6B124D292BCE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2330221" y="5800341"/>
                      <a:ext cx="228600" cy="0"/>
                    </a:xfrm>
                    <a:prstGeom prst="line">
                      <a:avLst/>
                    </a:prstGeom>
                    <a:ln w="254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3" name="Straight Connector 82">
                    <a:extLst>
                      <a:ext uri="{FF2B5EF4-FFF2-40B4-BE49-F238E27FC236}">
                        <a16:creationId xmlns:a16="http://schemas.microsoft.com/office/drawing/2014/main" id="{FC7DFAF8-FB08-4D72-9D43-5BC7176F55F5}"/>
                      </a:ext>
                    </a:extLst>
                  </p:cNvPr>
                  <p:cNvCxnSpPr/>
                  <p:nvPr/>
                </p:nvCxnSpPr>
                <p:spPr>
                  <a:xfrm>
                    <a:off x="4503516" y="2507342"/>
                    <a:ext cx="228600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Straight Connector 83">
                    <a:extLst>
                      <a:ext uri="{FF2B5EF4-FFF2-40B4-BE49-F238E27FC236}">
                        <a16:creationId xmlns:a16="http://schemas.microsoft.com/office/drawing/2014/main" id="{E6AF6CAA-DA8E-43C9-8CE9-F337D06F2CBB}"/>
                      </a:ext>
                    </a:extLst>
                  </p:cNvPr>
                  <p:cNvCxnSpPr/>
                  <p:nvPr/>
                </p:nvCxnSpPr>
                <p:spPr>
                  <a:xfrm>
                    <a:off x="7170516" y="2504150"/>
                    <a:ext cx="228600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Straight Connector 84">
                    <a:extLst>
                      <a:ext uri="{FF2B5EF4-FFF2-40B4-BE49-F238E27FC236}">
                        <a16:creationId xmlns:a16="http://schemas.microsoft.com/office/drawing/2014/main" id="{FB9ED9CC-CA23-47D7-83A0-4E3654F806E9}"/>
                      </a:ext>
                    </a:extLst>
                  </p:cNvPr>
                  <p:cNvCxnSpPr/>
                  <p:nvPr/>
                </p:nvCxnSpPr>
                <p:spPr>
                  <a:xfrm>
                    <a:off x="6530850" y="2498925"/>
                    <a:ext cx="228600" cy="0"/>
                  </a:xfrm>
                  <a:prstGeom prst="line">
                    <a:avLst/>
                  </a:prstGeom>
                  <a:ln w="25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DA7DF9D-3C1E-4B1B-9800-F88EC1FA16E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117423" y="2700638"/>
                  <a:ext cx="221466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356850D2-BCAA-47C3-9F1F-F2ADC137E6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90920" y="3341101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0AC9CCEE-3888-41AA-A4AE-50E4642C7F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156156" y="3407807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81A0497F-F484-409F-B0E5-23EFFE5C240C}"/>
                </a:ext>
              </a:extLst>
            </p:cNvPr>
            <p:cNvCxnSpPr>
              <a:cxnSpLocks/>
            </p:cNvCxnSpPr>
            <p:nvPr/>
          </p:nvCxnSpPr>
          <p:spPr>
            <a:xfrm>
              <a:off x="4024764" y="4080540"/>
              <a:ext cx="22146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64699990-BA64-4419-92A6-8950DACE1D73}"/>
                </a:ext>
              </a:extLst>
            </p:cNvPr>
            <p:cNvCxnSpPr>
              <a:cxnSpLocks/>
            </p:cNvCxnSpPr>
            <p:nvPr/>
          </p:nvCxnSpPr>
          <p:spPr>
            <a:xfrm>
              <a:off x="4646946" y="4148352"/>
              <a:ext cx="22146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8E668342-1295-415E-8851-DE823882E702}"/>
                </a:ext>
              </a:extLst>
            </p:cNvPr>
            <p:cNvCxnSpPr>
              <a:cxnSpLocks/>
            </p:cNvCxnSpPr>
            <p:nvPr/>
          </p:nvCxnSpPr>
          <p:spPr>
            <a:xfrm>
              <a:off x="6684630" y="4080225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5" name="Content Placeholder 2">
            <a:extLst>
              <a:ext uri="{FF2B5EF4-FFF2-40B4-BE49-F238E27FC236}">
                <a16:creationId xmlns:a16="http://schemas.microsoft.com/office/drawing/2014/main" id="{E69C7770-B7DD-4745-AE96-31CD600D4CCE}"/>
              </a:ext>
            </a:extLst>
          </p:cNvPr>
          <p:cNvSpPr txBox="1">
            <a:spLocks/>
          </p:cNvSpPr>
          <p:nvPr/>
        </p:nvSpPr>
        <p:spPr>
          <a:xfrm>
            <a:off x="6800184" y="3656758"/>
            <a:ext cx="2454238" cy="4596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FF0000"/>
                </a:solidFill>
              </a:rPr>
              <a:t>DeMorgan’s Theorem</a:t>
            </a:r>
          </a:p>
        </p:txBody>
      </p:sp>
      <p:grpSp>
        <p:nvGrpSpPr>
          <p:cNvPr id="97" name="Group 96">
            <a:extLst>
              <a:ext uri="{FF2B5EF4-FFF2-40B4-BE49-F238E27FC236}">
                <a16:creationId xmlns:a16="http://schemas.microsoft.com/office/drawing/2014/main" id="{F8667860-FC5C-4654-89D6-E83127453F6D}"/>
              </a:ext>
            </a:extLst>
          </p:cNvPr>
          <p:cNvGrpSpPr/>
          <p:nvPr/>
        </p:nvGrpSpPr>
        <p:grpSpPr>
          <a:xfrm>
            <a:off x="2649998" y="4805767"/>
            <a:ext cx="4834475" cy="646331"/>
            <a:chOff x="2480724" y="3946001"/>
            <a:chExt cx="4834475" cy="646331"/>
          </a:xfrm>
        </p:grpSpPr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6854A850-E2CF-4933-8D76-94FC3E118143}"/>
                </a:ext>
              </a:extLst>
            </p:cNvPr>
            <p:cNvGrpSpPr/>
            <p:nvPr/>
          </p:nvGrpSpPr>
          <p:grpSpPr>
            <a:xfrm>
              <a:off x="2480724" y="3946001"/>
              <a:ext cx="4834475" cy="646331"/>
              <a:chOff x="3226680" y="3206877"/>
              <a:chExt cx="4834475" cy="646331"/>
            </a:xfrm>
          </p:grpSpPr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8D601F82-60AC-4BB6-900C-D66E629A8D20}"/>
                  </a:ext>
                </a:extLst>
              </p:cNvPr>
              <p:cNvSpPr txBox="1"/>
              <p:nvPr/>
            </p:nvSpPr>
            <p:spPr>
              <a:xfrm>
                <a:off x="3226680" y="3206877"/>
                <a:ext cx="483447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f = ( x + y + z )·( x + y + z )</a:t>
                </a:r>
                <a:endParaRPr lang="en-US" sz="3600" baseline="-25000" dirty="0"/>
              </a:p>
            </p:txBody>
          </p: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38B469B8-199E-4C39-B41D-EA7F9C21E0F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156156" y="3407807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54AB3DAF-E498-4600-AF49-8962DA609C85}"/>
                </a:ext>
              </a:extLst>
            </p:cNvPr>
            <p:cNvCxnSpPr>
              <a:cxnSpLocks/>
            </p:cNvCxnSpPr>
            <p:nvPr/>
          </p:nvCxnSpPr>
          <p:spPr>
            <a:xfrm>
              <a:off x="4646946" y="4148352"/>
              <a:ext cx="22146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3" name="Content Placeholder 2">
            <a:extLst>
              <a:ext uri="{FF2B5EF4-FFF2-40B4-BE49-F238E27FC236}">
                <a16:creationId xmlns:a16="http://schemas.microsoft.com/office/drawing/2014/main" id="{E8D939D3-F0EC-400C-8A10-AE2866F46652}"/>
              </a:ext>
            </a:extLst>
          </p:cNvPr>
          <p:cNvSpPr txBox="1">
            <a:spLocks/>
          </p:cNvSpPr>
          <p:nvPr/>
        </p:nvSpPr>
        <p:spPr>
          <a:xfrm>
            <a:off x="4521771" y="5927601"/>
            <a:ext cx="1864548" cy="45963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solidFill>
                  <a:srgbClr val="FF0000"/>
                </a:solidFill>
              </a:rPr>
              <a:t>Maxterms</a:t>
            </a:r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BE068C21-5918-4CC7-B43C-DB0653B92DB3}"/>
              </a:ext>
            </a:extLst>
          </p:cNvPr>
          <p:cNvSpPr/>
          <p:nvPr/>
        </p:nvSpPr>
        <p:spPr>
          <a:xfrm>
            <a:off x="53730" y="3914590"/>
            <a:ext cx="1474032" cy="34680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6A9ABEE2-22F4-421D-BFCB-BD529688563A}"/>
              </a:ext>
            </a:extLst>
          </p:cNvPr>
          <p:cNvCxnSpPr>
            <a:cxnSpLocks/>
          </p:cNvCxnSpPr>
          <p:nvPr/>
        </p:nvCxnSpPr>
        <p:spPr>
          <a:xfrm flipH="1" flipV="1">
            <a:off x="4435030" y="5483623"/>
            <a:ext cx="381190" cy="443978"/>
          </a:xfrm>
          <a:prstGeom prst="straightConnector1">
            <a:avLst/>
          </a:prstGeom>
          <a:ln w="2222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7E3AA50D-3870-40ED-A539-820D46E2FBB4}"/>
              </a:ext>
            </a:extLst>
          </p:cNvPr>
          <p:cNvCxnSpPr>
            <a:cxnSpLocks/>
          </p:cNvCxnSpPr>
          <p:nvPr/>
        </p:nvCxnSpPr>
        <p:spPr>
          <a:xfrm flipV="1">
            <a:off x="5693774" y="5452099"/>
            <a:ext cx="389427" cy="475502"/>
          </a:xfrm>
          <a:prstGeom prst="straightConnector1">
            <a:avLst/>
          </a:prstGeom>
          <a:ln w="2222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5384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3" grpId="0"/>
      <p:bldP spid="72" grpId="0"/>
      <p:bldP spid="73" grpId="0"/>
      <p:bldP spid="95" grpId="0"/>
      <p:bldP spid="113" grpId="0"/>
      <p:bldP spid="1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DD2-6846-4003-A3D7-300A4547D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/>
              <a:t>Finding Logical Networks from the Truth Table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A240D01-CA6D-4CF2-AFAB-493108955BE2}"/>
              </a:ext>
            </a:extLst>
          </p:cNvPr>
          <p:cNvSpPr txBox="1">
            <a:spLocks/>
          </p:cNvSpPr>
          <p:nvPr/>
        </p:nvSpPr>
        <p:spPr>
          <a:xfrm>
            <a:off x="425793" y="1236657"/>
            <a:ext cx="2573547" cy="5375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Product of Sums: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97FAE1F-746E-4DEA-A905-C5083C227616}"/>
              </a:ext>
            </a:extLst>
          </p:cNvPr>
          <p:cNvGrpSpPr/>
          <p:nvPr/>
        </p:nvGrpSpPr>
        <p:grpSpPr>
          <a:xfrm>
            <a:off x="1906195" y="2219446"/>
            <a:ext cx="605275" cy="440921"/>
            <a:chOff x="2438073" y="3230060"/>
            <a:chExt cx="605275" cy="440921"/>
          </a:xfrm>
        </p:grpSpPr>
        <p:sp>
          <p:nvSpPr>
            <p:cNvPr id="104" name="Isosceles Triangle 103">
              <a:extLst>
                <a:ext uri="{FF2B5EF4-FFF2-40B4-BE49-F238E27FC236}">
                  <a16:creationId xmlns:a16="http://schemas.microsoft.com/office/drawing/2014/main" id="{59B44737-6F40-448D-94CF-9201289877C7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3108032-7558-4188-832F-0EA9C4E4BDD1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11B25AC-9221-494F-9360-404E4CA47BA2}"/>
              </a:ext>
            </a:extLst>
          </p:cNvPr>
          <p:cNvGrpSpPr/>
          <p:nvPr/>
        </p:nvGrpSpPr>
        <p:grpSpPr>
          <a:xfrm>
            <a:off x="1938300" y="4253027"/>
            <a:ext cx="605275" cy="440921"/>
            <a:chOff x="2438073" y="3230060"/>
            <a:chExt cx="605275" cy="440921"/>
          </a:xfrm>
        </p:grpSpPr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FDD826B6-F350-4F8E-B950-140E626F44A1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5080916-9821-433D-8513-25E73A5617B9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BF4711D5-B9F8-419E-940D-07445681FF98}"/>
              </a:ext>
            </a:extLst>
          </p:cNvPr>
          <p:cNvSpPr txBox="1"/>
          <p:nvPr/>
        </p:nvSpPr>
        <p:spPr>
          <a:xfrm>
            <a:off x="89125" y="1642732"/>
            <a:ext cx="1101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input variables</a:t>
            </a:r>
            <a:endParaRPr lang="en-US" sz="1600" baseline="-25000" dirty="0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14EA84FB-4840-4196-A6F4-3FCC9CFF837F}"/>
              </a:ext>
            </a:extLst>
          </p:cNvPr>
          <p:cNvGrpSpPr/>
          <p:nvPr/>
        </p:nvGrpSpPr>
        <p:grpSpPr>
          <a:xfrm>
            <a:off x="6934200" y="3259722"/>
            <a:ext cx="969477" cy="413341"/>
            <a:chOff x="3057493" y="1537262"/>
            <a:chExt cx="969477" cy="413341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8D4F834E-1E45-4FCD-8353-9DE55704AFB8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85" name="Flowchart: Delay 84">
                <a:extLst>
                  <a:ext uri="{FF2B5EF4-FFF2-40B4-BE49-F238E27FC236}">
                    <a16:creationId xmlns:a16="http://schemas.microsoft.com/office/drawing/2014/main" id="{DAFCCC9E-6CB4-46CF-A35C-9FD250EC98D8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2F32F6EF-25C6-4FEC-9AE3-988F53FE62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ED495AB2-8B12-45DB-B11D-B16C0C9EFF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BCD2E591-748E-44FD-93C4-EFCA7D9476FA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2286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72BC43BE-4AE3-41A1-9207-A786DFE1546C}"/>
              </a:ext>
            </a:extLst>
          </p:cNvPr>
          <p:cNvSpPr txBox="1"/>
          <p:nvPr/>
        </p:nvSpPr>
        <p:spPr>
          <a:xfrm>
            <a:off x="799825" y="5576774"/>
            <a:ext cx="2149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example: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4A4E5650-CCEA-411C-8627-1B9274002B88}"/>
              </a:ext>
            </a:extLst>
          </p:cNvPr>
          <p:cNvGrpSpPr/>
          <p:nvPr/>
        </p:nvGrpSpPr>
        <p:grpSpPr>
          <a:xfrm>
            <a:off x="3279853" y="5613007"/>
            <a:ext cx="5064321" cy="646331"/>
            <a:chOff x="1789643" y="5599411"/>
            <a:chExt cx="5064321" cy="646331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034B5A76-40BD-44BF-B6ED-060DF250B8E2}"/>
                </a:ext>
              </a:extLst>
            </p:cNvPr>
            <p:cNvGrpSpPr/>
            <p:nvPr/>
          </p:nvGrpSpPr>
          <p:grpSpPr>
            <a:xfrm>
              <a:off x="1789643" y="5599411"/>
              <a:ext cx="5064321" cy="646331"/>
              <a:chOff x="1789643" y="4215740"/>
              <a:chExt cx="5064321" cy="646331"/>
            </a:xfrm>
          </p:grpSpPr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9C6BCD8B-146A-469E-8278-CED19F5A9804}"/>
                  </a:ext>
                </a:extLst>
              </p:cNvPr>
              <p:cNvSpPr txBox="1"/>
              <p:nvPr/>
            </p:nvSpPr>
            <p:spPr>
              <a:xfrm>
                <a:off x="1789643" y="4215740"/>
                <a:ext cx="506432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f =(</a:t>
                </a:r>
                <a:r>
                  <a:rPr lang="en-US" sz="1600" dirty="0"/>
                  <a:t> </a:t>
                </a:r>
                <a:r>
                  <a:rPr lang="en-US" sz="3600" dirty="0"/>
                  <a:t>x + y + z)*(x + y + z</a:t>
                </a:r>
                <a:r>
                  <a:rPr lang="en-US" dirty="0"/>
                  <a:t> </a:t>
                </a:r>
                <a:r>
                  <a:rPr lang="en-US" sz="3600" dirty="0"/>
                  <a:t>)</a:t>
                </a:r>
                <a:endParaRPr lang="en-US" sz="3600" baseline="-25000" dirty="0"/>
              </a:p>
            </p:txBody>
          </p: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CAA09C4E-A4ED-4968-A016-F8B9D48ABF20}"/>
                  </a:ext>
                </a:extLst>
              </p:cNvPr>
              <p:cNvCxnSpPr/>
              <p:nvPr/>
            </p:nvCxnSpPr>
            <p:spPr>
              <a:xfrm>
                <a:off x="2513381" y="4409835"/>
                <a:ext cx="2286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B5DD2F68-EF45-4F97-861A-AF400151E5DE}"/>
                </a:ext>
              </a:extLst>
            </p:cNvPr>
            <p:cNvCxnSpPr/>
            <p:nvPr/>
          </p:nvCxnSpPr>
          <p:spPr>
            <a:xfrm>
              <a:off x="5728910" y="5806596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1D5927AA-056C-4667-A022-56DE1985543B}"/>
              </a:ext>
            </a:extLst>
          </p:cNvPr>
          <p:cNvSpPr txBox="1"/>
          <p:nvPr/>
        </p:nvSpPr>
        <p:spPr>
          <a:xfrm>
            <a:off x="7889087" y="3053886"/>
            <a:ext cx="872858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output</a:t>
            </a:r>
            <a:endParaRPr lang="en-US" sz="1600" baseline="-25000"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F6D65036-4986-40FF-81EE-7FC5321F61B5}"/>
              </a:ext>
            </a:extLst>
          </p:cNvPr>
          <p:cNvGrpSpPr/>
          <p:nvPr/>
        </p:nvGrpSpPr>
        <p:grpSpPr>
          <a:xfrm>
            <a:off x="4250581" y="4087948"/>
            <a:ext cx="1131325" cy="576042"/>
            <a:chOff x="5988527" y="2215019"/>
            <a:chExt cx="1131325" cy="576042"/>
          </a:xfrm>
        </p:grpSpPr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2C5FFE1B-2FE7-496C-9E73-34CE9575B05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FDC022F8-0057-4003-999B-AC0F6C27A950}"/>
                </a:ext>
              </a:extLst>
            </p:cNvPr>
            <p:cNvCxnSpPr/>
            <p:nvPr/>
          </p:nvCxnSpPr>
          <p:spPr>
            <a:xfrm>
              <a:off x="6015230" y="2503040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2294262A-8E72-4F34-90C8-5A39D8CC54F5}"/>
              </a:ext>
            </a:extLst>
          </p:cNvPr>
          <p:cNvGrpSpPr/>
          <p:nvPr/>
        </p:nvGrpSpPr>
        <p:grpSpPr>
          <a:xfrm>
            <a:off x="4337020" y="2263937"/>
            <a:ext cx="1131325" cy="576042"/>
            <a:chOff x="5988527" y="2215019"/>
            <a:chExt cx="1131325" cy="576042"/>
          </a:xfrm>
        </p:grpSpPr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390C47B7-4CE3-402E-8005-858161AEC47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88527" y="2215019"/>
              <a:ext cx="1131325" cy="576042"/>
            </a:xfrm>
            <a:prstGeom prst="rect">
              <a:avLst/>
            </a:prstGeom>
          </p:spPr>
        </p:pic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927FE27A-6FF6-40DB-8532-595699A0EDFE}"/>
                </a:ext>
              </a:extLst>
            </p:cNvPr>
            <p:cNvCxnSpPr/>
            <p:nvPr/>
          </p:nvCxnSpPr>
          <p:spPr>
            <a:xfrm>
              <a:off x="6015230" y="2503040"/>
              <a:ext cx="2743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98947F77-CA33-4A11-A483-DDFD280F04EE}"/>
              </a:ext>
            </a:extLst>
          </p:cNvPr>
          <p:cNvSpPr txBox="1">
            <a:spLocks/>
          </p:cNvSpPr>
          <p:nvPr/>
        </p:nvSpPr>
        <p:spPr>
          <a:xfrm>
            <a:off x="5257800" y="1259676"/>
            <a:ext cx="2840247" cy="46928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What it looks like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624D99D-E811-4AE7-AF69-C7A5505A7535}"/>
              </a:ext>
            </a:extLst>
          </p:cNvPr>
          <p:cNvCxnSpPr>
            <a:cxnSpLocks/>
          </p:cNvCxnSpPr>
          <p:nvPr/>
        </p:nvCxnSpPr>
        <p:spPr>
          <a:xfrm flipH="1">
            <a:off x="2497769" y="2439874"/>
            <a:ext cx="2103120" cy="4429"/>
          </a:xfrm>
          <a:prstGeom prst="line">
            <a:avLst/>
          </a:prstGeom>
          <a:ln w="22225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D2A32FF-A9A0-4DE6-938B-E2216B741914}"/>
              </a:ext>
            </a:extLst>
          </p:cNvPr>
          <p:cNvCxnSpPr>
            <a:cxnSpLocks/>
          </p:cNvCxnSpPr>
          <p:nvPr/>
        </p:nvCxnSpPr>
        <p:spPr>
          <a:xfrm flipV="1">
            <a:off x="1381523" y="2448972"/>
            <a:ext cx="0" cy="690885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9868D82-F364-4291-9BE5-609B0F346E02}"/>
              </a:ext>
            </a:extLst>
          </p:cNvPr>
          <p:cNvCxnSpPr>
            <a:cxnSpLocks/>
          </p:cNvCxnSpPr>
          <p:nvPr/>
        </p:nvCxnSpPr>
        <p:spPr>
          <a:xfrm flipH="1" flipV="1">
            <a:off x="560637" y="3564659"/>
            <a:ext cx="2834363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6969C23-8F11-4D17-BC53-E55F35ECD92D}"/>
              </a:ext>
            </a:extLst>
          </p:cNvPr>
          <p:cNvCxnSpPr>
            <a:cxnSpLocks/>
            <a:stCxn id="108" idx="3"/>
          </p:cNvCxnSpPr>
          <p:nvPr/>
        </p:nvCxnSpPr>
        <p:spPr>
          <a:xfrm flipH="1">
            <a:off x="636112" y="4473489"/>
            <a:ext cx="1302188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772AA614-5ABE-45C5-841A-CD449E0CDBF0}"/>
              </a:ext>
            </a:extLst>
          </p:cNvPr>
          <p:cNvCxnSpPr>
            <a:cxnSpLocks/>
          </p:cNvCxnSpPr>
          <p:nvPr/>
        </p:nvCxnSpPr>
        <p:spPr>
          <a:xfrm flipV="1">
            <a:off x="1548592" y="3707766"/>
            <a:ext cx="0" cy="817877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84317BEC-0749-4DC5-A582-6DC7FE321293}"/>
              </a:ext>
            </a:extLst>
          </p:cNvPr>
          <p:cNvCxnSpPr>
            <a:cxnSpLocks/>
            <a:stCxn id="92" idx="5"/>
          </p:cNvCxnSpPr>
          <p:nvPr/>
        </p:nvCxnSpPr>
        <p:spPr>
          <a:xfrm flipH="1" flipV="1">
            <a:off x="3384163" y="2551960"/>
            <a:ext cx="0" cy="1024128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>
            <a:extLst>
              <a:ext uri="{FF2B5EF4-FFF2-40B4-BE49-F238E27FC236}">
                <a16:creationId xmlns:a16="http://schemas.microsoft.com/office/drawing/2014/main" id="{69D102E9-403B-4E0D-A515-A8139FE9C00B}"/>
              </a:ext>
            </a:extLst>
          </p:cNvPr>
          <p:cNvSpPr/>
          <p:nvPr/>
        </p:nvSpPr>
        <p:spPr>
          <a:xfrm>
            <a:off x="1509479" y="4427768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44BA55C0-660D-45A2-BDA3-AEDDA4C9F8B7}"/>
              </a:ext>
            </a:extLst>
          </p:cNvPr>
          <p:cNvSpPr/>
          <p:nvPr/>
        </p:nvSpPr>
        <p:spPr>
          <a:xfrm>
            <a:off x="1332820" y="240220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5D1CC60-A686-4D52-8DA6-1CBE18750657}"/>
              </a:ext>
            </a:extLst>
          </p:cNvPr>
          <p:cNvSpPr txBox="1"/>
          <p:nvPr/>
        </p:nvSpPr>
        <p:spPr>
          <a:xfrm>
            <a:off x="313125" y="2137227"/>
            <a:ext cx="4950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x</a:t>
            </a:r>
            <a:endParaRPr lang="en-US" sz="3600" baseline="-25000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37DE25E-57BA-4F74-BB89-763A352558B2}"/>
              </a:ext>
            </a:extLst>
          </p:cNvPr>
          <p:cNvSpPr txBox="1"/>
          <p:nvPr/>
        </p:nvSpPr>
        <p:spPr>
          <a:xfrm>
            <a:off x="228451" y="3243079"/>
            <a:ext cx="4950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y</a:t>
            </a:r>
            <a:endParaRPr lang="en-US" sz="3600" baseline="-25000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41E3417-71D1-4EBC-8735-7A957667B0D6}"/>
              </a:ext>
            </a:extLst>
          </p:cNvPr>
          <p:cNvSpPr txBox="1"/>
          <p:nvPr/>
        </p:nvSpPr>
        <p:spPr>
          <a:xfrm>
            <a:off x="288283" y="4174465"/>
            <a:ext cx="4950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/>
              <a:t>z</a:t>
            </a:r>
            <a:endParaRPr lang="en-US" sz="3600" baseline="-25000" dirty="0"/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ECA7A18D-A5EC-4B96-A493-DD9401F6789C}"/>
              </a:ext>
            </a:extLst>
          </p:cNvPr>
          <p:cNvCxnSpPr>
            <a:cxnSpLocks/>
            <a:stCxn id="104" idx="3"/>
          </p:cNvCxnSpPr>
          <p:nvPr/>
        </p:nvCxnSpPr>
        <p:spPr>
          <a:xfrm flipH="1">
            <a:off x="596223" y="2439908"/>
            <a:ext cx="1309972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A85835D3-882B-4916-B603-E31793E1753E}"/>
              </a:ext>
            </a:extLst>
          </p:cNvPr>
          <p:cNvCxnSpPr>
            <a:cxnSpLocks/>
          </p:cNvCxnSpPr>
          <p:nvPr/>
        </p:nvCxnSpPr>
        <p:spPr>
          <a:xfrm flipH="1">
            <a:off x="3370910" y="2551958"/>
            <a:ext cx="1201090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C93DEB5F-30EF-4488-B041-EB5A48FA3EA3}"/>
              </a:ext>
            </a:extLst>
          </p:cNvPr>
          <p:cNvCxnSpPr>
            <a:cxnSpLocks/>
          </p:cNvCxnSpPr>
          <p:nvPr/>
        </p:nvCxnSpPr>
        <p:spPr>
          <a:xfrm flipH="1" flipV="1">
            <a:off x="2514253" y="4477425"/>
            <a:ext cx="1958376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01D860A-663E-4010-8EA2-78C1444EB22C}"/>
              </a:ext>
            </a:extLst>
          </p:cNvPr>
          <p:cNvCxnSpPr>
            <a:cxnSpLocks/>
          </p:cNvCxnSpPr>
          <p:nvPr/>
        </p:nvCxnSpPr>
        <p:spPr>
          <a:xfrm flipH="1" flipV="1">
            <a:off x="3382270" y="4372448"/>
            <a:ext cx="1184249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3FD5A7EE-DE22-4A3B-8376-2CF425BF61C8}"/>
              </a:ext>
            </a:extLst>
          </p:cNvPr>
          <p:cNvCxnSpPr>
            <a:cxnSpLocks/>
          </p:cNvCxnSpPr>
          <p:nvPr/>
        </p:nvCxnSpPr>
        <p:spPr>
          <a:xfrm flipH="1">
            <a:off x="3566244" y="2657842"/>
            <a:ext cx="1041012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3FBC0DB9-944C-4C44-AE00-D8317C76361F}"/>
              </a:ext>
            </a:extLst>
          </p:cNvPr>
          <p:cNvCxnSpPr>
            <a:cxnSpLocks/>
          </p:cNvCxnSpPr>
          <p:nvPr/>
        </p:nvCxnSpPr>
        <p:spPr>
          <a:xfrm flipV="1">
            <a:off x="3577184" y="2653600"/>
            <a:ext cx="1" cy="1069848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71AE705A-A305-43CB-9818-EB9E84567E18}"/>
              </a:ext>
            </a:extLst>
          </p:cNvPr>
          <p:cNvCxnSpPr>
            <a:cxnSpLocks/>
          </p:cNvCxnSpPr>
          <p:nvPr/>
        </p:nvCxnSpPr>
        <p:spPr>
          <a:xfrm flipH="1">
            <a:off x="1527251" y="3717021"/>
            <a:ext cx="2049933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4134FE84-6F09-4B5B-B85F-EA1F60A140AC}"/>
              </a:ext>
            </a:extLst>
          </p:cNvPr>
          <p:cNvCxnSpPr>
            <a:cxnSpLocks/>
          </p:cNvCxnSpPr>
          <p:nvPr/>
        </p:nvCxnSpPr>
        <p:spPr>
          <a:xfrm flipH="1" flipV="1">
            <a:off x="3802422" y="4264505"/>
            <a:ext cx="639418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40BAD3C-748D-4DC5-9698-B38F8A7F567B}"/>
              </a:ext>
            </a:extLst>
          </p:cNvPr>
          <p:cNvCxnSpPr>
            <a:cxnSpLocks/>
          </p:cNvCxnSpPr>
          <p:nvPr/>
        </p:nvCxnSpPr>
        <p:spPr>
          <a:xfrm flipH="1" flipV="1">
            <a:off x="1381523" y="3139857"/>
            <a:ext cx="2428478" cy="1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47055BF6-1C3C-4BB5-9B81-7A0CD552252C}"/>
              </a:ext>
            </a:extLst>
          </p:cNvPr>
          <p:cNvCxnSpPr>
            <a:cxnSpLocks/>
          </p:cNvCxnSpPr>
          <p:nvPr/>
        </p:nvCxnSpPr>
        <p:spPr>
          <a:xfrm flipH="1" flipV="1">
            <a:off x="3810000" y="3139857"/>
            <a:ext cx="0" cy="1124712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6427F62B-BD1C-419C-9826-A27D6ED8C080}"/>
              </a:ext>
            </a:extLst>
          </p:cNvPr>
          <p:cNvCxnSpPr>
            <a:cxnSpLocks/>
          </p:cNvCxnSpPr>
          <p:nvPr/>
        </p:nvCxnSpPr>
        <p:spPr>
          <a:xfrm flipH="1">
            <a:off x="2511470" y="4473488"/>
            <a:ext cx="664202" cy="0"/>
          </a:xfrm>
          <a:prstGeom prst="lin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F21F4FE-C116-47B2-A467-F4A023E14650}"/>
              </a:ext>
            </a:extLst>
          </p:cNvPr>
          <p:cNvGrpSpPr/>
          <p:nvPr/>
        </p:nvGrpSpPr>
        <p:grpSpPr>
          <a:xfrm>
            <a:off x="2484882" y="1732624"/>
            <a:ext cx="497211" cy="553998"/>
            <a:chOff x="2484882" y="1732624"/>
            <a:chExt cx="497211" cy="553998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61C07520-63DB-46AB-AFBE-BFA9E8515A64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x</a:t>
              </a:r>
              <a:endParaRPr lang="en-US" sz="3600" baseline="-25000" dirty="0"/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D993023E-95BA-4E5E-A070-DCDE748D9C88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A2733FE0-49FF-48D8-BFBB-CBB998E60316}"/>
              </a:ext>
            </a:extLst>
          </p:cNvPr>
          <p:cNvGrpSpPr/>
          <p:nvPr/>
        </p:nvGrpSpPr>
        <p:grpSpPr>
          <a:xfrm>
            <a:off x="2637194" y="4540028"/>
            <a:ext cx="497211" cy="553998"/>
            <a:chOff x="2484882" y="1732624"/>
            <a:chExt cx="497211" cy="553998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A3E7BD0A-1182-4A22-A9D1-C12951C359BC}"/>
                </a:ext>
              </a:extLst>
            </p:cNvPr>
            <p:cNvSpPr txBox="1"/>
            <p:nvPr/>
          </p:nvSpPr>
          <p:spPr>
            <a:xfrm>
              <a:off x="2487068" y="1732624"/>
              <a:ext cx="4950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3600" dirty="0"/>
                <a:t>z</a:t>
              </a:r>
              <a:endParaRPr lang="en-US" sz="3600" baseline="-25000" dirty="0"/>
            </a:p>
          </p:txBody>
        </p: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9507183C-84A2-4633-920C-F76F15981F9D}"/>
                </a:ext>
              </a:extLst>
            </p:cNvPr>
            <p:cNvCxnSpPr/>
            <p:nvPr/>
          </p:nvCxnSpPr>
          <p:spPr>
            <a:xfrm>
              <a:off x="2484882" y="1889098"/>
              <a:ext cx="228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D8D61E19-5922-4A8E-A576-0472F70EDEDE}"/>
              </a:ext>
            </a:extLst>
          </p:cNvPr>
          <p:cNvCxnSpPr>
            <a:cxnSpLocks/>
          </p:cNvCxnSpPr>
          <p:nvPr/>
        </p:nvCxnSpPr>
        <p:spPr>
          <a:xfrm flipH="1" flipV="1">
            <a:off x="596223" y="3564659"/>
            <a:ext cx="1188720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7D292D51-3821-401C-BF32-7351CFF9B6B2}"/>
              </a:ext>
            </a:extLst>
          </p:cNvPr>
          <p:cNvSpPr/>
          <p:nvPr/>
        </p:nvSpPr>
        <p:spPr>
          <a:xfrm>
            <a:off x="3325190" y="3527373"/>
            <a:ext cx="91440" cy="9144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5D2A2A8A-F1E1-4573-AAC0-329874EB9D06}"/>
              </a:ext>
            </a:extLst>
          </p:cNvPr>
          <p:cNvCxnSpPr>
            <a:cxnSpLocks/>
          </p:cNvCxnSpPr>
          <p:nvPr/>
        </p:nvCxnSpPr>
        <p:spPr>
          <a:xfrm flipV="1">
            <a:off x="6450832" y="3564659"/>
            <a:ext cx="0" cy="812227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5BA4C2F7-9B7C-4F59-A768-93D54CA484F2}"/>
              </a:ext>
            </a:extLst>
          </p:cNvPr>
          <p:cNvCxnSpPr>
            <a:cxnSpLocks/>
          </p:cNvCxnSpPr>
          <p:nvPr/>
        </p:nvCxnSpPr>
        <p:spPr>
          <a:xfrm flipH="1">
            <a:off x="5105400" y="4370459"/>
            <a:ext cx="1345433" cy="1056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78D950B5-2298-4AC4-ACB9-5E3D04BFC1F2}"/>
              </a:ext>
            </a:extLst>
          </p:cNvPr>
          <p:cNvCxnSpPr>
            <a:cxnSpLocks/>
          </p:cNvCxnSpPr>
          <p:nvPr/>
        </p:nvCxnSpPr>
        <p:spPr>
          <a:xfrm flipH="1" flipV="1">
            <a:off x="6450832" y="3564659"/>
            <a:ext cx="725959" cy="4039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B56F4F94-80B3-49BB-991C-AEC0E7693EC4}"/>
              </a:ext>
            </a:extLst>
          </p:cNvPr>
          <p:cNvCxnSpPr>
            <a:cxnSpLocks/>
          </p:cNvCxnSpPr>
          <p:nvPr/>
        </p:nvCxnSpPr>
        <p:spPr>
          <a:xfrm flipH="1">
            <a:off x="5181600" y="2551958"/>
            <a:ext cx="1268696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8620F136-CF49-41B1-B8D3-17DBA84DAC27}"/>
              </a:ext>
            </a:extLst>
          </p:cNvPr>
          <p:cNvCxnSpPr>
            <a:cxnSpLocks/>
          </p:cNvCxnSpPr>
          <p:nvPr/>
        </p:nvCxnSpPr>
        <p:spPr>
          <a:xfrm flipH="1">
            <a:off x="6450832" y="3350258"/>
            <a:ext cx="693858" cy="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20D33C7-5383-4EC5-B524-1C2A0F841BE3}"/>
              </a:ext>
            </a:extLst>
          </p:cNvPr>
          <p:cNvCxnSpPr>
            <a:cxnSpLocks/>
          </p:cNvCxnSpPr>
          <p:nvPr/>
        </p:nvCxnSpPr>
        <p:spPr>
          <a:xfrm flipH="1" flipV="1">
            <a:off x="6450296" y="2551958"/>
            <a:ext cx="536" cy="798300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A1821FA6-4361-4329-9599-11F62F7197F4}"/>
              </a:ext>
            </a:extLst>
          </p:cNvPr>
          <p:cNvCxnSpPr>
            <a:cxnSpLocks/>
          </p:cNvCxnSpPr>
          <p:nvPr/>
        </p:nvCxnSpPr>
        <p:spPr>
          <a:xfrm flipV="1">
            <a:off x="3382270" y="2553841"/>
            <a:ext cx="0" cy="1829062"/>
          </a:xfrm>
          <a:prstGeom prst="line">
            <a:avLst/>
          </a:prstGeom>
          <a:ln w="222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2858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179EE-C173-41F2-A8E1-1F237B4F8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EB3A3-E3B8-4590-97B8-AE55E1E81F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269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BE02-A56C-4AEA-A536-C3DD6FE4C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6974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 2 </a:t>
            </a:r>
            <a:br>
              <a:rPr lang="en-US" dirty="0"/>
            </a:br>
            <a:r>
              <a:rPr lang="en-US" dirty="0"/>
              <a:t>Two or more of three bits are set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1C01D5-80D4-40F2-86F3-561A47ECB313}"/>
              </a:ext>
            </a:extLst>
          </p:cNvPr>
          <p:cNvSpPr txBox="1"/>
          <p:nvPr/>
        </p:nvSpPr>
        <p:spPr>
          <a:xfrm>
            <a:off x="375672" y="1280792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1CF7AB-38FD-4C66-9BCB-9427B7C858C5}"/>
              </a:ext>
            </a:extLst>
          </p:cNvPr>
          <p:cNvGraphicFramePr>
            <a:graphicFrameLocks noGrp="1"/>
          </p:cNvGraphicFramePr>
          <p:nvPr/>
        </p:nvGraphicFramePr>
        <p:xfrm>
          <a:off x="637011" y="1905000"/>
          <a:ext cx="2121547" cy="4151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26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404481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876159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246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934367"/>
                  </a:ext>
                </a:extLst>
              </a:tr>
              <a:tr h="433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89152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38975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297"/>
                  </a:ext>
                </a:extLst>
              </a:tr>
            </a:tbl>
          </a:graphicData>
        </a:graphic>
      </p:graphicFrame>
      <p:sp>
        <p:nvSpPr>
          <p:cNvPr id="57" name="Content Placeholder 2">
            <a:extLst>
              <a:ext uri="{FF2B5EF4-FFF2-40B4-BE49-F238E27FC236}">
                <a16:creationId xmlns:a16="http://schemas.microsoft.com/office/drawing/2014/main" id="{3F7801DF-8CE3-4DDD-927F-B01459B211C0}"/>
              </a:ext>
            </a:extLst>
          </p:cNvPr>
          <p:cNvSpPr txBox="1">
            <a:spLocks/>
          </p:cNvSpPr>
          <p:nvPr/>
        </p:nvSpPr>
        <p:spPr>
          <a:xfrm>
            <a:off x="2864403" y="2341754"/>
            <a:ext cx="1745697" cy="53803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(x</a:t>
            </a:r>
            <a:r>
              <a:rPr lang="en-US" baseline="-25000" dirty="0"/>
              <a:t>1</a:t>
            </a:r>
            <a:r>
              <a:rPr lang="en-US" dirty="0"/>
              <a:t>+x</a:t>
            </a:r>
            <a:r>
              <a:rPr lang="en-US" baseline="-25000" dirty="0"/>
              <a:t>2</a:t>
            </a:r>
            <a:r>
              <a:rPr lang="en-US" dirty="0"/>
              <a:t>+x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 </a:t>
            </a:r>
            <a:endParaRPr lang="en-US" dirty="0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FC4D1885-6548-43F8-B53E-35D173F831AD}"/>
              </a:ext>
            </a:extLst>
          </p:cNvPr>
          <p:cNvGrpSpPr/>
          <p:nvPr/>
        </p:nvGrpSpPr>
        <p:grpSpPr>
          <a:xfrm>
            <a:off x="2877103" y="2839371"/>
            <a:ext cx="1783064" cy="538033"/>
            <a:chOff x="2589646" y="4846972"/>
            <a:chExt cx="1783064" cy="538033"/>
          </a:xfrm>
        </p:grpSpPr>
        <p:sp>
          <p:nvSpPr>
            <p:cNvPr id="62" name="Content Placeholder 2">
              <a:extLst>
                <a:ext uri="{FF2B5EF4-FFF2-40B4-BE49-F238E27FC236}">
                  <a16:creationId xmlns:a16="http://schemas.microsoft.com/office/drawing/2014/main" id="{379B36CF-DC77-46E8-8132-DE2F4E475F34}"/>
                </a:ext>
              </a:extLst>
            </p:cNvPr>
            <p:cNvSpPr txBox="1">
              <a:spLocks/>
            </p:cNvSpPr>
            <p:nvPr/>
          </p:nvSpPr>
          <p:spPr>
            <a:xfrm>
              <a:off x="2589646" y="4846972"/>
              <a:ext cx="1783064" cy="53803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</a:t>
              </a:r>
            </a:p>
          </p:txBody>
        </p: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6394218B-6359-48F9-AA27-4746D93C02AD}"/>
                </a:ext>
              </a:extLst>
            </p:cNvPr>
            <p:cNvCxnSpPr>
              <a:cxnSpLocks/>
            </p:cNvCxnSpPr>
            <p:nvPr/>
          </p:nvCxnSpPr>
          <p:spPr>
            <a:xfrm>
              <a:off x="3685766" y="4938456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9904389C-2EB5-4C1B-9A8B-76070FC7D3E9}"/>
              </a:ext>
            </a:extLst>
          </p:cNvPr>
          <p:cNvGrpSpPr/>
          <p:nvPr/>
        </p:nvGrpSpPr>
        <p:grpSpPr>
          <a:xfrm>
            <a:off x="2889803" y="3286188"/>
            <a:ext cx="1783064" cy="538033"/>
            <a:chOff x="2589646" y="4846972"/>
            <a:chExt cx="1783064" cy="538033"/>
          </a:xfrm>
        </p:grpSpPr>
        <p:sp>
          <p:nvSpPr>
            <p:cNvPr id="67" name="Content Placeholder 2">
              <a:extLst>
                <a:ext uri="{FF2B5EF4-FFF2-40B4-BE49-F238E27FC236}">
                  <a16:creationId xmlns:a16="http://schemas.microsoft.com/office/drawing/2014/main" id="{BD29F743-70EC-4742-A78B-529CD3E8E43D}"/>
                </a:ext>
              </a:extLst>
            </p:cNvPr>
            <p:cNvSpPr txBox="1">
              <a:spLocks/>
            </p:cNvSpPr>
            <p:nvPr/>
          </p:nvSpPr>
          <p:spPr>
            <a:xfrm>
              <a:off x="2589646" y="4846972"/>
              <a:ext cx="1783064" cy="53803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</a:t>
              </a:r>
            </a:p>
          </p:txBody>
        </p: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2A98FBC1-7C08-491D-A75E-040D33AA09AA}"/>
                </a:ext>
              </a:extLst>
            </p:cNvPr>
            <p:cNvCxnSpPr>
              <a:cxnSpLocks/>
            </p:cNvCxnSpPr>
            <p:nvPr/>
          </p:nvCxnSpPr>
          <p:spPr>
            <a:xfrm>
              <a:off x="3241755" y="4938456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5CFB6492-E26B-4704-8208-588F264ABD73}"/>
              </a:ext>
            </a:extLst>
          </p:cNvPr>
          <p:cNvGrpSpPr/>
          <p:nvPr/>
        </p:nvGrpSpPr>
        <p:grpSpPr>
          <a:xfrm>
            <a:off x="2902503" y="3755250"/>
            <a:ext cx="1783064" cy="538033"/>
            <a:chOff x="3541912" y="4398664"/>
            <a:chExt cx="1783064" cy="538033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FBA3BBC1-E77C-436A-AFEE-4623AEA6FBB3}"/>
                </a:ext>
              </a:extLst>
            </p:cNvPr>
            <p:cNvGrpSpPr/>
            <p:nvPr/>
          </p:nvGrpSpPr>
          <p:grpSpPr>
            <a:xfrm>
              <a:off x="3541912" y="4398664"/>
              <a:ext cx="1783064" cy="538033"/>
              <a:chOff x="2589646" y="4846972"/>
              <a:chExt cx="1783064" cy="538033"/>
            </a:xfrm>
          </p:grpSpPr>
          <p:sp>
            <p:nvSpPr>
              <p:cNvPr id="70" name="Content Placeholder 2">
                <a:extLst>
                  <a:ext uri="{FF2B5EF4-FFF2-40B4-BE49-F238E27FC236}">
                    <a16:creationId xmlns:a16="http://schemas.microsoft.com/office/drawing/2014/main" id="{67835E48-D4E1-4131-BAD8-BCF2A6213FB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89646" y="4846972"/>
                <a:ext cx="1783064" cy="53803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(x</a:t>
                </a:r>
                <a:r>
                  <a:rPr lang="en-US" baseline="-25000" dirty="0"/>
                  <a:t>1</a:t>
                </a:r>
                <a:r>
                  <a:rPr lang="en-US" dirty="0"/>
                  <a:t>+x</a:t>
                </a:r>
                <a:r>
                  <a:rPr lang="en-US" baseline="-25000" dirty="0"/>
                  <a:t>2</a:t>
                </a:r>
                <a:r>
                  <a:rPr lang="en-US" dirty="0"/>
                  <a:t>+x</a:t>
                </a:r>
                <a:r>
                  <a:rPr lang="en-US" baseline="-25000" dirty="0"/>
                  <a:t>3</a:t>
                </a:r>
                <a:r>
                  <a:rPr lang="en-US" dirty="0"/>
                  <a:t>)</a:t>
                </a:r>
              </a:p>
            </p:txBody>
          </p: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4102C26E-249A-4C6C-9C3F-D1EC614A51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41755" y="4938456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8E6934A8-B03B-4FF5-AFC2-BEEFECA74FA9}"/>
                </a:ext>
              </a:extLst>
            </p:cNvPr>
            <p:cNvCxnSpPr>
              <a:cxnSpLocks/>
            </p:cNvCxnSpPr>
            <p:nvPr/>
          </p:nvCxnSpPr>
          <p:spPr>
            <a:xfrm>
              <a:off x="4685156" y="4495800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29772CF3-98AC-44F7-91AD-72FB1808A25F}"/>
              </a:ext>
            </a:extLst>
          </p:cNvPr>
          <p:cNvGrpSpPr/>
          <p:nvPr/>
        </p:nvGrpSpPr>
        <p:grpSpPr>
          <a:xfrm>
            <a:off x="2930924" y="4224312"/>
            <a:ext cx="1783064" cy="538033"/>
            <a:chOff x="2589646" y="4846972"/>
            <a:chExt cx="1783064" cy="538033"/>
          </a:xfrm>
        </p:grpSpPr>
        <p:sp>
          <p:nvSpPr>
            <p:cNvPr id="74" name="Content Placeholder 2">
              <a:extLst>
                <a:ext uri="{FF2B5EF4-FFF2-40B4-BE49-F238E27FC236}">
                  <a16:creationId xmlns:a16="http://schemas.microsoft.com/office/drawing/2014/main" id="{8680BB72-2C40-44B6-86FF-32805C9D421C}"/>
                </a:ext>
              </a:extLst>
            </p:cNvPr>
            <p:cNvSpPr txBox="1">
              <a:spLocks/>
            </p:cNvSpPr>
            <p:nvPr/>
          </p:nvSpPr>
          <p:spPr>
            <a:xfrm>
              <a:off x="2589646" y="4846972"/>
              <a:ext cx="1783064" cy="53803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(x</a:t>
              </a:r>
              <a:r>
                <a:rPr lang="en-US" baseline="-25000" dirty="0"/>
                <a:t>1</a:t>
              </a:r>
              <a:r>
                <a:rPr lang="en-US" dirty="0"/>
                <a:t>+x</a:t>
              </a:r>
              <a:r>
                <a:rPr lang="en-US" baseline="-25000" dirty="0"/>
                <a:t>2</a:t>
              </a:r>
              <a:r>
                <a:rPr lang="en-US" dirty="0"/>
                <a:t>+x</a:t>
              </a:r>
              <a:r>
                <a:rPr lang="en-US" baseline="-25000" dirty="0"/>
                <a:t>3</a:t>
              </a:r>
              <a:r>
                <a:rPr lang="en-US" dirty="0"/>
                <a:t>)</a:t>
              </a:r>
            </a:p>
          </p:txBody>
        </p: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D0A6DA73-E19A-4654-93CD-6B237D9A56EF}"/>
                </a:ext>
              </a:extLst>
            </p:cNvPr>
            <p:cNvCxnSpPr>
              <a:cxnSpLocks/>
            </p:cNvCxnSpPr>
            <p:nvPr/>
          </p:nvCxnSpPr>
          <p:spPr>
            <a:xfrm>
              <a:off x="2794723" y="4938456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1C985251-9B16-4E0F-8E43-226AED28F4A4}"/>
              </a:ext>
            </a:extLst>
          </p:cNvPr>
          <p:cNvGrpSpPr/>
          <p:nvPr/>
        </p:nvGrpSpPr>
        <p:grpSpPr>
          <a:xfrm>
            <a:off x="2877103" y="4665208"/>
            <a:ext cx="1783064" cy="538033"/>
            <a:chOff x="3541912" y="4398664"/>
            <a:chExt cx="1783064" cy="538033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29D6403A-884E-4F69-9B9B-F0EF29BF4685}"/>
                </a:ext>
              </a:extLst>
            </p:cNvPr>
            <p:cNvGrpSpPr/>
            <p:nvPr/>
          </p:nvGrpSpPr>
          <p:grpSpPr>
            <a:xfrm>
              <a:off x="3541912" y="4398664"/>
              <a:ext cx="1783064" cy="538033"/>
              <a:chOff x="2589646" y="4846972"/>
              <a:chExt cx="1783064" cy="538033"/>
            </a:xfrm>
          </p:grpSpPr>
          <p:sp>
            <p:nvSpPr>
              <p:cNvPr id="79" name="Content Placeholder 2">
                <a:extLst>
                  <a:ext uri="{FF2B5EF4-FFF2-40B4-BE49-F238E27FC236}">
                    <a16:creationId xmlns:a16="http://schemas.microsoft.com/office/drawing/2014/main" id="{A834A8FD-DA2C-4165-BDDF-DEF23390366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89646" y="4846972"/>
                <a:ext cx="1783064" cy="53803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(</a:t>
                </a:r>
                <a:r>
                  <a:rPr lang="en-US" sz="1300" dirty="0"/>
                  <a:t> </a:t>
                </a:r>
                <a:r>
                  <a:rPr lang="en-US" dirty="0"/>
                  <a:t>x</a:t>
                </a:r>
                <a:r>
                  <a:rPr lang="en-US" baseline="-25000" dirty="0"/>
                  <a:t>1</a:t>
                </a:r>
                <a:r>
                  <a:rPr lang="en-US" dirty="0"/>
                  <a:t>+x</a:t>
                </a:r>
                <a:r>
                  <a:rPr lang="en-US" baseline="-25000" dirty="0"/>
                  <a:t>2</a:t>
                </a:r>
                <a:r>
                  <a:rPr lang="en-US" dirty="0"/>
                  <a:t>+x</a:t>
                </a:r>
                <a:r>
                  <a:rPr lang="en-US" baseline="-25000" dirty="0"/>
                  <a:t>3</a:t>
                </a:r>
                <a:r>
                  <a:rPr lang="en-US" dirty="0"/>
                  <a:t>)</a:t>
                </a:r>
              </a:p>
            </p:txBody>
          </p: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38CD7DE9-F26E-4D4F-968A-98CC241578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0610" y="4938456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4B560229-2485-410E-8EAE-D28319A90815}"/>
                </a:ext>
              </a:extLst>
            </p:cNvPr>
            <p:cNvCxnSpPr>
              <a:cxnSpLocks/>
            </p:cNvCxnSpPr>
            <p:nvPr/>
          </p:nvCxnSpPr>
          <p:spPr>
            <a:xfrm>
              <a:off x="4685156" y="4495800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6E48364A-EC14-4CD0-8B09-37B1CD2BE712}"/>
              </a:ext>
            </a:extLst>
          </p:cNvPr>
          <p:cNvGrpSpPr/>
          <p:nvPr/>
        </p:nvGrpSpPr>
        <p:grpSpPr>
          <a:xfrm>
            <a:off x="2902503" y="5085439"/>
            <a:ext cx="1783064" cy="538033"/>
            <a:chOff x="3541912" y="4398664"/>
            <a:chExt cx="1783064" cy="538033"/>
          </a:xfrm>
        </p:grpSpPr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60D08CA1-E348-4B24-B0E3-799806FA09BC}"/>
                </a:ext>
              </a:extLst>
            </p:cNvPr>
            <p:cNvGrpSpPr/>
            <p:nvPr/>
          </p:nvGrpSpPr>
          <p:grpSpPr>
            <a:xfrm>
              <a:off x="3541912" y="4398664"/>
              <a:ext cx="1783064" cy="538033"/>
              <a:chOff x="2589646" y="4846972"/>
              <a:chExt cx="1783064" cy="538033"/>
            </a:xfrm>
          </p:grpSpPr>
          <p:sp>
            <p:nvSpPr>
              <p:cNvPr id="84" name="Content Placeholder 2">
                <a:extLst>
                  <a:ext uri="{FF2B5EF4-FFF2-40B4-BE49-F238E27FC236}">
                    <a16:creationId xmlns:a16="http://schemas.microsoft.com/office/drawing/2014/main" id="{59A3F71C-1979-45A4-960F-703427D4C0A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89646" y="4846972"/>
                <a:ext cx="1783064" cy="53803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(</a:t>
                </a:r>
                <a:r>
                  <a:rPr lang="en-US" sz="1300" dirty="0"/>
                  <a:t> </a:t>
                </a:r>
                <a:r>
                  <a:rPr lang="en-US" dirty="0"/>
                  <a:t>x</a:t>
                </a:r>
                <a:r>
                  <a:rPr lang="en-US" baseline="-25000" dirty="0"/>
                  <a:t>1</a:t>
                </a:r>
                <a:r>
                  <a:rPr lang="en-US" dirty="0"/>
                  <a:t>+x</a:t>
                </a:r>
                <a:r>
                  <a:rPr lang="en-US" baseline="-25000" dirty="0"/>
                  <a:t>2</a:t>
                </a:r>
                <a:r>
                  <a:rPr lang="en-US" dirty="0"/>
                  <a:t>+x</a:t>
                </a:r>
                <a:r>
                  <a:rPr lang="en-US" baseline="-25000" dirty="0"/>
                  <a:t>3</a:t>
                </a:r>
                <a:r>
                  <a:rPr lang="en-US" dirty="0"/>
                  <a:t>)</a:t>
                </a:r>
              </a:p>
            </p:txBody>
          </p: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4A7DB071-83D1-48D5-836A-FCA9269E52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10610" y="4938456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CF980024-7550-4F87-ABA2-83DA005E41FA}"/>
                </a:ext>
              </a:extLst>
            </p:cNvPr>
            <p:cNvCxnSpPr>
              <a:cxnSpLocks/>
            </p:cNvCxnSpPr>
            <p:nvPr/>
          </p:nvCxnSpPr>
          <p:spPr>
            <a:xfrm>
              <a:off x="4243115" y="4495800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22C5784D-32A7-4445-B5C9-81CABA21D0A6}"/>
              </a:ext>
            </a:extLst>
          </p:cNvPr>
          <p:cNvGrpSpPr/>
          <p:nvPr/>
        </p:nvGrpSpPr>
        <p:grpSpPr>
          <a:xfrm>
            <a:off x="2918224" y="5575166"/>
            <a:ext cx="1783064" cy="538033"/>
            <a:chOff x="3231989" y="6121087"/>
            <a:chExt cx="1783064" cy="538033"/>
          </a:xfrm>
        </p:grpSpPr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859A6ED5-8C01-4BAB-91BA-008FD50F32F3}"/>
                </a:ext>
              </a:extLst>
            </p:cNvPr>
            <p:cNvGrpSpPr/>
            <p:nvPr/>
          </p:nvGrpSpPr>
          <p:grpSpPr>
            <a:xfrm>
              <a:off x="3231989" y="6121087"/>
              <a:ext cx="1783064" cy="538033"/>
              <a:chOff x="3541912" y="4398664"/>
              <a:chExt cx="1783064" cy="538033"/>
            </a:xfrm>
          </p:grpSpPr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E9F116EB-49BE-435C-A749-FD7FDC5AB8A0}"/>
                  </a:ext>
                </a:extLst>
              </p:cNvPr>
              <p:cNvGrpSpPr/>
              <p:nvPr/>
            </p:nvGrpSpPr>
            <p:grpSpPr>
              <a:xfrm>
                <a:off x="3541912" y="4398664"/>
                <a:ext cx="1783064" cy="538033"/>
                <a:chOff x="2589646" y="4846972"/>
                <a:chExt cx="1783064" cy="538033"/>
              </a:xfrm>
            </p:grpSpPr>
            <p:sp>
              <p:nvSpPr>
                <p:cNvPr id="89" name="Content Placeholder 2">
                  <a:extLst>
                    <a:ext uri="{FF2B5EF4-FFF2-40B4-BE49-F238E27FC236}">
                      <a16:creationId xmlns:a16="http://schemas.microsoft.com/office/drawing/2014/main" id="{1CBECE1E-E350-439E-AD2D-53C46373D1DA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2589646" y="4846972"/>
                  <a:ext cx="1783064" cy="538033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92500" lnSpcReduction="10000"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dirty="0"/>
                    <a:t>(</a:t>
                  </a:r>
                  <a:r>
                    <a:rPr lang="en-US" sz="1300" dirty="0"/>
                    <a:t> </a:t>
                  </a:r>
                  <a:r>
                    <a:rPr lang="en-US" dirty="0"/>
                    <a:t>x</a:t>
                  </a:r>
                  <a:r>
                    <a:rPr lang="en-US" baseline="-25000" dirty="0"/>
                    <a:t>1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2</a:t>
                  </a:r>
                  <a:r>
                    <a:rPr lang="en-US" dirty="0"/>
                    <a:t>+x</a:t>
                  </a:r>
                  <a:r>
                    <a:rPr lang="en-US" baseline="-25000" dirty="0"/>
                    <a:t>3</a:t>
                  </a:r>
                  <a:r>
                    <a:rPr lang="en-US" dirty="0"/>
                    <a:t>)</a:t>
                  </a:r>
                </a:p>
              </p:txBody>
            </p: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4087E256-BE7F-4D44-A317-5A636E7BDE6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810610" y="4938456"/>
                  <a:ext cx="26784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FC7EB653-2206-4B61-84FD-E8EA6E90A3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43115" y="4495800"/>
                <a:ext cx="26784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94C00664-58FB-4A08-A21E-A6F73A74E675}"/>
                </a:ext>
              </a:extLst>
            </p:cNvPr>
            <p:cNvCxnSpPr>
              <a:cxnSpLocks/>
            </p:cNvCxnSpPr>
            <p:nvPr/>
          </p:nvCxnSpPr>
          <p:spPr>
            <a:xfrm>
              <a:off x="4415736" y="6223908"/>
              <a:ext cx="26784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2F0AA54B-B3E8-48DA-BE89-BB058FECE3D4}"/>
              </a:ext>
            </a:extLst>
          </p:cNvPr>
          <p:cNvSpPr txBox="1">
            <a:spLocks/>
          </p:cNvSpPr>
          <p:nvPr/>
        </p:nvSpPr>
        <p:spPr>
          <a:xfrm>
            <a:off x="2893161" y="1818651"/>
            <a:ext cx="1767006" cy="4949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Maxterms</a:t>
            </a:r>
          </a:p>
        </p:txBody>
      </p:sp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A481A76A-4931-4E6A-AA0C-4FD88D4BD75E}"/>
              </a:ext>
            </a:extLst>
          </p:cNvPr>
          <p:cNvSpPr txBox="1">
            <a:spLocks/>
          </p:cNvSpPr>
          <p:nvPr/>
        </p:nvSpPr>
        <p:spPr>
          <a:xfrm>
            <a:off x="5415191" y="2300889"/>
            <a:ext cx="3244780" cy="3233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Each Maxterm corresponds to the conditions that cause a line of the truth table to NOT be met.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61407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92" grpId="0"/>
      <p:bldP spid="9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29667</TotalTime>
  <Words>2427</Words>
  <Application>Microsoft Office PowerPoint</Application>
  <PresentationFormat>On-screen Show (4:3)</PresentationFormat>
  <Paragraphs>675</Paragraphs>
  <Slides>31</Slides>
  <Notes>7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Arial</vt:lpstr>
      <vt:lpstr>Calibri</vt:lpstr>
      <vt:lpstr>Office Theme</vt:lpstr>
      <vt:lpstr>Product of Sums</vt:lpstr>
      <vt:lpstr>Finding Logical Network from Truth Table</vt:lpstr>
      <vt:lpstr>Finding Logical Networks from the Truth Table</vt:lpstr>
      <vt:lpstr>Understanding Product of Sums</vt:lpstr>
      <vt:lpstr>Example</vt:lpstr>
      <vt:lpstr>Example – Proof that it works</vt:lpstr>
      <vt:lpstr>Finding Logical Networks from the Truth Table</vt:lpstr>
      <vt:lpstr>PowerPoint Presentation</vt:lpstr>
      <vt:lpstr>Example 2  Two or more of three bits are set</vt:lpstr>
      <vt:lpstr>Example 2  Two or more of three bits are set</vt:lpstr>
      <vt:lpstr>Example 2  Two or more of three bits are set</vt:lpstr>
      <vt:lpstr>Example 2  Two or more of three bits are set</vt:lpstr>
      <vt:lpstr>Example 2  Two or more of three bits are set</vt:lpstr>
      <vt:lpstr>Example 2 </vt:lpstr>
      <vt:lpstr>Example 2 </vt:lpstr>
      <vt:lpstr>Example 2 </vt:lpstr>
      <vt:lpstr>Example 2 </vt:lpstr>
      <vt:lpstr>Example 2 </vt:lpstr>
      <vt:lpstr>Simplified Circuit</vt:lpstr>
      <vt:lpstr>Important Points</vt:lpstr>
      <vt:lpstr>Important Points</vt:lpstr>
      <vt:lpstr>PowerPoint Presentation</vt:lpstr>
      <vt:lpstr>Product of Sums can use just NOR Gates</vt:lpstr>
      <vt:lpstr>Product of Sums can use just NOR Gates</vt:lpstr>
      <vt:lpstr>Example using NOR gates for POS</vt:lpstr>
      <vt:lpstr>PowerPoint Presentation</vt:lpstr>
      <vt:lpstr>Problem 1: Write the POS formulation for this truth table</vt:lpstr>
      <vt:lpstr>Problem 2: Write the POS formulation for this truth table</vt:lpstr>
      <vt:lpstr>Problem 3: Write the POS formulation for this truth table</vt:lpstr>
      <vt:lpstr>Problem 4: Write the POS formulation for this truth table</vt:lpstr>
      <vt:lpstr>PowerPoint Presentation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538</cp:revision>
  <dcterms:created xsi:type="dcterms:W3CDTF">2016-08-24T18:09:17Z</dcterms:created>
  <dcterms:modified xsi:type="dcterms:W3CDTF">2025-06-08T06:16:34Z</dcterms:modified>
</cp:coreProperties>
</file>