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09" r:id="rId3"/>
    <p:sldId id="411" r:id="rId4"/>
    <p:sldId id="414" r:id="rId5"/>
    <p:sldId id="421" r:id="rId6"/>
    <p:sldId id="40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99FF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06" autoAdjust="0"/>
    <p:restoredTop sz="94660"/>
  </p:normalViewPr>
  <p:slideViewPr>
    <p:cSldViewPr>
      <p:cViewPr varScale="1">
        <p:scale>
          <a:sx n="75" d="100"/>
          <a:sy n="75" d="100"/>
        </p:scale>
        <p:origin x="1219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Product of Sums</a:t>
            </a:r>
            <a:br>
              <a:rPr lang="en-US" sz="3100" dirty="0"/>
            </a:br>
            <a:r>
              <a:rPr lang="en-US" sz="3100" dirty="0"/>
              <a:t>Practice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406650" indent="-2406650" algn="l"/>
            <a:r>
              <a:rPr lang="en-US" dirty="0"/>
              <a:t>Problem 1: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8089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25142" y="21115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18922" y="322474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9CE3-4CD2-116E-F8D0-CE06F5D8FB13}"/>
              </a:ext>
            </a:extLst>
          </p:cNvPr>
          <p:cNvSpPr txBox="1">
            <a:spLocks/>
          </p:cNvSpPr>
          <p:nvPr/>
        </p:nvSpPr>
        <p:spPr>
          <a:xfrm>
            <a:off x="2718922" y="43975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248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2: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318303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EC9F5-1F6E-F8E2-4EBA-2F2AABEE3D3A}"/>
              </a:ext>
            </a:extLst>
          </p:cNvPr>
          <p:cNvSpPr txBox="1">
            <a:spLocks/>
          </p:cNvSpPr>
          <p:nvPr/>
        </p:nvSpPr>
        <p:spPr>
          <a:xfrm>
            <a:off x="2720477" y="20561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462E9B-91AE-8E5D-6043-261D3DEF1926}"/>
              </a:ext>
            </a:extLst>
          </p:cNvPr>
          <p:cNvSpPr txBox="1">
            <a:spLocks/>
          </p:cNvSpPr>
          <p:nvPr/>
        </p:nvSpPr>
        <p:spPr>
          <a:xfrm>
            <a:off x="2714257" y="316934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D342646-C2DA-BB1D-B667-F6D6F73FA764}"/>
              </a:ext>
            </a:extLst>
          </p:cNvPr>
          <p:cNvSpPr txBox="1">
            <a:spLocks/>
          </p:cNvSpPr>
          <p:nvPr/>
        </p:nvSpPr>
        <p:spPr>
          <a:xfrm>
            <a:off x="2714257" y="43421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309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3: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737201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98461-3329-A82A-6FF3-1B74216AA541}"/>
              </a:ext>
            </a:extLst>
          </p:cNvPr>
          <p:cNvSpPr txBox="1">
            <a:spLocks/>
          </p:cNvSpPr>
          <p:nvPr/>
        </p:nvSpPr>
        <p:spPr>
          <a:xfrm>
            <a:off x="2720477" y="1981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AF4B34-C2E5-B4E1-04F9-02E6D04C259A}"/>
              </a:ext>
            </a:extLst>
          </p:cNvPr>
          <p:cNvSpPr txBox="1">
            <a:spLocks/>
          </p:cNvSpPr>
          <p:nvPr/>
        </p:nvSpPr>
        <p:spPr>
          <a:xfrm>
            <a:off x="2714257" y="3094347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8E23ECB-F537-5CA7-8954-60FB2F50A6A5}"/>
              </a:ext>
            </a:extLst>
          </p:cNvPr>
          <p:cNvSpPr txBox="1">
            <a:spLocks/>
          </p:cNvSpPr>
          <p:nvPr/>
        </p:nvSpPr>
        <p:spPr>
          <a:xfrm>
            <a:off x="2714257" y="4267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1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4: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87974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A58E-838A-DC83-F42F-99B07B197532}"/>
              </a:ext>
            </a:extLst>
          </p:cNvPr>
          <p:cNvSpPr txBox="1">
            <a:spLocks/>
          </p:cNvSpPr>
          <p:nvPr/>
        </p:nvSpPr>
        <p:spPr>
          <a:xfrm>
            <a:off x="2743803" y="2063969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04B5F1-2725-CD34-2D53-875EB764F702}"/>
              </a:ext>
            </a:extLst>
          </p:cNvPr>
          <p:cNvSpPr txBox="1">
            <a:spLocks/>
          </p:cNvSpPr>
          <p:nvPr/>
        </p:nvSpPr>
        <p:spPr>
          <a:xfrm>
            <a:off x="2737583" y="3177116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897DF0-8680-C9BF-6242-10564C45C3E2}"/>
              </a:ext>
            </a:extLst>
          </p:cNvPr>
          <p:cNvSpPr txBox="1">
            <a:spLocks/>
          </p:cNvSpPr>
          <p:nvPr/>
        </p:nvSpPr>
        <p:spPr>
          <a:xfrm>
            <a:off x="2737583" y="4349969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659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896E-796A-4CAD-987A-196C2B19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3F13-04B7-4B6E-A61A-79BF6BB2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2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29668</TotalTime>
  <Words>376</Words>
  <Application>Microsoft Office PowerPoint</Application>
  <PresentationFormat>On-screen Show (4:3)</PresentationFormat>
  <Paragraphs>166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Product of Sums Practice Problems</vt:lpstr>
      <vt:lpstr>Problem 1: Write the POS formulation for this truth table</vt:lpstr>
      <vt:lpstr>Problem 2: Write the POS formulation for this truth table</vt:lpstr>
      <vt:lpstr>Problem 3: Write the POS formulation for this truth table</vt:lpstr>
      <vt:lpstr>Problem 4: Write the POS formulation for this truth table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539</cp:revision>
  <dcterms:created xsi:type="dcterms:W3CDTF">2016-08-24T18:09:17Z</dcterms:created>
  <dcterms:modified xsi:type="dcterms:W3CDTF">2025-06-08T08:53:37Z</dcterms:modified>
</cp:coreProperties>
</file>