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337" r:id="rId3"/>
    <p:sldId id="332" r:id="rId4"/>
    <p:sldId id="421" r:id="rId5"/>
    <p:sldId id="420" r:id="rId6"/>
    <p:sldId id="410" r:id="rId7"/>
    <p:sldId id="422" r:id="rId8"/>
    <p:sldId id="423" r:id="rId9"/>
    <p:sldId id="413" r:id="rId10"/>
    <p:sldId id="424" r:id="rId11"/>
    <p:sldId id="425" r:id="rId12"/>
    <p:sldId id="426" r:id="rId13"/>
    <p:sldId id="427" r:id="rId14"/>
    <p:sldId id="428" r:id="rId15"/>
    <p:sldId id="40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D51B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3369" autoAdjust="0"/>
    <p:restoredTop sz="94660"/>
  </p:normalViewPr>
  <p:slideViewPr>
    <p:cSldViewPr>
      <p:cViewPr varScale="1">
        <p:scale>
          <a:sx n="75" d="100"/>
          <a:sy n="75" d="100"/>
        </p:scale>
        <p:origin x="293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5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E253B-13BE-4348-9C20-850E66A24A40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469649-B972-4D6E-B049-00274A449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88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function is true if the first </a:t>
            </a:r>
            <a:r>
              <a:rPr lang="en-US" dirty="0" err="1"/>
              <a:t>minterm</a:t>
            </a:r>
            <a:r>
              <a:rPr lang="en-US" dirty="0"/>
              <a:t> is true OR if the second </a:t>
            </a:r>
            <a:r>
              <a:rPr lang="en-US" dirty="0" err="1"/>
              <a:t>minterm</a:t>
            </a:r>
            <a:r>
              <a:rPr lang="en-US" dirty="0"/>
              <a:t> is true OR if the last </a:t>
            </a:r>
            <a:r>
              <a:rPr lang="en-US" dirty="0" err="1"/>
              <a:t>minterm</a:t>
            </a:r>
            <a:r>
              <a:rPr lang="en-US" dirty="0"/>
              <a:t> is true.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469649-B972-4D6E-B049-00274A44903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3342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function is true if the first </a:t>
            </a:r>
            <a:r>
              <a:rPr lang="en-US" dirty="0" err="1"/>
              <a:t>minterm</a:t>
            </a:r>
            <a:r>
              <a:rPr lang="en-US" dirty="0"/>
              <a:t> is true OR if the second </a:t>
            </a:r>
            <a:r>
              <a:rPr lang="en-US" dirty="0" err="1"/>
              <a:t>minterm</a:t>
            </a:r>
            <a:r>
              <a:rPr lang="en-US" dirty="0"/>
              <a:t> is true OR if the last </a:t>
            </a:r>
            <a:r>
              <a:rPr lang="en-US" dirty="0" err="1"/>
              <a:t>minterm</a:t>
            </a:r>
            <a:r>
              <a:rPr lang="en-US" dirty="0"/>
              <a:t> is true.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469649-B972-4D6E-B049-00274A44903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7460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function is true if the first </a:t>
            </a:r>
            <a:r>
              <a:rPr lang="en-US" dirty="0" err="1"/>
              <a:t>minterm</a:t>
            </a:r>
            <a:r>
              <a:rPr lang="en-US" dirty="0"/>
              <a:t> is true OR if the second </a:t>
            </a:r>
            <a:r>
              <a:rPr lang="en-US" dirty="0" err="1"/>
              <a:t>minterm</a:t>
            </a:r>
            <a:r>
              <a:rPr lang="en-US" dirty="0"/>
              <a:t> is true OR if the last </a:t>
            </a:r>
            <a:r>
              <a:rPr lang="en-US" dirty="0" err="1"/>
              <a:t>minterm</a:t>
            </a:r>
            <a:r>
              <a:rPr lang="en-US" dirty="0"/>
              <a:t> is true.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469649-B972-4D6E-B049-00274A44903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1233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function is true if the first </a:t>
            </a:r>
            <a:r>
              <a:rPr lang="en-US" dirty="0" err="1"/>
              <a:t>minterm</a:t>
            </a:r>
            <a:r>
              <a:rPr lang="en-US" dirty="0"/>
              <a:t> is true OR if the second </a:t>
            </a:r>
            <a:r>
              <a:rPr lang="en-US" dirty="0" err="1"/>
              <a:t>minterm</a:t>
            </a:r>
            <a:r>
              <a:rPr lang="en-US" dirty="0"/>
              <a:t> is true OR if the last </a:t>
            </a:r>
            <a:r>
              <a:rPr lang="en-US" dirty="0" err="1"/>
              <a:t>minterm</a:t>
            </a:r>
            <a:r>
              <a:rPr lang="en-US" dirty="0"/>
              <a:t> is true.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469649-B972-4D6E-B049-00274A44903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9159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function is true if the first </a:t>
            </a:r>
            <a:r>
              <a:rPr lang="en-US" dirty="0" err="1"/>
              <a:t>minterm</a:t>
            </a:r>
            <a:r>
              <a:rPr lang="en-US" dirty="0"/>
              <a:t> is true OR if the second </a:t>
            </a:r>
            <a:r>
              <a:rPr lang="en-US" dirty="0" err="1"/>
              <a:t>minterm</a:t>
            </a:r>
            <a:r>
              <a:rPr lang="en-US" dirty="0"/>
              <a:t> is true OR if the last </a:t>
            </a:r>
            <a:r>
              <a:rPr lang="en-US" dirty="0" err="1"/>
              <a:t>minterm</a:t>
            </a:r>
            <a:r>
              <a:rPr lang="en-US" dirty="0"/>
              <a:t> is true.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469649-B972-4D6E-B049-00274A44903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792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function is true if the first </a:t>
            </a:r>
            <a:r>
              <a:rPr lang="en-US" dirty="0" err="1"/>
              <a:t>minterm</a:t>
            </a:r>
            <a:r>
              <a:rPr lang="en-US" dirty="0"/>
              <a:t> is true OR if the second </a:t>
            </a:r>
            <a:r>
              <a:rPr lang="en-US" dirty="0" err="1"/>
              <a:t>minterm</a:t>
            </a:r>
            <a:r>
              <a:rPr lang="en-US" dirty="0"/>
              <a:t> is true OR if the last </a:t>
            </a:r>
            <a:r>
              <a:rPr lang="en-US" dirty="0" err="1"/>
              <a:t>minterm</a:t>
            </a:r>
            <a:r>
              <a:rPr lang="en-US" dirty="0"/>
              <a:t> is true.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469649-B972-4D6E-B049-00274A44903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0959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function is true if the first </a:t>
            </a:r>
            <a:r>
              <a:rPr lang="en-US" dirty="0" err="1"/>
              <a:t>minterm</a:t>
            </a:r>
            <a:r>
              <a:rPr lang="en-US" dirty="0"/>
              <a:t> is true OR if the second </a:t>
            </a:r>
            <a:r>
              <a:rPr lang="en-US" dirty="0" err="1"/>
              <a:t>minterm</a:t>
            </a:r>
            <a:r>
              <a:rPr lang="en-US" dirty="0"/>
              <a:t> is true OR if the last </a:t>
            </a:r>
            <a:r>
              <a:rPr lang="en-US" dirty="0" err="1"/>
              <a:t>minterm</a:t>
            </a:r>
            <a:r>
              <a:rPr lang="en-US" dirty="0"/>
              <a:t> is true.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469649-B972-4D6E-B049-00274A44903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7064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function is true if the first </a:t>
            </a:r>
            <a:r>
              <a:rPr lang="en-US" dirty="0" err="1"/>
              <a:t>minterm</a:t>
            </a:r>
            <a:r>
              <a:rPr lang="en-US" dirty="0"/>
              <a:t> is true OR if the second </a:t>
            </a:r>
            <a:r>
              <a:rPr lang="en-US" dirty="0" err="1"/>
              <a:t>minterm</a:t>
            </a:r>
            <a:r>
              <a:rPr lang="en-US" dirty="0"/>
              <a:t> is true OR if the last </a:t>
            </a:r>
            <a:r>
              <a:rPr lang="en-US" dirty="0" err="1"/>
              <a:t>minterm</a:t>
            </a:r>
            <a:r>
              <a:rPr lang="en-US" dirty="0"/>
              <a:t> is true.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469649-B972-4D6E-B049-00274A44903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372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2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41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8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2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81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5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0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41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322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39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315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59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100" dirty="0"/>
              <a:t>Solutions to Combinational Circuits Problems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/>
              <a:t>June 2025</a:t>
            </a:r>
          </a:p>
        </p:txBody>
      </p:sp>
    </p:spTree>
    <p:extLst>
      <p:ext uri="{BB962C8B-B14F-4D97-AF65-F5344CB8AC3E}">
        <p14:creationId xmlns:p14="http://schemas.microsoft.com/office/powerpoint/2010/main" val="1256749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E3E72168-E2B8-4A0C-963C-2C8F98EF9C25}"/>
              </a:ext>
            </a:extLst>
          </p:cNvPr>
          <p:cNvGrpSpPr/>
          <p:nvPr/>
        </p:nvGrpSpPr>
        <p:grpSpPr>
          <a:xfrm>
            <a:off x="6380102" y="3438928"/>
            <a:ext cx="2095573" cy="576042"/>
            <a:chOff x="5876074" y="2935467"/>
            <a:chExt cx="2095573" cy="576042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05FE0E35-C88A-4486-9804-1C26BF7996EE}"/>
                </a:ext>
              </a:extLst>
            </p:cNvPr>
            <p:cNvGrpSpPr/>
            <p:nvPr/>
          </p:nvGrpSpPr>
          <p:grpSpPr>
            <a:xfrm>
              <a:off x="5876074" y="2935467"/>
              <a:ext cx="2095573" cy="576042"/>
              <a:chOff x="5987775" y="2207855"/>
              <a:chExt cx="2095573" cy="576042"/>
            </a:xfrm>
          </p:grpSpPr>
          <p:pic>
            <p:nvPicPr>
              <p:cNvPr id="82" name="Picture 81">
                <a:extLst>
                  <a:ext uri="{FF2B5EF4-FFF2-40B4-BE49-F238E27FC236}">
                    <a16:creationId xmlns:a16="http://schemas.microsoft.com/office/drawing/2014/main" id="{9A6C96D8-E6C0-4F62-B3B4-C6A7A5E5B17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87775" y="2207855"/>
                <a:ext cx="1131325" cy="576042"/>
              </a:xfrm>
              <a:prstGeom prst="rect">
                <a:avLst/>
              </a:prstGeom>
            </p:spPr>
          </p:pic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B101CA60-AF6E-4CF4-B966-A1529CE5BB61}"/>
                  </a:ext>
                </a:extLst>
              </p:cNvPr>
              <p:cNvCxnSpPr/>
              <p:nvPr/>
            </p:nvCxnSpPr>
            <p:spPr>
              <a:xfrm>
                <a:off x="6032258" y="2470917"/>
                <a:ext cx="27432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9786A5CE-A23C-4BED-BC57-6AE199D1F615}"/>
                  </a:ext>
                </a:extLst>
              </p:cNvPr>
              <p:cNvSpPr txBox="1"/>
              <p:nvPr/>
            </p:nvSpPr>
            <p:spPr>
              <a:xfrm>
                <a:off x="7210490" y="2301640"/>
                <a:ext cx="872858" cy="3385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output</a:t>
                </a:r>
                <a:endParaRPr lang="en-US" sz="1600" baseline="-25000" dirty="0"/>
              </a:p>
            </p:txBody>
          </p:sp>
        </p:grpSp>
        <p:cxnSp>
          <p:nvCxnSpPr>
            <p:cNvPr id="182" name="Straight Connector 181">
              <a:extLst>
                <a:ext uri="{FF2B5EF4-FFF2-40B4-BE49-F238E27FC236}">
                  <a16:creationId xmlns:a16="http://schemas.microsoft.com/office/drawing/2014/main" id="{DB8E044D-92B3-4ECC-8D51-9CC6471F6A4D}"/>
                </a:ext>
              </a:extLst>
            </p:cNvPr>
            <p:cNvCxnSpPr/>
            <p:nvPr/>
          </p:nvCxnSpPr>
          <p:spPr>
            <a:xfrm>
              <a:off x="5921092" y="3262101"/>
              <a:ext cx="2743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A71DD2-6846-4003-A3D7-300A4547D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sz="3600" dirty="0"/>
              <a:t>Finding Logical Networks from the Truth Table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4A240D01-CA6D-4CF2-AFAB-493108955BE2}"/>
              </a:ext>
            </a:extLst>
          </p:cNvPr>
          <p:cNvSpPr txBox="1">
            <a:spLocks/>
          </p:cNvSpPr>
          <p:nvPr/>
        </p:nvSpPr>
        <p:spPr>
          <a:xfrm>
            <a:off x="457200" y="1382524"/>
            <a:ext cx="2573547" cy="5375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/>
              <a:t>Sum of Products: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97FAE1F-746E-4DEA-A905-C5083C227616}"/>
              </a:ext>
            </a:extLst>
          </p:cNvPr>
          <p:cNvGrpSpPr/>
          <p:nvPr/>
        </p:nvGrpSpPr>
        <p:grpSpPr>
          <a:xfrm>
            <a:off x="1915337" y="2133566"/>
            <a:ext cx="605275" cy="440921"/>
            <a:chOff x="2438073" y="3230060"/>
            <a:chExt cx="605275" cy="440921"/>
          </a:xfrm>
        </p:grpSpPr>
        <p:sp>
          <p:nvSpPr>
            <p:cNvPr id="104" name="Isosceles Triangle 103">
              <a:extLst>
                <a:ext uri="{FF2B5EF4-FFF2-40B4-BE49-F238E27FC236}">
                  <a16:creationId xmlns:a16="http://schemas.microsoft.com/office/drawing/2014/main" id="{59B44737-6F40-448D-94CF-9201289877C7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F3108032-7558-4188-832F-0EA9C4E4BDD1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111B25AC-9221-494F-9360-404E4CA47BA2}"/>
              </a:ext>
            </a:extLst>
          </p:cNvPr>
          <p:cNvGrpSpPr/>
          <p:nvPr/>
        </p:nvGrpSpPr>
        <p:grpSpPr>
          <a:xfrm>
            <a:off x="1935988" y="4615167"/>
            <a:ext cx="605275" cy="440921"/>
            <a:chOff x="2438073" y="3230060"/>
            <a:chExt cx="605275" cy="440921"/>
          </a:xfrm>
        </p:grpSpPr>
        <p:sp>
          <p:nvSpPr>
            <p:cNvPr id="108" name="Isosceles Triangle 107">
              <a:extLst>
                <a:ext uri="{FF2B5EF4-FFF2-40B4-BE49-F238E27FC236}">
                  <a16:creationId xmlns:a16="http://schemas.microsoft.com/office/drawing/2014/main" id="{FDD826B6-F350-4F8E-B950-140E626F44A1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F5080916-9821-433D-8513-25E73A5617B9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9C2DDB25-ECAE-495B-881D-E626D0B9F879}"/>
              </a:ext>
            </a:extLst>
          </p:cNvPr>
          <p:cNvGrpSpPr/>
          <p:nvPr/>
        </p:nvGrpSpPr>
        <p:grpSpPr>
          <a:xfrm>
            <a:off x="4211273" y="5408130"/>
            <a:ext cx="969477" cy="413341"/>
            <a:chOff x="4206116" y="4883300"/>
            <a:chExt cx="969477" cy="413341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14EA84FB-4840-4196-A6F4-3FCC9CFF837F}"/>
                </a:ext>
              </a:extLst>
            </p:cNvPr>
            <p:cNvGrpSpPr/>
            <p:nvPr/>
          </p:nvGrpSpPr>
          <p:grpSpPr>
            <a:xfrm>
              <a:off x="4206116" y="4883300"/>
              <a:ext cx="969477" cy="413341"/>
              <a:chOff x="3057493" y="1537262"/>
              <a:chExt cx="969477" cy="413341"/>
            </a:xfrm>
          </p:grpSpPr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8D4F834E-1E45-4FCD-8353-9DE55704AFB8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85" name="Flowchart: Delay 84">
                  <a:extLst>
                    <a:ext uri="{FF2B5EF4-FFF2-40B4-BE49-F238E27FC236}">
                      <a16:creationId xmlns:a16="http://schemas.microsoft.com/office/drawing/2014/main" id="{DAFCCC9E-6CB4-46CF-A35C-9FD250EC98D8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6" name="Straight Connector 85">
                  <a:extLst>
                    <a:ext uri="{FF2B5EF4-FFF2-40B4-BE49-F238E27FC236}">
                      <a16:creationId xmlns:a16="http://schemas.microsoft.com/office/drawing/2014/main" id="{2F32F6EF-25C6-4FEC-9AE3-988F53FE628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ED495AB2-8B12-45DB-B11D-B16C0C9EFF4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BCD2E591-748E-44FD-93C4-EFCA7D9476F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0855FFA-A112-4771-99A6-F4E53BDA39D8}"/>
                </a:ext>
              </a:extLst>
            </p:cNvPr>
            <p:cNvCxnSpPr>
              <a:cxnSpLocks/>
            </p:cNvCxnSpPr>
            <p:nvPr/>
          </p:nvCxnSpPr>
          <p:spPr>
            <a:xfrm>
              <a:off x="4228590" y="5079929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72BC43BE-4AE3-41A1-9207-A786DFE1546C}"/>
              </a:ext>
            </a:extLst>
          </p:cNvPr>
          <p:cNvSpPr txBox="1"/>
          <p:nvPr/>
        </p:nvSpPr>
        <p:spPr>
          <a:xfrm>
            <a:off x="339747" y="6084545"/>
            <a:ext cx="2415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Problem 3: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197001C-17AB-47CE-8E2C-C3E3934B5B27}"/>
              </a:ext>
            </a:extLst>
          </p:cNvPr>
          <p:cNvGrpSpPr/>
          <p:nvPr/>
        </p:nvGrpSpPr>
        <p:grpSpPr>
          <a:xfrm>
            <a:off x="4216765" y="3507262"/>
            <a:ext cx="969477" cy="413341"/>
            <a:chOff x="4216765" y="3507262"/>
            <a:chExt cx="969477" cy="413341"/>
          </a:xfrm>
        </p:grpSpPr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2F158193-A5AB-4072-B295-BD9E4EE7FFFE}"/>
                </a:ext>
              </a:extLst>
            </p:cNvPr>
            <p:cNvGrpSpPr/>
            <p:nvPr/>
          </p:nvGrpSpPr>
          <p:grpSpPr>
            <a:xfrm>
              <a:off x="4216765" y="3507262"/>
              <a:ext cx="969477" cy="413341"/>
              <a:chOff x="3057493" y="1537262"/>
              <a:chExt cx="969477" cy="413341"/>
            </a:xfrm>
          </p:grpSpPr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BD1D4671-57DB-4354-8864-84FA9DEACFAF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75" name="Flowchart: Delay 74">
                  <a:extLst>
                    <a:ext uri="{FF2B5EF4-FFF2-40B4-BE49-F238E27FC236}">
                      <a16:creationId xmlns:a16="http://schemas.microsoft.com/office/drawing/2014/main" id="{0AA7FB43-AC4D-4513-8FC4-2EB7FE71C909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4FE803E0-DF1E-4379-B5C4-7AA2BEA813D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6860AF41-E35A-45F4-A2DF-51FE1D8D061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6B8AC586-069B-4009-A211-D53EF81B853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53534CEE-1042-4683-A8D4-285FDF1846AF}"/>
                </a:ext>
              </a:extLst>
            </p:cNvPr>
            <p:cNvCxnSpPr>
              <a:cxnSpLocks/>
            </p:cNvCxnSpPr>
            <p:nvPr/>
          </p:nvCxnSpPr>
          <p:spPr>
            <a:xfrm>
              <a:off x="4220706" y="3715084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0419158B-750B-4D82-9F87-B4F2CD635A1D}"/>
              </a:ext>
            </a:extLst>
          </p:cNvPr>
          <p:cNvGrpSpPr/>
          <p:nvPr/>
        </p:nvGrpSpPr>
        <p:grpSpPr>
          <a:xfrm>
            <a:off x="4210057" y="2249745"/>
            <a:ext cx="969477" cy="413341"/>
            <a:chOff x="4216765" y="3507262"/>
            <a:chExt cx="969477" cy="413341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CC890CD4-A715-4C3F-A195-E5BE83D9CB57}"/>
                </a:ext>
              </a:extLst>
            </p:cNvPr>
            <p:cNvGrpSpPr/>
            <p:nvPr/>
          </p:nvGrpSpPr>
          <p:grpSpPr>
            <a:xfrm>
              <a:off x="4216765" y="3507262"/>
              <a:ext cx="969477" cy="413341"/>
              <a:chOff x="3057493" y="1537262"/>
              <a:chExt cx="969477" cy="413341"/>
            </a:xfrm>
          </p:grpSpPr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68837E39-3280-4C99-AD72-ADB76D99398F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95" name="Flowchart: Delay 94">
                  <a:extLst>
                    <a:ext uri="{FF2B5EF4-FFF2-40B4-BE49-F238E27FC236}">
                      <a16:creationId xmlns:a16="http://schemas.microsoft.com/office/drawing/2014/main" id="{432EBC98-CC1F-407B-A63E-B516A1E517F5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4E9B7D14-29A1-47FF-B9AB-DD57805A9D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108AD0C1-665D-4C7E-AFB3-BC911D08478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48AFD1FB-6EF0-4496-9877-9976F7EFA0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62F8C00B-FD41-4E93-BE93-A5037D30FC80}"/>
                </a:ext>
              </a:extLst>
            </p:cNvPr>
            <p:cNvCxnSpPr>
              <a:cxnSpLocks/>
            </p:cNvCxnSpPr>
            <p:nvPr/>
          </p:nvCxnSpPr>
          <p:spPr>
            <a:xfrm>
              <a:off x="4220706" y="3715084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93E04252-9006-4801-A439-6245B32EACFF}"/>
              </a:ext>
            </a:extLst>
          </p:cNvPr>
          <p:cNvSpPr txBox="1"/>
          <p:nvPr/>
        </p:nvSpPr>
        <p:spPr>
          <a:xfrm>
            <a:off x="273099" y="2017458"/>
            <a:ext cx="49502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x</a:t>
            </a:r>
            <a:r>
              <a:rPr lang="en-US" sz="3600" baseline="-25000" dirty="0"/>
              <a:t>1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9EA034D-EFAF-4AC0-BA3C-5D3F33ED4177}"/>
              </a:ext>
            </a:extLst>
          </p:cNvPr>
          <p:cNvSpPr txBox="1"/>
          <p:nvPr/>
        </p:nvSpPr>
        <p:spPr>
          <a:xfrm>
            <a:off x="272314" y="5365581"/>
            <a:ext cx="391938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x</a:t>
            </a:r>
            <a:r>
              <a:rPr lang="en-US" sz="3600" baseline="-25000" dirty="0"/>
              <a:t>3</a:t>
            </a:r>
            <a:r>
              <a:rPr lang="en-US" sz="3600" dirty="0"/>
              <a:t> </a:t>
            </a:r>
            <a:endParaRPr lang="en-US" sz="3600" baseline="-250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E0BD112-E3E8-4E66-BDD0-ED82BEA4E2B8}"/>
              </a:ext>
            </a:extLst>
          </p:cNvPr>
          <p:cNvSpPr txBox="1"/>
          <p:nvPr/>
        </p:nvSpPr>
        <p:spPr>
          <a:xfrm>
            <a:off x="223683" y="3944622"/>
            <a:ext cx="384922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x</a:t>
            </a:r>
            <a:r>
              <a:rPr lang="en-US" sz="3600" baseline="-25000" dirty="0"/>
              <a:t>2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959DA6F9-334B-4791-9627-66F544F6B65F}"/>
              </a:ext>
            </a:extLst>
          </p:cNvPr>
          <p:cNvCxnSpPr>
            <a:cxnSpLocks/>
            <a:stCxn id="104" idx="3"/>
          </p:cNvCxnSpPr>
          <p:nvPr/>
        </p:nvCxnSpPr>
        <p:spPr>
          <a:xfrm flipH="1" flipV="1">
            <a:off x="691360" y="2350769"/>
            <a:ext cx="1223977" cy="325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42DB8-8816-4200-848B-57999F19BCA4}"/>
              </a:ext>
            </a:extLst>
          </p:cNvPr>
          <p:cNvCxnSpPr>
            <a:cxnSpLocks/>
          </p:cNvCxnSpPr>
          <p:nvPr/>
        </p:nvCxnSpPr>
        <p:spPr>
          <a:xfrm flipV="1">
            <a:off x="1143000" y="2350769"/>
            <a:ext cx="0" cy="3158386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FC8133BB-9CE9-488A-8548-8F1A63A656F4}"/>
              </a:ext>
            </a:extLst>
          </p:cNvPr>
          <p:cNvCxnSpPr>
            <a:cxnSpLocks/>
          </p:cNvCxnSpPr>
          <p:nvPr/>
        </p:nvCxnSpPr>
        <p:spPr>
          <a:xfrm flipH="1">
            <a:off x="2512664" y="2350769"/>
            <a:ext cx="436236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FF61DE26-BB70-4B18-9BC8-BA56EF27B074}"/>
              </a:ext>
            </a:extLst>
          </p:cNvPr>
          <p:cNvCxnSpPr>
            <a:cxnSpLocks/>
          </p:cNvCxnSpPr>
          <p:nvPr/>
        </p:nvCxnSpPr>
        <p:spPr>
          <a:xfrm flipH="1">
            <a:off x="699243" y="4290530"/>
            <a:ext cx="3754006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B0AB7529-F5ED-4A80-81A2-5D98B35B31E1}"/>
              </a:ext>
            </a:extLst>
          </p:cNvPr>
          <p:cNvCxnSpPr>
            <a:cxnSpLocks/>
          </p:cNvCxnSpPr>
          <p:nvPr/>
        </p:nvCxnSpPr>
        <p:spPr>
          <a:xfrm flipH="1">
            <a:off x="771257" y="5710979"/>
            <a:ext cx="315468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B5F38C95-CD20-4211-B93C-7015EB118AB8}"/>
              </a:ext>
            </a:extLst>
          </p:cNvPr>
          <p:cNvCxnSpPr>
            <a:cxnSpLocks/>
          </p:cNvCxnSpPr>
          <p:nvPr/>
        </p:nvCxnSpPr>
        <p:spPr>
          <a:xfrm flipH="1">
            <a:off x="1519479" y="4831414"/>
            <a:ext cx="400564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03549A9B-E995-48AF-929C-45488DB6E94B}"/>
              </a:ext>
            </a:extLst>
          </p:cNvPr>
          <p:cNvCxnSpPr>
            <a:cxnSpLocks/>
          </p:cNvCxnSpPr>
          <p:nvPr/>
        </p:nvCxnSpPr>
        <p:spPr>
          <a:xfrm flipH="1">
            <a:off x="3470335" y="2552039"/>
            <a:ext cx="801431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C7EAD6E-C52C-4B70-8C04-52064A0202A0}"/>
              </a:ext>
            </a:extLst>
          </p:cNvPr>
          <p:cNvGrpSpPr/>
          <p:nvPr/>
        </p:nvGrpSpPr>
        <p:grpSpPr>
          <a:xfrm>
            <a:off x="2576246" y="1711664"/>
            <a:ext cx="514318" cy="553998"/>
            <a:chOff x="2604550" y="2153205"/>
            <a:chExt cx="514318" cy="553998"/>
          </a:xfrm>
        </p:grpSpPr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340F91DB-C10A-4B7E-B111-2F363BB9211C}"/>
                </a:ext>
              </a:extLst>
            </p:cNvPr>
            <p:cNvSpPr txBox="1"/>
            <p:nvPr/>
          </p:nvSpPr>
          <p:spPr>
            <a:xfrm>
              <a:off x="2623843" y="2153205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1</a:t>
              </a:r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0E173198-B0B2-41E1-A0CE-57E9849E49CC}"/>
                </a:ext>
              </a:extLst>
            </p:cNvPr>
            <p:cNvCxnSpPr/>
            <p:nvPr/>
          </p:nvCxnSpPr>
          <p:spPr>
            <a:xfrm>
              <a:off x="2604550" y="230662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856295BD-0206-40F9-8146-5E02790E2FB2}"/>
              </a:ext>
            </a:extLst>
          </p:cNvPr>
          <p:cNvGrpSpPr/>
          <p:nvPr/>
        </p:nvGrpSpPr>
        <p:grpSpPr>
          <a:xfrm>
            <a:off x="2238711" y="3105593"/>
            <a:ext cx="504221" cy="553998"/>
            <a:chOff x="2604550" y="2175543"/>
            <a:chExt cx="504221" cy="553998"/>
          </a:xfrm>
        </p:grpSpPr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89344B88-9677-4C66-B9F6-ABA0F3C0F202}"/>
                </a:ext>
              </a:extLst>
            </p:cNvPr>
            <p:cNvSpPr txBox="1"/>
            <p:nvPr/>
          </p:nvSpPr>
          <p:spPr>
            <a:xfrm>
              <a:off x="2613746" y="2175543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2</a:t>
              </a:r>
            </a:p>
          </p:txBody>
        </p: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296764C8-CBB6-49CB-9562-D1BF2B150742}"/>
                </a:ext>
              </a:extLst>
            </p:cNvPr>
            <p:cNvCxnSpPr/>
            <p:nvPr/>
          </p:nvCxnSpPr>
          <p:spPr>
            <a:xfrm>
              <a:off x="2604550" y="230662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5231BA64-9E73-4C3F-81E4-C3D05582ACE7}"/>
              </a:ext>
            </a:extLst>
          </p:cNvPr>
          <p:cNvCxnSpPr>
            <a:cxnSpLocks/>
          </p:cNvCxnSpPr>
          <p:nvPr/>
        </p:nvCxnSpPr>
        <p:spPr>
          <a:xfrm flipH="1">
            <a:off x="2612372" y="2350769"/>
            <a:ext cx="1715926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42802BB2-35E7-4A8E-8C10-5CFC2F559BC0}"/>
              </a:ext>
            </a:extLst>
          </p:cNvPr>
          <p:cNvCxnSpPr>
            <a:cxnSpLocks/>
          </p:cNvCxnSpPr>
          <p:nvPr/>
        </p:nvCxnSpPr>
        <p:spPr>
          <a:xfrm flipH="1">
            <a:off x="2730782" y="2456415"/>
            <a:ext cx="1745393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76CF016F-E1E6-4934-9A43-8AF3984C0093}"/>
              </a:ext>
            </a:extLst>
          </p:cNvPr>
          <p:cNvCxnSpPr>
            <a:cxnSpLocks/>
          </p:cNvCxnSpPr>
          <p:nvPr/>
        </p:nvCxnSpPr>
        <p:spPr>
          <a:xfrm flipH="1" flipV="1">
            <a:off x="2739523" y="2440394"/>
            <a:ext cx="0" cy="128016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17D63D77-DEE2-4444-8C1C-59A8EDD05165}"/>
              </a:ext>
            </a:extLst>
          </p:cNvPr>
          <p:cNvCxnSpPr>
            <a:cxnSpLocks/>
          </p:cNvCxnSpPr>
          <p:nvPr/>
        </p:nvCxnSpPr>
        <p:spPr>
          <a:xfrm flipH="1" flipV="1">
            <a:off x="4950935" y="4271046"/>
            <a:ext cx="687865" cy="6108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3F1CDC94-5BAE-47E2-A097-4C4EC9FFE06A}"/>
              </a:ext>
            </a:extLst>
          </p:cNvPr>
          <p:cNvCxnSpPr>
            <a:cxnSpLocks/>
          </p:cNvCxnSpPr>
          <p:nvPr/>
        </p:nvCxnSpPr>
        <p:spPr>
          <a:xfrm flipH="1">
            <a:off x="2362200" y="3713932"/>
            <a:ext cx="1909358" cy="6622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120548CE-5396-441F-AB4D-3A0E9DBD7D45}"/>
              </a:ext>
            </a:extLst>
          </p:cNvPr>
          <p:cNvCxnSpPr>
            <a:cxnSpLocks/>
          </p:cNvCxnSpPr>
          <p:nvPr/>
        </p:nvCxnSpPr>
        <p:spPr>
          <a:xfrm flipH="1">
            <a:off x="3279854" y="3601123"/>
            <a:ext cx="1124402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DA0CF992-F0AF-4B37-9678-7D743144828D}"/>
              </a:ext>
            </a:extLst>
          </p:cNvPr>
          <p:cNvCxnSpPr>
            <a:cxnSpLocks/>
          </p:cNvCxnSpPr>
          <p:nvPr/>
        </p:nvCxnSpPr>
        <p:spPr>
          <a:xfrm flipV="1">
            <a:off x="5638800" y="3807203"/>
            <a:ext cx="0" cy="483327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8FA39AAB-061E-4B66-926B-AE12CD39CE5E}"/>
              </a:ext>
            </a:extLst>
          </p:cNvPr>
          <p:cNvCxnSpPr>
            <a:cxnSpLocks/>
          </p:cNvCxnSpPr>
          <p:nvPr/>
        </p:nvCxnSpPr>
        <p:spPr>
          <a:xfrm flipH="1">
            <a:off x="1962157" y="5710979"/>
            <a:ext cx="24765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6CCBF9B9-A980-4072-A213-4C8189D1CB5B}"/>
              </a:ext>
            </a:extLst>
          </p:cNvPr>
          <p:cNvCxnSpPr>
            <a:cxnSpLocks/>
          </p:cNvCxnSpPr>
          <p:nvPr/>
        </p:nvCxnSpPr>
        <p:spPr>
          <a:xfrm flipH="1">
            <a:off x="2512664" y="4843243"/>
            <a:ext cx="957671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F3CB2016-F9C3-491D-B564-80C03B2F4461}"/>
              </a:ext>
            </a:extLst>
          </p:cNvPr>
          <p:cNvCxnSpPr>
            <a:cxnSpLocks/>
          </p:cNvCxnSpPr>
          <p:nvPr/>
        </p:nvCxnSpPr>
        <p:spPr>
          <a:xfrm flipV="1">
            <a:off x="3470335" y="2548746"/>
            <a:ext cx="0" cy="2290818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Oval 112">
            <a:extLst>
              <a:ext uri="{FF2B5EF4-FFF2-40B4-BE49-F238E27FC236}">
                <a16:creationId xmlns:a16="http://schemas.microsoft.com/office/drawing/2014/main" id="{A1904259-2B61-403B-BD9C-11FBED2DD34F}"/>
              </a:ext>
            </a:extLst>
          </p:cNvPr>
          <p:cNvSpPr/>
          <p:nvPr/>
        </p:nvSpPr>
        <p:spPr>
          <a:xfrm>
            <a:off x="1094798" y="2315542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CB642549-111E-480B-AA9D-E59E799AE77F}"/>
              </a:ext>
            </a:extLst>
          </p:cNvPr>
          <p:cNvSpPr/>
          <p:nvPr/>
        </p:nvSpPr>
        <p:spPr>
          <a:xfrm>
            <a:off x="2693803" y="3672877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A78C396E-76ED-4845-BE77-CF228F26A6C9}"/>
              </a:ext>
            </a:extLst>
          </p:cNvPr>
          <p:cNvSpPr/>
          <p:nvPr/>
        </p:nvSpPr>
        <p:spPr>
          <a:xfrm>
            <a:off x="1473759" y="5663172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4D68E653-3843-4465-A254-F250F7D8589A}"/>
              </a:ext>
            </a:extLst>
          </p:cNvPr>
          <p:cNvSpPr/>
          <p:nvPr/>
        </p:nvSpPr>
        <p:spPr>
          <a:xfrm>
            <a:off x="3891233" y="5672247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76154A93-E6A5-4874-9EB3-7E05CE301692}"/>
              </a:ext>
            </a:extLst>
          </p:cNvPr>
          <p:cNvCxnSpPr>
            <a:cxnSpLocks/>
          </p:cNvCxnSpPr>
          <p:nvPr/>
        </p:nvCxnSpPr>
        <p:spPr>
          <a:xfrm flipV="1">
            <a:off x="3271437" y="2336673"/>
            <a:ext cx="0" cy="1850856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Oval 117">
            <a:extLst>
              <a:ext uri="{FF2B5EF4-FFF2-40B4-BE49-F238E27FC236}">
                <a16:creationId xmlns:a16="http://schemas.microsoft.com/office/drawing/2014/main" id="{7987906E-3B27-4CD8-8BD2-C6347FBF7160}"/>
              </a:ext>
            </a:extLst>
          </p:cNvPr>
          <p:cNvSpPr/>
          <p:nvPr/>
        </p:nvSpPr>
        <p:spPr>
          <a:xfrm>
            <a:off x="3230192" y="3539186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392085E5-A742-48AD-B2D2-D977435872BB}"/>
              </a:ext>
            </a:extLst>
          </p:cNvPr>
          <p:cNvCxnSpPr>
            <a:cxnSpLocks/>
          </p:cNvCxnSpPr>
          <p:nvPr/>
        </p:nvCxnSpPr>
        <p:spPr>
          <a:xfrm flipH="1">
            <a:off x="1140518" y="5500277"/>
            <a:ext cx="3277862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A8EAF157-388D-4991-A6DE-2A013F638590}"/>
              </a:ext>
            </a:extLst>
          </p:cNvPr>
          <p:cNvCxnSpPr>
            <a:cxnSpLocks/>
          </p:cNvCxnSpPr>
          <p:nvPr/>
        </p:nvCxnSpPr>
        <p:spPr>
          <a:xfrm flipH="1" flipV="1">
            <a:off x="1343340" y="3702431"/>
            <a:ext cx="896" cy="588099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Oval 120">
            <a:extLst>
              <a:ext uri="{FF2B5EF4-FFF2-40B4-BE49-F238E27FC236}">
                <a16:creationId xmlns:a16="http://schemas.microsoft.com/office/drawing/2014/main" id="{60C89916-4BD2-4A54-AD64-8B4ED0990E22}"/>
              </a:ext>
            </a:extLst>
          </p:cNvPr>
          <p:cNvSpPr/>
          <p:nvPr/>
        </p:nvSpPr>
        <p:spPr>
          <a:xfrm>
            <a:off x="3070920" y="4262626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1E982FB6-78C7-46CC-8995-DCF5AB2467D2}"/>
              </a:ext>
            </a:extLst>
          </p:cNvPr>
          <p:cNvCxnSpPr>
            <a:cxnSpLocks/>
          </p:cNvCxnSpPr>
          <p:nvPr/>
        </p:nvCxnSpPr>
        <p:spPr>
          <a:xfrm flipH="1" flipV="1">
            <a:off x="3113165" y="5596152"/>
            <a:ext cx="1349184" cy="4026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4E9EF490-F7E9-4B2D-95DF-724615AD154D}"/>
              </a:ext>
            </a:extLst>
          </p:cNvPr>
          <p:cNvCxnSpPr>
            <a:cxnSpLocks/>
          </p:cNvCxnSpPr>
          <p:nvPr/>
        </p:nvCxnSpPr>
        <p:spPr>
          <a:xfrm flipH="1">
            <a:off x="4957643" y="3697540"/>
            <a:ext cx="1725889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05355005-29F5-4CD9-871F-79574F88E0D0}"/>
              </a:ext>
            </a:extLst>
          </p:cNvPr>
          <p:cNvCxnSpPr>
            <a:cxnSpLocks/>
          </p:cNvCxnSpPr>
          <p:nvPr/>
        </p:nvCxnSpPr>
        <p:spPr>
          <a:xfrm flipH="1">
            <a:off x="4993628" y="5603721"/>
            <a:ext cx="870519" cy="2401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33549AA9-C950-4F18-B43A-B4B14512DBA7}"/>
              </a:ext>
            </a:extLst>
          </p:cNvPr>
          <p:cNvCxnSpPr>
            <a:cxnSpLocks/>
          </p:cNvCxnSpPr>
          <p:nvPr/>
        </p:nvCxnSpPr>
        <p:spPr>
          <a:xfrm flipH="1">
            <a:off x="4993628" y="2440394"/>
            <a:ext cx="810381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FA3DC043-B608-4349-BACD-1A228D4D5519}"/>
              </a:ext>
            </a:extLst>
          </p:cNvPr>
          <p:cNvCxnSpPr>
            <a:cxnSpLocks/>
          </p:cNvCxnSpPr>
          <p:nvPr/>
        </p:nvCxnSpPr>
        <p:spPr>
          <a:xfrm flipH="1">
            <a:off x="5791200" y="3612456"/>
            <a:ext cx="873773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C0CBC8F1-08B8-423A-B2AE-6277550A794A}"/>
              </a:ext>
            </a:extLst>
          </p:cNvPr>
          <p:cNvCxnSpPr>
            <a:cxnSpLocks/>
          </p:cNvCxnSpPr>
          <p:nvPr/>
        </p:nvCxnSpPr>
        <p:spPr>
          <a:xfrm flipV="1">
            <a:off x="5804010" y="2443384"/>
            <a:ext cx="0" cy="1164623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4C1900CB-303C-4B93-A05F-2848CEBB4F07}"/>
              </a:ext>
            </a:extLst>
          </p:cNvPr>
          <p:cNvCxnSpPr>
            <a:cxnSpLocks/>
          </p:cNvCxnSpPr>
          <p:nvPr/>
        </p:nvCxnSpPr>
        <p:spPr>
          <a:xfrm flipH="1">
            <a:off x="5867400" y="3827411"/>
            <a:ext cx="797573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7C904E01-1D0E-40B9-8CF0-E59FA454B9C7}"/>
              </a:ext>
            </a:extLst>
          </p:cNvPr>
          <p:cNvCxnSpPr>
            <a:cxnSpLocks/>
          </p:cNvCxnSpPr>
          <p:nvPr/>
        </p:nvCxnSpPr>
        <p:spPr>
          <a:xfrm flipV="1">
            <a:off x="5864147" y="3809410"/>
            <a:ext cx="0" cy="179076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9" name="Group 148">
            <a:extLst>
              <a:ext uri="{FF2B5EF4-FFF2-40B4-BE49-F238E27FC236}">
                <a16:creationId xmlns:a16="http://schemas.microsoft.com/office/drawing/2014/main" id="{7E4437EF-B6ED-4E1A-B83B-773BA6EF12F6}"/>
              </a:ext>
            </a:extLst>
          </p:cNvPr>
          <p:cNvGrpSpPr/>
          <p:nvPr/>
        </p:nvGrpSpPr>
        <p:grpSpPr>
          <a:xfrm>
            <a:off x="2743107" y="6068556"/>
            <a:ext cx="6179020" cy="646331"/>
            <a:chOff x="2736380" y="5937031"/>
            <a:chExt cx="6179020" cy="646331"/>
          </a:xfrm>
        </p:grpSpPr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38F2E17D-791A-48DC-B618-608CED2B2E10}"/>
                </a:ext>
              </a:extLst>
            </p:cNvPr>
            <p:cNvCxnSpPr/>
            <p:nvPr/>
          </p:nvCxnSpPr>
          <p:spPr>
            <a:xfrm>
              <a:off x="3648075" y="6096000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>
              <a:extLst>
                <a:ext uri="{FF2B5EF4-FFF2-40B4-BE49-F238E27FC236}">
                  <a16:creationId xmlns:a16="http://schemas.microsoft.com/office/drawing/2014/main" id="{265276B2-F1CB-4DFB-92EA-22AE2EB3082B}"/>
                </a:ext>
              </a:extLst>
            </p:cNvPr>
            <p:cNvCxnSpPr/>
            <p:nvPr/>
          </p:nvCxnSpPr>
          <p:spPr>
            <a:xfrm>
              <a:off x="4016375" y="6096000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3" name="Group 152">
              <a:extLst>
                <a:ext uri="{FF2B5EF4-FFF2-40B4-BE49-F238E27FC236}">
                  <a16:creationId xmlns:a16="http://schemas.microsoft.com/office/drawing/2014/main" id="{463F2355-D7F9-47FD-B98F-42193C5F5E83}"/>
                </a:ext>
              </a:extLst>
            </p:cNvPr>
            <p:cNvGrpSpPr/>
            <p:nvPr/>
          </p:nvGrpSpPr>
          <p:grpSpPr>
            <a:xfrm>
              <a:off x="2736380" y="5937031"/>
              <a:ext cx="6179020" cy="646331"/>
              <a:chOff x="2736380" y="5638800"/>
              <a:chExt cx="6179020" cy="646331"/>
            </a:xfrm>
          </p:grpSpPr>
          <p:grpSp>
            <p:nvGrpSpPr>
              <p:cNvPr id="154" name="Group 153">
                <a:extLst>
                  <a:ext uri="{FF2B5EF4-FFF2-40B4-BE49-F238E27FC236}">
                    <a16:creationId xmlns:a16="http://schemas.microsoft.com/office/drawing/2014/main" id="{C36874F3-AB98-4077-B225-C7B13BCE1D42}"/>
                  </a:ext>
                </a:extLst>
              </p:cNvPr>
              <p:cNvGrpSpPr/>
              <p:nvPr/>
            </p:nvGrpSpPr>
            <p:grpSpPr>
              <a:xfrm>
                <a:off x="2736380" y="5638800"/>
                <a:ext cx="6179020" cy="646331"/>
                <a:chOff x="1789644" y="5599411"/>
                <a:chExt cx="6179020" cy="646331"/>
              </a:xfrm>
            </p:grpSpPr>
            <p:grpSp>
              <p:nvGrpSpPr>
                <p:cNvPr id="157" name="Group 156">
                  <a:extLst>
                    <a:ext uri="{FF2B5EF4-FFF2-40B4-BE49-F238E27FC236}">
                      <a16:creationId xmlns:a16="http://schemas.microsoft.com/office/drawing/2014/main" id="{9D3FB79F-3CFB-4DA1-BD53-7554CA54C0D1}"/>
                    </a:ext>
                  </a:extLst>
                </p:cNvPr>
                <p:cNvGrpSpPr/>
                <p:nvPr/>
              </p:nvGrpSpPr>
              <p:grpSpPr>
                <a:xfrm>
                  <a:off x="1789644" y="5599411"/>
                  <a:ext cx="6179020" cy="646331"/>
                  <a:chOff x="1789644" y="4215740"/>
                  <a:chExt cx="6179020" cy="646331"/>
                </a:xfrm>
              </p:grpSpPr>
              <p:sp>
                <p:nvSpPr>
                  <p:cNvPr id="159" name="TextBox 158">
                    <a:extLst>
                      <a:ext uri="{FF2B5EF4-FFF2-40B4-BE49-F238E27FC236}">
                        <a16:creationId xmlns:a16="http://schemas.microsoft.com/office/drawing/2014/main" id="{CC9C77FC-A952-4F4E-9CF4-15C7C5273F80}"/>
                      </a:ext>
                    </a:extLst>
                  </p:cNvPr>
                  <p:cNvSpPr txBox="1"/>
                  <p:nvPr/>
                </p:nvSpPr>
                <p:spPr>
                  <a:xfrm>
                    <a:off x="1789644" y="4215740"/>
                    <a:ext cx="6179020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3600" dirty="0"/>
                      <a:t>f =x</a:t>
                    </a:r>
                    <a:r>
                      <a:rPr lang="en-US" sz="3600" baseline="-25000" dirty="0"/>
                      <a:t>1</a:t>
                    </a:r>
                    <a:r>
                      <a:rPr lang="en-US" sz="3600" dirty="0"/>
                      <a:t>x</a:t>
                    </a:r>
                    <a:r>
                      <a:rPr lang="en-US" sz="3600" baseline="-25000" dirty="0"/>
                      <a:t>2</a:t>
                    </a:r>
                    <a:r>
                      <a:rPr lang="en-US" sz="3600" dirty="0"/>
                      <a:t>x</a:t>
                    </a:r>
                    <a:r>
                      <a:rPr lang="en-US" sz="3600" baseline="-25000" dirty="0"/>
                      <a:t>3 </a:t>
                    </a:r>
                    <a:r>
                      <a:rPr lang="en-US" sz="3600" dirty="0"/>
                      <a:t>+ x</a:t>
                    </a:r>
                    <a:r>
                      <a:rPr lang="en-US" sz="3600" baseline="-25000" dirty="0"/>
                      <a:t>1</a:t>
                    </a:r>
                    <a:r>
                      <a:rPr lang="en-US" sz="3600" dirty="0"/>
                      <a:t>x</a:t>
                    </a:r>
                    <a:r>
                      <a:rPr lang="en-US" sz="3600" baseline="-25000" dirty="0"/>
                      <a:t>2</a:t>
                    </a:r>
                    <a:r>
                      <a:rPr lang="en-US" sz="3600" dirty="0"/>
                      <a:t>x</a:t>
                    </a:r>
                    <a:r>
                      <a:rPr lang="en-US" sz="3600" baseline="-25000" dirty="0"/>
                      <a:t>3 </a:t>
                    </a:r>
                    <a:r>
                      <a:rPr lang="en-US" sz="3600" dirty="0"/>
                      <a:t>+ x</a:t>
                    </a:r>
                    <a:r>
                      <a:rPr lang="en-US" sz="3600" baseline="-25000" dirty="0"/>
                      <a:t>1</a:t>
                    </a:r>
                    <a:r>
                      <a:rPr lang="en-US" sz="3600" dirty="0"/>
                      <a:t>x</a:t>
                    </a:r>
                    <a:r>
                      <a:rPr lang="en-US" sz="3600" baseline="-25000" dirty="0"/>
                      <a:t>2</a:t>
                    </a:r>
                    <a:r>
                      <a:rPr lang="en-US" sz="3600" dirty="0"/>
                      <a:t>x</a:t>
                    </a:r>
                    <a:r>
                      <a:rPr lang="en-US" sz="3600" baseline="-25000" dirty="0"/>
                      <a:t>3 </a:t>
                    </a:r>
                    <a:r>
                      <a:rPr lang="en-US" sz="3600" dirty="0"/>
                      <a:t>+ x</a:t>
                    </a:r>
                    <a:r>
                      <a:rPr lang="en-US" sz="3600" baseline="-25000" dirty="0"/>
                      <a:t>1</a:t>
                    </a:r>
                    <a:r>
                      <a:rPr lang="en-US" sz="3600" dirty="0"/>
                      <a:t>x</a:t>
                    </a:r>
                    <a:r>
                      <a:rPr lang="en-US" sz="3600" baseline="-25000" dirty="0"/>
                      <a:t>2</a:t>
                    </a:r>
                    <a:r>
                      <a:rPr lang="en-US" sz="3600" dirty="0"/>
                      <a:t>x</a:t>
                    </a:r>
                    <a:r>
                      <a:rPr lang="en-US" sz="3600" baseline="-25000" dirty="0"/>
                      <a:t>3</a:t>
                    </a:r>
                  </a:p>
                </p:txBody>
              </p:sp>
              <p:cxnSp>
                <p:nvCxnSpPr>
                  <p:cNvPr id="160" name="Straight Connector 159">
                    <a:extLst>
                      <a:ext uri="{FF2B5EF4-FFF2-40B4-BE49-F238E27FC236}">
                        <a16:creationId xmlns:a16="http://schemas.microsoft.com/office/drawing/2014/main" id="{B7A24E5B-A19A-409D-8019-A46C1FD78AD6}"/>
                      </a:ext>
                    </a:extLst>
                  </p:cNvPr>
                  <p:cNvCxnSpPr/>
                  <p:nvPr/>
                </p:nvCxnSpPr>
                <p:spPr>
                  <a:xfrm>
                    <a:off x="2362584" y="4378195"/>
                    <a:ext cx="228600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220CE547-DD66-46CB-B55D-D2A2239BE552}"/>
                    </a:ext>
                  </a:extLst>
                </p:cNvPr>
                <p:cNvCxnSpPr/>
                <p:nvPr/>
              </p:nvCxnSpPr>
              <p:spPr>
                <a:xfrm>
                  <a:off x="4148590" y="5761866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55" name="Straight Connector 154">
                <a:extLst>
                  <a:ext uri="{FF2B5EF4-FFF2-40B4-BE49-F238E27FC236}">
                    <a16:creationId xmlns:a16="http://schemas.microsoft.com/office/drawing/2014/main" id="{1BD33331-8305-4F3F-B6B7-CE362D4FA586}"/>
                  </a:ext>
                </a:extLst>
              </p:cNvPr>
              <p:cNvCxnSpPr/>
              <p:nvPr/>
            </p:nvCxnSpPr>
            <p:spPr>
              <a:xfrm>
                <a:off x="4733925" y="5803900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D61030FE-9792-43B5-9538-ACD5C2C74C76}"/>
                  </a:ext>
                </a:extLst>
              </p:cNvPr>
              <p:cNvCxnSpPr/>
              <p:nvPr/>
            </p:nvCxnSpPr>
            <p:spPr>
              <a:xfrm>
                <a:off x="6198705" y="5811078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61" name="Group 160">
            <a:extLst>
              <a:ext uri="{FF2B5EF4-FFF2-40B4-BE49-F238E27FC236}">
                <a16:creationId xmlns:a16="http://schemas.microsoft.com/office/drawing/2014/main" id="{DB0E9951-1D73-4342-87BB-D49181935E91}"/>
              </a:ext>
            </a:extLst>
          </p:cNvPr>
          <p:cNvGrpSpPr/>
          <p:nvPr/>
        </p:nvGrpSpPr>
        <p:grpSpPr>
          <a:xfrm>
            <a:off x="1766823" y="3496140"/>
            <a:ext cx="605275" cy="440921"/>
            <a:chOff x="2438073" y="3230060"/>
            <a:chExt cx="605275" cy="440921"/>
          </a:xfrm>
        </p:grpSpPr>
        <p:sp>
          <p:nvSpPr>
            <p:cNvPr id="162" name="Isosceles Triangle 161">
              <a:extLst>
                <a:ext uri="{FF2B5EF4-FFF2-40B4-BE49-F238E27FC236}">
                  <a16:creationId xmlns:a16="http://schemas.microsoft.com/office/drawing/2014/main" id="{068E31A7-331C-4A85-8A00-75CEA5DD68CC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87513D2B-CC27-48C0-9DCC-776B1BF7F94D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4" name="Group 163">
            <a:extLst>
              <a:ext uri="{FF2B5EF4-FFF2-40B4-BE49-F238E27FC236}">
                <a16:creationId xmlns:a16="http://schemas.microsoft.com/office/drawing/2014/main" id="{5CD04A2A-3DF6-4881-B814-E7D3E1A20BAD}"/>
              </a:ext>
            </a:extLst>
          </p:cNvPr>
          <p:cNvGrpSpPr/>
          <p:nvPr/>
        </p:nvGrpSpPr>
        <p:grpSpPr>
          <a:xfrm>
            <a:off x="4210057" y="4086504"/>
            <a:ext cx="969477" cy="413341"/>
            <a:chOff x="4216765" y="3507262"/>
            <a:chExt cx="969477" cy="413341"/>
          </a:xfrm>
        </p:grpSpPr>
        <p:grpSp>
          <p:nvGrpSpPr>
            <p:cNvPr id="165" name="Group 164">
              <a:extLst>
                <a:ext uri="{FF2B5EF4-FFF2-40B4-BE49-F238E27FC236}">
                  <a16:creationId xmlns:a16="http://schemas.microsoft.com/office/drawing/2014/main" id="{5EE418AE-F6FB-476A-8B3E-09619FA859D5}"/>
                </a:ext>
              </a:extLst>
            </p:cNvPr>
            <p:cNvGrpSpPr/>
            <p:nvPr/>
          </p:nvGrpSpPr>
          <p:grpSpPr>
            <a:xfrm>
              <a:off x="4216765" y="3507262"/>
              <a:ext cx="969477" cy="413341"/>
              <a:chOff x="3057493" y="1537262"/>
              <a:chExt cx="969477" cy="413341"/>
            </a:xfrm>
          </p:grpSpPr>
          <p:grpSp>
            <p:nvGrpSpPr>
              <p:cNvPr id="167" name="Group 166">
                <a:extLst>
                  <a:ext uri="{FF2B5EF4-FFF2-40B4-BE49-F238E27FC236}">
                    <a16:creationId xmlns:a16="http://schemas.microsoft.com/office/drawing/2014/main" id="{453A1EF4-3629-479A-BA25-0C19041CC0E3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169" name="Flowchart: Delay 168">
                  <a:extLst>
                    <a:ext uri="{FF2B5EF4-FFF2-40B4-BE49-F238E27FC236}">
                      <a16:creationId xmlns:a16="http://schemas.microsoft.com/office/drawing/2014/main" id="{00D30353-2315-4E04-83F2-F656139F0B32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70" name="Straight Connector 169">
                  <a:extLst>
                    <a:ext uri="{FF2B5EF4-FFF2-40B4-BE49-F238E27FC236}">
                      <a16:creationId xmlns:a16="http://schemas.microsoft.com/office/drawing/2014/main" id="{E1460F8B-5E94-48E5-9406-D52E3AF533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1" name="Straight Connector 170">
                  <a:extLst>
                    <a:ext uri="{FF2B5EF4-FFF2-40B4-BE49-F238E27FC236}">
                      <a16:creationId xmlns:a16="http://schemas.microsoft.com/office/drawing/2014/main" id="{1B16D1A3-4E7E-4442-95A9-B43C1520916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8" name="Straight Connector 167">
                <a:extLst>
                  <a:ext uri="{FF2B5EF4-FFF2-40B4-BE49-F238E27FC236}">
                    <a16:creationId xmlns:a16="http://schemas.microsoft.com/office/drawing/2014/main" id="{7AC7889B-735D-4C60-B485-D11FD50AE1D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6" name="Straight Connector 165">
              <a:extLst>
                <a:ext uri="{FF2B5EF4-FFF2-40B4-BE49-F238E27FC236}">
                  <a16:creationId xmlns:a16="http://schemas.microsoft.com/office/drawing/2014/main" id="{5FFCEF2E-C8A5-489C-9CA8-75ADEAAEDF5B}"/>
                </a:ext>
              </a:extLst>
            </p:cNvPr>
            <p:cNvCxnSpPr>
              <a:cxnSpLocks/>
            </p:cNvCxnSpPr>
            <p:nvPr/>
          </p:nvCxnSpPr>
          <p:spPr>
            <a:xfrm>
              <a:off x="4220706" y="3715084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2" name="Group 171">
            <a:extLst>
              <a:ext uri="{FF2B5EF4-FFF2-40B4-BE49-F238E27FC236}">
                <a16:creationId xmlns:a16="http://schemas.microsoft.com/office/drawing/2014/main" id="{48CEF347-73CD-4035-8C4B-CD9A4B6E49DA}"/>
              </a:ext>
            </a:extLst>
          </p:cNvPr>
          <p:cNvGrpSpPr/>
          <p:nvPr/>
        </p:nvGrpSpPr>
        <p:grpSpPr>
          <a:xfrm>
            <a:off x="2490277" y="4871988"/>
            <a:ext cx="504221" cy="553998"/>
            <a:chOff x="2604550" y="2175543"/>
            <a:chExt cx="504221" cy="553998"/>
          </a:xfrm>
        </p:grpSpPr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351C09B2-39F7-4248-A8E7-60AC271A6CC5}"/>
                </a:ext>
              </a:extLst>
            </p:cNvPr>
            <p:cNvSpPr txBox="1"/>
            <p:nvPr/>
          </p:nvSpPr>
          <p:spPr>
            <a:xfrm>
              <a:off x="2613746" y="2175543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3</a:t>
              </a:r>
            </a:p>
          </p:txBody>
        </p:sp>
        <p:cxnSp>
          <p:nvCxnSpPr>
            <p:cNvPr id="174" name="Straight Connector 173">
              <a:extLst>
                <a:ext uri="{FF2B5EF4-FFF2-40B4-BE49-F238E27FC236}">
                  <a16:creationId xmlns:a16="http://schemas.microsoft.com/office/drawing/2014/main" id="{771C5271-C348-4FB0-8C8F-0F2AC0DBA811}"/>
                </a:ext>
              </a:extLst>
            </p:cNvPr>
            <p:cNvCxnSpPr/>
            <p:nvPr/>
          </p:nvCxnSpPr>
          <p:spPr>
            <a:xfrm>
              <a:off x="2604550" y="230662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5" name="Straight Connector 174">
            <a:extLst>
              <a:ext uri="{FF2B5EF4-FFF2-40B4-BE49-F238E27FC236}">
                <a16:creationId xmlns:a16="http://schemas.microsoft.com/office/drawing/2014/main" id="{146E1212-E52B-4247-8EAC-542321E94791}"/>
              </a:ext>
            </a:extLst>
          </p:cNvPr>
          <p:cNvCxnSpPr>
            <a:cxnSpLocks/>
          </p:cNvCxnSpPr>
          <p:nvPr/>
        </p:nvCxnSpPr>
        <p:spPr>
          <a:xfrm flipH="1" flipV="1">
            <a:off x="1330966" y="3704434"/>
            <a:ext cx="431486" cy="2004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6E9415FB-B038-40A7-80A9-DB066B06B04B}"/>
              </a:ext>
            </a:extLst>
          </p:cNvPr>
          <p:cNvCxnSpPr>
            <a:cxnSpLocks/>
          </p:cNvCxnSpPr>
          <p:nvPr/>
        </p:nvCxnSpPr>
        <p:spPr>
          <a:xfrm flipH="1">
            <a:off x="3271437" y="4185798"/>
            <a:ext cx="1124402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05A56171-6504-4012-AF30-F883410F96BA}"/>
              </a:ext>
            </a:extLst>
          </p:cNvPr>
          <p:cNvCxnSpPr>
            <a:cxnSpLocks/>
          </p:cNvCxnSpPr>
          <p:nvPr/>
        </p:nvCxnSpPr>
        <p:spPr>
          <a:xfrm flipV="1">
            <a:off x="3115585" y="4277154"/>
            <a:ext cx="0" cy="1316215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F818DB36-FFE9-4C8A-BAC9-71F46E1FABC0}"/>
              </a:ext>
            </a:extLst>
          </p:cNvPr>
          <p:cNvCxnSpPr>
            <a:cxnSpLocks/>
          </p:cNvCxnSpPr>
          <p:nvPr/>
        </p:nvCxnSpPr>
        <p:spPr>
          <a:xfrm flipH="1" flipV="1">
            <a:off x="1522281" y="4800210"/>
            <a:ext cx="2149" cy="90868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2BF9465E-653D-497A-8834-55BD3CFEDB49}"/>
              </a:ext>
            </a:extLst>
          </p:cNvPr>
          <p:cNvCxnSpPr>
            <a:cxnSpLocks/>
          </p:cNvCxnSpPr>
          <p:nvPr/>
        </p:nvCxnSpPr>
        <p:spPr>
          <a:xfrm flipH="1" flipV="1">
            <a:off x="3922960" y="3807203"/>
            <a:ext cx="8586" cy="1913784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FC9972EC-2187-4879-BDF7-4DB62F9F267F}"/>
              </a:ext>
            </a:extLst>
          </p:cNvPr>
          <p:cNvCxnSpPr>
            <a:cxnSpLocks/>
          </p:cNvCxnSpPr>
          <p:nvPr/>
        </p:nvCxnSpPr>
        <p:spPr>
          <a:xfrm flipH="1" flipV="1">
            <a:off x="3923793" y="3810644"/>
            <a:ext cx="472046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90FAB76F-98CB-42E4-A0CA-40D8477DEDC1}"/>
              </a:ext>
            </a:extLst>
          </p:cNvPr>
          <p:cNvCxnSpPr>
            <a:cxnSpLocks/>
          </p:cNvCxnSpPr>
          <p:nvPr/>
        </p:nvCxnSpPr>
        <p:spPr>
          <a:xfrm flipH="1" flipV="1">
            <a:off x="3916803" y="4395044"/>
            <a:ext cx="472046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F305DCB9-D2D0-49FA-A43C-E2FB821E7A52}"/>
              </a:ext>
            </a:extLst>
          </p:cNvPr>
          <p:cNvCxnSpPr>
            <a:cxnSpLocks/>
          </p:cNvCxnSpPr>
          <p:nvPr/>
        </p:nvCxnSpPr>
        <p:spPr>
          <a:xfrm flipH="1">
            <a:off x="5638800" y="3764317"/>
            <a:ext cx="1026173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D5EE7323-4F96-46B1-95A6-8EDE41BE18B5}"/>
              </a:ext>
            </a:extLst>
          </p:cNvPr>
          <p:cNvCxnSpPr>
            <a:cxnSpLocks/>
          </p:cNvCxnSpPr>
          <p:nvPr/>
        </p:nvCxnSpPr>
        <p:spPr>
          <a:xfrm flipV="1">
            <a:off x="5638800" y="3764317"/>
            <a:ext cx="0" cy="50673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>
            <a:extLst>
              <a:ext uri="{FF2B5EF4-FFF2-40B4-BE49-F238E27FC236}">
                <a16:creationId xmlns:a16="http://schemas.microsoft.com/office/drawing/2014/main" id="{89A539DF-DE9A-41ED-8A58-16B368B297F2}"/>
              </a:ext>
            </a:extLst>
          </p:cNvPr>
          <p:cNvCxnSpPr>
            <a:cxnSpLocks/>
          </p:cNvCxnSpPr>
          <p:nvPr/>
        </p:nvCxnSpPr>
        <p:spPr>
          <a:xfrm flipH="1">
            <a:off x="714081" y="4301692"/>
            <a:ext cx="877294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>
            <a:extLst>
              <a:ext uri="{FF2B5EF4-FFF2-40B4-BE49-F238E27FC236}">
                <a16:creationId xmlns:a16="http://schemas.microsoft.com/office/drawing/2014/main" id="{283247C2-4EBA-45C6-A094-E1AEB5C1FBF4}"/>
              </a:ext>
            </a:extLst>
          </p:cNvPr>
          <p:cNvCxnSpPr>
            <a:cxnSpLocks/>
          </p:cNvCxnSpPr>
          <p:nvPr/>
        </p:nvCxnSpPr>
        <p:spPr>
          <a:xfrm flipH="1">
            <a:off x="2357849" y="3713932"/>
            <a:ext cx="842558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6887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47" grpId="0"/>
      <p:bldP spid="113" grpId="0" animBg="1"/>
      <p:bldP spid="114" grpId="0" animBg="1"/>
      <p:bldP spid="115" grpId="0" animBg="1"/>
      <p:bldP spid="116" grpId="0" animBg="1"/>
      <p:bldP spid="118" grpId="0" animBg="1"/>
      <p:bldP spid="12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71DD2-6846-4003-A3D7-300A4547D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sz="3600" dirty="0"/>
              <a:t>Finding Logical Networks from the Truth Table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4A240D01-CA6D-4CF2-AFAB-493108955BE2}"/>
              </a:ext>
            </a:extLst>
          </p:cNvPr>
          <p:cNvSpPr txBox="1">
            <a:spLocks/>
          </p:cNvSpPr>
          <p:nvPr/>
        </p:nvSpPr>
        <p:spPr>
          <a:xfrm>
            <a:off x="457200" y="1382524"/>
            <a:ext cx="2573547" cy="5375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/>
              <a:t>Sum of Products: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97FAE1F-746E-4DEA-A905-C5083C227616}"/>
              </a:ext>
            </a:extLst>
          </p:cNvPr>
          <p:cNvGrpSpPr/>
          <p:nvPr/>
        </p:nvGrpSpPr>
        <p:grpSpPr>
          <a:xfrm>
            <a:off x="1915337" y="2133566"/>
            <a:ext cx="605275" cy="440921"/>
            <a:chOff x="2438073" y="3230060"/>
            <a:chExt cx="605275" cy="440921"/>
          </a:xfrm>
        </p:grpSpPr>
        <p:sp>
          <p:nvSpPr>
            <p:cNvPr id="104" name="Isosceles Triangle 103">
              <a:extLst>
                <a:ext uri="{FF2B5EF4-FFF2-40B4-BE49-F238E27FC236}">
                  <a16:creationId xmlns:a16="http://schemas.microsoft.com/office/drawing/2014/main" id="{59B44737-6F40-448D-94CF-9201289877C7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F3108032-7558-4188-832F-0EA9C4E4BDD1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111B25AC-9221-494F-9360-404E4CA47BA2}"/>
              </a:ext>
            </a:extLst>
          </p:cNvPr>
          <p:cNvGrpSpPr/>
          <p:nvPr/>
        </p:nvGrpSpPr>
        <p:grpSpPr>
          <a:xfrm>
            <a:off x="1935988" y="4615167"/>
            <a:ext cx="605275" cy="440921"/>
            <a:chOff x="2438073" y="3230060"/>
            <a:chExt cx="605275" cy="440921"/>
          </a:xfrm>
        </p:grpSpPr>
        <p:sp>
          <p:nvSpPr>
            <p:cNvPr id="108" name="Isosceles Triangle 107">
              <a:extLst>
                <a:ext uri="{FF2B5EF4-FFF2-40B4-BE49-F238E27FC236}">
                  <a16:creationId xmlns:a16="http://schemas.microsoft.com/office/drawing/2014/main" id="{FDD826B6-F350-4F8E-B950-140E626F44A1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F5080916-9821-433D-8513-25E73A5617B9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9C2DDB25-ECAE-495B-881D-E626D0B9F879}"/>
              </a:ext>
            </a:extLst>
          </p:cNvPr>
          <p:cNvGrpSpPr/>
          <p:nvPr/>
        </p:nvGrpSpPr>
        <p:grpSpPr>
          <a:xfrm>
            <a:off x="4211273" y="5408130"/>
            <a:ext cx="969477" cy="413341"/>
            <a:chOff x="4206116" y="4883300"/>
            <a:chExt cx="969477" cy="413341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14EA84FB-4840-4196-A6F4-3FCC9CFF837F}"/>
                </a:ext>
              </a:extLst>
            </p:cNvPr>
            <p:cNvGrpSpPr/>
            <p:nvPr/>
          </p:nvGrpSpPr>
          <p:grpSpPr>
            <a:xfrm>
              <a:off x="4206116" y="4883300"/>
              <a:ext cx="969477" cy="413341"/>
              <a:chOff x="3057493" y="1537262"/>
              <a:chExt cx="969477" cy="413341"/>
            </a:xfrm>
          </p:grpSpPr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8D4F834E-1E45-4FCD-8353-9DE55704AFB8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85" name="Flowchart: Delay 84">
                  <a:extLst>
                    <a:ext uri="{FF2B5EF4-FFF2-40B4-BE49-F238E27FC236}">
                      <a16:creationId xmlns:a16="http://schemas.microsoft.com/office/drawing/2014/main" id="{DAFCCC9E-6CB4-46CF-A35C-9FD250EC98D8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6" name="Straight Connector 85">
                  <a:extLst>
                    <a:ext uri="{FF2B5EF4-FFF2-40B4-BE49-F238E27FC236}">
                      <a16:creationId xmlns:a16="http://schemas.microsoft.com/office/drawing/2014/main" id="{2F32F6EF-25C6-4FEC-9AE3-988F53FE628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ED495AB2-8B12-45DB-B11D-B16C0C9EFF4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BCD2E591-748E-44FD-93C4-EFCA7D9476F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0855FFA-A112-4771-99A6-F4E53BDA39D8}"/>
                </a:ext>
              </a:extLst>
            </p:cNvPr>
            <p:cNvCxnSpPr>
              <a:cxnSpLocks/>
            </p:cNvCxnSpPr>
            <p:nvPr/>
          </p:nvCxnSpPr>
          <p:spPr>
            <a:xfrm>
              <a:off x="4228590" y="5079929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72BC43BE-4AE3-41A1-9207-A786DFE1546C}"/>
              </a:ext>
            </a:extLst>
          </p:cNvPr>
          <p:cNvSpPr txBox="1"/>
          <p:nvPr/>
        </p:nvSpPr>
        <p:spPr>
          <a:xfrm>
            <a:off x="137832" y="6076207"/>
            <a:ext cx="26091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Problem 3b: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197001C-17AB-47CE-8E2C-C3E3934B5B27}"/>
              </a:ext>
            </a:extLst>
          </p:cNvPr>
          <p:cNvGrpSpPr/>
          <p:nvPr/>
        </p:nvGrpSpPr>
        <p:grpSpPr>
          <a:xfrm>
            <a:off x="4216765" y="3507262"/>
            <a:ext cx="969477" cy="413341"/>
            <a:chOff x="4216765" y="3507262"/>
            <a:chExt cx="969477" cy="413341"/>
          </a:xfrm>
        </p:grpSpPr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2F158193-A5AB-4072-B295-BD9E4EE7FFFE}"/>
                </a:ext>
              </a:extLst>
            </p:cNvPr>
            <p:cNvGrpSpPr/>
            <p:nvPr/>
          </p:nvGrpSpPr>
          <p:grpSpPr>
            <a:xfrm>
              <a:off x="4216765" y="3507262"/>
              <a:ext cx="969477" cy="413341"/>
              <a:chOff x="3057493" y="1537262"/>
              <a:chExt cx="969477" cy="413341"/>
            </a:xfrm>
          </p:grpSpPr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BD1D4671-57DB-4354-8864-84FA9DEACFAF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75" name="Flowchart: Delay 74">
                  <a:extLst>
                    <a:ext uri="{FF2B5EF4-FFF2-40B4-BE49-F238E27FC236}">
                      <a16:creationId xmlns:a16="http://schemas.microsoft.com/office/drawing/2014/main" id="{0AA7FB43-AC4D-4513-8FC4-2EB7FE71C909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4FE803E0-DF1E-4379-B5C4-7AA2BEA813D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6860AF41-E35A-45F4-A2DF-51FE1D8D061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6B8AC586-069B-4009-A211-D53EF81B853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53534CEE-1042-4683-A8D4-285FDF1846AF}"/>
                </a:ext>
              </a:extLst>
            </p:cNvPr>
            <p:cNvCxnSpPr>
              <a:cxnSpLocks/>
            </p:cNvCxnSpPr>
            <p:nvPr/>
          </p:nvCxnSpPr>
          <p:spPr>
            <a:xfrm>
              <a:off x="4220706" y="3715084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0419158B-750B-4D82-9F87-B4F2CD635A1D}"/>
              </a:ext>
            </a:extLst>
          </p:cNvPr>
          <p:cNvGrpSpPr/>
          <p:nvPr/>
        </p:nvGrpSpPr>
        <p:grpSpPr>
          <a:xfrm>
            <a:off x="4210057" y="2249745"/>
            <a:ext cx="969477" cy="413341"/>
            <a:chOff x="4216765" y="3507262"/>
            <a:chExt cx="969477" cy="413341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CC890CD4-A715-4C3F-A195-E5BE83D9CB57}"/>
                </a:ext>
              </a:extLst>
            </p:cNvPr>
            <p:cNvGrpSpPr/>
            <p:nvPr/>
          </p:nvGrpSpPr>
          <p:grpSpPr>
            <a:xfrm>
              <a:off x="4216765" y="3507262"/>
              <a:ext cx="969477" cy="413341"/>
              <a:chOff x="3057493" y="1537262"/>
              <a:chExt cx="969477" cy="413341"/>
            </a:xfrm>
          </p:grpSpPr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68837E39-3280-4C99-AD72-ADB76D99398F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95" name="Flowchart: Delay 94">
                  <a:extLst>
                    <a:ext uri="{FF2B5EF4-FFF2-40B4-BE49-F238E27FC236}">
                      <a16:creationId xmlns:a16="http://schemas.microsoft.com/office/drawing/2014/main" id="{432EBC98-CC1F-407B-A63E-B516A1E517F5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4E9B7D14-29A1-47FF-B9AB-DD57805A9D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108AD0C1-665D-4C7E-AFB3-BC911D08478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48AFD1FB-6EF0-4496-9877-9976F7EFA0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62F8C00B-FD41-4E93-BE93-A5037D30FC80}"/>
                </a:ext>
              </a:extLst>
            </p:cNvPr>
            <p:cNvCxnSpPr>
              <a:cxnSpLocks/>
            </p:cNvCxnSpPr>
            <p:nvPr/>
          </p:nvCxnSpPr>
          <p:spPr>
            <a:xfrm>
              <a:off x="4220706" y="3715084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93E04252-9006-4801-A439-6245B32EACFF}"/>
              </a:ext>
            </a:extLst>
          </p:cNvPr>
          <p:cNvSpPr txBox="1"/>
          <p:nvPr/>
        </p:nvSpPr>
        <p:spPr>
          <a:xfrm>
            <a:off x="273099" y="2017458"/>
            <a:ext cx="49502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x</a:t>
            </a:r>
            <a:r>
              <a:rPr lang="en-US" sz="3600" baseline="-25000" dirty="0"/>
              <a:t>1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9EA034D-EFAF-4AC0-BA3C-5D3F33ED4177}"/>
              </a:ext>
            </a:extLst>
          </p:cNvPr>
          <p:cNvSpPr txBox="1"/>
          <p:nvPr/>
        </p:nvSpPr>
        <p:spPr>
          <a:xfrm>
            <a:off x="272314" y="5365581"/>
            <a:ext cx="391938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x</a:t>
            </a:r>
            <a:r>
              <a:rPr lang="en-US" sz="3600" baseline="-25000" dirty="0"/>
              <a:t>3</a:t>
            </a:r>
            <a:r>
              <a:rPr lang="en-US" sz="3600" dirty="0"/>
              <a:t> </a:t>
            </a:r>
            <a:endParaRPr lang="en-US" sz="3600" baseline="-250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E0BD112-E3E8-4E66-BDD0-ED82BEA4E2B8}"/>
              </a:ext>
            </a:extLst>
          </p:cNvPr>
          <p:cNvSpPr txBox="1"/>
          <p:nvPr/>
        </p:nvSpPr>
        <p:spPr>
          <a:xfrm>
            <a:off x="223683" y="3944622"/>
            <a:ext cx="384922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x</a:t>
            </a:r>
            <a:r>
              <a:rPr lang="en-US" sz="3600" baseline="-25000" dirty="0"/>
              <a:t>2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959DA6F9-334B-4791-9627-66F544F6B65F}"/>
              </a:ext>
            </a:extLst>
          </p:cNvPr>
          <p:cNvCxnSpPr>
            <a:cxnSpLocks/>
            <a:stCxn id="104" idx="3"/>
          </p:cNvCxnSpPr>
          <p:nvPr/>
        </p:nvCxnSpPr>
        <p:spPr>
          <a:xfrm flipH="1" flipV="1">
            <a:off x="691360" y="2350769"/>
            <a:ext cx="1223977" cy="325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42DB8-8816-4200-848B-57999F19BCA4}"/>
              </a:ext>
            </a:extLst>
          </p:cNvPr>
          <p:cNvCxnSpPr>
            <a:cxnSpLocks/>
          </p:cNvCxnSpPr>
          <p:nvPr/>
        </p:nvCxnSpPr>
        <p:spPr>
          <a:xfrm flipV="1">
            <a:off x="1143000" y="2350769"/>
            <a:ext cx="0" cy="3158386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FC8133BB-9CE9-488A-8548-8F1A63A656F4}"/>
              </a:ext>
            </a:extLst>
          </p:cNvPr>
          <p:cNvCxnSpPr>
            <a:cxnSpLocks/>
          </p:cNvCxnSpPr>
          <p:nvPr/>
        </p:nvCxnSpPr>
        <p:spPr>
          <a:xfrm flipH="1">
            <a:off x="2512664" y="2350769"/>
            <a:ext cx="436236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FF61DE26-BB70-4B18-9BC8-BA56EF27B074}"/>
              </a:ext>
            </a:extLst>
          </p:cNvPr>
          <p:cNvCxnSpPr>
            <a:cxnSpLocks/>
          </p:cNvCxnSpPr>
          <p:nvPr/>
        </p:nvCxnSpPr>
        <p:spPr>
          <a:xfrm flipH="1">
            <a:off x="699243" y="4290530"/>
            <a:ext cx="3754006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B0AB7529-F5ED-4A80-81A2-5D98B35B31E1}"/>
              </a:ext>
            </a:extLst>
          </p:cNvPr>
          <p:cNvCxnSpPr>
            <a:cxnSpLocks/>
          </p:cNvCxnSpPr>
          <p:nvPr/>
        </p:nvCxnSpPr>
        <p:spPr>
          <a:xfrm flipH="1">
            <a:off x="771257" y="5710979"/>
            <a:ext cx="315468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B5F38C95-CD20-4211-B93C-7015EB118AB8}"/>
              </a:ext>
            </a:extLst>
          </p:cNvPr>
          <p:cNvCxnSpPr>
            <a:cxnSpLocks/>
          </p:cNvCxnSpPr>
          <p:nvPr/>
        </p:nvCxnSpPr>
        <p:spPr>
          <a:xfrm flipH="1">
            <a:off x="1519479" y="4831414"/>
            <a:ext cx="400564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03549A9B-E995-48AF-929C-45488DB6E94B}"/>
              </a:ext>
            </a:extLst>
          </p:cNvPr>
          <p:cNvCxnSpPr>
            <a:cxnSpLocks/>
          </p:cNvCxnSpPr>
          <p:nvPr/>
        </p:nvCxnSpPr>
        <p:spPr>
          <a:xfrm flipH="1">
            <a:off x="3470335" y="2552039"/>
            <a:ext cx="801431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C7EAD6E-C52C-4B70-8C04-52064A0202A0}"/>
              </a:ext>
            </a:extLst>
          </p:cNvPr>
          <p:cNvGrpSpPr/>
          <p:nvPr/>
        </p:nvGrpSpPr>
        <p:grpSpPr>
          <a:xfrm>
            <a:off x="2576246" y="1711664"/>
            <a:ext cx="514318" cy="553998"/>
            <a:chOff x="2604550" y="2153205"/>
            <a:chExt cx="514318" cy="553998"/>
          </a:xfrm>
        </p:grpSpPr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340F91DB-C10A-4B7E-B111-2F363BB9211C}"/>
                </a:ext>
              </a:extLst>
            </p:cNvPr>
            <p:cNvSpPr txBox="1"/>
            <p:nvPr/>
          </p:nvSpPr>
          <p:spPr>
            <a:xfrm>
              <a:off x="2623843" y="2153205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1</a:t>
              </a:r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0E173198-B0B2-41E1-A0CE-57E9849E49CC}"/>
                </a:ext>
              </a:extLst>
            </p:cNvPr>
            <p:cNvCxnSpPr/>
            <p:nvPr/>
          </p:nvCxnSpPr>
          <p:spPr>
            <a:xfrm>
              <a:off x="2604550" y="230662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856295BD-0206-40F9-8146-5E02790E2FB2}"/>
              </a:ext>
            </a:extLst>
          </p:cNvPr>
          <p:cNvGrpSpPr/>
          <p:nvPr/>
        </p:nvGrpSpPr>
        <p:grpSpPr>
          <a:xfrm>
            <a:off x="2238711" y="3105593"/>
            <a:ext cx="504221" cy="553998"/>
            <a:chOff x="2604550" y="2175543"/>
            <a:chExt cx="504221" cy="553998"/>
          </a:xfrm>
        </p:grpSpPr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89344B88-9677-4C66-B9F6-ABA0F3C0F202}"/>
                </a:ext>
              </a:extLst>
            </p:cNvPr>
            <p:cNvSpPr txBox="1"/>
            <p:nvPr/>
          </p:nvSpPr>
          <p:spPr>
            <a:xfrm>
              <a:off x="2613746" y="2175543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2</a:t>
              </a:r>
            </a:p>
          </p:txBody>
        </p: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296764C8-CBB6-49CB-9562-D1BF2B150742}"/>
                </a:ext>
              </a:extLst>
            </p:cNvPr>
            <p:cNvCxnSpPr/>
            <p:nvPr/>
          </p:nvCxnSpPr>
          <p:spPr>
            <a:xfrm>
              <a:off x="2604550" y="230662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5231BA64-9E73-4C3F-81E4-C3D05582ACE7}"/>
              </a:ext>
            </a:extLst>
          </p:cNvPr>
          <p:cNvCxnSpPr>
            <a:cxnSpLocks/>
          </p:cNvCxnSpPr>
          <p:nvPr/>
        </p:nvCxnSpPr>
        <p:spPr>
          <a:xfrm flipH="1">
            <a:off x="2612372" y="2350769"/>
            <a:ext cx="1715926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42802BB2-35E7-4A8E-8C10-5CFC2F559BC0}"/>
              </a:ext>
            </a:extLst>
          </p:cNvPr>
          <p:cNvCxnSpPr>
            <a:cxnSpLocks/>
          </p:cNvCxnSpPr>
          <p:nvPr/>
        </p:nvCxnSpPr>
        <p:spPr>
          <a:xfrm flipH="1">
            <a:off x="2730782" y="2456415"/>
            <a:ext cx="1745393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76CF016F-E1E6-4934-9A43-8AF3984C0093}"/>
              </a:ext>
            </a:extLst>
          </p:cNvPr>
          <p:cNvCxnSpPr>
            <a:cxnSpLocks/>
          </p:cNvCxnSpPr>
          <p:nvPr/>
        </p:nvCxnSpPr>
        <p:spPr>
          <a:xfrm flipH="1" flipV="1">
            <a:off x="2739523" y="2440394"/>
            <a:ext cx="0" cy="128016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17D63D77-DEE2-4444-8C1C-59A8EDD05165}"/>
              </a:ext>
            </a:extLst>
          </p:cNvPr>
          <p:cNvCxnSpPr>
            <a:cxnSpLocks/>
          </p:cNvCxnSpPr>
          <p:nvPr/>
        </p:nvCxnSpPr>
        <p:spPr>
          <a:xfrm flipH="1" flipV="1">
            <a:off x="4950935" y="4271046"/>
            <a:ext cx="687865" cy="6108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3F1CDC94-5BAE-47E2-A097-4C4EC9FFE06A}"/>
              </a:ext>
            </a:extLst>
          </p:cNvPr>
          <p:cNvCxnSpPr>
            <a:cxnSpLocks/>
          </p:cNvCxnSpPr>
          <p:nvPr/>
        </p:nvCxnSpPr>
        <p:spPr>
          <a:xfrm flipH="1">
            <a:off x="2362200" y="3713932"/>
            <a:ext cx="1909358" cy="6622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120548CE-5396-441F-AB4D-3A0E9DBD7D45}"/>
              </a:ext>
            </a:extLst>
          </p:cNvPr>
          <p:cNvCxnSpPr>
            <a:cxnSpLocks/>
          </p:cNvCxnSpPr>
          <p:nvPr/>
        </p:nvCxnSpPr>
        <p:spPr>
          <a:xfrm flipH="1">
            <a:off x="3279854" y="3601123"/>
            <a:ext cx="1124402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DA0CF992-F0AF-4B37-9678-7D743144828D}"/>
              </a:ext>
            </a:extLst>
          </p:cNvPr>
          <p:cNvCxnSpPr>
            <a:cxnSpLocks/>
          </p:cNvCxnSpPr>
          <p:nvPr/>
        </p:nvCxnSpPr>
        <p:spPr>
          <a:xfrm flipV="1">
            <a:off x="5638800" y="3807203"/>
            <a:ext cx="0" cy="483327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8FA39AAB-061E-4B66-926B-AE12CD39CE5E}"/>
              </a:ext>
            </a:extLst>
          </p:cNvPr>
          <p:cNvCxnSpPr>
            <a:cxnSpLocks/>
          </p:cNvCxnSpPr>
          <p:nvPr/>
        </p:nvCxnSpPr>
        <p:spPr>
          <a:xfrm flipH="1">
            <a:off x="1962157" y="5710979"/>
            <a:ext cx="24765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6CCBF9B9-A980-4072-A213-4C8189D1CB5B}"/>
              </a:ext>
            </a:extLst>
          </p:cNvPr>
          <p:cNvCxnSpPr>
            <a:cxnSpLocks/>
          </p:cNvCxnSpPr>
          <p:nvPr/>
        </p:nvCxnSpPr>
        <p:spPr>
          <a:xfrm flipH="1">
            <a:off x="2512664" y="4843243"/>
            <a:ext cx="957671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F3CB2016-F9C3-491D-B564-80C03B2F4461}"/>
              </a:ext>
            </a:extLst>
          </p:cNvPr>
          <p:cNvCxnSpPr>
            <a:cxnSpLocks/>
          </p:cNvCxnSpPr>
          <p:nvPr/>
        </p:nvCxnSpPr>
        <p:spPr>
          <a:xfrm flipV="1">
            <a:off x="3470335" y="2548746"/>
            <a:ext cx="0" cy="2290818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Oval 112">
            <a:extLst>
              <a:ext uri="{FF2B5EF4-FFF2-40B4-BE49-F238E27FC236}">
                <a16:creationId xmlns:a16="http://schemas.microsoft.com/office/drawing/2014/main" id="{A1904259-2B61-403B-BD9C-11FBED2DD34F}"/>
              </a:ext>
            </a:extLst>
          </p:cNvPr>
          <p:cNvSpPr/>
          <p:nvPr/>
        </p:nvSpPr>
        <p:spPr>
          <a:xfrm>
            <a:off x="1094798" y="2315542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CB642549-111E-480B-AA9D-E59E799AE77F}"/>
              </a:ext>
            </a:extLst>
          </p:cNvPr>
          <p:cNvSpPr/>
          <p:nvPr/>
        </p:nvSpPr>
        <p:spPr>
          <a:xfrm>
            <a:off x="2693803" y="3672877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A78C396E-76ED-4845-BE77-CF228F26A6C9}"/>
              </a:ext>
            </a:extLst>
          </p:cNvPr>
          <p:cNvSpPr/>
          <p:nvPr/>
        </p:nvSpPr>
        <p:spPr>
          <a:xfrm>
            <a:off x="1473759" y="5663172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4D68E653-3843-4465-A254-F250F7D8589A}"/>
              </a:ext>
            </a:extLst>
          </p:cNvPr>
          <p:cNvSpPr/>
          <p:nvPr/>
        </p:nvSpPr>
        <p:spPr>
          <a:xfrm>
            <a:off x="3891233" y="5672247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76154A93-E6A5-4874-9EB3-7E05CE301692}"/>
              </a:ext>
            </a:extLst>
          </p:cNvPr>
          <p:cNvCxnSpPr>
            <a:cxnSpLocks/>
          </p:cNvCxnSpPr>
          <p:nvPr/>
        </p:nvCxnSpPr>
        <p:spPr>
          <a:xfrm flipV="1">
            <a:off x="3271437" y="2336673"/>
            <a:ext cx="0" cy="1850856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Oval 117">
            <a:extLst>
              <a:ext uri="{FF2B5EF4-FFF2-40B4-BE49-F238E27FC236}">
                <a16:creationId xmlns:a16="http://schemas.microsoft.com/office/drawing/2014/main" id="{7987906E-3B27-4CD8-8BD2-C6347FBF7160}"/>
              </a:ext>
            </a:extLst>
          </p:cNvPr>
          <p:cNvSpPr/>
          <p:nvPr/>
        </p:nvSpPr>
        <p:spPr>
          <a:xfrm>
            <a:off x="3230192" y="3539186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392085E5-A742-48AD-B2D2-D977435872BB}"/>
              </a:ext>
            </a:extLst>
          </p:cNvPr>
          <p:cNvCxnSpPr>
            <a:cxnSpLocks/>
          </p:cNvCxnSpPr>
          <p:nvPr/>
        </p:nvCxnSpPr>
        <p:spPr>
          <a:xfrm flipH="1">
            <a:off x="1140518" y="5500277"/>
            <a:ext cx="3277862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A8EAF157-388D-4991-A6DE-2A013F638590}"/>
              </a:ext>
            </a:extLst>
          </p:cNvPr>
          <p:cNvCxnSpPr>
            <a:cxnSpLocks/>
          </p:cNvCxnSpPr>
          <p:nvPr/>
        </p:nvCxnSpPr>
        <p:spPr>
          <a:xfrm flipH="1" flipV="1">
            <a:off x="1343340" y="3702431"/>
            <a:ext cx="896" cy="588099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Oval 120">
            <a:extLst>
              <a:ext uri="{FF2B5EF4-FFF2-40B4-BE49-F238E27FC236}">
                <a16:creationId xmlns:a16="http://schemas.microsoft.com/office/drawing/2014/main" id="{60C89916-4BD2-4A54-AD64-8B4ED0990E22}"/>
              </a:ext>
            </a:extLst>
          </p:cNvPr>
          <p:cNvSpPr/>
          <p:nvPr/>
        </p:nvSpPr>
        <p:spPr>
          <a:xfrm>
            <a:off x="3070920" y="4262626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1E982FB6-78C7-46CC-8995-DCF5AB2467D2}"/>
              </a:ext>
            </a:extLst>
          </p:cNvPr>
          <p:cNvCxnSpPr>
            <a:cxnSpLocks/>
          </p:cNvCxnSpPr>
          <p:nvPr/>
        </p:nvCxnSpPr>
        <p:spPr>
          <a:xfrm flipH="1" flipV="1">
            <a:off x="3113165" y="5596152"/>
            <a:ext cx="1349184" cy="4026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4E9EF490-F7E9-4B2D-95DF-724615AD154D}"/>
              </a:ext>
            </a:extLst>
          </p:cNvPr>
          <p:cNvCxnSpPr>
            <a:cxnSpLocks/>
          </p:cNvCxnSpPr>
          <p:nvPr/>
        </p:nvCxnSpPr>
        <p:spPr>
          <a:xfrm flipH="1">
            <a:off x="4957643" y="3697540"/>
            <a:ext cx="1725889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05355005-29F5-4CD9-871F-79574F88E0D0}"/>
              </a:ext>
            </a:extLst>
          </p:cNvPr>
          <p:cNvCxnSpPr>
            <a:cxnSpLocks/>
          </p:cNvCxnSpPr>
          <p:nvPr/>
        </p:nvCxnSpPr>
        <p:spPr>
          <a:xfrm flipH="1">
            <a:off x="4993628" y="5603721"/>
            <a:ext cx="870519" cy="2401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33549AA9-C950-4F18-B43A-B4B14512DBA7}"/>
              </a:ext>
            </a:extLst>
          </p:cNvPr>
          <p:cNvCxnSpPr>
            <a:cxnSpLocks/>
          </p:cNvCxnSpPr>
          <p:nvPr/>
        </p:nvCxnSpPr>
        <p:spPr>
          <a:xfrm flipH="1">
            <a:off x="4993628" y="2440394"/>
            <a:ext cx="810381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FA3DC043-B608-4349-BACD-1A228D4D5519}"/>
              </a:ext>
            </a:extLst>
          </p:cNvPr>
          <p:cNvCxnSpPr>
            <a:cxnSpLocks/>
          </p:cNvCxnSpPr>
          <p:nvPr/>
        </p:nvCxnSpPr>
        <p:spPr>
          <a:xfrm flipH="1">
            <a:off x="5791200" y="3612456"/>
            <a:ext cx="873773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C0CBC8F1-08B8-423A-B2AE-6277550A794A}"/>
              </a:ext>
            </a:extLst>
          </p:cNvPr>
          <p:cNvCxnSpPr>
            <a:cxnSpLocks/>
          </p:cNvCxnSpPr>
          <p:nvPr/>
        </p:nvCxnSpPr>
        <p:spPr>
          <a:xfrm flipV="1">
            <a:off x="5804010" y="2443384"/>
            <a:ext cx="0" cy="1164623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4C1900CB-303C-4B93-A05F-2848CEBB4F07}"/>
              </a:ext>
            </a:extLst>
          </p:cNvPr>
          <p:cNvCxnSpPr>
            <a:cxnSpLocks/>
          </p:cNvCxnSpPr>
          <p:nvPr/>
        </p:nvCxnSpPr>
        <p:spPr>
          <a:xfrm flipH="1">
            <a:off x="5867400" y="3827411"/>
            <a:ext cx="797573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7C904E01-1D0E-40B9-8CF0-E59FA454B9C7}"/>
              </a:ext>
            </a:extLst>
          </p:cNvPr>
          <p:cNvCxnSpPr>
            <a:cxnSpLocks/>
          </p:cNvCxnSpPr>
          <p:nvPr/>
        </p:nvCxnSpPr>
        <p:spPr>
          <a:xfrm flipV="1">
            <a:off x="5864147" y="3809410"/>
            <a:ext cx="0" cy="179076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9" name="Group 148">
            <a:extLst>
              <a:ext uri="{FF2B5EF4-FFF2-40B4-BE49-F238E27FC236}">
                <a16:creationId xmlns:a16="http://schemas.microsoft.com/office/drawing/2014/main" id="{7E4437EF-B6ED-4E1A-B83B-773BA6EF12F6}"/>
              </a:ext>
            </a:extLst>
          </p:cNvPr>
          <p:cNvGrpSpPr/>
          <p:nvPr/>
        </p:nvGrpSpPr>
        <p:grpSpPr>
          <a:xfrm>
            <a:off x="2743107" y="6068556"/>
            <a:ext cx="6179020" cy="646331"/>
            <a:chOff x="2736380" y="5937031"/>
            <a:chExt cx="6179020" cy="646331"/>
          </a:xfrm>
        </p:grpSpPr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38F2E17D-791A-48DC-B618-608CED2B2E10}"/>
                </a:ext>
              </a:extLst>
            </p:cNvPr>
            <p:cNvCxnSpPr/>
            <p:nvPr/>
          </p:nvCxnSpPr>
          <p:spPr>
            <a:xfrm>
              <a:off x="3648075" y="6096000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>
              <a:extLst>
                <a:ext uri="{FF2B5EF4-FFF2-40B4-BE49-F238E27FC236}">
                  <a16:creationId xmlns:a16="http://schemas.microsoft.com/office/drawing/2014/main" id="{265276B2-F1CB-4DFB-92EA-22AE2EB3082B}"/>
                </a:ext>
              </a:extLst>
            </p:cNvPr>
            <p:cNvCxnSpPr/>
            <p:nvPr/>
          </p:nvCxnSpPr>
          <p:spPr>
            <a:xfrm>
              <a:off x="4016375" y="6096000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3" name="Group 152">
              <a:extLst>
                <a:ext uri="{FF2B5EF4-FFF2-40B4-BE49-F238E27FC236}">
                  <a16:creationId xmlns:a16="http://schemas.microsoft.com/office/drawing/2014/main" id="{463F2355-D7F9-47FD-B98F-42193C5F5E83}"/>
                </a:ext>
              </a:extLst>
            </p:cNvPr>
            <p:cNvGrpSpPr/>
            <p:nvPr/>
          </p:nvGrpSpPr>
          <p:grpSpPr>
            <a:xfrm>
              <a:off x="2736380" y="5937031"/>
              <a:ext cx="6179020" cy="646331"/>
              <a:chOff x="2736380" y="5638800"/>
              <a:chExt cx="6179020" cy="646331"/>
            </a:xfrm>
          </p:grpSpPr>
          <p:grpSp>
            <p:nvGrpSpPr>
              <p:cNvPr id="154" name="Group 153">
                <a:extLst>
                  <a:ext uri="{FF2B5EF4-FFF2-40B4-BE49-F238E27FC236}">
                    <a16:creationId xmlns:a16="http://schemas.microsoft.com/office/drawing/2014/main" id="{C36874F3-AB98-4077-B225-C7B13BCE1D42}"/>
                  </a:ext>
                </a:extLst>
              </p:cNvPr>
              <p:cNvGrpSpPr/>
              <p:nvPr/>
            </p:nvGrpSpPr>
            <p:grpSpPr>
              <a:xfrm>
                <a:off x="2736380" y="5638800"/>
                <a:ext cx="6179020" cy="646331"/>
                <a:chOff x="1789644" y="5599411"/>
                <a:chExt cx="6179020" cy="646331"/>
              </a:xfrm>
            </p:grpSpPr>
            <p:grpSp>
              <p:nvGrpSpPr>
                <p:cNvPr id="157" name="Group 156">
                  <a:extLst>
                    <a:ext uri="{FF2B5EF4-FFF2-40B4-BE49-F238E27FC236}">
                      <a16:creationId xmlns:a16="http://schemas.microsoft.com/office/drawing/2014/main" id="{9D3FB79F-3CFB-4DA1-BD53-7554CA54C0D1}"/>
                    </a:ext>
                  </a:extLst>
                </p:cNvPr>
                <p:cNvGrpSpPr/>
                <p:nvPr/>
              </p:nvGrpSpPr>
              <p:grpSpPr>
                <a:xfrm>
                  <a:off x="1789644" y="5599411"/>
                  <a:ext cx="6179020" cy="646331"/>
                  <a:chOff x="1789644" y="4215740"/>
                  <a:chExt cx="6179020" cy="646331"/>
                </a:xfrm>
              </p:grpSpPr>
              <p:sp>
                <p:nvSpPr>
                  <p:cNvPr id="159" name="TextBox 158">
                    <a:extLst>
                      <a:ext uri="{FF2B5EF4-FFF2-40B4-BE49-F238E27FC236}">
                        <a16:creationId xmlns:a16="http://schemas.microsoft.com/office/drawing/2014/main" id="{CC9C77FC-A952-4F4E-9CF4-15C7C5273F80}"/>
                      </a:ext>
                    </a:extLst>
                  </p:cNvPr>
                  <p:cNvSpPr txBox="1"/>
                  <p:nvPr/>
                </p:nvSpPr>
                <p:spPr>
                  <a:xfrm>
                    <a:off x="1789644" y="4215740"/>
                    <a:ext cx="6179020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3600" dirty="0"/>
                      <a:t>f =x</a:t>
                    </a:r>
                    <a:r>
                      <a:rPr lang="en-US" sz="3600" baseline="-25000" dirty="0"/>
                      <a:t>1</a:t>
                    </a:r>
                    <a:r>
                      <a:rPr lang="en-US" sz="3600" dirty="0"/>
                      <a:t>x</a:t>
                    </a:r>
                    <a:r>
                      <a:rPr lang="en-US" sz="3600" baseline="-25000" dirty="0"/>
                      <a:t>2</a:t>
                    </a:r>
                    <a:r>
                      <a:rPr lang="en-US" sz="3600" dirty="0"/>
                      <a:t>x</a:t>
                    </a:r>
                    <a:r>
                      <a:rPr lang="en-US" sz="3600" baseline="-25000" dirty="0"/>
                      <a:t>3 </a:t>
                    </a:r>
                    <a:r>
                      <a:rPr lang="en-US" sz="3600" dirty="0"/>
                      <a:t>+ x</a:t>
                    </a:r>
                    <a:r>
                      <a:rPr lang="en-US" sz="3600" baseline="-25000" dirty="0"/>
                      <a:t>1</a:t>
                    </a:r>
                    <a:r>
                      <a:rPr lang="en-US" sz="3600" dirty="0"/>
                      <a:t>x</a:t>
                    </a:r>
                    <a:r>
                      <a:rPr lang="en-US" sz="3600" baseline="-25000" dirty="0"/>
                      <a:t>2</a:t>
                    </a:r>
                    <a:r>
                      <a:rPr lang="en-US" sz="3600" dirty="0"/>
                      <a:t>x</a:t>
                    </a:r>
                    <a:r>
                      <a:rPr lang="en-US" sz="3600" baseline="-25000" dirty="0"/>
                      <a:t>3 </a:t>
                    </a:r>
                    <a:r>
                      <a:rPr lang="en-US" sz="3600" dirty="0"/>
                      <a:t>+ x</a:t>
                    </a:r>
                    <a:r>
                      <a:rPr lang="en-US" sz="3600" baseline="-25000" dirty="0"/>
                      <a:t>1</a:t>
                    </a:r>
                    <a:r>
                      <a:rPr lang="en-US" sz="3600" dirty="0"/>
                      <a:t>x</a:t>
                    </a:r>
                    <a:r>
                      <a:rPr lang="en-US" sz="3600" baseline="-25000" dirty="0"/>
                      <a:t>2</a:t>
                    </a:r>
                    <a:r>
                      <a:rPr lang="en-US" sz="3600" dirty="0"/>
                      <a:t>x</a:t>
                    </a:r>
                    <a:r>
                      <a:rPr lang="en-US" sz="3600" baseline="-25000" dirty="0"/>
                      <a:t>3 </a:t>
                    </a:r>
                    <a:r>
                      <a:rPr lang="en-US" sz="3600" dirty="0"/>
                      <a:t>+ x</a:t>
                    </a:r>
                    <a:r>
                      <a:rPr lang="en-US" sz="3600" baseline="-25000" dirty="0"/>
                      <a:t>1</a:t>
                    </a:r>
                    <a:r>
                      <a:rPr lang="en-US" sz="3600" dirty="0"/>
                      <a:t>x</a:t>
                    </a:r>
                    <a:r>
                      <a:rPr lang="en-US" sz="3600" baseline="-25000" dirty="0"/>
                      <a:t>2</a:t>
                    </a:r>
                    <a:r>
                      <a:rPr lang="en-US" sz="3600" dirty="0"/>
                      <a:t>x</a:t>
                    </a:r>
                    <a:r>
                      <a:rPr lang="en-US" sz="3600" baseline="-25000" dirty="0"/>
                      <a:t>3</a:t>
                    </a:r>
                  </a:p>
                </p:txBody>
              </p:sp>
              <p:cxnSp>
                <p:nvCxnSpPr>
                  <p:cNvPr id="160" name="Straight Connector 159">
                    <a:extLst>
                      <a:ext uri="{FF2B5EF4-FFF2-40B4-BE49-F238E27FC236}">
                        <a16:creationId xmlns:a16="http://schemas.microsoft.com/office/drawing/2014/main" id="{B7A24E5B-A19A-409D-8019-A46C1FD78AD6}"/>
                      </a:ext>
                    </a:extLst>
                  </p:cNvPr>
                  <p:cNvCxnSpPr/>
                  <p:nvPr/>
                </p:nvCxnSpPr>
                <p:spPr>
                  <a:xfrm>
                    <a:off x="2362584" y="4378195"/>
                    <a:ext cx="228600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220CE547-DD66-46CB-B55D-D2A2239BE552}"/>
                    </a:ext>
                  </a:extLst>
                </p:cNvPr>
                <p:cNvCxnSpPr/>
                <p:nvPr/>
              </p:nvCxnSpPr>
              <p:spPr>
                <a:xfrm>
                  <a:off x="4148590" y="5761866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55" name="Straight Connector 154">
                <a:extLst>
                  <a:ext uri="{FF2B5EF4-FFF2-40B4-BE49-F238E27FC236}">
                    <a16:creationId xmlns:a16="http://schemas.microsoft.com/office/drawing/2014/main" id="{1BD33331-8305-4F3F-B6B7-CE362D4FA586}"/>
                  </a:ext>
                </a:extLst>
              </p:cNvPr>
              <p:cNvCxnSpPr/>
              <p:nvPr/>
            </p:nvCxnSpPr>
            <p:spPr>
              <a:xfrm>
                <a:off x="4733925" y="5803900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D61030FE-9792-43B5-9538-ACD5C2C74C76}"/>
                  </a:ext>
                </a:extLst>
              </p:cNvPr>
              <p:cNvCxnSpPr/>
              <p:nvPr/>
            </p:nvCxnSpPr>
            <p:spPr>
              <a:xfrm>
                <a:off x="6198705" y="5811078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61" name="Group 160">
            <a:extLst>
              <a:ext uri="{FF2B5EF4-FFF2-40B4-BE49-F238E27FC236}">
                <a16:creationId xmlns:a16="http://schemas.microsoft.com/office/drawing/2014/main" id="{DB0E9951-1D73-4342-87BB-D49181935E91}"/>
              </a:ext>
            </a:extLst>
          </p:cNvPr>
          <p:cNvGrpSpPr/>
          <p:nvPr/>
        </p:nvGrpSpPr>
        <p:grpSpPr>
          <a:xfrm>
            <a:off x="1766823" y="3496140"/>
            <a:ext cx="605275" cy="440921"/>
            <a:chOff x="2438073" y="3230060"/>
            <a:chExt cx="605275" cy="440921"/>
          </a:xfrm>
        </p:grpSpPr>
        <p:sp>
          <p:nvSpPr>
            <p:cNvPr id="162" name="Isosceles Triangle 161">
              <a:extLst>
                <a:ext uri="{FF2B5EF4-FFF2-40B4-BE49-F238E27FC236}">
                  <a16:creationId xmlns:a16="http://schemas.microsoft.com/office/drawing/2014/main" id="{068E31A7-331C-4A85-8A00-75CEA5DD68CC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87513D2B-CC27-48C0-9DCC-776B1BF7F94D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4" name="Group 163">
            <a:extLst>
              <a:ext uri="{FF2B5EF4-FFF2-40B4-BE49-F238E27FC236}">
                <a16:creationId xmlns:a16="http://schemas.microsoft.com/office/drawing/2014/main" id="{5CD04A2A-3DF6-4881-B814-E7D3E1A20BAD}"/>
              </a:ext>
            </a:extLst>
          </p:cNvPr>
          <p:cNvGrpSpPr/>
          <p:nvPr/>
        </p:nvGrpSpPr>
        <p:grpSpPr>
          <a:xfrm>
            <a:off x="4210057" y="4086504"/>
            <a:ext cx="969477" cy="413341"/>
            <a:chOff x="4216765" y="3507262"/>
            <a:chExt cx="969477" cy="413341"/>
          </a:xfrm>
        </p:grpSpPr>
        <p:grpSp>
          <p:nvGrpSpPr>
            <p:cNvPr id="165" name="Group 164">
              <a:extLst>
                <a:ext uri="{FF2B5EF4-FFF2-40B4-BE49-F238E27FC236}">
                  <a16:creationId xmlns:a16="http://schemas.microsoft.com/office/drawing/2014/main" id="{5EE418AE-F6FB-476A-8B3E-09619FA859D5}"/>
                </a:ext>
              </a:extLst>
            </p:cNvPr>
            <p:cNvGrpSpPr/>
            <p:nvPr/>
          </p:nvGrpSpPr>
          <p:grpSpPr>
            <a:xfrm>
              <a:off x="4216765" y="3507262"/>
              <a:ext cx="969477" cy="413341"/>
              <a:chOff x="3057493" y="1537262"/>
              <a:chExt cx="969477" cy="413341"/>
            </a:xfrm>
          </p:grpSpPr>
          <p:grpSp>
            <p:nvGrpSpPr>
              <p:cNvPr id="167" name="Group 166">
                <a:extLst>
                  <a:ext uri="{FF2B5EF4-FFF2-40B4-BE49-F238E27FC236}">
                    <a16:creationId xmlns:a16="http://schemas.microsoft.com/office/drawing/2014/main" id="{453A1EF4-3629-479A-BA25-0C19041CC0E3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169" name="Flowchart: Delay 168">
                  <a:extLst>
                    <a:ext uri="{FF2B5EF4-FFF2-40B4-BE49-F238E27FC236}">
                      <a16:creationId xmlns:a16="http://schemas.microsoft.com/office/drawing/2014/main" id="{00D30353-2315-4E04-83F2-F656139F0B32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70" name="Straight Connector 169">
                  <a:extLst>
                    <a:ext uri="{FF2B5EF4-FFF2-40B4-BE49-F238E27FC236}">
                      <a16:creationId xmlns:a16="http://schemas.microsoft.com/office/drawing/2014/main" id="{E1460F8B-5E94-48E5-9406-D52E3AF533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1" name="Straight Connector 170">
                  <a:extLst>
                    <a:ext uri="{FF2B5EF4-FFF2-40B4-BE49-F238E27FC236}">
                      <a16:creationId xmlns:a16="http://schemas.microsoft.com/office/drawing/2014/main" id="{1B16D1A3-4E7E-4442-95A9-B43C1520916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8" name="Straight Connector 167">
                <a:extLst>
                  <a:ext uri="{FF2B5EF4-FFF2-40B4-BE49-F238E27FC236}">
                    <a16:creationId xmlns:a16="http://schemas.microsoft.com/office/drawing/2014/main" id="{7AC7889B-735D-4C60-B485-D11FD50AE1D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6" name="Straight Connector 165">
              <a:extLst>
                <a:ext uri="{FF2B5EF4-FFF2-40B4-BE49-F238E27FC236}">
                  <a16:creationId xmlns:a16="http://schemas.microsoft.com/office/drawing/2014/main" id="{5FFCEF2E-C8A5-489C-9CA8-75ADEAAEDF5B}"/>
                </a:ext>
              </a:extLst>
            </p:cNvPr>
            <p:cNvCxnSpPr>
              <a:cxnSpLocks/>
            </p:cNvCxnSpPr>
            <p:nvPr/>
          </p:nvCxnSpPr>
          <p:spPr>
            <a:xfrm>
              <a:off x="4220706" y="3715084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2" name="Group 171">
            <a:extLst>
              <a:ext uri="{FF2B5EF4-FFF2-40B4-BE49-F238E27FC236}">
                <a16:creationId xmlns:a16="http://schemas.microsoft.com/office/drawing/2014/main" id="{48CEF347-73CD-4035-8C4B-CD9A4B6E49DA}"/>
              </a:ext>
            </a:extLst>
          </p:cNvPr>
          <p:cNvGrpSpPr/>
          <p:nvPr/>
        </p:nvGrpSpPr>
        <p:grpSpPr>
          <a:xfrm>
            <a:off x="2490277" y="4871988"/>
            <a:ext cx="504221" cy="553998"/>
            <a:chOff x="2604550" y="2175543"/>
            <a:chExt cx="504221" cy="553998"/>
          </a:xfrm>
        </p:grpSpPr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351C09B2-39F7-4248-A8E7-60AC271A6CC5}"/>
                </a:ext>
              </a:extLst>
            </p:cNvPr>
            <p:cNvSpPr txBox="1"/>
            <p:nvPr/>
          </p:nvSpPr>
          <p:spPr>
            <a:xfrm>
              <a:off x="2613746" y="2175543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3</a:t>
              </a:r>
            </a:p>
          </p:txBody>
        </p:sp>
        <p:cxnSp>
          <p:nvCxnSpPr>
            <p:cNvPr id="174" name="Straight Connector 173">
              <a:extLst>
                <a:ext uri="{FF2B5EF4-FFF2-40B4-BE49-F238E27FC236}">
                  <a16:creationId xmlns:a16="http://schemas.microsoft.com/office/drawing/2014/main" id="{771C5271-C348-4FB0-8C8F-0F2AC0DBA811}"/>
                </a:ext>
              </a:extLst>
            </p:cNvPr>
            <p:cNvCxnSpPr/>
            <p:nvPr/>
          </p:nvCxnSpPr>
          <p:spPr>
            <a:xfrm>
              <a:off x="2604550" y="230662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5" name="Straight Connector 174">
            <a:extLst>
              <a:ext uri="{FF2B5EF4-FFF2-40B4-BE49-F238E27FC236}">
                <a16:creationId xmlns:a16="http://schemas.microsoft.com/office/drawing/2014/main" id="{146E1212-E52B-4247-8EAC-542321E94791}"/>
              </a:ext>
            </a:extLst>
          </p:cNvPr>
          <p:cNvCxnSpPr>
            <a:cxnSpLocks/>
          </p:cNvCxnSpPr>
          <p:nvPr/>
        </p:nvCxnSpPr>
        <p:spPr>
          <a:xfrm flipH="1" flipV="1">
            <a:off x="1330966" y="3704434"/>
            <a:ext cx="431486" cy="2004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6E9415FB-B038-40A7-80A9-DB066B06B04B}"/>
              </a:ext>
            </a:extLst>
          </p:cNvPr>
          <p:cNvCxnSpPr>
            <a:cxnSpLocks/>
          </p:cNvCxnSpPr>
          <p:nvPr/>
        </p:nvCxnSpPr>
        <p:spPr>
          <a:xfrm flipH="1">
            <a:off x="3271437" y="4185798"/>
            <a:ext cx="1124402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05A56171-6504-4012-AF30-F883410F96BA}"/>
              </a:ext>
            </a:extLst>
          </p:cNvPr>
          <p:cNvCxnSpPr>
            <a:cxnSpLocks/>
          </p:cNvCxnSpPr>
          <p:nvPr/>
        </p:nvCxnSpPr>
        <p:spPr>
          <a:xfrm flipV="1">
            <a:off x="3115585" y="4277154"/>
            <a:ext cx="0" cy="1316215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F818DB36-FFE9-4C8A-BAC9-71F46E1FABC0}"/>
              </a:ext>
            </a:extLst>
          </p:cNvPr>
          <p:cNvCxnSpPr>
            <a:cxnSpLocks/>
          </p:cNvCxnSpPr>
          <p:nvPr/>
        </p:nvCxnSpPr>
        <p:spPr>
          <a:xfrm flipH="1" flipV="1">
            <a:off x="1522281" y="4800210"/>
            <a:ext cx="2149" cy="90868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2BF9465E-653D-497A-8834-55BD3CFEDB49}"/>
              </a:ext>
            </a:extLst>
          </p:cNvPr>
          <p:cNvCxnSpPr>
            <a:cxnSpLocks/>
          </p:cNvCxnSpPr>
          <p:nvPr/>
        </p:nvCxnSpPr>
        <p:spPr>
          <a:xfrm flipH="1" flipV="1">
            <a:off x="3922960" y="3807203"/>
            <a:ext cx="8586" cy="1913784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FC9972EC-2187-4879-BDF7-4DB62F9F267F}"/>
              </a:ext>
            </a:extLst>
          </p:cNvPr>
          <p:cNvCxnSpPr>
            <a:cxnSpLocks/>
          </p:cNvCxnSpPr>
          <p:nvPr/>
        </p:nvCxnSpPr>
        <p:spPr>
          <a:xfrm flipH="1" flipV="1">
            <a:off x="3923793" y="3810644"/>
            <a:ext cx="472046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90FAB76F-98CB-42E4-A0CA-40D8477DEDC1}"/>
              </a:ext>
            </a:extLst>
          </p:cNvPr>
          <p:cNvCxnSpPr>
            <a:cxnSpLocks/>
          </p:cNvCxnSpPr>
          <p:nvPr/>
        </p:nvCxnSpPr>
        <p:spPr>
          <a:xfrm flipH="1" flipV="1">
            <a:off x="3916803" y="4395044"/>
            <a:ext cx="472046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F305DCB9-D2D0-49FA-A43C-E2FB821E7A52}"/>
              </a:ext>
            </a:extLst>
          </p:cNvPr>
          <p:cNvCxnSpPr>
            <a:cxnSpLocks/>
          </p:cNvCxnSpPr>
          <p:nvPr/>
        </p:nvCxnSpPr>
        <p:spPr>
          <a:xfrm flipH="1">
            <a:off x="5638800" y="3764317"/>
            <a:ext cx="1026173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D5EE7323-4F96-46B1-95A6-8EDE41BE18B5}"/>
              </a:ext>
            </a:extLst>
          </p:cNvPr>
          <p:cNvCxnSpPr>
            <a:cxnSpLocks/>
          </p:cNvCxnSpPr>
          <p:nvPr/>
        </p:nvCxnSpPr>
        <p:spPr>
          <a:xfrm flipV="1">
            <a:off x="5638800" y="3764317"/>
            <a:ext cx="0" cy="50673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>
            <a:extLst>
              <a:ext uri="{FF2B5EF4-FFF2-40B4-BE49-F238E27FC236}">
                <a16:creationId xmlns:a16="http://schemas.microsoft.com/office/drawing/2014/main" id="{89A539DF-DE9A-41ED-8A58-16B368B297F2}"/>
              </a:ext>
            </a:extLst>
          </p:cNvPr>
          <p:cNvCxnSpPr>
            <a:cxnSpLocks/>
          </p:cNvCxnSpPr>
          <p:nvPr/>
        </p:nvCxnSpPr>
        <p:spPr>
          <a:xfrm flipH="1">
            <a:off x="714081" y="4301692"/>
            <a:ext cx="877294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>
            <a:extLst>
              <a:ext uri="{FF2B5EF4-FFF2-40B4-BE49-F238E27FC236}">
                <a16:creationId xmlns:a16="http://schemas.microsoft.com/office/drawing/2014/main" id="{283247C2-4EBA-45C6-A094-E1AEB5C1FBF4}"/>
              </a:ext>
            </a:extLst>
          </p:cNvPr>
          <p:cNvCxnSpPr>
            <a:cxnSpLocks/>
          </p:cNvCxnSpPr>
          <p:nvPr/>
        </p:nvCxnSpPr>
        <p:spPr>
          <a:xfrm flipH="1">
            <a:off x="2357849" y="3713932"/>
            <a:ext cx="842558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9D4BB833-D081-44B5-90FD-5105309BE472}"/>
              </a:ext>
            </a:extLst>
          </p:cNvPr>
          <p:cNvGrpSpPr/>
          <p:nvPr/>
        </p:nvGrpSpPr>
        <p:grpSpPr>
          <a:xfrm>
            <a:off x="4212789" y="2248859"/>
            <a:ext cx="969477" cy="413341"/>
            <a:chOff x="4210057" y="2249745"/>
            <a:chExt cx="969477" cy="413341"/>
          </a:xfrm>
        </p:grpSpPr>
        <p:grpSp>
          <p:nvGrpSpPr>
            <p:cNvPr id="129" name="Group 128">
              <a:extLst>
                <a:ext uri="{FF2B5EF4-FFF2-40B4-BE49-F238E27FC236}">
                  <a16:creationId xmlns:a16="http://schemas.microsoft.com/office/drawing/2014/main" id="{A5BF041F-69DE-499E-91E4-EF577266A9F5}"/>
                </a:ext>
              </a:extLst>
            </p:cNvPr>
            <p:cNvGrpSpPr/>
            <p:nvPr/>
          </p:nvGrpSpPr>
          <p:grpSpPr>
            <a:xfrm>
              <a:off x="4210057" y="2249745"/>
              <a:ext cx="969477" cy="413341"/>
              <a:chOff x="4216765" y="3507262"/>
              <a:chExt cx="969477" cy="413341"/>
            </a:xfrm>
          </p:grpSpPr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id="{84917248-8F7F-460E-A851-6E1B739AA46B}"/>
                  </a:ext>
                </a:extLst>
              </p:cNvPr>
              <p:cNvGrpSpPr/>
              <p:nvPr/>
            </p:nvGrpSpPr>
            <p:grpSpPr>
              <a:xfrm>
                <a:off x="4216765" y="3507262"/>
                <a:ext cx="969477" cy="413341"/>
                <a:chOff x="3057493" y="1537262"/>
                <a:chExt cx="969477" cy="413341"/>
              </a:xfrm>
            </p:grpSpPr>
            <p:grpSp>
              <p:nvGrpSpPr>
                <p:cNvPr id="135" name="Group 134">
                  <a:extLst>
                    <a:ext uri="{FF2B5EF4-FFF2-40B4-BE49-F238E27FC236}">
                      <a16:creationId xmlns:a16="http://schemas.microsoft.com/office/drawing/2014/main" id="{4C0B5D99-3DB5-4970-8AFF-D884AD585225}"/>
                    </a:ext>
                  </a:extLst>
                </p:cNvPr>
                <p:cNvGrpSpPr/>
                <p:nvPr/>
              </p:nvGrpSpPr>
              <p:grpSpPr>
                <a:xfrm>
                  <a:off x="3057493" y="1537262"/>
                  <a:ext cx="740877" cy="413341"/>
                  <a:chOff x="6545316" y="5004375"/>
                  <a:chExt cx="740877" cy="413341"/>
                </a:xfrm>
              </p:grpSpPr>
              <p:sp>
                <p:nvSpPr>
                  <p:cNvPr id="137" name="Flowchart: Delay 136">
                    <a:extLst>
                      <a:ext uri="{FF2B5EF4-FFF2-40B4-BE49-F238E27FC236}">
                        <a16:creationId xmlns:a16="http://schemas.microsoft.com/office/drawing/2014/main" id="{B562CA71-A824-4047-B1F9-3C51A263DAAC}"/>
                      </a:ext>
                    </a:extLst>
                  </p:cNvPr>
                  <p:cNvSpPr/>
                  <p:nvPr/>
                </p:nvSpPr>
                <p:spPr>
                  <a:xfrm>
                    <a:off x="6781800" y="5004375"/>
                    <a:ext cx="504393" cy="413341"/>
                  </a:xfrm>
                  <a:prstGeom prst="flowChartDelay">
                    <a:avLst/>
                  </a:prstGeom>
                  <a:noFill/>
                  <a:ln w="381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38" name="Straight Connector 137">
                    <a:extLst>
                      <a:ext uri="{FF2B5EF4-FFF2-40B4-BE49-F238E27FC236}">
                        <a16:creationId xmlns:a16="http://schemas.microsoft.com/office/drawing/2014/main" id="{F01ADB23-4EA1-4ADA-B818-E4649F0AF12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547452" y="5105400"/>
                    <a:ext cx="2286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9" name="Straight Connector 138">
                    <a:extLst>
                      <a:ext uri="{FF2B5EF4-FFF2-40B4-BE49-F238E27FC236}">
                        <a16:creationId xmlns:a16="http://schemas.microsoft.com/office/drawing/2014/main" id="{F2429E2C-FB69-4B6F-800D-15503208FC0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545316" y="5309312"/>
                    <a:ext cx="2286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6" name="Straight Connector 135">
                  <a:extLst>
                    <a:ext uri="{FF2B5EF4-FFF2-40B4-BE49-F238E27FC236}">
                      <a16:creationId xmlns:a16="http://schemas.microsoft.com/office/drawing/2014/main" id="{346DA9AF-AD27-4FB0-84D2-454309E4EBD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798370" y="17279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2F672A26-29FD-46C6-B3AE-D353640DC9F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0706" y="3715084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9E99ED1F-D2BA-40B6-A13B-7F1CCE73D293}"/>
                </a:ext>
              </a:extLst>
            </p:cNvPr>
            <p:cNvSpPr/>
            <p:nvPr/>
          </p:nvSpPr>
          <p:spPr>
            <a:xfrm>
              <a:off x="4948977" y="2399141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D0D02321-AA37-4260-82A4-EA79D9BD8328}"/>
              </a:ext>
            </a:extLst>
          </p:cNvPr>
          <p:cNvGrpSpPr/>
          <p:nvPr/>
        </p:nvGrpSpPr>
        <p:grpSpPr>
          <a:xfrm>
            <a:off x="4214078" y="5408130"/>
            <a:ext cx="969477" cy="413341"/>
            <a:chOff x="4206116" y="4883300"/>
            <a:chExt cx="969477" cy="413341"/>
          </a:xfrm>
        </p:grpSpPr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3656234B-00D2-4136-80E0-071370BC5E02}"/>
                </a:ext>
              </a:extLst>
            </p:cNvPr>
            <p:cNvGrpSpPr/>
            <p:nvPr/>
          </p:nvGrpSpPr>
          <p:grpSpPr>
            <a:xfrm>
              <a:off x="4206116" y="4883300"/>
              <a:ext cx="969477" cy="413341"/>
              <a:chOff x="4206116" y="4883300"/>
              <a:chExt cx="969477" cy="413341"/>
            </a:xfrm>
          </p:grpSpPr>
          <p:grpSp>
            <p:nvGrpSpPr>
              <p:cNvPr id="144" name="Group 143">
                <a:extLst>
                  <a:ext uri="{FF2B5EF4-FFF2-40B4-BE49-F238E27FC236}">
                    <a16:creationId xmlns:a16="http://schemas.microsoft.com/office/drawing/2014/main" id="{38C0CF7C-52C5-42CF-B9CE-77BF2E0BA155}"/>
                  </a:ext>
                </a:extLst>
              </p:cNvPr>
              <p:cNvGrpSpPr/>
              <p:nvPr/>
            </p:nvGrpSpPr>
            <p:grpSpPr>
              <a:xfrm>
                <a:off x="4206116" y="4883300"/>
                <a:ext cx="969477" cy="413341"/>
                <a:chOff x="3057493" y="1537262"/>
                <a:chExt cx="969477" cy="413341"/>
              </a:xfrm>
            </p:grpSpPr>
            <p:grpSp>
              <p:nvGrpSpPr>
                <p:cNvPr id="146" name="Group 145">
                  <a:extLst>
                    <a:ext uri="{FF2B5EF4-FFF2-40B4-BE49-F238E27FC236}">
                      <a16:creationId xmlns:a16="http://schemas.microsoft.com/office/drawing/2014/main" id="{71BA1186-1864-40A1-913B-D63051FE3AB0}"/>
                    </a:ext>
                  </a:extLst>
                </p:cNvPr>
                <p:cNvGrpSpPr/>
                <p:nvPr/>
              </p:nvGrpSpPr>
              <p:grpSpPr>
                <a:xfrm>
                  <a:off x="3057493" y="1537262"/>
                  <a:ext cx="740877" cy="413341"/>
                  <a:chOff x="6545316" y="5004375"/>
                  <a:chExt cx="740877" cy="413341"/>
                </a:xfrm>
              </p:grpSpPr>
              <p:sp>
                <p:nvSpPr>
                  <p:cNvPr id="148" name="Flowchart: Delay 147">
                    <a:extLst>
                      <a:ext uri="{FF2B5EF4-FFF2-40B4-BE49-F238E27FC236}">
                        <a16:creationId xmlns:a16="http://schemas.microsoft.com/office/drawing/2014/main" id="{31513E68-18C4-46EB-9597-C90B52D91AC1}"/>
                      </a:ext>
                    </a:extLst>
                  </p:cNvPr>
                  <p:cNvSpPr/>
                  <p:nvPr/>
                </p:nvSpPr>
                <p:spPr>
                  <a:xfrm>
                    <a:off x="6781800" y="5004375"/>
                    <a:ext cx="504393" cy="413341"/>
                  </a:xfrm>
                  <a:prstGeom prst="flowChartDelay">
                    <a:avLst/>
                  </a:prstGeom>
                  <a:noFill/>
                  <a:ln w="381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50" name="Straight Connector 149">
                    <a:extLst>
                      <a:ext uri="{FF2B5EF4-FFF2-40B4-BE49-F238E27FC236}">
                        <a16:creationId xmlns:a16="http://schemas.microsoft.com/office/drawing/2014/main" id="{DE7D0263-DE30-439A-ACA8-EACD9FA8978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547452" y="5105400"/>
                    <a:ext cx="2286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7" name="Straight Connector 186">
                    <a:extLst>
                      <a:ext uri="{FF2B5EF4-FFF2-40B4-BE49-F238E27FC236}">
                        <a16:creationId xmlns:a16="http://schemas.microsoft.com/office/drawing/2014/main" id="{E0C2EAAD-517B-4B87-9FEE-2B53A6F6116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545316" y="5309312"/>
                    <a:ext cx="2286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47" name="Straight Connector 146">
                  <a:extLst>
                    <a:ext uri="{FF2B5EF4-FFF2-40B4-BE49-F238E27FC236}">
                      <a16:creationId xmlns:a16="http://schemas.microsoft.com/office/drawing/2014/main" id="{EFF72D2D-F504-412E-AC87-BBEE52D59F8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798370" y="17279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FEDED369-7D41-418F-9E51-4560A47D216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8590" y="5079929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B3A0FACF-58B2-40A4-B1BA-1D22435197A6}"/>
                </a:ext>
              </a:extLst>
            </p:cNvPr>
            <p:cNvSpPr/>
            <p:nvPr/>
          </p:nvSpPr>
          <p:spPr>
            <a:xfrm>
              <a:off x="4950934" y="5026128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83D72BB2-E6CB-4AC8-972D-7053DFCE9ECA}"/>
              </a:ext>
            </a:extLst>
          </p:cNvPr>
          <p:cNvGrpSpPr/>
          <p:nvPr/>
        </p:nvGrpSpPr>
        <p:grpSpPr>
          <a:xfrm>
            <a:off x="6664896" y="3513866"/>
            <a:ext cx="732993" cy="413341"/>
            <a:chOff x="4446541" y="2249745"/>
            <a:chExt cx="732993" cy="413341"/>
          </a:xfrm>
        </p:grpSpPr>
        <p:grpSp>
          <p:nvGrpSpPr>
            <p:cNvPr id="191" name="Group 190">
              <a:extLst>
                <a:ext uri="{FF2B5EF4-FFF2-40B4-BE49-F238E27FC236}">
                  <a16:creationId xmlns:a16="http://schemas.microsoft.com/office/drawing/2014/main" id="{34C08A5A-9426-44DC-8DBE-8C88B81FE610}"/>
                </a:ext>
              </a:extLst>
            </p:cNvPr>
            <p:cNvGrpSpPr/>
            <p:nvPr/>
          </p:nvGrpSpPr>
          <p:grpSpPr>
            <a:xfrm>
              <a:off x="4446541" y="2249745"/>
              <a:ext cx="732993" cy="413341"/>
              <a:chOff x="3293977" y="1537262"/>
              <a:chExt cx="732993" cy="413341"/>
            </a:xfrm>
          </p:grpSpPr>
          <p:sp>
            <p:nvSpPr>
              <p:cNvPr id="195" name="Flowchart: Delay 194">
                <a:extLst>
                  <a:ext uri="{FF2B5EF4-FFF2-40B4-BE49-F238E27FC236}">
                    <a16:creationId xmlns:a16="http://schemas.microsoft.com/office/drawing/2014/main" id="{9293D951-B825-4EBE-8ADE-130AF4CF77BC}"/>
                  </a:ext>
                </a:extLst>
              </p:cNvPr>
              <p:cNvSpPr/>
              <p:nvPr/>
            </p:nvSpPr>
            <p:spPr>
              <a:xfrm>
                <a:off x="3293977" y="1537262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94" name="Straight Connector 193">
                <a:extLst>
                  <a:ext uri="{FF2B5EF4-FFF2-40B4-BE49-F238E27FC236}">
                    <a16:creationId xmlns:a16="http://schemas.microsoft.com/office/drawing/2014/main" id="{97245DD8-1C0A-4385-98F4-F05B4D9E677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0" name="Oval 189">
              <a:extLst>
                <a:ext uri="{FF2B5EF4-FFF2-40B4-BE49-F238E27FC236}">
                  <a16:creationId xmlns:a16="http://schemas.microsoft.com/office/drawing/2014/main" id="{2603573F-37C7-405F-A845-226FF4B15113}"/>
                </a:ext>
              </a:extLst>
            </p:cNvPr>
            <p:cNvSpPr/>
            <p:nvPr/>
          </p:nvSpPr>
          <p:spPr>
            <a:xfrm>
              <a:off x="4948977" y="2399141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8" name="Group 197">
            <a:extLst>
              <a:ext uri="{FF2B5EF4-FFF2-40B4-BE49-F238E27FC236}">
                <a16:creationId xmlns:a16="http://schemas.microsoft.com/office/drawing/2014/main" id="{5C599D8A-9055-4DFA-B142-DE80D1E0BB35}"/>
              </a:ext>
            </a:extLst>
          </p:cNvPr>
          <p:cNvGrpSpPr/>
          <p:nvPr/>
        </p:nvGrpSpPr>
        <p:grpSpPr>
          <a:xfrm>
            <a:off x="4207324" y="4092396"/>
            <a:ext cx="969477" cy="413341"/>
            <a:chOff x="4206116" y="4883300"/>
            <a:chExt cx="969477" cy="413341"/>
          </a:xfrm>
        </p:grpSpPr>
        <p:grpSp>
          <p:nvGrpSpPr>
            <p:cNvPr id="199" name="Group 198">
              <a:extLst>
                <a:ext uri="{FF2B5EF4-FFF2-40B4-BE49-F238E27FC236}">
                  <a16:creationId xmlns:a16="http://schemas.microsoft.com/office/drawing/2014/main" id="{88EF0221-7129-466F-BE81-E43F11F15514}"/>
                </a:ext>
              </a:extLst>
            </p:cNvPr>
            <p:cNvGrpSpPr/>
            <p:nvPr/>
          </p:nvGrpSpPr>
          <p:grpSpPr>
            <a:xfrm>
              <a:off x="4206116" y="4883300"/>
              <a:ext cx="969477" cy="413341"/>
              <a:chOff x="4206116" y="4883300"/>
              <a:chExt cx="969477" cy="413341"/>
            </a:xfrm>
          </p:grpSpPr>
          <p:grpSp>
            <p:nvGrpSpPr>
              <p:cNvPr id="201" name="Group 200">
                <a:extLst>
                  <a:ext uri="{FF2B5EF4-FFF2-40B4-BE49-F238E27FC236}">
                    <a16:creationId xmlns:a16="http://schemas.microsoft.com/office/drawing/2014/main" id="{BA391CF4-7D6B-4383-8C81-7744E53A8B63}"/>
                  </a:ext>
                </a:extLst>
              </p:cNvPr>
              <p:cNvGrpSpPr/>
              <p:nvPr/>
            </p:nvGrpSpPr>
            <p:grpSpPr>
              <a:xfrm>
                <a:off x="4206116" y="4883300"/>
                <a:ext cx="969477" cy="413341"/>
                <a:chOff x="3057493" y="1537262"/>
                <a:chExt cx="969477" cy="413341"/>
              </a:xfrm>
            </p:grpSpPr>
            <p:grpSp>
              <p:nvGrpSpPr>
                <p:cNvPr id="203" name="Group 202">
                  <a:extLst>
                    <a:ext uri="{FF2B5EF4-FFF2-40B4-BE49-F238E27FC236}">
                      <a16:creationId xmlns:a16="http://schemas.microsoft.com/office/drawing/2014/main" id="{737B12F4-D667-49ED-AD98-D50B8EA84728}"/>
                    </a:ext>
                  </a:extLst>
                </p:cNvPr>
                <p:cNvGrpSpPr/>
                <p:nvPr/>
              </p:nvGrpSpPr>
              <p:grpSpPr>
                <a:xfrm>
                  <a:off x="3057493" y="1537262"/>
                  <a:ext cx="740877" cy="413341"/>
                  <a:chOff x="6545316" y="5004375"/>
                  <a:chExt cx="740877" cy="413341"/>
                </a:xfrm>
              </p:grpSpPr>
              <p:sp>
                <p:nvSpPr>
                  <p:cNvPr id="205" name="Flowchart: Delay 204">
                    <a:extLst>
                      <a:ext uri="{FF2B5EF4-FFF2-40B4-BE49-F238E27FC236}">
                        <a16:creationId xmlns:a16="http://schemas.microsoft.com/office/drawing/2014/main" id="{916795FB-F8A7-4B27-9236-E0F7D11A2CBC}"/>
                      </a:ext>
                    </a:extLst>
                  </p:cNvPr>
                  <p:cNvSpPr/>
                  <p:nvPr/>
                </p:nvSpPr>
                <p:spPr>
                  <a:xfrm>
                    <a:off x="6781800" y="5004375"/>
                    <a:ext cx="504393" cy="413341"/>
                  </a:xfrm>
                  <a:prstGeom prst="flowChartDelay">
                    <a:avLst/>
                  </a:prstGeom>
                  <a:noFill/>
                  <a:ln w="381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206" name="Straight Connector 205">
                    <a:extLst>
                      <a:ext uri="{FF2B5EF4-FFF2-40B4-BE49-F238E27FC236}">
                        <a16:creationId xmlns:a16="http://schemas.microsoft.com/office/drawing/2014/main" id="{B35AF559-7798-44BF-8B50-C15131A5237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547452" y="5105400"/>
                    <a:ext cx="2286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7" name="Straight Connector 206">
                    <a:extLst>
                      <a:ext uri="{FF2B5EF4-FFF2-40B4-BE49-F238E27FC236}">
                        <a16:creationId xmlns:a16="http://schemas.microsoft.com/office/drawing/2014/main" id="{D45A2978-72E3-43E2-8E17-D5CD2304A3D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545316" y="5309312"/>
                    <a:ext cx="2286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04" name="Straight Connector 203">
                  <a:extLst>
                    <a:ext uri="{FF2B5EF4-FFF2-40B4-BE49-F238E27FC236}">
                      <a16:creationId xmlns:a16="http://schemas.microsoft.com/office/drawing/2014/main" id="{55A48B6A-1B4D-4F65-B746-A34C2B1049D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798370" y="17279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2" name="Straight Connector 201">
                <a:extLst>
                  <a:ext uri="{FF2B5EF4-FFF2-40B4-BE49-F238E27FC236}">
                    <a16:creationId xmlns:a16="http://schemas.microsoft.com/office/drawing/2014/main" id="{19032B50-7B62-446A-A6B6-89E23BECB79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8590" y="5079929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0" name="Oval 199">
              <a:extLst>
                <a:ext uri="{FF2B5EF4-FFF2-40B4-BE49-F238E27FC236}">
                  <a16:creationId xmlns:a16="http://schemas.microsoft.com/office/drawing/2014/main" id="{9B62A0D1-0792-4FA9-B79D-605391E12CAA}"/>
                </a:ext>
              </a:extLst>
            </p:cNvPr>
            <p:cNvSpPr/>
            <p:nvPr/>
          </p:nvSpPr>
          <p:spPr>
            <a:xfrm>
              <a:off x="4950934" y="5026128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8" name="Group 217">
            <a:extLst>
              <a:ext uri="{FF2B5EF4-FFF2-40B4-BE49-F238E27FC236}">
                <a16:creationId xmlns:a16="http://schemas.microsoft.com/office/drawing/2014/main" id="{475B0A39-3FAF-492B-9CC8-6F59EFE9DC81}"/>
              </a:ext>
            </a:extLst>
          </p:cNvPr>
          <p:cNvGrpSpPr/>
          <p:nvPr/>
        </p:nvGrpSpPr>
        <p:grpSpPr>
          <a:xfrm>
            <a:off x="4217572" y="3509144"/>
            <a:ext cx="969477" cy="413341"/>
            <a:chOff x="4206116" y="4883300"/>
            <a:chExt cx="969477" cy="413341"/>
          </a:xfrm>
        </p:grpSpPr>
        <p:grpSp>
          <p:nvGrpSpPr>
            <p:cNvPr id="219" name="Group 218">
              <a:extLst>
                <a:ext uri="{FF2B5EF4-FFF2-40B4-BE49-F238E27FC236}">
                  <a16:creationId xmlns:a16="http://schemas.microsoft.com/office/drawing/2014/main" id="{FEE7C5C4-D573-4CF5-BB44-3A67F0D63C21}"/>
                </a:ext>
              </a:extLst>
            </p:cNvPr>
            <p:cNvGrpSpPr/>
            <p:nvPr/>
          </p:nvGrpSpPr>
          <p:grpSpPr>
            <a:xfrm>
              <a:off x="4206116" y="4883300"/>
              <a:ext cx="969477" cy="413341"/>
              <a:chOff x="4206116" y="4883300"/>
              <a:chExt cx="969477" cy="413341"/>
            </a:xfrm>
          </p:grpSpPr>
          <p:grpSp>
            <p:nvGrpSpPr>
              <p:cNvPr id="221" name="Group 220">
                <a:extLst>
                  <a:ext uri="{FF2B5EF4-FFF2-40B4-BE49-F238E27FC236}">
                    <a16:creationId xmlns:a16="http://schemas.microsoft.com/office/drawing/2014/main" id="{B1380073-CED5-4675-AC11-ACBC4F3908C2}"/>
                  </a:ext>
                </a:extLst>
              </p:cNvPr>
              <p:cNvGrpSpPr/>
              <p:nvPr/>
            </p:nvGrpSpPr>
            <p:grpSpPr>
              <a:xfrm>
                <a:off x="4206116" y="4883300"/>
                <a:ext cx="969477" cy="413341"/>
                <a:chOff x="3057493" y="1537262"/>
                <a:chExt cx="969477" cy="413341"/>
              </a:xfrm>
            </p:grpSpPr>
            <p:grpSp>
              <p:nvGrpSpPr>
                <p:cNvPr id="223" name="Group 222">
                  <a:extLst>
                    <a:ext uri="{FF2B5EF4-FFF2-40B4-BE49-F238E27FC236}">
                      <a16:creationId xmlns:a16="http://schemas.microsoft.com/office/drawing/2014/main" id="{1363B668-80CE-494C-A29A-8B88E6144F7C}"/>
                    </a:ext>
                  </a:extLst>
                </p:cNvPr>
                <p:cNvGrpSpPr/>
                <p:nvPr/>
              </p:nvGrpSpPr>
              <p:grpSpPr>
                <a:xfrm>
                  <a:off x="3057493" y="1537262"/>
                  <a:ext cx="740877" cy="413341"/>
                  <a:chOff x="6545316" y="5004375"/>
                  <a:chExt cx="740877" cy="413341"/>
                </a:xfrm>
              </p:grpSpPr>
              <p:sp>
                <p:nvSpPr>
                  <p:cNvPr id="225" name="Flowchart: Delay 224">
                    <a:extLst>
                      <a:ext uri="{FF2B5EF4-FFF2-40B4-BE49-F238E27FC236}">
                        <a16:creationId xmlns:a16="http://schemas.microsoft.com/office/drawing/2014/main" id="{EE08E061-5447-4E96-A05C-6E8FCC8EBDAF}"/>
                      </a:ext>
                    </a:extLst>
                  </p:cNvPr>
                  <p:cNvSpPr/>
                  <p:nvPr/>
                </p:nvSpPr>
                <p:spPr>
                  <a:xfrm>
                    <a:off x="6781800" y="5004375"/>
                    <a:ext cx="504393" cy="413341"/>
                  </a:xfrm>
                  <a:prstGeom prst="flowChartDelay">
                    <a:avLst/>
                  </a:prstGeom>
                  <a:noFill/>
                  <a:ln w="381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226" name="Straight Connector 225">
                    <a:extLst>
                      <a:ext uri="{FF2B5EF4-FFF2-40B4-BE49-F238E27FC236}">
                        <a16:creationId xmlns:a16="http://schemas.microsoft.com/office/drawing/2014/main" id="{570BB386-1350-45E2-B443-3A66D90A948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547452" y="5105400"/>
                    <a:ext cx="2286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7" name="Straight Connector 226">
                    <a:extLst>
                      <a:ext uri="{FF2B5EF4-FFF2-40B4-BE49-F238E27FC236}">
                        <a16:creationId xmlns:a16="http://schemas.microsoft.com/office/drawing/2014/main" id="{F65F1661-DC6A-4960-B6B9-3990F113027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545316" y="5309312"/>
                    <a:ext cx="2286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24" name="Straight Connector 223">
                  <a:extLst>
                    <a:ext uri="{FF2B5EF4-FFF2-40B4-BE49-F238E27FC236}">
                      <a16:creationId xmlns:a16="http://schemas.microsoft.com/office/drawing/2014/main" id="{2EB4B2A0-BA4B-4C52-AB07-2CE32DFCDFC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798370" y="17279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22" name="Straight Connector 221">
                <a:extLst>
                  <a:ext uri="{FF2B5EF4-FFF2-40B4-BE49-F238E27FC236}">
                    <a16:creationId xmlns:a16="http://schemas.microsoft.com/office/drawing/2014/main" id="{A87B94A4-20CD-402C-B2A6-E505229D8E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8590" y="5079929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0" name="Oval 219">
              <a:extLst>
                <a:ext uri="{FF2B5EF4-FFF2-40B4-BE49-F238E27FC236}">
                  <a16:creationId xmlns:a16="http://schemas.microsoft.com/office/drawing/2014/main" id="{68FBB75A-E959-4430-93B6-1114B77D0350}"/>
                </a:ext>
              </a:extLst>
            </p:cNvPr>
            <p:cNvSpPr/>
            <p:nvPr/>
          </p:nvSpPr>
          <p:spPr>
            <a:xfrm>
              <a:off x="4950934" y="5026128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8" name="TextBox 227">
            <a:extLst>
              <a:ext uri="{FF2B5EF4-FFF2-40B4-BE49-F238E27FC236}">
                <a16:creationId xmlns:a16="http://schemas.microsoft.com/office/drawing/2014/main" id="{7EAFD4D0-E9DF-4676-85FF-C59F47275F9D}"/>
              </a:ext>
            </a:extLst>
          </p:cNvPr>
          <p:cNvSpPr txBox="1"/>
          <p:nvPr/>
        </p:nvSpPr>
        <p:spPr>
          <a:xfrm>
            <a:off x="7412299" y="3513866"/>
            <a:ext cx="872858" cy="338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output</a:t>
            </a:r>
            <a:endParaRPr lang="en-US" sz="1600" baseline="-25000" dirty="0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6CC35C68-9798-6BC9-F824-499099825D25}"/>
              </a:ext>
            </a:extLst>
          </p:cNvPr>
          <p:cNvGrpSpPr/>
          <p:nvPr/>
        </p:nvGrpSpPr>
        <p:grpSpPr>
          <a:xfrm>
            <a:off x="2964980" y="1344092"/>
            <a:ext cx="6179020" cy="646331"/>
            <a:chOff x="2964980" y="1344092"/>
            <a:chExt cx="6179020" cy="646331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51E770B3-4036-B8F7-5095-2A01CAE5CE15}"/>
                </a:ext>
              </a:extLst>
            </p:cNvPr>
            <p:cNvGrpSpPr/>
            <p:nvPr/>
          </p:nvGrpSpPr>
          <p:grpSpPr>
            <a:xfrm>
              <a:off x="2964980" y="1344092"/>
              <a:ext cx="6179020" cy="646331"/>
              <a:chOff x="2736380" y="5937031"/>
              <a:chExt cx="6179020" cy="646331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017FCCFD-7C4E-28A8-00CA-BDBECC26AEE2}"/>
                  </a:ext>
                </a:extLst>
              </p:cNvPr>
              <p:cNvCxnSpPr/>
              <p:nvPr/>
            </p:nvCxnSpPr>
            <p:spPr>
              <a:xfrm>
                <a:off x="3648075" y="6096000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90784335-36D7-DA60-CBC8-D7F97085BDF5}"/>
                  </a:ext>
                </a:extLst>
              </p:cNvPr>
              <p:cNvCxnSpPr/>
              <p:nvPr/>
            </p:nvCxnSpPr>
            <p:spPr>
              <a:xfrm>
                <a:off x="4016375" y="6096000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6C7ACA61-03FF-5F0E-78A3-5288CD20E317}"/>
                  </a:ext>
                </a:extLst>
              </p:cNvPr>
              <p:cNvGrpSpPr/>
              <p:nvPr/>
            </p:nvGrpSpPr>
            <p:grpSpPr>
              <a:xfrm>
                <a:off x="2736380" y="5937031"/>
                <a:ext cx="6179020" cy="646331"/>
                <a:chOff x="2736380" y="5638800"/>
                <a:chExt cx="6179020" cy="646331"/>
              </a:xfrm>
            </p:grpSpPr>
            <p:grpSp>
              <p:nvGrpSpPr>
                <p:cNvPr id="9" name="Group 8">
                  <a:extLst>
                    <a:ext uri="{FF2B5EF4-FFF2-40B4-BE49-F238E27FC236}">
                      <a16:creationId xmlns:a16="http://schemas.microsoft.com/office/drawing/2014/main" id="{A7B37C10-A8D5-3825-3F62-22047ECD1205}"/>
                    </a:ext>
                  </a:extLst>
                </p:cNvPr>
                <p:cNvGrpSpPr/>
                <p:nvPr/>
              </p:nvGrpSpPr>
              <p:grpSpPr>
                <a:xfrm>
                  <a:off x="2736380" y="5638800"/>
                  <a:ext cx="6179020" cy="646331"/>
                  <a:chOff x="1789644" y="5599411"/>
                  <a:chExt cx="6179020" cy="646331"/>
                </a:xfrm>
              </p:grpSpPr>
              <p:grpSp>
                <p:nvGrpSpPr>
                  <p:cNvPr id="14" name="Group 13">
                    <a:extLst>
                      <a:ext uri="{FF2B5EF4-FFF2-40B4-BE49-F238E27FC236}">
                        <a16:creationId xmlns:a16="http://schemas.microsoft.com/office/drawing/2014/main" id="{E7078E27-FA77-0939-3C23-3646F8008A98}"/>
                      </a:ext>
                    </a:extLst>
                  </p:cNvPr>
                  <p:cNvGrpSpPr/>
                  <p:nvPr/>
                </p:nvGrpSpPr>
                <p:grpSpPr>
                  <a:xfrm>
                    <a:off x="1789644" y="5599411"/>
                    <a:ext cx="6179020" cy="646331"/>
                    <a:chOff x="1789644" y="4215740"/>
                    <a:chExt cx="6179020" cy="646331"/>
                  </a:xfrm>
                </p:grpSpPr>
                <p:sp>
                  <p:nvSpPr>
                    <p:cNvPr id="16" name="TextBox 15">
                      <a:extLst>
                        <a:ext uri="{FF2B5EF4-FFF2-40B4-BE49-F238E27FC236}">
                          <a16:creationId xmlns:a16="http://schemas.microsoft.com/office/drawing/2014/main" id="{46270695-12F1-D57C-3465-31F8402BE0A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1789644" y="4215740"/>
                      <a:ext cx="6179020" cy="646331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f =x</a:t>
                      </a:r>
                      <a:r>
                        <a:rPr lang="en-US" sz="3600" baseline="-25000" dirty="0"/>
                        <a:t>1</a:t>
                      </a:r>
                      <a:r>
                        <a:rPr lang="en-US" sz="3600" dirty="0"/>
                        <a:t>x</a:t>
                      </a:r>
                      <a:r>
                        <a:rPr lang="en-US" sz="3600" baseline="-25000" dirty="0"/>
                        <a:t>2</a:t>
                      </a:r>
                      <a:r>
                        <a:rPr lang="en-US" sz="3600" dirty="0"/>
                        <a:t>x</a:t>
                      </a:r>
                      <a:r>
                        <a:rPr lang="en-US" sz="3600" baseline="-25000" dirty="0"/>
                        <a:t>3 </a:t>
                      </a:r>
                      <a:r>
                        <a:rPr lang="en-US" sz="3600" dirty="0"/>
                        <a:t>* x</a:t>
                      </a:r>
                      <a:r>
                        <a:rPr lang="en-US" sz="3600" baseline="-25000" dirty="0"/>
                        <a:t>1</a:t>
                      </a:r>
                      <a:r>
                        <a:rPr lang="en-US" sz="3600" dirty="0"/>
                        <a:t>x</a:t>
                      </a:r>
                      <a:r>
                        <a:rPr lang="en-US" sz="3600" baseline="-25000" dirty="0"/>
                        <a:t>2</a:t>
                      </a:r>
                      <a:r>
                        <a:rPr lang="en-US" sz="3600" dirty="0"/>
                        <a:t>x</a:t>
                      </a:r>
                      <a:r>
                        <a:rPr lang="en-US" sz="3600" baseline="-25000" dirty="0"/>
                        <a:t>3 </a:t>
                      </a:r>
                      <a:r>
                        <a:rPr lang="en-US" sz="3600" dirty="0"/>
                        <a:t>* x</a:t>
                      </a:r>
                      <a:r>
                        <a:rPr lang="en-US" sz="3600" baseline="-25000" dirty="0"/>
                        <a:t>1</a:t>
                      </a:r>
                      <a:r>
                        <a:rPr lang="en-US" sz="3600" dirty="0"/>
                        <a:t>x</a:t>
                      </a:r>
                      <a:r>
                        <a:rPr lang="en-US" sz="3600" baseline="-25000" dirty="0"/>
                        <a:t>2</a:t>
                      </a:r>
                      <a:r>
                        <a:rPr lang="en-US" sz="3600" dirty="0"/>
                        <a:t>x</a:t>
                      </a:r>
                      <a:r>
                        <a:rPr lang="en-US" sz="3600" baseline="-25000" dirty="0"/>
                        <a:t>3 </a:t>
                      </a:r>
                      <a:r>
                        <a:rPr lang="en-US" sz="3600" dirty="0"/>
                        <a:t>* x</a:t>
                      </a:r>
                      <a:r>
                        <a:rPr lang="en-US" sz="3600" baseline="-25000" dirty="0"/>
                        <a:t>1</a:t>
                      </a:r>
                      <a:r>
                        <a:rPr lang="en-US" sz="3600" dirty="0"/>
                        <a:t>x</a:t>
                      </a:r>
                      <a:r>
                        <a:rPr lang="en-US" sz="3600" baseline="-25000" dirty="0"/>
                        <a:t>2</a:t>
                      </a:r>
                      <a:r>
                        <a:rPr lang="en-US" sz="3600" dirty="0"/>
                        <a:t>x</a:t>
                      </a:r>
                      <a:r>
                        <a:rPr lang="en-US" sz="3600" baseline="-25000" dirty="0"/>
                        <a:t>3</a:t>
                      </a:r>
                    </a:p>
                  </p:txBody>
                </p:sp>
                <p:cxnSp>
                  <p:nvCxnSpPr>
                    <p:cNvPr id="17" name="Straight Connector 16">
                      <a:extLst>
                        <a:ext uri="{FF2B5EF4-FFF2-40B4-BE49-F238E27FC236}">
                          <a16:creationId xmlns:a16="http://schemas.microsoft.com/office/drawing/2014/main" id="{20D73201-1F3F-EE38-E73E-496A4F8AB37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2362584" y="4378195"/>
                      <a:ext cx="228600" cy="0"/>
                    </a:xfrm>
                    <a:prstGeom prst="line">
                      <a:avLst/>
                    </a:prstGeom>
                    <a:ln w="254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5" name="Straight Connector 14">
                    <a:extLst>
                      <a:ext uri="{FF2B5EF4-FFF2-40B4-BE49-F238E27FC236}">
                        <a16:creationId xmlns:a16="http://schemas.microsoft.com/office/drawing/2014/main" id="{B0DF62F9-4256-B949-6600-69569BDDDC58}"/>
                      </a:ext>
                    </a:extLst>
                  </p:cNvPr>
                  <p:cNvCxnSpPr/>
                  <p:nvPr/>
                </p:nvCxnSpPr>
                <p:spPr>
                  <a:xfrm>
                    <a:off x="4148590" y="5761866"/>
                    <a:ext cx="228600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C4B834A9-A482-427F-86EF-314A7584C241}"/>
                    </a:ext>
                  </a:extLst>
                </p:cNvPr>
                <p:cNvCxnSpPr/>
                <p:nvPr/>
              </p:nvCxnSpPr>
              <p:spPr>
                <a:xfrm>
                  <a:off x="4733925" y="5803900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>
                  <a:extLst>
                    <a:ext uri="{FF2B5EF4-FFF2-40B4-BE49-F238E27FC236}">
                      <a16:creationId xmlns:a16="http://schemas.microsoft.com/office/drawing/2014/main" id="{087863DA-43B1-68F7-62AA-75C41FDF1A52}"/>
                    </a:ext>
                  </a:extLst>
                </p:cNvPr>
                <p:cNvCxnSpPr/>
                <p:nvPr/>
              </p:nvCxnSpPr>
              <p:spPr>
                <a:xfrm>
                  <a:off x="6198705" y="5811078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2CFD8FEA-F843-E84D-7B2A-A7D84B5FE3A1}"/>
                </a:ext>
              </a:extLst>
            </p:cNvPr>
            <p:cNvCxnSpPr/>
            <p:nvPr/>
          </p:nvCxnSpPr>
          <p:spPr>
            <a:xfrm>
              <a:off x="3535122" y="1437958"/>
              <a:ext cx="10058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96077AF8-3F88-E6ED-4CC5-AC1E786CA2AA}"/>
                </a:ext>
              </a:extLst>
            </p:cNvPr>
            <p:cNvCxnSpPr/>
            <p:nvPr/>
          </p:nvCxnSpPr>
          <p:spPr>
            <a:xfrm>
              <a:off x="4957643" y="1437958"/>
              <a:ext cx="10058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3CCE0A02-9C31-CE8B-82BC-C96096436D82}"/>
                </a:ext>
              </a:extLst>
            </p:cNvPr>
            <p:cNvCxnSpPr/>
            <p:nvPr/>
          </p:nvCxnSpPr>
          <p:spPr>
            <a:xfrm>
              <a:off x="6406459" y="1453516"/>
              <a:ext cx="10058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7BD4B7C6-19B5-7184-63E4-BF99CE10A365}"/>
                </a:ext>
              </a:extLst>
            </p:cNvPr>
            <p:cNvCxnSpPr/>
            <p:nvPr/>
          </p:nvCxnSpPr>
          <p:spPr>
            <a:xfrm>
              <a:off x="7888359" y="1453516"/>
              <a:ext cx="10058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B40C5911-32F3-3013-C5D6-F9A970E7F9EC}"/>
                </a:ext>
              </a:extLst>
            </p:cNvPr>
            <p:cNvCxnSpPr/>
            <p:nvPr/>
          </p:nvCxnSpPr>
          <p:spPr>
            <a:xfrm>
              <a:off x="3535122" y="1357442"/>
              <a:ext cx="53035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51404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47" grpId="0"/>
      <p:bldP spid="113" grpId="0" animBg="1"/>
      <p:bldP spid="114" grpId="0" animBg="1"/>
      <p:bldP spid="115" grpId="0" animBg="1"/>
      <p:bldP spid="116" grpId="0" animBg="1"/>
      <p:bldP spid="118" grpId="0" animBg="1"/>
      <p:bldP spid="12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804BD-4D2C-4B9D-A032-08FF665BF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0476" y="274638"/>
            <a:ext cx="5966323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Write the SOP formulation for this truth table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74038F-499C-47BB-BF48-0B3367252A40}"/>
              </a:ext>
            </a:extLst>
          </p:cNvPr>
          <p:cNvSpPr txBox="1"/>
          <p:nvPr/>
        </p:nvSpPr>
        <p:spPr>
          <a:xfrm>
            <a:off x="315468" y="1417638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D16B20D-E60B-4CAA-BEE4-D518BA6315E3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2086711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878310E-E151-4100-9D43-82DC402E0F1A}"/>
              </a:ext>
            </a:extLst>
          </p:cNvPr>
          <p:cNvSpPr txBox="1">
            <a:spLocks/>
          </p:cNvSpPr>
          <p:nvPr/>
        </p:nvSpPr>
        <p:spPr>
          <a:xfrm>
            <a:off x="2731109" y="2536794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Draw a circuit that implements the function using AND gates and an OR gate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72C7395-E0BE-4F8B-994D-F620C09B0B8D}"/>
              </a:ext>
            </a:extLst>
          </p:cNvPr>
          <p:cNvSpPr txBox="1">
            <a:spLocks/>
          </p:cNvSpPr>
          <p:nvPr/>
        </p:nvSpPr>
        <p:spPr>
          <a:xfrm>
            <a:off x="2725710" y="4103543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Draw a circuit that implements the function using only inverters and NAND gates</a:t>
            </a:r>
            <a:endParaRPr lang="en-US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872D139-AC3A-41F8-8795-D4A4EDA09B63}"/>
              </a:ext>
            </a:extLst>
          </p:cNvPr>
          <p:cNvSpPr txBox="1"/>
          <p:nvPr/>
        </p:nvSpPr>
        <p:spPr>
          <a:xfrm>
            <a:off x="239447" y="274638"/>
            <a:ext cx="2339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Problem 4: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993F63E-54AA-4882-95E9-49FE25B7D02D}"/>
              </a:ext>
            </a:extLst>
          </p:cNvPr>
          <p:cNvGrpSpPr/>
          <p:nvPr/>
        </p:nvGrpSpPr>
        <p:grpSpPr>
          <a:xfrm>
            <a:off x="3925680" y="6030302"/>
            <a:ext cx="4721146" cy="646331"/>
            <a:chOff x="3279854" y="5613007"/>
            <a:chExt cx="4721146" cy="646331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4F4E5330-83C6-4432-9AB8-F8C178BE3F27}"/>
                </a:ext>
              </a:extLst>
            </p:cNvPr>
            <p:cNvGrpSpPr/>
            <p:nvPr/>
          </p:nvGrpSpPr>
          <p:grpSpPr>
            <a:xfrm>
              <a:off x="3279854" y="5613007"/>
              <a:ext cx="4721146" cy="646331"/>
              <a:chOff x="1789644" y="5599411"/>
              <a:chExt cx="4721146" cy="646331"/>
            </a:xfrm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F056611A-D700-46A9-855A-B448A89D2CB3}"/>
                  </a:ext>
                </a:extLst>
              </p:cNvPr>
              <p:cNvGrpSpPr/>
              <p:nvPr/>
            </p:nvGrpSpPr>
            <p:grpSpPr>
              <a:xfrm>
                <a:off x="1789644" y="5599411"/>
                <a:ext cx="4721146" cy="646331"/>
                <a:chOff x="1789644" y="4215740"/>
                <a:chExt cx="4721146" cy="646331"/>
              </a:xfrm>
            </p:grpSpPr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83828D62-FEDF-4A47-A5FC-2F8F4AA7C59F}"/>
                    </a:ext>
                  </a:extLst>
                </p:cNvPr>
                <p:cNvSpPr txBox="1"/>
                <p:nvPr/>
              </p:nvSpPr>
              <p:spPr>
                <a:xfrm>
                  <a:off x="1789644" y="4215740"/>
                  <a:ext cx="4721146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f =x</a:t>
                  </a:r>
                  <a:r>
                    <a:rPr lang="en-US" sz="3600" baseline="-25000" dirty="0"/>
                    <a:t>1</a:t>
                  </a:r>
                  <a:r>
                    <a:rPr lang="en-US" sz="3600" dirty="0"/>
                    <a:t>x</a:t>
                  </a:r>
                  <a:r>
                    <a:rPr lang="en-US" sz="3600" baseline="-25000" dirty="0"/>
                    <a:t>2</a:t>
                  </a:r>
                  <a:r>
                    <a:rPr lang="en-US" sz="3600" dirty="0"/>
                    <a:t>x</a:t>
                  </a:r>
                  <a:r>
                    <a:rPr lang="en-US" sz="3600" baseline="-25000" dirty="0"/>
                    <a:t>3 </a:t>
                  </a:r>
                  <a:r>
                    <a:rPr lang="en-US" sz="3600" dirty="0"/>
                    <a:t>+ x</a:t>
                  </a:r>
                  <a:r>
                    <a:rPr lang="en-US" sz="3600" baseline="-25000" dirty="0"/>
                    <a:t>1</a:t>
                  </a:r>
                  <a:r>
                    <a:rPr lang="en-US" sz="3600" dirty="0"/>
                    <a:t>x</a:t>
                  </a:r>
                  <a:r>
                    <a:rPr lang="en-US" sz="3600" baseline="-25000" dirty="0"/>
                    <a:t>2</a:t>
                  </a:r>
                  <a:r>
                    <a:rPr lang="en-US" sz="3600" dirty="0"/>
                    <a:t>x</a:t>
                  </a:r>
                  <a:r>
                    <a:rPr lang="en-US" sz="3600" baseline="-25000" dirty="0"/>
                    <a:t>3 </a:t>
                  </a:r>
                  <a:r>
                    <a:rPr lang="en-US" sz="3600" dirty="0"/>
                    <a:t>+ x</a:t>
                  </a:r>
                  <a:r>
                    <a:rPr lang="en-US" sz="3600" baseline="-25000" dirty="0"/>
                    <a:t>1</a:t>
                  </a:r>
                  <a:r>
                    <a:rPr lang="en-US" sz="3600" dirty="0"/>
                    <a:t>x</a:t>
                  </a:r>
                  <a:r>
                    <a:rPr lang="en-US" sz="3600" baseline="-25000" dirty="0"/>
                    <a:t>2</a:t>
                  </a:r>
                  <a:r>
                    <a:rPr lang="en-US" sz="3600" dirty="0"/>
                    <a:t>x</a:t>
                  </a:r>
                  <a:r>
                    <a:rPr lang="en-US" sz="3600" baseline="-25000" dirty="0"/>
                    <a:t>3</a:t>
                  </a:r>
                </a:p>
              </p:txBody>
            </p: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99D097AB-1935-4A2E-AEC7-CA45BF18D487}"/>
                    </a:ext>
                  </a:extLst>
                </p:cNvPr>
                <p:cNvCxnSpPr/>
                <p:nvPr/>
              </p:nvCxnSpPr>
              <p:spPr>
                <a:xfrm>
                  <a:off x="2362584" y="4378195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E006C4B9-5C1C-4390-9ABC-8F01726A8A9D}"/>
                  </a:ext>
                </a:extLst>
              </p:cNvPr>
              <p:cNvCxnSpPr/>
              <p:nvPr/>
            </p:nvCxnSpPr>
            <p:spPr>
              <a:xfrm>
                <a:off x="3059756" y="5772883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5020988F-56B1-47DF-9E0E-9ECDB7CAC7C2}"/>
                </a:ext>
              </a:extLst>
            </p:cNvPr>
            <p:cNvCxnSpPr/>
            <p:nvPr/>
          </p:nvCxnSpPr>
          <p:spPr>
            <a:xfrm>
              <a:off x="6019800" y="5802217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9EDCAC45-0D19-4CCE-8A86-8E6D388952B6}"/>
              </a:ext>
            </a:extLst>
          </p:cNvPr>
          <p:cNvSpPr/>
          <p:nvPr/>
        </p:nvSpPr>
        <p:spPr>
          <a:xfrm>
            <a:off x="497174" y="3475434"/>
            <a:ext cx="2081573" cy="439910"/>
          </a:xfrm>
          <a:prstGeom prst="rect">
            <a:avLst/>
          </a:prstGeom>
          <a:solidFill>
            <a:srgbClr val="00B0F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057B734-1175-4505-8E9A-DD3985A7C7A5}"/>
              </a:ext>
            </a:extLst>
          </p:cNvPr>
          <p:cNvSpPr/>
          <p:nvPr/>
        </p:nvSpPr>
        <p:spPr>
          <a:xfrm>
            <a:off x="497174" y="5309919"/>
            <a:ext cx="2081573" cy="439910"/>
          </a:xfrm>
          <a:prstGeom prst="rect">
            <a:avLst/>
          </a:prstGeom>
          <a:solidFill>
            <a:srgbClr val="00B0F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DC88CD81-EFD2-4DD8-AF24-C7D102D1B181}"/>
              </a:ext>
            </a:extLst>
          </p:cNvPr>
          <p:cNvGrpSpPr/>
          <p:nvPr/>
        </p:nvGrpSpPr>
        <p:grpSpPr>
          <a:xfrm>
            <a:off x="2759171" y="5088700"/>
            <a:ext cx="1371563" cy="646331"/>
            <a:chOff x="1789644" y="4215740"/>
            <a:chExt cx="1371563" cy="646331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1E09156-100E-4AF7-A603-19CBA6A3A492}"/>
                </a:ext>
              </a:extLst>
            </p:cNvPr>
            <p:cNvSpPr txBox="1"/>
            <p:nvPr/>
          </p:nvSpPr>
          <p:spPr>
            <a:xfrm>
              <a:off x="1789644" y="4215740"/>
              <a:ext cx="137156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1</a:t>
              </a:r>
              <a:r>
                <a:rPr lang="en-US" sz="3600" dirty="0"/>
                <a:t>x</a:t>
              </a:r>
              <a:r>
                <a:rPr lang="en-US" sz="3600" baseline="-25000" dirty="0"/>
                <a:t>2</a:t>
              </a:r>
              <a:r>
                <a:rPr lang="en-US" sz="3600" dirty="0"/>
                <a:t>x</a:t>
              </a:r>
              <a:r>
                <a:rPr lang="en-US" sz="3600" baseline="-25000" dirty="0"/>
                <a:t>3</a:t>
              </a: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32007F22-8861-471D-951B-794DE2BBA77B}"/>
                </a:ext>
              </a:extLst>
            </p:cNvPr>
            <p:cNvCxnSpPr/>
            <p:nvPr/>
          </p:nvCxnSpPr>
          <p:spPr>
            <a:xfrm>
              <a:off x="2604591" y="438882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B73EAB00-BEE6-4996-8240-5DF2A123CBDA}"/>
              </a:ext>
            </a:extLst>
          </p:cNvPr>
          <p:cNvSpPr/>
          <p:nvPr/>
        </p:nvSpPr>
        <p:spPr>
          <a:xfrm>
            <a:off x="497174" y="5765446"/>
            <a:ext cx="2081573" cy="439910"/>
          </a:xfrm>
          <a:prstGeom prst="rect">
            <a:avLst/>
          </a:prstGeom>
          <a:solidFill>
            <a:srgbClr val="00B0F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C9345C5-2C9D-45FF-8D9E-3A61F673C63D}"/>
              </a:ext>
            </a:extLst>
          </p:cNvPr>
          <p:cNvSpPr txBox="1"/>
          <p:nvPr/>
        </p:nvSpPr>
        <p:spPr>
          <a:xfrm>
            <a:off x="2720477" y="5617654"/>
            <a:ext cx="13715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x</a:t>
            </a:r>
            <a:r>
              <a:rPr lang="en-US" sz="3600" baseline="-25000" dirty="0"/>
              <a:t>1</a:t>
            </a:r>
            <a:r>
              <a:rPr lang="en-US" sz="3600" dirty="0"/>
              <a:t>x</a:t>
            </a:r>
            <a:r>
              <a:rPr lang="en-US" sz="3600" baseline="-25000" dirty="0"/>
              <a:t>2</a:t>
            </a:r>
            <a:r>
              <a:rPr lang="en-US" sz="3600" dirty="0"/>
              <a:t>x</a:t>
            </a:r>
            <a:r>
              <a:rPr lang="en-US" sz="3600" baseline="-25000" dirty="0"/>
              <a:t>3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260F32EA-EDF7-4880-9F31-22215D50198B}"/>
              </a:ext>
            </a:extLst>
          </p:cNvPr>
          <p:cNvGrpSpPr/>
          <p:nvPr/>
        </p:nvGrpSpPr>
        <p:grpSpPr>
          <a:xfrm>
            <a:off x="2744994" y="3371135"/>
            <a:ext cx="1371563" cy="646331"/>
            <a:chOff x="2744994" y="3371135"/>
            <a:chExt cx="1371563" cy="64633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303A1895-6C13-4F21-A1F9-C83A599CAA1C}"/>
                </a:ext>
              </a:extLst>
            </p:cNvPr>
            <p:cNvGrpSpPr/>
            <p:nvPr/>
          </p:nvGrpSpPr>
          <p:grpSpPr>
            <a:xfrm>
              <a:off x="2744994" y="3371135"/>
              <a:ext cx="1371563" cy="646331"/>
              <a:chOff x="1789644" y="4215740"/>
              <a:chExt cx="1371563" cy="646331"/>
            </a:xfrm>
          </p:grpSpPr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00999B5-6980-45F0-84B0-93BE9C3A7EB2}"/>
                  </a:ext>
                </a:extLst>
              </p:cNvPr>
              <p:cNvSpPr txBox="1"/>
              <p:nvPr/>
            </p:nvSpPr>
            <p:spPr>
              <a:xfrm>
                <a:off x="1789644" y="4215740"/>
                <a:ext cx="137156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x</a:t>
                </a:r>
                <a:r>
                  <a:rPr lang="en-US" sz="3600" baseline="-25000" dirty="0"/>
                  <a:t>1</a:t>
                </a:r>
                <a:r>
                  <a:rPr lang="en-US" sz="3600" dirty="0"/>
                  <a:t>x</a:t>
                </a:r>
                <a:r>
                  <a:rPr lang="en-US" sz="3600" baseline="-25000" dirty="0"/>
                  <a:t>2</a:t>
                </a:r>
                <a:r>
                  <a:rPr lang="en-US" sz="3600" dirty="0"/>
                  <a:t>x</a:t>
                </a:r>
                <a:r>
                  <a:rPr lang="en-US" sz="3600" baseline="-25000" dirty="0"/>
                  <a:t>3</a:t>
                </a:r>
              </a:p>
            </p:txBody>
          </p: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C0F9470-86C1-49C6-9AE2-5488F5569A58}"/>
                  </a:ext>
                </a:extLst>
              </p:cNvPr>
              <p:cNvCxnSpPr/>
              <p:nvPr/>
            </p:nvCxnSpPr>
            <p:spPr>
              <a:xfrm>
                <a:off x="1865844" y="4378195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0609F2A1-485B-4CE2-9F82-0E9EA8F696C9}"/>
                </a:ext>
              </a:extLst>
            </p:cNvPr>
            <p:cNvCxnSpPr/>
            <p:nvPr/>
          </p:nvCxnSpPr>
          <p:spPr>
            <a:xfrm>
              <a:off x="3526466" y="353886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48334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  <p:bldP spid="7" grpId="1"/>
      <p:bldP spid="18" grpId="0" animBg="1"/>
      <p:bldP spid="19" grpId="0" animBg="1"/>
      <p:bldP spid="23" grpId="0" animBg="1"/>
      <p:bldP spid="2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71DD2-6846-4003-A3D7-300A4547D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sz="3600" dirty="0"/>
              <a:t>Finding Logical Networks from the Truth Table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4A240D01-CA6D-4CF2-AFAB-493108955BE2}"/>
              </a:ext>
            </a:extLst>
          </p:cNvPr>
          <p:cNvSpPr txBox="1">
            <a:spLocks/>
          </p:cNvSpPr>
          <p:nvPr/>
        </p:nvSpPr>
        <p:spPr>
          <a:xfrm>
            <a:off x="457200" y="1382524"/>
            <a:ext cx="2573547" cy="5375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/>
              <a:t>Sum of Products: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97FAE1F-746E-4DEA-A905-C5083C227616}"/>
              </a:ext>
            </a:extLst>
          </p:cNvPr>
          <p:cNvGrpSpPr/>
          <p:nvPr/>
        </p:nvGrpSpPr>
        <p:grpSpPr>
          <a:xfrm>
            <a:off x="1915337" y="2133566"/>
            <a:ext cx="605275" cy="440921"/>
            <a:chOff x="2438073" y="3230060"/>
            <a:chExt cx="605275" cy="440921"/>
          </a:xfrm>
        </p:grpSpPr>
        <p:sp>
          <p:nvSpPr>
            <p:cNvPr id="104" name="Isosceles Triangle 103">
              <a:extLst>
                <a:ext uri="{FF2B5EF4-FFF2-40B4-BE49-F238E27FC236}">
                  <a16:creationId xmlns:a16="http://schemas.microsoft.com/office/drawing/2014/main" id="{59B44737-6F40-448D-94CF-9201289877C7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F3108032-7558-4188-832F-0EA9C4E4BDD1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111B25AC-9221-494F-9360-404E4CA47BA2}"/>
              </a:ext>
            </a:extLst>
          </p:cNvPr>
          <p:cNvGrpSpPr/>
          <p:nvPr/>
        </p:nvGrpSpPr>
        <p:grpSpPr>
          <a:xfrm>
            <a:off x="1917687" y="4075359"/>
            <a:ext cx="605275" cy="440921"/>
            <a:chOff x="2438073" y="3230060"/>
            <a:chExt cx="605275" cy="440921"/>
          </a:xfrm>
        </p:grpSpPr>
        <p:sp>
          <p:nvSpPr>
            <p:cNvPr id="108" name="Isosceles Triangle 107">
              <a:extLst>
                <a:ext uri="{FF2B5EF4-FFF2-40B4-BE49-F238E27FC236}">
                  <a16:creationId xmlns:a16="http://schemas.microsoft.com/office/drawing/2014/main" id="{FDD826B6-F350-4F8E-B950-140E626F44A1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F5080916-9821-433D-8513-25E73A5617B9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0" name="TextBox 149">
            <a:extLst>
              <a:ext uri="{FF2B5EF4-FFF2-40B4-BE49-F238E27FC236}">
                <a16:creationId xmlns:a16="http://schemas.microsoft.com/office/drawing/2014/main" id="{BF4711D5-B9F8-419E-940D-07445681FF98}"/>
              </a:ext>
            </a:extLst>
          </p:cNvPr>
          <p:cNvSpPr txBox="1"/>
          <p:nvPr/>
        </p:nvSpPr>
        <p:spPr>
          <a:xfrm>
            <a:off x="304800" y="2058382"/>
            <a:ext cx="1101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input variables</a:t>
            </a:r>
            <a:endParaRPr lang="en-US" sz="1600" baseline="-250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5FE0E35-C88A-4486-9804-1C26BF7996EE}"/>
              </a:ext>
            </a:extLst>
          </p:cNvPr>
          <p:cNvGrpSpPr/>
          <p:nvPr/>
        </p:nvGrpSpPr>
        <p:grpSpPr>
          <a:xfrm>
            <a:off x="6382509" y="3409519"/>
            <a:ext cx="2094821" cy="576042"/>
            <a:chOff x="5988527" y="2215019"/>
            <a:chExt cx="2094821" cy="576042"/>
          </a:xfrm>
        </p:grpSpPr>
        <p:pic>
          <p:nvPicPr>
            <p:cNvPr id="82" name="Picture 81">
              <a:extLst>
                <a:ext uri="{FF2B5EF4-FFF2-40B4-BE49-F238E27FC236}">
                  <a16:creationId xmlns:a16="http://schemas.microsoft.com/office/drawing/2014/main" id="{9A6C96D8-E6C0-4F62-B3B4-C6A7A5E5B17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88527" y="2215019"/>
              <a:ext cx="1131325" cy="576042"/>
            </a:xfrm>
            <a:prstGeom prst="rect">
              <a:avLst/>
            </a:prstGeom>
          </p:spPr>
        </p:pic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B101CA60-AF6E-4CF4-B966-A1529CE5BB61}"/>
                </a:ext>
              </a:extLst>
            </p:cNvPr>
            <p:cNvCxnSpPr/>
            <p:nvPr/>
          </p:nvCxnSpPr>
          <p:spPr>
            <a:xfrm>
              <a:off x="6015230" y="2503040"/>
              <a:ext cx="2743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9786A5CE-A23C-4BED-BC57-6AE199D1F615}"/>
                </a:ext>
              </a:extLst>
            </p:cNvPr>
            <p:cNvSpPr txBox="1"/>
            <p:nvPr/>
          </p:nvSpPr>
          <p:spPr>
            <a:xfrm>
              <a:off x="7210490" y="2301640"/>
              <a:ext cx="872858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output</a:t>
              </a:r>
              <a:endParaRPr lang="en-US" sz="1600" baseline="-25000" dirty="0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9C2DDB25-ECAE-495B-881D-E626D0B9F879}"/>
              </a:ext>
            </a:extLst>
          </p:cNvPr>
          <p:cNvGrpSpPr/>
          <p:nvPr/>
        </p:nvGrpSpPr>
        <p:grpSpPr>
          <a:xfrm>
            <a:off x="4206116" y="4883300"/>
            <a:ext cx="969477" cy="413341"/>
            <a:chOff x="4206116" y="4883300"/>
            <a:chExt cx="969477" cy="413341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14EA84FB-4840-4196-A6F4-3FCC9CFF837F}"/>
                </a:ext>
              </a:extLst>
            </p:cNvPr>
            <p:cNvGrpSpPr/>
            <p:nvPr/>
          </p:nvGrpSpPr>
          <p:grpSpPr>
            <a:xfrm>
              <a:off x="4206116" y="4883300"/>
              <a:ext cx="969477" cy="413341"/>
              <a:chOff x="3057493" y="1537262"/>
              <a:chExt cx="969477" cy="413341"/>
            </a:xfrm>
          </p:grpSpPr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8D4F834E-1E45-4FCD-8353-9DE55704AFB8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85" name="Flowchart: Delay 84">
                  <a:extLst>
                    <a:ext uri="{FF2B5EF4-FFF2-40B4-BE49-F238E27FC236}">
                      <a16:creationId xmlns:a16="http://schemas.microsoft.com/office/drawing/2014/main" id="{DAFCCC9E-6CB4-46CF-A35C-9FD250EC98D8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6" name="Straight Connector 85">
                  <a:extLst>
                    <a:ext uri="{FF2B5EF4-FFF2-40B4-BE49-F238E27FC236}">
                      <a16:creationId xmlns:a16="http://schemas.microsoft.com/office/drawing/2014/main" id="{2F32F6EF-25C6-4FEC-9AE3-988F53FE628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ED495AB2-8B12-45DB-B11D-B16C0C9EFF4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BCD2E591-748E-44FD-93C4-EFCA7D9476F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0855FFA-A112-4771-99A6-F4E53BDA39D8}"/>
                </a:ext>
              </a:extLst>
            </p:cNvPr>
            <p:cNvCxnSpPr>
              <a:cxnSpLocks/>
            </p:cNvCxnSpPr>
            <p:nvPr/>
          </p:nvCxnSpPr>
          <p:spPr>
            <a:xfrm>
              <a:off x="4228590" y="5079929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72BC43BE-4AE3-41A1-9207-A786DFE1546C}"/>
              </a:ext>
            </a:extLst>
          </p:cNvPr>
          <p:cNvSpPr txBox="1"/>
          <p:nvPr/>
        </p:nvSpPr>
        <p:spPr>
          <a:xfrm>
            <a:off x="533401" y="5576774"/>
            <a:ext cx="2415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Problem 4: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197001C-17AB-47CE-8E2C-C3E3934B5B27}"/>
              </a:ext>
            </a:extLst>
          </p:cNvPr>
          <p:cNvGrpSpPr/>
          <p:nvPr/>
        </p:nvGrpSpPr>
        <p:grpSpPr>
          <a:xfrm>
            <a:off x="4216765" y="3507262"/>
            <a:ext cx="969477" cy="413341"/>
            <a:chOff x="4216765" y="3507262"/>
            <a:chExt cx="969477" cy="413341"/>
          </a:xfrm>
        </p:grpSpPr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2F158193-A5AB-4072-B295-BD9E4EE7FFFE}"/>
                </a:ext>
              </a:extLst>
            </p:cNvPr>
            <p:cNvGrpSpPr/>
            <p:nvPr/>
          </p:nvGrpSpPr>
          <p:grpSpPr>
            <a:xfrm>
              <a:off x="4216765" y="3507262"/>
              <a:ext cx="969477" cy="413341"/>
              <a:chOff x="3057493" y="1537262"/>
              <a:chExt cx="969477" cy="413341"/>
            </a:xfrm>
          </p:grpSpPr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BD1D4671-57DB-4354-8864-84FA9DEACFAF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75" name="Flowchart: Delay 74">
                  <a:extLst>
                    <a:ext uri="{FF2B5EF4-FFF2-40B4-BE49-F238E27FC236}">
                      <a16:creationId xmlns:a16="http://schemas.microsoft.com/office/drawing/2014/main" id="{0AA7FB43-AC4D-4513-8FC4-2EB7FE71C909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4FE803E0-DF1E-4379-B5C4-7AA2BEA813D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6860AF41-E35A-45F4-A2DF-51FE1D8D061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6B8AC586-069B-4009-A211-D53EF81B853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53534CEE-1042-4683-A8D4-285FDF1846AF}"/>
                </a:ext>
              </a:extLst>
            </p:cNvPr>
            <p:cNvCxnSpPr>
              <a:cxnSpLocks/>
            </p:cNvCxnSpPr>
            <p:nvPr/>
          </p:nvCxnSpPr>
          <p:spPr>
            <a:xfrm>
              <a:off x="4220706" y="3715084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0419158B-750B-4D82-9F87-B4F2CD635A1D}"/>
              </a:ext>
            </a:extLst>
          </p:cNvPr>
          <p:cNvGrpSpPr/>
          <p:nvPr/>
        </p:nvGrpSpPr>
        <p:grpSpPr>
          <a:xfrm>
            <a:off x="4210057" y="2249745"/>
            <a:ext cx="969477" cy="413341"/>
            <a:chOff x="4216765" y="3507262"/>
            <a:chExt cx="969477" cy="413341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CC890CD4-A715-4C3F-A195-E5BE83D9CB57}"/>
                </a:ext>
              </a:extLst>
            </p:cNvPr>
            <p:cNvGrpSpPr/>
            <p:nvPr/>
          </p:nvGrpSpPr>
          <p:grpSpPr>
            <a:xfrm>
              <a:off x="4216765" y="3507262"/>
              <a:ext cx="969477" cy="413341"/>
              <a:chOff x="3057493" y="1537262"/>
              <a:chExt cx="969477" cy="413341"/>
            </a:xfrm>
          </p:grpSpPr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68837E39-3280-4C99-AD72-ADB76D99398F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95" name="Flowchart: Delay 94">
                  <a:extLst>
                    <a:ext uri="{FF2B5EF4-FFF2-40B4-BE49-F238E27FC236}">
                      <a16:creationId xmlns:a16="http://schemas.microsoft.com/office/drawing/2014/main" id="{432EBC98-CC1F-407B-A63E-B516A1E517F5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4E9B7D14-29A1-47FF-B9AB-DD57805A9D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108AD0C1-665D-4C7E-AFB3-BC911D08478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48AFD1FB-6EF0-4496-9877-9976F7EFA0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62F8C00B-FD41-4E93-BE93-A5037D30FC80}"/>
                </a:ext>
              </a:extLst>
            </p:cNvPr>
            <p:cNvCxnSpPr>
              <a:cxnSpLocks/>
            </p:cNvCxnSpPr>
            <p:nvPr/>
          </p:nvCxnSpPr>
          <p:spPr>
            <a:xfrm>
              <a:off x="4220706" y="3715084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93E04252-9006-4801-A439-6245B32EACFF}"/>
              </a:ext>
            </a:extLst>
          </p:cNvPr>
          <p:cNvSpPr txBox="1"/>
          <p:nvPr/>
        </p:nvSpPr>
        <p:spPr>
          <a:xfrm>
            <a:off x="356278" y="2782488"/>
            <a:ext cx="49502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x</a:t>
            </a:r>
            <a:r>
              <a:rPr lang="en-US" sz="3600" baseline="-25000" dirty="0"/>
              <a:t>1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9EA034D-EFAF-4AC0-BA3C-5D3F33ED4177}"/>
              </a:ext>
            </a:extLst>
          </p:cNvPr>
          <p:cNvSpPr txBox="1"/>
          <p:nvPr/>
        </p:nvSpPr>
        <p:spPr>
          <a:xfrm>
            <a:off x="302096" y="4911354"/>
            <a:ext cx="391938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x</a:t>
            </a:r>
            <a:r>
              <a:rPr lang="en-US" sz="3600" baseline="-25000" dirty="0"/>
              <a:t>3</a:t>
            </a:r>
            <a:r>
              <a:rPr lang="en-US" sz="3600" dirty="0"/>
              <a:t> </a:t>
            </a:r>
            <a:endParaRPr lang="en-US" sz="3600" baseline="-250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E0BD112-E3E8-4E66-BDD0-ED82BEA4E2B8}"/>
              </a:ext>
            </a:extLst>
          </p:cNvPr>
          <p:cNvSpPr txBox="1"/>
          <p:nvPr/>
        </p:nvSpPr>
        <p:spPr>
          <a:xfrm>
            <a:off x="306438" y="3418466"/>
            <a:ext cx="384922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x</a:t>
            </a:r>
            <a:r>
              <a:rPr lang="en-US" sz="3600" baseline="-25000" dirty="0"/>
              <a:t>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5FC6469-CCB1-4047-AAC3-2706F1424200}"/>
              </a:ext>
            </a:extLst>
          </p:cNvPr>
          <p:cNvCxnSpPr>
            <a:cxnSpLocks/>
          </p:cNvCxnSpPr>
          <p:nvPr/>
        </p:nvCxnSpPr>
        <p:spPr>
          <a:xfrm flipH="1">
            <a:off x="723900" y="3124961"/>
            <a:ext cx="255595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959DA6F9-334B-4791-9627-66F544F6B65F}"/>
              </a:ext>
            </a:extLst>
          </p:cNvPr>
          <p:cNvCxnSpPr>
            <a:cxnSpLocks/>
            <a:stCxn id="104" idx="3"/>
          </p:cNvCxnSpPr>
          <p:nvPr/>
        </p:nvCxnSpPr>
        <p:spPr>
          <a:xfrm flipH="1">
            <a:off x="1514773" y="2354028"/>
            <a:ext cx="40056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42DB8-8816-4200-848B-57999F19BCA4}"/>
              </a:ext>
            </a:extLst>
          </p:cNvPr>
          <p:cNvCxnSpPr>
            <a:cxnSpLocks/>
          </p:cNvCxnSpPr>
          <p:nvPr/>
        </p:nvCxnSpPr>
        <p:spPr>
          <a:xfrm flipH="1" flipV="1">
            <a:off x="1510246" y="2350769"/>
            <a:ext cx="0" cy="774192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FC8133BB-9CE9-488A-8548-8F1A63A656F4}"/>
              </a:ext>
            </a:extLst>
          </p:cNvPr>
          <p:cNvCxnSpPr>
            <a:cxnSpLocks/>
          </p:cNvCxnSpPr>
          <p:nvPr/>
        </p:nvCxnSpPr>
        <p:spPr>
          <a:xfrm flipH="1">
            <a:off x="2512664" y="2350769"/>
            <a:ext cx="436236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FF61DE26-BB70-4B18-9BC8-BA56EF27B074}"/>
              </a:ext>
            </a:extLst>
          </p:cNvPr>
          <p:cNvCxnSpPr>
            <a:cxnSpLocks/>
          </p:cNvCxnSpPr>
          <p:nvPr/>
        </p:nvCxnSpPr>
        <p:spPr>
          <a:xfrm flipH="1">
            <a:off x="691360" y="3713932"/>
            <a:ext cx="2142315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B0AB7529-F5ED-4A80-81A2-5D98B35B31E1}"/>
              </a:ext>
            </a:extLst>
          </p:cNvPr>
          <p:cNvCxnSpPr>
            <a:cxnSpLocks/>
          </p:cNvCxnSpPr>
          <p:nvPr/>
        </p:nvCxnSpPr>
        <p:spPr>
          <a:xfrm flipH="1">
            <a:off x="766100" y="5186149"/>
            <a:ext cx="24765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B5F38C95-CD20-4211-B93C-7015EB118AB8}"/>
              </a:ext>
            </a:extLst>
          </p:cNvPr>
          <p:cNvCxnSpPr>
            <a:cxnSpLocks/>
          </p:cNvCxnSpPr>
          <p:nvPr/>
        </p:nvCxnSpPr>
        <p:spPr>
          <a:xfrm flipH="1">
            <a:off x="1510246" y="4299113"/>
            <a:ext cx="400564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EDB5F41B-D378-442F-8331-60A3102AEEB2}"/>
              </a:ext>
            </a:extLst>
          </p:cNvPr>
          <p:cNvCxnSpPr>
            <a:cxnSpLocks/>
          </p:cNvCxnSpPr>
          <p:nvPr/>
        </p:nvCxnSpPr>
        <p:spPr>
          <a:xfrm flipH="1" flipV="1">
            <a:off x="1517124" y="4275380"/>
            <a:ext cx="2149" cy="90868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03549A9B-E995-48AF-929C-45488DB6E94B}"/>
              </a:ext>
            </a:extLst>
          </p:cNvPr>
          <p:cNvCxnSpPr>
            <a:cxnSpLocks/>
          </p:cNvCxnSpPr>
          <p:nvPr/>
        </p:nvCxnSpPr>
        <p:spPr>
          <a:xfrm flipH="1" flipV="1">
            <a:off x="2522962" y="4295820"/>
            <a:ext cx="943396" cy="3293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C7EAD6E-C52C-4B70-8C04-52064A0202A0}"/>
              </a:ext>
            </a:extLst>
          </p:cNvPr>
          <p:cNvGrpSpPr/>
          <p:nvPr/>
        </p:nvGrpSpPr>
        <p:grpSpPr>
          <a:xfrm>
            <a:off x="2480342" y="1777929"/>
            <a:ext cx="514318" cy="553998"/>
            <a:chOff x="2604550" y="2153205"/>
            <a:chExt cx="514318" cy="553998"/>
          </a:xfrm>
        </p:grpSpPr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340F91DB-C10A-4B7E-B111-2F363BB9211C}"/>
                </a:ext>
              </a:extLst>
            </p:cNvPr>
            <p:cNvSpPr txBox="1"/>
            <p:nvPr/>
          </p:nvSpPr>
          <p:spPr>
            <a:xfrm>
              <a:off x="2623843" y="2153205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1</a:t>
              </a:r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0E173198-B0B2-41E1-A0CE-57E9849E49CC}"/>
                </a:ext>
              </a:extLst>
            </p:cNvPr>
            <p:cNvCxnSpPr/>
            <p:nvPr/>
          </p:nvCxnSpPr>
          <p:spPr>
            <a:xfrm>
              <a:off x="2604550" y="230662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856295BD-0206-40F9-8146-5E02790E2FB2}"/>
              </a:ext>
            </a:extLst>
          </p:cNvPr>
          <p:cNvGrpSpPr/>
          <p:nvPr/>
        </p:nvGrpSpPr>
        <p:grpSpPr>
          <a:xfrm>
            <a:off x="2440501" y="3718441"/>
            <a:ext cx="504221" cy="553998"/>
            <a:chOff x="2604550" y="2175543"/>
            <a:chExt cx="504221" cy="553998"/>
          </a:xfrm>
        </p:grpSpPr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89344B88-9677-4C66-B9F6-ABA0F3C0F202}"/>
                </a:ext>
              </a:extLst>
            </p:cNvPr>
            <p:cNvSpPr txBox="1"/>
            <p:nvPr/>
          </p:nvSpPr>
          <p:spPr>
            <a:xfrm>
              <a:off x="2613746" y="2175543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3</a:t>
              </a:r>
            </a:p>
          </p:txBody>
        </p: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296764C8-CBB6-49CB-9562-D1BF2B150742}"/>
                </a:ext>
              </a:extLst>
            </p:cNvPr>
            <p:cNvCxnSpPr/>
            <p:nvPr/>
          </p:nvCxnSpPr>
          <p:spPr>
            <a:xfrm>
              <a:off x="2604550" y="230662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5231BA64-9E73-4C3F-81E4-C3D05582ACE7}"/>
              </a:ext>
            </a:extLst>
          </p:cNvPr>
          <p:cNvCxnSpPr>
            <a:cxnSpLocks/>
          </p:cNvCxnSpPr>
          <p:nvPr/>
        </p:nvCxnSpPr>
        <p:spPr>
          <a:xfrm flipH="1">
            <a:off x="2612372" y="2350769"/>
            <a:ext cx="1715926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42802BB2-35E7-4A8E-8C10-5CFC2F559BC0}"/>
              </a:ext>
            </a:extLst>
          </p:cNvPr>
          <p:cNvCxnSpPr>
            <a:cxnSpLocks/>
          </p:cNvCxnSpPr>
          <p:nvPr/>
        </p:nvCxnSpPr>
        <p:spPr>
          <a:xfrm flipH="1">
            <a:off x="2730782" y="2456415"/>
            <a:ext cx="1745393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76CF016F-E1E6-4934-9A43-8AF3984C0093}"/>
              </a:ext>
            </a:extLst>
          </p:cNvPr>
          <p:cNvCxnSpPr>
            <a:cxnSpLocks/>
          </p:cNvCxnSpPr>
          <p:nvPr/>
        </p:nvCxnSpPr>
        <p:spPr>
          <a:xfrm flipH="1" flipV="1">
            <a:off x="2739523" y="2440394"/>
            <a:ext cx="0" cy="128016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17D63D77-DEE2-4444-8C1C-59A8EDD05165}"/>
              </a:ext>
            </a:extLst>
          </p:cNvPr>
          <p:cNvCxnSpPr>
            <a:cxnSpLocks/>
          </p:cNvCxnSpPr>
          <p:nvPr/>
        </p:nvCxnSpPr>
        <p:spPr>
          <a:xfrm flipH="1">
            <a:off x="2923526" y="2555080"/>
            <a:ext cx="1480729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7CE9CBE1-89C3-4F7E-896D-C74190C613CB}"/>
              </a:ext>
            </a:extLst>
          </p:cNvPr>
          <p:cNvCxnSpPr>
            <a:cxnSpLocks/>
          </p:cNvCxnSpPr>
          <p:nvPr/>
        </p:nvCxnSpPr>
        <p:spPr>
          <a:xfrm flipV="1">
            <a:off x="2929375" y="2554684"/>
            <a:ext cx="0" cy="1744429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3F1CDC94-5BAE-47E2-A097-4C4EC9FFE06A}"/>
              </a:ext>
            </a:extLst>
          </p:cNvPr>
          <p:cNvCxnSpPr>
            <a:cxnSpLocks/>
          </p:cNvCxnSpPr>
          <p:nvPr/>
        </p:nvCxnSpPr>
        <p:spPr>
          <a:xfrm flipH="1">
            <a:off x="2129242" y="3713932"/>
            <a:ext cx="2142315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120548CE-5396-441F-AB4D-3A0E9DBD7D45}"/>
              </a:ext>
            </a:extLst>
          </p:cNvPr>
          <p:cNvCxnSpPr>
            <a:cxnSpLocks/>
          </p:cNvCxnSpPr>
          <p:nvPr/>
        </p:nvCxnSpPr>
        <p:spPr>
          <a:xfrm flipH="1">
            <a:off x="3279854" y="3601123"/>
            <a:ext cx="1124402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DA0CF992-F0AF-4B37-9678-7D743144828D}"/>
              </a:ext>
            </a:extLst>
          </p:cNvPr>
          <p:cNvCxnSpPr>
            <a:cxnSpLocks/>
          </p:cNvCxnSpPr>
          <p:nvPr/>
        </p:nvCxnSpPr>
        <p:spPr>
          <a:xfrm flipV="1">
            <a:off x="3282282" y="3124961"/>
            <a:ext cx="0" cy="48332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8FA39AAB-061E-4B66-926B-AE12CD39CE5E}"/>
              </a:ext>
            </a:extLst>
          </p:cNvPr>
          <p:cNvCxnSpPr>
            <a:cxnSpLocks/>
          </p:cNvCxnSpPr>
          <p:nvPr/>
        </p:nvCxnSpPr>
        <p:spPr>
          <a:xfrm flipH="1">
            <a:off x="1957000" y="5186149"/>
            <a:ext cx="24765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6CCBF9B9-A980-4072-A213-4C8189D1CB5B}"/>
              </a:ext>
            </a:extLst>
          </p:cNvPr>
          <p:cNvCxnSpPr>
            <a:cxnSpLocks/>
          </p:cNvCxnSpPr>
          <p:nvPr/>
        </p:nvCxnSpPr>
        <p:spPr>
          <a:xfrm flipH="1">
            <a:off x="3451494" y="3812199"/>
            <a:ext cx="906038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F3CB2016-F9C3-491D-B564-80C03B2F4461}"/>
              </a:ext>
            </a:extLst>
          </p:cNvPr>
          <p:cNvCxnSpPr>
            <a:cxnSpLocks/>
          </p:cNvCxnSpPr>
          <p:nvPr/>
        </p:nvCxnSpPr>
        <p:spPr>
          <a:xfrm flipV="1">
            <a:off x="3466358" y="3807203"/>
            <a:ext cx="0" cy="483327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Oval 112">
            <a:extLst>
              <a:ext uri="{FF2B5EF4-FFF2-40B4-BE49-F238E27FC236}">
                <a16:creationId xmlns:a16="http://schemas.microsoft.com/office/drawing/2014/main" id="{A1904259-2B61-403B-BD9C-11FBED2DD34F}"/>
              </a:ext>
            </a:extLst>
          </p:cNvPr>
          <p:cNvSpPr/>
          <p:nvPr/>
        </p:nvSpPr>
        <p:spPr>
          <a:xfrm>
            <a:off x="1465941" y="3074809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CB642549-111E-480B-AA9D-E59E799AE77F}"/>
              </a:ext>
            </a:extLst>
          </p:cNvPr>
          <p:cNvSpPr/>
          <p:nvPr/>
        </p:nvSpPr>
        <p:spPr>
          <a:xfrm>
            <a:off x="2693803" y="3672877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A78C396E-76ED-4845-BE77-CF228F26A6C9}"/>
              </a:ext>
            </a:extLst>
          </p:cNvPr>
          <p:cNvSpPr/>
          <p:nvPr/>
        </p:nvSpPr>
        <p:spPr>
          <a:xfrm>
            <a:off x="1473759" y="5139386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4D68E653-3843-4465-A254-F250F7D8589A}"/>
              </a:ext>
            </a:extLst>
          </p:cNvPr>
          <p:cNvSpPr/>
          <p:nvPr/>
        </p:nvSpPr>
        <p:spPr>
          <a:xfrm>
            <a:off x="2886055" y="4240233"/>
            <a:ext cx="91440" cy="91440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76154A93-E6A5-4874-9EB3-7E05CE301692}"/>
              </a:ext>
            </a:extLst>
          </p:cNvPr>
          <p:cNvCxnSpPr>
            <a:cxnSpLocks/>
          </p:cNvCxnSpPr>
          <p:nvPr/>
        </p:nvCxnSpPr>
        <p:spPr>
          <a:xfrm flipV="1">
            <a:off x="3279854" y="3149931"/>
            <a:ext cx="0" cy="1850856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Oval 117">
            <a:extLst>
              <a:ext uri="{FF2B5EF4-FFF2-40B4-BE49-F238E27FC236}">
                <a16:creationId xmlns:a16="http://schemas.microsoft.com/office/drawing/2014/main" id="{7987906E-3B27-4CD8-8BD2-C6347FBF7160}"/>
              </a:ext>
            </a:extLst>
          </p:cNvPr>
          <p:cNvSpPr/>
          <p:nvPr/>
        </p:nvSpPr>
        <p:spPr>
          <a:xfrm>
            <a:off x="3230192" y="3539186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392085E5-A742-48AD-B2D2-D977435872BB}"/>
              </a:ext>
            </a:extLst>
          </p:cNvPr>
          <p:cNvCxnSpPr>
            <a:cxnSpLocks/>
          </p:cNvCxnSpPr>
          <p:nvPr/>
        </p:nvCxnSpPr>
        <p:spPr>
          <a:xfrm flipH="1">
            <a:off x="3270887" y="4984325"/>
            <a:ext cx="1142335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A8EAF157-388D-4991-A6DE-2A013F638590}"/>
              </a:ext>
            </a:extLst>
          </p:cNvPr>
          <p:cNvCxnSpPr>
            <a:cxnSpLocks/>
          </p:cNvCxnSpPr>
          <p:nvPr/>
        </p:nvCxnSpPr>
        <p:spPr>
          <a:xfrm flipH="1" flipV="1">
            <a:off x="3108008" y="3726498"/>
            <a:ext cx="897" cy="1347452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Oval 120">
            <a:extLst>
              <a:ext uri="{FF2B5EF4-FFF2-40B4-BE49-F238E27FC236}">
                <a16:creationId xmlns:a16="http://schemas.microsoft.com/office/drawing/2014/main" id="{60C89916-4BD2-4A54-AD64-8B4ED0990E22}"/>
              </a:ext>
            </a:extLst>
          </p:cNvPr>
          <p:cNvSpPr/>
          <p:nvPr/>
        </p:nvSpPr>
        <p:spPr>
          <a:xfrm>
            <a:off x="3063185" y="3676464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1E982FB6-78C7-46CC-8995-DCF5AB2467D2}"/>
              </a:ext>
            </a:extLst>
          </p:cNvPr>
          <p:cNvCxnSpPr>
            <a:cxnSpLocks/>
          </p:cNvCxnSpPr>
          <p:nvPr/>
        </p:nvCxnSpPr>
        <p:spPr>
          <a:xfrm flipH="1" flipV="1">
            <a:off x="3108008" y="5071322"/>
            <a:ext cx="1349184" cy="4026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4E9EF490-F7E9-4B2D-95DF-724615AD154D}"/>
              </a:ext>
            </a:extLst>
          </p:cNvPr>
          <p:cNvCxnSpPr>
            <a:cxnSpLocks/>
          </p:cNvCxnSpPr>
          <p:nvPr/>
        </p:nvCxnSpPr>
        <p:spPr>
          <a:xfrm flipH="1">
            <a:off x="4957643" y="3697540"/>
            <a:ext cx="1725889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05355005-29F5-4CD9-871F-79574F88E0D0}"/>
              </a:ext>
            </a:extLst>
          </p:cNvPr>
          <p:cNvCxnSpPr>
            <a:cxnSpLocks/>
          </p:cNvCxnSpPr>
          <p:nvPr/>
        </p:nvCxnSpPr>
        <p:spPr>
          <a:xfrm flipH="1">
            <a:off x="4993628" y="5071322"/>
            <a:ext cx="870519" cy="2401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33549AA9-C950-4F18-B43A-B4B14512DBA7}"/>
              </a:ext>
            </a:extLst>
          </p:cNvPr>
          <p:cNvCxnSpPr>
            <a:cxnSpLocks/>
          </p:cNvCxnSpPr>
          <p:nvPr/>
        </p:nvCxnSpPr>
        <p:spPr>
          <a:xfrm flipH="1">
            <a:off x="4993628" y="2440394"/>
            <a:ext cx="810381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FA3DC043-B608-4349-BACD-1A228D4D5519}"/>
              </a:ext>
            </a:extLst>
          </p:cNvPr>
          <p:cNvCxnSpPr>
            <a:cxnSpLocks/>
          </p:cNvCxnSpPr>
          <p:nvPr/>
        </p:nvCxnSpPr>
        <p:spPr>
          <a:xfrm flipH="1">
            <a:off x="5791200" y="3584906"/>
            <a:ext cx="873773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C0CBC8F1-08B8-423A-B2AE-6277550A794A}"/>
              </a:ext>
            </a:extLst>
          </p:cNvPr>
          <p:cNvCxnSpPr>
            <a:cxnSpLocks/>
          </p:cNvCxnSpPr>
          <p:nvPr/>
        </p:nvCxnSpPr>
        <p:spPr>
          <a:xfrm flipV="1">
            <a:off x="5804009" y="2443384"/>
            <a:ext cx="1" cy="1141522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4C1900CB-303C-4B93-A05F-2848CEBB4F07}"/>
              </a:ext>
            </a:extLst>
          </p:cNvPr>
          <p:cNvCxnSpPr>
            <a:cxnSpLocks/>
          </p:cNvCxnSpPr>
          <p:nvPr/>
        </p:nvCxnSpPr>
        <p:spPr>
          <a:xfrm flipH="1">
            <a:off x="5867400" y="3807203"/>
            <a:ext cx="797573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7C904E01-1D0E-40B9-8CF0-E59FA454B9C7}"/>
              </a:ext>
            </a:extLst>
          </p:cNvPr>
          <p:cNvCxnSpPr>
            <a:cxnSpLocks/>
          </p:cNvCxnSpPr>
          <p:nvPr/>
        </p:nvCxnSpPr>
        <p:spPr>
          <a:xfrm flipV="1">
            <a:off x="5864147" y="3809410"/>
            <a:ext cx="0" cy="128056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5" name="Group 134">
            <a:extLst>
              <a:ext uri="{FF2B5EF4-FFF2-40B4-BE49-F238E27FC236}">
                <a16:creationId xmlns:a16="http://schemas.microsoft.com/office/drawing/2014/main" id="{F02767F5-AC8D-45EA-BE4C-50027C0E6277}"/>
              </a:ext>
            </a:extLst>
          </p:cNvPr>
          <p:cNvGrpSpPr/>
          <p:nvPr/>
        </p:nvGrpSpPr>
        <p:grpSpPr>
          <a:xfrm>
            <a:off x="3279854" y="5613007"/>
            <a:ext cx="4721146" cy="646331"/>
            <a:chOff x="3279854" y="5613007"/>
            <a:chExt cx="4721146" cy="646331"/>
          </a:xfrm>
        </p:grpSpPr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3D8CE63C-54BC-435C-9C31-E6067C9918E3}"/>
                </a:ext>
              </a:extLst>
            </p:cNvPr>
            <p:cNvGrpSpPr/>
            <p:nvPr/>
          </p:nvGrpSpPr>
          <p:grpSpPr>
            <a:xfrm>
              <a:off x="3279854" y="5613007"/>
              <a:ext cx="4721146" cy="646331"/>
              <a:chOff x="1789644" y="5599411"/>
              <a:chExt cx="4721146" cy="646331"/>
            </a:xfrm>
          </p:grpSpPr>
          <p:grpSp>
            <p:nvGrpSpPr>
              <p:cNvPr id="138" name="Group 137">
                <a:extLst>
                  <a:ext uri="{FF2B5EF4-FFF2-40B4-BE49-F238E27FC236}">
                    <a16:creationId xmlns:a16="http://schemas.microsoft.com/office/drawing/2014/main" id="{F084B946-7EEA-4CAD-AF60-DC785509577E}"/>
                  </a:ext>
                </a:extLst>
              </p:cNvPr>
              <p:cNvGrpSpPr/>
              <p:nvPr/>
            </p:nvGrpSpPr>
            <p:grpSpPr>
              <a:xfrm>
                <a:off x="1789644" y="5599411"/>
                <a:ext cx="4721146" cy="646331"/>
                <a:chOff x="1789644" y="4215740"/>
                <a:chExt cx="4721146" cy="646331"/>
              </a:xfrm>
            </p:grpSpPr>
            <p:sp>
              <p:nvSpPr>
                <p:cNvPr id="140" name="TextBox 139">
                  <a:extLst>
                    <a:ext uri="{FF2B5EF4-FFF2-40B4-BE49-F238E27FC236}">
                      <a16:creationId xmlns:a16="http://schemas.microsoft.com/office/drawing/2014/main" id="{882F1A49-ACE4-4145-9513-3C7965897D4E}"/>
                    </a:ext>
                  </a:extLst>
                </p:cNvPr>
                <p:cNvSpPr txBox="1"/>
                <p:nvPr/>
              </p:nvSpPr>
              <p:spPr>
                <a:xfrm>
                  <a:off x="1789644" y="4215740"/>
                  <a:ext cx="4721146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f =x</a:t>
                  </a:r>
                  <a:r>
                    <a:rPr lang="en-US" sz="3600" baseline="-25000" dirty="0"/>
                    <a:t>1</a:t>
                  </a:r>
                  <a:r>
                    <a:rPr lang="en-US" sz="3600" dirty="0"/>
                    <a:t>x</a:t>
                  </a:r>
                  <a:r>
                    <a:rPr lang="en-US" sz="3600" baseline="-25000" dirty="0"/>
                    <a:t>2</a:t>
                  </a:r>
                  <a:r>
                    <a:rPr lang="en-US" sz="3600" dirty="0"/>
                    <a:t>x</a:t>
                  </a:r>
                  <a:r>
                    <a:rPr lang="en-US" sz="3600" baseline="-25000" dirty="0"/>
                    <a:t>3 </a:t>
                  </a:r>
                  <a:r>
                    <a:rPr lang="en-US" sz="3600" dirty="0"/>
                    <a:t>+ x</a:t>
                  </a:r>
                  <a:r>
                    <a:rPr lang="en-US" sz="3600" baseline="-25000" dirty="0"/>
                    <a:t>1</a:t>
                  </a:r>
                  <a:r>
                    <a:rPr lang="en-US" sz="3600" dirty="0"/>
                    <a:t>x</a:t>
                  </a:r>
                  <a:r>
                    <a:rPr lang="en-US" sz="3600" baseline="-25000" dirty="0"/>
                    <a:t>2</a:t>
                  </a:r>
                  <a:r>
                    <a:rPr lang="en-US" sz="3600" dirty="0"/>
                    <a:t>x</a:t>
                  </a:r>
                  <a:r>
                    <a:rPr lang="en-US" sz="3600" baseline="-25000" dirty="0"/>
                    <a:t>3 </a:t>
                  </a:r>
                  <a:r>
                    <a:rPr lang="en-US" sz="3600" dirty="0"/>
                    <a:t>+ x</a:t>
                  </a:r>
                  <a:r>
                    <a:rPr lang="en-US" sz="3600" baseline="-25000" dirty="0"/>
                    <a:t>1</a:t>
                  </a:r>
                  <a:r>
                    <a:rPr lang="en-US" sz="3600" dirty="0"/>
                    <a:t>x</a:t>
                  </a:r>
                  <a:r>
                    <a:rPr lang="en-US" sz="3600" baseline="-25000" dirty="0"/>
                    <a:t>2</a:t>
                  </a:r>
                  <a:r>
                    <a:rPr lang="en-US" sz="3600" dirty="0"/>
                    <a:t>x</a:t>
                  </a:r>
                  <a:r>
                    <a:rPr lang="en-US" sz="3600" baseline="-25000" dirty="0"/>
                    <a:t>3</a:t>
                  </a:r>
                </a:p>
              </p:txBody>
            </p:sp>
            <p:cxnSp>
              <p:nvCxnSpPr>
                <p:cNvPr id="142" name="Straight Connector 141">
                  <a:extLst>
                    <a:ext uri="{FF2B5EF4-FFF2-40B4-BE49-F238E27FC236}">
                      <a16:creationId xmlns:a16="http://schemas.microsoft.com/office/drawing/2014/main" id="{969560ED-12CC-4526-8753-00B8FE974DD9}"/>
                    </a:ext>
                  </a:extLst>
                </p:cNvPr>
                <p:cNvCxnSpPr/>
                <p:nvPr/>
              </p:nvCxnSpPr>
              <p:spPr>
                <a:xfrm>
                  <a:off x="2362584" y="4378195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74BEE170-77D1-46C1-88B3-B4DAC5EA4E93}"/>
                  </a:ext>
                </a:extLst>
              </p:cNvPr>
              <p:cNvCxnSpPr/>
              <p:nvPr/>
            </p:nvCxnSpPr>
            <p:spPr>
              <a:xfrm>
                <a:off x="3059756" y="5772883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3501C47D-DEC8-4C2F-9F52-9CF7AF5C4DED}"/>
                </a:ext>
              </a:extLst>
            </p:cNvPr>
            <p:cNvCxnSpPr/>
            <p:nvPr/>
          </p:nvCxnSpPr>
          <p:spPr>
            <a:xfrm>
              <a:off x="6019800" y="5802217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72797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47" grpId="0"/>
      <p:bldP spid="113" grpId="0" animBg="1"/>
      <p:bldP spid="114" grpId="0" animBg="1"/>
      <p:bldP spid="115" grpId="0" animBg="1"/>
      <p:bldP spid="116" grpId="0" animBg="1"/>
      <p:bldP spid="118" grpId="0" animBg="1"/>
      <p:bldP spid="12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71DD2-6846-4003-A3D7-300A4547D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sz="3600" dirty="0"/>
              <a:t>Finding Logical Networks from the Truth Table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4A240D01-CA6D-4CF2-AFAB-493108955BE2}"/>
              </a:ext>
            </a:extLst>
          </p:cNvPr>
          <p:cNvSpPr txBox="1">
            <a:spLocks/>
          </p:cNvSpPr>
          <p:nvPr/>
        </p:nvSpPr>
        <p:spPr>
          <a:xfrm>
            <a:off x="457200" y="1382524"/>
            <a:ext cx="2573547" cy="5375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/>
              <a:t>Sum of Products: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97FAE1F-746E-4DEA-A905-C5083C227616}"/>
              </a:ext>
            </a:extLst>
          </p:cNvPr>
          <p:cNvGrpSpPr/>
          <p:nvPr/>
        </p:nvGrpSpPr>
        <p:grpSpPr>
          <a:xfrm>
            <a:off x="1915337" y="2133566"/>
            <a:ext cx="605275" cy="440921"/>
            <a:chOff x="2438073" y="3230060"/>
            <a:chExt cx="605275" cy="440921"/>
          </a:xfrm>
        </p:grpSpPr>
        <p:sp>
          <p:nvSpPr>
            <p:cNvPr id="104" name="Isosceles Triangle 103">
              <a:extLst>
                <a:ext uri="{FF2B5EF4-FFF2-40B4-BE49-F238E27FC236}">
                  <a16:creationId xmlns:a16="http://schemas.microsoft.com/office/drawing/2014/main" id="{59B44737-6F40-448D-94CF-9201289877C7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F3108032-7558-4188-832F-0EA9C4E4BDD1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111B25AC-9221-494F-9360-404E4CA47BA2}"/>
              </a:ext>
            </a:extLst>
          </p:cNvPr>
          <p:cNvGrpSpPr/>
          <p:nvPr/>
        </p:nvGrpSpPr>
        <p:grpSpPr>
          <a:xfrm>
            <a:off x="1917687" y="4075359"/>
            <a:ext cx="605275" cy="440921"/>
            <a:chOff x="2438073" y="3230060"/>
            <a:chExt cx="605275" cy="440921"/>
          </a:xfrm>
        </p:grpSpPr>
        <p:sp>
          <p:nvSpPr>
            <p:cNvPr id="108" name="Isosceles Triangle 107">
              <a:extLst>
                <a:ext uri="{FF2B5EF4-FFF2-40B4-BE49-F238E27FC236}">
                  <a16:creationId xmlns:a16="http://schemas.microsoft.com/office/drawing/2014/main" id="{FDD826B6-F350-4F8E-B950-140E626F44A1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F5080916-9821-433D-8513-25E73A5617B9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0" name="TextBox 149">
            <a:extLst>
              <a:ext uri="{FF2B5EF4-FFF2-40B4-BE49-F238E27FC236}">
                <a16:creationId xmlns:a16="http://schemas.microsoft.com/office/drawing/2014/main" id="{BF4711D5-B9F8-419E-940D-07445681FF98}"/>
              </a:ext>
            </a:extLst>
          </p:cNvPr>
          <p:cNvSpPr txBox="1"/>
          <p:nvPr/>
        </p:nvSpPr>
        <p:spPr>
          <a:xfrm>
            <a:off x="304800" y="2058382"/>
            <a:ext cx="1101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input variables</a:t>
            </a:r>
            <a:endParaRPr lang="en-US" sz="1600" baseline="-250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2BC43BE-4AE3-41A1-9207-A786DFE1546C}"/>
              </a:ext>
            </a:extLst>
          </p:cNvPr>
          <p:cNvSpPr txBox="1"/>
          <p:nvPr/>
        </p:nvSpPr>
        <p:spPr>
          <a:xfrm>
            <a:off x="533401" y="5576774"/>
            <a:ext cx="2621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Problem 4b: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3E04252-9006-4801-A439-6245B32EACFF}"/>
              </a:ext>
            </a:extLst>
          </p:cNvPr>
          <p:cNvSpPr txBox="1"/>
          <p:nvPr/>
        </p:nvSpPr>
        <p:spPr>
          <a:xfrm>
            <a:off x="356278" y="2782488"/>
            <a:ext cx="49502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x</a:t>
            </a:r>
            <a:r>
              <a:rPr lang="en-US" sz="3600" baseline="-25000" dirty="0"/>
              <a:t>1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9EA034D-EFAF-4AC0-BA3C-5D3F33ED4177}"/>
              </a:ext>
            </a:extLst>
          </p:cNvPr>
          <p:cNvSpPr txBox="1"/>
          <p:nvPr/>
        </p:nvSpPr>
        <p:spPr>
          <a:xfrm>
            <a:off x="302096" y="4911354"/>
            <a:ext cx="391938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x</a:t>
            </a:r>
            <a:r>
              <a:rPr lang="en-US" sz="3600" baseline="-25000" dirty="0"/>
              <a:t>3</a:t>
            </a:r>
            <a:r>
              <a:rPr lang="en-US" sz="3600" dirty="0"/>
              <a:t> </a:t>
            </a:r>
            <a:endParaRPr lang="en-US" sz="3600" baseline="-250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E0BD112-E3E8-4E66-BDD0-ED82BEA4E2B8}"/>
              </a:ext>
            </a:extLst>
          </p:cNvPr>
          <p:cNvSpPr txBox="1"/>
          <p:nvPr/>
        </p:nvSpPr>
        <p:spPr>
          <a:xfrm>
            <a:off x="306438" y="3418466"/>
            <a:ext cx="384922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x</a:t>
            </a:r>
            <a:r>
              <a:rPr lang="en-US" sz="3600" baseline="-25000" dirty="0"/>
              <a:t>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5FC6469-CCB1-4047-AAC3-2706F1424200}"/>
              </a:ext>
            </a:extLst>
          </p:cNvPr>
          <p:cNvCxnSpPr>
            <a:cxnSpLocks/>
          </p:cNvCxnSpPr>
          <p:nvPr/>
        </p:nvCxnSpPr>
        <p:spPr>
          <a:xfrm flipH="1">
            <a:off x="723900" y="3124961"/>
            <a:ext cx="255595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959DA6F9-334B-4791-9627-66F544F6B65F}"/>
              </a:ext>
            </a:extLst>
          </p:cNvPr>
          <p:cNvCxnSpPr>
            <a:cxnSpLocks/>
            <a:stCxn id="104" idx="3"/>
          </p:cNvCxnSpPr>
          <p:nvPr/>
        </p:nvCxnSpPr>
        <p:spPr>
          <a:xfrm flipH="1">
            <a:off x="1514773" y="2354028"/>
            <a:ext cx="40056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42DB8-8816-4200-848B-57999F19BCA4}"/>
              </a:ext>
            </a:extLst>
          </p:cNvPr>
          <p:cNvCxnSpPr>
            <a:cxnSpLocks/>
          </p:cNvCxnSpPr>
          <p:nvPr/>
        </p:nvCxnSpPr>
        <p:spPr>
          <a:xfrm flipH="1" flipV="1">
            <a:off x="1510246" y="2350769"/>
            <a:ext cx="0" cy="774192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FC8133BB-9CE9-488A-8548-8F1A63A656F4}"/>
              </a:ext>
            </a:extLst>
          </p:cNvPr>
          <p:cNvCxnSpPr>
            <a:cxnSpLocks/>
          </p:cNvCxnSpPr>
          <p:nvPr/>
        </p:nvCxnSpPr>
        <p:spPr>
          <a:xfrm flipH="1">
            <a:off x="2512664" y="2350769"/>
            <a:ext cx="436236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FF61DE26-BB70-4B18-9BC8-BA56EF27B074}"/>
              </a:ext>
            </a:extLst>
          </p:cNvPr>
          <p:cNvCxnSpPr>
            <a:cxnSpLocks/>
          </p:cNvCxnSpPr>
          <p:nvPr/>
        </p:nvCxnSpPr>
        <p:spPr>
          <a:xfrm flipH="1">
            <a:off x="691360" y="3713932"/>
            <a:ext cx="2142315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B0AB7529-F5ED-4A80-81A2-5D98B35B31E1}"/>
              </a:ext>
            </a:extLst>
          </p:cNvPr>
          <p:cNvCxnSpPr>
            <a:cxnSpLocks/>
          </p:cNvCxnSpPr>
          <p:nvPr/>
        </p:nvCxnSpPr>
        <p:spPr>
          <a:xfrm flipH="1">
            <a:off x="766100" y="5186149"/>
            <a:ext cx="24765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B5F38C95-CD20-4211-B93C-7015EB118AB8}"/>
              </a:ext>
            </a:extLst>
          </p:cNvPr>
          <p:cNvCxnSpPr>
            <a:cxnSpLocks/>
          </p:cNvCxnSpPr>
          <p:nvPr/>
        </p:nvCxnSpPr>
        <p:spPr>
          <a:xfrm flipH="1">
            <a:off x="1510246" y="4299113"/>
            <a:ext cx="400564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EDB5F41B-D378-442F-8331-60A3102AEEB2}"/>
              </a:ext>
            </a:extLst>
          </p:cNvPr>
          <p:cNvCxnSpPr>
            <a:cxnSpLocks/>
          </p:cNvCxnSpPr>
          <p:nvPr/>
        </p:nvCxnSpPr>
        <p:spPr>
          <a:xfrm flipH="1" flipV="1">
            <a:off x="1517124" y="4275380"/>
            <a:ext cx="2149" cy="90868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03549A9B-E995-48AF-929C-45488DB6E94B}"/>
              </a:ext>
            </a:extLst>
          </p:cNvPr>
          <p:cNvCxnSpPr>
            <a:cxnSpLocks/>
          </p:cNvCxnSpPr>
          <p:nvPr/>
        </p:nvCxnSpPr>
        <p:spPr>
          <a:xfrm flipH="1" flipV="1">
            <a:off x="2522962" y="4295820"/>
            <a:ext cx="943396" cy="3293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C7EAD6E-C52C-4B70-8C04-52064A0202A0}"/>
              </a:ext>
            </a:extLst>
          </p:cNvPr>
          <p:cNvGrpSpPr/>
          <p:nvPr/>
        </p:nvGrpSpPr>
        <p:grpSpPr>
          <a:xfrm>
            <a:off x="2480342" y="1777929"/>
            <a:ext cx="514318" cy="553998"/>
            <a:chOff x="2604550" y="2153205"/>
            <a:chExt cx="514318" cy="553998"/>
          </a:xfrm>
        </p:grpSpPr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340F91DB-C10A-4B7E-B111-2F363BB9211C}"/>
                </a:ext>
              </a:extLst>
            </p:cNvPr>
            <p:cNvSpPr txBox="1"/>
            <p:nvPr/>
          </p:nvSpPr>
          <p:spPr>
            <a:xfrm>
              <a:off x="2623843" y="2153205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1</a:t>
              </a:r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0E173198-B0B2-41E1-A0CE-57E9849E49CC}"/>
                </a:ext>
              </a:extLst>
            </p:cNvPr>
            <p:cNvCxnSpPr/>
            <p:nvPr/>
          </p:nvCxnSpPr>
          <p:spPr>
            <a:xfrm>
              <a:off x="2604550" y="230662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856295BD-0206-40F9-8146-5E02790E2FB2}"/>
              </a:ext>
            </a:extLst>
          </p:cNvPr>
          <p:cNvGrpSpPr/>
          <p:nvPr/>
        </p:nvGrpSpPr>
        <p:grpSpPr>
          <a:xfrm>
            <a:off x="2440501" y="3718441"/>
            <a:ext cx="504221" cy="553998"/>
            <a:chOff x="2604550" y="2175543"/>
            <a:chExt cx="504221" cy="553998"/>
          </a:xfrm>
        </p:grpSpPr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89344B88-9677-4C66-B9F6-ABA0F3C0F202}"/>
                </a:ext>
              </a:extLst>
            </p:cNvPr>
            <p:cNvSpPr txBox="1"/>
            <p:nvPr/>
          </p:nvSpPr>
          <p:spPr>
            <a:xfrm>
              <a:off x="2613746" y="2175543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3</a:t>
              </a:r>
            </a:p>
          </p:txBody>
        </p: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296764C8-CBB6-49CB-9562-D1BF2B150742}"/>
                </a:ext>
              </a:extLst>
            </p:cNvPr>
            <p:cNvCxnSpPr/>
            <p:nvPr/>
          </p:nvCxnSpPr>
          <p:spPr>
            <a:xfrm>
              <a:off x="2604550" y="230662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5231BA64-9E73-4C3F-81E4-C3D05582ACE7}"/>
              </a:ext>
            </a:extLst>
          </p:cNvPr>
          <p:cNvCxnSpPr>
            <a:cxnSpLocks/>
          </p:cNvCxnSpPr>
          <p:nvPr/>
        </p:nvCxnSpPr>
        <p:spPr>
          <a:xfrm flipH="1">
            <a:off x="2612372" y="2350769"/>
            <a:ext cx="1715926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42802BB2-35E7-4A8E-8C10-5CFC2F559BC0}"/>
              </a:ext>
            </a:extLst>
          </p:cNvPr>
          <p:cNvCxnSpPr>
            <a:cxnSpLocks/>
          </p:cNvCxnSpPr>
          <p:nvPr/>
        </p:nvCxnSpPr>
        <p:spPr>
          <a:xfrm flipH="1">
            <a:off x="2730782" y="2456415"/>
            <a:ext cx="1745393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76CF016F-E1E6-4934-9A43-8AF3984C0093}"/>
              </a:ext>
            </a:extLst>
          </p:cNvPr>
          <p:cNvCxnSpPr>
            <a:cxnSpLocks/>
          </p:cNvCxnSpPr>
          <p:nvPr/>
        </p:nvCxnSpPr>
        <p:spPr>
          <a:xfrm flipH="1" flipV="1">
            <a:off x="2739523" y="2440394"/>
            <a:ext cx="0" cy="128016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17D63D77-DEE2-4444-8C1C-59A8EDD05165}"/>
              </a:ext>
            </a:extLst>
          </p:cNvPr>
          <p:cNvCxnSpPr>
            <a:cxnSpLocks/>
          </p:cNvCxnSpPr>
          <p:nvPr/>
        </p:nvCxnSpPr>
        <p:spPr>
          <a:xfrm flipH="1">
            <a:off x="2923526" y="2555080"/>
            <a:ext cx="1480729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7CE9CBE1-89C3-4F7E-896D-C74190C613CB}"/>
              </a:ext>
            </a:extLst>
          </p:cNvPr>
          <p:cNvCxnSpPr>
            <a:cxnSpLocks/>
          </p:cNvCxnSpPr>
          <p:nvPr/>
        </p:nvCxnSpPr>
        <p:spPr>
          <a:xfrm flipV="1">
            <a:off x="2929375" y="2554684"/>
            <a:ext cx="0" cy="1744429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3F1CDC94-5BAE-47E2-A097-4C4EC9FFE06A}"/>
              </a:ext>
            </a:extLst>
          </p:cNvPr>
          <p:cNvCxnSpPr>
            <a:cxnSpLocks/>
          </p:cNvCxnSpPr>
          <p:nvPr/>
        </p:nvCxnSpPr>
        <p:spPr>
          <a:xfrm flipH="1">
            <a:off x="2129242" y="3713932"/>
            <a:ext cx="2142315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120548CE-5396-441F-AB4D-3A0E9DBD7D45}"/>
              </a:ext>
            </a:extLst>
          </p:cNvPr>
          <p:cNvCxnSpPr>
            <a:cxnSpLocks/>
          </p:cNvCxnSpPr>
          <p:nvPr/>
        </p:nvCxnSpPr>
        <p:spPr>
          <a:xfrm flipH="1">
            <a:off x="3279854" y="3601123"/>
            <a:ext cx="1124402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DA0CF992-F0AF-4B37-9678-7D743144828D}"/>
              </a:ext>
            </a:extLst>
          </p:cNvPr>
          <p:cNvCxnSpPr>
            <a:cxnSpLocks/>
          </p:cNvCxnSpPr>
          <p:nvPr/>
        </p:nvCxnSpPr>
        <p:spPr>
          <a:xfrm flipV="1">
            <a:off x="3282282" y="3124961"/>
            <a:ext cx="0" cy="48332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8FA39AAB-061E-4B66-926B-AE12CD39CE5E}"/>
              </a:ext>
            </a:extLst>
          </p:cNvPr>
          <p:cNvCxnSpPr>
            <a:cxnSpLocks/>
          </p:cNvCxnSpPr>
          <p:nvPr/>
        </p:nvCxnSpPr>
        <p:spPr>
          <a:xfrm flipH="1">
            <a:off x="1957000" y="5186149"/>
            <a:ext cx="24765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6CCBF9B9-A980-4072-A213-4C8189D1CB5B}"/>
              </a:ext>
            </a:extLst>
          </p:cNvPr>
          <p:cNvCxnSpPr>
            <a:cxnSpLocks/>
          </p:cNvCxnSpPr>
          <p:nvPr/>
        </p:nvCxnSpPr>
        <p:spPr>
          <a:xfrm flipH="1">
            <a:off x="3451494" y="3812199"/>
            <a:ext cx="906038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F3CB2016-F9C3-491D-B564-80C03B2F4461}"/>
              </a:ext>
            </a:extLst>
          </p:cNvPr>
          <p:cNvCxnSpPr>
            <a:cxnSpLocks/>
          </p:cNvCxnSpPr>
          <p:nvPr/>
        </p:nvCxnSpPr>
        <p:spPr>
          <a:xfrm flipV="1">
            <a:off x="3466358" y="3807203"/>
            <a:ext cx="0" cy="483327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Oval 112">
            <a:extLst>
              <a:ext uri="{FF2B5EF4-FFF2-40B4-BE49-F238E27FC236}">
                <a16:creationId xmlns:a16="http://schemas.microsoft.com/office/drawing/2014/main" id="{A1904259-2B61-403B-BD9C-11FBED2DD34F}"/>
              </a:ext>
            </a:extLst>
          </p:cNvPr>
          <p:cNvSpPr/>
          <p:nvPr/>
        </p:nvSpPr>
        <p:spPr>
          <a:xfrm>
            <a:off x="1465941" y="3074809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CB642549-111E-480B-AA9D-E59E799AE77F}"/>
              </a:ext>
            </a:extLst>
          </p:cNvPr>
          <p:cNvSpPr/>
          <p:nvPr/>
        </p:nvSpPr>
        <p:spPr>
          <a:xfrm>
            <a:off x="2693803" y="3672877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A78C396E-76ED-4845-BE77-CF228F26A6C9}"/>
              </a:ext>
            </a:extLst>
          </p:cNvPr>
          <p:cNvSpPr/>
          <p:nvPr/>
        </p:nvSpPr>
        <p:spPr>
          <a:xfrm>
            <a:off x="1473759" y="5139386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4D68E653-3843-4465-A254-F250F7D8589A}"/>
              </a:ext>
            </a:extLst>
          </p:cNvPr>
          <p:cNvSpPr/>
          <p:nvPr/>
        </p:nvSpPr>
        <p:spPr>
          <a:xfrm>
            <a:off x="2886055" y="4240233"/>
            <a:ext cx="91440" cy="91440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76154A93-E6A5-4874-9EB3-7E05CE301692}"/>
              </a:ext>
            </a:extLst>
          </p:cNvPr>
          <p:cNvCxnSpPr>
            <a:cxnSpLocks/>
          </p:cNvCxnSpPr>
          <p:nvPr/>
        </p:nvCxnSpPr>
        <p:spPr>
          <a:xfrm flipV="1">
            <a:off x="3279854" y="3149931"/>
            <a:ext cx="0" cy="1850856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Oval 117">
            <a:extLst>
              <a:ext uri="{FF2B5EF4-FFF2-40B4-BE49-F238E27FC236}">
                <a16:creationId xmlns:a16="http://schemas.microsoft.com/office/drawing/2014/main" id="{7987906E-3B27-4CD8-8BD2-C6347FBF7160}"/>
              </a:ext>
            </a:extLst>
          </p:cNvPr>
          <p:cNvSpPr/>
          <p:nvPr/>
        </p:nvSpPr>
        <p:spPr>
          <a:xfrm>
            <a:off x="3230192" y="3539186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392085E5-A742-48AD-B2D2-D977435872BB}"/>
              </a:ext>
            </a:extLst>
          </p:cNvPr>
          <p:cNvCxnSpPr>
            <a:cxnSpLocks/>
          </p:cNvCxnSpPr>
          <p:nvPr/>
        </p:nvCxnSpPr>
        <p:spPr>
          <a:xfrm flipH="1">
            <a:off x="3270887" y="4984325"/>
            <a:ext cx="1142335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A8EAF157-388D-4991-A6DE-2A013F638590}"/>
              </a:ext>
            </a:extLst>
          </p:cNvPr>
          <p:cNvCxnSpPr>
            <a:cxnSpLocks/>
          </p:cNvCxnSpPr>
          <p:nvPr/>
        </p:nvCxnSpPr>
        <p:spPr>
          <a:xfrm flipH="1" flipV="1">
            <a:off x="3108008" y="3726498"/>
            <a:ext cx="897" cy="1347452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Oval 120">
            <a:extLst>
              <a:ext uri="{FF2B5EF4-FFF2-40B4-BE49-F238E27FC236}">
                <a16:creationId xmlns:a16="http://schemas.microsoft.com/office/drawing/2014/main" id="{60C89916-4BD2-4A54-AD64-8B4ED0990E22}"/>
              </a:ext>
            </a:extLst>
          </p:cNvPr>
          <p:cNvSpPr/>
          <p:nvPr/>
        </p:nvSpPr>
        <p:spPr>
          <a:xfrm>
            <a:off x="3063185" y="3676464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1E982FB6-78C7-46CC-8995-DCF5AB2467D2}"/>
              </a:ext>
            </a:extLst>
          </p:cNvPr>
          <p:cNvCxnSpPr>
            <a:cxnSpLocks/>
          </p:cNvCxnSpPr>
          <p:nvPr/>
        </p:nvCxnSpPr>
        <p:spPr>
          <a:xfrm flipH="1" flipV="1">
            <a:off x="3108008" y="5071322"/>
            <a:ext cx="1349184" cy="4026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4E9EF490-F7E9-4B2D-95DF-724615AD154D}"/>
              </a:ext>
            </a:extLst>
          </p:cNvPr>
          <p:cNvCxnSpPr>
            <a:cxnSpLocks/>
          </p:cNvCxnSpPr>
          <p:nvPr/>
        </p:nvCxnSpPr>
        <p:spPr>
          <a:xfrm flipH="1">
            <a:off x="4957643" y="3697540"/>
            <a:ext cx="1725889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05355005-29F5-4CD9-871F-79574F88E0D0}"/>
              </a:ext>
            </a:extLst>
          </p:cNvPr>
          <p:cNvCxnSpPr>
            <a:cxnSpLocks/>
          </p:cNvCxnSpPr>
          <p:nvPr/>
        </p:nvCxnSpPr>
        <p:spPr>
          <a:xfrm flipH="1">
            <a:off x="4993628" y="5071322"/>
            <a:ext cx="870519" cy="2401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33549AA9-C950-4F18-B43A-B4B14512DBA7}"/>
              </a:ext>
            </a:extLst>
          </p:cNvPr>
          <p:cNvCxnSpPr>
            <a:cxnSpLocks/>
          </p:cNvCxnSpPr>
          <p:nvPr/>
        </p:nvCxnSpPr>
        <p:spPr>
          <a:xfrm flipH="1">
            <a:off x="4993628" y="2440394"/>
            <a:ext cx="810381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FA3DC043-B608-4349-BACD-1A228D4D5519}"/>
              </a:ext>
            </a:extLst>
          </p:cNvPr>
          <p:cNvCxnSpPr>
            <a:cxnSpLocks/>
          </p:cNvCxnSpPr>
          <p:nvPr/>
        </p:nvCxnSpPr>
        <p:spPr>
          <a:xfrm flipH="1">
            <a:off x="5791200" y="3584906"/>
            <a:ext cx="873773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C0CBC8F1-08B8-423A-B2AE-6277550A794A}"/>
              </a:ext>
            </a:extLst>
          </p:cNvPr>
          <p:cNvCxnSpPr>
            <a:cxnSpLocks/>
          </p:cNvCxnSpPr>
          <p:nvPr/>
        </p:nvCxnSpPr>
        <p:spPr>
          <a:xfrm flipV="1">
            <a:off x="5804009" y="2443384"/>
            <a:ext cx="1" cy="1141522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4C1900CB-303C-4B93-A05F-2848CEBB4F07}"/>
              </a:ext>
            </a:extLst>
          </p:cNvPr>
          <p:cNvCxnSpPr>
            <a:cxnSpLocks/>
          </p:cNvCxnSpPr>
          <p:nvPr/>
        </p:nvCxnSpPr>
        <p:spPr>
          <a:xfrm flipH="1">
            <a:off x="5867400" y="3807203"/>
            <a:ext cx="797573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7C904E01-1D0E-40B9-8CF0-E59FA454B9C7}"/>
              </a:ext>
            </a:extLst>
          </p:cNvPr>
          <p:cNvCxnSpPr>
            <a:cxnSpLocks/>
          </p:cNvCxnSpPr>
          <p:nvPr/>
        </p:nvCxnSpPr>
        <p:spPr>
          <a:xfrm flipV="1">
            <a:off x="5864147" y="3809410"/>
            <a:ext cx="0" cy="128056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5" name="Group 134">
            <a:extLst>
              <a:ext uri="{FF2B5EF4-FFF2-40B4-BE49-F238E27FC236}">
                <a16:creationId xmlns:a16="http://schemas.microsoft.com/office/drawing/2014/main" id="{F02767F5-AC8D-45EA-BE4C-50027C0E6277}"/>
              </a:ext>
            </a:extLst>
          </p:cNvPr>
          <p:cNvGrpSpPr/>
          <p:nvPr/>
        </p:nvGrpSpPr>
        <p:grpSpPr>
          <a:xfrm>
            <a:off x="3279854" y="5613007"/>
            <a:ext cx="4721146" cy="646331"/>
            <a:chOff x="3279854" y="5613007"/>
            <a:chExt cx="4721146" cy="646331"/>
          </a:xfrm>
        </p:grpSpPr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3D8CE63C-54BC-435C-9C31-E6067C9918E3}"/>
                </a:ext>
              </a:extLst>
            </p:cNvPr>
            <p:cNvGrpSpPr/>
            <p:nvPr/>
          </p:nvGrpSpPr>
          <p:grpSpPr>
            <a:xfrm>
              <a:off x="3279854" y="5613007"/>
              <a:ext cx="4721146" cy="646331"/>
              <a:chOff x="1789644" y="5599411"/>
              <a:chExt cx="4721146" cy="646331"/>
            </a:xfrm>
          </p:grpSpPr>
          <p:grpSp>
            <p:nvGrpSpPr>
              <p:cNvPr id="138" name="Group 137">
                <a:extLst>
                  <a:ext uri="{FF2B5EF4-FFF2-40B4-BE49-F238E27FC236}">
                    <a16:creationId xmlns:a16="http://schemas.microsoft.com/office/drawing/2014/main" id="{F084B946-7EEA-4CAD-AF60-DC785509577E}"/>
                  </a:ext>
                </a:extLst>
              </p:cNvPr>
              <p:cNvGrpSpPr/>
              <p:nvPr/>
            </p:nvGrpSpPr>
            <p:grpSpPr>
              <a:xfrm>
                <a:off x="1789644" y="5599411"/>
                <a:ext cx="4721146" cy="646331"/>
                <a:chOff x="1789644" y="4215740"/>
                <a:chExt cx="4721146" cy="646331"/>
              </a:xfrm>
            </p:grpSpPr>
            <p:sp>
              <p:nvSpPr>
                <p:cNvPr id="140" name="TextBox 139">
                  <a:extLst>
                    <a:ext uri="{FF2B5EF4-FFF2-40B4-BE49-F238E27FC236}">
                      <a16:creationId xmlns:a16="http://schemas.microsoft.com/office/drawing/2014/main" id="{882F1A49-ACE4-4145-9513-3C7965897D4E}"/>
                    </a:ext>
                  </a:extLst>
                </p:cNvPr>
                <p:cNvSpPr txBox="1"/>
                <p:nvPr/>
              </p:nvSpPr>
              <p:spPr>
                <a:xfrm>
                  <a:off x="1789644" y="4215740"/>
                  <a:ext cx="4721146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f =x</a:t>
                  </a:r>
                  <a:r>
                    <a:rPr lang="en-US" sz="3600" baseline="-25000" dirty="0"/>
                    <a:t>1</a:t>
                  </a:r>
                  <a:r>
                    <a:rPr lang="en-US" sz="3600" dirty="0"/>
                    <a:t>x</a:t>
                  </a:r>
                  <a:r>
                    <a:rPr lang="en-US" sz="3600" baseline="-25000" dirty="0"/>
                    <a:t>2</a:t>
                  </a:r>
                  <a:r>
                    <a:rPr lang="en-US" sz="3600" dirty="0"/>
                    <a:t>x</a:t>
                  </a:r>
                  <a:r>
                    <a:rPr lang="en-US" sz="3600" baseline="-25000" dirty="0"/>
                    <a:t>3 </a:t>
                  </a:r>
                  <a:r>
                    <a:rPr lang="en-US" sz="3600" dirty="0"/>
                    <a:t>+ x</a:t>
                  </a:r>
                  <a:r>
                    <a:rPr lang="en-US" sz="3600" baseline="-25000" dirty="0"/>
                    <a:t>1</a:t>
                  </a:r>
                  <a:r>
                    <a:rPr lang="en-US" sz="3600" dirty="0"/>
                    <a:t>x</a:t>
                  </a:r>
                  <a:r>
                    <a:rPr lang="en-US" sz="3600" baseline="-25000" dirty="0"/>
                    <a:t>2</a:t>
                  </a:r>
                  <a:r>
                    <a:rPr lang="en-US" sz="3600" dirty="0"/>
                    <a:t>x</a:t>
                  </a:r>
                  <a:r>
                    <a:rPr lang="en-US" sz="3600" baseline="-25000" dirty="0"/>
                    <a:t>3 </a:t>
                  </a:r>
                  <a:r>
                    <a:rPr lang="en-US" sz="3600" dirty="0"/>
                    <a:t>+ x</a:t>
                  </a:r>
                  <a:r>
                    <a:rPr lang="en-US" sz="3600" baseline="-25000" dirty="0"/>
                    <a:t>1</a:t>
                  </a:r>
                  <a:r>
                    <a:rPr lang="en-US" sz="3600" dirty="0"/>
                    <a:t>x</a:t>
                  </a:r>
                  <a:r>
                    <a:rPr lang="en-US" sz="3600" baseline="-25000" dirty="0"/>
                    <a:t>2</a:t>
                  </a:r>
                  <a:r>
                    <a:rPr lang="en-US" sz="3600" dirty="0"/>
                    <a:t>x</a:t>
                  </a:r>
                  <a:r>
                    <a:rPr lang="en-US" sz="3600" baseline="-25000" dirty="0"/>
                    <a:t>3</a:t>
                  </a:r>
                </a:p>
              </p:txBody>
            </p:sp>
            <p:cxnSp>
              <p:nvCxnSpPr>
                <p:cNvPr id="142" name="Straight Connector 141">
                  <a:extLst>
                    <a:ext uri="{FF2B5EF4-FFF2-40B4-BE49-F238E27FC236}">
                      <a16:creationId xmlns:a16="http://schemas.microsoft.com/office/drawing/2014/main" id="{969560ED-12CC-4526-8753-00B8FE974DD9}"/>
                    </a:ext>
                  </a:extLst>
                </p:cNvPr>
                <p:cNvCxnSpPr/>
                <p:nvPr/>
              </p:nvCxnSpPr>
              <p:spPr>
                <a:xfrm>
                  <a:off x="2362584" y="4378195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74BEE170-77D1-46C1-88B3-B4DAC5EA4E93}"/>
                  </a:ext>
                </a:extLst>
              </p:cNvPr>
              <p:cNvCxnSpPr/>
              <p:nvPr/>
            </p:nvCxnSpPr>
            <p:spPr>
              <a:xfrm>
                <a:off x="3059756" y="5772883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3501C47D-DEC8-4C2F-9F52-9CF7AF5C4DED}"/>
                </a:ext>
              </a:extLst>
            </p:cNvPr>
            <p:cNvCxnSpPr/>
            <p:nvPr/>
          </p:nvCxnSpPr>
          <p:spPr>
            <a:xfrm>
              <a:off x="6019800" y="5802217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8FEBD159-4163-4A3E-826F-18AED31DF0BE}"/>
              </a:ext>
            </a:extLst>
          </p:cNvPr>
          <p:cNvGrpSpPr/>
          <p:nvPr/>
        </p:nvGrpSpPr>
        <p:grpSpPr>
          <a:xfrm>
            <a:off x="4210057" y="2249745"/>
            <a:ext cx="969477" cy="413341"/>
            <a:chOff x="4210057" y="2249745"/>
            <a:chExt cx="969477" cy="413341"/>
          </a:xfrm>
        </p:grpSpPr>
        <p:grpSp>
          <p:nvGrpSpPr>
            <p:cNvPr id="129" name="Group 128">
              <a:extLst>
                <a:ext uri="{FF2B5EF4-FFF2-40B4-BE49-F238E27FC236}">
                  <a16:creationId xmlns:a16="http://schemas.microsoft.com/office/drawing/2014/main" id="{D76B6743-537B-4BE0-903B-67FB18E87F26}"/>
                </a:ext>
              </a:extLst>
            </p:cNvPr>
            <p:cNvGrpSpPr/>
            <p:nvPr/>
          </p:nvGrpSpPr>
          <p:grpSpPr>
            <a:xfrm>
              <a:off x="4210057" y="2249745"/>
              <a:ext cx="969477" cy="413341"/>
              <a:chOff x="4216765" y="3507262"/>
              <a:chExt cx="969477" cy="413341"/>
            </a:xfrm>
          </p:grpSpPr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id="{B355D165-A021-4EDE-A09B-0BCE8559F9C7}"/>
                  </a:ext>
                </a:extLst>
              </p:cNvPr>
              <p:cNvGrpSpPr/>
              <p:nvPr/>
            </p:nvGrpSpPr>
            <p:grpSpPr>
              <a:xfrm>
                <a:off x="4216765" y="3507262"/>
                <a:ext cx="969477" cy="413341"/>
                <a:chOff x="3057493" y="1537262"/>
                <a:chExt cx="969477" cy="413341"/>
              </a:xfrm>
            </p:grpSpPr>
            <p:grpSp>
              <p:nvGrpSpPr>
                <p:cNvPr id="143" name="Group 142">
                  <a:extLst>
                    <a:ext uri="{FF2B5EF4-FFF2-40B4-BE49-F238E27FC236}">
                      <a16:creationId xmlns:a16="http://schemas.microsoft.com/office/drawing/2014/main" id="{60F4873F-B8D8-4122-B569-ADAE730F82B0}"/>
                    </a:ext>
                  </a:extLst>
                </p:cNvPr>
                <p:cNvGrpSpPr/>
                <p:nvPr/>
              </p:nvGrpSpPr>
              <p:grpSpPr>
                <a:xfrm>
                  <a:off x="3057493" y="1537262"/>
                  <a:ext cx="740877" cy="413341"/>
                  <a:chOff x="6545316" y="5004375"/>
                  <a:chExt cx="740877" cy="413341"/>
                </a:xfrm>
              </p:grpSpPr>
              <p:sp>
                <p:nvSpPr>
                  <p:cNvPr id="145" name="Flowchart: Delay 144">
                    <a:extLst>
                      <a:ext uri="{FF2B5EF4-FFF2-40B4-BE49-F238E27FC236}">
                        <a16:creationId xmlns:a16="http://schemas.microsoft.com/office/drawing/2014/main" id="{17BDF141-EEAC-4E69-A332-2C163F72EB92}"/>
                      </a:ext>
                    </a:extLst>
                  </p:cNvPr>
                  <p:cNvSpPr/>
                  <p:nvPr/>
                </p:nvSpPr>
                <p:spPr>
                  <a:xfrm>
                    <a:off x="6781800" y="5004375"/>
                    <a:ext cx="504393" cy="413341"/>
                  </a:xfrm>
                  <a:prstGeom prst="flowChartDelay">
                    <a:avLst/>
                  </a:prstGeom>
                  <a:noFill/>
                  <a:ln w="381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46" name="Straight Connector 145">
                    <a:extLst>
                      <a:ext uri="{FF2B5EF4-FFF2-40B4-BE49-F238E27FC236}">
                        <a16:creationId xmlns:a16="http://schemas.microsoft.com/office/drawing/2014/main" id="{92034FBF-90CF-43F0-9B10-4758A73371C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547452" y="5105400"/>
                    <a:ext cx="2286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7" name="Straight Connector 146">
                    <a:extLst>
                      <a:ext uri="{FF2B5EF4-FFF2-40B4-BE49-F238E27FC236}">
                        <a16:creationId xmlns:a16="http://schemas.microsoft.com/office/drawing/2014/main" id="{A9538353-5130-49A1-ABD7-E2751CBB420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545316" y="5309312"/>
                    <a:ext cx="2286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44" name="Straight Connector 143">
                  <a:extLst>
                    <a:ext uri="{FF2B5EF4-FFF2-40B4-BE49-F238E27FC236}">
                      <a16:creationId xmlns:a16="http://schemas.microsoft.com/office/drawing/2014/main" id="{D922C5E4-3C01-4D03-BF0E-54DBC2F9ED2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798370" y="17279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93405FA5-8D8B-456C-BA0E-2BEFFCEDB62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0706" y="3715084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D6F65058-554B-4CE7-93C5-E355D0784FF6}"/>
                </a:ext>
              </a:extLst>
            </p:cNvPr>
            <p:cNvSpPr/>
            <p:nvPr/>
          </p:nvSpPr>
          <p:spPr>
            <a:xfrm>
              <a:off x="4948977" y="2399141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AC5DC2F8-FBA9-4449-9CC4-7FCC803DB872}"/>
              </a:ext>
            </a:extLst>
          </p:cNvPr>
          <p:cNvGrpSpPr/>
          <p:nvPr/>
        </p:nvGrpSpPr>
        <p:grpSpPr>
          <a:xfrm>
            <a:off x="4216765" y="3507262"/>
            <a:ext cx="969477" cy="413341"/>
            <a:chOff x="4216765" y="3507262"/>
            <a:chExt cx="969477" cy="413341"/>
          </a:xfrm>
        </p:grpSpPr>
        <p:grpSp>
          <p:nvGrpSpPr>
            <p:cNvPr id="149" name="Group 148">
              <a:extLst>
                <a:ext uri="{FF2B5EF4-FFF2-40B4-BE49-F238E27FC236}">
                  <a16:creationId xmlns:a16="http://schemas.microsoft.com/office/drawing/2014/main" id="{7A073132-65BF-43A8-8A5E-8629483DC728}"/>
                </a:ext>
              </a:extLst>
            </p:cNvPr>
            <p:cNvGrpSpPr/>
            <p:nvPr/>
          </p:nvGrpSpPr>
          <p:grpSpPr>
            <a:xfrm>
              <a:off x="4216765" y="3507262"/>
              <a:ext cx="969477" cy="413341"/>
              <a:chOff x="4216765" y="3507262"/>
              <a:chExt cx="969477" cy="413341"/>
            </a:xfrm>
          </p:grpSpPr>
          <p:grpSp>
            <p:nvGrpSpPr>
              <p:cNvPr id="152" name="Group 151">
                <a:extLst>
                  <a:ext uri="{FF2B5EF4-FFF2-40B4-BE49-F238E27FC236}">
                    <a16:creationId xmlns:a16="http://schemas.microsoft.com/office/drawing/2014/main" id="{97B2F518-D00E-4536-8A92-C293237B79F5}"/>
                  </a:ext>
                </a:extLst>
              </p:cNvPr>
              <p:cNvGrpSpPr/>
              <p:nvPr/>
            </p:nvGrpSpPr>
            <p:grpSpPr>
              <a:xfrm>
                <a:off x="4216765" y="3507262"/>
                <a:ext cx="969477" cy="413341"/>
                <a:chOff x="3057493" y="1537262"/>
                <a:chExt cx="969477" cy="413341"/>
              </a:xfrm>
            </p:grpSpPr>
            <p:grpSp>
              <p:nvGrpSpPr>
                <p:cNvPr id="154" name="Group 153">
                  <a:extLst>
                    <a:ext uri="{FF2B5EF4-FFF2-40B4-BE49-F238E27FC236}">
                      <a16:creationId xmlns:a16="http://schemas.microsoft.com/office/drawing/2014/main" id="{E88C8E33-D019-4C91-B174-995844226778}"/>
                    </a:ext>
                  </a:extLst>
                </p:cNvPr>
                <p:cNvGrpSpPr/>
                <p:nvPr/>
              </p:nvGrpSpPr>
              <p:grpSpPr>
                <a:xfrm>
                  <a:off x="3057493" y="1537262"/>
                  <a:ext cx="740877" cy="413341"/>
                  <a:chOff x="6545316" y="5004375"/>
                  <a:chExt cx="740877" cy="413341"/>
                </a:xfrm>
              </p:grpSpPr>
              <p:sp>
                <p:nvSpPr>
                  <p:cNvPr id="156" name="Flowchart: Delay 155">
                    <a:extLst>
                      <a:ext uri="{FF2B5EF4-FFF2-40B4-BE49-F238E27FC236}">
                        <a16:creationId xmlns:a16="http://schemas.microsoft.com/office/drawing/2014/main" id="{9AE9DE0B-D181-45CE-8CF5-5B60CD3191FF}"/>
                      </a:ext>
                    </a:extLst>
                  </p:cNvPr>
                  <p:cNvSpPr/>
                  <p:nvPr/>
                </p:nvSpPr>
                <p:spPr>
                  <a:xfrm>
                    <a:off x="6781800" y="5004375"/>
                    <a:ext cx="504393" cy="413341"/>
                  </a:xfrm>
                  <a:prstGeom prst="flowChartDelay">
                    <a:avLst/>
                  </a:prstGeom>
                  <a:noFill/>
                  <a:ln w="381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57" name="Straight Connector 156">
                    <a:extLst>
                      <a:ext uri="{FF2B5EF4-FFF2-40B4-BE49-F238E27FC236}">
                        <a16:creationId xmlns:a16="http://schemas.microsoft.com/office/drawing/2014/main" id="{2D750CC4-38F6-4A22-8C75-521EEBABA0E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547452" y="5105400"/>
                    <a:ext cx="2286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Straight Connector 157">
                    <a:extLst>
                      <a:ext uri="{FF2B5EF4-FFF2-40B4-BE49-F238E27FC236}">
                        <a16:creationId xmlns:a16="http://schemas.microsoft.com/office/drawing/2014/main" id="{AE50E9E8-0C9F-4AD7-BD0E-650FB2B76F2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545316" y="5309312"/>
                    <a:ext cx="2286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55" name="Straight Connector 154">
                  <a:extLst>
                    <a:ext uri="{FF2B5EF4-FFF2-40B4-BE49-F238E27FC236}">
                      <a16:creationId xmlns:a16="http://schemas.microsoft.com/office/drawing/2014/main" id="{F2056B37-1EB5-4C0A-BD6A-1DDF26D0C30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798370" y="17279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E1E4C8BD-AC01-43EC-A9D6-6AFA3E6C625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0706" y="3715084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9C17E43A-8504-4450-BD0C-3AED1A5E5B2B}"/>
                </a:ext>
              </a:extLst>
            </p:cNvPr>
            <p:cNvSpPr/>
            <p:nvPr/>
          </p:nvSpPr>
          <p:spPr>
            <a:xfrm>
              <a:off x="4960412" y="3649321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DD38B8F2-3158-478D-9539-DF3B8864F4CB}"/>
              </a:ext>
            </a:extLst>
          </p:cNvPr>
          <p:cNvGrpSpPr/>
          <p:nvPr/>
        </p:nvGrpSpPr>
        <p:grpSpPr>
          <a:xfrm>
            <a:off x="4206116" y="4883300"/>
            <a:ext cx="969477" cy="413341"/>
            <a:chOff x="4206116" y="4883300"/>
            <a:chExt cx="969477" cy="413341"/>
          </a:xfrm>
        </p:grpSpPr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864B1F6B-F4CB-49A4-9C6C-CBA53E40664B}"/>
                </a:ext>
              </a:extLst>
            </p:cNvPr>
            <p:cNvGrpSpPr/>
            <p:nvPr/>
          </p:nvGrpSpPr>
          <p:grpSpPr>
            <a:xfrm>
              <a:off x="4206116" y="4883300"/>
              <a:ext cx="969477" cy="413341"/>
              <a:chOff x="4206116" y="4883300"/>
              <a:chExt cx="969477" cy="413341"/>
            </a:xfrm>
          </p:grpSpPr>
          <p:grpSp>
            <p:nvGrpSpPr>
              <p:cNvPr id="162" name="Group 161">
                <a:extLst>
                  <a:ext uri="{FF2B5EF4-FFF2-40B4-BE49-F238E27FC236}">
                    <a16:creationId xmlns:a16="http://schemas.microsoft.com/office/drawing/2014/main" id="{594C549C-1D04-4209-9DAC-404111CD96B8}"/>
                  </a:ext>
                </a:extLst>
              </p:cNvPr>
              <p:cNvGrpSpPr/>
              <p:nvPr/>
            </p:nvGrpSpPr>
            <p:grpSpPr>
              <a:xfrm>
                <a:off x="4206116" y="4883300"/>
                <a:ext cx="969477" cy="413341"/>
                <a:chOff x="3057493" y="1537262"/>
                <a:chExt cx="969477" cy="413341"/>
              </a:xfrm>
            </p:grpSpPr>
            <p:grpSp>
              <p:nvGrpSpPr>
                <p:cNvPr id="164" name="Group 163">
                  <a:extLst>
                    <a:ext uri="{FF2B5EF4-FFF2-40B4-BE49-F238E27FC236}">
                      <a16:creationId xmlns:a16="http://schemas.microsoft.com/office/drawing/2014/main" id="{8A36510C-1AED-4A1F-B893-FF4F3F07970C}"/>
                    </a:ext>
                  </a:extLst>
                </p:cNvPr>
                <p:cNvGrpSpPr/>
                <p:nvPr/>
              </p:nvGrpSpPr>
              <p:grpSpPr>
                <a:xfrm>
                  <a:off x="3057493" y="1537262"/>
                  <a:ext cx="740877" cy="413341"/>
                  <a:chOff x="6545316" y="5004375"/>
                  <a:chExt cx="740877" cy="413341"/>
                </a:xfrm>
              </p:grpSpPr>
              <p:sp>
                <p:nvSpPr>
                  <p:cNvPr id="166" name="Flowchart: Delay 165">
                    <a:extLst>
                      <a:ext uri="{FF2B5EF4-FFF2-40B4-BE49-F238E27FC236}">
                        <a16:creationId xmlns:a16="http://schemas.microsoft.com/office/drawing/2014/main" id="{FE95579B-6F07-44EF-AF24-96C715B3BAE3}"/>
                      </a:ext>
                    </a:extLst>
                  </p:cNvPr>
                  <p:cNvSpPr/>
                  <p:nvPr/>
                </p:nvSpPr>
                <p:spPr>
                  <a:xfrm>
                    <a:off x="6781800" y="5004375"/>
                    <a:ext cx="504393" cy="413341"/>
                  </a:xfrm>
                  <a:prstGeom prst="flowChartDelay">
                    <a:avLst/>
                  </a:prstGeom>
                  <a:noFill/>
                  <a:ln w="381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67" name="Straight Connector 166">
                    <a:extLst>
                      <a:ext uri="{FF2B5EF4-FFF2-40B4-BE49-F238E27FC236}">
                        <a16:creationId xmlns:a16="http://schemas.microsoft.com/office/drawing/2014/main" id="{3915CE69-77F4-4C06-9CD6-FBC10D1A80E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547452" y="5105400"/>
                    <a:ext cx="2286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8" name="Straight Connector 167">
                    <a:extLst>
                      <a:ext uri="{FF2B5EF4-FFF2-40B4-BE49-F238E27FC236}">
                        <a16:creationId xmlns:a16="http://schemas.microsoft.com/office/drawing/2014/main" id="{FBB19F3D-4577-4D29-B6BB-AD1F3F0668D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545316" y="5309312"/>
                    <a:ext cx="2286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65" name="Straight Connector 164">
                  <a:extLst>
                    <a:ext uri="{FF2B5EF4-FFF2-40B4-BE49-F238E27FC236}">
                      <a16:creationId xmlns:a16="http://schemas.microsoft.com/office/drawing/2014/main" id="{9ABA3ED2-F435-4506-808A-69D5538EB35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798370" y="17279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3" name="Straight Connector 162">
                <a:extLst>
                  <a:ext uri="{FF2B5EF4-FFF2-40B4-BE49-F238E27FC236}">
                    <a16:creationId xmlns:a16="http://schemas.microsoft.com/office/drawing/2014/main" id="{7F064E59-2A3A-4921-A987-1319C4D1F78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8590" y="5079929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08CC7984-5CAF-4233-88E7-4597AC2D8B2D}"/>
                </a:ext>
              </a:extLst>
            </p:cNvPr>
            <p:cNvSpPr/>
            <p:nvPr/>
          </p:nvSpPr>
          <p:spPr>
            <a:xfrm>
              <a:off x="4950934" y="5026128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9" name="Group 168">
            <a:extLst>
              <a:ext uri="{FF2B5EF4-FFF2-40B4-BE49-F238E27FC236}">
                <a16:creationId xmlns:a16="http://schemas.microsoft.com/office/drawing/2014/main" id="{B5DE7C90-DC8C-4076-9328-C344599C1311}"/>
              </a:ext>
            </a:extLst>
          </p:cNvPr>
          <p:cNvGrpSpPr/>
          <p:nvPr/>
        </p:nvGrpSpPr>
        <p:grpSpPr>
          <a:xfrm>
            <a:off x="6534253" y="3501891"/>
            <a:ext cx="1161947" cy="413341"/>
            <a:chOff x="4210057" y="2249745"/>
            <a:chExt cx="1161947" cy="413341"/>
          </a:xfrm>
        </p:grpSpPr>
        <p:grpSp>
          <p:nvGrpSpPr>
            <p:cNvPr id="170" name="Group 169">
              <a:extLst>
                <a:ext uri="{FF2B5EF4-FFF2-40B4-BE49-F238E27FC236}">
                  <a16:creationId xmlns:a16="http://schemas.microsoft.com/office/drawing/2014/main" id="{91DD1429-301F-4B5E-94DB-6CA52103E790}"/>
                </a:ext>
              </a:extLst>
            </p:cNvPr>
            <p:cNvGrpSpPr/>
            <p:nvPr/>
          </p:nvGrpSpPr>
          <p:grpSpPr>
            <a:xfrm>
              <a:off x="4210057" y="2249745"/>
              <a:ext cx="1161947" cy="413341"/>
              <a:chOff x="4216765" y="3507262"/>
              <a:chExt cx="1161947" cy="413341"/>
            </a:xfrm>
          </p:grpSpPr>
          <p:grpSp>
            <p:nvGrpSpPr>
              <p:cNvPr id="172" name="Group 171">
                <a:extLst>
                  <a:ext uri="{FF2B5EF4-FFF2-40B4-BE49-F238E27FC236}">
                    <a16:creationId xmlns:a16="http://schemas.microsoft.com/office/drawing/2014/main" id="{65BAEB67-83BA-4656-A22F-6E7B45BD4D39}"/>
                  </a:ext>
                </a:extLst>
              </p:cNvPr>
              <p:cNvGrpSpPr/>
              <p:nvPr/>
            </p:nvGrpSpPr>
            <p:grpSpPr>
              <a:xfrm>
                <a:off x="4216765" y="3507262"/>
                <a:ext cx="1161947" cy="413341"/>
                <a:chOff x="3057493" y="1537262"/>
                <a:chExt cx="1161947" cy="413341"/>
              </a:xfrm>
            </p:grpSpPr>
            <p:grpSp>
              <p:nvGrpSpPr>
                <p:cNvPr id="174" name="Group 173">
                  <a:extLst>
                    <a:ext uri="{FF2B5EF4-FFF2-40B4-BE49-F238E27FC236}">
                      <a16:creationId xmlns:a16="http://schemas.microsoft.com/office/drawing/2014/main" id="{E13DF57F-0594-47A0-A43B-372636ADB4F6}"/>
                    </a:ext>
                  </a:extLst>
                </p:cNvPr>
                <p:cNvGrpSpPr/>
                <p:nvPr/>
              </p:nvGrpSpPr>
              <p:grpSpPr>
                <a:xfrm>
                  <a:off x="3057493" y="1537262"/>
                  <a:ext cx="740877" cy="413341"/>
                  <a:chOff x="6545316" y="5004375"/>
                  <a:chExt cx="740877" cy="413341"/>
                </a:xfrm>
              </p:grpSpPr>
              <p:sp>
                <p:nvSpPr>
                  <p:cNvPr id="176" name="Flowchart: Delay 175">
                    <a:extLst>
                      <a:ext uri="{FF2B5EF4-FFF2-40B4-BE49-F238E27FC236}">
                        <a16:creationId xmlns:a16="http://schemas.microsoft.com/office/drawing/2014/main" id="{72AE0B9A-F267-4727-8E07-83BD04BF1C92}"/>
                      </a:ext>
                    </a:extLst>
                  </p:cNvPr>
                  <p:cNvSpPr/>
                  <p:nvPr/>
                </p:nvSpPr>
                <p:spPr>
                  <a:xfrm>
                    <a:off x="6781800" y="5004375"/>
                    <a:ext cx="504393" cy="413341"/>
                  </a:xfrm>
                  <a:prstGeom prst="flowChartDelay">
                    <a:avLst/>
                  </a:prstGeom>
                  <a:noFill/>
                  <a:ln w="381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77" name="Straight Connector 176">
                    <a:extLst>
                      <a:ext uri="{FF2B5EF4-FFF2-40B4-BE49-F238E27FC236}">
                        <a16:creationId xmlns:a16="http://schemas.microsoft.com/office/drawing/2014/main" id="{E00AF2FB-399B-46E2-BE0B-A914635113A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545316" y="5087390"/>
                    <a:ext cx="2286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8" name="Straight Connector 177">
                    <a:extLst>
                      <a:ext uri="{FF2B5EF4-FFF2-40B4-BE49-F238E27FC236}">
                        <a16:creationId xmlns:a16="http://schemas.microsoft.com/office/drawing/2014/main" id="{B99018CA-3386-40F1-9360-FA14731A270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545316" y="5309312"/>
                    <a:ext cx="2286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75" name="Straight Connector 174">
                  <a:extLst>
                    <a:ext uri="{FF2B5EF4-FFF2-40B4-BE49-F238E27FC236}">
                      <a16:creationId xmlns:a16="http://schemas.microsoft.com/office/drawing/2014/main" id="{FFFFC573-4D90-465C-8F3D-B3194CD0C44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798370" y="1727912"/>
                  <a:ext cx="42107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3" name="Straight Connector 172">
                <a:extLst>
                  <a:ext uri="{FF2B5EF4-FFF2-40B4-BE49-F238E27FC236}">
                    <a16:creationId xmlns:a16="http://schemas.microsoft.com/office/drawing/2014/main" id="{E0322B4D-26EF-46AD-A920-C75FF6E329E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16765" y="3704876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31051D35-26B1-41CE-B26E-C7F33B38B5D6}"/>
                </a:ext>
              </a:extLst>
            </p:cNvPr>
            <p:cNvSpPr/>
            <p:nvPr/>
          </p:nvSpPr>
          <p:spPr>
            <a:xfrm>
              <a:off x="4948977" y="2399141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9" name="TextBox 178">
            <a:extLst>
              <a:ext uri="{FF2B5EF4-FFF2-40B4-BE49-F238E27FC236}">
                <a16:creationId xmlns:a16="http://schemas.microsoft.com/office/drawing/2014/main" id="{DE49683E-EDA9-4E58-BDF2-A21712BF7E79}"/>
              </a:ext>
            </a:extLst>
          </p:cNvPr>
          <p:cNvSpPr txBox="1"/>
          <p:nvPr/>
        </p:nvSpPr>
        <p:spPr>
          <a:xfrm>
            <a:off x="7492189" y="3155183"/>
            <a:ext cx="872858" cy="338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output</a:t>
            </a:r>
            <a:endParaRPr lang="en-US" sz="1600" baseline="-25000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825207B4-FA58-FCCD-BA53-42D16340DB0D}"/>
              </a:ext>
            </a:extLst>
          </p:cNvPr>
          <p:cNvGrpSpPr/>
          <p:nvPr/>
        </p:nvGrpSpPr>
        <p:grpSpPr>
          <a:xfrm>
            <a:off x="3788769" y="1406326"/>
            <a:ext cx="4721146" cy="646331"/>
            <a:chOff x="3788769" y="1406326"/>
            <a:chExt cx="4721146" cy="646331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1E08B902-E9A8-9200-4A88-F4A633752725}"/>
                </a:ext>
              </a:extLst>
            </p:cNvPr>
            <p:cNvGrpSpPr/>
            <p:nvPr/>
          </p:nvGrpSpPr>
          <p:grpSpPr>
            <a:xfrm>
              <a:off x="3788769" y="1406326"/>
              <a:ext cx="4721146" cy="646331"/>
              <a:chOff x="3279854" y="5613007"/>
              <a:chExt cx="4721146" cy="646331"/>
            </a:xfrm>
          </p:grpSpPr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2AD034B7-D225-568D-752B-8E97E3D12929}"/>
                  </a:ext>
                </a:extLst>
              </p:cNvPr>
              <p:cNvGrpSpPr/>
              <p:nvPr/>
            </p:nvGrpSpPr>
            <p:grpSpPr>
              <a:xfrm>
                <a:off x="3279854" y="5613007"/>
                <a:ext cx="4721146" cy="646331"/>
                <a:chOff x="1789644" y="5599411"/>
                <a:chExt cx="4721146" cy="646331"/>
              </a:xfrm>
            </p:grpSpPr>
            <p:grpSp>
              <p:nvGrpSpPr>
                <p:cNvPr id="7" name="Group 6">
                  <a:extLst>
                    <a:ext uri="{FF2B5EF4-FFF2-40B4-BE49-F238E27FC236}">
                      <a16:creationId xmlns:a16="http://schemas.microsoft.com/office/drawing/2014/main" id="{9166D607-F463-8F46-0693-C1138FBE4E01}"/>
                    </a:ext>
                  </a:extLst>
                </p:cNvPr>
                <p:cNvGrpSpPr/>
                <p:nvPr/>
              </p:nvGrpSpPr>
              <p:grpSpPr>
                <a:xfrm>
                  <a:off x="1789644" y="5599411"/>
                  <a:ext cx="4721146" cy="646331"/>
                  <a:chOff x="1789644" y="4215740"/>
                  <a:chExt cx="4721146" cy="646331"/>
                </a:xfrm>
              </p:grpSpPr>
              <p:sp>
                <p:nvSpPr>
                  <p:cNvPr id="9" name="TextBox 8">
                    <a:extLst>
                      <a:ext uri="{FF2B5EF4-FFF2-40B4-BE49-F238E27FC236}">
                        <a16:creationId xmlns:a16="http://schemas.microsoft.com/office/drawing/2014/main" id="{05820F18-321D-6EBC-517C-182FA0570358}"/>
                      </a:ext>
                    </a:extLst>
                  </p:cNvPr>
                  <p:cNvSpPr txBox="1"/>
                  <p:nvPr/>
                </p:nvSpPr>
                <p:spPr>
                  <a:xfrm>
                    <a:off x="1789644" y="4215740"/>
                    <a:ext cx="4721146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3600" dirty="0"/>
                      <a:t>f =x</a:t>
                    </a:r>
                    <a:r>
                      <a:rPr lang="en-US" sz="3600" baseline="-25000" dirty="0"/>
                      <a:t>1</a:t>
                    </a:r>
                    <a:r>
                      <a:rPr lang="en-US" sz="3600" dirty="0"/>
                      <a:t>x</a:t>
                    </a:r>
                    <a:r>
                      <a:rPr lang="en-US" sz="3600" baseline="-25000" dirty="0"/>
                      <a:t>2</a:t>
                    </a:r>
                    <a:r>
                      <a:rPr lang="en-US" sz="3600" dirty="0"/>
                      <a:t>x</a:t>
                    </a:r>
                    <a:r>
                      <a:rPr lang="en-US" sz="3600" baseline="-25000" dirty="0"/>
                      <a:t>3 </a:t>
                    </a:r>
                    <a:r>
                      <a:rPr lang="en-US" sz="3600" dirty="0"/>
                      <a:t>* x</a:t>
                    </a:r>
                    <a:r>
                      <a:rPr lang="en-US" sz="3600" baseline="-25000" dirty="0"/>
                      <a:t>1</a:t>
                    </a:r>
                    <a:r>
                      <a:rPr lang="en-US" sz="3600" dirty="0"/>
                      <a:t>x</a:t>
                    </a:r>
                    <a:r>
                      <a:rPr lang="en-US" sz="3600" baseline="-25000" dirty="0"/>
                      <a:t>2</a:t>
                    </a:r>
                    <a:r>
                      <a:rPr lang="en-US" sz="3600" dirty="0"/>
                      <a:t>x</a:t>
                    </a:r>
                    <a:r>
                      <a:rPr lang="en-US" sz="3600" baseline="-25000" dirty="0"/>
                      <a:t>3 </a:t>
                    </a:r>
                    <a:r>
                      <a:rPr lang="en-US" sz="3600" dirty="0"/>
                      <a:t>* x</a:t>
                    </a:r>
                    <a:r>
                      <a:rPr lang="en-US" sz="3600" baseline="-25000" dirty="0"/>
                      <a:t>1</a:t>
                    </a:r>
                    <a:r>
                      <a:rPr lang="en-US" sz="3600" dirty="0"/>
                      <a:t>x</a:t>
                    </a:r>
                    <a:r>
                      <a:rPr lang="en-US" sz="3600" baseline="-25000" dirty="0"/>
                      <a:t>2</a:t>
                    </a:r>
                    <a:r>
                      <a:rPr lang="en-US" sz="3600" dirty="0"/>
                      <a:t>x</a:t>
                    </a:r>
                    <a:r>
                      <a:rPr lang="en-US" sz="3600" baseline="-25000" dirty="0"/>
                      <a:t>3</a:t>
                    </a:r>
                  </a:p>
                </p:txBody>
              </p:sp>
              <p:cxnSp>
                <p:nvCxnSpPr>
                  <p:cNvPr id="11" name="Straight Connector 10">
                    <a:extLst>
                      <a:ext uri="{FF2B5EF4-FFF2-40B4-BE49-F238E27FC236}">
                        <a16:creationId xmlns:a16="http://schemas.microsoft.com/office/drawing/2014/main" id="{552F028B-3C68-1653-B23B-66073AB01D61}"/>
                      </a:ext>
                    </a:extLst>
                  </p:cNvPr>
                  <p:cNvCxnSpPr/>
                  <p:nvPr/>
                </p:nvCxnSpPr>
                <p:spPr>
                  <a:xfrm>
                    <a:off x="2362584" y="4378195"/>
                    <a:ext cx="228600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" name="Straight Connector 7">
                  <a:extLst>
                    <a:ext uri="{FF2B5EF4-FFF2-40B4-BE49-F238E27FC236}">
                      <a16:creationId xmlns:a16="http://schemas.microsoft.com/office/drawing/2014/main" id="{F516EE70-8B5D-58B1-FF36-A9CD6B80DC78}"/>
                    </a:ext>
                  </a:extLst>
                </p:cNvPr>
                <p:cNvCxnSpPr/>
                <p:nvPr/>
              </p:nvCxnSpPr>
              <p:spPr>
                <a:xfrm>
                  <a:off x="3059756" y="5772883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E00F18A-3DF5-F3FF-7069-C095E1AAEB5B}"/>
                  </a:ext>
                </a:extLst>
              </p:cNvPr>
              <p:cNvCxnSpPr/>
              <p:nvPr/>
            </p:nvCxnSpPr>
            <p:spPr>
              <a:xfrm>
                <a:off x="6019800" y="5802217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0BFBAA8-8592-3F47-7525-755BF7CF173B}"/>
                </a:ext>
              </a:extLst>
            </p:cNvPr>
            <p:cNvCxnSpPr/>
            <p:nvPr/>
          </p:nvCxnSpPr>
          <p:spPr>
            <a:xfrm>
              <a:off x="4332730" y="1503059"/>
              <a:ext cx="10058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6009C3C-211A-32D4-DB82-ADDCE90FF21B}"/>
                </a:ext>
              </a:extLst>
            </p:cNvPr>
            <p:cNvCxnSpPr/>
            <p:nvPr/>
          </p:nvCxnSpPr>
          <p:spPr>
            <a:xfrm>
              <a:off x="5791200" y="1533539"/>
              <a:ext cx="10058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DEB3359-85C4-853E-9FF0-11CE1C49DD47}"/>
                </a:ext>
              </a:extLst>
            </p:cNvPr>
            <p:cNvCxnSpPr/>
            <p:nvPr/>
          </p:nvCxnSpPr>
          <p:spPr>
            <a:xfrm>
              <a:off x="7273173" y="1575216"/>
              <a:ext cx="10058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3A4717B-1EC2-A22E-D823-998D41305532}"/>
                </a:ext>
              </a:extLst>
            </p:cNvPr>
            <p:cNvCxnSpPr/>
            <p:nvPr/>
          </p:nvCxnSpPr>
          <p:spPr>
            <a:xfrm>
              <a:off x="4328298" y="1417638"/>
              <a:ext cx="39319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19757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47" grpId="0"/>
      <p:bldP spid="113" grpId="0" animBg="1"/>
      <p:bldP spid="114" grpId="0" animBg="1"/>
      <p:bldP spid="115" grpId="0" animBg="1"/>
      <p:bldP spid="116" grpId="0" animBg="1"/>
      <p:bldP spid="118" grpId="0" animBg="1"/>
      <p:bldP spid="12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2896E-796A-4CAD-987A-196C2B196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53F13-04B7-4B6E-A61A-79BF6BB290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029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804BD-4D2C-4B9D-A032-08FF665BF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2778" y="274638"/>
            <a:ext cx="6264021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Write the SOP formulation for this truth table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74038F-499C-47BB-BF48-0B3367252A40}"/>
              </a:ext>
            </a:extLst>
          </p:cNvPr>
          <p:cNvSpPr txBox="1"/>
          <p:nvPr/>
        </p:nvSpPr>
        <p:spPr>
          <a:xfrm>
            <a:off x="315468" y="1417638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D16B20D-E60B-4CAA-BEE4-D518BA6315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3230330"/>
              </p:ext>
            </p:extLst>
          </p:nvPr>
        </p:nvGraphicFramePr>
        <p:xfrm>
          <a:off x="457200" y="2086711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878310E-E151-4100-9D43-82DC402E0F1A}"/>
              </a:ext>
            </a:extLst>
          </p:cNvPr>
          <p:cNvSpPr txBox="1">
            <a:spLocks/>
          </p:cNvSpPr>
          <p:nvPr/>
        </p:nvSpPr>
        <p:spPr>
          <a:xfrm>
            <a:off x="2736380" y="2895600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Draw a circuit that implements the function using AND gates and an OR gate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72C7395-E0BE-4F8B-994D-F620C09B0B8D}"/>
              </a:ext>
            </a:extLst>
          </p:cNvPr>
          <p:cNvSpPr txBox="1">
            <a:spLocks/>
          </p:cNvSpPr>
          <p:nvPr/>
        </p:nvSpPr>
        <p:spPr>
          <a:xfrm>
            <a:off x="2744994" y="4267200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Draw a circuit that implements the function using only inverters and NAND gates</a:t>
            </a:r>
            <a:endParaRPr lang="en-US" sz="2800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7455DA9C-CA14-43AD-8F31-3D5C257B7C5B}"/>
              </a:ext>
            </a:extLst>
          </p:cNvPr>
          <p:cNvGrpSpPr/>
          <p:nvPr/>
        </p:nvGrpSpPr>
        <p:grpSpPr>
          <a:xfrm>
            <a:off x="2770394" y="3762180"/>
            <a:ext cx="1371563" cy="646331"/>
            <a:chOff x="1789644" y="4215740"/>
            <a:chExt cx="1371563" cy="646331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1B70AB60-AD54-4E1E-BEAB-866BA30A48FE}"/>
                </a:ext>
              </a:extLst>
            </p:cNvPr>
            <p:cNvSpPr txBox="1"/>
            <p:nvPr/>
          </p:nvSpPr>
          <p:spPr>
            <a:xfrm>
              <a:off x="1789644" y="4215740"/>
              <a:ext cx="137156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1</a:t>
              </a:r>
              <a:r>
                <a:rPr lang="en-US" sz="3600" dirty="0"/>
                <a:t>x</a:t>
              </a:r>
              <a:r>
                <a:rPr lang="en-US" sz="3600" baseline="-25000" dirty="0"/>
                <a:t>2</a:t>
              </a:r>
              <a:r>
                <a:rPr lang="en-US" sz="3600" dirty="0"/>
                <a:t>x</a:t>
              </a:r>
              <a:r>
                <a:rPr lang="en-US" sz="3600" baseline="-25000" dirty="0"/>
                <a:t>3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C4498D8-BB0A-4789-AB10-9CDAD5DAC7F7}"/>
                </a:ext>
              </a:extLst>
            </p:cNvPr>
            <p:cNvCxnSpPr/>
            <p:nvPr/>
          </p:nvCxnSpPr>
          <p:spPr>
            <a:xfrm>
              <a:off x="1865844" y="437819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08410270-B0C0-4B16-B0BD-65AD1B8845AD}"/>
              </a:ext>
            </a:extLst>
          </p:cNvPr>
          <p:cNvSpPr txBox="1"/>
          <p:nvPr/>
        </p:nvSpPr>
        <p:spPr>
          <a:xfrm>
            <a:off x="199473" y="252187"/>
            <a:ext cx="2339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Problem 1: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8375990-6FD8-4526-9C57-A074705AF280}"/>
              </a:ext>
            </a:extLst>
          </p:cNvPr>
          <p:cNvSpPr/>
          <p:nvPr/>
        </p:nvSpPr>
        <p:spPr>
          <a:xfrm>
            <a:off x="457200" y="3903490"/>
            <a:ext cx="2081573" cy="439910"/>
          </a:xfrm>
          <a:prstGeom prst="rect">
            <a:avLst/>
          </a:prstGeom>
          <a:solidFill>
            <a:srgbClr val="00B0F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CE759F1-431F-4235-BCBA-13F4F878A91D}"/>
              </a:ext>
            </a:extLst>
          </p:cNvPr>
          <p:cNvGrpSpPr/>
          <p:nvPr/>
        </p:nvGrpSpPr>
        <p:grpSpPr>
          <a:xfrm>
            <a:off x="4291880" y="6023815"/>
            <a:ext cx="4721146" cy="646331"/>
            <a:chOff x="1789644" y="5599411"/>
            <a:chExt cx="4721146" cy="64633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E4B173FD-72A3-4229-99EA-EBB66CB9FA2D}"/>
                </a:ext>
              </a:extLst>
            </p:cNvPr>
            <p:cNvGrpSpPr/>
            <p:nvPr/>
          </p:nvGrpSpPr>
          <p:grpSpPr>
            <a:xfrm>
              <a:off x="1789644" y="5599411"/>
              <a:ext cx="4721146" cy="646331"/>
              <a:chOff x="1789644" y="4215740"/>
              <a:chExt cx="4721146" cy="646331"/>
            </a:xfrm>
          </p:grpSpPr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043B076-824B-47D1-BCE2-1473C5115931}"/>
                  </a:ext>
                </a:extLst>
              </p:cNvPr>
              <p:cNvSpPr txBox="1"/>
              <p:nvPr/>
            </p:nvSpPr>
            <p:spPr>
              <a:xfrm>
                <a:off x="1789644" y="4215740"/>
                <a:ext cx="472114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f =x</a:t>
                </a:r>
                <a:r>
                  <a:rPr lang="en-US" sz="3600" baseline="-25000" dirty="0"/>
                  <a:t>1</a:t>
                </a:r>
                <a:r>
                  <a:rPr lang="en-US" sz="3600" dirty="0"/>
                  <a:t>x</a:t>
                </a:r>
                <a:r>
                  <a:rPr lang="en-US" sz="3600" baseline="-25000" dirty="0"/>
                  <a:t>2</a:t>
                </a:r>
                <a:r>
                  <a:rPr lang="en-US" sz="3600" dirty="0"/>
                  <a:t>x</a:t>
                </a:r>
                <a:r>
                  <a:rPr lang="en-US" sz="3600" baseline="-25000" dirty="0"/>
                  <a:t>3 </a:t>
                </a:r>
                <a:r>
                  <a:rPr lang="en-US" sz="3600" dirty="0"/>
                  <a:t>+ x</a:t>
                </a:r>
                <a:r>
                  <a:rPr lang="en-US" sz="3600" baseline="-25000" dirty="0"/>
                  <a:t>1</a:t>
                </a:r>
                <a:r>
                  <a:rPr lang="en-US" sz="3600" dirty="0"/>
                  <a:t>x</a:t>
                </a:r>
                <a:r>
                  <a:rPr lang="en-US" sz="3600" baseline="-25000" dirty="0"/>
                  <a:t>2</a:t>
                </a:r>
                <a:r>
                  <a:rPr lang="en-US" sz="3600" dirty="0"/>
                  <a:t>x</a:t>
                </a:r>
                <a:r>
                  <a:rPr lang="en-US" sz="3600" baseline="-25000" dirty="0"/>
                  <a:t>3 </a:t>
                </a:r>
                <a:r>
                  <a:rPr lang="en-US" sz="3600" dirty="0"/>
                  <a:t>+ x</a:t>
                </a:r>
                <a:r>
                  <a:rPr lang="en-US" sz="3600" baseline="-25000" dirty="0"/>
                  <a:t>1</a:t>
                </a:r>
                <a:r>
                  <a:rPr lang="en-US" sz="3600" dirty="0"/>
                  <a:t>x</a:t>
                </a:r>
                <a:r>
                  <a:rPr lang="en-US" sz="3600" baseline="-25000" dirty="0"/>
                  <a:t>2</a:t>
                </a:r>
                <a:r>
                  <a:rPr lang="en-US" sz="3600" dirty="0"/>
                  <a:t>x</a:t>
                </a:r>
                <a:r>
                  <a:rPr lang="en-US" sz="3600" baseline="-25000" dirty="0"/>
                  <a:t>3</a:t>
                </a:r>
              </a:p>
            </p:txBody>
          </p: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1D7D92E6-3F8B-4D8D-8D76-F691BEAFFF67}"/>
                  </a:ext>
                </a:extLst>
              </p:cNvPr>
              <p:cNvCxnSpPr/>
              <p:nvPr/>
            </p:nvCxnSpPr>
            <p:spPr>
              <a:xfrm>
                <a:off x="2362584" y="4378195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7756BDB-C235-4867-A607-4D9D321EC1DC}"/>
                </a:ext>
              </a:extLst>
            </p:cNvPr>
            <p:cNvCxnSpPr/>
            <p:nvPr/>
          </p:nvCxnSpPr>
          <p:spPr>
            <a:xfrm>
              <a:off x="4148590" y="5761866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01A78C8E-12AE-49BF-B304-41BBE9F360EE}"/>
              </a:ext>
            </a:extLst>
          </p:cNvPr>
          <p:cNvSpPr/>
          <p:nvPr/>
        </p:nvSpPr>
        <p:spPr>
          <a:xfrm>
            <a:off x="457200" y="4851137"/>
            <a:ext cx="2081573" cy="439910"/>
          </a:xfrm>
          <a:prstGeom prst="rect">
            <a:avLst/>
          </a:prstGeom>
          <a:solidFill>
            <a:srgbClr val="00B0F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D0AAAE1-1E4D-4616-A7A5-9B1EE2C39CCF}"/>
              </a:ext>
            </a:extLst>
          </p:cNvPr>
          <p:cNvGrpSpPr/>
          <p:nvPr/>
        </p:nvGrpSpPr>
        <p:grpSpPr>
          <a:xfrm>
            <a:off x="2755820" y="4948978"/>
            <a:ext cx="1371563" cy="646331"/>
            <a:chOff x="1789644" y="4215740"/>
            <a:chExt cx="1371563" cy="646331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6820BF1-1550-4F64-93E8-A63E28006242}"/>
                </a:ext>
              </a:extLst>
            </p:cNvPr>
            <p:cNvSpPr txBox="1"/>
            <p:nvPr/>
          </p:nvSpPr>
          <p:spPr>
            <a:xfrm>
              <a:off x="1789644" y="4215740"/>
              <a:ext cx="137156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1</a:t>
              </a:r>
              <a:r>
                <a:rPr lang="en-US" sz="3600" dirty="0"/>
                <a:t>x</a:t>
              </a:r>
              <a:r>
                <a:rPr lang="en-US" sz="3600" baseline="-25000" dirty="0"/>
                <a:t>2</a:t>
              </a:r>
              <a:r>
                <a:rPr lang="en-US" sz="3600" dirty="0"/>
                <a:t>x</a:t>
              </a:r>
              <a:r>
                <a:rPr lang="en-US" sz="3600" baseline="-25000" dirty="0"/>
                <a:t>3</a:t>
              </a: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AEB3B293-1B16-4F8F-83CA-BE2EF31F0CE6}"/>
                </a:ext>
              </a:extLst>
            </p:cNvPr>
            <p:cNvCxnSpPr/>
            <p:nvPr/>
          </p:nvCxnSpPr>
          <p:spPr>
            <a:xfrm>
              <a:off x="2214771" y="437819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ECC0B098-C90A-4C90-90C1-F4A2BA9E9192}"/>
              </a:ext>
            </a:extLst>
          </p:cNvPr>
          <p:cNvSpPr/>
          <p:nvPr/>
        </p:nvSpPr>
        <p:spPr>
          <a:xfrm>
            <a:off x="497174" y="5765446"/>
            <a:ext cx="2081573" cy="439910"/>
          </a:xfrm>
          <a:prstGeom prst="rect">
            <a:avLst/>
          </a:prstGeom>
          <a:solidFill>
            <a:srgbClr val="00B0F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931ED73-A086-4AB3-ACB4-98CC520652B3}"/>
              </a:ext>
            </a:extLst>
          </p:cNvPr>
          <p:cNvSpPr txBox="1"/>
          <p:nvPr/>
        </p:nvSpPr>
        <p:spPr>
          <a:xfrm>
            <a:off x="2720477" y="5617654"/>
            <a:ext cx="13715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x</a:t>
            </a:r>
            <a:r>
              <a:rPr lang="en-US" sz="3600" baseline="-25000" dirty="0"/>
              <a:t>1</a:t>
            </a:r>
            <a:r>
              <a:rPr lang="en-US" sz="3600" dirty="0"/>
              <a:t>x</a:t>
            </a:r>
            <a:r>
              <a:rPr lang="en-US" sz="3600" baseline="-25000" dirty="0"/>
              <a:t>2</a:t>
            </a:r>
            <a:r>
              <a:rPr lang="en-US" sz="3600" dirty="0"/>
              <a:t>x</a:t>
            </a:r>
            <a:r>
              <a:rPr lang="en-US" sz="3600" baseline="-250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781102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  <p:bldP spid="7" grpId="1"/>
      <p:bldP spid="3" grpId="0" animBg="1"/>
      <p:bldP spid="19" grpId="0" animBg="1"/>
      <p:bldP spid="23" grpId="0" animBg="1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71DD2-6846-4003-A3D7-300A4547D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sz="3600" dirty="0"/>
              <a:t>Finding Logical Networks from the Truth Table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4A240D01-CA6D-4CF2-AFAB-493108955BE2}"/>
              </a:ext>
            </a:extLst>
          </p:cNvPr>
          <p:cNvSpPr txBox="1">
            <a:spLocks/>
          </p:cNvSpPr>
          <p:nvPr/>
        </p:nvSpPr>
        <p:spPr>
          <a:xfrm>
            <a:off x="457200" y="1382524"/>
            <a:ext cx="2573547" cy="5375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/>
              <a:t>Sum of Products: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97FAE1F-746E-4DEA-A905-C5083C227616}"/>
              </a:ext>
            </a:extLst>
          </p:cNvPr>
          <p:cNvGrpSpPr/>
          <p:nvPr/>
        </p:nvGrpSpPr>
        <p:grpSpPr>
          <a:xfrm>
            <a:off x="1915337" y="2133566"/>
            <a:ext cx="605275" cy="440921"/>
            <a:chOff x="2438073" y="3230060"/>
            <a:chExt cx="605275" cy="440921"/>
          </a:xfrm>
        </p:grpSpPr>
        <p:sp>
          <p:nvSpPr>
            <p:cNvPr id="104" name="Isosceles Triangle 103">
              <a:extLst>
                <a:ext uri="{FF2B5EF4-FFF2-40B4-BE49-F238E27FC236}">
                  <a16:creationId xmlns:a16="http://schemas.microsoft.com/office/drawing/2014/main" id="{59B44737-6F40-448D-94CF-9201289877C7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F3108032-7558-4188-832F-0EA9C4E4BDD1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111B25AC-9221-494F-9360-404E4CA47BA2}"/>
              </a:ext>
            </a:extLst>
          </p:cNvPr>
          <p:cNvGrpSpPr/>
          <p:nvPr/>
        </p:nvGrpSpPr>
        <p:grpSpPr>
          <a:xfrm>
            <a:off x="1917687" y="4075359"/>
            <a:ext cx="605275" cy="440921"/>
            <a:chOff x="2438073" y="3230060"/>
            <a:chExt cx="605275" cy="440921"/>
          </a:xfrm>
        </p:grpSpPr>
        <p:sp>
          <p:nvSpPr>
            <p:cNvPr id="108" name="Isosceles Triangle 107">
              <a:extLst>
                <a:ext uri="{FF2B5EF4-FFF2-40B4-BE49-F238E27FC236}">
                  <a16:creationId xmlns:a16="http://schemas.microsoft.com/office/drawing/2014/main" id="{FDD826B6-F350-4F8E-B950-140E626F44A1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F5080916-9821-433D-8513-25E73A5617B9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0" name="TextBox 149">
            <a:extLst>
              <a:ext uri="{FF2B5EF4-FFF2-40B4-BE49-F238E27FC236}">
                <a16:creationId xmlns:a16="http://schemas.microsoft.com/office/drawing/2014/main" id="{BF4711D5-B9F8-419E-940D-07445681FF98}"/>
              </a:ext>
            </a:extLst>
          </p:cNvPr>
          <p:cNvSpPr txBox="1"/>
          <p:nvPr/>
        </p:nvSpPr>
        <p:spPr>
          <a:xfrm>
            <a:off x="304800" y="2058382"/>
            <a:ext cx="1101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input variables</a:t>
            </a:r>
            <a:endParaRPr lang="en-US" sz="1600" baseline="-250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5FE0E35-C88A-4486-9804-1C26BF7996EE}"/>
              </a:ext>
            </a:extLst>
          </p:cNvPr>
          <p:cNvGrpSpPr/>
          <p:nvPr/>
        </p:nvGrpSpPr>
        <p:grpSpPr>
          <a:xfrm>
            <a:off x="6382509" y="3409519"/>
            <a:ext cx="2094821" cy="576042"/>
            <a:chOff x="5988527" y="2215019"/>
            <a:chExt cx="2094821" cy="576042"/>
          </a:xfrm>
        </p:grpSpPr>
        <p:pic>
          <p:nvPicPr>
            <p:cNvPr id="82" name="Picture 81">
              <a:extLst>
                <a:ext uri="{FF2B5EF4-FFF2-40B4-BE49-F238E27FC236}">
                  <a16:creationId xmlns:a16="http://schemas.microsoft.com/office/drawing/2014/main" id="{9A6C96D8-E6C0-4F62-B3B4-C6A7A5E5B17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88527" y="2215019"/>
              <a:ext cx="1131325" cy="576042"/>
            </a:xfrm>
            <a:prstGeom prst="rect">
              <a:avLst/>
            </a:prstGeom>
          </p:spPr>
        </p:pic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B101CA60-AF6E-4CF4-B966-A1529CE5BB61}"/>
                </a:ext>
              </a:extLst>
            </p:cNvPr>
            <p:cNvCxnSpPr/>
            <p:nvPr/>
          </p:nvCxnSpPr>
          <p:spPr>
            <a:xfrm>
              <a:off x="6015230" y="2503040"/>
              <a:ext cx="2743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9786A5CE-A23C-4BED-BC57-6AE199D1F615}"/>
                </a:ext>
              </a:extLst>
            </p:cNvPr>
            <p:cNvSpPr txBox="1"/>
            <p:nvPr/>
          </p:nvSpPr>
          <p:spPr>
            <a:xfrm>
              <a:off x="7210490" y="2301640"/>
              <a:ext cx="872858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output</a:t>
              </a:r>
              <a:endParaRPr lang="en-US" sz="1600" baseline="-25000" dirty="0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9C2DDB25-ECAE-495B-881D-E626D0B9F879}"/>
              </a:ext>
            </a:extLst>
          </p:cNvPr>
          <p:cNvGrpSpPr/>
          <p:nvPr/>
        </p:nvGrpSpPr>
        <p:grpSpPr>
          <a:xfrm>
            <a:off x="4206116" y="4883300"/>
            <a:ext cx="969477" cy="413341"/>
            <a:chOff x="4206116" y="4883300"/>
            <a:chExt cx="969477" cy="413341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14EA84FB-4840-4196-A6F4-3FCC9CFF837F}"/>
                </a:ext>
              </a:extLst>
            </p:cNvPr>
            <p:cNvGrpSpPr/>
            <p:nvPr/>
          </p:nvGrpSpPr>
          <p:grpSpPr>
            <a:xfrm>
              <a:off x="4206116" y="4883300"/>
              <a:ext cx="969477" cy="413341"/>
              <a:chOff x="3057493" y="1537262"/>
              <a:chExt cx="969477" cy="413341"/>
            </a:xfrm>
          </p:grpSpPr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8D4F834E-1E45-4FCD-8353-9DE55704AFB8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85" name="Flowchart: Delay 84">
                  <a:extLst>
                    <a:ext uri="{FF2B5EF4-FFF2-40B4-BE49-F238E27FC236}">
                      <a16:creationId xmlns:a16="http://schemas.microsoft.com/office/drawing/2014/main" id="{DAFCCC9E-6CB4-46CF-A35C-9FD250EC98D8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6" name="Straight Connector 85">
                  <a:extLst>
                    <a:ext uri="{FF2B5EF4-FFF2-40B4-BE49-F238E27FC236}">
                      <a16:creationId xmlns:a16="http://schemas.microsoft.com/office/drawing/2014/main" id="{2F32F6EF-25C6-4FEC-9AE3-988F53FE628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ED495AB2-8B12-45DB-B11D-B16C0C9EFF4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BCD2E591-748E-44FD-93C4-EFCA7D9476F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0855FFA-A112-4771-99A6-F4E53BDA39D8}"/>
                </a:ext>
              </a:extLst>
            </p:cNvPr>
            <p:cNvCxnSpPr>
              <a:cxnSpLocks/>
            </p:cNvCxnSpPr>
            <p:nvPr/>
          </p:nvCxnSpPr>
          <p:spPr>
            <a:xfrm>
              <a:off x="4228590" y="5079929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72BC43BE-4AE3-41A1-9207-A786DFE1546C}"/>
              </a:ext>
            </a:extLst>
          </p:cNvPr>
          <p:cNvSpPr txBox="1"/>
          <p:nvPr/>
        </p:nvSpPr>
        <p:spPr>
          <a:xfrm>
            <a:off x="533401" y="5576774"/>
            <a:ext cx="2415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Problem 1: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197001C-17AB-47CE-8E2C-C3E3934B5B27}"/>
              </a:ext>
            </a:extLst>
          </p:cNvPr>
          <p:cNvGrpSpPr/>
          <p:nvPr/>
        </p:nvGrpSpPr>
        <p:grpSpPr>
          <a:xfrm>
            <a:off x="4216765" y="3507262"/>
            <a:ext cx="969477" cy="413341"/>
            <a:chOff x="4216765" y="3507262"/>
            <a:chExt cx="969477" cy="413341"/>
          </a:xfrm>
        </p:grpSpPr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2F158193-A5AB-4072-B295-BD9E4EE7FFFE}"/>
                </a:ext>
              </a:extLst>
            </p:cNvPr>
            <p:cNvGrpSpPr/>
            <p:nvPr/>
          </p:nvGrpSpPr>
          <p:grpSpPr>
            <a:xfrm>
              <a:off x="4216765" y="3507262"/>
              <a:ext cx="969477" cy="413341"/>
              <a:chOff x="3057493" y="1537262"/>
              <a:chExt cx="969477" cy="413341"/>
            </a:xfrm>
          </p:grpSpPr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BD1D4671-57DB-4354-8864-84FA9DEACFAF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75" name="Flowchart: Delay 74">
                  <a:extLst>
                    <a:ext uri="{FF2B5EF4-FFF2-40B4-BE49-F238E27FC236}">
                      <a16:creationId xmlns:a16="http://schemas.microsoft.com/office/drawing/2014/main" id="{0AA7FB43-AC4D-4513-8FC4-2EB7FE71C909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4FE803E0-DF1E-4379-B5C4-7AA2BEA813D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6860AF41-E35A-45F4-A2DF-51FE1D8D061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6B8AC586-069B-4009-A211-D53EF81B853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53534CEE-1042-4683-A8D4-285FDF1846AF}"/>
                </a:ext>
              </a:extLst>
            </p:cNvPr>
            <p:cNvCxnSpPr>
              <a:cxnSpLocks/>
            </p:cNvCxnSpPr>
            <p:nvPr/>
          </p:nvCxnSpPr>
          <p:spPr>
            <a:xfrm>
              <a:off x="4220706" y="3715084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0419158B-750B-4D82-9F87-B4F2CD635A1D}"/>
              </a:ext>
            </a:extLst>
          </p:cNvPr>
          <p:cNvGrpSpPr/>
          <p:nvPr/>
        </p:nvGrpSpPr>
        <p:grpSpPr>
          <a:xfrm>
            <a:off x="4210057" y="2249745"/>
            <a:ext cx="969477" cy="413341"/>
            <a:chOff x="4216765" y="3507262"/>
            <a:chExt cx="969477" cy="413341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CC890CD4-A715-4C3F-A195-E5BE83D9CB57}"/>
                </a:ext>
              </a:extLst>
            </p:cNvPr>
            <p:cNvGrpSpPr/>
            <p:nvPr/>
          </p:nvGrpSpPr>
          <p:grpSpPr>
            <a:xfrm>
              <a:off x="4216765" y="3507262"/>
              <a:ext cx="969477" cy="413341"/>
              <a:chOff x="3057493" y="1537262"/>
              <a:chExt cx="969477" cy="413341"/>
            </a:xfrm>
          </p:grpSpPr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68837E39-3280-4C99-AD72-ADB76D99398F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95" name="Flowchart: Delay 94">
                  <a:extLst>
                    <a:ext uri="{FF2B5EF4-FFF2-40B4-BE49-F238E27FC236}">
                      <a16:creationId xmlns:a16="http://schemas.microsoft.com/office/drawing/2014/main" id="{432EBC98-CC1F-407B-A63E-B516A1E517F5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4E9B7D14-29A1-47FF-B9AB-DD57805A9D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108AD0C1-665D-4C7E-AFB3-BC911D08478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48AFD1FB-6EF0-4496-9877-9976F7EFA0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62F8C00B-FD41-4E93-BE93-A5037D30FC80}"/>
                </a:ext>
              </a:extLst>
            </p:cNvPr>
            <p:cNvCxnSpPr>
              <a:cxnSpLocks/>
            </p:cNvCxnSpPr>
            <p:nvPr/>
          </p:nvCxnSpPr>
          <p:spPr>
            <a:xfrm>
              <a:off x="4220706" y="3715084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93E04252-9006-4801-A439-6245B32EACFF}"/>
              </a:ext>
            </a:extLst>
          </p:cNvPr>
          <p:cNvSpPr txBox="1"/>
          <p:nvPr/>
        </p:nvSpPr>
        <p:spPr>
          <a:xfrm>
            <a:off x="356278" y="2782488"/>
            <a:ext cx="49502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x</a:t>
            </a:r>
            <a:r>
              <a:rPr lang="en-US" sz="3600" baseline="-25000" dirty="0"/>
              <a:t>1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9EA034D-EFAF-4AC0-BA3C-5D3F33ED4177}"/>
              </a:ext>
            </a:extLst>
          </p:cNvPr>
          <p:cNvSpPr txBox="1"/>
          <p:nvPr/>
        </p:nvSpPr>
        <p:spPr>
          <a:xfrm>
            <a:off x="361582" y="3431563"/>
            <a:ext cx="391938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x</a:t>
            </a:r>
            <a:r>
              <a:rPr lang="en-US" sz="3600" baseline="-25000" dirty="0"/>
              <a:t>3</a:t>
            </a:r>
            <a:r>
              <a:rPr lang="en-US" sz="3600" dirty="0"/>
              <a:t> </a:t>
            </a:r>
            <a:endParaRPr lang="en-US" sz="3600" baseline="-250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E0BD112-E3E8-4E66-BDD0-ED82BEA4E2B8}"/>
              </a:ext>
            </a:extLst>
          </p:cNvPr>
          <p:cNvSpPr txBox="1"/>
          <p:nvPr/>
        </p:nvSpPr>
        <p:spPr>
          <a:xfrm>
            <a:off x="354075" y="4883300"/>
            <a:ext cx="384922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x</a:t>
            </a:r>
            <a:r>
              <a:rPr lang="en-US" sz="3600" baseline="-25000" dirty="0"/>
              <a:t>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5FC6469-CCB1-4047-AAC3-2706F1424200}"/>
              </a:ext>
            </a:extLst>
          </p:cNvPr>
          <p:cNvCxnSpPr>
            <a:cxnSpLocks/>
          </p:cNvCxnSpPr>
          <p:nvPr/>
        </p:nvCxnSpPr>
        <p:spPr>
          <a:xfrm flipH="1">
            <a:off x="723900" y="3124961"/>
            <a:ext cx="255595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959DA6F9-334B-4791-9627-66F544F6B65F}"/>
              </a:ext>
            </a:extLst>
          </p:cNvPr>
          <p:cNvCxnSpPr>
            <a:cxnSpLocks/>
            <a:stCxn id="104" idx="3"/>
          </p:cNvCxnSpPr>
          <p:nvPr/>
        </p:nvCxnSpPr>
        <p:spPr>
          <a:xfrm flipH="1">
            <a:off x="1514773" y="2354028"/>
            <a:ext cx="40056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42DB8-8816-4200-848B-57999F19BCA4}"/>
              </a:ext>
            </a:extLst>
          </p:cNvPr>
          <p:cNvCxnSpPr>
            <a:cxnSpLocks/>
          </p:cNvCxnSpPr>
          <p:nvPr/>
        </p:nvCxnSpPr>
        <p:spPr>
          <a:xfrm flipH="1" flipV="1">
            <a:off x="1510246" y="2350769"/>
            <a:ext cx="0" cy="774192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FC8133BB-9CE9-488A-8548-8F1A63A656F4}"/>
              </a:ext>
            </a:extLst>
          </p:cNvPr>
          <p:cNvCxnSpPr>
            <a:cxnSpLocks/>
          </p:cNvCxnSpPr>
          <p:nvPr/>
        </p:nvCxnSpPr>
        <p:spPr>
          <a:xfrm flipH="1">
            <a:off x="2512664" y="2350769"/>
            <a:ext cx="436236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FF61DE26-BB70-4B18-9BC8-BA56EF27B074}"/>
              </a:ext>
            </a:extLst>
          </p:cNvPr>
          <p:cNvCxnSpPr>
            <a:cxnSpLocks/>
          </p:cNvCxnSpPr>
          <p:nvPr/>
        </p:nvCxnSpPr>
        <p:spPr>
          <a:xfrm flipH="1">
            <a:off x="691360" y="3713932"/>
            <a:ext cx="2142315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B0AB7529-F5ED-4A80-81A2-5D98B35B31E1}"/>
              </a:ext>
            </a:extLst>
          </p:cNvPr>
          <p:cNvCxnSpPr>
            <a:cxnSpLocks/>
          </p:cNvCxnSpPr>
          <p:nvPr/>
        </p:nvCxnSpPr>
        <p:spPr>
          <a:xfrm flipH="1">
            <a:off x="766100" y="5186149"/>
            <a:ext cx="24765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B5F38C95-CD20-4211-B93C-7015EB118AB8}"/>
              </a:ext>
            </a:extLst>
          </p:cNvPr>
          <p:cNvCxnSpPr>
            <a:cxnSpLocks/>
          </p:cNvCxnSpPr>
          <p:nvPr/>
        </p:nvCxnSpPr>
        <p:spPr>
          <a:xfrm flipH="1">
            <a:off x="1510246" y="4299113"/>
            <a:ext cx="400564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EDB5F41B-D378-442F-8331-60A3102AEEB2}"/>
              </a:ext>
            </a:extLst>
          </p:cNvPr>
          <p:cNvCxnSpPr>
            <a:cxnSpLocks/>
          </p:cNvCxnSpPr>
          <p:nvPr/>
        </p:nvCxnSpPr>
        <p:spPr>
          <a:xfrm flipH="1" flipV="1">
            <a:off x="1517124" y="4275380"/>
            <a:ext cx="2149" cy="90868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03549A9B-E995-48AF-929C-45488DB6E94B}"/>
              </a:ext>
            </a:extLst>
          </p:cNvPr>
          <p:cNvCxnSpPr>
            <a:cxnSpLocks/>
          </p:cNvCxnSpPr>
          <p:nvPr/>
        </p:nvCxnSpPr>
        <p:spPr>
          <a:xfrm flipH="1" flipV="1">
            <a:off x="2522962" y="4295820"/>
            <a:ext cx="943396" cy="3293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C7EAD6E-C52C-4B70-8C04-52064A0202A0}"/>
              </a:ext>
            </a:extLst>
          </p:cNvPr>
          <p:cNvGrpSpPr/>
          <p:nvPr/>
        </p:nvGrpSpPr>
        <p:grpSpPr>
          <a:xfrm>
            <a:off x="2513725" y="1770497"/>
            <a:ext cx="514318" cy="553998"/>
            <a:chOff x="2604550" y="2153205"/>
            <a:chExt cx="514318" cy="553998"/>
          </a:xfrm>
        </p:grpSpPr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340F91DB-C10A-4B7E-B111-2F363BB9211C}"/>
                </a:ext>
              </a:extLst>
            </p:cNvPr>
            <p:cNvSpPr txBox="1"/>
            <p:nvPr/>
          </p:nvSpPr>
          <p:spPr>
            <a:xfrm>
              <a:off x="2623843" y="2153205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1</a:t>
              </a:r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0E173198-B0B2-41E1-A0CE-57E9849E49CC}"/>
                </a:ext>
              </a:extLst>
            </p:cNvPr>
            <p:cNvCxnSpPr/>
            <p:nvPr/>
          </p:nvCxnSpPr>
          <p:spPr>
            <a:xfrm>
              <a:off x="2604550" y="230662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856295BD-0206-40F9-8146-5E02790E2FB2}"/>
              </a:ext>
            </a:extLst>
          </p:cNvPr>
          <p:cNvGrpSpPr/>
          <p:nvPr/>
        </p:nvGrpSpPr>
        <p:grpSpPr>
          <a:xfrm>
            <a:off x="2450846" y="3736145"/>
            <a:ext cx="504221" cy="553998"/>
            <a:chOff x="2604550" y="2175543"/>
            <a:chExt cx="504221" cy="553998"/>
          </a:xfrm>
        </p:grpSpPr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89344B88-9677-4C66-B9F6-ABA0F3C0F202}"/>
                </a:ext>
              </a:extLst>
            </p:cNvPr>
            <p:cNvSpPr txBox="1"/>
            <p:nvPr/>
          </p:nvSpPr>
          <p:spPr>
            <a:xfrm>
              <a:off x="2613746" y="2175543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2</a:t>
              </a:r>
            </a:p>
          </p:txBody>
        </p: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296764C8-CBB6-49CB-9562-D1BF2B150742}"/>
                </a:ext>
              </a:extLst>
            </p:cNvPr>
            <p:cNvCxnSpPr/>
            <p:nvPr/>
          </p:nvCxnSpPr>
          <p:spPr>
            <a:xfrm>
              <a:off x="2604550" y="230662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5231BA64-9E73-4C3F-81E4-C3D05582ACE7}"/>
              </a:ext>
            </a:extLst>
          </p:cNvPr>
          <p:cNvCxnSpPr>
            <a:cxnSpLocks/>
          </p:cNvCxnSpPr>
          <p:nvPr/>
        </p:nvCxnSpPr>
        <p:spPr>
          <a:xfrm flipH="1">
            <a:off x="2612372" y="2350769"/>
            <a:ext cx="1715926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42802BB2-35E7-4A8E-8C10-5CFC2F559BC0}"/>
              </a:ext>
            </a:extLst>
          </p:cNvPr>
          <p:cNvCxnSpPr>
            <a:cxnSpLocks/>
          </p:cNvCxnSpPr>
          <p:nvPr/>
        </p:nvCxnSpPr>
        <p:spPr>
          <a:xfrm flipH="1">
            <a:off x="2730782" y="2456415"/>
            <a:ext cx="1745393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76CF016F-E1E6-4934-9A43-8AF3984C0093}"/>
              </a:ext>
            </a:extLst>
          </p:cNvPr>
          <p:cNvCxnSpPr>
            <a:cxnSpLocks/>
          </p:cNvCxnSpPr>
          <p:nvPr/>
        </p:nvCxnSpPr>
        <p:spPr>
          <a:xfrm flipH="1" flipV="1">
            <a:off x="2739523" y="2440394"/>
            <a:ext cx="0" cy="128016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17D63D77-DEE2-4444-8C1C-59A8EDD05165}"/>
              </a:ext>
            </a:extLst>
          </p:cNvPr>
          <p:cNvCxnSpPr>
            <a:cxnSpLocks/>
          </p:cNvCxnSpPr>
          <p:nvPr/>
        </p:nvCxnSpPr>
        <p:spPr>
          <a:xfrm flipH="1">
            <a:off x="2923526" y="2555080"/>
            <a:ext cx="1480729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7CE9CBE1-89C3-4F7E-896D-C74190C613CB}"/>
              </a:ext>
            </a:extLst>
          </p:cNvPr>
          <p:cNvCxnSpPr>
            <a:cxnSpLocks/>
          </p:cNvCxnSpPr>
          <p:nvPr/>
        </p:nvCxnSpPr>
        <p:spPr>
          <a:xfrm flipH="1" flipV="1">
            <a:off x="2929375" y="2554684"/>
            <a:ext cx="0" cy="262937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3F1CDC94-5BAE-47E2-A097-4C4EC9FFE06A}"/>
              </a:ext>
            </a:extLst>
          </p:cNvPr>
          <p:cNvCxnSpPr>
            <a:cxnSpLocks/>
          </p:cNvCxnSpPr>
          <p:nvPr/>
        </p:nvCxnSpPr>
        <p:spPr>
          <a:xfrm flipH="1">
            <a:off x="2129242" y="3713932"/>
            <a:ext cx="2142315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120548CE-5396-441F-AB4D-3A0E9DBD7D45}"/>
              </a:ext>
            </a:extLst>
          </p:cNvPr>
          <p:cNvCxnSpPr>
            <a:cxnSpLocks/>
          </p:cNvCxnSpPr>
          <p:nvPr/>
        </p:nvCxnSpPr>
        <p:spPr>
          <a:xfrm flipH="1">
            <a:off x="3279854" y="3601123"/>
            <a:ext cx="1124402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DA0CF992-F0AF-4B37-9678-7D743144828D}"/>
              </a:ext>
            </a:extLst>
          </p:cNvPr>
          <p:cNvCxnSpPr>
            <a:cxnSpLocks/>
          </p:cNvCxnSpPr>
          <p:nvPr/>
        </p:nvCxnSpPr>
        <p:spPr>
          <a:xfrm flipV="1">
            <a:off x="3282282" y="3124961"/>
            <a:ext cx="0" cy="48332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8FA39AAB-061E-4B66-926B-AE12CD39CE5E}"/>
              </a:ext>
            </a:extLst>
          </p:cNvPr>
          <p:cNvCxnSpPr>
            <a:cxnSpLocks/>
          </p:cNvCxnSpPr>
          <p:nvPr/>
        </p:nvCxnSpPr>
        <p:spPr>
          <a:xfrm flipH="1">
            <a:off x="1957000" y="5186149"/>
            <a:ext cx="24765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6CCBF9B9-A980-4072-A213-4C8189D1CB5B}"/>
              </a:ext>
            </a:extLst>
          </p:cNvPr>
          <p:cNvCxnSpPr>
            <a:cxnSpLocks/>
          </p:cNvCxnSpPr>
          <p:nvPr/>
        </p:nvCxnSpPr>
        <p:spPr>
          <a:xfrm flipH="1">
            <a:off x="3451494" y="3812199"/>
            <a:ext cx="906038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F3CB2016-F9C3-491D-B564-80C03B2F4461}"/>
              </a:ext>
            </a:extLst>
          </p:cNvPr>
          <p:cNvCxnSpPr>
            <a:cxnSpLocks/>
          </p:cNvCxnSpPr>
          <p:nvPr/>
        </p:nvCxnSpPr>
        <p:spPr>
          <a:xfrm flipV="1">
            <a:off x="3466358" y="3807203"/>
            <a:ext cx="0" cy="483327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Oval 112">
            <a:extLst>
              <a:ext uri="{FF2B5EF4-FFF2-40B4-BE49-F238E27FC236}">
                <a16:creationId xmlns:a16="http://schemas.microsoft.com/office/drawing/2014/main" id="{A1904259-2B61-403B-BD9C-11FBED2DD34F}"/>
              </a:ext>
            </a:extLst>
          </p:cNvPr>
          <p:cNvSpPr/>
          <p:nvPr/>
        </p:nvSpPr>
        <p:spPr>
          <a:xfrm>
            <a:off x="1465941" y="3074809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CB642549-111E-480B-AA9D-E59E799AE77F}"/>
              </a:ext>
            </a:extLst>
          </p:cNvPr>
          <p:cNvSpPr/>
          <p:nvPr/>
        </p:nvSpPr>
        <p:spPr>
          <a:xfrm>
            <a:off x="2693803" y="3672877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A78C396E-76ED-4845-BE77-CF228F26A6C9}"/>
              </a:ext>
            </a:extLst>
          </p:cNvPr>
          <p:cNvSpPr/>
          <p:nvPr/>
        </p:nvSpPr>
        <p:spPr>
          <a:xfrm>
            <a:off x="1473759" y="5139386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4D68E653-3843-4465-A254-F250F7D8589A}"/>
              </a:ext>
            </a:extLst>
          </p:cNvPr>
          <p:cNvSpPr/>
          <p:nvPr/>
        </p:nvSpPr>
        <p:spPr>
          <a:xfrm>
            <a:off x="2878419" y="5126355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76154A93-E6A5-4874-9EB3-7E05CE301692}"/>
              </a:ext>
            </a:extLst>
          </p:cNvPr>
          <p:cNvCxnSpPr>
            <a:cxnSpLocks/>
          </p:cNvCxnSpPr>
          <p:nvPr/>
        </p:nvCxnSpPr>
        <p:spPr>
          <a:xfrm flipV="1">
            <a:off x="3279854" y="3149931"/>
            <a:ext cx="0" cy="1850856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Oval 117">
            <a:extLst>
              <a:ext uri="{FF2B5EF4-FFF2-40B4-BE49-F238E27FC236}">
                <a16:creationId xmlns:a16="http://schemas.microsoft.com/office/drawing/2014/main" id="{7987906E-3B27-4CD8-8BD2-C6347FBF7160}"/>
              </a:ext>
            </a:extLst>
          </p:cNvPr>
          <p:cNvSpPr/>
          <p:nvPr/>
        </p:nvSpPr>
        <p:spPr>
          <a:xfrm>
            <a:off x="3230192" y="3539186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392085E5-A742-48AD-B2D2-D977435872BB}"/>
              </a:ext>
            </a:extLst>
          </p:cNvPr>
          <p:cNvCxnSpPr>
            <a:cxnSpLocks/>
          </p:cNvCxnSpPr>
          <p:nvPr/>
        </p:nvCxnSpPr>
        <p:spPr>
          <a:xfrm flipH="1">
            <a:off x="3270887" y="4984325"/>
            <a:ext cx="1142335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A8EAF157-388D-4991-A6DE-2A013F638590}"/>
              </a:ext>
            </a:extLst>
          </p:cNvPr>
          <p:cNvCxnSpPr>
            <a:cxnSpLocks/>
          </p:cNvCxnSpPr>
          <p:nvPr/>
        </p:nvCxnSpPr>
        <p:spPr>
          <a:xfrm flipH="1" flipV="1">
            <a:off x="3108008" y="3726498"/>
            <a:ext cx="897" cy="1347452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Oval 120">
            <a:extLst>
              <a:ext uri="{FF2B5EF4-FFF2-40B4-BE49-F238E27FC236}">
                <a16:creationId xmlns:a16="http://schemas.microsoft.com/office/drawing/2014/main" id="{60C89916-4BD2-4A54-AD64-8B4ED0990E22}"/>
              </a:ext>
            </a:extLst>
          </p:cNvPr>
          <p:cNvSpPr/>
          <p:nvPr/>
        </p:nvSpPr>
        <p:spPr>
          <a:xfrm>
            <a:off x="3063185" y="3676464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1E982FB6-78C7-46CC-8995-DCF5AB2467D2}"/>
              </a:ext>
            </a:extLst>
          </p:cNvPr>
          <p:cNvCxnSpPr>
            <a:cxnSpLocks/>
          </p:cNvCxnSpPr>
          <p:nvPr/>
        </p:nvCxnSpPr>
        <p:spPr>
          <a:xfrm flipH="1" flipV="1">
            <a:off x="3108008" y="5071322"/>
            <a:ext cx="1349184" cy="4026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4E9EF490-F7E9-4B2D-95DF-724615AD154D}"/>
              </a:ext>
            </a:extLst>
          </p:cNvPr>
          <p:cNvCxnSpPr>
            <a:cxnSpLocks/>
          </p:cNvCxnSpPr>
          <p:nvPr/>
        </p:nvCxnSpPr>
        <p:spPr>
          <a:xfrm flipH="1">
            <a:off x="4957643" y="3697540"/>
            <a:ext cx="1725889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05355005-29F5-4CD9-871F-79574F88E0D0}"/>
              </a:ext>
            </a:extLst>
          </p:cNvPr>
          <p:cNvCxnSpPr>
            <a:cxnSpLocks/>
          </p:cNvCxnSpPr>
          <p:nvPr/>
        </p:nvCxnSpPr>
        <p:spPr>
          <a:xfrm flipH="1">
            <a:off x="4993628" y="5071322"/>
            <a:ext cx="870519" cy="2401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33549AA9-C950-4F18-B43A-B4B14512DBA7}"/>
              </a:ext>
            </a:extLst>
          </p:cNvPr>
          <p:cNvCxnSpPr>
            <a:cxnSpLocks/>
          </p:cNvCxnSpPr>
          <p:nvPr/>
        </p:nvCxnSpPr>
        <p:spPr>
          <a:xfrm flipH="1">
            <a:off x="4993628" y="2440394"/>
            <a:ext cx="810381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FA3DC043-B608-4349-BACD-1A228D4D5519}"/>
              </a:ext>
            </a:extLst>
          </p:cNvPr>
          <p:cNvCxnSpPr>
            <a:cxnSpLocks/>
          </p:cNvCxnSpPr>
          <p:nvPr/>
        </p:nvCxnSpPr>
        <p:spPr>
          <a:xfrm flipH="1">
            <a:off x="5791200" y="3584906"/>
            <a:ext cx="873773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C0CBC8F1-08B8-423A-B2AE-6277550A794A}"/>
              </a:ext>
            </a:extLst>
          </p:cNvPr>
          <p:cNvCxnSpPr>
            <a:cxnSpLocks/>
          </p:cNvCxnSpPr>
          <p:nvPr/>
        </p:nvCxnSpPr>
        <p:spPr>
          <a:xfrm flipV="1">
            <a:off x="5804009" y="2443384"/>
            <a:ext cx="1" cy="1141522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4C1900CB-303C-4B93-A05F-2848CEBB4F07}"/>
              </a:ext>
            </a:extLst>
          </p:cNvPr>
          <p:cNvCxnSpPr>
            <a:cxnSpLocks/>
          </p:cNvCxnSpPr>
          <p:nvPr/>
        </p:nvCxnSpPr>
        <p:spPr>
          <a:xfrm flipH="1">
            <a:off x="5867400" y="3807203"/>
            <a:ext cx="797573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7C904E01-1D0E-40B9-8CF0-E59FA454B9C7}"/>
              </a:ext>
            </a:extLst>
          </p:cNvPr>
          <p:cNvCxnSpPr>
            <a:cxnSpLocks/>
          </p:cNvCxnSpPr>
          <p:nvPr/>
        </p:nvCxnSpPr>
        <p:spPr>
          <a:xfrm flipV="1">
            <a:off x="5864147" y="3809410"/>
            <a:ext cx="0" cy="128056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9FF498B0-7A08-42BF-9065-BEEAAC98AF7E}"/>
              </a:ext>
            </a:extLst>
          </p:cNvPr>
          <p:cNvGrpSpPr/>
          <p:nvPr/>
        </p:nvGrpSpPr>
        <p:grpSpPr>
          <a:xfrm>
            <a:off x="3279854" y="5613007"/>
            <a:ext cx="4721146" cy="646331"/>
            <a:chOff x="1789644" y="5599411"/>
            <a:chExt cx="4721146" cy="646331"/>
          </a:xfrm>
        </p:grpSpPr>
        <p:grpSp>
          <p:nvGrpSpPr>
            <p:cNvPr id="129" name="Group 128">
              <a:extLst>
                <a:ext uri="{FF2B5EF4-FFF2-40B4-BE49-F238E27FC236}">
                  <a16:creationId xmlns:a16="http://schemas.microsoft.com/office/drawing/2014/main" id="{296E664F-575A-4845-8A22-BD7EB9038E7F}"/>
                </a:ext>
              </a:extLst>
            </p:cNvPr>
            <p:cNvGrpSpPr/>
            <p:nvPr/>
          </p:nvGrpSpPr>
          <p:grpSpPr>
            <a:xfrm>
              <a:off x="1789644" y="5599411"/>
              <a:ext cx="4721146" cy="646331"/>
              <a:chOff x="1789644" y="4215740"/>
              <a:chExt cx="4721146" cy="646331"/>
            </a:xfrm>
          </p:grpSpPr>
          <p:sp>
            <p:nvSpPr>
              <p:cNvPr id="131" name="TextBox 130">
                <a:extLst>
                  <a:ext uri="{FF2B5EF4-FFF2-40B4-BE49-F238E27FC236}">
                    <a16:creationId xmlns:a16="http://schemas.microsoft.com/office/drawing/2014/main" id="{F03F9374-90FF-4EF1-80F1-3EB3696D8E14}"/>
                  </a:ext>
                </a:extLst>
              </p:cNvPr>
              <p:cNvSpPr txBox="1"/>
              <p:nvPr/>
            </p:nvSpPr>
            <p:spPr>
              <a:xfrm>
                <a:off x="1789644" y="4215740"/>
                <a:ext cx="472114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f =x</a:t>
                </a:r>
                <a:r>
                  <a:rPr lang="en-US" sz="3600" baseline="-25000" dirty="0"/>
                  <a:t>1</a:t>
                </a:r>
                <a:r>
                  <a:rPr lang="en-US" sz="3600" dirty="0"/>
                  <a:t>x</a:t>
                </a:r>
                <a:r>
                  <a:rPr lang="en-US" sz="3600" baseline="-25000" dirty="0"/>
                  <a:t>2</a:t>
                </a:r>
                <a:r>
                  <a:rPr lang="en-US" sz="3600" dirty="0"/>
                  <a:t>x</a:t>
                </a:r>
                <a:r>
                  <a:rPr lang="en-US" sz="3600" baseline="-25000" dirty="0"/>
                  <a:t>3 </a:t>
                </a:r>
                <a:r>
                  <a:rPr lang="en-US" sz="3600" dirty="0"/>
                  <a:t>+ x</a:t>
                </a:r>
                <a:r>
                  <a:rPr lang="en-US" sz="3600" baseline="-25000" dirty="0"/>
                  <a:t>1</a:t>
                </a:r>
                <a:r>
                  <a:rPr lang="en-US" sz="3600" dirty="0"/>
                  <a:t>x</a:t>
                </a:r>
                <a:r>
                  <a:rPr lang="en-US" sz="3600" baseline="-25000" dirty="0"/>
                  <a:t>2</a:t>
                </a:r>
                <a:r>
                  <a:rPr lang="en-US" sz="3600" dirty="0"/>
                  <a:t>x</a:t>
                </a:r>
                <a:r>
                  <a:rPr lang="en-US" sz="3600" baseline="-25000" dirty="0"/>
                  <a:t>3 </a:t>
                </a:r>
                <a:r>
                  <a:rPr lang="en-US" sz="3600" dirty="0"/>
                  <a:t>+ x</a:t>
                </a:r>
                <a:r>
                  <a:rPr lang="en-US" sz="3600" baseline="-25000" dirty="0"/>
                  <a:t>1</a:t>
                </a:r>
                <a:r>
                  <a:rPr lang="en-US" sz="3600" dirty="0"/>
                  <a:t>x</a:t>
                </a:r>
                <a:r>
                  <a:rPr lang="en-US" sz="3600" baseline="-25000" dirty="0"/>
                  <a:t>2</a:t>
                </a:r>
                <a:r>
                  <a:rPr lang="en-US" sz="3600" dirty="0"/>
                  <a:t>x</a:t>
                </a:r>
                <a:r>
                  <a:rPr lang="en-US" sz="3600" baseline="-25000" dirty="0"/>
                  <a:t>3</a:t>
                </a:r>
              </a:p>
            </p:txBody>
          </p:sp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7F4B9F3D-BAE2-4247-9827-9E76EF1A0CF1}"/>
                  </a:ext>
                </a:extLst>
              </p:cNvPr>
              <p:cNvCxnSpPr/>
              <p:nvPr/>
            </p:nvCxnSpPr>
            <p:spPr>
              <a:xfrm>
                <a:off x="2362584" y="4378195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0" name="Straight Connector 129">
              <a:extLst>
                <a:ext uri="{FF2B5EF4-FFF2-40B4-BE49-F238E27FC236}">
                  <a16:creationId xmlns:a16="http://schemas.microsoft.com/office/drawing/2014/main" id="{BB34ED53-3EDD-472B-A316-0AED0F52C5E6}"/>
                </a:ext>
              </a:extLst>
            </p:cNvPr>
            <p:cNvCxnSpPr/>
            <p:nvPr/>
          </p:nvCxnSpPr>
          <p:spPr>
            <a:xfrm>
              <a:off x="4148590" y="5761866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62485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47" grpId="0"/>
      <p:bldP spid="113" grpId="0" animBg="1"/>
      <p:bldP spid="114" grpId="0" animBg="1"/>
      <p:bldP spid="115" grpId="0" animBg="1"/>
      <p:bldP spid="116" grpId="0" animBg="1"/>
      <p:bldP spid="118" grpId="0" animBg="1"/>
      <p:bldP spid="1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71DD2-6846-4003-A3D7-300A4547D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sz="3600" dirty="0"/>
              <a:t>Finding Logical Networks from the Truth Table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4A240D01-CA6D-4CF2-AFAB-493108955BE2}"/>
              </a:ext>
            </a:extLst>
          </p:cNvPr>
          <p:cNvSpPr txBox="1">
            <a:spLocks/>
          </p:cNvSpPr>
          <p:nvPr/>
        </p:nvSpPr>
        <p:spPr>
          <a:xfrm>
            <a:off x="457200" y="1382524"/>
            <a:ext cx="2573547" cy="5375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/>
              <a:t>Sum of Products: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97FAE1F-746E-4DEA-A905-C5083C227616}"/>
              </a:ext>
            </a:extLst>
          </p:cNvPr>
          <p:cNvGrpSpPr/>
          <p:nvPr/>
        </p:nvGrpSpPr>
        <p:grpSpPr>
          <a:xfrm>
            <a:off x="1915337" y="2133566"/>
            <a:ext cx="605275" cy="440921"/>
            <a:chOff x="2438073" y="3230060"/>
            <a:chExt cx="605275" cy="440921"/>
          </a:xfrm>
        </p:grpSpPr>
        <p:sp>
          <p:nvSpPr>
            <p:cNvPr id="104" name="Isosceles Triangle 103">
              <a:extLst>
                <a:ext uri="{FF2B5EF4-FFF2-40B4-BE49-F238E27FC236}">
                  <a16:creationId xmlns:a16="http://schemas.microsoft.com/office/drawing/2014/main" id="{59B44737-6F40-448D-94CF-9201289877C7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F3108032-7558-4188-832F-0EA9C4E4BDD1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111B25AC-9221-494F-9360-404E4CA47BA2}"/>
              </a:ext>
            </a:extLst>
          </p:cNvPr>
          <p:cNvGrpSpPr/>
          <p:nvPr/>
        </p:nvGrpSpPr>
        <p:grpSpPr>
          <a:xfrm>
            <a:off x="1917687" y="4075359"/>
            <a:ext cx="605275" cy="440921"/>
            <a:chOff x="2438073" y="3230060"/>
            <a:chExt cx="605275" cy="440921"/>
          </a:xfrm>
        </p:grpSpPr>
        <p:sp>
          <p:nvSpPr>
            <p:cNvPr id="108" name="Isosceles Triangle 107">
              <a:extLst>
                <a:ext uri="{FF2B5EF4-FFF2-40B4-BE49-F238E27FC236}">
                  <a16:creationId xmlns:a16="http://schemas.microsoft.com/office/drawing/2014/main" id="{FDD826B6-F350-4F8E-B950-140E626F44A1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F5080916-9821-433D-8513-25E73A5617B9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0" name="TextBox 149">
            <a:extLst>
              <a:ext uri="{FF2B5EF4-FFF2-40B4-BE49-F238E27FC236}">
                <a16:creationId xmlns:a16="http://schemas.microsoft.com/office/drawing/2014/main" id="{BF4711D5-B9F8-419E-940D-07445681FF98}"/>
              </a:ext>
            </a:extLst>
          </p:cNvPr>
          <p:cNvSpPr txBox="1"/>
          <p:nvPr/>
        </p:nvSpPr>
        <p:spPr>
          <a:xfrm>
            <a:off x="304800" y="2058382"/>
            <a:ext cx="1101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input variables</a:t>
            </a:r>
            <a:endParaRPr lang="en-US" sz="1600" baseline="-250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2BC43BE-4AE3-41A1-9207-A786DFE1546C}"/>
              </a:ext>
            </a:extLst>
          </p:cNvPr>
          <p:cNvSpPr txBox="1"/>
          <p:nvPr/>
        </p:nvSpPr>
        <p:spPr>
          <a:xfrm>
            <a:off x="609600" y="5634303"/>
            <a:ext cx="263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Problem 1b: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3E04252-9006-4801-A439-6245B32EACFF}"/>
              </a:ext>
            </a:extLst>
          </p:cNvPr>
          <p:cNvSpPr txBox="1"/>
          <p:nvPr/>
        </p:nvSpPr>
        <p:spPr>
          <a:xfrm>
            <a:off x="356278" y="2782488"/>
            <a:ext cx="49502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x</a:t>
            </a:r>
            <a:r>
              <a:rPr lang="en-US" sz="3600" baseline="-25000" dirty="0"/>
              <a:t>1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9EA034D-EFAF-4AC0-BA3C-5D3F33ED4177}"/>
              </a:ext>
            </a:extLst>
          </p:cNvPr>
          <p:cNvSpPr txBox="1"/>
          <p:nvPr/>
        </p:nvSpPr>
        <p:spPr>
          <a:xfrm>
            <a:off x="361582" y="3431563"/>
            <a:ext cx="391938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x</a:t>
            </a:r>
            <a:r>
              <a:rPr lang="en-US" sz="3600" baseline="-25000" dirty="0"/>
              <a:t>3</a:t>
            </a:r>
            <a:r>
              <a:rPr lang="en-US" sz="3600" dirty="0"/>
              <a:t> </a:t>
            </a:r>
            <a:endParaRPr lang="en-US" sz="3600" baseline="-250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E0BD112-E3E8-4E66-BDD0-ED82BEA4E2B8}"/>
              </a:ext>
            </a:extLst>
          </p:cNvPr>
          <p:cNvSpPr txBox="1"/>
          <p:nvPr/>
        </p:nvSpPr>
        <p:spPr>
          <a:xfrm>
            <a:off x="354075" y="4883300"/>
            <a:ext cx="384922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x</a:t>
            </a:r>
            <a:r>
              <a:rPr lang="en-US" sz="3600" baseline="-25000" dirty="0"/>
              <a:t>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5FC6469-CCB1-4047-AAC3-2706F1424200}"/>
              </a:ext>
            </a:extLst>
          </p:cNvPr>
          <p:cNvCxnSpPr>
            <a:cxnSpLocks/>
          </p:cNvCxnSpPr>
          <p:nvPr/>
        </p:nvCxnSpPr>
        <p:spPr>
          <a:xfrm flipH="1">
            <a:off x="723900" y="3124961"/>
            <a:ext cx="255595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959DA6F9-334B-4791-9627-66F544F6B65F}"/>
              </a:ext>
            </a:extLst>
          </p:cNvPr>
          <p:cNvCxnSpPr>
            <a:cxnSpLocks/>
            <a:stCxn id="104" idx="3"/>
          </p:cNvCxnSpPr>
          <p:nvPr/>
        </p:nvCxnSpPr>
        <p:spPr>
          <a:xfrm flipH="1">
            <a:off x="1514773" y="2354028"/>
            <a:ext cx="40056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42DB8-8816-4200-848B-57999F19BCA4}"/>
              </a:ext>
            </a:extLst>
          </p:cNvPr>
          <p:cNvCxnSpPr>
            <a:cxnSpLocks/>
          </p:cNvCxnSpPr>
          <p:nvPr/>
        </p:nvCxnSpPr>
        <p:spPr>
          <a:xfrm flipH="1" flipV="1">
            <a:off x="1510246" y="2350769"/>
            <a:ext cx="0" cy="774192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FC8133BB-9CE9-488A-8548-8F1A63A656F4}"/>
              </a:ext>
            </a:extLst>
          </p:cNvPr>
          <p:cNvCxnSpPr>
            <a:cxnSpLocks/>
          </p:cNvCxnSpPr>
          <p:nvPr/>
        </p:nvCxnSpPr>
        <p:spPr>
          <a:xfrm flipH="1">
            <a:off x="2512664" y="2350769"/>
            <a:ext cx="436236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FF61DE26-BB70-4B18-9BC8-BA56EF27B074}"/>
              </a:ext>
            </a:extLst>
          </p:cNvPr>
          <p:cNvCxnSpPr>
            <a:cxnSpLocks/>
          </p:cNvCxnSpPr>
          <p:nvPr/>
        </p:nvCxnSpPr>
        <p:spPr>
          <a:xfrm flipH="1">
            <a:off x="691360" y="3713932"/>
            <a:ext cx="2142315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B0AB7529-F5ED-4A80-81A2-5D98B35B31E1}"/>
              </a:ext>
            </a:extLst>
          </p:cNvPr>
          <p:cNvCxnSpPr>
            <a:cxnSpLocks/>
          </p:cNvCxnSpPr>
          <p:nvPr/>
        </p:nvCxnSpPr>
        <p:spPr>
          <a:xfrm flipH="1">
            <a:off x="766100" y="5186149"/>
            <a:ext cx="24765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B5F38C95-CD20-4211-B93C-7015EB118AB8}"/>
              </a:ext>
            </a:extLst>
          </p:cNvPr>
          <p:cNvCxnSpPr>
            <a:cxnSpLocks/>
          </p:cNvCxnSpPr>
          <p:nvPr/>
        </p:nvCxnSpPr>
        <p:spPr>
          <a:xfrm flipH="1">
            <a:off x="1510246" y="4299113"/>
            <a:ext cx="400564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EDB5F41B-D378-442F-8331-60A3102AEEB2}"/>
              </a:ext>
            </a:extLst>
          </p:cNvPr>
          <p:cNvCxnSpPr>
            <a:cxnSpLocks/>
          </p:cNvCxnSpPr>
          <p:nvPr/>
        </p:nvCxnSpPr>
        <p:spPr>
          <a:xfrm flipH="1" flipV="1">
            <a:off x="1517124" y="4275380"/>
            <a:ext cx="2149" cy="90868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03549A9B-E995-48AF-929C-45488DB6E94B}"/>
              </a:ext>
            </a:extLst>
          </p:cNvPr>
          <p:cNvCxnSpPr>
            <a:cxnSpLocks/>
          </p:cNvCxnSpPr>
          <p:nvPr/>
        </p:nvCxnSpPr>
        <p:spPr>
          <a:xfrm flipH="1" flipV="1">
            <a:off x="2522962" y="4295820"/>
            <a:ext cx="943396" cy="3293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C7EAD6E-C52C-4B70-8C04-52064A0202A0}"/>
              </a:ext>
            </a:extLst>
          </p:cNvPr>
          <p:cNvGrpSpPr/>
          <p:nvPr/>
        </p:nvGrpSpPr>
        <p:grpSpPr>
          <a:xfrm>
            <a:off x="2562898" y="1749774"/>
            <a:ext cx="514318" cy="553998"/>
            <a:chOff x="2604550" y="2153205"/>
            <a:chExt cx="514318" cy="553998"/>
          </a:xfrm>
        </p:grpSpPr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340F91DB-C10A-4B7E-B111-2F363BB9211C}"/>
                </a:ext>
              </a:extLst>
            </p:cNvPr>
            <p:cNvSpPr txBox="1"/>
            <p:nvPr/>
          </p:nvSpPr>
          <p:spPr>
            <a:xfrm>
              <a:off x="2623843" y="2153205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1</a:t>
              </a:r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0E173198-B0B2-41E1-A0CE-57E9849E49CC}"/>
                </a:ext>
              </a:extLst>
            </p:cNvPr>
            <p:cNvCxnSpPr/>
            <p:nvPr/>
          </p:nvCxnSpPr>
          <p:spPr>
            <a:xfrm>
              <a:off x="2604550" y="230662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856295BD-0206-40F9-8146-5E02790E2FB2}"/>
              </a:ext>
            </a:extLst>
          </p:cNvPr>
          <p:cNvGrpSpPr/>
          <p:nvPr/>
        </p:nvGrpSpPr>
        <p:grpSpPr>
          <a:xfrm>
            <a:off x="2450846" y="3736145"/>
            <a:ext cx="504221" cy="553998"/>
            <a:chOff x="2604550" y="2175543"/>
            <a:chExt cx="504221" cy="553998"/>
          </a:xfrm>
        </p:grpSpPr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89344B88-9677-4C66-B9F6-ABA0F3C0F202}"/>
                </a:ext>
              </a:extLst>
            </p:cNvPr>
            <p:cNvSpPr txBox="1"/>
            <p:nvPr/>
          </p:nvSpPr>
          <p:spPr>
            <a:xfrm>
              <a:off x="2613746" y="2175543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2</a:t>
              </a:r>
            </a:p>
          </p:txBody>
        </p: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296764C8-CBB6-49CB-9562-D1BF2B150742}"/>
                </a:ext>
              </a:extLst>
            </p:cNvPr>
            <p:cNvCxnSpPr/>
            <p:nvPr/>
          </p:nvCxnSpPr>
          <p:spPr>
            <a:xfrm>
              <a:off x="2604550" y="230662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5231BA64-9E73-4C3F-81E4-C3D05582ACE7}"/>
              </a:ext>
            </a:extLst>
          </p:cNvPr>
          <p:cNvCxnSpPr>
            <a:cxnSpLocks/>
          </p:cNvCxnSpPr>
          <p:nvPr/>
        </p:nvCxnSpPr>
        <p:spPr>
          <a:xfrm flipH="1">
            <a:off x="2612372" y="2350769"/>
            <a:ext cx="1715926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42802BB2-35E7-4A8E-8C10-5CFC2F559BC0}"/>
              </a:ext>
            </a:extLst>
          </p:cNvPr>
          <p:cNvCxnSpPr>
            <a:cxnSpLocks/>
          </p:cNvCxnSpPr>
          <p:nvPr/>
        </p:nvCxnSpPr>
        <p:spPr>
          <a:xfrm flipH="1">
            <a:off x="2730782" y="2456415"/>
            <a:ext cx="1745393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76CF016F-E1E6-4934-9A43-8AF3984C0093}"/>
              </a:ext>
            </a:extLst>
          </p:cNvPr>
          <p:cNvCxnSpPr>
            <a:cxnSpLocks/>
          </p:cNvCxnSpPr>
          <p:nvPr/>
        </p:nvCxnSpPr>
        <p:spPr>
          <a:xfrm flipH="1" flipV="1">
            <a:off x="2739523" y="2440394"/>
            <a:ext cx="0" cy="128016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17D63D77-DEE2-4444-8C1C-59A8EDD05165}"/>
              </a:ext>
            </a:extLst>
          </p:cNvPr>
          <p:cNvCxnSpPr>
            <a:cxnSpLocks/>
          </p:cNvCxnSpPr>
          <p:nvPr/>
        </p:nvCxnSpPr>
        <p:spPr>
          <a:xfrm flipH="1">
            <a:off x="2923526" y="2555080"/>
            <a:ext cx="1480729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7CE9CBE1-89C3-4F7E-896D-C74190C613CB}"/>
              </a:ext>
            </a:extLst>
          </p:cNvPr>
          <p:cNvCxnSpPr>
            <a:cxnSpLocks/>
          </p:cNvCxnSpPr>
          <p:nvPr/>
        </p:nvCxnSpPr>
        <p:spPr>
          <a:xfrm flipH="1" flipV="1">
            <a:off x="2929375" y="2554684"/>
            <a:ext cx="0" cy="262937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3F1CDC94-5BAE-47E2-A097-4C4EC9FFE06A}"/>
              </a:ext>
            </a:extLst>
          </p:cNvPr>
          <p:cNvCxnSpPr>
            <a:cxnSpLocks/>
          </p:cNvCxnSpPr>
          <p:nvPr/>
        </p:nvCxnSpPr>
        <p:spPr>
          <a:xfrm flipH="1">
            <a:off x="2129242" y="3713932"/>
            <a:ext cx="2142315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120548CE-5396-441F-AB4D-3A0E9DBD7D45}"/>
              </a:ext>
            </a:extLst>
          </p:cNvPr>
          <p:cNvCxnSpPr>
            <a:cxnSpLocks/>
          </p:cNvCxnSpPr>
          <p:nvPr/>
        </p:nvCxnSpPr>
        <p:spPr>
          <a:xfrm flipH="1">
            <a:off x="3279854" y="3601123"/>
            <a:ext cx="1124402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DA0CF992-F0AF-4B37-9678-7D743144828D}"/>
              </a:ext>
            </a:extLst>
          </p:cNvPr>
          <p:cNvCxnSpPr>
            <a:cxnSpLocks/>
          </p:cNvCxnSpPr>
          <p:nvPr/>
        </p:nvCxnSpPr>
        <p:spPr>
          <a:xfrm flipV="1">
            <a:off x="3282282" y="3124961"/>
            <a:ext cx="0" cy="48332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8FA39AAB-061E-4B66-926B-AE12CD39CE5E}"/>
              </a:ext>
            </a:extLst>
          </p:cNvPr>
          <p:cNvCxnSpPr>
            <a:cxnSpLocks/>
          </p:cNvCxnSpPr>
          <p:nvPr/>
        </p:nvCxnSpPr>
        <p:spPr>
          <a:xfrm flipH="1">
            <a:off x="1957000" y="5186149"/>
            <a:ext cx="24765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6CCBF9B9-A980-4072-A213-4C8189D1CB5B}"/>
              </a:ext>
            </a:extLst>
          </p:cNvPr>
          <p:cNvCxnSpPr>
            <a:cxnSpLocks/>
          </p:cNvCxnSpPr>
          <p:nvPr/>
        </p:nvCxnSpPr>
        <p:spPr>
          <a:xfrm flipH="1">
            <a:off x="3451494" y="3812199"/>
            <a:ext cx="906038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F3CB2016-F9C3-491D-B564-80C03B2F4461}"/>
              </a:ext>
            </a:extLst>
          </p:cNvPr>
          <p:cNvCxnSpPr>
            <a:cxnSpLocks/>
          </p:cNvCxnSpPr>
          <p:nvPr/>
        </p:nvCxnSpPr>
        <p:spPr>
          <a:xfrm flipV="1">
            <a:off x="3466358" y="3807203"/>
            <a:ext cx="0" cy="483327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Oval 112">
            <a:extLst>
              <a:ext uri="{FF2B5EF4-FFF2-40B4-BE49-F238E27FC236}">
                <a16:creationId xmlns:a16="http://schemas.microsoft.com/office/drawing/2014/main" id="{A1904259-2B61-403B-BD9C-11FBED2DD34F}"/>
              </a:ext>
            </a:extLst>
          </p:cNvPr>
          <p:cNvSpPr/>
          <p:nvPr/>
        </p:nvSpPr>
        <p:spPr>
          <a:xfrm>
            <a:off x="1465941" y="3074809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CB642549-111E-480B-AA9D-E59E799AE77F}"/>
              </a:ext>
            </a:extLst>
          </p:cNvPr>
          <p:cNvSpPr/>
          <p:nvPr/>
        </p:nvSpPr>
        <p:spPr>
          <a:xfrm>
            <a:off x="2693803" y="3672877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A78C396E-76ED-4845-BE77-CF228F26A6C9}"/>
              </a:ext>
            </a:extLst>
          </p:cNvPr>
          <p:cNvSpPr/>
          <p:nvPr/>
        </p:nvSpPr>
        <p:spPr>
          <a:xfrm>
            <a:off x="1473759" y="5139386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4D68E653-3843-4465-A254-F250F7D8589A}"/>
              </a:ext>
            </a:extLst>
          </p:cNvPr>
          <p:cNvSpPr/>
          <p:nvPr/>
        </p:nvSpPr>
        <p:spPr>
          <a:xfrm>
            <a:off x="2878419" y="5126355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76154A93-E6A5-4874-9EB3-7E05CE301692}"/>
              </a:ext>
            </a:extLst>
          </p:cNvPr>
          <p:cNvCxnSpPr>
            <a:cxnSpLocks/>
          </p:cNvCxnSpPr>
          <p:nvPr/>
        </p:nvCxnSpPr>
        <p:spPr>
          <a:xfrm flipV="1">
            <a:off x="3279854" y="3149931"/>
            <a:ext cx="0" cy="1850856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Oval 117">
            <a:extLst>
              <a:ext uri="{FF2B5EF4-FFF2-40B4-BE49-F238E27FC236}">
                <a16:creationId xmlns:a16="http://schemas.microsoft.com/office/drawing/2014/main" id="{7987906E-3B27-4CD8-8BD2-C6347FBF7160}"/>
              </a:ext>
            </a:extLst>
          </p:cNvPr>
          <p:cNvSpPr/>
          <p:nvPr/>
        </p:nvSpPr>
        <p:spPr>
          <a:xfrm>
            <a:off x="3230192" y="3539186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392085E5-A742-48AD-B2D2-D977435872BB}"/>
              </a:ext>
            </a:extLst>
          </p:cNvPr>
          <p:cNvCxnSpPr>
            <a:cxnSpLocks/>
          </p:cNvCxnSpPr>
          <p:nvPr/>
        </p:nvCxnSpPr>
        <p:spPr>
          <a:xfrm flipH="1">
            <a:off x="3270887" y="4984325"/>
            <a:ext cx="1142335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A8EAF157-388D-4991-A6DE-2A013F638590}"/>
              </a:ext>
            </a:extLst>
          </p:cNvPr>
          <p:cNvCxnSpPr>
            <a:cxnSpLocks/>
          </p:cNvCxnSpPr>
          <p:nvPr/>
        </p:nvCxnSpPr>
        <p:spPr>
          <a:xfrm flipH="1" flipV="1">
            <a:off x="3108008" y="3726498"/>
            <a:ext cx="897" cy="1347452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Oval 120">
            <a:extLst>
              <a:ext uri="{FF2B5EF4-FFF2-40B4-BE49-F238E27FC236}">
                <a16:creationId xmlns:a16="http://schemas.microsoft.com/office/drawing/2014/main" id="{60C89916-4BD2-4A54-AD64-8B4ED0990E22}"/>
              </a:ext>
            </a:extLst>
          </p:cNvPr>
          <p:cNvSpPr/>
          <p:nvPr/>
        </p:nvSpPr>
        <p:spPr>
          <a:xfrm>
            <a:off x="3063185" y="3676464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1E982FB6-78C7-46CC-8995-DCF5AB2467D2}"/>
              </a:ext>
            </a:extLst>
          </p:cNvPr>
          <p:cNvCxnSpPr>
            <a:cxnSpLocks/>
          </p:cNvCxnSpPr>
          <p:nvPr/>
        </p:nvCxnSpPr>
        <p:spPr>
          <a:xfrm flipH="1" flipV="1">
            <a:off x="3108008" y="5071322"/>
            <a:ext cx="1349184" cy="4026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4E9EF490-F7E9-4B2D-95DF-724615AD154D}"/>
              </a:ext>
            </a:extLst>
          </p:cNvPr>
          <p:cNvCxnSpPr>
            <a:cxnSpLocks/>
          </p:cNvCxnSpPr>
          <p:nvPr/>
        </p:nvCxnSpPr>
        <p:spPr>
          <a:xfrm flipH="1">
            <a:off x="4957643" y="3697540"/>
            <a:ext cx="1725889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05355005-29F5-4CD9-871F-79574F88E0D0}"/>
              </a:ext>
            </a:extLst>
          </p:cNvPr>
          <p:cNvCxnSpPr>
            <a:cxnSpLocks/>
          </p:cNvCxnSpPr>
          <p:nvPr/>
        </p:nvCxnSpPr>
        <p:spPr>
          <a:xfrm flipH="1">
            <a:off x="4993628" y="5071322"/>
            <a:ext cx="870519" cy="2401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33549AA9-C950-4F18-B43A-B4B14512DBA7}"/>
              </a:ext>
            </a:extLst>
          </p:cNvPr>
          <p:cNvCxnSpPr>
            <a:cxnSpLocks/>
          </p:cNvCxnSpPr>
          <p:nvPr/>
        </p:nvCxnSpPr>
        <p:spPr>
          <a:xfrm flipH="1">
            <a:off x="4993628" y="2440394"/>
            <a:ext cx="810381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FA3DC043-B608-4349-BACD-1A228D4D5519}"/>
              </a:ext>
            </a:extLst>
          </p:cNvPr>
          <p:cNvCxnSpPr>
            <a:cxnSpLocks/>
          </p:cNvCxnSpPr>
          <p:nvPr/>
        </p:nvCxnSpPr>
        <p:spPr>
          <a:xfrm flipH="1">
            <a:off x="5791200" y="3584906"/>
            <a:ext cx="873773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C0CBC8F1-08B8-423A-B2AE-6277550A794A}"/>
              </a:ext>
            </a:extLst>
          </p:cNvPr>
          <p:cNvCxnSpPr>
            <a:cxnSpLocks/>
          </p:cNvCxnSpPr>
          <p:nvPr/>
        </p:nvCxnSpPr>
        <p:spPr>
          <a:xfrm flipV="1">
            <a:off x="5804009" y="2443384"/>
            <a:ext cx="1" cy="1141522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4C1900CB-303C-4B93-A05F-2848CEBB4F07}"/>
              </a:ext>
            </a:extLst>
          </p:cNvPr>
          <p:cNvCxnSpPr>
            <a:cxnSpLocks/>
          </p:cNvCxnSpPr>
          <p:nvPr/>
        </p:nvCxnSpPr>
        <p:spPr>
          <a:xfrm flipH="1">
            <a:off x="5867400" y="3807203"/>
            <a:ext cx="797573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7C904E01-1D0E-40B9-8CF0-E59FA454B9C7}"/>
              </a:ext>
            </a:extLst>
          </p:cNvPr>
          <p:cNvCxnSpPr>
            <a:cxnSpLocks/>
          </p:cNvCxnSpPr>
          <p:nvPr/>
        </p:nvCxnSpPr>
        <p:spPr>
          <a:xfrm flipV="1">
            <a:off x="5864147" y="3809410"/>
            <a:ext cx="0" cy="128056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9FF498B0-7A08-42BF-9065-BEEAAC98AF7E}"/>
              </a:ext>
            </a:extLst>
          </p:cNvPr>
          <p:cNvGrpSpPr/>
          <p:nvPr/>
        </p:nvGrpSpPr>
        <p:grpSpPr>
          <a:xfrm>
            <a:off x="3279854" y="5613007"/>
            <a:ext cx="4721146" cy="646331"/>
            <a:chOff x="1789644" y="5599411"/>
            <a:chExt cx="4721146" cy="646331"/>
          </a:xfrm>
        </p:grpSpPr>
        <p:grpSp>
          <p:nvGrpSpPr>
            <p:cNvPr id="129" name="Group 128">
              <a:extLst>
                <a:ext uri="{FF2B5EF4-FFF2-40B4-BE49-F238E27FC236}">
                  <a16:creationId xmlns:a16="http://schemas.microsoft.com/office/drawing/2014/main" id="{296E664F-575A-4845-8A22-BD7EB9038E7F}"/>
                </a:ext>
              </a:extLst>
            </p:cNvPr>
            <p:cNvGrpSpPr/>
            <p:nvPr/>
          </p:nvGrpSpPr>
          <p:grpSpPr>
            <a:xfrm>
              <a:off x="1789644" y="5599411"/>
              <a:ext cx="4721146" cy="646331"/>
              <a:chOff x="1789644" y="4215740"/>
              <a:chExt cx="4721146" cy="646331"/>
            </a:xfrm>
          </p:grpSpPr>
          <p:sp>
            <p:nvSpPr>
              <p:cNvPr id="131" name="TextBox 130">
                <a:extLst>
                  <a:ext uri="{FF2B5EF4-FFF2-40B4-BE49-F238E27FC236}">
                    <a16:creationId xmlns:a16="http://schemas.microsoft.com/office/drawing/2014/main" id="{F03F9374-90FF-4EF1-80F1-3EB3696D8E14}"/>
                  </a:ext>
                </a:extLst>
              </p:cNvPr>
              <p:cNvSpPr txBox="1"/>
              <p:nvPr/>
            </p:nvSpPr>
            <p:spPr>
              <a:xfrm>
                <a:off x="1789644" y="4215740"/>
                <a:ext cx="472114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f =x</a:t>
                </a:r>
                <a:r>
                  <a:rPr lang="en-US" sz="3600" baseline="-25000" dirty="0"/>
                  <a:t>1</a:t>
                </a:r>
                <a:r>
                  <a:rPr lang="en-US" sz="3600" dirty="0"/>
                  <a:t>x</a:t>
                </a:r>
                <a:r>
                  <a:rPr lang="en-US" sz="3600" baseline="-25000" dirty="0"/>
                  <a:t>2</a:t>
                </a:r>
                <a:r>
                  <a:rPr lang="en-US" sz="3600" dirty="0"/>
                  <a:t>x</a:t>
                </a:r>
                <a:r>
                  <a:rPr lang="en-US" sz="3600" baseline="-25000" dirty="0"/>
                  <a:t>3 </a:t>
                </a:r>
                <a:r>
                  <a:rPr lang="en-US" sz="3600" dirty="0"/>
                  <a:t>+ x</a:t>
                </a:r>
                <a:r>
                  <a:rPr lang="en-US" sz="3600" baseline="-25000" dirty="0"/>
                  <a:t>1</a:t>
                </a:r>
                <a:r>
                  <a:rPr lang="en-US" sz="3600" dirty="0"/>
                  <a:t>x</a:t>
                </a:r>
                <a:r>
                  <a:rPr lang="en-US" sz="3600" baseline="-25000" dirty="0"/>
                  <a:t>2</a:t>
                </a:r>
                <a:r>
                  <a:rPr lang="en-US" sz="3600" dirty="0"/>
                  <a:t>x</a:t>
                </a:r>
                <a:r>
                  <a:rPr lang="en-US" sz="3600" baseline="-25000" dirty="0"/>
                  <a:t>3 </a:t>
                </a:r>
                <a:r>
                  <a:rPr lang="en-US" sz="3600" dirty="0"/>
                  <a:t>+ x</a:t>
                </a:r>
                <a:r>
                  <a:rPr lang="en-US" sz="3600" baseline="-25000" dirty="0"/>
                  <a:t>1</a:t>
                </a:r>
                <a:r>
                  <a:rPr lang="en-US" sz="3600" dirty="0"/>
                  <a:t>x</a:t>
                </a:r>
                <a:r>
                  <a:rPr lang="en-US" sz="3600" baseline="-25000" dirty="0"/>
                  <a:t>2</a:t>
                </a:r>
                <a:r>
                  <a:rPr lang="en-US" sz="3600" dirty="0"/>
                  <a:t>x</a:t>
                </a:r>
                <a:r>
                  <a:rPr lang="en-US" sz="3600" baseline="-25000" dirty="0"/>
                  <a:t>3</a:t>
                </a:r>
              </a:p>
            </p:txBody>
          </p:sp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7F4B9F3D-BAE2-4247-9827-9E76EF1A0CF1}"/>
                  </a:ext>
                </a:extLst>
              </p:cNvPr>
              <p:cNvCxnSpPr/>
              <p:nvPr/>
            </p:nvCxnSpPr>
            <p:spPr>
              <a:xfrm>
                <a:off x="2362584" y="4378195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0" name="Straight Connector 129">
              <a:extLst>
                <a:ext uri="{FF2B5EF4-FFF2-40B4-BE49-F238E27FC236}">
                  <a16:creationId xmlns:a16="http://schemas.microsoft.com/office/drawing/2014/main" id="{BB34ED53-3EDD-472B-A316-0AED0F52C5E6}"/>
                </a:ext>
              </a:extLst>
            </p:cNvPr>
            <p:cNvCxnSpPr/>
            <p:nvPr/>
          </p:nvCxnSpPr>
          <p:spPr>
            <a:xfrm>
              <a:off x="4148590" y="5761866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5CCE69C0-4758-43DC-922A-3DE408F2CDC5}"/>
              </a:ext>
            </a:extLst>
          </p:cNvPr>
          <p:cNvGrpSpPr/>
          <p:nvPr/>
        </p:nvGrpSpPr>
        <p:grpSpPr>
          <a:xfrm>
            <a:off x="4210057" y="2249745"/>
            <a:ext cx="969477" cy="413341"/>
            <a:chOff x="4210057" y="2249745"/>
            <a:chExt cx="969477" cy="413341"/>
          </a:xfrm>
        </p:grpSpPr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0419158B-750B-4D82-9F87-B4F2CD635A1D}"/>
                </a:ext>
              </a:extLst>
            </p:cNvPr>
            <p:cNvGrpSpPr/>
            <p:nvPr/>
          </p:nvGrpSpPr>
          <p:grpSpPr>
            <a:xfrm>
              <a:off x="4210057" y="2249745"/>
              <a:ext cx="969477" cy="413341"/>
              <a:chOff x="4216765" y="3507262"/>
              <a:chExt cx="969477" cy="413341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CC890CD4-A715-4C3F-A195-E5BE83D9CB57}"/>
                  </a:ext>
                </a:extLst>
              </p:cNvPr>
              <p:cNvGrpSpPr/>
              <p:nvPr/>
            </p:nvGrpSpPr>
            <p:grpSpPr>
              <a:xfrm>
                <a:off x="4216765" y="3507262"/>
                <a:ext cx="969477" cy="413341"/>
                <a:chOff x="3057493" y="1537262"/>
                <a:chExt cx="969477" cy="413341"/>
              </a:xfrm>
            </p:grpSpPr>
            <p:grpSp>
              <p:nvGrpSpPr>
                <p:cNvPr id="93" name="Group 92">
                  <a:extLst>
                    <a:ext uri="{FF2B5EF4-FFF2-40B4-BE49-F238E27FC236}">
                      <a16:creationId xmlns:a16="http://schemas.microsoft.com/office/drawing/2014/main" id="{68837E39-3280-4C99-AD72-ADB76D99398F}"/>
                    </a:ext>
                  </a:extLst>
                </p:cNvPr>
                <p:cNvGrpSpPr/>
                <p:nvPr/>
              </p:nvGrpSpPr>
              <p:grpSpPr>
                <a:xfrm>
                  <a:off x="3057493" y="1537262"/>
                  <a:ext cx="740877" cy="413341"/>
                  <a:chOff x="6545316" y="5004375"/>
                  <a:chExt cx="740877" cy="413341"/>
                </a:xfrm>
              </p:grpSpPr>
              <p:sp>
                <p:nvSpPr>
                  <p:cNvPr id="95" name="Flowchart: Delay 94">
                    <a:extLst>
                      <a:ext uri="{FF2B5EF4-FFF2-40B4-BE49-F238E27FC236}">
                        <a16:creationId xmlns:a16="http://schemas.microsoft.com/office/drawing/2014/main" id="{432EBC98-CC1F-407B-A63E-B516A1E517F5}"/>
                      </a:ext>
                    </a:extLst>
                  </p:cNvPr>
                  <p:cNvSpPr/>
                  <p:nvPr/>
                </p:nvSpPr>
                <p:spPr>
                  <a:xfrm>
                    <a:off x="6781800" y="5004375"/>
                    <a:ext cx="504393" cy="413341"/>
                  </a:xfrm>
                  <a:prstGeom prst="flowChartDelay">
                    <a:avLst/>
                  </a:prstGeom>
                  <a:noFill/>
                  <a:ln w="381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96" name="Straight Connector 95">
                    <a:extLst>
                      <a:ext uri="{FF2B5EF4-FFF2-40B4-BE49-F238E27FC236}">
                        <a16:creationId xmlns:a16="http://schemas.microsoft.com/office/drawing/2014/main" id="{4E9B7D14-29A1-47FF-B9AB-DD57805A9DE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547452" y="5105400"/>
                    <a:ext cx="2286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7" name="Straight Connector 96">
                    <a:extLst>
                      <a:ext uri="{FF2B5EF4-FFF2-40B4-BE49-F238E27FC236}">
                        <a16:creationId xmlns:a16="http://schemas.microsoft.com/office/drawing/2014/main" id="{108AD0C1-665D-4C7E-AFB3-BC911D08478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545316" y="5309312"/>
                    <a:ext cx="2286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4" name="Straight Connector 93">
                  <a:extLst>
                    <a:ext uri="{FF2B5EF4-FFF2-40B4-BE49-F238E27FC236}">
                      <a16:creationId xmlns:a16="http://schemas.microsoft.com/office/drawing/2014/main" id="{48AFD1FB-6EF0-4496-9877-9976F7EFA00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798370" y="17279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62F8C00B-FD41-4E93-BE93-A5037D30FC8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0706" y="3715084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9C1E2EC1-F7F1-421F-8D3D-3847131CDA0B}"/>
                </a:ext>
              </a:extLst>
            </p:cNvPr>
            <p:cNvSpPr/>
            <p:nvPr/>
          </p:nvSpPr>
          <p:spPr>
            <a:xfrm>
              <a:off x="4948977" y="2399141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07D89699-BE20-4EBB-A255-EDB95650EB7F}"/>
              </a:ext>
            </a:extLst>
          </p:cNvPr>
          <p:cNvGrpSpPr/>
          <p:nvPr/>
        </p:nvGrpSpPr>
        <p:grpSpPr>
          <a:xfrm>
            <a:off x="4216765" y="3507262"/>
            <a:ext cx="969477" cy="413341"/>
            <a:chOff x="4216765" y="3507262"/>
            <a:chExt cx="969477" cy="413341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5197001C-17AB-47CE-8E2C-C3E3934B5B27}"/>
                </a:ext>
              </a:extLst>
            </p:cNvPr>
            <p:cNvGrpSpPr/>
            <p:nvPr/>
          </p:nvGrpSpPr>
          <p:grpSpPr>
            <a:xfrm>
              <a:off x="4216765" y="3507262"/>
              <a:ext cx="969477" cy="413341"/>
              <a:chOff x="4216765" y="3507262"/>
              <a:chExt cx="969477" cy="413341"/>
            </a:xfrm>
          </p:grpSpPr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2F158193-A5AB-4072-B295-BD9E4EE7FFFE}"/>
                  </a:ext>
                </a:extLst>
              </p:cNvPr>
              <p:cNvGrpSpPr/>
              <p:nvPr/>
            </p:nvGrpSpPr>
            <p:grpSpPr>
              <a:xfrm>
                <a:off x="4216765" y="3507262"/>
                <a:ext cx="969477" cy="413341"/>
                <a:chOff x="3057493" y="1537262"/>
                <a:chExt cx="969477" cy="413341"/>
              </a:xfrm>
            </p:grpSpPr>
            <p:grpSp>
              <p:nvGrpSpPr>
                <p:cNvPr id="73" name="Group 72">
                  <a:extLst>
                    <a:ext uri="{FF2B5EF4-FFF2-40B4-BE49-F238E27FC236}">
                      <a16:creationId xmlns:a16="http://schemas.microsoft.com/office/drawing/2014/main" id="{BD1D4671-57DB-4354-8864-84FA9DEACFAF}"/>
                    </a:ext>
                  </a:extLst>
                </p:cNvPr>
                <p:cNvGrpSpPr/>
                <p:nvPr/>
              </p:nvGrpSpPr>
              <p:grpSpPr>
                <a:xfrm>
                  <a:off x="3057493" y="1537262"/>
                  <a:ext cx="740877" cy="413341"/>
                  <a:chOff x="6545316" y="5004375"/>
                  <a:chExt cx="740877" cy="413341"/>
                </a:xfrm>
              </p:grpSpPr>
              <p:sp>
                <p:nvSpPr>
                  <p:cNvPr id="75" name="Flowchart: Delay 74">
                    <a:extLst>
                      <a:ext uri="{FF2B5EF4-FFF2-40B4-BE49-F238E27FC236}">
                        <a16:creationId xmlns:a16="http://schemas.microsoft.com/office/drawing/2014/main" id="{0AA7FB43-AC4D-4513-8FC4-2EB7FE71C909}"/>
                      </a:ext>
                    </a:extLst>
                  </p:cNvPr>
                  <p:cNvSpPr/>
                  <p:nvPr/>
                </p:nvSpPr>
                <p:spPr>
                  <a:xfrm>
                    <a:off x="6781800" y="5004375"/>
                    <a:ext cx="504393" cy="413341"/>
                  </a:xfrm>
                  <a:prstGeom prst="flowChartDelay">
                    <a:avLst/>
                  </a:prstGeom>
                  <a:noFill/>
                  <a:ln w="381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76" name="Straight Connector 75">
                    <a:extLst>
                      <a:ext uri="{FF2B5EF4-FFF2-40B4-BE49-F238E27FC236}">
                        <a16:creationId xmlns:a16="http://schemas.microsoft.com/office/drawing/2014/main" id="{4FE803E0-DF1E-4379-B5C4-7AA2BEA813D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547452" y="5105400"/>
                    <a:ext cx="2286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Straight Connector 76">
                    <a:extLst>
                      <a:ext uri="{FF2B5EF4-FFF2-40B4-BE49-F238E27FC236}">
                        <a16:creationId xmlns:a16="http://schemas.microsoft.com/office/drawing/2014/main" id="{6860AF41-E35A-45F4-A2DF-51FE1D8D061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545316" y="5309312"/>
                    <a:ext cx="2286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6B8AC586-069B-4009-A211-D53EF81B85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798370" y="17279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53534CEE-1042-4683-A8D4-285FDF1846A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0706" y="3715084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126B1278-FBFC-41C3-B352-DEF4489E476D}"/>
                </a:ext>
              </a:extLst>
            </p:cNvPr>
            <p:cNvSpPr/>
            <p:nvPr/>
          </p:nvSpPr>
          <p:spPr>
            <a:xfrm>
              <a:off x="4960412" y="3649321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939F5E88-8A16-4635-8398-101A146D2B31}"/>
              </a:ext>
            </a:extLst>
          </p:cNvPr>
          <p:cNvGrpSpPr/>
          <p:nvPr/>
        </p:nvGrpSpPr>
        <p:grpSpPr>
          <a:xfrm>
            <a:off x="4206116" y="4883300"/>
            <a:ext cx="969477" cy="413341"/>
            <a:chOff x="4206116" y="4883300"/>
            <a:chExt cx="969477" cy="413341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9C2DDB25-ECAE-495B-881D-E626D0B9F879}"/>
                </a:ext>
              </a:extLst>
            </p:cNvPr>
            <p:cNvGrpSpPr/>
            <p:nvPr/>
          </p:nvGrpSpPr>
          <p:grpSpPr>
            <a:xfrm>
              <a:off x="4206116" y="4883300"/>
              <a:ext cx="969477" cy="413341"/>
              <a:chOff x="4206116" y="4883300"/>
              <a:chExt cx="969477" cy="413341"/>
            </a:xfrm>
          </p:grpSpPr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id="{14EA84FB-4840-4196-A6F4-3FCC9CFF837F}"/>
                  </a:ext>
                </a:extLst>
              </p:cNvPr>
              <p:cNvGrpSpPr/>
              <p:nvPr/>
            </p:nvGrpSpPr>
            <p:grpSpPr>
              <a:xfrm>
                <a:off x="4206116" y="4883300"/>
                <a:ext cx="969477" cy="413341"/>
                <a:chOff x="3057493" y="1537262"/>
                <a:chExt cx="969477" cy="413341"/>
              </a:xfrm>
            </p:grpSpPr>
            <p:grpSp>
              <p:nvGrpSpPr>
                <p:cNvPr id="83" name="Group 82">
                  <a:extLst>
                    <a:ext uri="{FF2B5EF4-FFF2-40B4-BE49-F238E27FC236}">
                      <a16:creationId xmlns:a16="http://schemas.microsoft.com/office/drawing/2014/main" id="{8D4F834E-1E45-4FCD-8353-9DE55704AFB8}"/>
                    </a:ext>
                  </a:extLst>
                </p:cNvPr>
                <p:cNvGrpSpPr/>
                <p:nvPr/>
              </p:nvGrpSpPr>
              <p:grpSpPr>
                <a:xfrm>
                  <a:off x="3057493" y="1537262"/>
                  <a:ext cx="740877" cy="413341"/>
                  <a:chOff x="6545316" y="5004375"/>
                  <a:chExt cx="740877" cy="413341"/>
                </a:xfrm>
              </p:grpSpPr>
              <p:sp>
                <p:nvSpPr>
                  <p:cNvPr id="85" name="Flowchart: Delay 84">
                    <a:extLst>
                      <a:ext uri="{FF2B5EF4-FFF2-40B4-BE49-F238E27FC236}">
                        <a16:creationId xmlns:a16="http://schemas.microsoft.com/office/drawing/2014/main" id="{DAFCCC9E-6CB4-46CF-A35C-9FD250EC98D8}"/>
                      </a:ext>
                    </a:extLst>
                  </p:cNvPr>
                  <p:cNvSpPr/>
                  <p:nvPr/>
                </p:nvSpPr>
                <p:spPr>
                  <a:xfrm>
                    <a:off x="6781800" y="5004375"/>
                    <a:ext cx="504393" cy="413341"/>
                  </a:xfrm>
                  <a:prstGeom prst="flowChartDelay">
                    <a:avLst/>
                  </a:prstGeom>
                  <a:noFill/>
                  <a:ln w="381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86" name="Straight Connector 85">
                    <a:extLst>
                      <a:ext uri="{FF2B5EF4-FFF2-40B4-BE49-F238E27FC236}">
                        <a16:creationId xmlns:a16="http://schemas.microsoft.com/office/drawing/2014/main" id="{2F32F6EF-25C6-4FEC-9AE3-988F53FE628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547452" y="5105400"/>
                    <a:ext cx="2286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7" name="Straight Connector 86">
                    <a:extLst>
                      <a:ext uri="{FF2B5EF4-FFF2-40B4-BE49-F238E27FC236}">
                        <a16:creationId xmlns:a16="http://schemas.microsoft.com/office/drawing/2014/main" id="{ED495AB2-8B12-45DB-B11D-B16C0C9EFF4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545316" y="5309312"/>
                    <a:ext cx="2286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BCD2E591-748E-44FD-93C4-EFCA7D9476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798370" y="17279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D0855FFA-A112-4771-99A6-F4E53BDA39D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8590" y="5079929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C72247EC-B303-4223-97A0-1DE263B1D8B7}"/>
                </a:ext>
              </a:extLst>
            </p:cNvPr>
            <p:cNvSpPr/>
            <p:nvPr/>
          </p:nvSpPr>
          <p:spPr>
            <a:xfrm>
              <a:off x="4950934" y="5026128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60D2127E-D279-49F2-9CC8-F064A7EB7B74}"/>
              </a:ext>
            </a:extLst>
          </p:cNvPr>
          <p:cNvGrpSpPr/>
          <p:nvPr/>
        </p:nvGrpSpPr>
        <p:grpSpPr>
          <a:xfrm>
            <a:off x="6534253" y="3501891"/>
            <a:ext cx="1161947" cy="413341"/>
            <a:chOff x="4210057" y="2249745"/>
            <a:chExt cx="1161947" cy="413341"/>
          </a:xfrm>
        </p:grpSpPr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B311438A-15F3-4084-8776-B9E8B49154D2}"/>
                </a:ext>
              </a:extLst>
            </p:cNvPr>
            <p:cNvGrpSpPr/>
            <p:nvPr/>
          </p:nvGrpSpPr>
          <p:grpSpPr>
            <a:xfrm>
              <a:off x="4210057" y="2249745"/>
              <a:ext cx="1161947" cy="413341"/>
              <a:chOff x="4216765" y="3507262"/>
              <a:chExt cx="1161947" cy="413341"/>
            </a:xfrm>
          </p:grpSpPr>
          <p:grpSp>
            <p:nvGrpSpPr>
              <p:cNvPr id="142" name="Group 141">
                <a:extLst>
                  <a:ext uri="{FF2B5EF4-FFF2-40B4-BE49-F238E27FC236}">
                    <a16:creationId xmlns:a16="http://schemas.microsoft.com/office/drawing/2014/main" id="{C73A26FF-F832-4E8E-8021-D28B4139A5C0}"/>
                  </a:ext>
                </a:extLst>
              </p:cNvPr>
              <p:cNvGrpSpPr/>
              <p:nvPr/>
            </p:nvGrpSpPr>
            <p:grpSpPr>
              <a:xfrm>
                <a:off x="4216765" y="3507262"/>
                <a:ext cx="1161947" cy="413341"/>
                <a:chOff x="3057493" y="1537262"/>
                <a:chExt cx="1161947" cy="413341"/>
              </a:xfrm>
            </p:grpSpPr>
            <p:grpSp>
              <p:nvGrpSpPr>
                <p:cNvPr id="144" name="Group 143">
                  <a:extLst>
                    <a:ext uri="{FF2B5EF4-FFF2-40B4-BE49-F238E27FC236}">
                      <a16:creationId xmlns:a16="http://schemas.microsoft.com/office/drawing/2014/main" id="{C33D72E3-3FC3-4551-B28D-015D72C8A43C}"/>
                    </a:ext>
                  </a:extLst>
                </p:cNvPr>
                <p:cNvGrpSpPr/>
                <p:nvPr/>
              </p:nvGrpSpPr>
              <p:grpSpPr>
                <a:xfrm>
                  <a:off x="3057493" y="1537262"/>
                  <a:ext cx="740877" cy="413341"/>
                  <a:chOff x="6545316" y="5004375"/>
                  <a:chExt cx="740877" cy="413341"/>
                </a:xfrm>
              </p:grpSpPr>
              <p:sp>
                <p:nvSpPr>
                  <p:cNvPr id="146" name="Flowchart: Delay 145">
                    <a:extLst>
                      <a:ext uri="{FF2B5EF4-FFF2-40B4-BE49-F238E27FC236}">
                        <a16:creationId xmlns:a16="http://schemas.microsoft.com/office/drawing/2014/main" id="{2E6071C4-EDA0-476C-958D-12C3E2C6D479}"/>
                      </a:ext>
                    </a:extLst>
                  </p:cNvPr>
                  <p:cNvSpPr/>
                  <p:nvPr/>
                </p:nvSpPr>
                <p:spPr>
                  <a:xfrm>
                    <a:off x="6781800" y="5004375"/>
                    <a:ext cx="504393" cy="413341"/>
                  </a:xfrm>
                  <a:prstGeom prst="flowChartDelay">
                    <a:avLst/>
                  </a:prstGeom>
                  <a:noFill/>
                  <a:ln w="381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47" name="Straight Connector 146">
                    <a:extLst>
                      <a:ext uri="{FF2B5EF4-FFF2-40B4-BE49-F238E27FC236}">
                        <a16:creationId xmlns:a16="http://schemas.microsoft.com/office/drawing/2014/main" id="{6AB7EC2D-C82E-479F-B229-F5A0E2DC859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545316" y="5087390"/>
                    <a:ext cx="2286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8" name="Straight Connector 147">
                    <a:extLst>
                      <a:ext uri="{FF2B5EF4-FFF2-40B4-BE49-F238E27FC236}">
                        <a16:creationId xmlns:a16="http://schemas.microsoft.com/office/drawing/2014/main" id="{B3897412-8BF4-4BD7-ADC0-3C7F8E9ACF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545316" y="5309312"/>
                    <a:ext cx="2286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45" name="Straight Connector 144">
                  <a:extLst>
                    <a:ext uri="{FF2B5EF4-FFF2-40B4-BE49-F238E27FC236}">
                      <a16:creationId xmlns:a16="http://schemas.microsoft.com/office/drawing/2014/main" id="{CF2A314D-6CA2-44C2-BC2B-1712C62A876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798370" y="1727912"/>
                  <a:ext cx="42107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398AEE54-0709-4781-A03F-C0D78D6219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16765" y="3704876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4EEF193F-B54C-4F7B-9940-E1FF9675FC27}"/>
                </a:ext>
              </a:extLst>
            </p:cNvPr>
            <p:cNvSpPr/>
            <p:nvPr/>
          </p:nvSpPr>
          <p:spPr>
            <a:xfrm>
              <a:off x="4948977" y="2399141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9" name="TextBox 148">
            <a:extLst>
              <a:ext uri="{FF2B5EF4-FFF2-40B4-BE49-F238E27FC236}">
                <a16:creationId xmlns:a16="http://schemas.microsoft.com/office/drawing/2014/main" id="{C4DF564F-F2EE-4AC5-8586-1E3B032B3B35}"/>
              </a:ext>
            </a:extLst>
          </p:cNvPr>
          <p:cNvSpPr txBox="1"/>
          <p:nvPr/>
        </p:nvSpPr>
        <p:spPr>
          <a:xfrm>
            <a:off x="7770534" y="3468273"/>
            <a:ext cx="872858" cy="338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output</a:t>
            </a:r>
            <a:endParaRPr lang="en-US" sz="1600" baseline="-25000" dirty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8513274-7EA8-6102-BF27-899F7399CD92}"/>
              </a:ext>
            </a:extLst>
          </p:cNvPr>
          <p:cNvGrpSpPr/>
          <p:nvPr/>
        </p:nvGrpSpPr>
        <p:grpSpPr>
          <a:xfrm>
            <a:off x="4061074" y="1222777"/>
            <a:ext cx="4721146" cy="646331"/>
            <a:chOff x="4073774" y="1294373"/>
            <a:chExt cx="4721146" cy="64633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C2F94844-D7C7-D9AA-7437-A660DD357FCF}"/>
                </a:ext>
              </a:extLst>
            </p:cNvPr>
            <p:cNvGrpSpPr/>
            <p:nvPr/>
          </p:nvGrpSpPr>
          <p:grpSpPr>
            <a:xfrm>
              <a:off x="4073774" y="1294373"/>
              <a:ext cx="4721146" cy="646331"/>
              <a:chOff x="1789644" y="5599411"/>
              <a:chExt cx="4721146" cy="646331"/>
            </a:xfrm>
          </p:grpSpPr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7F8CD028-69EB-A67B-6551-BF87A74B677B}"/>
                  </a:ext>
                </a:extLst>
              </p:cNvPr>
              <p:cNvGrpSpPr/>
              <p:nvPr/>
            </p:nvGrpSpPr>
            <p:grpSpPr>
              <a:xfrm>
                <a:off x="1789644" y="5599411"/>
                <a:ext cx="4721146" cy="646331"/>
                <a:chOff x="1789644" y="4215740"/>
                <a:chExt cx="4721146" cy="646331"/>
              </a:xfrm>
            </p:grpSpPr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3C9B39FD-1C8D-E949-BF3D-4ABAADF300E6}"/>
                    </a:ext>
                  </a:extLst>
                </p:cNvPr>
                <p:cNvSpPr txBox="1"/>
                <p:nvPr/>
              </p:nvSpPr>
              <p:spPr>
                <a:xfrm>
                  <a:off x="1789644" y="4215740"/>
                  <a:ext cx="4721146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f =x</a:t>
                  </a:r>
                  <a:r>
                    <a:rPr lang="en-US" sz="3600" baseline="-25000" dirty="0"/>
                    <a:t>1</a:t>
                  </a:r>
                  <a:r>
                    <a:rPr lang="en-US" sz="3600" dirty="0"/>
                    <a:t>x</a:t>
                  </a:r>
                  <a:r>
                    <a:rPr lang="en-US" sz="3600" baseline="-25000" dirty="0"/>
                    <a:t>2</a:t>
                  </a:r>
                  <a:r>
                    <a:rPr lang="en-US" sz="3600" dirty="0"/>
                    <a:t>x</a:t>
                  </a:r>
                  <a:r>
                    <a:rPr lang="en-US" sz="3600" baseline="-25000" dirty="0"/>
                    <a:t>3 </a:t>
                  </a:r>
                  <a:r>
                    <a:rPr lang="en-US" sz="3600" dirty="0"/>
                    <a:t>* x</a:t>
                  </a:r>
                  <a:r>
                    <a:rPr lang="en-US" sz="3600" baseline="-25000" dirty="0"/>
                    <a:t>1</a:t>
                  </a:r>
                  <a:r>
                    <a:rPr lang="en-US" sz="3600" dirty="0"/>
                    <a:t>x</a:t>
                  </a:r>
                  <a:r>
                    <a:rPr lang="en-US" sz="3600" baseline="-25000" dirty="0"/>
                    <a:t>2</a:t>
                  </a:r>
                  <a:r>
                    <a:rPr lang="en-US" sz="3600" dirty="0"/>
                    <a:t>x</a:t>
                  </a:r>
                  <a:r>
                    <a:rPr lang="en-US" sz="3600" baseline="-25000" dirty="0"/>
                    <a:t>3 </a:t>
                  </a:r>
                  <a:r>
                    <a:rPr lang="en-US" sz="3600" dirty="0"/>
                    <a:t>* x</a:t>
                  </a:r>
                  <a:r>
                    <a:rPr lang="en-US" sz="3600" baseline="-25000" dirty="0"/>
                    <a:t>1</a:t>
                  </a:r>
                  <a:r>
                    <a:rPr lang="en-US" sz="3600" dirty="0"/>
                    <a:t>x</a:t>
                  </a:r>
                  <a:r>
                    <a:rPr lang="en-US" sz="3600" baseline="-25000" dirty="0"/>
                    <a:t>2</a:t>
                  </a:r>
                  <a:r>
                    <a:rPr lang="en-US" sz="3600" dirty="0"/>
                    <a:t>x</a:t>
                  </a:r>
                  <a:r>
                    <a:rPr lang="en-US" sz="3600" baseline="-25000" dirty="0"/>
                    <a:t>3</a:t>
                  </a:r>
                </a:p>
              </p:txBody>
            </p: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AB67F90A-381D-F45A-CBF5-F795373686B0}"/>
                    </a:ext>
                  </a:extLst>
                </p:cNvPr>
                <p:cNvCxnSpPr/>
                <p:nvPr/>
              </p:nvCxnSpPr>
              <p:spPr>
                <a:xfrm>
                  <a:off x="2362584" y="4378195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85F2F870-45DE-437A-77DB-2EA6965DD456}"/>
                  </a:ext>
                </a:extLst>
              </p:cNvPr>
              <p:cNvCxnSpPr/>
              <p:nvPr/>
            </p:nvCxnSpPr>
            <p:spPr>
              <a:xfrm>
                <a:off x="4148590" y="5761866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F4F91FE-B69D-E221-3845-EBF882C6119F}"/>
                </a:ext>
              </a:extLst>
            </p:cNvPr>
            <p:cNvCxnSpPr/>
            <p:nvPr/>
          </p:nvCxnSpPr>
          <p:spPr>
            <a:xfrm>
              <a:off x="4646714" y="1382524"/>
              <a:ext cx="10058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D2F02EE2-4B70-CAF0-ADA1-F0A3EB92015A}"/>
                </a:ext>
              </a:extLst>
            </p:cNvPr>
            <p:cNvCxnSpPr/>
            <p:nvPr/>
          </p:nvCxnSpPr>
          <p:spPr>
            <a:xfrm>
              <a:off x="6044100" y="1373128"/>
              <a:ext cx="10058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0A70703-0361-D66F-66DC-031035E4A386}"/>
                </a:ext>
              </a:extLst>
            </p:cNvPr>
            <p:cNvCxnSpPr/>
            <p:nvPr/>
          </p:nvCxnSpPr>
          <p:spPr>
            <a:xfrm>
              <a:off x="7498080" y="1419166"/>
              <a:ext cx="10058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6E3D0559-A6A9-DC24-CBA6-BAFE0DF04C08}"/>
                </a:ext>
              </a:extLst>
            </p:cNvPr>
            <p:cNvCxnSpPr/>
            <p:nvPr/>
          </p:nvCxnSpPr>
          <p:spPr>
            <a:xfrm>
              <a:off x="4632960" y="1294373"/>
              <a:ext cx="39319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22620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47" grpId="0"/>
      <p:bldP spid="113" grpId="0" animBg="1"/>
      <p:bldP spid="114" grpId="0" animBg="1"/>
      <p:bldP spid="115" grpId="0" animBg="1"/>
      <p:bldP spid="116" grpId="0" animBg="1"/>
      <p:bldP spid="118" grpId="0" animBg="1"/>
      <p:bldP spid="1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2B66B-0F98-4971-BBD0-859991AB3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67644-0EF2-4376-82DE-F520453354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841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804BD-4D2C-4B9D-A032-08FF665BF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8746" y="274638"/>
            <a:ext cx="6108053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Write the SOP formulation for this truth table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74038F-499C-47BB-BF48-0B3367252A40}"/>
              </a:ext>
            </a:extLst>
          </p:cNvPr>
          <p:cNvSpPr txBox="1"/>
          <p:nvPr/>
        </p:nvSpPr>
        <p:spPr>
          <a:xfrm>
            <a:off x="315468" y="1417638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D16B20D-E60B-4CAA-BEE4-D518BA6315E3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2086711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878310E-E151-4100-9D43-82DC402E0F1A}"/>
              </a:ext>
            </a:extLst>
          </p:cNvPr>
          <p:cNvSpPr txBox="1">
            <a:spLocks/>
          </p:cNvSpPr>
          <p:nvPr/>
        </p:nvSpPr>
        <p:spPr>
          <a:xfrm>
            <a:off x="2617835" y="2123133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Draw a circuit that implements the function using AND gates and an OR gate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72C7395-E0BE-4F8B-994D-F620C09B0B8D}"/>
              </a:ext>
            </a:extLst>
          </p:cNvPr>
          <p:cNvSpPr txBox="1">
            <a:spLocks/>
          </p:cNvSpPr>
          <p:nvPr/>
        </p:nvSpPr>
        <p:spPr>
          <a:xfrm>
            <a:off x="2744994" y="4267200"/>
            <a:ext cx="6399006" cy="111425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Draw a circuit that implements the function using only inverters and NAND gates</a:t>
            </a:r>
            <a:endParaRPr lang="en-US" sz="2800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AA72445-5350-479F-BDA1-2CA227F229EB}"/>
              </a:ext>
            </a:extLst>
          </p:cNvPr>
          <p:cNvGrpSpPr/>
          <p:nvPr/>
        </p:nvGrpSpPr>
        <p:grpSpPr>
          <a:xfrm>
            <a:off x="4724400" y="5716157"/>
            <a:ext cx="3285401" cy="646331"/>
            <a:chOff x="1789644" y="5599411"/>
            <a:chExt cx="3285401" cy="646331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60193895-6969-4AE4-8447-CD9C92FD8484}"/>
                </a:ext>
              </a:extLst>
            </p:cNvPr>
            <p:cNvGrpSpPr/>
            <p:nvPr/>
          </p:nvGrpSpPr>
          <p:grpSpPr>
            <a:xfrm>
              <a:off x="1789644" y="5599411"/>
              <a:ext cx="3285401" cy="646331"/>
              <a:chOff x="1789644" y="4215740"/>
              <a:chExt cx="3285401" cy="646331"/>
            </a:xfrm>
          </p:grpSpPr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2B24EBE-BF92-42AF-B5CE-FF4498688C0F}"/>
                  </a:ext>
                </a:extLst>
              </p:cNvPr>
              <p:cNvSpPr txBox="1"/>
              <p:nvPr/>
            </p:nvSpPr>
            <p:spPr>
              <a:xfrm>
                <a:off x="1789644" y="4215740"/>
                <a:ext cx="328540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f =x</a:t>
                </a:r>
                <a:r>
                  <a:rPr lang="en-US" sz="3600" baseline="-25000" dirty="0"/>
                  <a:t>1</a:t>
                </a:r>
                <a:r>
                  <a:rPr lang="en-US" sz="3600" dirty="0"/>
                  <a:t>x</a:t>
                </a:r>
                <a:r>
                  <a:rPr lang="en-US" sz="3600" baseline="-25000" dirty="0"/>
                  <a:t>2</a:t>
                </a:r>
                <a:r>
                  <a:rPr lang="en-US" sz="3600" dirty="0"/>
                  <a:t>x</a:t>
                </a:r>
                <a:r>
                  <a:rPr lang="en-US" sz="3600" baseline="-25000" dirty="0"/>
                  <a:t>3 </a:t>
                </a:r>
                <a:r>
                  <a:rPr lang="en-US" sz="3600" dirty="0"/>
                  <a:t>+ x</a:t>
                </a:r>
                <a:r>
                  <a:rPr lang="en-US" sz="3600" baseline="-25000" dirty="0"/>
                  <a:t>1</a:t>
                </a:r>
                <a:r>
                  <a:rPr lang="en-US" sz="3600" dirty="0"/>
                  <a:t>x</a:t>
                </a:r>
                <a:r>
                  <a:rPr lang="en-US" sz="3600" baseline="-25000" dirty="0"/>
                  <a:t>2</a:t>
                </a:r>
                <a:r>
                  <a:rPr lang="en-US" sz="3600" dirty="0"/>
                  <a:t>x</a:t>
                </a:r>
                <a:r>
                  <a:rPr lang="en-US" sz="3600" baseline="-25000" dirty="0"/>
                  <a:t>3</a:t>
                </a:r>
              </a:p>
            </p:txBody>
          </p: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8B3D897D-9D91-4F25-99F4-26FF481F1E63}"/>
                  </a:ext>
                </a:extLst>
              </p:cNvPr>
              <p:cNvCxnSpPr/>
              <p:nvPr/>
            </p:nvCxnSpPr>
            <p:spPr>
              <a:xfrm>
                <a:off x="2362584" y="4378195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7A43814-A2C0-427D-BC4D-721152FAA177}"/>
                </a:ext>
              </a:extLst>
            </p:cNvPr>
            <p:cNvCxnSpPr/>
            <p:nvPr/>
          </p:nvCxnSpPr>
          <p:spPr>
            <a:xfrm>
              <a:off x="2700790" y="5761866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6D156643-668E-4386-9808-BC4752A3409F}"/>
              </a:ext>
            </a:extLst>
          </p:cNvPr>
          <p:cNvSpPr txBox="1"/>
          <p:nvPr/>
        </p:nvSpPr>
        <p:spPr>
          <a:xfrm>
            <a:off x="239446" y="200443"/>
            <a:ext cx="2339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Problem 2: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14E3AA3-3DC3-4B66-88BB-5E6C95B477DC}"/>
              </a:ext>
            </a:extLst>
          </p:cNvPr>
          <p:cNvSpPr/>
          <p:nvPr/>
        </p:nvSpPr>
        <p:spPr>
          <a:xfrm>
            <a:off x="486355" y="2989090"/>
            <a:ext cx="2081573" cy="439910"/>
          </a:xfrm>
          <a:prstGeom prst="rect">
            <a:avLst/>
          </a:prstGeom>
          <a:solidFill>
            <a:srgbClr val="00B0F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EA9966D-64CF-4F1C-9F5F-2A092DE98018}"/>
              </a:ext>
            </a:extLst>
          </p:cNvPr>
          <p:cNvSpPr/>
          <p:nvPr/>
        </p:nvSpPr>
        <p:spPr>
          <a:xfrm>
            <a:off x="497174" y="5765446"/>
            <a:ext cx="2081573" cy="439910"/>
          </a:xfrm>
          <a:prstGeom prst="rect">
            <a:avLst/>
          </a:prstGeom>
          <a:solidFill>
            <a:srgbClr val="00B0F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431E30D-BC34-470C-8EE2-4B456941942A}"/>
              </a:ext>
            </a:extLst>
          </p:cNvPr>
          <p:cNvSpPr txBox="1"/>
          <p:nvPr/>
        </p:nvSpPr>
        <p:spPr>
          <a:xfrm>
            <a:off x="2720477" y="5617654"/>
            <a:ext cx="13715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x</a:t>
            </a:r>
            <a:r>
              <a:rPr lang="en-US" sz="3600" baseline="-25000" dirty="0"/>
              <a:t>1</a:t>
            </a:r>
            <a:r>
              <a:rPr lang="en-US" sz="3600" dirty="0"/>
              <a:t>x</a:t>
            </a:r>
            <a:r>
              <a:rPr lang="en-US" sz="3600" baseline="-25000" dirty="0"/>
              <a:t>2</a:t>
            </a:r>
            <a:r>
              <a:rPr lang="en-US" sz="3600" dirty="0"/>
              <a:t>x</a:t>
            </a:r>
            <a:r>
              <a:rPr lang="en-US" sz="3600" baseline="-25000" dirty="0"/>
              <a:t>3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651F96F-FA4C-4111-AD29-39D585ACD60D}"/>
              </a:ext>
            </a:extLst>
          </p:cNvPr>
          <p:cNvGrpSpPr/>
          <p:nvPr/>
        </p:nvGrpSpPr>
        <p:grpSpPr>
          <a:xfrm>
            <a:off x="2702569" y="2936144"/>
            <a:ext cx="1371563" cy="646331"/>
            <a:chOff x="2819437" y="2358577"/>
            <a:chExt cx="1371563" cy="646331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1539EA09-8D4F-4D9F-9749-4CE5D3CA355E}"/>
                </a:ext>
              </a:extLst>
            </p:cNvPr>
            <p:cNvGrpSpPr/>
            <p:nvPr/>
          </p:nvGrpSpPr>
          <p:grpSpPr>
            <a:xfrm>
              <a:off x="2819437" y="2358577"/>
              <a:ext cx="1371563" cy="646331"/>
              <a:chOff x="1789644" y="4215740"/>
              <a:chExt cx="1371563" cy="646331"/>
            </a:xfrm>
          </p:grpSpPr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6D5C14B-7084-4009-A472-B061BBC3FDBE}"/>
                  </a:ext>
                </a:extLst>
              </p:cNvPr>
              <p:cNvSpPr txBox="1"/>
              <p:nvPr/>
            </p:nvSpPr>
            <p:spPr>
              <a:xfrm>
                <a:off x="1789644" y="4215740"/>
                <a:ext cx="137156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x</a:t>
                </a:r>
                <a:r>
                  <a:rPr lang="en-US" sz="3600" baseline="-25000" dirty="0"/>
                  <a:t>1</a:t>
                </a:r>
                <a:r>
                  <a:rPr lang="en-US" sz="3600" dirty="0"/>
                  <a:t>x</a:t>
                </a:r>
                <a:r>
                  <a:rPr lang="en-US" sz="3600" baseline="-25000" dirty="0"/>
                  <a:t>2</a:t>
                </a:r>
                <a:r>
                  <a:rPr lang="en-US" sz="3600" dirty="0"/>
                  <a:t>x</a:t>
                </a:r>
                <a:r>
                  <a:rPr lang="en-US" sz="3600" baseline="-25000" dirty="0"/>
                  <a:t>3</a:t>
                </a:r>
              </a:p>
            </p:txBody>
          </p: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C7CB44AA-90E3-4EBB-8A33-2B31AC0D816B}"/>
                  </a:ext>
                </a:extLst>
              </p:cNvPr>
              <p:cNvCxnSpPr/>
              <p:nvPr/>
            </p:nvCxnSpPr>
            <p:spPr>
              <a:xfrm>
                <a:off x="1865844" y="4378195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7147FD35-38ED-482A-A124-7A2E683447F0}"/>
                </a:ext>
              </a:extLst>
            </p:cNvPr>
            <p:cNvCxnSpPr/>
            <p:nvPr/>
          </p:nvCxnSpPr>
          <p:spPr>
            <a:xfrm>
              <a:off x="3260698" y="2530502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84717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  <p:bldP spid="7" grpId="1"/>
      <p:bldP spid="17" grpId="0" animBg="1"/>
      <p:bldP spid="22" grpId="0" animBg="1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71DD2-6846-4003-A3D7-300A4547D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sz="3600" dirty="0"/>
              <a:t>Finding Logical Networks from the Truth Table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4A240D01-CA6D-4CF2-AFAB-493108955BE2}"/>
              </a:ext>
            </a:extLst>
          </p:cNvPr>
          <p:cNvSpPr txBox="1">
            <a:spLocks/>
          </p:cNvSpPr>
          <p:nvPr/>
        </p:nvSpPr>
        <p:spPr>
          <a:xfrm>
            <a:off x="457200" y="1382524"/>
            <a:ext cx="2573547" cy="5375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/>
              <a:t>Sum of Products: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97FAE1F-746E-4DEA-A905-C5083C227616}"/>
              </a:ext>
            </a:extLst>
          </p:cNvPr>
          <p:cNvGrpSpPr/>
          <p:nvPr/>
        </p:nvGrpSpPr>
        <p:grpSpPr>
          <a:xfrm>
            <a:off x="1915337" y="2133566"/>
            <a:ext cx="605275" cy="440921"/>
            <a:chOff x="2438073" y="3230060"/>
            <a:chExt cx="605275" cy="440921"/>
          </a:xfrm>
        </p:grpSpPr>
        <p:sp>
          <p:nvSpPr>
            <p:cNvPr id="104" name="Isosceles Triangle 103">
              <a:extLst>
                <a:ext uri="{FF2B5EF4-FFF2-40B4-BE49-F238E27FC236}">
                  <a16:creationId xmlns:a16="http://schemas.microsoft.com/office/drawing/2014/main" id="{59B44737-6F40-448D-94CF-9201289877C7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F3108032-7558-4188-832F-0EA9C4E4BDD1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111B25AC-9221-494F-9360-404E4CA47BA2}"/>
              </a:ext>
            </a:extLst>
          </p:cNvPr>
          <p:cNvGrpSpPr/>
          <p:nvPr/>
        </p:nvGrpSpPr>
        <p:grpSpPr>
          <a:xfrm>
            <a:off x="1917687" y="4075359"/>
            <a:ext cx="605275" cy="440921"/>
            <a:chOff x="2438073" y="3230060"/>
            <a:chExt cx="605275" cy="440921"/>
          </a:xfrm>
        </p:grpSpPr>
        <p:sp>
          <p:nvSpPr>
            <p:cNvPr id="108" name="Isosceles Triangle 107">
              <a:extLst>
                <a:ext uri="{FF2B5EF4-FFF2-40B4-BE49-F238E27FC236}">
                  <a16:creationId xmlns:a16="http://schemas.microsoft.com/office/drawing/2014/main" id="{FDD826B6-F350-4F8E-B950-140E626F44A1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F5080916-9821-433D-8513-25E73A5617B9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0" name="TextBox 149">
            <a:extLst>
              <a:ext uri="{FF2B5EF4-FFF2-40B4-BE49-F238E27FC236}">
                <a16:creationId xmlns:a16="http://schemas.microsoft.com/office/drawing/2014/main" id="{BF4711D5-B9F8-419E-940D-07445681FF98}"/>
              </a:ext>
            </a:extLst>
          </p:cNvPr>
          <p:cNvSpPr txBox="1"/>
          <p:nvPr/>
        </p:nvSpPr>
        <p:spPr>
          <a:xfrm>
            <a:off x="304800" y="2058382"/>
            <a:ext cx="1101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input variables</a:t>
            </a:r>
            <a:endParaRPr lang="en-US" sz="1600" baseline="-250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5FE0E35-C88A-4486-9804-1C26BF7996EE}"/>
              </a:ext>
            </a:extLst>
          </p:cNvPr>
          <p:cNvGrpSpPr/>
          <p:nvPr/>
        </p:nvGrpSpPr>
        <p:grpSpPr>
          <a:xfrm>
            <a:off x="6382509" y="3409519"/>
            <a:ext cx="2094821" cy="576042"/>
            <a:chOff x="5988527" y="2215019"/>
            <a:chExt cx="2094821" cy="576042"/>
          </a:xfrm>
        </p:grpSpPr>
        <p:pic>
          <p:nvPicPr>
            <p:cNvPr id="82" name="Picture 81">
              <a:extLst>
                <a:ext uri="{FF2B5EF4-FFF2-40B4-BE49-F238E27FC236}">
                  <a16:creationId xmlns:a16="http://schemas.microsoft.com/office/drawing/2014/main" id="{9A6C96D8-E6C0-4F62-B3B4-C6A7A5E5B17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88527" y="2215019"/>
              <a:ext cx="1131325" cy="576042"/>
            </a:xfrm>
            <a:prstGeom prst="rect">
              <a:avLst/>
            </a:prstGeom>
          </p:spPr>
        </p:pic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9786A5CE-A23C-4BED-BC57-6AE199D1F615}"/>
                </a:ext>
              </a:extLst>
            </p:cNvPr>
            <p:cNvSpPr txBox="1"/>
            <p:nvPr/>
          </p:nvSpPr>
          <p:spPr>
            <a:xfrm>
              <a:off x="7210490" y="2301640"/>
              <a:ext cx="872858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output</a:t>
              </a:r>
              <a:endParaRPr lang="en-US" sz="1600" baseline="-25000" dirty="0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9C2DDB25-ECAE-495B-881D-E626D0B9F879}"/>
              </a:ext>
            </a:extLst>
          </p:cNvPr>
          <p:cNvGrpSpPr/>
          <p:nvPr/>
        </p:nvGrpSpPr>
        <p:grpSpPr>
          <a:xfrm>
            <a:off x="4206116" y="4883300"/>
            <a:ext cx="969477" cy="413341"/>
            <a:chOff x="4206116" y="4883300"/>
            <a:chExt cx="969477" cy="413341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14EA84FB-4840-4196-A6F4-3FCC9CFF837F}"/>
                </a:ext>
              </a:extLst>
            </p:cNvPr>
            <p:cNvGrpSpPr/>
            <p:nvPr/>
          </p:nvGrpSpPr>
          <p:grpSpPr>
            <a:xfrm>
              <a:off x="4206116" y="4883300"/>
              <a:ext cx="969477" cy="413341"/>
              <a:chOff x="3057493" y="1537262"/>
              <a:chExt cx="969477" cy="413341"/>
            </a:xfrm>
          </p:grpSpPr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8D4F834E-1E45-4FCD-8353-9DE55704AFB8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85" name="Flowchart: Delay 84">
                  <a:extLst>
                    <a:ext uri="{FF2B5EF4-FFF2-40B4-BE49-F238E27FC236}">
                      <a16:creationId xmlns:a16="http://schemas.microsoft.com/office/drawing/2014/main" id="{DAFCCC9E-6CB4-46CF-A35C-9FD250EC98D8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6" name="Straight Connector 85">
                  <a:extLst>
                    <a:ext uri="{FF2B5EF4-FFF2-40B4-BE49-F238E27FC236}">
                      <a16:creationId xmlns:a16="http://schemas.microsoft.com/office/drawing/2014/main" id="{2F32F6EF-25C6-4FEC-9AE3-988F53FE628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ED495AB2-8B12-45DB-B11D-B16C0C9EFF4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BCD2E591-748E-44FD-93C4-EFCA7D9476F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0855FFA-A112-4771-99A6-F4E53BDA39D8}"/>
                </a:ext>
              </a:extLst>
            </p:cNvPr>
            <p:cNvCxnSpPr>
              <a:cxnSpLocks/>
            </p:cNvCxnSpPr>
            <p:nvPr/>
          </p:nvCxnSpPr>
          <p:spPr>
            <a:xfrm>
              <a:off x="4228590" y="5079929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72BC43BE-4AE3-41A1-9207-A786DFE1546C}"/>
              </a:ext>
            </a:extLst>
          </p:cNvPr>
          <p:cNvSpPr txBox="1"/>
          <p:nvPr/>
        </p:nvSpPr>
        <p:spPr>
          <a:xfrm>
            <a:off x="533401" y="5576774"/>
            <a:ext cx="2415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Problem 2:</a:t>
            </a:r>
          </a:p>
        </p:txBody>
      </p:sp>
      <p:grpSp>
        <p:nvGrpSpPr>
          <p:cNvPr id="88" name="Group 87">
            <a:extLst>
              <a:ext uri="{FF2B5EF4-FFF2-40B4-BE49-F238E27FC236}">
                <a16:creationId xmlns:a16="http://schemas.microsoft.com/office/drawing/2014/main" id="{0419158B-750B-4D82-9F87-B4F2CD635A1D}"/>
              </a:ext>
            </a:extLst>
          </p:cNvPr>
          <p:cNvGrpSpPr/>
          <p:nvPr/>
        </p:nvGrpSpPr>
        <p:grpSpPr>
          <a:xfrm>
            <a:off x="4210057" y="2249745"/>
            <a:ext cx="969477" cy="413341"/>
            <a:chOff x="4216765" y="3507262"/>
            <a:chExt cx="969477" cy="413341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CC890CD4-A715-4C3F-A195-E5BE83D9CB57}"/>
                </a:ext>
              </a:extLst>
            </p:cNvPr>
            <p:cNvGrpSpPr/>
            <p:nvPr/>
          </p:nvGrpSpPr>
          <p:grpSpPr>
            <a:xfrm>
              <a:off x="4216765" y="3507262"/>
              <a:ext cx="969477" cy="413341"/>
              <a:chOff x="3057493" y="1537262"/>
              <a:chExt cx="969477" cy="413341"/>
            </a:xfrm>
          </p:grpSpPr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68837E39-3280-4C99-AD72-ADB76D99398F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95" name="Flowchart: Delay 94">
                  <a:extLst>
                    <a:ext uri="{FF2B5EF4-FFF2-40B4-BE49-F238E27FC236}">
                      <a16:creationId xmlns:a16="http://schemas.microsoft.com/office/drawing/2014/main" id="{432EBC98-CC1F-407B-A63E-B516A1E517F5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4E9B7D14-29A1-47FF-B9AB-DD57805A9D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108AD0C1-665D-4C7E-AFB3-BC911D08478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48AFD1FB-6EF0-4496-9877-9976F7EFA0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62F8C00B-FD41-4E93-BE93-A5037D30FC80}"/>
                </a:ext>
              </a:extLst>
            </p:cNvPr>
            <p:cNvCxnSpPr>
              <a:cxnSpLocks/>
            </p:cNvCxnSpPr>
            <p:nvPr/>
          </p:nvCxnSpPr>
          <p:spPr>
            <a:xfrm>
              <a:off x="4220706" y="3715084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93E04252-9006-4801-A439-6245B32EACFF}"/>
              </a:ext>
            </a:extLst>
          </p:cNvPr>
          <p:cNvSpPr txBox="1"/>
          <p:nvPr/>
        </p:nvSpPr>
        <p:spPr>
          <a:xfrm>
            <a:off x="356278" y="2782488"/>
            <a:ext cx="49502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x</a:t>
            </a:r>
            <a:r>
              <a:rPr lang="en-US" sz="3600" baseline="-25000" dirty="0"/>
              <a:t>1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9EA034D-EFAF-4AC0-BA3C-5D3F33ED4177}"/>
              </a:ext>
            </a:extLst>
          </p:cNvPr>
          <p:cNvSpPr txBox="1"/>
          <p:nvPr/>
        </p:nvSpPr>
        <p:spPr>
          <a:xfrm>
            <a:off x="361582" y="3431563"/>
            <a:ext cx="391938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x</a:t>
            </a:r>
            <a:r>
              <a:rPr lang="en-US" sz="3600" baseline="-25000" dirty="0"/>
              <a:t>3</a:t>
            </a:r>
            <a:r>
              <a:rPr lang="en-US" sz="3600" dirty="0"/>
              <a:t> </a:t>
            </a:r>
            <a:endParaRPr lang="en-US" sz="3600" baseline="-250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E0BD112-E3E8-4E66-BDD0-ED82BEA4E2B8}"/>
              </a:ext>
            </a:extLst>
          </p:cNvPr>
          <p:cNvSpPr txBox="1"/>
          <p:nvPr/>
        </p:nvSpPr>
        <p:spPr>
          <a:xfrm>
            <a:off x="354075" y="4883300"/>
            <a:ext cx="384922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x</a:t>
            </a:r>
            <a:r>
              <a:rPr lang="en-US" sz="3600" baseline="-25000" dirty="0"/>
              <a:t>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5FC6469-CCB1-4047-AAC3-2706F1424200}"/>
              </a:ext>
            </a:extLst>
          </p:cNvPr>
          <p:cNvCxnSpPr>
            <a:cxnSpLocks/>
          </p:cNvCxnSpPr>
          <p:nvPr/>
        </p:nvCxnSpPr>
        <p:spPr>
          <a:xfrm flipH="1">
            <a:off x="723900" y="3124961"/>
            <a:ext cx="255595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959DA6F9-334B-4791-9627-66F544F6B65F}"/>
              </a:ext>
            </a:extLst>
          </p:cNvPr>
          <p:cNvCxnSpPr>
            <a:cxnSpLocks/>
            <a:stCxn id="104" idx="3"/>
          </p:cNvCxnSpPr>
          <p:nvPr/>
        </p:nvCxnSpPr>
        <p:spPr>
          <a:xfrm flipH="1">
            <a:off x="1514773" y="2354028"/>
            <a:ext cx="40056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42DB8-8816-4200-848B-57999F19BCA4}"/>
              </a:ext>
            </a:extLst>
          </p:cNvPr>
          <p:cNvCxnSpPr>
            <a:cxnSpLocks/>
          </p:cNvCxnSpPr>
          <p:nvPr/>
        </p:nvCxnSpPr>
        <p:spPr>
          <a:xfrm flipH="1" flipV="1">
            <a:off x="1510246" y="2350769"/>
            <a:ext cx="0" cy="774192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FC8133BB-9CE9-488A-8548-8F1A63A656F4}"/>
              </a:ext>
            </a:extLst>
          </p:cNvPr>
          <p:cNvCxnSpPr>
            <a:cxnSpLocks/>
          </p:cNvCxnSpPr>
          <p:nvPr/>
        </p:nvCxnSpPr>
        <p:spPr>
          <a:xfrm flipH="1">
            <a:off x="2512664" y="2350769"/>
            <a:ext cx="436236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FF61DE26-BB70-4B18-9BC8-BA56EF27B074}"/>
              </a:ext>
            </a:extLst>
          </p:cNvPr>
          <p:cNvCxnSpPr>
            <a:cxnSpLocks/>
          </p:cNvCxnSpPr>
          <p:nvPr/>
        </p:nvCxnSpPr>
        <p:spPr>
          <a:xfrm flipH="1" flipV="1">
            <a:off x="691361" y="3713932"/>
            <a:ext cx="2417599" cy="12545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B0AB7529-F5ED-4A80-81A2-5D98B35B31E1}"/>
              </a:ext>
            </a:extLst>
          </p:cNvPr>
          <p:cNvCxnSpPr>
            <a:cxnSpLocks/>
          </p:cNvCxnSpPr>
          <p:nvPr/>
        </p:nvCxnSpPr>
        <p:spPr>
          <a:xfrm flipH="1">
            <a:off x="766100" y="5186149"/>
            <a:ext cx="24765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B5F38C95-CD20-4211-B93C-7015EB118AB8}"/>
              </a:ext>
            </a:extLst>
          </p:cNvPr>
          <p:cNvCxnSpPr>
            <a:cxnSpLocks/>
          </p:cNvCxnSpPr>
          <p:nvPr/>
        </p:nvCxnSpPr>
        <p:spPr>
          <a:xfrm flipH="1">
            <a:off x="1510246" y="4299113"/>
            <a:ext cx="400564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EDB5F41B-D378-442F-8331-60A3102AEEB2}"/>
              </a:ext>
            </a:extLst>
          </p:cNvPr>
          <p:cNvCxnSpPr>
            <a:cxnSpLocks/>
          </p:cNvCxnSpPr>
          <p:nvPr/>
        </p:nvCxnSpPr>
        <p:spPr>
          <a:xfrm flipH="1" flipV="1">
            <a:off x="1517124" y="4275380"/>
            <a:ext cx="2149" cy="90868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03549A9B-E995-48AF-929C-45488DB6E94B}"/>
              </a:ext>
            </a:extLst>
          </p:cNvPr>
          <p:cNvCxnSpPr>
            <a:cxnSpLocks/>
          </p:cNvCxnSpPr>
          <p:nvPr/>
        </p:nvCxnSpPr>
        <p:spPr>
          <a:xfrm flipH="1" flipV="1">
            <a:off x="2522962" y="4295820"/>
            <a:ext cx="943396" cy="3293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C7EAD6E-C52C-4B70-8C04-52064A0202A0}"/>
              </a:ext>
            </a:extLst>
          </p:cNvPr>
          <p:cNvGrpSpPr/>
          <p:nvPr/>
        </p:nvGrpSpPr>
        <p:grpSpPr>
          <a:xfrm>
            <a:off x="2501738" y="1738939"/>
            <a:ext cx="514318" cy="553998"/>
            <a:chOff x="2604550" y="2153205"/>
            <a:chExt cx="514318" cy="553998"/>
          </a:xfrm>
        </p:grpSpPr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340F91DB-C10A-4B7E-B111-2F363BB9211C}"/>
                </a:ext>
              </a:extLst>
            </p:cNvPr>
            <p:cNvSpPr txBox="1"/>
            <p:nvPr/>
          </p:nvSpPr>
          <p:spPr>
            <a:xfrm>
              <a:off x="2623843" y="2153205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1</a:t>
              </a:r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0E173198-B0B2-41E1-A0CE-57E9849E49CC}"/>
                </a:ext>
              </a:extLst>
            </p:cNvPr>
            <p:cNvCxnSpPr/>
            <p:nvPr/>
          </p:nvCxnSpPr>
          <p:spPr>
            <a:xfrm>
              <a:off x="2604550" y="230662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856295BD-0206-40F9-8146-5E02790E2FB2}"/>
              </a:ext>
            </a:extLst>
          </p:cNvPr>
          <p:cNvGrpSpPr/>
          <p:nvPr/>
        </p:nvGrpSpPr>
        <p:grpSpPr>
          <a:xfrm>
            <a:off x="2438897" y="3704487"/>
            <a:ext cx="504221" cy="553998"/>
            <a:chOff x="2604550" y="2175543"/>
            <a:chExt cx="504221" cy="553998"/>
          </a:xfrm>
        </p:grpSpPr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89344B88-9677-4C66-B9F6-ABA0F3C0F202}"/>
                </a:ext>
              </a:extLst>
            </p:cNvPr>
            <p:cNvSpPr txBox="1"/>
            <p:nvPr/>
          </p:nvSpPr>
          <p:spPr>
            <a:xfrm>
              <a:off x="2613746" y="2175543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2</a:t>
              </a:r>
            </a:p>
          </p:txBody>
        </p: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296764C8-CBB6-49CB-9562-D1BF2B150742}"/>
                </a:ext>
              </a:extLst>
            </p:cNvPr>
            <p:cNvCxnSpPr/>
            <p:nvPr/>
          </p:nvCxnSpPr>
          <p:spPr>
            <a:xfrm>
              <a:off x="2604550" y="230662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5231BA64-9E73-4C3F-81E4-C3D05582ACE7}"/>
              </a:ext>
            </a:extLst>
          </p:cNvPr>
          <p:cNvCxnSpPr>
            <a:cxnSpLocks/>
          </p:cNvCxnSpPr>
          <p:nvPr/>
        </p:nvCxnSpPr>
        <p:spPr>
          <a:xfrm flipH="1">
            <a:off x="2612372" y="2350769"/>
            <a:ext cx="1715926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42802BB2-35E7-4A8E-8C10-5CFC2F559BC0}"/>
              </a:ext>
            </a:extLst>
          </p:cNvPr>
          <p:cNvCxnSpPr>
            <a:cxnSpLocks/>
          </p:cNvCxnSpPr>
          <p:nvPr/>
        </p:nvCxnSpPr>
        <p:spPr>
          <a:xfrm flipH="1">
            <a:off x="2730782" y="2456415"/>
            <a:ext cx="1745393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76CF016F-E1E6-4934-9A43-8AF3984C0093}"/>
              </a:ext>
            </a:extLst>
          </p:cNvPr>
          <p:cNvCxnSpPr>
            <a:cxnSpLocks/>
          </p:cNvCxnSpPr>
          <p:nvPr/>
        </p:nvCxnSpPr>
        <p:spPr>
          <a:xfrm flipH="1" flipV="1">
            <a:off x="2739523" y="2440394"/>
            <a:ext cx="0" cy="128016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DA0CF992-F0AF-4B37-9678-7D743144828D}"/>
              </a:ext>
            </a:extLst>
          </p:cNvPr>
          <p:cNvCxnSpPr>
            <a:cxnSpLocks/>
          </p:cNvCxnSpPr>
          <p:nvPr/>
        </p:nvCxnSpPr>
        <p:spPr>
          <a:xfrm flipV="1">
            <a:off x="3282282" y="3124961"/>
            <a:ext cx="0" cy="48332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8FA39AAB-061E-4B66-926B-AE12CD39CE5E}"/>
              </a:ext>
            </a:extLst>
          </p:cNvPr>
          <p:cNvCxnSpPr>
            <a:cxnSpLocks/>
          </p:cNvCxnSpPr>
          <p:nvPr/>
        </p:nvCxnSpPr>
        <p:spPr>
          <a:xfrm flipH="1">
            <a:off x="1957000" y="5186149"/>
            <a:ext cx="24765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6CCBF9B9-A980-4072-A213-4C8189D1CB5B}"/>
              </a:ext>
            </a:extLst>
          </p:cNvPr>
          <p:cNvCxnSpPr>
            <a:cxnSpLocks/>
          </p:cNvCxnSpPr>
          <p:nvPr/>
        </p:nvCxnSpPr>
        <p:spPr>
          <a:xfrm flipH="1">
            <a:off x="3466358" y="2554682"/>
            <a:ext cx="937898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F3CB2016-F9C3-491D-B564-80C03B2F4461}"/>
              </a:ext>
            </a:extLst>
          </p:cNvPr>
          <p:cNvCxnSpPr>
            <a:cxnSpLocks/>
          </p:cNvCxnSpPr>
          <p:nvPr/>
        </p:nvCxnSpPr>
        <p:spPr>
          <a:xfrm flipV="1">
            <a:off x="3466358" y="2554682"/>
            <a:ext cx="0" cy="1755656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Oval 112">
            <a:extLst>
              <a:ext uri="{FF2B5EF4-FFF2-40B4-BE49-F238E27FC236}">
                <a16:creationId xmlns:a16="http://schemas.microsoft.com/office/drawing/2014/main" id="{A1904259-2B61-403B-BD9C-11FBED2DD34F}"/>
              </a:ext>
            </a:extLst>
          </p:cNvPr>
          <p:cNvSpPr/>
          <p:nvPr/>
        </p:nvSpPr>
        <p:spPr>
          <a:xfrm>
            <a:off x="1465941" y="3074809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CB642549-111E-480B-AA9D-E59E799AE77F}"/>
              </a:ext>
            </a:extLst>
          </p:cNvPr>
          <p:cNvSpPr/>
          <p:nvPr/>
        </p:nvSpPr>
        <p:spPr>
          <a:xfrm>
            <a:off x="2693803" y="3672877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A78C396E-76ED-4845-BE77-CF228F26A6C9}"/>
              </a:ext>
            </a:extLst>
          </p:cNvPr>
          <p:cNvSpPr/>
          <p:nvPr/>
        </p:nvSpPr>
        <p:spPr>
          <a:xfrm>
            <a:off x="1473759" y="5139386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76154A93-E6A5-4874-9EB3-7E05CE301692}"/>
              </a:ext>
            </a:extLst>
          </p:cNvPr>
          <p:cNvCxnSpPr>
            <a:cxnSpLocks/>
          </p:cNvCxnSpPr>
          <p:nvPr/>
        </p:nvCxnSpPr>
        <p:spPr>
          <a:xfrm flipV="1">
            <a:off x="3279854" y="3149931"/>
            <a:ext cx="0" cy="1850856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392085E5-A742-48AD-B2D2-D977435872BB}"/>
              </a:ext>
            </a:extLst>
          </p:cNvPr>
          <p:cNvCxnSpPr>
            <a:cxnSpLocks/>
          </p:cNvCxnSpPr>
          <p:nvPr/>
        </p:nvCxnSpPr>
        <p:spPr>
          <a:xfrm flipH="1">
            <a:off x="3270887" y="4984325"/>
            <a:ext cx="1142335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A8EAF157-388D-4991-A6DE-2A013F638590}"/>
              </a:ext>
            </a:extLst>
          </p:cNvPr>
          <p:cNvCxnSpPr>
            <a:cxnSpLocks/>
          </p:cNvCxnSpPr>
          <p:nvPr/>
        </p:nvCxnSpPr>
        <p:spPr>
          <a:xfrm flipH="1" flipV="1">
            <a:off x="3108008" y="3726498"/>
            <a:ext cx="897" cy="1347452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1E982FB6-78C7-46CC-8995-DCF5AB2467D2}"/>
              </a:ext>
            </a:extLst>
          </p:cNvPr>
          <p:cNvCxnSpPr>
            <a:cxnSpLocks/>
          </p:cNvCxnSpPr>
          <p:nvPr/>
        </p:nvCxnSpPr>
        <p:spPr>
          <a:xfrm flipH="1" flipV="1">
            <a:off x="3108008" y="5071322"/>
            <a:ext cx="1349184" cy="4026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05355005-29F5-4CD9-871F-79574F88E0D0}"/>
              </a:ext>
            </a:extLst>
          </p:cNvPr>
          <p:cNvCxnSpPr>
            <a:cxnSpLocks/>
          </p:cNvCxnSpPr>
          <p:nvPr/>
        </p:nvCxnSpPr>
        <p:spPr>
          <a:xfrm flipH="1">
            <a:off x="4993628" y="5071322"/>
            <a:ext cx="870519" cy="2401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33549AA9-C950-4F18-B43A-B4B14512DBA7}"/>
              </a:ext>
            </a:extLst>
          </p:cNvPr>
          <p:cNvCxnSpPr>
            <a:cxnSpLocks/>
          </p:cNvCxnSpPr>
          <p:nvPr/>
        </p:nvCxnSpPr>
        <p:spPr>
          <a:xfrm flipH="1">
            <a:off x="4993628" y="2440394"/>
            <a:ext cx="810381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FA3DC043-B608-4349-BACD-1A228D4D5519}"/>
              </a:ext>
            </a:extLst>
          </p:cNvPr>
          <p:cNvCxnSpPr>
            <a:cxnSpLocks/>
          </p:cNvCxnSpPr>
          <p:nvPr/>
        </p:nvCxnSpPr>
        <p:spPr>
          <a:xfrm flipH="1">
            <a:off x="5791200" y="3584906"/>
            <a:ext cx="873773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C0CBC8F1-08B8-423A-B2AE-6277550A794A}"/>
              </a:ext>
            </a:extLst>
          </p:cNvPr>
          <p:cNvCxnSpPr>
            <a:cxnSpLocks/>
          </p:cNvCxnSpPr>
          <p:nvPr/>
        </p:nvCxnSpPr>
        <p:spPr>
          <a:xfrm flipV="1">
            <a:off x="5804009" y="2443384"/>
            <a:ext cx="1" cy="1141522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4C1900CB-303C-4B93-A05F-2848CEBB4F07}"/>
              </a:ext>
            </a:extLst>
          </p:cNvPr>
          <p:cNvCxnSpPr>
            <a:cxnSpLocks/>
          </p:cNvCxnSpPr>
          <p:nvPr/>
        </p:nvCxnSpPr>
        <p:spPr>
          <a:xfrm flipH="1">
            <a:off x="5867400" y="3807203"/>
            <a:ext cx="797573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7C904E01-1D0E-40B9-8CF0-E59FA454B9C7}"/>
              </a:ext>
            </a:extLst>
          </p:cNvPr>
          <p:cNvCxnSpPr>
            <a:cxnSpLocks/>
          </p:cNvCxnSpPr>
          <p:nvPr/>
        </p:nvCxnSpPr>
        <p:spPr>
          <a:xfrm flipV="1">
            <a:off x="5864147" y="3809410"/>
            <a:ext cx="0" cy="128056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9D7CD0E1-61C0-4991-A8AF-8FBBD38A5D18}"/>
              </a:ext>
            </a:extLst>
          </p:cNvPr>
          <p:cNvGrpSpPr/>
          <p:nvPr/>
        </p:nvGrpSpPr>
        <p:grpSpPr>
          <a:xfrm>
            <a:off x="3279854" y="5613007"/>
            <a:ext cx="3285401" cy="646331"/>
            <a:chOff x="1789644" y="5599411"/>
            <a:chExt cx="3285401" cy="646331"/>
          </a:xfrm>
        </p:grpSpPr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2D187296-23F8-4836-BA0D-7F0CBD7B1474}"/>
                </a:ext>
              </a:extLst>
            </p:cNvPr>
            <p:cNvGrpSpPr/>
            <p:nvPr/>
          </p:nvGrpSpPr>
          <p:grpSpPr>
            <a:xfrm>
              <a:off x="1789644" y="5599411"/>
              <a:ext cx="3285401" cy="646331"/>
              <a:chOff x="1789644" y="4215740"/>
              <a:chExt cx="3285401" cy="646331"/>
            </a:xfrm>
          </p:grpSpPr>
          <p:sp>
            <p:nvSpPr>
              <p:cNvPr id="144" name="TextBox 143">
                <a:extLst>
                  <a:ext uri="{FF2B5EF4-FFF2-40B4-BE49-F238E27FC236}">
                    <a16:creationId xmlns:a16="http://schemas.microsoft.com/office/drawing/2014/main" id="{448CB6D0-4DA0-456C-A039-510C727CBAE9}"/>
                  </a:ext>
                </a:extLst>
              </p:cNvPr>
              <p:cNvSpPr txBox="1"/>
              <p:nvPr/>
            </p:nvSpPr>
            <p:spPr>
              <a:xfrm>
                <a:off x="1789644" y="4215740"/>
                <a:ext cx="328540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f =x</a:t>
                </a:r>
                <a:r>
                  <a:rPr lang="en-US" sz="3600" baseline="-25000" dirty="0"/>
                  <a:t>1</a:t>
                </a:r>
                <a:r>
                  <a:rPr lang="en-US" sz="3600" dirty="0"/>
                  <a:t>x</a:t>
                </a:r>
                <a:r>
                  <a:rPr lang="en-US" sz="3600" baseline="-25000" dirty="0"/>
                  <a:t>2</a:t>
                </a:r>
                <a:r>
                  <a:rPr lang="en-US" sz="3600" dirty="0"/>
                  <a:t>x</a:t>
                </a:r>
                <a:r>
                  <a:rPr lang="en-US" sz="3600" baseline="-25000" dirty="0"/>
                  <a:t>3 </a:t>
                </a:r>
                <a:r>
                  <a:rPr lang="en-US" sz="3600" dirty="0"/>
                  <a:t>+ x</a:t>
                </a:r>
                <a:r>
                  <a:rPr lang="en-US" sz="3600" baseline="-25000" dirty="0"/>
                  <a:t>1</a:t>
                </a:r>
                <a:r>
                  <a:rPr lang="en-US" sz="3600" dirty="0"/>
                  <a:t>x</a:t>
                </a:r>
                <a:r>
                  <a:rPr lang="en-US" sz="3600" baseline="-25000" dirty="0"/>
                  <a:t>2</a:t>
                </a:r>
                <a:r>
                  <a:rPr lang="en-US" sz="3600" dirty="0"/>
                  <a:t>x</a:t>
                </a:r>
                <a:r>
                  <a:rPr lang="en-US" sz="3600" baseline="-25000" dirty="0"/>
                  <a:t>3</a:t>
                </a:r>
              </a:p>
            </p:txBody>
          </p: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D4826359-2466-49DF-87BD-75C28B000173}"/>
                  </a:ext>
                </a:extLst>
              </p:cNvPr>
              <p:cNvCxnSpPr/>
              <p:nvPr/>
            </p:nvCxnSpPr>
            <p:spPr>
              <a:xfrm>
                <a:off x="2362584" y="4378195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63BEC4EF-1DE6-4294-A214-5ED90C8F9BB3}"/>
                </a:ext>
              </a:extLst>
            </p:cNvPr>
            <p:cNvCxnSpPr/>
            <p:nvPr/>
          </p:nvCxnSpPr>
          <p:spPr>
            <a:xfrm>
              <a:off x="2700790" y="5761866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95105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47" grpId="0"/>
      <p:bldP spid="113" grpId="0" animBg="1"/>
      <p:bldP spid="114" grpId="0" animBg="1"/>
      <p:bldP spid="1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71DD2-6846-4003-A3D7-300A4547D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sz="3600" dirty="0"/>
              <a:t>Finding Logical Networks from the Truth Table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4A240D01-CA6D-4CF2-AFAB-493108955BE2}"/>
              </a:ext>
            </a:extLst>
          </p:cNvPr>
          <p:cNvSpPr txBox="1">
            <a:spLocks/>
          </p:cNvSpPr>
          <p:nvPr/>
        </p:nvSpPr>
        <p:spPr>
          <a:xfrm>
            <a:off x="457200" y="1382524"/>
            <a:ext cx="2573547" cy="5375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/>
              <a:t>Sum of Products: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97FAE1F-746E-4DEA-A905-C5083C227616}"/>
              </a:ext>
            </a:extLst>
          </p:cNvPr>
          <p:cNvGrpSpPr/>
          <p:nvPr/>
        </p:nvGrpSpPr>
        <p:grpSpPr>
          <a:xfrm>
            <a:off x="1915337" y="2133566"/>
            <a:ext cx="605275" cy="440921"/>
            <a:chOff x="2438073" y="3230060"/>
            <a:chExt cx="605275" cy="440921"/>
          </a:xfrm>
        </p:grpSpPr>
        <p:sp>
          <p:nvSpPr>
            <p:cNvPr id="104" name="Isosceles Triangle 103">
              <a:extLst>
                <a:ext uri="{FF2B5EF4-FFF2-40B4-BE49-F238E27FC236}">
                  <a16:creationId xmlns:a16="http://schemas.microsoft.com/office/drawing/2014/main" id="{59B44737-6F40-448D-94CF-9201289877C7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F3108032-7558-4188-832F-0EA9C4E4BDD1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111B25AC-9221-494F-9360-404E4CA47BA2}"/>
              </a:ext>
            </a:extLst>
          </p:cNvPr>
          <p:cNvGrpSpPr/>
          <p:nvPr/>
        </p:nvGrpSpPr>
        <p:grpSpPr>
          <a:xfrm>
            <a:off x="1917687" y="4075359"/>
            <a:ext cx="605275" cy="440921"/>
            <a:chOff x="2438073" y="3230060"/>
            <a:chExt cx="605275" cy="440921"/>
          </a:xfrm>
        </p:grpSpPr>
        <p:sp>
          <p:nvSpPr>
            <p:cNvPr id="108" name="Isosceles Triangle 107">
              <a:extLst>
                <a:ext uri="{FF2B5EF4-FFF2-40B4-BE49-F238E27FC236}">
                  <a16:creationId xmlns:a16="http://schemas.microsoft.com/office/drawing/2014/main" id="{FDD826B6-F350-4F8E-B950-140E626F44A1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F5080916-9821-433D-8513-25E73A5617B9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0" name="TextBox 149">
            <a:extLst>
              <a:ext uri="{FF2B5EF4-FFF2-40B4-BE49-F238E27FC236}">
                <a16:creationId xmlns:a16="http://schemas.microsoft.com/office/drawing/2014/main" id="{BF4711D5-B9F8-419E-940D-07445681FF98}"/>
              </a:ext>
            </a:extLst>
          </p:cNvPr>
          <p:cNvSpPr txBox="1"/>
          <p:nvPr/>
        </p:nvSpPr>
        <p:spPr>
          <a:xfrm>
            <a:off x="304800" y="2058382"/>
            <a:ext cx="1101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input variables</a:t>
            </a:r>
            <a:endParaRPr lang="en-US" sz="1600" baseline="-250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C2DDB25-ECAE-495B-881D-E626D0B9F879}"/>
              </a:ext>
            </a:extLst>
          </p:cNvPr>
          <p:cNvGrpSpPr/>
          <p:nvPr/>
        </p:nvGrpSpPr>
        <p:grpSpPr>
          <a:xfrm>
            <a:off x="4206116" y="4883300"/>
            <a:ext cx="969477" cy="413341"/>
            <a:chOff x="4206116" y="4883300"/>
            <a:chExt cx="969477" cy="413341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14EA84FB-4840-4196-A6F4-3FCC9CFF837F}"/>
                </a:ext>
              </a:extLst>
            </p:cNvPr>
            <p:cNvGrpSpPr/>
            <p:nvPr/>
          </p:nvGrpSpPr>
          <p:grpSpPr>
            <a:xfrm>
              <a:off x="4206116" y="4883300"/>
              <a:ext cx="969477" cy="413341"/>
              <a:chOff x="3057493" y="1537262"/>
              <a:chExt cx="969477" cy="413341"/>
            </a:xfrm>
          </p:grpSpPr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8D4F834E-1E45-4FCD-8353-9DE55704AFB8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85" name="Flowchart: Delay 84">
                  <a:extLst>
                    <a:ext uri="{FF2B5EF4-FFF2-40B4-BE49-F238E27FC236}">
                      <a16:creationId xmlns:a16="http://schemas.microsoft.com/office/drawing/2014/main" id="{DAFCCC9E-6CB4-46CF-A35C-9FD250EC98D8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6" name="Straight Connector 85">
                  <a:extLst>
                    <a:ext uri="{FF2B5EF4-FFF2-40B4-BE49-F238E27FC236}">
                      <a16:creationId xmlns:a16="http://schemas.microsoft.com/office/drawing/2014/main" id="{2F32F6EF-25C6-4FEC-9AE3-988F53FE628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ED495AB2-8B12-45DB-B11D-B16C0C9EFF4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BCD2E591-748E-44FD-93C4-EFCA7D9476F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0855FFA-A112-4771-99A6-F4E53BDA39D8}"/>
                </a:ext>
              </a:extLst>
            </p:cNvPr>
            <p:cNvCxnSpPr>
              <a:cxnSpLocks/>
            </p:cNvCxnSpPr>
            <p:nvPr/>
          </p:nvCxnSpPr>
          <p:spPr>
            <a:xfrm>
              <a:off x="4228590" y="5079929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72BC43BE-4AE3-41A1-9207-A786DFE1546C}"/>
              </a:ext>
            </a:extLst>
          </p:cNvPr>
          <p:cNvSpPr txBox="1"/>
          <p:nvPr/>
        </p:nvSpPr>
        <p:spPr>
          <a:xfrm>
            <a:off x="533400" y="5576774"/>
            <a:ext cx="25746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Problem 2b:</a:t>
            </a:r>
          </a:p>
        </p:txBody>
      </p:sp>
      <p:grpSp>
        <p:nvGrpSpPr>
          <p:cNvPr id="88" name="Group 87">
            <a:extLst>
              <a:ext uri="{FF2B5EF4-FFF2-40B4-BE49-F238E27FC236}">
                <a16:creationId xmlns:a16="http://schemas.microsoft.com/office/drawing/2014/main" id="{0419158B-750B-4D82-9F87-B4F2CD635A1D}"/>
              </a:ext>
            </a:extLst>
          </p:cNvPr>
          <p:cNvGrpSpPr/>
          <p:nvPr/>
        </p:nvGrpSpPr>
        <p:grpSpPr>
          <a:xfrm>
            <a:off x="4210057" y="2249745"/>
            <a:ext cx="969477" cy="413341"/>
            <a:chOff x="4216765" y="3507262"/>
            <a:chExt cx="969477" cy="413341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CC890CD4-A715-4C3F-A195-E5BE83D9CB57}"/>
                </a:ext>
              </a:extLst>
            </p:cNvPr>
            <p:cNvGrpSpPr/>
            <p:nvPr/>
          </p:nvGrpSpPr>
          <p:grpSpPr>
            <a:xfrm>
              <a:off x="4216765" y="3507262"/>
              <a:ext cx="969477" cy="413341"/>
              <a:chOff x="3057493" y="1537262"/>
              <a:chExt cx="969477" cy="413341"/>
            </a:xfrm>
          </p:grpSpPr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68837E39-3280-4C99-AD72-ADB76D99398F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95" name="Flowchart: Delay 94">
                  <a:extLst>
                    <a:ext uri="{FF2B5EF4-FFF2-40B4-BE49-F238E27FC236}">
                      <a16:creationId xmlns:a16="http://schemas.microsoft.com/office/drawing/2014/main" id="{432EBC98-CC1F-407B-A63E-B516A1E517F5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4E9B7D14-29A1-47FF-B9AB-DD57805A9D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108AD0C1-665D-4C7E-AFB3-BC911D08478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48AFD1FB-6EF0-4496-9877-9976F7EFA0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62F8C00B-FD41-4E93-BE93-A5037D30FC80}"/>
                </a:ext>
              </a:extLst>
            </p:cNvPr>
            <p:cNvCxnSpPr>
              <a:cxnSpLocks/>
            </p:cNvCxnSpPr>
            <p:nvPr/>
          </p:nvCxnSpPr>
          <p:spPr>
            <a:xfrm>
              <a:off x="4220706" y="3715084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93E04252-9006-4801-A439-6245B32EACFF}"/>
              </a:ext>
            </a:extLst>
          </p:cNvPr>
          <p:cNvSpPr txBox="1"/>
          <p:nvPr/>
        </p:nvSpPr>
        <p:spPr>
          <a:xfrm>
            <a:off x="356278" y="2782488"/>
            <a:ext cx="49502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x</a:t>
            </a:r>
            <a:r>
              <a:rPr lang="en-US" sz="3600" baseline="-25000" dirty="0"/>
              <a:t>1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9EA034D-EFAF-4AC0-BA3C-5D3F33ED4177}"/>
              </a:ext>
            </a:extLst>
          </p:cNvPr>
          <p:cNvSpPr txBox="1"/>
          <p:nvPr/>
        </p:nvSpPr>
        <p:spPr>
          <a:xfrm>
            <a:off x="361582" y="3431563"/>
            <a:ext cx="391938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x</a:t>
            </a:r>
            <a:r>
              <a:rPr lang="en-US" sz="3600" baseline="-25000" dirty="0"/>
              <a:t>3</a:t>
            </a:r>
            <a:r>
              <a:rPr lang="en-US" sz="3600" dirty="0"/>
              <a:t> </a:t>
            </a:r>
            <a:endParaRPr lang="en-US" sz="3600" baseline="-250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E0BD112-E3E8-4E66-BDD0-ED82BEA4E2B8}"/>
              </a:ext>
            </a:extLst>
          </p:cNvPr>
          <p:cNvSpPr txBox="1"/>
          <p:nvPr/>
        </p:nvSpPr>
        <p:spPr>
          <a:xfrm>
            <a:off x="354075" y="4883300"/>
            <a:ext cx="384922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x</a:t>
            </a:r>
            <a:r>
              <a:rPr lang="en-US" sz="3600" baseline="-25000" dirty="0"/>
              <a:t>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5FC6469-CCB1-4047-AAC3-2706F1424200}"/>
              </a:ext>
            </a:extLst>
          </p:cNvPr>
          <p:cNvCxnSpPr>
            <a:cxnSpLocks/>
          </p:cNvCxnSpPr>
          <p:nvPr/>
        </p:nvCxnSpPr>
        <p:spPr>
          <a:xfrm flipH="1">
            <a:off x="723900" y="3124961"/>
            <a:ext cx="255595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959DA6F9-334B-4791-9627-66F544F6B65F}"/>
              </a:ext>
            </a:extLst>
          </p:cNvPr>
          <p:cNvCxnSpPr>
            <a:cxnSpLocks/>
            <a:stCxn id="104" idx="3"/>
          </p:cNvCxnSpPr>
          <p:nvPr/>
        </p:nvCxnSpPr>
        <p:spPr>
          <a:xfrm flipH="1">
            <a:off x="1514773" y="2354028"/>
            <a:ext cx="40056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42DB8-8816-4200-848B-57999F19BCA4}"/>
              </a:ext>
            </a:extLst>
          </p:cNvPr>
          <p:cNvCxnSpPr>
            <a:cxnSpLocks/>
          </p:cNvCxnSpPr>
          <p:nvPr/>
        </p:nvCxnSpPr>
        <p:spPr>
          <a:xfrm flipH="1" flipV="1">
            <a:off x="1510246" y="2350769"/>
            <a:ext cx="0" cy="774192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FC8133BB-9CE9-488A-8548-8F1A63A656F4}"/>
              </a:ext>
            </a:extLst>
          </p:cNvPr>
          <p:cNvCxnSpPr>
            <a:cxnSpLocks/>
          </p:cNvCxnSpPr>
          <p:nvPr/>
        </p:nvCxnSpPr>
        <p:spPr>
          <a:xfrm flipH="1">
            <a:off x="2512664" y="2350769"/>
            <a:ext cx="436236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FF61DE26-BB70-4B18-9BC8-BA56EF27B074}"/>
              </a:ext>
            </a:extLst>
          </p:cNvPr>
          <p:cNvCxnSpPr>
            <a:cxnSpLocks/>
          </p:cNvCxnSpPr>
          <p:nvPr/>
        </p:nvCxnSpPr>
        <p:spPr>
          <a:xfrm flipH="1" flipV="1">
            <a:off x="691361" y="3713932"/>
            <a:ext cx="2417599" cy="12545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B0AB7529-F5ED-4A80-81A2-5D98B35B31E1}"/>
              </a:ext>
            </a:extLst>
          </p:cNvPr>
          <p:cNvCxnSpPr>
            <a:cxnSpLocks/>
          </p:cNvCxnSpPr>
          <p:nvPr/>
        </p:nvCxnSpPr>
        <p:spPr>
          <a:xfrm flipH="1">
            <a:off x="766100" y="5186149"/>
            <a:ext cx="24765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B5F38C95-CD20-4211-B93C-7015EB118AB8}"/>
              </a:ext>
            </a:extLst>
          </p:cNvPr>
          <p:cNvCxnSpPr>
            <a:cxnSpLocks/>
          </p:cNvCxnSpPr>
          <p:nvPr/>
        </p:nvCxnSpPr>
        <p:spPr>
          <a:xfrm flipH="1">
            <a:off x="1510246" y="4299113"/>
            <a:ext cx="400564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EDB5F41B-D378-442F-8331-60A3102AEEB2}"/>
              </a:ext>
            </a:extLst>
          </p:cNvPr>
          <p:cNvCxnSpPr>
            <a:cxnSpLocks/>
          </p:cNvCxnSpPr>
          <p:nvPr/>
        </p:nvCxnSpPr>
        <p:spPr>
          <a:xfrm flipH="1" flipV="1">
            <a:off x="1517124" y="4275380"/>
            <a:ext cx="2149" cy="90868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03549A9B-E995-48AF-929C-45488DB6E94B}"/>
              </a:ext>
            </a:extLst>
          </p:cNvPr>
          <p:cNvCxnSpPr>
            <a:cxnSpLocks/>
          </p:cNvCxnSpPr>
          <p:nvPr/>
        </p:nvCxnSpPr>
        <p:spPr>
          <a:xfrm flipH="1" flipV="1">
            <a:off x="2522962" y="4295820"/>
            <a:ext cx="943396" cy="3293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C7EAD6E-C52C-4B70-8C04-52064A0202A0}"/>
              </a:ext>
            </a:extLst>
          </p:cNvPr>
          <p:cNvGrpSpPr/>
          <p:nvPr/>
        </p:nvGrpSpPr>
        <p:grpSpPr>
          <a:xfrm>
            <a:off x="2512664" y="1717391"/>
            <a:ext cx="514318" cy="553998"/>
            <a:chOff x="2604550" y="2153205"/>
            <a:chExt cx="514318" cy="553998"/>
          </a:xfrm>
        </p:grpSpPr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340F91DB-C10A-4B7E-B111-2F363BB9211C}"/>
                </a:ext>
              </a:extLst>
            </p:cNvPr>
            <p:cNvSpPr txBox="1"/>
            <p:nvPr/>
          </p:nvSpPr>
          <p:spPr>
            <a:xfrm>
              <a:off x="2623843" y="2153205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1</a:t>
              </a:r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0E173198-B0B2-41E1-A0CE-57E9849E49CC}"/>
                </a:ext>
              </a:extLst>
            </p:cNvPr>
            <p:cNvCxnSpPr/>
            <p:nvPr/>
          </p:nvCxnSpPr>
          <p:spPr>
            <a:xfrm>
              <a:off x="2604550" y="230662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856295BD-0206-40F9-8146-5E02790E2FB2}"/>
              </a:ext>
            </a:extLst>
          </p:cNvPr>
          <p:cNvGrpSpPr/>
          <p:nvPr/>
        </p:nvGrpSpPr>
        <p:grpSpPr>
          <a:xfrm>
            <a:off x="2428957" y="3706300"/>
            <a:ext cx="504221" cy="553998"/>
            <a:chOff x="2604550" y="2175543"/>
            <a:chExt cx="504221" cy="553998"/>
          </a:xfrm>
        </p:grpSpPr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89344B88-9677-4C66-B9F6-ABA0F3C0F202}"/>
                </a:ext>
              </a:extLst>
            </p:cNvPr>
            <p:cNvSpPr txBox="1"/>
            <p:nvPr/>
          </p:nvSpPr>
          <p:spPr>
            <a:xfrm>
              <a:off x="2613746" y="2175543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2</a:t>
              </a:r>
            </a:p>
          </p:txBody>
        </p: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296764C8-CBB6-49CB-9562-D1BF2B150742}"/>
                </a:ext>
              </a:extLst>
            </p:cNvPr>
            <p:cNvCxnSpPr/>
            <p:nvPr/>
          </p:nvCxnSpPr>
          <p:spPr>
            <a:xfrm>
              <a:off x="2604550" y="230662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5231BA64-9E73-4C3F-81E4-C3D05582ACE7}"/>
              </a:ext>
            </a:extLst>
          </p:cNvPr>
          <p:cNvCxnSpPr>
            <a:cxnSpLocks/>
          </p:cNvCxnSpPr>
          <p:nvPr/>
        </p:nvCxnSpPr>
        <p:spPr>
          <a:xfrm flipH="1">
            <a:off x="2612372" y="2350769"/>
            <a:ext cx="1715926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42802BB2-35E7-4A8E-8C10-5CFC2F559BC0}"/>
              </a:ext>
            </a:extLst>
          </p:cNvPr>
          <p:cNvCxnSpPr>
            <a:cxnSpLocks/>
          </p:cNvCxnSpPr>
          <p:nvPr/>
        </p:nvCxnSpPr>
        <p:spPr>
          <a:xfrm flipH="1">
            <a:off x="2730782" y="2456415"/>
            <a:ext cx="1745393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76CF016F-E1E6-4934-9A43-8AF3984C0093}"/>
              </a:ext>
            </a:extLst>
          </p:cNvPr>
          <p:cNvCxnSpPr>
            <a:cxnSpLocks/>
          </p:cNvCxnSpPr>
          <p:nvPr/>
        </p:nvCxnSpPr>
        <p:spPr>
          <a:xfrm flipH="1" flipV="1">
            <a:off x="2739523" y="2440394"/>
            <a:ext cx="0" cy="128016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DA0CF992-F0AF-4B37-9678-7D743144828D}"/>
              </a:ext>
            </a:extLst>
          </p:cNvPr>
          <p:cNvCxnSpPr>
            <a:cxnSpLocks/>
          </p:cNvCxnSpPr>
          <p:nvPr/>
        </p:nvCxnSpPr>
        <p:spPr>
          <a:xfrm flipV="1">
            <a:off x="3282282" y="3124961"/>
            <a:ext cx="0" cy="48332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8FA39AAB-061E-4B66-926B-AE12CD39CE5E}"/>
              </a:ext>
            </a:extLst>
          </p:cNvPr>
          <p:cNvCxnSpPr>
            <a:cxnSpLocks/>
          </p:cNvCxnSpPr>
          <p:nvPr/>
        </p:nvCxnSpPr>
        <p:spPr>
          <a:xfrm flipH="1">
            <a:off x="1957000" y="5186149"/>
            <a:ext cx="24765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6CCBF9B9-A980-4072-A213-4C8189D1CB5B}"/>
              </a:ext>
            </a:extLst>
          </p:cNvPr>
          <p:cNvCxnSpPr>
            <a:cxnSpLocks/>
          </p:cNvCxnSpPr>
          <p:nvPr/>
        </p:nvCxnSpPr>
        <p:spPr>
          <a:xfrm flipH="1">
            <a:off x="3466358" y="2554682"/>
            <a:ext cx="937898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F3CB2016-F9C3-491D-B564-80C03B2F4461}"/>
              </a:ext>
            </a:extLst>
          </p:cNvPr>
          <p:cNvCxnSpPr>
            <a:cxnSpLocks/>
          </p:cNvCxnSpPr>
          <p:nvPr/>
        </p:nvCxnSpPr>
        <p:spPr>
          <a:xfrm flipV="1">
            <a:off x="3466358" y="2554682"/>
            <a:ext cx="0" cy="1755656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Oval 112">
            <a:extLst>
              <a:ext uri="{FF2B5EF4-FFF2-40B4-BE49-F238E27FC236}">
                <a16:creationId xmlns:a16="http://schemas.microsoft.com/office/drawing/2014/main" id="{A1904259-2B61-403B-BD9C-11FBED2DD34F}"/>
              </a:ext>
            </a:extLst>
          </p:cNvPr>
          <p:cNvSpPr/>
          <p:nvPr/>
        </p:nvSpPr>
        <p:spPr>
          <a:xfrm>
            <a:off x="1465941" y="3074809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CB642549-111E-480B-AA9D-E59E799AE77F}"/>
              </a:ext>
            </a:extLst>
          </p:cNvPr>
          <p:cNvSpPr/>
          <p:nvPr/>
        </p:nvSpPr>
        <p:spPr>
          <a:xfrm>
            <a:off x="2693803" y="3672877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A78C396E-76ED-4845-BE77-CF228F26A6C9}"/>
              </a:ext>
            </a:extLst>
          </p:cNvPr>
          <p:cNvSpPr/>
          <p:nvPr/>
        </p:nvSpPr>
        <p:spPr>
          <a:xfrm>
            <a:off x="1473759" y="5139386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76154A93-E6A5-4874-9EB3-7E05CE301692}"/>
              </a:ext>
            </a:extLst>
          </p:cNvPr>
          <p:cNvCxnSpPr>
            <a:cxnSpLocks/>
          </p:cNvCxnSpPr>
          <p:nvPr/>
        </p:nvCxnSpPr>
        <p:spPr>
          <a:xfrm flipV="1">
            <a:off x="3279854" y="3149931"/>
            <a:ext cx="0" cy="1850856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392085E5-A742-48AD-B2D2-D977435872BB}"/>
              </a:ext>
            </a:extLst>
          </p:cNvPr>
          <p:cNvCxnSpPr>
            <a:cxnSpLocks/>
          </p:cNvCxnSpPr>
          <p:nvPr/>
        </p:nvCxnSpPr>
        <p:spPr>
          <a:xfrm flipH="1">
            <a:off x="3270887" y="4984325"/>
            <a:ext cx="1142335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A8EAF157-388D-4991-A6DE-2A013F638590}"/>
              </a:ext>
            </a:extLst>
          </p:cNvPr>
          <p:cNvCxnSpPr>
            <a:cxnSpLocks/>
          </p:cNvCxnSpPr>
          <p:nvPr/>
        </p:nvCxnSpPr>
        <p:spPr>
          <a:xfrm flipH="1" flipV="1">
            <a:off x="3108008" y="3726498"/>
            <a:ext cx="897" cy="1347452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1E982FB6-78C7-46CC-8995-DCF5AB2467D2}"/>
              </a:ext>
            </a:extLst>
          </p:cNvPr>
          <p:cNvCxnSpPr>
            <a:cxnSpLocks/>
          </p:cNvCxnSpPr>
          <p:nvPr/>
        </p:nvCxnSpPr>
        <p:spPr>
          <a:xfrm flipH="1" flipV="1">
            <a:off x="3108008" y="5071322"/>
            <a:ext cx="1349184" cy="4026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05355005-29F5-4CD9-871F-79574F88E0D0}"/>
              </a:ext>
            </a:extLst>
          </p:cNvPr>
          <p:cNvCxnSpPr>
            <a:cxnSpLocks/>
          </p:cNvCxnSpPr>
          <p:nvPr/>
        </p:nvCxnSpPr>
        <p:spPr>
          <a:xfrm flipH="1">
            <a:off x="4993628" y="5071322"/>
            <a:ext cx="870519" cy="2401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33549AA9-C950-4F18-B43A-B4B14512DBA7}"/>
              </a:ext>
            </a:extLst>
          </p:cNvPr>
          <p:cNvCxnSpPr>
            <a:cxnSpLocks/>
          </p:cNvCxnSpPr>
          <p:nvPr/>
        </p:nvCxnSpPr>
        <p:spPr>
          <a:xfrm flipH="1">
            <a:off x="4993628" y="2440394"/>
            <a:ext cx="810381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FA3DC043-B608-4349-BACD-1A228D4D5519}"/>
              </a:ext>
            </a:extLst>
          </p:cNvPr>
          <p:cNvCxnSpPr>
            <a:cxnSpLocks/>
          </p:cNvCxnSpPr>
          <p:nvPr/>
        </p:nvCxnSpPr>
        <p:spPr>
          <a:xfrm flipH="1">
            <a:off x="5791200" y="3584906"/>
            <a:ext cx="873773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C0CBC8F1-08B8-423A-B2AE-6277550A794A}"/>
              </a:ext>
            </a:extLst>
          </p:cNvPr>
          <p:cNvCxnSpPr>
            <a:cxnSpLocks/>
          </p:cNvCxnSpPr>
          <p:nvPr/>
        </p:nvCxnSpPr>
        <p:spPr>
          <a:xfrm flipV="1">
            <a:off x="5804009" y="2443384"/>
            <a:ext cx="1" cy="1141522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4C1900CB-303C-4B93-A05F-2848CEBB4F07}"/>
              </a:ext>
            </a:extLst>
          </p:cNvPr>
          <p:cNvCxnSpPr>
            <a:cxnSpLocks/>
          </p:cNvCxnSpPr>
          <p:nvPr/>
        </p:nvCxnSpPr>
        <p:spPr>
          <a:xfrm flipH="1">
            <a:off x="5867400" y="3807203"/>
            <a:ext cx="797573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7C904E01-1D0E-40B9-8CF0-E59FA454B9C7}"/>
              </a:ext>
            </a:extLst>
          </p:cNvPr>
          <p:cNvCxnSpPr>
            <a:cxnSpLocks/>
          </p:cNvCxnSpPr>
          <p:nvPr/>
        </p:nvCxnSpPr>
        <p:spPr>
          <a:xfrm flipV="1">
            <a:off x="5864147" y="3809410"/>
            <a:ext cx="0" cy="128056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9D7CD0E1-61C0-4991-A8AF-8FBBD38A5D18}"/>
              </a:ext>
            </a:extLst>
          </p:cNvPr>
          <p:cNvGrpSpPr/>
          <p:nvPr/>
        </p:nvGrpSpPr>
        <p:grpSpPr>
          <a:xfrm>
            <a:off x="3279854" y="5613007"/>
            <a:ext cx="3285401" cy="646331"/>
            <a:chOff x="1789644" y="5599411"/>
            <a:chExt cx="3285401" cy="646331"/>
          </a:xfrm>
        </p:grpSpPr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2D187296-23F8-4836-BA0D-7F0CBD7B1474}"/>
                </a:ext>
              </a:extLst>
            </p:cNvPr>
            <p:cNvGrpSpPr/>
            <p:nvPr/>
          </p:nvGrpSpPr>
          <p:grpSpPr>
            <a:xfrm>
              <a:off x="1789644" y="5599411"/>
              <a:ext cx="3285401" cy="646331"/>
              <a:chOff x="1789644" y="4215740"/>
              <a:chExt cx="3285401" cy="646331"/>
            </a:xfrm>
          </p:grpSpPr>
          <p:sp>
            <p:nvSpPr>
              <p:cNvPr id="144" name="TextBox 143">
                <a:extLst>
                  <a:ext uri="{FF2B5EF4-FFF2-40B4-BE49-F238E27FC236}">
                    <a16:creationId xmlns:a16="http://schemas.microsoft.com/office/drawing/2014/main" id="{448CB6D0-4DA0-456C-A039-510C727CBAE9}"/>
                  </a:ext>
                </a:extLst>
              </p:cNvPr>
              <p:cNvSpPr txBox="1"/>
              <p:nvPr/>
            </p:nvSpPr>
            <p:spPr>
              <a:xfrm>
                <a:off x="1789644" y="4215740"/>
                <a:ext cx="328540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f =x</a:t>
                </a:r>
                <a:r>
                  <a:rPr lang="en-US" sz="3600" baseline="-25000" dirty="0"/>
                  <a:t>1</a:t>
                </a:r>
                <a:r>
                  <a:rPr lang="en-US" sz="3600" dirty="0"/>
                  <a:t>x</a:t>
                </a:r>
                <a:r>
                  <a:rPr lang="en-US" sz="3600" baseline="-25000" dirty="0"/>
                  <a:t>2</a:t>
                </a:r>
                <a:r>
                  <a:rPr lang="en-US" sz="3600" dirty="0"/>
                  <a:t>x</a:t>
                </a:r>
                <a:r>
                  <a:rPr lang="en-US" sz="3600" baseline="-25000" dirty="0"/>
                  <a:t>3 </a:t>
                </a:r>
                <a:r>
                  <a:rPr lang="en-US" sz="3600" dirty="0"/>
                  <a:t>+ x</a:t>
                </a:r>
                <a:r>
                  <a:rPr lang="en-US" sz="3600" baseline="-25000" dirty="0"/>
                  <a:t>1</a:t>
                </a:r>
                <a:r>
                  <a:rPr lang="en-US" sz="3600" dirty="0"/>
                  <a:t>x</a:t>
                </a:r>
                <a:r>
                  <a:rPr lang="en-US" sz="3600" baseline="-25000" dirty="0"/>
                  <a:t>2</a:t>
                </a:r>
                <a:r>
                  <a:rPr lang="en-US" sz="3600" dirty="0"/>
                  <a:t>x</a:t>
                </a:r>
                <a:r>
                  <a:rPr lang="en-US" sz="3600" baseline="-25000" dirty="0"/>
                  <a:t>3</a:t>
                </a:r>
              </a:p>
            </p:txBody>
          </p: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D4826359-2466-49DF-87BD-75C28B000173}"/>
                  </a:ext>
                </a:extLst>
              </p:cNvPr>
              <p:cNvCxnSpPr/>
              <p:nvPr/>
            </p:nvCxnSpPr>
            <p:spPr>
              <a:xfrm>
                <a:off x="2362584" y="4378195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63BEC4EF-1DE6-4294-A214-5ED90C8F9BB3}"/>
                </a:ext>
              </a:extLst>
            </p:cNvPr>
            <p:cNvCxnSpPr/>
            <p:nvPr/>
          </p:nvCxnSpPr>
          <p:spPr>
            <a:xfrm>
              <a:off x="2700790" y="5761866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CE2EFA9E-04A5-4A53-84B8-517DDCB372E3}"/>
              </a:ext>
            </a:extLst>
          </p:cNvPr>
          <p:cNvGrpSpPr/>
          <p:nvPr/>
        </p:nvGrpSpPr>
        <p:grpSpPr>
          <a:xfrm>
            <a:off x="4210057" y="2249745"/>
            <a:ext cx="969477" cy="413341"/>
            <a:chOff x="4210057" y="2249745"/>
            <a:chExt cx="969477" cy="413341"/>
          </a:xfrm>
        </p:grpSpPr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20B19D5E-1E7B-439F-945F-40A788D6384C}"/>
                </a:ext>
              </a:extLst>
            </p:cNvPr>
            <p:cNvGrpSpPr/>
            <p:nvPr/>
          </p:nvGrpSpPr>
          <p:grpSpPr>
            <a:xfrm>
              <a:off x="4210057" y="2249745"/>
              <a:ext cx="969477" cy="413341"/>
              <a:chOff x="4216765" y="3507262"/>
              <a:chExt cx="969477" cy="413341"/>
            </a:xfrm>
          </p:grpSpPr>
          <p:grpSp>
            <p:nvGrpSpPr>
              <p:cNvPr id="77" name="Group 76">
                <a:extLst>
                  <a:ext uri="{FF2B5EF4-FFF2-40B4-BE49-F238E27FC236}">
                    <a16:creationId xmlns:a16="http://schemas.microsoft.com/office/drawing/2014/main" id="{9B90321C-B584-458B-B129-E8E4BC5EAB08}"/>
                  </a:ext>
                </a:extLst>
              </p:cNvPr>
              <p:cNvGrpSpPr/>
              <p:nvPr/>
            </p:nvGrpSpPr>
            <p:grpSpPr>
              <a:xfrm>
                <a:off x="4216765" y="3507262"/>
                <a:ext cx="969477" cy="413341"/>
                <a:chOff x="3057493" y="1537262"/>
                <a:chExt cx="969477" cy="413341"/>
              </a:xfrm>
            </p:grpSpPr>
            <p:grpSp>
              <p:nvGrpSpPr>
                <p:cNvPr id="81" name="Group 80">
                  <a:extLst>
                    <a:ext uri="{FF2B5EF4-FFF2-40B4-BE49-F238E27FC236}">
                      <a16:creationId xmlns:a16="http://schemas.microsoft.com/office/drawing/2014/main" id="{DA52E0F4-50AB-42FB-9CEB-2070B39645D4}"/>
                    </a:ext>
                  </a:extLst>
                </p:cNvPr>
                <p:cNvGrpSpPr/>
                <p:nvPr/>
              </p:nvGrpSpPr>
              <p:grpSpPr>
                <a:xfrm>
                  <a:off x="3057493" y="1537262"/>
                  <a:ext cx="740877" cy="413341"/>
                  <a:chOff x="6545316" y="5004375"/>
                  <a:chExt cx="740877" cy="413341"/>
                </a:xfrm>
              </p:grpSpPr>
              <p:sp>
                <p:nvSpPr>
                  <p:cNvPr id="100" name="Flowchart: Delay 99">
                    <a:extLst>
                      <a:ext uri="{FF2B5EF4-FFF2-40B4-BE49-F238E27FC236}">
                        <a16:creationId xmlns:a16="http://schemas.microsoft.com/office/drawing/2014/main" id="{6F6E9512-3731-4A9C-BC0D-D87540D721B6}"/>
                      </a:ext>
                    </a:extLst>
                  </p:cNvPr>
                  <p:cNvSpPr/>
                  <p:nvPr/>
                </p:nvSpPr>
                <p:spPr>
                  <a:xfrm>
                    <a:off x="6781800" y="5004375"/>
                    <a:ext cx="504393" cy="413341"/>
                  </a:xfrm>
                  <a:prstGeom prst="flowChartDelay">
                    <a:avLst/>
                  </a:prstGeom>
                  <a:noFill/>
                  <a:ln w="381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01" name="Straight Connector 100">
                    <a:extLst>
                      <a:ext uri="{FF2B5EF4-FFF2-40B4-BE49-F238E27FC236}">
                        <a16:creationId xmlns:a16="http://schemas.microsoft.com/office/drawing/2014/main" id="{E6B95CBC-CFB5-4091-977D-45D293A49B7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547452" y="5105400"/>
                    <a:ext cx="2286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2" name="Straight Connector 101">
                    <a:extLst>
                      <a:ext uri="{FF2B5EF4-FFF2-40B4-BE49-F238E27FC236}">
                        <a16:creationId xmlns:a16="http://schemas.microsoft.com/office/drawing/2014/main" id="{1626EC70-B6F1-4BD1-A4BB-3154A9AC3B5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545316" y="5309312"/>
                    <a:ext cx="2286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5F7E023D-D60E-4464-9670-3EAA039939F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798370" y="17279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46222CC5-4F48-4AEA-A9D2-D1AEAB8CC42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0706" y="3715084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8D3FA48A-4655-4407-ADAB-33C098102479}"/>
                </a:ext>
              </a:extLst>
            </p:cNvPr>
            <p:cNvSpPr/>
            <p:nvPr/>
          </p:nvSpPr>
          <p:spPr>
            <a:xfrm>
              <a:off x="4948977" y="2399141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621C1D57-B895-4764-ACC3-51D6141D17C6}"/>
              </a:ext>
            </a:extLst>
          </p:cNvPr>
          <p:cNvGrpSpPr/>
          <p:nvPr/>
        </p:nvGrpSpPr>
        <p:grpSpPr>
          <a:xfrm>
            <a:off x="4206116" y="4883300"/>
            <a:ext cx="969477" cy="413341"/>
            <a:chOff x="4206116" y="4883300"/>
            <a:chExt cx="969477" cy="413341"/>
          </a:xfrm>
        </p:grpSpPr>
        <p:grpSp>
          <p:nvGrpSpPr>
            <p:cNvPr id="137" name="Group 136">
              <a:extLst>
                <a:ext uri="{FF2B5EF4-FFF2-40B4-BE49-F238E27FC236}">
                  <a16:creationId xmlns:a16="http://schemas.microsoft.com/office/drawing/2014/main" id="{D8E180BD-CF8E-4421-A419-C4D538452BA6}"/>
                </a:ext>
              </a:extLst>
            </p:cNvPr>
            <p:cNvGrpSpPr/>
            <p:nvPr/>
          </p:nvGrpSpPr>
          <p:grpSpPr>
            <a:xfrm>
              <a:off x="4206116" y="4883300"/>
              <a:ext cx="969477" cy="413341"/>
              <a:chOff x="4206116" y="4883300"/>
              <a:chExt cx="969477" cy="413341"/>
            </a:xfrm>
          </p:grpSpPr>
          <p:grpSp>
            <p:nvGrpSpPr>
              <p:cNvPr id="139" name="Group 138">
                <a:extLst>
                  <a:ext uri="{FF2B5EF4-FFF2-40B4-BE49-F238E27FC236}">
                    <a16:creationId xmlns:a16="http://schemas.microsoft.com/office/drawing/2014/main" id="{C1762D25-9835-41D9-AB15-DC73807A398B}"/>
                  </a:ext>
                </a:extLst>
              </p:cNvPr>
              <p:cNvGrpSpPr/>
              <p:nvPr/>
            </p:nvGrpSpPr>
            <p:grpSpPr>
              <a:xfrm>
                <a:off x="4206116" y="4883300"/>
                <a:ext cx="969477" cy="413341"/>
                <a:chOff x="3057493" y="1537262"/>
                <a:chExt cx="969477" cy="413341"/>
              </a:xfrm>
            </p:grpSpPr>
            <p:grpSp>
              <p:nvGrpSpPr>
                <p:cNvPr id="146" name="Group 145">
                  <a:extLst>
                    <a:ext uri="{FF2B5EF4-FFF2-40B4-BE49-F238E27FC236}">
                      <a16:creationId xmlns:a16="http://schemas.microsoft.com/office/drawing/2014/main" id="{6C058F05-619D-4DC9-9C27-3916274AC90F}"/>
                    </a:ext>
                  </a:extLst>
                </p:cNvPr>
                <p:cNvGrpSpPr/>
                <p:nvPr/>
              </p:nvGrpSpPr>
              <p:grpSpPr>
                <a:xfrm>
                  <a:off x="3057493" y="1537262"/>
                  <a:ext cx="740877" cy="413341"/>
                  <a:chOff x="6545316" y="5004375"/>
                  <a:chExt cx="740877" cy="413341"/>
                </a:xfrm>
              </p:grpSpPr>
              <p:sp>
                <p:nvSpPr>
                  <p:cNvPr id="148" name="Flowchart: Delay 147">
                    <a:extLst>
                      <a:ext uri="{FF2B5EF4-FFF2-40B4-BE49-F238E27FC236}">
                        <a16:creationId xmlns:a16="http://schemas.microsoft.com/office/drawing/2014/main" id="{15861015-98AC-4EC2-9079-4D784A9FF7FF}"/>
                      </a:ext>
                    </a:extLst>
                  </p:cNvPr>
                  <p:cNvSpPr/>
                  <p:nvPr/>
                </p:nvSpPr>
                <p:spPr>
                  <a:xfrm>
                    <a:off x="6781800" y="5004375"/>
                    <a:ext cx="504393" cy="413341"/>
                  </a:xfrm>
                  <a:prstGeom prst="flowChartDelay">
                    <a:avLst/>
                  </a:prstGeom>
                  <a:noFill/>
                  <a:ln w="381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49" name="Straight Connector 148">
                    <a:extLst>
                      <a:ext uri="{FF2B5EF4-FFF2-40B4-BE49-F238E27FC236}">
                        <a16:creationId xmlns:a16="http://schemas.microsoft.com/office/drawing/2014/main" id="{4438A97B-4901-4D22-9534-6E45476808C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547452" y="5105400"/>
                    <a:ext cx="2286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1" name="Straight Connector 150">
                    <a:extLst>
                      <a:ext uri="{FF2B5EF4-FFF2-40B4-BE49-F238E27FC236}">
                        <a16:creationId xmlns:a16="http://schemas.microsoft.com/office/drawing/2014/main" id="{87AD231C-1640-40FD-85E0-5B9719088D4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545316" y="5309312"/>
                    <a:ext cx="2286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47" name="Straight Connector 146">
                  <a:extLst>
                    <a:ext uri="{FF2B5EF4-FFF2-40B4-BE49-F238E27FC236}">
                      <a16:creationId xmlns:a16="http://schemas.microsoft.com/office/drawing/2014/main" id="{D104CF16-4FC8-4D8D-9CE3-269F915A476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798370" y="17279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790AED25-C977-4015-930D-2E4011C9522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8590" y="5079929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F49B1D6F-7526-4BE9-BBA4-32DE96636E58}"/>
                </a:ext>
              </a:extLst>
            </p:cNvPr>
            <p:cNvSpPr/>
            <p:nvPr/>
          </p:nvSpPr>
          <p:spPr>
            <a:xfrm>
              <a:off x="4950934" y="5026128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0A5D517D-8A1D-4339-8C72-C0E6FF9CFB4F}"/>
              </a:ext>
            </a:extLst>
          </p:cNvPr>
          <p:cNvGrpSpPr/>
          <p:nvPr/>
        </p:nvGrpSpPr>
        <p:grpSpPr>
          <a:xfrm>
            <a:off x="6534253" y="3501891"/>
            <a:ext cx="1161947" cy="413341"/>
            <a:chOff x="4210057" y="2249745"/>
            <a:chExt cx="1161947" cy="413341"/>
          </a:xfrm>
        </p:grpSpPr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BE87FCBD-724A-468C-8634-F2EEB00AA7E2}"/>
                </a:ext>
              </a:extLst>
            </p:cNvPr>
            <p:cNvGrpSpPr/>
            <p:nvPr/>
          </p:nvGrpSpPr>
          <p:grpSpPr>
            <a:xfrm>
              <a:off x="4210057" y="2249745"/>
              <a:ext cx="1161947" cy="413341"/>
              <a:chOff x="3057493" y="1537262"/>
              <a:chExt cx="1161947" cy="413341"/>
            </a:xfrm>
          </p:grpSpPr>
          <p:grpSp>
            <p:nvGrpSpPr>
              <p:cNvPr id="157" name="Group 156">
                <a:extLst>
                  <a:ext uri="{FF2B5EF4-FFF2-40B4-BE49-F238E27FC236}">
                    <a16:creationId xmlns:a16="http://schemas.microsoft.com/office/drawing/2014/main" id="{63F07FDD-9E5B-43DB-815D-89CB96570416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159" name="Flowchart: Delay 158">
                  <a:extLst>
                    <a:ext uri="{FF2B5EF4-FFF2-40B4-BE49-F238E27FC236}">
                      <a16:creationId xmlns:a16="http://schemas.microsoft.com/office/drawing/2014/main" id="{B707BDD5-EFCF-4A49-8E93-2E501AD049A9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60" name="Straight Connector 159">
                  <a:extLst>
                    <a:ext uri="{FF2B5EF4-FFF2-40B4-BE49-F238E27FC236}">
                      <a16:creationId xmlns:a16="http://schemas.microsoft.com/office/drawing/2014/main" id="{116B87D2-A076-4188-8751-94C8E363FEC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08739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28D08241-BB28-4822-86F5-9543C474CA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DC662869-D3D1-46FE-BDB6-C577B99C59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42107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4" name="Oval 153">
              <a:extLst>
                <a:ext uri="{FF2B5EF4-FFF2-40B4-BE49-F238E27FC236}">
                  <a16:creationId xmlns:a16="http://schemas.microsoft.com/office/drawing/2014/main" id="{AEF500C0-180C-4AA6-A5F4-B2AB47B998F1}"/>
                </a:ext>
              </a:extLst>
            </p:cNvPr>
            <p:cNvSpPr/>
            <p:nvPr/>
          </p:nvSpPr>
          <p:spPr>
            <a:xfrm>
              <a:off x="4948977" y="2399141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2" name="TextBox 161">
            <a:extLst>
              <a:ext uri="{FF2B5EF4-FFF2-40B4-BE49-F238E27FC236}">
                <a16:creationId xmlns:a16="http://schemas.microsoft.com/office/drawing/2014/main" id="{45A448FD-EFDE-424D-BAA5-C6998B91B119}"/>
              </a:ext>
            </a:extLst>
          </p:cNvPr>
          <p:cNvSpPr txBox="1"/>
          <p:nvPr/>
        </p:nvSpPr>
        <p:spPr>
          <a:xfrm>
            <a:off x="7696200" y="3467872"/>
            <a:ext cx="872858" cy="338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output</a:t>
            </a:r>
            <a:endParaRPr lang="en-US" sz="1600" baseline="-25000" dirty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37F9F7FB-88C5-12C4-A3AB-370CEAF98E1D}"/>
              </a:ext>
            </a:extLst>
          </p:cNvPr>
          <p:cNvGrpSpPr/>
          <p:nvPr/>
        </p:nvGrpSpPr>
        <p:grpSpPr>
          <a:xfrm>
            <a:off x="4735574" y="1173480"/>
            <a:ext cx="3285401" cy="655763"/>
            <a:chOff x="4735574" y="1173480"/>
            <a:chExt cx="3285401" cy="655763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526A701C-ADF4-A9A0-43FE-B7EC8CF644C8}"/>
                </a:ext>
              </a:extLst>
            </p:cNvPr>
            <p:cNvGrpSpPr/>
            <p:nvPr/>
          </p:nvGrpSpPr>
          <p:grpSpPr>
            <a:xfrm>
              <a:off x="4735574" y="1182912"/>
              <a:ext cx="3285401" cy="646331"/>
              <a:chOff x="1789644" y="5599411"/>
              <a:chExt cx="3285401" cy="646331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D28C9B80-6A2F-DAC6-F73C-17679F22CA28}"/>
                  </a:ext>
                </a:extLst>
              </p:cNvPr>
              <p:cNvGrpSpPr/>
              <p:nvPr/>
            </p:nvGrpSpPr>
            <p:grpSpPr>
              <a:xfrm>
                <a:off x="1789644" y="5599411"/>
                <a:ext cx="3285401" cy="646331"/>
                <a:chOff x="1789644" y="4215740"/>
                <a:chExt cx="3285401" cy="646331"/>
              </a:xfrm>
            </p:grpSpPr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535BD3E6-DEE7-B286-183C-9FA10BF312B7}"/>
                    </a:ext>
                  </a:extLst>
                </p:cNvPr>
                <p:cNvSpPr txBox="1"/>
                <p:nvPr/>
              </p:nvSpPr>
              <p:spPr>
                <a:xfrm>
                  <a:off x="1789644" y="4215740"/>
                  <a:ext cx="3285401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f =x</a:t>
                  </a:r>
                  <a:r>
                    <a:rPr lang="en-US" sz="3600" baseline="-25000" dirty="0"/>
                    <a:t>1</a:t>
                  </a:r>
                  <a:r>
                    <a:rPr lang="en-US" sz="3600" dirty="0"/>
                    <a:t>x</a:t>
                  </a:r>
                  <a:r>
                    <a:rPr lang="en-US" sz="3600" baseline="-25000" dirty="0"/>
                    <a:t>2</a:t>
                  </a:r>
                  <a:r>
                    <a:rPr lang="en-US" sz="3600" dirty="0"/>
                    <a:t>x</a:t>
                  </a:r>
                  <a:r>
                    <a:rPr lang="en-US" sz="3600" baseline="-25000" dirty="0"/>
                    <a:t>3 </a:t>
                  </a:r>
                  <a:r>
                    <a:rPr lang="en-US" sz="3600" dirty="0"/>
                    <a:t>* x</a:t>
                  </a:r>
                  <a:r>
                    <a:rPr lang="en-US" sz="3600" baseline="-25000" dirty="0"/>
                    <a:t>1</a:t>
                  </a:r>
                  <a:r>
                    <a:rPr lang="en-US" sz="3600" dirty="0"/>
                    <a:t>x</a:t>
                  </a:r>
                  <a:r>
                    <a:rPr lang="en-US" sz="3600" baseline="-25000" dirty="0"/>
                    <a:t>2</a:t>
                  </a:r>
                  <a:r>
                    <a:rPr lang="en-US" sz="3600" dirty="0"/>
                    <a:t>x</a:t>
                  </a:r>
                  <a:r>
                    <a:rPr lang="en-US" sz="3600" baseline="-25000" dirty="0"/>
                    <a:t>3</a:t>
                  </a:r>
                </a:p>
              </p:txBody>
            </p: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AFDE1994-72DB-4E3A-6B30-780324AAEAFF}"/>
                    </a:ext>
                  </a:extLst>
                </p:cNvPr>
                <p:cNvCxnSpPr/>
                <p:nvPr/>
              </p:nvCxnSpPr>
              <p:spPr>
                <a:xfrm>
                  <a:off x="2362584" y="4378195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481AE7AA-5820-9D1B-E3FE-0E7F15BB9FDF}"/>
                  </a:ext>
                </a:extLst>
              </p:cNvPr>
              <p:cNvCxnSpPr/>
              <p:nvPr/>
            </p:nvCxnSpPr>
            <p:spPr>
              <a:xfrm>
                <a:off x="2700790" y="5761866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3336F32-5FC1-279E-597E-C22A5E8F9E7D}"/>
                </a:ext>
              </a:extLst>
            </p:cNvPr>
            <p:cNvCxnSpPr/>
            <p:nvPr/>
          </p:nvCxnSpPr>
          <p:spPr>
            <a:xfrm>
              <a:off x="5302212" y="1258174"/>
              <a:ext cx="10058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9B6A599-F5AC-CFEF-B682-CE1E1403EAD2}"/>
                </a:ext>
              </a:extLst>
            </p:cNvPr>
            <p:cNvCxnSpPr/>
            <p:nvPr/>
          </p:nvCxnSpPr>
          <p:spPr>
            <a:xfrm>
              <a:off x="6762853" y="1278494"/>
              <a:ext cx="10058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62B8977-4606-61A8-F04E-88398B5525E5}"/>
                </a:ext>
              </a:extLst>
            </p:cNvPr>
            <p:cNvCxnSpPr/>
            <p:nvPr/>
          </p:nvCxnSpPr>
          <p:spPr>
            <a:xfrm>
              <a:off x="5302212" y="1173480"/>
              <a:ext cx="2468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02502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47" grpId="0"/>
      <p:bldP spid="113" grpId="0" animBg="1"/>
      <p:bldP spid="114" grpId="0" animBg="1"/>
      <p:bldP spid="1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804BD-4D2C-4B9D-A032-08FF665BF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274638"/>
            <a:ext cx="57912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Write the SOP formulation for this truth table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74038F-499C-47BB-BF48-0B3367252A40}"/>
              </a:ext>
            </a:extLst>
          </p:cNvPr>
          <p:cNvSpPr txBox="1"/>
          <p:nvPr/>
        </p:nvSpPr>
        <p:spPr>
          <a:xfrm>
            <a:off x="315468" y="1417638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D16B20D-E60B-4CAA-BEE4-D518BA6315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1018150"/>
              </p:ext>
            </p:extLst>
          </p:nvPr>
        </p:nvGraphicFramePr>
        <p:xfrm>
          <a:off x="457200" y="2086711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878310E-E151-4100-9D43-82DC402E0F1A}"/>
              </a:ext>
            </a:extLst>
          </p:cNvPr>
          <p:cNvSpPr txBox="1">
            <a:spLocks/>
          </p:cNvSpPr>
          <p:nvPr/>
        </p:nvSpPr>
        <p:spPr>
          <a:xfrm>
            <a:off x="2767797" y="3166192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Draw a circuit that implements the function using AND gates and an OR gate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72C7395-E0BE-4F8B-994D-F620C09B0B8D}"/>
              </a:ext>
            </a:extLst>
          </p:cNvPr>
          <p:cNvSpPr txBox="1">
            <a:spLocks/>
          </p:cNvSpPr>
          <p:nvPr/>
        </p:nvSpPr>
        <p:spPr>
          <a:xfrm>
            <a:off x="2744994" y="4267200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Draw a circuit that implements the function using only inverters and NAND gates</a:t>
            </a:r>
            <a:endParaRPr lang="en-US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8EDEBD-AAE8-4275-9F37-526306B4627F}"/>
              </a:ext>
            </a:extLst>
          </p:cNvPr>
          <p:cNvSpPr txBox="1"/>
          <p:nvPr/>
        </p:nvSpPr>
        <p:spPr>
          <a:xfrm>
            <a:off x="239447" y="274638"/>
            <a:ext cx="2339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Problem 3: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057BC07D-2969-40D3-ACD2-E9A6427C0B6C}"/>
              </a:ext>
            </a:extLst>
          </p:cNvPr>
          <p:cNvGrpSpPr/>
          <p:nvPr/>
        </p:nvGrpSpPr>
        <p:grpSpPr>
          <a:xfrm>
            <a:off x="2794413" y="5976429"/>
            <a:ext cx="6179020" cy="646331"/>
            <a:chOff x="2736380" y="5937031"/>
            <a:chExt cx="6179020" cy="646331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FD09BC8-A694-4719-AD7B-903E18A00D2C}"/>
                </a:ext>
              </a:extLst>
            </p:cNvPr>
            <p:cNvCxnSpPr/>
            <p:nvPr/>
          </p:nvCxnSpPr>
          <p:spPr>
            <a:xfrm>
              <a:off x="3648075" y="6096000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11F02361-EEB9-48F5-8440-CC71C787E416}"/>
                </a:ext>
              </a:extLst>
            </p:cNvPr>
            <p:cNvCxnSpPr/>
            <p:nvPr/>
          </p:nvCxnSpPr>
          <p:spPr>
            <a:xfrm>
              <a:off x="4016375" y="6096000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88CD6837-7B74-4EF5-B9FF-F2BF510A422B}"/>
                </a:ext>
              </a:extLst>
            </p:cNvPr>
            <p:cNvGrpSpPr/>
            <p:nvPr/>
          </p:nvGrpSpPr>
          <p:grpSpPr>
            <a:xfrm>
              <a:off x="2736380" y="5937031"/>
              <a:ext cx="6179020" cy="646331"/>
              <a:chOff x="2736380" y="5638800"/>
              <a:chExt cx="6179020" cy="646331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002D2B90-12FB-47C3-9F2D-3DE9B2B6B808}"/>
                  </a:ext>
                </a:extLst>
              </p:cNvPr>
              <p:cNvGrpSpPr/>
              <p:nvPr/>
            </p:nvGrpSpPr>
            <p:grpSpPr>
              <a:xfrm>
                <a:off x="2736380" y="5638800"/>
                <a:ext cx="6179020" cy="646331"/>
                <a:chOff x="1789644" y="5599411"/>
                <a:chExt cx="6179020" cy="646331"/>
              </a:xfrm>
            </p:grpSpPr>
            <p:grpSp>
              <p:nvGrpSpPr>
                <p:cNvPr id="10" name="Group 9">
                  <a:extLst>
                    <a:ext uri="{FF2B5EF4-FFF2-40B4-BE49-F238E27FC236}">
                      <a16:creationId xmlns:a16="http://schemas.microsoft.com/office/drawing/2014/main" id="{B3877269-B3BA-4185-97A9-21D255AB80E5}"/>
                    </a:ext>
                  </a:extLst>
                </p:cNvPr>
                <p:cNvGrpSpPr/>
                <p:nvPr/>
              </p:nvGrpSpPr>
              <p:grpSpPr>
                <a:xfrm>
                  <a:off x="1789644" y="5599411"/>
                  <a:ext cx="6179020" cy="646331"/>
                  <a:chOff x="1789644" y="4215740"/>
                  <a:chExt cx="6179020" cy="646331"/>
                </a:xfrm>
              </p:grpSpPr>
              <p:sp>
                <p:nvSpPr>
                  <p:cNvPr id="12" name="TextBox 11">
                    <a:extLst>
                      <a:ext uri="{FF2B5EF4-FFF2-40B4-BE49-F238E27FC236}">
                        <a16:creationId xmlns:a16="http://schemas.microsoft.com/office/drawing/2014/main" id="{188693DF-650F-4B02-BC10-C4D996EA50FB}"/>
                      </a:ext>
                    </a:extLst>
                  </p:cNvPr>
                  <p:cNvSpPr txBox="1"/>
                  <p:nvPr/>
                </p:nvSpPr>
                <p:spPr>
                  <a:xfrm>
                    <a:off x="1789644" y="4215740"/>
                    <a:ext cx="6179020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3600" dirty="0"/>
                      <a:t>f =x</a:t>
                    </a:r>
                    <a:r>
                      <a:rPr lang="en-US" sz="3600" baseline="-25000" dirty="0"/>
                      <a:t>1</a:t>
                    </a:r>
                    <a:r>
                      <a:rPr lang="en-US" sz="3600" dirty="0"/>
                      <a:t>x</a:t>
                    </a:r>
                    <a:r>
                      <a:rPr lang="en-US" sz="3600" baseline="-25000" dirty="0"/>
                      <a:t>2</a:t>
                    </a:r>
                    <a:r>
                      <a:rPr lang="en-US" sz="3600" dirty="0"/>
                      <a:t>x</a:t>
                    </a:r>
                    <a:r>
                      <a:rPr lang="en-US" sz="3600" baseline="-25000" dirty="0"/>
                      <a:t>3 </a:t>
                    </a:r>
                    <a:r>
                      <a:rPr lang="en-US" sz="3600" dirty="0"/>
                      <a:t>+ x</a:t>
                    </a:r>
                    <a:r>
                      <a:rPr lang="en-US" sz="3600" baseline="-25000" dirty="0"/>
                      <a:t>1</a:t>
                    </a:r>
                    <a:r>
                      <a:rPr lang="en-US" sz="3600" dirty="0"/>
                      <a:t>x</a:t>
                    </a:r>
                    <a:r>
                      <a:rPr lang="en-US" sz="3600" baseline="-25000" dirty="0"/>
                      <a:t>2</a:t>
                    </a:r>
                    <a:r>
                      <a:rPr lang="en-US" sz="3600" dirty="0"/>
                      <a:t>x</a:t>
                    </a:r>
                    <a:r>
                      <a:rPr lang="en-US" sz="3600" baseline="-25000" dirty="0"/>
                      <a:t>3 </a:t>
                    </a:r>
                    <a:r>
                      <a:rPr lang="en-US" sz="3600" dirty="0"/>
                      <a:t>+ x</a:t>
                    </a:r>
                    <a:r>
                      <a:rPr lang="en-US" sz="3600" baseline="-25000" dirty="0"/>
                      <a:t>1</a:t>
                    </a:r>
                    <a:r>
                      <a:rPr lang="en-US" sz="3600" dirty="0"/>
                      <a:t>x</a:t>
                    </a:r>
                    <a:r>
                      <a:rPr lang="en-US" sz="3600" baseline="-25000" dirty="0"/>
                      <a:t>2</a:t>
                    </a:r>
                    <a:r>
                      <a:rPr lang="en-US" sz="3600" dirty="0"/>
                      <a:t>x</a:t>
                    </a:r>
                    <a:r>
                      <a:rPr lang="en-US" sz="3600" baseline="-25000" dirty="0"/>
                      <a:t>3 </a:t>
                    </a:r>
                    <a:r>
                      <a:rPr lang="en-US" sz="3600" dirty="0"/>
                      <a:t>+ x</a:t>
                    </a:r>
                    <a:r>
                      <a:rPr lang="en-US" sz="3600" baseline="-25000" dirty="0"/>
                      <a:t>1</a:t>
                    </a:r>
                    <a:r>
                      <a:rPr lang="en-US" sz="3600" dirty="0"/>
                      <a:t>x</a:t>
                    </a:r>
                    <a:r>
                      <a:rPr lang="en-US" sz="3600" baseline="-25000" dirty="0"/>
                      <a:t>2</a:t>
                    </a:r>
                    <a:r>
                      <a:rPr lang="en-US" sz="3600" dirty="0"/>
                      <a:t>x</a:t>
                    </a:r>
                    <a:r>
                      <a:rPr lang="en-US" sz="3600" baseline="-25000" dirty="0"/>
                      <a:t>3</a:t>
                    </a:r>
                  </a:p>
                </p:txBody>
              </p:sp>
              <p:cxnSp>
                <p:nvCxnSpPr>
                  <p:cNvPr id="13" name="Straight Connector 12">
                    <a:extLst>
                      <a:ext uri="{FF2B5EF4-FFF2-40B4-BE49-F238E27FC236}">
                        <a16:creationId xmlns:a16="http://schemas.microsoft.com/office/drawing/2014/main" id="{D17C82D9-2D0B-4283-B10A-D964A78EE628}"/>
                      </a:ext>
                    </a:extLst>
                  </p:cNvPr>
                  <p:cNvCxnSpPr/>
                  <p:nvPr/>
                </p:nvCxnSpPr>
                <p:spPr>
                  <a:xfrm>
                    <a:off x="2362584" y="4378195"/>
                    <a:ext cx="228600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2DF7CB25-E18D-4BC5-B95A-8AF260EE3B38}"/>
                    </a:ext>
                  </a:extLst>
                </p:cNvPr>
                <p:cNvCxnSpPr/>
                <p:nvPr/>
              </p:nvCxnSpPr>
              <p:spPr>
                <a:xfrm>
                  <a:off x="4148590" y="5761866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BC74B5E0-64B6-4719-94CE-7594F9271C2E}"/>
                  </a:ext>
                </a:extLst>
              </p:cNvPr>
              <p:cNvCxnSpPr/>
              <p:nvPr/>
            </p:nvCxnSpPr>
            <p:spPr>
              <a:xfrm>
                <a:off x="4733925" y="5803900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7AB1BEBB-150A-4F89-A48C-20CAC7001DEA}"/>
                  </a:ext>
                </a:extLst>
              </p:cNvPr>
              <p:cNvCxnSpPr/>
              <p:nvPr/>
            </p:nvCxnSpPr>
            <p:spPr>
              <a:xfrm>
                <a:off x="6198705" y="5811078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35111EA9-78B0-46D2-AAB1-578BD8E4BA4B}"/>
              </a:ext>
            </a:extLst>
          </p:cNvPr>
          <p:cNvSpPr/>
          <p:nvPr/>
        </p:nvSpPr>
        <p:spPr>
          <a:xfrm>
            <a:off x="477185" y="2560038"/>
            <a:ext cx="2081573" cy="439910"/>
          </a:xfrm>
          <a:prstGeom prst="rect">
            <a:avLst/>
          </a:prstGeom>
          <a:solidFill>
            <a:srgbClr val="00B0F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144FF67-4882-4D8C-807B-23E7098A5A1F}"/>
              </a:ext>
            </a:extLst>
          </p:cNvPr>
          <p:cNvSpPr/>
          <p:nvPr/>
        </p:nvSpPr>
        <p:spPr>
          <a:xfrm>
            <a:off x="470559" y="3942747"/>
            <a:ext cx="2081573" cy="439910"/>
          </a:xfrm>
          <a:prstGeom prst="rect">
            <a:avLst/>
          </a:prstGeom>
          <a:solidFill>
            <a:srgbClr val="00B0F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3E1C5D8-12DE-4634-BF74-45FCA49FB50F}"/>
              </a:ext>
            </a:extLst>
          </p:cNvPr>
          <p:cNvGrpSpPr/>
          <p:nvPr/>
        </p:nvGrpSpPr>
        <p:grpSpPr>
          <a:xfrm>
            <a:off x="2767798" y="3839536"/>
            <a:ext cx="1371563" cy="646331"/>
            <a:chOff x="1789644" y="4215740"/>
            <a:chExt cx="1371563" cy="646331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1218FC2-F3A3-4CAD-BAA3-187F213F7A82}"/>
                </a:ext>
              </a:extLst>
            </p:cNvPr>
            <p:cNvSpPr txBox="1"/>
            <p:nvPr/>
          </p:nvSpPr>
          <p:spPr>
            <a:xfrm>
              <a:off x="1789644" y="4215740"/>
              <a:ext cx="137156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1</a:t>
              </a:r>
              <a:r>
                <a:rPr lang="en-US" sz="3600" dirty="0"/>
                <a:t>x</a:t>
              </a:r>
              <a:r>
                <a:rPr lang="en-US" sz="3600" baseline="-25000" dirty="0"/>
                <a:t>2</a:t>
              </a:r>
              <a:r>
                <a:rPr lang="en-US" sz="3600" dirty="0"/>
                <a:t>x</a:t>
              </a:r>
              <a:r>
                <a:rPr lang="en-US" sz="3600" baseline="-25000" dirty="0"/>
                <a:t>3</a:t>
              </a: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1EEB7E6F-B17C-4CFB-A0B1-D7F5C5492B17}"/>
                </a:ext>
              </a:extLst>
            </p:cNvPr>
            <p:cNvCxnSpPr/>
            <p:nvPr/>
          </p:nvCxnSpPr>
          <p:spPr>
            <a:xfrm>
              <a:off x="1889004" y="440204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6FC68A49-C96B-4F3A-BE6B-A7A2EB451E18}"/>
              </a:ext>
            </a:extLst>
          </p:cNvPr>
          <p:cNvSpPr/>
          <p:nvPr/>
        </p:nvSpPr>
        <p:spPr>
          <a:xfrm>
            <a:off x="497174" y="5765446"/>
            <a:ext cx="2081573" cy="439910"/>
          </a:xfrm>
          <a:prstGeom prst="rect">
            <a:avLst/>
          </a:prstGeom>
          <a:solidFill>
            <a:srgbClr val="00B0F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B7ADBAC-C618-4523-B4CE-108A7D32A25D}"/>
              </a:ext>
            </a:extLst>
          </p:cNvPr>
          <p:cNvSpPr txBox="1"/>
          <p:nvPr/>
        </p:nvSpPr>
        <p:spPr>
          <a:xfrm>
            <a:off x="2651116" y="5408989"/>
            <a:ext cx="13715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x</a:t>
            </a:r>
            <a:r>
              <a:rPr lang="en-US" sz="3600" baseline="-25000" dirty="0"/>
              <a:t>1</a:t>
            </a:r>
            <a:r>
              <a:rPr lang="en-US" sz="3600" dirty="0"/>
              <a:t>x</a:t>
            </a:r>
            <a:r>
              <a:rPr lang="en-US" sz="3600" baseline="-25000" dirty="0"/>
              <a:t>2</a:t>
            </a:r>
            <a:r>
              <a:rPr lang="en-US" sz="3600" dirty="0"/>
              <a:t>x</a:t>
            </a:r>
            <a:r>
              <a:rPr lang="en-US" sz="3600" baseline="-25000" dirty="0"/>
              <a:t>3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1E359E90-C719-43A1-909E-1DA2520A7364}"/>
              </a:ext>
            </a:extLst>
          </p:cNvPr>
          <p:cNvGrpSpPr/>
          <p:nvPr/>
        </p:nvGrpSpPr>
        <p:grpSpPr>
          <a:xfrm>
            <a:off x="2681571" y="2403982"/>
            <a:ext cx="1371563" cy="646331"/>
            <a:chOff x="2666038" y="2422581"/>
            <a:chExt cx="1371563" cy="646331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43CA8949-A80E-430D-92A2-E784F9FC06D9}"/>
                </a:ext>
              </a:extLst>
            </p:cNvPr>
            <p:cNvGrpSpPr/>
            <p:nvPr/>
          </p:nvGrpSpPr>
          <p:grpSpPr>
            <a:xfrm>
              <a:off x="2666038" y="2422581"/>
              <a:ext cx="1371563" cy="646331"/>
              <a:chOff x="1789644" y="4215740"/>
              <a:chExt cx="1371563" cy="646331"/>
            </a:xfrm>
          </p:grpSpPr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DF85B86-6E04-4F01-8370-911CFB7939BA}"/>
                  </a:ext>
                </a:extLst>
              </p:cNvPr>
              <p:cNvSpPr txBox="1"/>
              <p:nvPr/>
            </p:nvSpPr>
            <p:spPr>
              <a:xfrm>
                <a:off x="1789644" y="4215740"/>
                <a:ext cx="137156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x</a:t>
                </a:r>
                <a:r>
                  <a:rPr lang="en-US" sz="3600" baseline="-25000" dirty="0"/>
                  <a:t>1</a:t>
                </a:r>
                <a:r>
                  <a:rPr lang="en-US" sz="3600" dirty="0"/>
                  <a:t>x</a:t>
                </a:r>
                <a:r>
                  <a:rPr lang="en-US" sz="3600" baseline="-25000" dirty="0"/>
                  <a:t>2</a:t>
                </a:r>
                <a:r>
                  <a:rPr lang="en-US" sz="3600" dirty="0"/>
                  <a:t>x</a:t>
                </a:r>
                <a:r>
                  <a:rPr lang="en-US" sz="3600" baseline="-25000" dirty="0"/>
                  <a:t>3</a:t>
                </a:r>
              </a:p>
            </p:txBody>
          </p: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E738382D-DA89-433E-8E28-A5F7F58720B0}"/>
                  </a:ext>
                </a:extLst>
              </p:cNvPr>
              <p:cNvCxnSpPr/>
              <p:nvPr/>
            </p:nvCxnSpPr>
            <p:spPr>
              <a:xfrm>
                <a:off x="1865844" y="4378195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F9A3570C-8FC9-4A88-9A34-59AAE59C8AB1}"/>
                </a:ext>
              </a:extLst>
            </p:cNvPr>
            <p:cNvCxnSpPr/>
            <p:nvPr/>
          </p:nvCxnSpPr>
          <p:spPr>
            <a:xfrm>
              <a:off x="3108298" y="2598751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5C7CA1CD-5F60-452B-AA75-2986A049D822}"/>
                </a:ext>
              </a:extLst>
            </p:cNvPr>
            <p:cNvCxnSpPr/>
            <p:nvPr/>
          </p:nvCxnSpPr>
          <p:spPr>
            <a:xfrm>
              <a:off x="3444902" y="2598751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Rectangle 31">
            <a:extLst>
              <a:ext uri="{FF2B5EF4-FFF2-40B4-BE49-F238E27FC236}">
                <a16:creationId xmlns:a16="http://schemas.microsoft.com/office/drawing/2014/main" id="{0D1AA69D-51C9-414F-A64D-51C4E3D0CF3A}"/>
              </a:ext>
            </a:extLst>
          </p:cNvPr>
          <p:cNvSpPr/>
          <p:nvPr/>
        </p:nvSpPr>
        <p:spPr>
          <a:xfrm>
            <a:off x="497173" y="3020895"/>
            <a:ext cx="2081573" cy="439910"/>
          </a:xfrm>
          <a:prstGeom prst="rect">
            <a:avLst/>
          </a:prstGeom>
          <a:solidFill>
            <a:srgbClr val="00B0F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B51B9C94-E278-429F-873C-421EF1440539}"/>
              </a:ext>
            </a:extLst>
          </p:cNvPr>
          <p:cNvGrpSpPr/>
          <p:nvPr/>
        </p:nvGrpSpPr>
        <p:grpSpPr>
          <a:xfrm>
            <a:off x="2655272" y="2889091"/>
            <a:ext cx="1371563" cy="646331"/>
            <a:chOff x="2666038" y="2422581"/>
            <a:chExt cx="1371563" cy="646331"/>
          </a:xfrm>
        </p:grpSpPr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7FD0CF60-960E-4FB8-8EEE-65C39CE495F0}"/>
                </a:ext>
              </a:extLst>
            </p:cNvPr>
            <p:cNvGrpSpPr/>
            <p:nvPr/>
          </p:nvGrpSpPr>
          <p:grpSpPr>
            <a:xfrm>
              <a:off x="2666038" y="2422581"/>
              <a:ext cx="1371563" cy="646331"/>
              <a:chOff x="1789644" y="4215740"/>
              <a:chExt cx="1371563" cy="646331"/>
            </a:xfrm>
          </p:grpSpPr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CE592FE4-D757-43B6-9B0D-102820B7A163}"/>
                  </a:ext>
                </a:extLst>
              </p:cNvPr>
              <p:cNvSpPr txBox="1"/>
              <p:nvPr/>
            </p:nvSpPr>
            <p:spPr>
              <a:xfrm>
                <a:off x="1789644" y="4215740"/>
                <a:ext cx="137156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x</a:t>
                </a:r>
                <a:r>
                  <a:rPr lang="en-US" sz="3600" baseline="-25000" dirty="0"/>
                  <a:t>1</a:t>
                </a:r>
                <a:r>
                  <a:rPr lang="en-US" sz="3600" dirty="0"/>
                  <a:t>x</a:t>
                </a:r>
                <a:r>
                  <a:rPr lang="en-US" sz="3600" baseline="-25000" dirty="0"/>
                  <a:t>2</a:t>
                </a:r>
                <a:r>
                  <a:rPr lang="en-US" sz="3600" dirty="0"/>
                  <a:t>x</a:t>
                </a:r>
                <a:r>
                  <a:rPr lang="en-US" sz="3600" baseline="-25000" dirty="0"/>
                  <a:t>3</a:t>
                </a:r>
              </a:p>
            </p:txBody>
          </p: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C4645A91-C39F-4B2B-BE8F-A192A0906065}"/>
                  </a:ext>
                </a:extLst>
              </p:cNvPr>
              <p:cNvCxnSpPr/>
              <p:nvPr/>
            </p:nvCxnSpPr>
            <p:spPr>
              <a:xfrm>
                <a:off x="1865844" y="4378195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366D8451-05A7-4BE3-B629-60118D6EB31E}"/>
                </a:ext>
              </a:extLst>
            </p:cNvPr>
            <p:cNvCxnSpPr/>
            <p:nvPr/>
          </p:nvCxnSpPr>
          <p:spPr>
            <a:xfrm>
              <a:off x="3108298" y="2598751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0541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  <p:bldP spid="7" grpId="1"/>
      <p:bldP spid="22" grpId="0" animBg="1"/>
      <p:bldP spid="23" grpId="0" animBg="1"/>
      <p:bldP spid="27" grpId="0" animBg="1"/>
      <p:bldP spid="28" grpId="0"/>
      <p:bldP spid="3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28698</TotalTime>
  <Words>833</Words>
  <Application>Microsoft Office PowerPoint</Application>
  <PresentationFormat>On-screen Show (4:3)</PresentationFormat>
  <Paragraphs>290</Paragraphs>
  <Slides>15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Solutions to Combinational Circuits Problems</vt:lpstr>
      <vt:lpstr>Write the SOP formulation for this truth table</vt:lpstr>
      <vt:lpstr>Finding Logical Networks from the Truth Table</vt:lpstr>
      <vt:lpstr>Finding Logical Networks from the Truth Table</vt:lpstr>
      <vt:lpstr>PowerPoint Presentation</vt:lpstr>
      <vt:lpstr>Write the SOP formulation for this truth table</vt:lpstr>
      <vt:lpstr>Finding Logical Networks from the Truth Table</vt:lpstr>
      <vt:lpstr>Finding Logical Networks from the Truth Table</vt:lpstr>
      <vt:lpstr>Write the SOP formulation for this truth table</vt:lpstr>
      <vt:lpstr>Finding Logical Networks from the Truth Table</vt:lpstr>
      <vt:lpstr>Finding Logical Networks from the Truth Table</vt:lpstr>
      <vt:lpstr>Write the SOP formulation for this truth table</vt:lpstr>
      <vt:lpstr>Finding Logical Networks from the Truth Table</vt:lpstr>
      <vt:lpstr>Finding Logical Networks from the Truth Table</vt:lpstr>
      <vt:lpstr>PowerPoint Presentation</vt:lpstr>
    </vt:vector>
  </TitlesOfParts>
  <Company>Kirkwood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2</dc:title>
  <dc:creator>Windows User</dc:creator>
  <cp:lastModifiedBy>Kendall Stephenson</cp:lastModifiedBy>
  <cp:revision>497</cp:revision>
  <dcterms:created xsi:type="dcterms:W3CDTF">2016-08-24T18:09:17Z</dcterms:created>
  <dcterms:modified xsi:type="dcterms:W3CDTF">2025-06-08T01:04:32Z</dcterms:modified>
</cp:coreProperties>
</file>