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25" r:id="rId3"/>
    <p:sldId id="426" r:id="rId4"/>
    <p:sldId id="432" r:id="rId5"/>
    <p:sldId id="424" r:id="rId6"/>
    <p:sldId id="427" r:id="rId7"/>
    <p:sldId id="428" r:id="rId8"/>
    <p:sldId id="433" r:id="rId9"/>
    <p:sldId id="429" r:id="rId10"/>
    <p:sldId id="430" r:id="rId11"/>
    <p:sldId id="431" r:id="rId12"/>
    <p:sldId id="434" r:id="rId13"/>
    <p:sldId id="436" r:id="rId14"/>
    <p:sldId id="435" r:id="rId15"/>
    <p:sldId id="437" r:id="rId16"/>
    <p:sldId id="43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D51BD1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06" autoAdjust="0"/>
    <p:restoredTop sz="94660"/>
  </p:normalViewPr>
  <p:slideViewPr>
    <p:cSldViewPr>
      <p:cViewPr>
        <p:scale>
          <a:sx n="78" d="100"/>
          <a:sy n="78" d="100"/>
        </p:scale>
        <p:origin x="547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7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99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77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3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47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92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92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1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Solutions for Product of Sums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3: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5AF73736-8BC9-42B1-9025-A9C2D38EBB1B}"/>
              </a:ext>
            </a:extLst>
          </p:cNvPr>
          <p:cNvGrpSpPr/>
          <p:nvPr/>
        </p:nvGrpSpPr>
        <p:grpSpPr>
          <a:xfrm>
            <a:off x="2780767" y="1620390"/>
            <a:ext cx="5729914" cy="538033"/>
            <a:chOff x="2774846" y="1794952"/>
            <a:chExt cx="5729914" cy="53803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38C70DD-758A-4205-B656-A67B0B97FC08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774846" y="1794952"/>
              <a:chExt cx="5729914" cy="538033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1DA6239-26BC-4119-9D51-D685507BD732}"/>
                  </a:ext>
                </a:extLst>
              </p:cNvPr>
              <p:cNvGrpSpPr/>
              <p:nvPr/>
            </p:nvGrpSpPr>
            <p:grpSpPr>
              <a:xfrm>
                <a:off x="2774846" y="1794952"/>
                <a:ext cx="5729914" cy="538033"/>
                <a:chOff x="2575886" y="2063969"/>
                <a:chExt cx="5729914" cy="538033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9E0B37BF-947F-4CBE-8068-089A9F64A4FF}"/>
                    </a:ext>
                  </a:extLst>
                </p:cNvPr>
                <p:cNvGrpSpPr/>
                <p:nvPr/>
              </p:nvGrpSpPr>
              <p:grpSpPr>
                <a:xfrm>
                  <a:off x="2575886" y="2063969"/>
                  <a:ext cx="5729914" cy="538033"/>
                  <a:chOff x="2589646" y="4846972"/>
                  <a:chExt cx="5729914" cy="538033"/>
                </a:xfrm>
              </p:grpSpPr>
              <p:sp>
                <p:nvSpPr>
                  <p:cNvPr id="13" name="Content Placeholder 2">
                    <a:extLst>
                      <a:ext uri="{FF2B5EF4-FFF2-40B4-BE49-F238E27FC236}">
                        <a16:creationId xmlns:a16="http://schemas.microsoft.com/office/drawing/2014/main" id="{CA11A33A-4303-4357-929B-7195BD1FD32E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589646" y="4846972"/>
                    <a:ext cx="5729914" cy="538033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92500" lnSpcReduction="10000"/>
                  </a:bodyPr>
                  <a:lstStyle>
                    <a:lvl1pPr marL="342900" indent="-3429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dirty="0"/>
                      <a:t>f = 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</a:t>
                    </a:r>
                    <a:r>
                      <a:rPr lang="en-US" sz="2200" dirty="0"/>
                      <a:t> </a:t>
                    </a:r>
                    <a:r>
                      <a:rPr lang="en-US" dirty="0"/>
                      <a:t>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</a:t>
                    </a:r>
                  </a:p>
                </p:txBody>
              </p:sp>
              <p:cxnSp>
                <p:nvCxnSpPr>
                  <p:cNvPr id="14" name="Straight Connector 13">
                    <a:extLst>
                      <a:ext uri="{FF2B5EF4-FFF2-40B4-BE49-F238E27FC236}">
                        <a16:creationId xmlns:a16="http://schemas.microsoft.com/office/drawing/2014/main" id="{CEEBD33A-64FD-4F0F-A2E9-EC3F662903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96400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9945D8A7-F08C-48DD-81FF-ACD526964F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33387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DBBB414F-BD1E-4D5F-B94B-314CE55F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72800" y="4952924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D8AAC3BE-6B13-4698-B5DA-AFFF2B8385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5159" y="2166673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0785673-3F09-4CEE-A968-75FB04F75C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2729" y="190500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93542C-F8CE-48B8-931F-13B66A7E556F}"/>
                </a:ext>
              </a:extLst>
            </p:cNvPr>
            <p:cNvCxnSpPr>
              <a:cxnSpLocks/>
            </p:cNvCxnSpPr>
            <p:nvPr/>
          </p:nvCxnSpPr>
          <p:spPr>
            <a:xfrm>
              <a:off x="7809356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4012A3A-9977-F0A3-2A7E-44B119B90224}"/>
              </a:ext>
            </a:extLst>
          </p:cNvPr>
          <p:cNvSpPr txBox="1">
            <a:spLocks/>
          </p:cNvSpPr>
          <p:nvPr/>
        </p:nvSpPr>
        <p:spPr>
          <a:xfrm>
            <a:off x="2714256" y="3259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ECACD0A-1F30-C863-5214-0B702C79DED5}"/>
              </a:ext>
            </a:extLst>
          </p:cNvPr>
          <p:cNvSpPr txBox="1">
            <a:spLocks/>
          </p:cNvSpPr>
          <p:nvPr/>
        </p:nvSpPr>
        <p:spPr>
          <a:xfrm>
            <a:off x="2708036" y="4372945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7195960-ACF2-51A7-015F-B89EA1AD47B8}"/>
              </a:ext>
            </a:extLst>
          </p:cNvPr>
          <p:cNvSpPr txBox="1">
            <a:spLocks/>
          </p:cNvSpPr>
          <p:nvPr/>
        </p:nvSpPr>
        <p:spPr>
          <a:xfrm>
            <a:off x="2708036" y="5545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B4202B2-3CC9-7B9B-1C1A-DB714F52F306}"/>
              </a:ext>
            </a:extLst>
          </p:cNvPr>
          <p:cNvSpPr txBox="1">
            <a:spLocks/>
          </p:cNvSpPr>
          <p:nvPr/>
        </p:nvSpPr>
        <p:spPr>
          <a:xfrm>
            <a:off x="2720477" y="2275767"/>
            <a:ext cx="6264021" cy="868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in the Product of Sums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618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4337021" y="314097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62334" y="4054061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14511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432164" y="4438854"/>
            <a:ext cx="0" cy="20402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3214173" y="3525842"/>
            <a:ext cx="13930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791150" y="4333648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>
            <a:off x="1059993" y="3280273"/>
            <a:ext cx="7207" cy="130569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809989" y="2524352"/>
            <a:ext cx="2492" cy="2020393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73789" y="359055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30622" y="4376183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4863" y="4331520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1774627" y="339092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96606" y="348658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1031719" y="4196710"/>
            <a:ext cx="91440" cy="91440"/>
          </a:xfrm>
          <a:prstGeom prst="ellipse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2428908" y="4447160"/>
            <a:ext cx="2112273" cy="14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809132" y="3428519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6295B67-CB08-4B11-84C0-FEB87B81BEF9}"/>
              </a:ext>
            </a:extLst>
          </p:cNvPr>
          <p:cNvCxnSpPr>
            <a:cxnSpLocks/>
          </p:cNvCxnSpPr>
          <p:nvPr/>
        </p:nvCxnSpPr>
        <p:spPr>
          <a:xfrm flipH="1">
            <a:off x="1809132" y="254702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 flipV="1">
            <a:off x="1069990" y="3308991"/>
            <a:ext cx="3527588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1760724" y="428925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19B1D161-FCC6-45EA-9429-C21B23C7DA36}"/>
              </a:ext>
            </a:extLst>
          </p:cNvPr>
          <p:cNvGrpSpPr/>
          <p:nvPr/>
        </p:nvGrpSpPr>
        <p:grpSpPr>
          <a:xfrm>
            <a:off x="2864168" y="5994522"/>
            <a:ext cx="5729914" cy="538033"/>
            <a:chOff x="2774846" y="1794952"/>
            <a:chExt cx="5729914" cy="538033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0B8336A-F47F-409F-A159-73706F980BE3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774846" y="1794952"/>
              <a:chExt cx="5729914" cy="538033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9F4D499B-EFF2-4C17-978C-E8DAAAFD12FA}"/>
                  </a:ext>
                </a:extLst>
              </p:cNvPr>
              <p:cNvGrpSpPr/>
              <p:nvPr/>
            </p:nvGrpSpPr>
            <p:grpSpPr>
              <a:xfrm>
                <a:off x="2774846" y="1794952"/>
                <a:ext cx="5729914" cy="538033"/>
                <a:chOff x="2575886" y="2063969"/>
                <a:chExt cx="5729914" cy="538033"/>
              </a:xfrm>
            </p:grpSpPr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5AC81587-0789-4009-82D1-4E211E0D6324}"/>
                    </a:ext>
                  </a:extLst>
                </p:cNvPr>
                <p:cNvGrpSpPr/>
                <p:nvPr/>
              </p:nvGrpSpPr>
              <p:grpSpPr>
                <a:xfrm>
                  <a:off x="2575886" y="2063969"/>
                  <a:ext cx="5729914" cy="538033"/>
                  <a:chOff x="2589646" y="4846972"/>
                  <a:chExt cx="5729914" cy="538033"/>
                </a:xfrm>
              </p:grpSpPr>
              <p:sp>
                <p:nvSpPr>
                  <p:cNvPr id="132" name="Content Placeholder 2">
                    <a:extLst>
                      <a:ext uri="{FF2B5EF4-FFF2-40B4-BE49-F238E27FC236}">
                        <a16:creationId xmlns:a16="http://schemas.microsoft.com/office/drawing/2014/main" id="{A47A9C3B-05E1-4D7E-AF02-10DC493AE53C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589646" y="4846972"/>
                    <a:ext cx="5729914" cy="538033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92500" lnSpcReduction="10000"/>
                  </a:bodyPr>
                  <a:lstStyle>
                    <a:lvl1pPr marL="342900" indent="-3429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dirty="0"/>
                      <a:t>f = 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</a:t>
                    </a:r>
                    <a:r>
                      <a:rPr lang="en-US" sz="2200" dirty="0"/>
                      <a:t> </a:t>
                    </a:r>
                    <a:r>
                      <a:rPr lang="en-US" dirty="0"/>
                      <a:t>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</a:t>
                    </a:r>
                  </a:p>
                </p:txBody>
              </p: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FA801AE6-5820-40AF-9C9E-B4F091DB74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96400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43EC0B14-DAAA-4177-92E2-768F96CB5F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33387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7F3E9C94-7F61-4081-9001-1E4077D1A4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72800" y="4952924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8C440226-01AC-4D08-ABBF-E846B80460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5159" y="2166673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E4E94DEF-4363-414F-AD3E-DD00A67423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2729" y="190500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8A5A1B10-249D-4804-B65A-E7F4F4B4D445}"/>
                </a:ext>
              </a:extLst>
            </p:cNvPr>
            <p:cNvCxnSpPr>
              <a:cxnSpLocks/>
            </p:cNvCxnSpPr>
            <p:nvPr/>
          </p:nvCxnSpPr>
          <p:spPr>
            <a:xfrm>
              <a:off x="7809356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Oval 141">
            <a:extLst>
              <a:ext uri="{FF2B5EF4-FFF2-40B4-BE49-F238E27FC236}">
                <a16:creationId xmlns:a16="http://schemas.microsoft.com/office/drawing/2014/main" id="{2D407B48-75B7-4283-93BD-53D07C543CC5}"/>
              </a:ext>
            </a:extLst>
          </p:cNvPr>
          <p:cNvSpPr/>
          <p:nvPr/>
        </p:nvSpPr>
        <p:spPr>
          <a:xfrm>
            <a:off x="3179777" y="3482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1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  <p:bldP spid="1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>
            <a:extLst>
              <a:ext uri="{FF2B5EF4-FFF2-40B4-BE49-F238E27FC236}">
                <a16:creationId xmlns:a16="http://schemas.microsoft.com/office/drawing/2014/main" id="{2A9A14D0-B005-4A08-9AA4-F0634A1E10B0}"/>
              </a:ext>
            </a:extLst>
          </p:cNvPr>
          <p:cNvGrpSpPr/>
          <p:nvPr/>
        </p:nvGrpSpPr>
        <p:grpSpPr>
          <a:xfrm>
            <a:off x="6914731" y="3165128"/>
            <a:ext cx="1131325" cy="576042"/>
            <a:chOff x="4337020" y="2263937"/>
            <a:chExt cx="1131325" cy="576042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210AB3B9-ADF8-484F-BB73-1C4CE5C3B972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06" name="Picture 105">
                <a:extLst>
                  <a:ext uri="{FF2B5EF4-FFF2-40B4-BE49-F238E27FC236}">
                    <a16:creationId xmlns:a16="http://schemas.microsoft.com/office/drawing/2014/main" id="{A395D83A-AF6B-4871-B9B7-B1C13C54FB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F3D669A-331D-4CCD-B5DD-0E3D091DDDC0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3707712D-1E8A-40FF-BA82-639893632E8B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57A575F-C7B1-4096-869F-B3FEB4450CA5}"/>
              </a:ext>
            </a:extLst>
          </p:cNvPr>
          <p:cNvGrpSpPr/>
          <p:nvPr/>
        </p:nvGrpSpPr>
        <p:grpSpPr>
          <a:xfrm>
            <a:off x="4289945" y="4050489"/>
            <a:ext cx="1131325" cy="576042"/>
            <a:chOff x="4337020" y="2263937"/>
            <a:chExt cx="1131325" cy="576042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54A0FA38-9474-4CBC-977C-6F32F0A64B49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29" name="Picture 128">
                <a:extLst>
                  <a:ext uri="{FF2B5EF4-FFF2-40B4-BE49-F238E27FC236}">
                    <a16:creationId xmlns:a16="http://schemas.microsoft.com/office/drawing/2014/main" id="{32F08E25-43D5-4FBF-A132-2F6DC6751A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D37B679A-9AC0-418E-9E45-4705CD8C4401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9AC3510D-4FD4-40F1-B04F-BF26AD3EDC95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5237A1C-C862-41D4-9678-A7DD8BF3EE69}"/>
              </a:ext>
            </a:extLst>
          </p:cNvPr>
          <p:cNvGrpSpPr/>
          <p:nvPr/>
        </p:nvGrpSpPr>
        <p:grpSpPr>
          <a:xfrm>
            <a:off x="4344665" y="3137467"/>
            <a:ext cx="1131325" cy="576042"/>
            <a:chOff x="4337020" y="2263937"/>
            <a:chExt cx="1131325" cy="576042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8551D08-0A9B-4320-A3DB-255091E0ABC0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47" name="Picture 146">
                <a:extLst>
                  <a:ext uri="{FF2B5EF4-FFF2-40B4-BE49-F238E27FC236}">
                    <a16:creationId xmlns:a16="http://schemas.microsoft.com/office/drawing/2014/main" id="{353C0C21-4298-430E-9FCD-E2E2C97BDC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D232E095-EA40-4E94-AC5A-9DB16230D2F8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E0E5C113-2907-4612-8A6E-D329370EABCC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C170652-4750-46EB-9F29-7BF19A9DB1E4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4337020" y="2263937"/>
            <a:chExt cx="1131325" cy="576042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EE96FA51-AA76-494F-AF14-7E796AE25E69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53" name="Picture 152">
                <a:extLst>
                  <a:ext uri="{FF2B5EF4-FFF2-40B4-BE49-F238E27FC236}">
                    <a16:creationId xmlns:a16="http://schemas.microsoft.com/office/drawing/2014/main" id="{279575D0-7616-471B-B263-39104B2A8F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E412C61A-9836-4C13-A4F6-B1F4778A50F1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AFC366C0-7C69-4696-A8D4-D43E054A586C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14511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432164" y="4438854"/>
            <a:ext cx="0" cy="20402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3214173" y="3525842"/>
            <a:ext cx="13930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791150" y="4333648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>
            <a:off x="1059993" y="3280273"/>
            <a:ext cx="7207" cy="130569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809989" y="2524352"/>
            <a:ext cx="2492" cy="2020393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73789" y="359055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30622" y="4376183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222977" y="4331520"/>
            <a:ext cx="1227320" cy="699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1774627" y="339092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96606" y="348658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1031719" y="4196710"/>
            <a:ext cx="91440" cy="91440"/>
          </a:xfrm>
          <a:prstGeom prst="ellipse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2428908" y="4447160"/>
            <a:ext cx="2112273" cy="14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809132" y="3428519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6295B67-CB08-4B11-84C0-FEB87B81BEF9}"/>
              </a:ext>
            </a:extLst>
          </p:cNvPr>
          <p:cNvCxnSpPr>
            <a:cxnSpLocks/>
          </p:cNvCxnSpPr>
          <p:nvPr/>
        </p:nvCxnSpPr>
        <p:spPr>
          <a:xfrm flipH="1">
            <a:off x="1809132" y="254702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 flipV="1">
            <a:off x="1069990" y="3308991"/>
            <a:ext cx="3527588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1760724" y="428925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19B1D161-FCC6-45EA-9429-C21B23C7DA36}"/>
              </a:ext>
            </a:extLst>
          </p:cNvPr>
          <p:cNvGrpSpPr/>
          <p:nvPr/>
        </p:nvGrpSpPr>
        <p:grpSpPr>
          <a:xfrm>
            <a:off x="2864168" y="5994522"/>
            <a:ext cx="5729914" cy="538033"/>
            <a:chOff x="2774846" y="1794952"/>
            <a:chExt cx="5729914" cy="538033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0B8336A-F47F-409F-A159-73706F980BE3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774846" y="1794952"/>
              <a:chExt cx="5729914" cy="538033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9F4D499B-EFF2-4C17-978C-E8DAAAFD12FA}"/>
                  </a:ext>
                </a:extLst>
              </p:cNvPr>
              <p:cNvGrpSpPr/>
              <p:nvPr/>
            </p:nvGrpSpPr>
            <p:grpSpPr>
              <a:xfrm>
                <a:off x="2774846" y="1794952"/>
                <a:ext cx="5729914" cy="538033"/>
                <a:chOff x="2575886" y="2063969"/>
                <a:chExt cx="5729914" cy="538033"/>
              </a:xfrm>
            </p:grpSpPr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5AC81587-0789-4009-82D1-4E211E0D6324}"/>
                    </a:ext>
                  </a:extLst>
                </p:cNvPr>
                <p:cNvGrpSpPr/>
                <p:nvPr/>
              </p:nvGrpSpPr>
              <p:grpSpPr>
                <a:xfrm>
                  <a:off x="2575886" y="2063969"/>
                  <a:ext cx="5729914" cy="538033"/>
                  <a:chOff x="2589646" y="4846972"/>
                  <a:chExt cx="5729914" cy="538033"/>
                </a:xfrm>
              </p:grpSpPr>
              <p:sp>
                <p:nvSpPr>
                  <p:cNvPr id="132" name="Content Placeholder 2">
                    <a:extLst>
                      <a:ext uri="{FF2B5EF4-FFF2-40B4-BE49-F238E27FC236}">
                        <a16:creationId xmlns:a16="http://schemas.microsoft.com/office/drawing/2014/main" id="{A47A9C3B-05E1-4D7E-AF02-10DC493AE53C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589646" y="4846972"/>
                    <a:ext cx="5729914" cy="538033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92500" lnSpcReduction="10000"/>
                  </a:bodyPr>
                  <a:lstStyle>
                    <a:lvl1pPr marL="342900" indent="-3429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dirty="0"/>
                      <a:t>f = 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)*(</a:t>
                    </a:r>
                    <a:r>
                      <a:rPr lang="en-US" sz="2200" dirty="0"/>
                      <a:t> </a:t>
                    </a:r>
                    <a:r>
                      <a:rPr lang="en-US" dirty="0"/>
                      <a:t>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</a:t>
                    </a:r>
                  </a:p>
                </p:txBody>
              </p: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FA801AE6-5820-40AF-9C9E-B4F091DB74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96400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43EC0B14-DAAA-4177-92E2-768F96CB5F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33387" y="4938256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7F3E9C94-7F61-4081-9001-1E4077D1A4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72800" y="4952924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8C440226-01AC-4D08-ABBF-E846B80460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5159" y="2166673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E4E94DEF-4363-414F-AD3E-DD00A67423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2729" y="190500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8A5A1B10-249D-4804-B65A-E7F4F4B4D445}"/>
                </a:ext>
              </a:extLst>
            </p:cNvPr>
            <p:cNvCxnSpPr>
              <a:cxnSpLocks/>
            </p:cNvCxnSpPr>
            <p:nvPr/>
          </p:nvCxnSpPr>
          <p:spPr>
            <a:xfrm>
              <a:off x="7809356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Oval 141">
            <a:extLst>
              <a:ext uri="{FF2B5EF4-FFF2-40B4-BE49-F238E27FC236}">
                <a16:creationId xmlns:a16="http://schemas.microsoft.com/office/drawing/2014/main" id="{2D407B48-75B7-4283-93BD-53D07C543CC5}"/>
              </a:ext>
            </a:extLst>
          </p:cNvPr>
          <p:cNvSpPr/>
          <p:nvPr/>
        </p:nvSpPr>
        <p:spPr>
          <a:xfrm>
            <a:off x="3179777" y="3482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75F373F-5C05-53B2-79C1-EFA36BB0DFAC}"/>
              </a:ext>
            </a:extLst>
          </p:cNvPr>
          <p:cNvGrpSpPr/>
          <p:nvPr/>
        </p:nvGrpSpPr>
        <p:grpSpPr>
          <a:xfrm>
            <a:off x="2335024" y="1437883"/>
            <a:ext cx="6504176" cy="538033"/>
            <a:chOff x="2414336" y="1828014"/>
            <a:chExt cx="6504176" cy="53803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C96A37C-B555-6EE1-2797-164C9F7BB0E2}"/>
                </a:ext>
              </a:extLst>
            </p:cNvPr>
            <p:cNvGrpSpPr/>
            <p:nvPr/>
          </p:nvGrpSpPr>
          <p:grpSpPr>
            <a:xfrm>
              <a:off x="2414336" y="1828014"/>
              <a:ext cx="6504176" cy="538033"/>
              <a:chOff x="2414336" y="1828014"/>
              <a:chExt cx="6504176" cy="538033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BE33736-7CF0-896E-3D63-14BBB851D7B3}"/>
                  </a:ext>
                </a:extLst>
              </p:cNvPr>
              <p:cNvGrpSpPr/>
              <p:nvPr/>
            </p:nvGrpSpPr>
            <p:grpSpPr>
              <a:xfrm>
                <a:off x="2414336" y="1828014"/>
                <a:ext cx="6504176" cy="538033"/>
                <a:chOff x="2215376" y="2097031"/>
                <a:chExt cx="6504176" cy="53803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5EF1F94F-23B5-1657-8962-BD426DD0720C}"/>
                    </a:ext>
                  </a:extLst>
                </p:cNvPr>
                <p:cNvGrpSpPr/>
                <p:nvPr/>
              </p:nvGrpSpPr>
              <p:grpSpPr>
                <a:xfrm>
                  <a:off x="2215376" y="2097031"/>
                  <a:ext cx="6504176" cy="538033"/>
                  <a:chOff x="2229136" y="4880034"/>
                  <a:chExt cx="6504176" cy="538033"/>
                </a:xfrm>
              </p:grpSpPr>
              <p:sp>
                <p:nvSpPr>
                  <p:cNvPr id="10" name="Content Placeholder 2">
                    <a:extLst>
                      <a:ext uri="{FF2B5EF4-FFF2-40B4-BE49-F238E27FC236}">
                        <a16:creationId xmlns:a16="http://schemas.microsoft.com/office/drawing/2014/main" id="{0C49A822-2D26-3E9F-BC80-135CB21F4B66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229136" y="4880034"/>
                    <a:ext cx="6504176" cy="538033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92500" lnSpcReduction="10000"/>
                  </a:bodyPr>
                  <a:lstStyle>
                    <a:lvl1pPr marL="342900" indent="-3429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dirty="0"/>
                      <a:t>f = 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 * (x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 * (</a:t>
                    </a:r>
                    <a:r>
                      <a:rPr lang="en-US" sz="2200" dirty="0"/>
                      <a:t> </a:t>
                    </a:r>
                    <a:r>
                      <a:rPr lang="en-US" dirty="0"/>
                      <a:t>x</a:t>
                    </a:r>
                    <a:r>
                      <a:rPr lang="en-US" baseline="-25000" dirty="0"/>
                      <a:t>1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2</a:t>
                    </a:r>
                    <a:r>
                      <a:rPr lang="en-US" dirty="0"/>
                      <a:t>+x</a:t>
                    </a:r>
                    <a:r>
                      <a:rPr lang="en-US" baseline="-25000" dirty="0"/>
                      <a:t>3</a:t>
                    </a:r>
                    <a:r>
                      <a:rPr lang="en-US" dirty="0"/>
                      <a:t>)</a:t>
                    </a:r>
                  </a:p>
                </p:txBody>
              </p:sp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2701E870-BD4D-E6D7-AFA9-068346596A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96794" y="4977914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0E1E2732-A208-35A4-1F9E-62C7E39B1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46228" y="4987389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5E1C3134-C27B-BBC6-600F-70DC3A45C5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62752" y="4973020"/>
                    <a:ext cx="26784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576BB08D-F9EA-368D-E573-8252003EC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65396" y="2194911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8E4AFC2-C3A8-C089-9E62-14014EE335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2729" y="1915048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0791294-63D7-B263-B806-8B7D3CECBD1E}"/>
                </a:ext>
              </a:extLst>
            </p:cNvPr>
            <p:cNvCxnSpPr>
              <a:cxnSpLocks/>
            </p:cNvCxnSpPr>
            <p:nvPr/>
          </p:nvCxnSpPr>
          <p:spPr>
            <a:xfrm>
              <a:off x="7809356" y="192509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39D84B0-DD4C-A495-C767-8B3E48204D1B}"/>
              </a:ext>
            </a:extLst>
          </p:cNvPr>
          <p:cNvCxnSpPr>
            <a:cxnSpLocks/>
          </p:cNvCxnSpPr>
          <p:nvPr/>
        </p:nvCxnSpPr>
        <p:spPr>
          <a:xfrm>
            <a:off x="2875766" y="1435626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B0AA3EC-FA78-84DD-FB83-FC96677D5221}"/>
              </a:ext>
            </a:extLst>
          </p:cNvPr>
          <p:cNvCxnSpPr>
            <a:cxnSpLocks/>
          </p:cNvCxnSpPr>
          <p:nvPr/>
        </p:nvCxnSpPr>
        <p:spPr>
          <a:xfrm>
            <a:off x="4728239" y="1447298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C79DBF3-E25C-926C-51BF-870B115C73A6}"/>
              </a:ext>
            </a:extLst>
          </p:cNvPr>
          <p:cNvCxnSpPr>
            <a:cxnSpLocks/>
          </p:cNvCxnSpPr>
          <p:nvPr/>
        </p:nvCxnSpPr>
        <p:spPr>
          <a:xfrm>
            <a:off x="6602834" y="1448810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0F65D3F-F666-4FF7-D26C-B97F5E5041BC}"/>
              </a:ext>
            </a:extLst>
          </p:cNvPr>
          <p:cNvSpPr txBox="1">
            <a:spLocks/>
          </p:cNvSpPr>
          <p:nvPr/>
        </p:nvSpPr>
        <p:spPr>
          <a:xfrm>
            <a:off x="4385253" y="1437125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4CA6FB7-6F69-4261-F2BF-E96498C653BE}"/>
              </a:ext>
            </a:extLst>
          </p:cNvPr>
          <p:cNvSpPr txBox="1">
            <a:spLocks/>
          </p:cNvSpPr>
          <p:nvPr/>
        </p:nvSpPr>
        <p:spPr>
          <a:xfrm>
            <a:off x="6241267" y="1439251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D8E131-3B30-9D43-E263-DA0A242459D8}"/>
              </a:ext>
            </a:extLst>
          </p:cNvPr>
          <p:cNvCxnSpPr>
            <a:cxnSpLocks/>
          </p:cNvCxnSpPr>
          <p:nvPr/>
        </p:nvCxnSpPr>
        <p:spPr>
          <a:xfrm>
            <a:off x="2816828" y="1351504"/>
            <a:ext cx="5212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84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  <p:bldP spid="142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D9DC-2B66-4CE2-B97D-58418AAAB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B616-774D-4D27-B3A8-A0433E0E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0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4: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9C9B753B-C41C-4285-AC04-8DF9AFEA764D}"/>
              </a:ext>
            </a:extLst>
          </p:cNvPr>
          <p:cNvGrpSpPr/>
          <p:nvPr/>
        </p:nvGrpSpPr>
        <p:grpSpPr>
          <a:xfrm>
            <a:off x="2753014" y="5938858"/>
            <a:ext cx="5729914" cy="538033"/>
            <a:chOff x="2589646" y="4846972"/>
            <a:chExt cx="5729914" cy="538033"/>
          </a:xfrm>
        </p:grpSpPr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7F8BFC4F-3B39-4B13-A619-30CBA24146A4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572991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</a:t>
              </a:r>
              <a:r>
                <a:rPr lang="en-US" sz="2200" dirty="0"/>
                <a:t> </a:t>
              </a: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EB73781-92AA-40ED-9980-8F5545D127C1}"/>
                </a:ext>
              </a:extLst>
            </p:cNvPr>
            <p:cNvCxnSpPr>
              <a:cxnSpLocks/>
            </p:cNvCxnSpPr>
            <p:nvPr/>
          </p:nvCxnSpPr>
          <p:spPr>
            <a:xfrm>
              <a:off x="5433387" y="49382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B16DBC7-7131-4D1B-B777-91732E0AC98A}"/>
                </a:ext>
              </a:extLst>
            </p:cNvPr>
            <p:cNvCxnSpPr>
              <a:cxnSpLocks/>
            </p:cNvCxnSpPr>
            <p:nvPr/>
          </p:nvCxnSpPr>
          <p:spPr>
            <a:xfrm>
              <a:off x="6672800" y="495292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7AAEE-FF4A-73F2-6A97-F43D7442431D}"/>
              </a:ext>
            </a:extLst>
          </p:cNvPr>
          <p:cNvSpPr txBox="1">
            <a:spLocks/>
          </p:cNvSpPr>
          <p:nvPr/>
        </p:nvSpPr>
        <p:spPr>
          <a:xfrm>
            <a:off x="2746793" y="2538066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0186C5-6958-18FD-2AB7-7A98B40C4EAF}"/>
              </a:ext>
            </a:extLst>
          </p:cNvPr>
          <p:cNvSpPr txBox="1">
            <a:spLocks/>
          </p:cNvSpPr>
          <p:nvPr/>
        </p:nvSpPr>
        <p:spPr>
          <a:xfrm>
            <a:off x="2740573" y="365121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97DB2CA-1876-319F-B833-D7B0D884422F}"/>
              </a:ext>
            </a:extLst>
          </p:cNvPr>
          <p:cNvSpPr txBox="1">
            <a:spLocks/>
          </p:cNvSpPr>
          <p:nvPr/>
        </p:nvSpPr>
        <p:spPr>
          <a:xfrm>
            <a:off x="2740573" y="4824066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5D55CD6-EEC3-597C-BB89-43D6421333C2}"/>
              </a:ext>
            </a:extLst>
          </p:cNvPr>
          <p:cNvSpPr txBox="1">
            <a:spLocks/>
          </p:cNvSpPr>
          <p:nvPr/>
        </p:nvSpPr>
        <p:spPr>
          <a:xfrm>
            <a:off x="2753014" y="1554035"/>
            <a:ext cx="6264021" cy="868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in the Product of Sums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235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4337021" y="314097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62334" y="4054061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27432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3193835" y="441273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3214173" y="3525842"/>
            <a:ext cx="13930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3124201" y="4333648"/>
            <a:ext cx="1439157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  <a:stCxn id="123" idx="7"/>
          </p:cNvCxnSpPr>
          <p:nvPr/>
        </p:nvCxnSpPr>
        <p:spPr>
          <a:xfrm flipH="1">
            <a:off x="1067200" y="4210101"/>
            <a:ext cx="0" cy="375863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784943" y="3428519"/>
            <a:ext cx="3936" cy="1125112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04671" y="3590895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4863" y="4331520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2977894" y="3280097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63389" y="3442199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1031719" y="4196710"/>
            <a:ext cx="91440" cy="91440"/>
          </a:xfrm>
          <a:prstGeom prst="ellipse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3225658" y="4438847"/>
            <a:ext cx="131552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780505" y="3428519"/>
            <a:ext cx="2838709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 flipV="1">
            <a:off x="3016664" y="3312992"/>
            <a:ext cx="1580914" cy="1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3088498" y="429636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2D407B48-75B7-4283-93BD-53D07C543CC5}"/>
              </a:ext>
            </a:extLst>
          </p:cNvPr>
          <p:cNvSpPr/>
          <p:nvPr/>
        </p:nvSpPr>
        <p:spPr>
          <a:xfrm>
            <a:off x="3179938" y="348335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BF05E2B-DED9-4A4C-8388-E3A6AC9A6187}"/>
              </a:ext>
            </a:extLst>
          </p:cNvPr>
          <p:cNvGrpSpPr/>
          <p:nvPr/>
        </p:nvGrpSpPr>
        <p:grpSpPr>
          <a:xfrm>
            <a:off x="2753014" y="5938858"/>
            <a:ext cx="5729914" cy="538033"/>
            <a:chOff x="2589646" y="4846972"/>
            <a:chExt cx="5729914" cy="538033"/>
          </a:xfrm>
        </p:grpSpPr>
        <p:sp>
          <p:nvSpPr>
            <p:cNvPr id="104" name="Content Placeholder 2">
              <a:extLst>
                <a:ext uri="{FF2B5EF4-FFF2-40B4-BE49-F238E27FC236}">
                  <a16:creationId xmlns:a16="http://schemas.microsoft.com/office/drawing/2014/main" id="{75B2DBC8-856C-4A83-9932-F40FA01F550D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572991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</a:t>
              </a:r>
              <a:r>
                <a:rPr lang="en-US" sz="2200" dirty="0"/>
                <a:t> </a:t>
              </a: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C9B78F1-9C26-41D0-AF8D-31FD65A63D88}"/>
                </a:ext>
              </a:extLst>
            </p:cNvPr>
            <p:cNvCxnSpPr>
              <a:cxnSpLocks/>
            </p:cNvCxnSpPr>
            <p:nvPr/>
          </p:nvCxnSpPr>
          <p:spPr>
            <a:xfrm>
              <a:off x="5433387" y="49382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ABCD5E55-1F48-4ACD-859F-7BD659EE2B32}"/>
                </a:ext>
              </a:extLst>
            </p:cNvPr>
            <p:cNvCxnSpPr>
              <a:cxnSpLocks/>
            </p:cNvCxnSpPr>
            <p:nvPr/>
          </p:nvCxnSpPr>
          <p:spPr>
            <a:xfrm>
              <a:off x="6672800" y="495292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23C4F717-B93A-44FA-8E63-62AB39EB1D70}"/>
              </a:ext>
            </a:extLst>
          </p:cNvPr>
          <p:cNvCxnSpPr>
            <a:cxnSpLocks/>
          </p:cNvCxnSpPr>
          <p:nvPr/>
        </p:nvCxnSpPr>
        <p:spPr>
          <a:xfrm flipH="1">
            <a:off x="3125247" y="2526417"/>
            <a:ext cx="3936" cy="301752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A9035921-05DC-4A85-90A9-F1FF2E3718C8}"/>
              </a:ext>
            </a:extLst>
          </p:cNvPr>
          <p:cNvCxnSpPr>
            <a:cxnSpLocks/>
          </p:cNvCxnSpPr>
          <p:nvPr/>
        </p:nvCxnSpPr>
        <p:spPr>
          <a:xfrm flipH="1">
            <a:off x="3125114" y="2554580"/>
            <a:ext cx="1480214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93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  <p:bldP spid="1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>
            <a:extLst>
              <a:ext uri="{FF2B5EF4-FFF2-40B4-BE49-F238E27FC236}">
                <a16:creationId xmlns:a16="http://schemas.microsoft.com/office/drawing/2014/main" id="{6F702331-B386-482C-A5BF-2B1D09671E14}"/>
              </a:ext>
            </a:extLst>
          </p:cNvPr>
          <p:cNvGrpSpPr/>
          <p:nvPr/>
        </p:nvGrpSpPr>
        <p:grpSpPr>
          <a:xfrm>
            <a:off x="6914731" y="3165128"/>
            <a:ext cx="1131325" cy="576042"/>
            <a:chOff x="4337020" y="2263937"/>
            <a:chExt cx="1131325" cy="57604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31F9224-1DB8-4C05-A6AE-4A1D42F56E5A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89" name="Picture 88">
                <a:extLst>
                  <a:ext uri="{FF2B5EF4-FFF2-40B4-BE49-F238E27FC236}">
                    <a16:creationId xmlns:a16="http://schemas.microsoft.com/office/drawing/2014/main" id="{659B72A9-28AB-4073-A976-AD05B0120C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0777020D-2151-4FCD-A797-ACACA6DFA10D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5361E9D7-79EB-4CA9-BE14-86D43551A4A6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7990FBF-930C-43E7-8958-61CAE674D1AE}"/>
              </a:ext>
            </a:extLst>
          </p:cNvPr>
          <p:cNvGrpSpPr/>
          <p:nvPr/>
        </p:nvGrpSpPr>
        <p:grpSpPr>
          <a:xfrm>
            <a:off x="4289945" y="4050489"/>
            <a:ext cx="1131325" cy="576042"/>
            <a:chOff x="4337020" y="2263937"/>
            <a:chExt cx="1131325" cy="576042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3CD981E-D137-403C-ACEF-C60E2DE70E3E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E4BA3132-BE7E-4EF5-AC31-FF6F05152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CB8E41CA-427C-46F2-A9C0-5C3A2E6DAFB9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2134FD7A-A45C-4749-BCD6-4716FEE5879E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EC5A7E39-AEEB-458A-9F59-F25606A23BD2}"/>
              </a:ext>
            </a:extLst>
          </p:cNvPr>
          <p:cNvGrpSpPr/>
          <p:nvPr/>
        </p:nvGrpSpPr>
        <p:grpSpPr>
          <a:xfrm>
            <a:off x="4344665" y="3137467"/>
            <a:ext cx="1131325" cy="576042"/>
            <a:chOff x="4337020" y="2263937"/>
            <a:chExt cx="1131325" cy="576042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4D86D701-A85E-4CC6-9FF7-87A0FD0EBA19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11" name="Picture 110">
                <a:extLst>
                  <a:ext uri="{FF2B5EF4-FFF2-40B4-BE49-F238E27FC236}">
                    <a16:creationId xmlns:a16="http://schemas.microsoft.com/office/drawing/2014/main" id="{C4A2593A-31DF-4F24-8DDB-E8AEDB4E40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E2102B66-DEF8-460A-9ABF-28FD638F81EA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B7F48476-A1F8-4AC1-987D-FF1C4E714420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351C628F-CEE1-43B6-B101-9D7C34597836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4337020" y="2263937"/>
            <a:chExt cx="1131325" cy="576042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24295BF-CF56-4DF8-A704-C2BC2A1D3376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32" name="Picture 131">
                <a:extLst>
                  <a:ext uri="{FF2B5EF4-FFF2-40B4-BE49-F238E27FC236}">
                    <a16:creationId xmlns:a16="http://schemas.microsoft.com/office/drawing/2014/main" id="{B0D8554A-BD78-44C3-8EF2-E37413636C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6AC20E91-5CB4-46FA-88BF-50B442520AD2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CEE1FD47-1A7D-4A37-B836-E5A9C1E6B6C2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27432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3193835" y="441273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3214173" y="3525842"/>
            <a:ext cx="13930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3124201" y="4333648"/>
            <a:ext cx="1439157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  <a:stCxn id="123" idx="7"/>
          </p:cNvCxnSpPr>
          <p:nvPr/>
        </p:nvCxnSpPr>
        <p:spPr>
          <a:xfrm flipH="1">
            <a:off x="1067200" y="4210101"/>
            <a:ext cx="0" cy="375863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784943" y="3428519"/>
            <a:ext cx="3936" cy="1125112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04671" y="3590895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4863" y="4331520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2977894" y="3280097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63389" y="3442199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1031719" y="4196710"/>
            <a:ext cx="91440" cy="91440"/>
          </a:xfrm>
          <a:prstGeom prst="ellipse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3225658" y="4438847"/>
            <a:ext cx="131552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780505" y="3428519"/>
            <a:ext cx="2838709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 flipV="1">
            <a:off x="3016664" y="3312992"/>
            <a:ext cx="1580914" cy="1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3088498" y="429636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2D407B48-75B7-4283-93BD-53D07C543CC5}"/>
              </a:ext>
            </a:extLst>
          </p:cNvPr>
          <p:cNvSpPr/>
          <p:nvPr/>
        </p:nvSpPr>
        <p:spPr>
          <a:xfrm>
            <a:off x="3179938" y="348335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BF05E2B-DED9-4A4C-8388-E3A6AC9A6187}"/>
              </a:ext>
            </a:extLst>
          </p:cNvPr>
          <p:cNvGrpSpPr/>
          <p:nvPr/>
        </p:nvGrpSpPr>
        <p:grpSpPr>
          <a:xfrm>
            <a:off x="2753014" y="5938858"/>
            <a:ext cx="5729914" cy="538033"/>
            <a:chOff x="2589646" y="4846972"/>
            <a:chExt cx="5729914" cy="538033"/>
          </a:xfrm>
        </p:grpSpPr>
        <p:sp>
          <p:nvSpPr>
            <p:cNvPr id="104" name="Content Placeholder 2">
              <a:extLst>
                <a:ext uri="{FF2B5EF4-FFF2-40B4-BE49-F238E27FC236}">
                  <a16:creationId xmlns:a16="http://schemas.microsoft.com/office/drawing/2014/main" id="{75B2DBC8-856C-4A83-9932-F40FA01F550D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572991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</a:t>
              </a:r>
              <a:r>
                <a:rPr lang="en-US" sz="2200" dirty="0"/>
                <a:t> </a:t>
              </a: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C9B78F1-9C26-41D0-AF8D-31FD65A63D88}"/>
                </a:ext>
              </a:extLst>
            </p:cNvPr>
            <p:cNvCxnSpPr>
              <a:cxnSpLocks/>
            </p:cNvCxnSpPr>
            <p:nvPr/>
          </p:nvCxnSpPr>
          <p:spPr>
            <a:xfrm>
              <a:off x="5433387" y="49382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ABCD5E55-1F48-4ACD-859F-7BD659EE2B32}"/>
                </a:ext>
              </a:extLst>
            </p:cNvPr>
            <p:cNvCxnSpPr>
              <a:cxnSpLocks/>
            </p:cNvCxnSpPr>
            <p:nvPr/>
          </p:nvCxnSpPr>
          <p:spPr>
            <a:xfrm>
              <a:off x="6672800" y="495292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23C4F717-B93A-44FA-8E63-62AB39EB1D70}"/>
              </a:ext>
            </a:extLst>
          </p:cNvPr>
          <p:cNvCxnSpPr>
            <a:cxnSpLocks/>
          </p:cNvCxnSpPr>
          <p:nvPr/>
        </p:nvCxnSpPr>
        <p:spPr>
          <a:xfrm flipH="1">
            <a:off x="3125247" y="2526417"/>
            <a:ext cx="3936" cy="301752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A9035921-05DC-4A85-90A9-F1FF2E3718C8}"/>
              </a:ext>
            </a:extLst>
          </p:cNvPr>
          <p:cNvCxnSpPr>
            <a:cxnSpLocks/>
          </p:cNvCxnSpPr>
          <p:nvPr/>
        </p:nvCxnSpPr>
        <p:spPr>
          <a:xfrm flipH="1">
            <a:off x="3125114" y="2554580"/>
            <a:ext cx="1480214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6AA31767-1815-99EA-3596-B2EC3658A7FA}"/>
              </a:ext>
            </a:extLst>
          </p:cNvPr>
          <p:cNvGrpSpPr/>
          <p:nvPr/>
        </p:nvGrpSpPr>
        <p:grpSpPr>
          <a:xfrm>
            <a:off x="2383952" y="1478678"/>
            <a:ext cx="6098976" cy="538033"/>
            <a:chOff x="2220584" y="4846972"/>
            <a:chExt cx="6098976" cy="538033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59F4965E-97FA-006B-7F2C-1039BAE54AD3}"/>
                </a:ext>
              </a:extLst>
            </p:cNvPr>
            <p:cNvSpPr txBox="1">
              <a:spLocks/>
            </p:cNvSpPr>
            <p:nvPr/>
          </p:nvSpPr>
          <p:spPr>
            <a:xfrm>
              <a:off x="2220584" y="4846972"/>
              <a:ext cx="6098976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 *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 * (</a:t>
              </a:r>
              <a:r>
                <a:rPr lang="en-US" sz="2200" dirty="0"/>
                <a:t> </a:t>
              </a: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75AD06C-C98D-C9E6-6ED2-1ECECE78EF49}"/>
                </a:ext>
              </a:extLst>
            </p:cNvPr>
            <p:cNvCxnSpPr>
              <a:cxnSpLocks/>
            </p:cNvCxnSpPr>
            <p:nvPr/>
          </p:nvCxnSpPr>
          <p:spPr>
            <a:xfrm>
              <a:off x="5226332" y="4959638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3334A80-4058-94D4-4156-D99B116AEA14}"/>
                </a:ext>
              </a:extLst>
            </p:cNvPr>
            <p:cNvCxnSpPr>
              <a:cxnSpLocks/>
            </p:cNvCxnSpPr>
            <p:nvPr/>
          </p:nvCxnSpPr>
          <p:spPr>
            <a:xfrm>
              <a:off x="6672800" y="495292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B4C9BD-BDBA-C646-5237-74BC790E4724}"/>
              </a:ext>
            </a:extLst>
          </p:cNvPr>
          <p:cNvCxnSpPr>
            <a:cxnSpLocks/>
          </p:cNvCxnSpPr>
          <p:nvPr/>
        </p:nvCxnSpPr>
        <p:spPr>
          <a:xfrm>
            <a:off x="2952723" y="1516167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E580548-A627-6E35-2119-0C780E6BB423}"/>
              </a:ext>
            </a:extLst>
          </p:cNvPr>
          <p:cNvCxnSpPr>
            <a:cxnSpLocks/>
          </p:cNvCxnSpPr>
          <p:nvPr/>
        </p:nvCxnSpPr>
        <p:spPr>
          <a:xfrm>
            <a:off x="4805196" y="1518007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0C5F4EF-975E-882E-A845-E30F6EEC1660}"/>
              </a:ext>
            </a:extLst>
          </p:cNvPr>
          <p:cNvCxnSpPr>
            <a:cxnSpLocks/>
          </p:cNvCxnSpPr>
          <p:nvPr/>
        </p:nvCxnSpPr>
        <p:spPr>
          <a:xfrm>
            <a:off x="6679791" y="1509687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A7EA0E1-502A-B35B-BBCE-503240CDB385}"/>
              </a:ext>
            </a:extLst>
          </p:cNvPr>
          <p:cNvSpPr txBox="1">
            <a:spLocks/>
          </p:cNvSpPr>
          <p:nvPr/>
        </p:nvSpPr>
        <p:spPr>
          <a:xfrm>
            <a:off x="4462210" y="1517666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40E1398-55C4-B838-DBEA-2FA30516B338}"/>
              </a:ext>
            </a:extLst>
          </p:cNvPr>
          <p:cNvSpPr txBox="1">
            <a:spLocks/>
          </p:cNvSpPr>
          <p:nvPr/>
        </p:nvSpPr>
        <p:spPr>
          <a:xfrm>
            <a:off x="6318224" y="1519792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528765-F98D-F0FA-5816-67881AC70E44}"/>
              </a:ext>
            </a:extLst>
          </p:cNvPr>
          <p:cNvCxnSpPr>
            <a:cxnSpLocks/>
          </p:cNvCxnSpPr>
          <p:nvPr/>
        </p:nvCxnSpPr>
        <p:spPr>
          <a:xfrm>
            <a:off x="2893785" y="1432045"/>
            <a:ext cx="5212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22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  <p:bldP spid="142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406650" indent="-2406650" algn="l"/>
            <a:r>
              <a:rPr lang="en-US" dirty="0"/>
              <a:t>Problem 1: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4FEC11C6-77A4-4D27-A4B7-99D68CF33569}"/>
              </a:ext>
            </a:extLst>
          </p:cNvPr>
          <p:cNvGrpSpPr/>
          <p:nvPr/>
        </p:nvGrpSpPr>
        <p:grpSpPr>
          <a:xfrm>
            <a:off x="2956886" y="1577686"/>
            <a:ext cx="5729914" cy="538033"/>
            <a:chOff x="2575886" y="2063969"/>
            <a:chExt cx="5729914" cy="53803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8C89811-45CC-42A0-9218-462CA765BAD4}"/>
                </a:ext>
              </a:extLst>
            </p:cNvPr>
            <p:cNvGrpSpPr/>
            <p:nvPr/>
          </p:nvGrpSpPr>
          <p:grpSpPr>
            <a:xfrm>
              <a:off x="2575886" y="2063969"/>
              <a:ext cx="5729914" cy="538033"/>
              <a:chOff x="2589646" y="4846972"/>
              <a:chExt cx="5729914" cy="538033"/>
            </a:xfrm>
          </p:grpSpPr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6AAE757-F054-46A2-843C-545FCB3EF6D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572991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</a:t>
                </a:r>
                <a:r>
                  <a:rPr lang="en-US" sz="22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0714CD8-8CDD-453E-9BF9-F218141B96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81160" y="4927754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33C063A-630E-47D5-8ACD-A0CC243BC0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0116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3B25F92-0920-4288-819B-7BB6BA79F2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5617" y="49500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3EB597D-816E-431C-9D20-682EC14B99DE}"/>
                </a:ext>
              </a:extLst>
            </p:cNvPr>
            <p:cNvCxnSpPr>
              <a:cxnSpLocks/>
            </p:cNvCxnSpPr>
            <p:nvPr/>
          </p:nvCxnSpPr>
          <p:spPr>
            <a:xfrm>
              <a:off x="5410200" y="2137317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772ADE0-53AB-D28F-3B28-6128846DD633}"/>
              </a:ext>
            </a:extLst>
          </p:cNvPr>
          <p:cNvSpPr txBox="1">
            <a:spLocks/>
          </p:cNvSpPr>
          <p:nvPr/>
        </p:nvSpPr>
        <p:spPr>
          <a:xfrm>
            <a:off x="2714256" y="3259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130359C-AE9A-1E57-9182-9DD7BB5C6B0F}"/>
              </a:ext>
            </a:extLst>
          </p:cNvPr>
          <p:cNvSpPr txBox="1">
            <a:spLocks/>
          </p:cNvSpPr>
          <p:nvPr/>
        </p:nvSpPr>
        <p:spPr>
          <a:xfrm>
            <a:off x="2708036" y="4372945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84ADA38-A02E-3B99-45D6-4D5A4BB8FD45}"/>
              </a:ext>
            </a:extLst>
          </p:cNvPr>
          <p:cNvSpPr txBox="1">
            <a:spLocks/>
          </p:cNvSpPr>
          <p:nvPr/>
        </p:nvSpPr>
        <p:spPr>
          <a:xfrm>
            <a:off x="2708036" y="5545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F497753-9CDD-872E-0B14-0D4C615F489A}"/>
              </a:ext>
            </a:extLst>
          </p:cNvPr>
          <p:cNvSpPr txBox="1">
            <a:spLocks/>
          </p:cNvSpPr>
          <p:nvPr/>
        </p:nvSpPr>
        <p:spPr>
          <a:xfrm>
            <a:off x="2720477" y="2275767"/>
            <a:ext cx="6264021" cy="868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in the Product of Sums form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097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4337021" y="314097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47018" y="5248221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 flipV="1">
            <a:off x="1069990" y="2428417"/>
            <a:ext cx="3483899" cy="0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</p:cNvCxnSpPr>
          <p:nvPr/>
        </p:nvCxnSpPr>
        <p:spPr>
          <a:xfrm flipH="1">
            <a:off x="381000" y="5534741"/>
            <a:ext cx="413909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432164" y="2657842"/>
            <a:ext cx="0" cy="1985039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4317BEC-0749-4DC5-A582-6DC7FE321293}"/>
              </a:ext>
            </a:extLst>
          </p:cNvPr>
          <p:cNvCxnSpPr>
            <a:cxnSpLocks/>
          </p:cNvCxnSpPr>
          <p:nvPr/>
        </p:nvCxnSpPr>
        <p:spPr>
          <a:xfrm flipV="1">
            <a:off x="3382270" y="2551958"/>
            <a:ext cx="0" cy="299644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832239" y="3528391"/>
            <a:ext cx="76409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85835D3-882B-4916-B603-E31793E1753E}"/>
              </a:ext>
            </a:extLst>
          </p:cNvPr>
          <p:cNvCxnSpPr>
            <a:cxnSpLocks/>
          </p:cNvCxnSpPr>
          <p:nvPr/>
        </p:nvCxnSpPr>
        <p:spPr>
          <a:xfrm flipH="1">
            <a:off x="3370910" y="2551958"/>
            <a:ext cx="12010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2428908" y="3429000"/>
            <a:ext cx="220913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809132" y="3313886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FD5A7EE-DE22-4A3B-8376-2CF425BF61C8}"/>
              </a:ext>
            </a:extLst>
          </p:cNvPr>
          <p:cNvCxnSpPr>
            <a:cxnSpLocks/>
          </p:cNvCxnSpPr>
          <p:nvPr/>
        </p:nvCxnSpPr>
        <p:spPr>
          <a:xfrm flipH="1">
            <a:off x="2428908" y="2657842"/>
            <a:ext cx="217834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3" y="5638800"/>
            <a:ext cx="389957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 flipV="1">
            <a:off x="596223" y="5427916"/>
            <a:ext cx="387150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848804" y="3511107"/>
            <a:ext cx="0" cy="190824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 flipH="1">
            <a:off x="1079015" y="2429669"/>
            <a:ext cx="0" cy="2162877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>
            <a:off x="1809132" y="3307513"/>
            <a:ext cx="857" cy="1237232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699855" y="3679100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54887" y="4065083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296" y="3564660"/>
            <a:ext cx="536" cy="197008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072636" y="5534741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FB3219D2-AC70-42D6-B01D-00FFCFCD2ABB}"/>
              </a:ext>
            </a:extLst>
          </p:cNvPr>
          <p:cNvGrpSpPr/>
          <p:nvPr/>
        </p:nvGrpSpPr>
        <p:grpSpPr>
          <a:xfrm>
            <a:off x="2909439" y="6056113"/>
            <a:ext cx="5729914" cy="538033"/>
            <a:chOff x="2575886" y="2063969"/>
            <a:chExt cx="5729914" cy="538033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770128B-A32A-4275-8299-5DC8AF5A5B74}"/>
                </a:ext>
              </a:extLst>
            </p:cNvPr>
            <p:cNvGrpSpPr/>
            <p:nvPr/>
          </p:nvGrpSpPr>
          <p:grpSpPr>
            <a:xfrm>
              <a:off x="2575886" y="2063969"/>
              <a:ext cx="5729914" cy="538033"/>
              <a:chOff x="2589646" y="4846972"/>
              <a:chExt cx="5729914" cy="538033"/>
            </a:xfrm>
          </p:grpSpPr>
          <p:sp>
            <p:nvSpPr>
              <p:cNvPr id="101" name="Content Placeholder 2">
                <a:extLst>
                  <a:ext uri="{FF2B5EF4-FFF2-40B4-BE49-F238E27FC236}">
                    <a16:creationId xmlns:a16="http://schemas.microsoft.com/office/drawing/2014/main" id="{2BB1C762-0E8A-4B82-ACAE-34D634E85E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572991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</a:t>
                </a:r>
                <a:r>
                  <a:rPr lang="en-US" sz="22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DC8C770A-11DD-4560-A459-8089A0AB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81160" y="4927754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10B241F-264D-4B5A-AF3A-36C4BD7855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0116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857B78A1-0355-48D5-B811-16F573EC61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5617" y="49500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914877-685E-40A2-9BF1-FF8AEA39C317}"/>
                </a:ext>
              </a:extLst>
            </p:cNvPr>
            <p:cNvCxnSpPr>
              <a:cxnSpLocks/>
            </p:cNvCxnSpPr>
            <p:nvPr/>
          </p:nvCxnSpPr>
          <p:spPr>
            <a:xfrm>
              <a:off x="5410200" y="2137317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3343054" y="549321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84960" y="377149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3810694" y="536871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36739A61-F2DC-4397-AD30-EE18070A4D82}"/>
              </a:ext>
            </a:extLst>
          </p:cNvPr>
          <p:cNvSpPr/>
          <p:nvPr/>
        </p:nvSpPr>
        <p:spPr>
          <a:xfrm>
            <a:off x="2383443" y="3388024"/>
            <a:ext cx="91440" cy="91440"/>
          </a:xfrm>
          <a:prstGeom prst="ellipse">
            <a:avLst/>
          </a:prstGeom>
          <a:solidFill>
            <a:schemeClr val="accent6">
              <a:lumMod val="75000"/>
              <a:alpha val="97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3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30">
            <a:extLst>
              <a:ext uri="{FF2B5EF4-FFF2-40B4-BE49-F238E27FC236}">
                <a16:creationId xmlns:a16="http://schemas.microsoft.com/office/drawing/2014/main" id="{E8FB2A4B-8A6C-4616-B32A-D8437D99C49D}"/>
              </a:ext>
            </a:extLst>
          </p:cNvPr>
          <p:cNvGrpSpPr/>
          <p:nvPr/>
        </p:nvGrpSpPr>
        <p:grpSpPr>
          <a:xfrm>
            <a:off x="4262442" y="5246720"/>
            <a:ext cx="1131325" cy="576042"/>
            <a:chOff x="4337020" y="2263937"/>
            <a:chExt cx="1131325" cy="576042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16D4D063-D0FF-45E9-A7B3-DC3B4E25D8B8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id="{3AFD7268-E82D-4407-A31B-0E298DDB83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82F349B-2A87-4CCF-936B-87345328EC0A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D663E0AD-16D5-499E-9515-AC7A84F46DC9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4D237085-AB5C-4D69-9EEE-EBE4DE91213D}"/>
              </a:ext>
            </a:extLst>
          </p:cNvPr>
          <p:cNvGrpSpPr/>
          <p:nvPr/>
        </p:nvGrpSpPr>
        <p:grpSpPr>
          <a:xfrm>
            <a:off x="6969336" y="3138722"/>
            <a:ext cx="1131325" cy="576042"/>
            <a:chOff x="4337020" y="2263937"/>
            <a:chExt cx="1131325" cy="576042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0B2E7B3A-B7A9-4655-858C-C0D0750CC92C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29" name="Picture 128">
                <a:extLst>
                  <a:ext uri="{FF2B5EF4-FFF2-40B4-BE49-F238E27FC236}">
                    <a16:creationId xmlns:a16="http://schemas.microsoft.com/office/drawing/2014/main" id="{16B6B3AC-7D1D-4378-B471-2A470154F1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A2A874A0-62EB-437C-BAD2-7AF6CB04AB6C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FDAF35B4-E1F1-457E-A2A1-4B88B2DBE842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B7EBF18B-4B52-4E58-A47E-E49DA01F4021}"/>
              </a:ext>
            </a:extLst>
          </p:cNvPr>
          <p:cNvGrpSpPr/>
          <p:nvPr/>
        </p:nvGrpSpPr>
        <p:grpSpPr>
          <a:xfrm>
            <a:off x="4344665" y="3137467"/>
            <a:ext cx="1131325" cy="576042"/>
            <a:chOff x="4337020" y="2263937"/>
            <a:chExt cx="1131325" cy="576042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62EF2D9-33D8-4371-88CF-70540E5D9F4C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06" name="Picture 105">
                <a:extLst>
                  <a:ext uri="{FF2B5EF4-FFF2-40B4-BE49-F238E27FC236}">
                    <a16:creationId xmlns:a16="http://schemas.microsoft.com/office/drawing/2014/main" id="{1682F810-B2AF-4BDC-98C2-38BD959407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16E11E22-1868-4F20-A34C-947E97970941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5B937B98-757C-4E2E-A1E5-8313E8A3ADA9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10CF305-E879-4502-B156-D07596716D71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4337020" y="2263937"/>
            <a:chExt cx="1131325" cy="57604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294262A-8E72-4F34-90C8-5A39D8CC54F5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390C47B7-4CE3-402E-8005-858161AEC4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927FE27A-6FF6-40DB-8532-595699A0EDFE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3CECDA9-6AA1-4400-BDC3-7AF1F96EDE08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 flipV="1">
            <a:off x="1069990" y="2428417"/>
            <a:ext cx="3483899" cy="0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</p:cNvCxnSpPr>
          <p:nvPr/>
        </p:nvCxnSpPr>
        <p:spPr>
          <a:xfrm flipH="1">
            <a:off x="381000" y="5534741"/>
            <a:ext cx="413909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432164" y="2657842"/>
            <a:ext cx="0" cy="1985039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4317BEC-0749-4DC5-A582-6DC7FE321293}"/>
              </a:ext>
            </a:extLst>
          </p:cNvPr>
          <p:cNvCxnSpPr>
            <a:cxnSpLocks/>
          </p:cNvCxnSpPr>
          <p:nvPr/>
        </p:nvCxnSpPr>
        <p:spPr>
          <a:xfrm flipV="1">
            <a:off x="3382270" y="2551958"/>
            <a:ext cx="0" cy="299644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832239" y="3528391"/>
            <a:ext cx="76409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85835D3-882B-4916-B603-E31793E1753E}"/>
              </a:ext>
            </a:extLst>
          </p:cNvPr>
          <p:cNvCxnSpPr>
            <a:cxnSpLocks/>
          </p:cNvCxnSpPr>
          <p:nvPr/>
        </p:nvCxnSpPr>
        <p:spPr>
          <a:xfrm flipH="1">
            <a:off x="3370910" y="2551958"/>
            <a:ext cx="12010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2428908" y="3429000"/>
            <a:ext cx="220913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809132" y="3313886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FD5A7EE-DE22-4A3B-8376-2CF425BF61C8}"/>
              </a:ext>
            </a:extLst>
          </p:cNvPr>
          <p:cNvCxnSpPr>
            <a:cxnSpLocks/>
          </p:cNvCxnSpPr>
          <p:nvPr/>
        </p:nvCxnSpPr>
        <p:spPr>
          <a:xfrm flipH="1">
            <a:off x="2428908" y="2657842"/>
            <a:ext cx="217834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3" y="5638800"/>
            <a:ext cx="389957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 flipV="1">
            <a:off x="596223" y="5427916"/>
            <a:ext cx="387150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848804" y="3511107"/>
            <a:ext cx="0" cy="190824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 flipH="1">
            <a:off x="1079015" y="2429669"/>
            <a:ext cx="0" cy="2162877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>
            <a:off x="1809132" y="3307513"/>
            <a:ext cx="857" cy="1237232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699855" y="3679100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54887" y="4065083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  <a:endCxn id="105" idx="6"/>
          </p:cNvCxnSpPr>
          <p:nvPr/>
        </p:nvCxnSpPr>
        <p:spPr>
          <a:xfrm flipH="1">
            <a:off x="5230622" y="3425488"/>
            <a:ext cx="193217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296" y="3523097"/>
            <a:ext cx="0" cy="201164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  <a:endCxn id="133" idx="6"/>
          </p:cNvCxnSpPr>
          <p:nvPr/>
        </p:nvCxnSpPr>
        <p:spPr>
          <a:xfrm flipH="1">
            <a:off x="5148399" y="5534741"/>
            <a:ext cx="131157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38384" y="3524352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5222977" y="2551958"/>
            <a:ext cx="12273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296" y="3313886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V="1">
            <a:off x="6450296" y="2551958"/>
            <a:ext cx="0" cy="75555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FB3219D2-AC70-42D6-B01D-00FFCFCD2ABB}"/>
              </a:ext>
            </a:extLst>
          </p:cNvPr>
          <p:cNvGrpSpPr/>
          <p:nvPr/>
        </p:nvGrpSpPr>
        <p:grpSpPr>
          <a:xfrm>
            <a:off x="2909439" y="6056113"/>
            <a:ext cx="5729914" cy="538033"/>
            <a:chOff x="2575886" y="2063969"/>
            <a:chExt cx="5729914" cy="538033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770128B-A32A-4275-8299-5DC8AF5A5B74}"/>
                </a:ext>
              </a:extLst>
            </p:cNvPr>
            <p:cNvGrpSpPr/>
            <p:nvPr/>
          </p:nvGrpSpPr>
          <p:grpSpPr>
            <a:xfrm>
              <a:off x="2575886" y="2063969"/>
              <a:ext cx="5729914" cy="538033"/>
              <a:chOff x="2589646" y="4846972"/>
              <a:chExt cx="5729914" cy="538033"/>
            </a:xfrm>
          </p:grpSpPr>
          <p:sp>
            <p:nvSpPr>
              <p:cNvPr id="101" name="Content Placeholder 2">
                <a:extLst>
                  <a:ext uri="{FF2B5EF4-FFF2-40B4-BE49-F238E27FC236}">
                    <a16:creationId xmlns:a16="http://schemas.microsoft.com/office/drawing/2014/main" id="{2BB1C762-0E8A-4B82-ACAE-34D634E85E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572991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)*(</a:t>
                </a:r>
                <a:r>
                  <a:rPr lang="en-US" sz="22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DC8C770A-11DD-4560-A459-8089A0AB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81160" y="4927754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10B241F-264D-4B5A-AF3A-36C4BD7855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0116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857B78A1-0355-48D5-B811-16F573EC61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5617" y="49500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914877-685E-40A2-9BF1-FF8AEA39C317}"/>
                </a:ext>
              </a:extLst>
            </p:cNvPr>
            <p:cNvCxnSpPr>
              <a:cxnSpLocks/>
            </p:cNvCxnSpPr>
            <p:nvPr/>
          </p:nvCxnSpPr>
          <p:spPr>
            <a:xfrm>
              <a:off x="5410200" y="2137317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3343054" y="549321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84960" y="377149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3810694" y="536871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36739A61-F2DC-4397-AD30-EE18070A4D82}"/>
              </a:ext>
            </a:extLst>
          </p:cNvPr>
          <p:cNvSpPr/>
          <p:nvPr/>
        </p:nvSpPr>
        <p:spPr>
          <a:xfrm>
            <a:off x="2383443" y="3388024"/>
            <a:ext cx="91440" cy="91440"/>
          </a:xfrm>
          <a:prstGeom prst="ellipse">
            <a:avLst/>
          </a:prstGeom>
          <a:solidFill>
            <a:schemeClr val="accent6">
              <a:lumMod val="75000"/>
              <a:alpha val="97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61F4DB9-1C5D-DDA4-ED30-41524688CF46}"/>
              </a:ext>
            </a:extLst>
          </p:cNvPr>
          <p:cNvGrpSpPr/>
          <p:nvPr/>
        </p:nvGrpSpPr>
        <p:grpSpPr>
          <a:xfrm>
            <a:off x="2481063" y="1271512"/>
            <a:ext cx="6053436" cy="538033"/>
            <a:chOff x="2252364" y="2063969"/>
            <a:chExt cx="6053436" cy="53803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BB0FC26-3A07-EABC-DF6C-CA657A69FC2A}"/>
                </a:ext>
              </a:extLst>
            </p:cNvPr>
            <p:cNvGrpSpPr/>
            <p:nvPr/>
          </p:nvGrpSpPr>
          <p:grpSpPr>
            <a:xfrm>
              <a:off x="2252364" y="2063969"/>
              <a:ext cx="6053436" cy="538033"/>
              <a:chOff x="2266124" y="4846972"/>
              <a:chExt cx="6053436" cy="538033"/>
            </a:xfrm>
          </p:grpSpPr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46A81B7-ACF8-829B-A88E-9443639846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66124" y="4846972"/>
                <a:ext cx="6053436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 *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 * (</a:t>
                </a:r>
                <a:r>
                  <a:rPr lang="en-US" sz="22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B8D039DF-535E-9152-4DB0-4D42E46B3D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8170" y="49500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AA061FC-8D18-A9C4-F4D1-55CAC5925A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0116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FA07BDF-1516-5083-CD5F-11E6D54008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5617" y="49500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0B8635C-B2BC-2496-0B2B-A5E3FD5DC9E3}"/>
                </a:ext>
              </a:extLst>
            </p:cNvPr>
            <p:cNvCxnSpPr>
              <a:cxnSpLocks/>
            </p:cNvCxnSpPr>
            <p:nvPr/>
          </p:nvCxnSpPr>
          <p:spPr>
            <a:xfrm>
              <a:off x="5247291" y="2140313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378081-12D6-79F0-AA41-91235BF8EF96}"/>
              </a:ext>
            </a:extLst>
          </p:cNvPr>
          <p:cNvCxnSpPr>
            <a:cxnSpLocks/>
          </p:cNvCxnSpPr>
          <p:nvPr/>
        </p:nvCxnSpPr>
        <p:spPr>
          <a:xfrm>
            <a:off x="3063626" y="1271512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F0F56C-45B5-FB15-37DC-53754534F118}"/>
              </a:ext>
            </a:extLst>
          </p:cNvPr>
          <p:cNvCxnSpPr>
            <a:cxnSpLocks/>
          </p:cNvCxnSpPr>
          <p:nvPr/>
        </p:nvCxnSpPr>
        <p:spPr>
          <a:xfrm>
            <a:off x="4916099" y="1283184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89E8C8-4DAE-DF38-7238-2BDFE40D33B7}"/>
              </a:ext>
            </a:extLst>
          </p:cNvPr>
          <p:cNvCxnSpPr>
            <a:cxnSpLocks/>
          </p:cNvCxnSpPr>
          <p:nvPr/>
        </p:nvCxnSpPr>
        <p:spPr>
          <a:xfrm>
            <a:off x="6790694" y="1284696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E5F5E0C-3213-9466-B2DD-48B721EA3EF4}"/>
              </a:ext>
            </a:extLst>
          </p:cNvPr>
          <p:cNvSpPr txBox="1">
            <a:spLocks/>
          </p:cNvSpPr>
          <p:nvPr/>
        </p:nvSpPr>
        <p:spPr>
          <a:xfrm>
            <a:off x="4548809" y="1273011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FF54ED9-EBF8-B9CD-28B9-ABD98FD8BBC5}"/>
              </a:ext>
            </a:extLst>
          </p:cNvPr>
          <p:cNvSpPr txBox="1">
            <a:spLocks/>
          </p:cNvSpPr>
          <p:nvPr/>
        </p:nvSpPr>
        <p:spPr>
          <a:xfrm>
            <a:off x="6398747" y="1275137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BEF3ADC-0AA2-2C0C-3B61-DDB3AEA1394E}"/>
              </a:ext>
            </a:extLst>
          </p:cNvPr>
          <p:cNvCxnSpPr>
            <a:cxnSpLocks/>
          </p:cNvCxnSpPr>
          <p:nvPr/>
        </p:nvCxnSpPr>
        <p:spPr>
          <a:xfrm>
            <a:off x="3004688" y="1187390"/>
            <a:ext cx="5212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09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2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D9DC-2B66-4CE2-B97D-58418AAAB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B616-774D-4D27-B3A8-A0433E0E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9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2: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1CB50C6C-A301-4F2D-8526-16F60B4E155B}"/>
              </a:ext>
            </a:extLst>
          </p:cNvPr>
          <p:cNvGrpSpPr/>
          <p:nvPr/>
        </p:nvGrpSpPr>
        <p:grpSpPr>
          <a:xfrm>
            <a:off x="2838681" y="1629436"/>
            <a:ext cx="5729914" cy="538033"/>
            <a:chOff x="2774846" y="1794952"/>
            <a:chExt cx="5729914" cy="53803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E924936-288A-46B6-BC7B-34B8EDE04D91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575886" y="2063969"/>
              <a:chExt cx="5729914" cy="538033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F70AD368-DBAC-4F91-8630-7053B21614CA}"/>
                  </a:ext>
                </a:extLst>
              </p:cNvPr>
              <p:cNvGrpSpPr/>
              <p:nvPr/>
            </p:nvGrpSpPr>
            <p:grpSpPr>
              <a:xfrm>
                <a:off x="2575886" y="2063969"/>
                <a:ext cx="5729914" cy="538033"/>
                <a:chOff x="2589646" y="4846972"/>
                <a:chExt cx="5729914" cy="538033"/>
              </a:xfrm>
            </p:grpSpPr>
            <p:sp>
              <p:nvSpPr>
                <p:cNvPr id="11" name="Content Placeholder 2">
                  <a:extLst>
                    <a:ext uri="{FF2B5EF4-FFF2-40B4-BE49-F238E27FC236}">
                      <a16:creationId xmlns:a16="http://schemas.microsoft.com/office/drawing/2014/main" id="{5D23ED3D-8FEE-4339-B14D-9C2612AB853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589646" y="4846972"/>
                  <a:ext cx="5729914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</a:t>
                  </a:r>
                  <a:r>
                    <a:rPr lang="en-US" sz="22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41CCF415-3B75-46E8-860D-E36C1B5BD1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81160" y="492775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23B84495-E50A-42F6-9EC3-55186C2DB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33387" y="4938256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45D6ADE7-1AF8-4AC8-90A4-D2B4AE847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72800" y="495292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E0FABFA-4007-4B55-9F4F-43B3869619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5159" y="2166673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196666A-C9B1-4CB7-B80D-A233FFAE6A31}"/>
                </a:ext>
              </a:extLst>
            </p:cNvPr>
            <p:cNvCxnSpPr>
              <a:cxnSpLocks/>
            </p:cNvCxnSpPr>
            <p:nvPr/>
          </p:nvCxnSpPr>
          <p:spPr>
            <a:xfrm>
              <a:off x="7342729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01259B8-A4D1-E970-DA84-F9FA3D6EE78C}"/>
              </a:ext>
            </a:extLst>
          </p:cNvPr>
          <p:cNvSpPr txBox="1">
            <a:spLocks/>
          </p:cNvSpPr>
          <p:nvPr/>
        </p:nvSpPr>
        <p:spPr>
          <a:xfrm>
            <a:off x="2714256" y="3259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DBD3054-ADBE-7C3D-9610-444F50277778}"/>
              </a:ext>
            </a:extLst>
          </p:cNvPr>
          <p:cNvSpPr txBox="1">
            <a:spLocks/>
          </p:cNvSpPr>
          <p:nvPr/>
        </p:nvSpPr>
        <p:spPr>
          <a:xfrm>
            <a:off x="2708036" y="4372945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CD33D90-5756-078D-B241-28C184BDD08E}"/>
              </a:ext>
            </a:extLst>
          </p:cNvPr>
          <p:cNvSpPr txBox="1">
            <a:spLocks/>
          </p:cNvSpPr>
          <p:nvPr/>
        </p:nvSpPr>
        <p:spPr>
          <a:xfrm>
            <a:off x="2708036" y="5545798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5CF8782-C7FF-9A96-6AE7-63C311967C8F}"/>
              </a:ext>
            </a:extLst>
          </p:cNvPr>
          <p:cNvSpPr txBox="1">
            <a:spLocks/>
          </p:cNvSpPr>
          <p:nvPr/>
        </p:nvSpPr>
        <p:spPr>
          <a:xfrm>
            <a:off x="2720477" y="2275767"/>
            <a:ext cx="6264021" cy="868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in the Product of Sums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587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4337021" y="314097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62334" y="4054061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14511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H="1" flipV="1">
            <a:off x="2428908" y="3525842"/>
            <a:ext cx="3256" cy="111704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2398121" y="3525842"/>
            <a:ext cx="220913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791150" y="4333648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>
            <a:off x="1067200" y="4214975"/>
            <a:ext cx="0" cy="370989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809989" y="2524352"/>
            <a:ext cx="2492" cy="2020393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73789" y="359055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38807" y="4290686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4863" y="4331520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1774627" y="339092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96606" y="348658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2954443" y="3263271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54CE436-3FED-4C51-9015-AFEAD52A002A}"/>
              </a:ext>
            </a:extLst>
          </p:cNvPr>
          <p:cNvGrpSpPr/>
          <p:nvPr/>
        </p:nvGrpSpPr>
        <p:grpSpPr>
          <a:xfrm>
            <a:off x="2880395" y="6064703"/>
            <a:ext cx="5729914" cy="538033"/>
            <a:chOff x="2774846" y="1794952"/>
            <a:chExt cx="5729914" cy="53803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8660FC2-9F61-4601-A6AE-3F0584301FB0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575886" y="2063969"/>
              <a:chExt cx="5729914" cy="538033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33FEEDC5-5F41-4291-B23E-2C752E7F099F}"/>
                  </a:ext>
                </a:extLst>
              </p:cNvPr>
              <p:cNvGrpSpPr/>
              <p:nvPr/>
            </p:nvGrpSpPr>
            <p:grpSpPr>
              <a:xfrm>
                <a:off x="2575886" y="2063969"/>
                <a:ext cx="5729914" cy="538033"/>
                <a:chOff x="2589646" y="4846972"/>
                <a:chExt cx="5729914" cy="538033"/>
              </a:xfrm>
            </p:grpSpPr>
            <p:sp>
              <p:nvSpPr>
                <p:cNvPr id="126" name="Content Placeholder 2">
                  <a:extLst>
                    <a:ext uri="{FF2B5EF4-FFF2-40B4-BE49-F238E27FC236}">
                      <a16:creationId xmlns:a16="http://schemas.microsoft.com/office/drawing/2014/main" id="{3D25A02A-D0ED-4559-9B77-FCB4B6265C5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589646" y="4846972"/>
                  <a:ext cx="5729914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</a:t>
                  </a:r>
                  <a:r>
                    <a:rPr lang="en-US" sz="22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5A854C0-C817-44BA-8FFB-294C7F3C2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81160" y="492775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A330D083-975B-4628-9D17-AB01C01E02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33387" y="4938256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EADB5F0-D685-48CD-86B8-32CB16784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72800" y="495292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EBA6D2D-DEFB-4B58-A800-382A0EB969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5159" y="2166673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7F85F297-6C60-4228-836D-A53363A1A5D6}"/>
                </a:ext>
              </a:extLst>
            </p:cNvPr>
            <p:cNvCxnSpPr>
              <a:cxnSpLocks/>
            </p:cNvCxnSpPr>
            <p:nvPr/>
          </p:nvCxnSpPr>
          <p:spPr>
            <a:xfrm>
              <a:off x="7342729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3214173" y="4447174"/>
            <a:ext cx="132700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809132" y="3428519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6295B67-CB08-4B11-84C0-FEB87B81BEF9}"/>
              </a:ext>
            </a:extLst>
          </p:cNvPr>
          <p:cNvCxnSpPr>
            <a:cxnSpLocks/>
          </p:cNvCxnSpPr>
          <p:nvPr/>
        </p:nvCxnSpPr>
        <p:spPr>
          <a:xfrm flipH="1">
            <a:off x="1809132" y="254702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>
            <a:off x="3016664" y="3312992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1760724" y="428925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7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66FBA0F3-0834-4075-9F09-61379442F819}"/>
              </a:ext>
            </a:extLst>
          </p:cNvPr>
          <p:cNvGrpSpPr/>
          <p:nvPr/>
        </p:nvGrpSpPr>
        <p:grpSpPr>
          <a:xfrm>
            <a:off x="6914731" y="3165128"/>
            <a:ext cx="1131325" cy="576042"/>
            <a:chOff x="4337020" y="2263937"/>
            <a:chExt cx="1131325" cy="576042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BE72F8C0-3EDB-4E26-BFB1-A362EE54CB7B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id="{FCE13479-96C8-40F1-B5A1-A22146ED92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E0B9F0CB-4AF5-44B5-8649-6E79E2EAEF9C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8956A109-F686-476D-9DDF-5568FBCD638D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6740B8F-5E27-44E1-912D-C62B2EFC59A8}"/>
              </a:ext>
            </a:extLst>
          </p:cNvPr>
          <p:cNvGrpSpPr/>
          <p:nvPr/>
        </p:nvGrpSpPr>
        <p:grpSpPr>
          <a:xfrm>
            <a:off x="4289945" y="4050489"/>
            <a:ext cx="1131325" cy="576042"/>
            <a:chOff x="4337020" y="2263937"/>
            <a:chExt cx="1131325" cy="576042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4B957C40-6422-4FF1-BAEA-AA2EA3D85C1C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1E126D35-7BD9-46B8-974F-A03DF133EE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89D3380A-FE9C-4B6A-B65B-CD18F780F9C3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76128DB7-306E-41C2-ABB9-F21DC9DC4DED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AD104B56-E7DD-48F8-951C-382FA2BCA9F1}"/>
              </a:ext>
            </a:extLst>
          </p:cNvPr>
          <p:cNvGrpSpPr/>
          <p:nvPr/>
        </p:nvGrpSpPr>
        <p:grpSpPr>
          <a:xfrm>
            <a:off x="4344665" y="3137467"/>
            <a:ext cx="1131325" cy="576042"/>
            <a:chOff x="4337020" y="2263937"/>
            <a:chExt cx="1131325" cy="576042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B1B23599-7F24-4C34-9E64-4E9039F8812C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44" name="Picture 143">
                <a:extLst>
                  <a:ext uri="{FF2B5EF4-FFF2-40B4-BE49-F238E27FC236}">
                    <a16:creationId xmlns:a16="http://schemas.microsoft.com/office/drawing/2014/main" id="{44ABA1A3-B431-4863-B579-8F71D69B61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8373C7B4-9944-4374-83CA-E68CA51FF3AE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65F94207-DF99-483B-AB87-BBCC4A336E43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0ABF8524-46BC-4026-89F9-A4646B7C7540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4337020" y="2263937"/>
            <a:chExt cx="1131325" cy="576042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1EA873BE-A710-4756-96BB-80CC808BFD6F}"/>
                </a:ext>
              </a:extLst>
            </p:cNvPr>
            <p:cNvGrpSpPr/>
            <p:nvPr/>
          </p:nvGrpSpPr>
          <p:grpSpPr>
            <a:xfrm>
              <a:off x="4337020" y="2263937"/>
              <a:ext cx="1131325" cy="576042"/>
              <a:chOff x="5988527" y="2215019"/>
              <a:chExt cx="1131325" cy="576042"/>
            </a:xfrm>
          </p:grpSpPr>
          <p:pic>
            <p:nvPicPr>
              <p:cNvPr id="149" name="Picture 148">
                <a:extLst>
                  <a:ext uri="{FF2B5EF4-FFF2-40B4-BE49-F238E27FC236}">
                    <a16:creationId xmlns:a16="http://schemas.microsoft.com/office/drawing/2014/main" id="{590C1BF9-28D0-467D-950F-1DC654BA36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8527" y="2215019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70060D75-30A3-459C-A7F0-C9D23F33F450}"/>
                  </a:ext>
                </a:extLst>
              </p:cNvPr>
              <p:cNvCxnSpPr/>
              <p:nvPr/>
            </p:nvCxnSpPr>
            <p:spPr>
              <a:xfrm>
                <a:off x="6015230" y="2503040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375BC72A-7C4A-4BBD-BF29-65DBEF50766E}"/>
                </a:ext>
              </a:extLst>
            </p:cNvPr>
            <p:cNvSpPr/>
            <p:nvPr/>
          </p:nvSpPr>
          <p:spPr>
            <a:xfrm>
              <a:off x="5158969" y="2519954"/>
              <a:ext cx="64008" cy="6400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126270" y="467461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294108" y="6001965"/>
            <a:ext cx="263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1062481" y="4221557"/>
            <a:ext cx="3509520" cy="1154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069990" y="514080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381001" y="5534742"/>
            <a:ext cx="14511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428909" y="5197716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H="1" flipV="1">
            <a:off x="2428908" y="3525842"/>
            <a:ext cx="3256" cy="111704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383188" y="5608879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016761" y="537681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292370" y="491535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64664" y="519899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1000" y="550314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016664" y="2438400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2398121" y="3525842"/>
            <a:ext cx="220913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1791150" y="4333648"/>
            <a:ext cx="2772207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596224" y="5638800"/>
            <a:ext cx="2652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596224" y="5419350"/>
            <a:ext cx="24204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016664" y="2438400"/>
            <a:ext cx="13901" cy="29956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>
            <a:off x="1067200" y="4214975"/>
            <a:ext cx="0" cy="370989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809989" y="2524352"/>
            <a:ext cx="2492" cy="2020393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73789" y="359055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538807" y="4290686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149394" y="3445460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62"/>
            <a:ext cx="0" cy="7668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  <a:endCxn id="101" idx="6"/>
          </p:cNvCxnSpPr>
          <p:nvPr/>
        </p:nvCxnSpPr>
        <p:spPr>
          <a:xfrm flipH="1">
            <a:off x="5175902" y="4331520"/>
            <a:ext cx="1274396" cy="699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784943" y="514381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767352" y="461770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482305" y="462071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1774627" y="339092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740661" y="548977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396606" y="348658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D351E340-4D36-4261-9116-1660CD032601}"/>
              </a:ext>
            </a:extLst>
          </p:cNvPr>
          <p:cNvSpPr/>
          <p:nvPr/>
        </p:nvSpPr>
        <p:spPr>
          <a:xfrm>
            <a:off x="2954443" y="3263271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54CE436-3FED-4C51-9015-AFEAD52A002A}"/>
              </a:ext>
            </a:extLst>
          </p:cNvPr>
          <p:cNvGrpSpPr/>
          <p:nvPr/>
        </p:nvGrpSpPr>
        <p:grpSpPr>
          <a:xfrm>
            <a:off x="2880395" y="6064703"/>
            <a:ext cx="5729914" cy="538033"/>
            <a:chOff x="2774846" y="1794952"/>
            <a:chExt cx="5729914" cy="53803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8660FC2-9F61-4601-A6AE-3F0584301FB0}"/>
                </a:ext>
              </a:extLst>
            </p:cNvPr>
            <p:cNvGrpSpPr/>
            <p:nvPr/>
          </p:nvGrpSpPr>
          <p:grpSpPr>
            <a:xfrm>
              <a:off x="2774846" y="1794952"/>
              <a:ext cx="5729914" cy="538033"/>
              <a:chOff x="2575886" y="2063969"/>
              <a:chExt cx="5729914" cy="538033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33FEEDC5-5F41-4291-B23E-2C752E7F099F}"/>
                  </a:ext>
                </a:extLst>
              </p:cNvPr>
              <p:cNvGrpSpPr/>
              <p:nvPr/>
            </p:nvGrpSpPr>
            <p:grpSpPr>
              <a:xfrm>
                <a:off x="2575886" y="2063969"/>
                <a:ext cx="5729914" cy="538033"/>
                <a:chOff x="2589646" y="4846972"/>
                <a:chExt cx="5729914" cy="538033"/>
              </a:xfrm>
            </p:grpSpPr>
            <p:sp>
              <p:nvSpPr>
                <p:cNvPr id="126" name="Content Placeholder 2">
                  <a:extLst>
                    <a:ext uri="{FF2B5EF4-FFF2-40B4-BE49-F238E27FC236}">
                      <a16:creationId xmlns:a16="http://schemas.microsoft.com/office/drawing/2014/main" id="{3D25A02A-D0ED-4559-9B77-FCB4B6265C5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589646" y="4846972"/>
                  <a:ext cx="5729914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)*(</a:t>
                  </a:r>
                  <a:r>
                    <a:rPr lang="en-US" sz="22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5A854C0-C817-44BA-8FFB-294C7F3C2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81160" y="492775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A330D083-975B-4628-9D17-AB01C01E02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33387" y="4938256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EADB5F0-D685-48CD-86B8-32CB16784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72800" y="495292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EBA6D2D-DEFB-4B58-A800-382A0EB969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5159" y="2166673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7F85F297-6C60-4228-836D-A53363A1A5D6}"/>
                </a:ext>
              </a:extLst>
            </p:cNvPr>
            <p:cNvCxnSpPr>
              <a:cxnSpLocks/>
            </p:cNvCxnSpPr>
            <p:nvPr/>
          </p:nvCxnSpPr>
          <p:spPr>
            <a:xfrm>
              <a:off x="7342729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>
            <a:off x="3214173" y="2651442"/>
            <a:ext cx="0" cy="29975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3214173" y="4447174"/>
            <a:ext cx="132700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809132" y="3428519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6295B67-CB08-4B11-84C0-FEB87B81BEF9}"/>
              </a:ext>
            </a:extLst>
          </p:cNvPr>
          <p:cNvCxnSpPr>
            <a:cxnSpLocks/>
          </p:cNvCxnSpPr>
          <p:nvPr/>
        </p:nvCxnSpPr>
        <p:spPr>
          <a:xfrm flipH="1">
            <a:off x="1809132" y="254702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73F8D1-2FF2-4DD4-82E7-47DE8B377661}"/>
              </a:ext>
            </a:extLst>
          </p:cNvPr>
          <p:cNvCxnSpPr>
            <a:cxnSpLocks/>
          </p:cNvCxnSpPr>
          <p:nvPr/>
        </p:nvCxnSpPr>
        <p:spPr>
          <a:xfrm flipV="1">
            <a:off x="3214173" y="2651442"/>
            <a:ext cx="139308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>
            <a:off x="3016664" y="3312992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1760724" y="428925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197EBF8-CF37-A9A7-AAFB-082BB775570F}"/>
              </a:ext>
            </a:extLst>
          </p:cNvPr>
          <p:cNvGrpSpPr/>
          <p:nvPr/>
        </p:nvGrpSpPr>
        <p:grpSpPr>
          <a:xfrm>
            <a:off x="2287072" y="1494641"/>
            <a:ext cx="6092211" cy="538033"/>
            <a:chOff x="2412549" y="1794952"/>
            <a:chExt cx="6092211" cy="53803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D22D820-220E-0227-8410-ACC4969A5C66}"/>
                </a:ext>
              </a:extLst>
            </p:cNvPr>
            <p:cNvGrpSpPr/>
            <p:nvPr/>
          </p:nvGrpSpPr>
          <p:grpSpPr>
            <a:xfrm>
              <a:off x="2412549" y="1794952"/>
              <a:ext cx="6092211" cy="538033"/>
              <a:chOff x="2213589" y="2063969"/>
              <a:chExt cx="6092211" cy="538033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8E05671A-391E-5B80-A2FA-12E9AE3E9DE4}"/>
                  </a:ext>
                </a:extLst>
              </p:cNvPr>
              <p:cNvGrpSpPr/>
              <p:nvPr/>
            </p:nvGrpSpPr>
            <p:grpSpPr>
              <a:xfrm>
                <a:off x="2213589" y="2063969"/>
                <a:ext cx="6092211" cy="538033"/>
                <a:chOff x="2227349" y="4846972"/>
                <a:chExt cx="6092211" cy="538033"/>
              </a:xfrm>
            </p:grpSpPr>
            <p:sp>
              <p:nvSpPr>
                <p:cNvPr id="8" name="Content Placeholder 2">
                  <a:extLst>
                    <a:ext uri="{FF2B5EF4-FFF2-40B4-BE49-F238E27FC236}">
                      <a16:creationId xmlns:a16="http://schemas.microsoft.com/office/drawing/2014/main" id="{8EC46F9D-096F-AAB3-0FCC-813A2F390B0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227349" y="4846972"/>
                  <a:ext cx="6092211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 * (x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 * (</a:t>
                  </a:r>
                  <a:r>
                    <a:rPr lang="en-US" sz="22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B917E5B2-5D10-C935-174D-A189554A6E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99925" y="4956999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BEA3A5CA-FA72-3AE9-7A17-081E93AA9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7625" y="495292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5DEEED2E-7388-CD35-4B01-32E9B79C3C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72800" y="4952924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5477CD7-A822-493D-0C88-A04B9F59A1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55517" y="2155253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A357694-AB24-842F-8CDA-192033048893}"/>
                </a:ext>
              </a:extLst>
            </p:cNvPr>
            <p:cNvCxnSpPr>
              <a:cxnSpLocks/>
            </p:cNvCxnSpPr>
            <p:nvPr/>
          </p:nvCxnSpPr>
          <p:spPr>
            <a:xfrm>
              <a:off x="7333851" y="19050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B7BEB2-3EB7-D166-9A83-4B86B0249CEF}"/>
              </a:ext>
            </a:extLst>
          </p:cNvPr>
          <p:cNvCxnSpPr>
            <a:cxnSpLocks/>
          </p:cNvCxnSpPr>
          <p:nvPr/>
        </p:nvCxnSpPr>
        <p:spPr>
          <a:xfrm>
            <a:off x="2875766" y="1513057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D264EBA-8E11-3671-BF47-11D98A04BF9B}"/>
              </a:ext>
            </a:extLst>
          </p:cNvPr>
          <p:cNvCxnSpPr>
            <a:cxnSpLocks/>
          </p:cNvCxnSpPr>
          <p:nvPr/>
        </p:nvCxnSpPr>
        <p:spPr>
          <a:xfrm>
            <a:off x="4728239" y="1524729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2E4C3B6-D053-8427-B264-FE5C4196CD64}"/>
              </a:ext>
            </a:extLst>
          </p:cNvPr>
          <p:cNvCxnSpPr>
            <a:cxnSpLocks/>
          </p:cNvCxnSpPr>
          <p:nvPr/>
        </p:nvCxnSpPr>
        <p:spPr>
          <a:xfrm>
            <a:off x="6602834" y="1526241"/>
            <a:ext cx="1463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0DE1C25-3417-8967-DE15-33EB68B234BD}"/>
              </a:ext>
            </a:extLst>
          </p:cNvPr>
          <p:cNvSpPr txBox="1">
            <a:spLocks/>
          </p:cNvSpPr>
          <p:nvPr/>
        </p:nvSpPr>
        <p:spPr>
          <a:xfrm>
            <a:off x="4360949" y="1514556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FB1DE02-E374-882F-E407-E41065CA14C7}"/>
              </a:ext>
            </a:extLst>
          </p:cNvPr>
          <p:cNvSpPr txBox="1">
            <a:spLocks/>
          </p:cNvSpPr>
          <p:nvPr/>
        </p:nvSpPr>
        <p:spPr>
          <a:xfrm>
            <a:off x="6210887" y="1516682"/>
            <a:ext cx="367290" cy="5380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+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05841A-E798-2B54-B577-70FA1F4AF3AE}"/>
              </a:ext>
            </a:extLst>
          </p:cNvPr>
          <p:cNvCxnSpPr>
            <a:cxnSpLocks/>
          </p:cNvCxnSpPr>
          <p:nvPr/>
        </p:nvCxnSpPr>
        <p:spPr>
          <a:xfrm>
            <a:off x="2816828" y="1428935"/>
            <a:ext cx="5212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45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19" grpId="0" animBg="1"/>
      <p:bldP spid="123" grpId="0" animBg="1"/>
      <p:bldP spid="137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D9DC-2B66-4CE2-B97D-58418AAAB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B616-774D-4D27-B3A8-A0433E0E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9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29007</TotalTime>
  <Words>1138</Words>
  <Application>Microsoft Office PowerPoint</Application>
  <PresentationFormat>On-screen Show (4:3)</PresentationFormat>
  <Paragraphs>288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Solutions for Product of Sums Problems</vt:lpstr>
      <vt:lpstr>Problem 1: Write the POS formulation for this truth table</vt:lpstr>
      <vt:lpstr>Finding Logical Networks from the Truth Table</vt:lpstr>
      <vt:lpstr>Finding Logical Networks from the Truth Table</vt:lpstr>
      <vt:lpstr>PowerPoint Presentation</vt:lpstr>
      <vt:lpstr>Problem 2: Write the POS formulation for this truth table</vt:lpstr>
      <vt:lpstr>Finding Logical Networks from the Truth Table</vt:lpstr>
      <vt:lpstr>Finding Logical Networks from the Truth Table</vt:lpstr>
      <vt:lpstr>PowerPoint Presentation</vt:lpstr>
      <vt:lpstr>Problem 3: Write the POS formulation for this truth table</vt:lpstr>
      <vt:lpstr>Finding Logical Networks from the Truth Table</vt:lpstr>
      <vt:lpstr>Finding Logical Networks from the Truth Table</vt:lpstr>
      <vt:lpstr>PowerPoint Presentation</vt:lpstr>
      <vt:lpstr>Problem 4: Write the POS formulation for this truth table</vt:lpstr>
      <vt:lpstr>Finding Logical Networks from the Truth Table</vt:lpstr>
      <vt:lpstr>Finding Logical Networks from the Truth Table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531</cp:revision>
  <dcterms:created xsi:type="dcterms:W3CDTF">2016-08-24T18:09:17Z</dcterms:created>
  <dcterms:modified xsi:type="dcterms:W3CDTF">2025-06-08T03:48:11Z</dcterms:modified>
</cp:coreProperties>
</file>