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412" r:id="rId3"/>
    <p:sldId id="293" r:id="rId4"/>
    <p:sldId id="454" r:id="rId5"/>
    <p:sldId id="440" r:id="rId6"/>
    <p:sldId id="362" r:id="rId7"/>
    <p:sldId id="363" r:id="rId8"/>
    <p:sldId id="364" r:id="rId9"/>
    <p:sldId id="366" r:id="rId10"/>
    <p:sldId id="368" r:id="rId11"/>
    <p:sldId id="369" r:id="rId12"/>
    <p:sldId id="370" r:id="rId13"/>
    <p:sldId id="371" r:id="rId14"/>
    <p:sldId id="449" r:id="rId15"/>
    <p:sldId id="424" r:id="rId16"/>
    <p:sldId id="450" r:id="rId17"/>
    <p:sldId id="451" r:id="rId18"/>
    <p:sldId id="373" r:id="rId19"/>
    <p:sldId id="372" r:id="rId20"/>
    <p:sldId id="374" r:id="rId21"/>
    <p:sldId id="443" r:id="rId22"/>
    <p:sldId id="376" r:id="rId23"/>
    <p:sldId id="375" r:id="rId24"/>
    <p:sldId id="426" r:id="rId25"/>
    <p:sldId id="377" r:id="rId26"/>
    <p:sldId id="417" r:id="rId27"/>
    <p:sldId id="444" r:id="rId28"/>
    <p:sldId id="379" r:id="rId29"/>
    <p:sldId id="452" r:id="rId30"/>
    <p:sldId id="380" r:id="rId31"/>
    <p:sldId id="453" r:id="rId32"/>
    <p:sldId id="446" r:id="rId33"/>
    <p:sldId id="445" r:id="rId34"/>
    <p:sldId id="441" r:id="rId35"/>
    <p:sldId id="447" r:id="rId36"/>
    <p:sldId id="381" r:id="rId37"/>
    <p:sldId id="448" r:id="rId38"/>
    <p:sldId id="429" r:id="rId39"/>
    <p:sldId id="430" r:id="rId40"/>
    <p:sldId id="434" r:id="rId41"/>
    <p:sldId id="431" r:id="rId42"/>
    <p:sldId id="435" r:id="rId43"/>
    <p:sldId id="433" r:id="rId44"/>
    <p:sldId id="432" r:id="rId45"/>
    <p:sldId id="436" r:id="rId46"/>
    <p:sldId id="418" r:id="rId47"/>
    <p:sldId id="358" r:id="rId4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699"/>
    <a:srgbClr val="007FDE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4" autoAdjust="0"/>
    <p:restoredTop sz="94660"/>
  </p:normalViewPr>
  <p:slideViewPr>
    <p:cSldViewPr>
      <p:cViewPr>
        <p:scale>
          <a:sx n="81" d="100"/>
          <a:sy n="81" d="100"/>
        </p:scale>
        <p:origin x="139" y="-19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-13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92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5B86A-804A-651C-71B2-347465BF2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A69F69-0D03-9E93-70EE-B8C37A0E0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72EDA-4F7B-916C-0FE9-272C83B0E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833528-0F0C-84C8-AFD9-114181D22B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82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70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26BFA-D98A-5107-26F2-83196BB88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AB8C31-4517-5298-4A2D-2CFABEDF27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00A52F-5E77-9A62-588E-C6827D605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B6138-AED9-F8A4-0025-DE96AE815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95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8D61B-77CB-38E1-1196-75C429562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A28ACE-8125-F74C-2F27-60DC80F51C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D1104E-E461-2A94-2B40-8F06EEA1F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81FD5-4D1B-08FD-BF10-567D723203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3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Karnaugh Maps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F8E1B4F-0F1D-4FFE-BF8F-713FCC8CA6DA}"/>
              </a:ext>
            </a:extLst>
          </p:cNvPr>
          <p:cNvSpPr txBox="1"/>
          <p:nvPr/>
        </p:nvSpPr>
        <p:spPr>
          <a:xfrm>
            <a:off x="2131578" y="881100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 Important: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428DE2-3C3F-4CA2-AAF2-D7D8C6FB7DDB}"/>
              </a:ext>
            </a:extLst>
          </p:cNvPr>
          <p:cNvSpPr txBox="1"/>
          <p:nvPr/>
        </p:nvSpPr>
        <p:spPr>
          <a:xfrm>
            <a:off x="4373439" y="896109"/>
            <a:ext cx="4672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For the reduction to work correctly, only one digit of the code can change at a time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FBA4C5-CF69-4088-886B-9B111257DB68}"/>
              </a:ext>
            </a:extLst>
          </p:cNvPr>
          <p:cNvSpPr txBox="1"/>
          <p:nvPr/>
        </p:nvSpPr>
        <p:spPr>
          <a:xfrm>
            <a:off x="3581400" y="4554772"/>
            <a:ext cx="5098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Each cell in the Karnaugh map still corresponds to one set of x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x</a:t>
            </a:r>
            <a:r>
              <a:rPr lang="en-US" sz="2800" baseline="-25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values and one output</a:t>
            </a:r>
          </a:p>
        </p:txBody>
      </p:sp>
    </p:spTree>
    <p:extLst>
      <p:ext uri="{BB962C8B-B14F-4D97-AF65-F5344CB8AC3E}">
        <p14:creationId xmlns:p14="http://schemas.microsoft.com/office/powerpoint/2010/main" val="89999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9" grpId="0"/>
      <p:bldP spid="20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550546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E41F1A-3C3B-4E26-B741-62CCB7A5100C}"/>
              </a:ext>
            </a:extLst>
          </p:cNvPr>
          <p:cNvSpPr/>
          <p:nvPr/>
        </p:nvSpPr>
        <p:spPr>
          <a:xfrm>
            <a:off x="496367" y="2373358"/>
            <a:ext cx="2057400" cy="3657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51178DD-6F66-74B2-0295-B5F816D4A78B}"/>
              </a:ext>
            </a:extLst>
          </p:cNvPr>
          <p:cNvSpPr/>
          <p:nvPr/>
        </p:nvSpPr>
        <p:spPr>
          <a:xfrm>
            <a:off x="3984107" y="3266790"/>
            <a:ext cx="292544" cy="21677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D54943C-7095-3008-1022-39259783AFDC}"/>
              </a:ext>
            </a:extLst>
          </p:cNvPr>
          <p:cNvSpPr/>
          <p:nvPr/>
        </p:nvSpPr>
        <p:spPr>
          <a:xfrm>
            <a:off x="5529828" y="2050433"/>
            <a:ext cx="182880" cy="26119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3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6064 L -2.77778E-7 0.0608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-0.00035 0.0851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20000" decel="2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6087 L -0.00017 0.12731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8524 -0.0069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8518 L 3.88889E-6 3.7037E-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20000" decel="2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12731 L -0.00034 0.19583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-0.00035 0.0851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20000" decel="2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19513 L -0.00052 0.2618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24 -0.00695 L 0.26857 -0.0069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8518 L 6.28837E-18 1.11111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20000" decel="2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2618 L -0.00052 0.32847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-0.00035 0.0851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32847 L -0.00017 0.39398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857 -0.00695 L 0.1776 -0.0069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8518 L 6.28837E-18 1.11111E-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39398 L -0.00017 0.46064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-0.00035 0.08519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29" grpId="6" animBg="1"/>
      <p:bldP spid="29" grpId="7" animBg="1"/>
      <p:bldP spid="6" grpId="0" animBg="1"/>
      <p:bldP spid="6" grpId="1" animBg="1"/>
      <p:bldP spid="6" grpId="2" animBg="1"/>
      <p:bldP spid="6" grpId="3" animBg="1"/>
      <p:bldP spid="6" grpId="5" animBg="1"/>
      <p:bldP spid="6" grpId="6" animBg="1"/>
      <p:bldP spid="6" grpId="7" animBg="1"/>
      <p:bldP spid="6" grpId="8" animBg="1"/>
      <p:bldP spid="7" grpId="0" animBg="1"/>
      <p:bldP spid="7" grpId="1" animBg="1"/>
      <p:bldP spid="7" grpId="2" animBg="1"/>
      <p:bldP spid="7" grpId="3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6922505" y="3012315"/>
            <a:ext cx="766375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6121606" y="3651757"/>
            <a:ext cx="1407867" cy="6758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5E6CA3E-44E3-45F2-841A-334D2C5A7602}"/>
              </a:ext>
            </a:extLst>
          </p:cNvPr>
          <p:cNvSpPr txBox="1">
            <a:spLocks/>
          </p:cNvSpPr>
          <p:nvPr/>
        </p:nvSpPr>
        <p:spPr>
          <a:xfrm>
            <a:off x="213681" y="1496411"/>
            <a:ext cx="4072288" cy="472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Look at the Karnaugh map to find groups of ‘1’s that are together</a:t>
            </a:r>
          </a:p>
          <a:p>
            <a:r>
              <a:rPr lang="en-US" dirty="0"/>
              <a:t>Circle groups that are multiples of two wide and/or multiples of two long</a:t>
            </a:r>
          </a:p>
          <a:p>
            <a:r>
              <a:rPr lang="en-US" dirty="0"/>
              <a:t>Do this until all ‘1’s are circled, if necessary circling unpaired ‘1’s 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96AE672-E23A-4C8D-9798-62FA6EC531A9}"/>
              </a:ext>
            </a:extLst>
          </p:cNvPr>
          <p:cNvSpPr/>
          <p:nvPr/>
        </p:nvSpPr>
        <p:spPr>
          <a:xfrm>
            <a:off x="6984946" y="3622982"/>
            <a:ext cx="1407867" cy="6758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E87E0A22-3F6D-498D-B3A7-922F5884BE2D}"/>
              </a:ext>
            </a:extLst>
          </p:cNvPr>
          <p:cNvSpPr txBox="1">
            <a:spLocks/>
          </p:cNvSpPr>
          <p:nvPr/>
        </p:nvSpPr>
        <p:spPr>
          <a:xfrm>
            <a:off x="4394857" y="4724400"/>
            <a:ext cx="4504417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It is OK to “double count” some ‘1’s</a:t>
            </a:r>
          </a:p>
        </p:txBody>
      </p:sp>
    </p:spTree>
    <p:extLst>
      <p:ext uri="{BB962C8B-B14F-4D97-AF65-F5344CB8AC3E}">
        <p14:creationId xmlns:p14="http://schemas.microsoft.com/office/powerpoint/2010/main" val="277979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6922505" y="3012315"/>
            <a:ext cx="766375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6121606" y="3651757"/>
            <a:ext cx="1407867" cy="67583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96AE672-E23A-4C8D-9798-62FA6EC531A9}"/>
              </a:ext>
            </a:extLst>
          </p:cNvPr>
          <p:cNvSpPr/>
          <p:nvPr/>
        </p:nvSpPr>
        <p:spPr>
          <a:xfrm>
            <a:off x="6984946" y="3622982"/>
            <a:ext cx="1407867" cy="67583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223EC18-4729-4BD9-B123-D427201E0C5E}"/>
              </a:ext>
            </a:extLst>
          </p:cNvPr>
          <p:cNvSpPr txBox="1">
            <a:spLocks/>
          </p:cNvSpPr>
          <p:nvPr/>
        </p:nvSpPr>
        <p:spPr>
          <a:xfrm>
            <a:off x="393068" y="1447800"/>
            <a:ext cx="3522194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Write down the variable states that describe each circle, adding (OR) them together if there are multiple circles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88E0F0-4249-4A75-AA9E-5C0C29FD0FAE}"/>
              </a:ext>
            </a:extLst>
          </p:cNvPr>
          <p:cNvSpPr txBox="1"/>
          <p:nvPr/>
        </p:nvSpPr>
        <p:spPr>
          <a:xfrm>
            <a:off x="4287095" y="5200438"/>
            <a:ext cx="4300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9B30F2-B974-493C-8635-B7275D753255}"/>
              </a:ext>
            </a:extLst>
          </p:cNvPr>
          <p:cNvSpPr txBox="1"/>
          <p:nvPr/>
        </p:nvSpPr>
        <p:spPr>
          <a:xfrm>
            <a:off x="6766441" y="1729464"/>
            <a:ext cx="1149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BFD02F-FA5E-4A07-8013-36C230E09D68}"/>
              </a:ext>
            </a:extLst>
          </p:cNvPr>
          <p:cNvSpPr txBox="1"/>
          <p:nvPr/>
        </p:nvSpPr>
        <p:spPr>
          <a:xfrm>
            <a:off x="6227516" y="4292499"/>
            <a:ext cx="119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36E353-462F-4D0E-A24C-BB94C201CC6F}"/>
              </a:ext>
            </a:extLst>
          </p:cNvPr>
          <p:cNvSpPr txBox="1"/>
          <p:nvPr/>
        </p:nvSpPr>
        <p:spPr>
          <a:xfrm>
            <a:off x="7490879" y="4236531"/>
            <a:ext cx="1127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3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F9CAB-8303-94EC-9520-4200ACB7F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D0B07-880D-E49C-278D-218F1F2F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Autofit/>
          </a:bodyPr>
          <a:lstStyle/>
          <a:p>
            <a:r>
              <a:rPr lang="en-US" sz="3600" dirty="0"/>
              <a:t>Comparison of SOP and reduced 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41C8A6-895E-7BBA-513A-108D459F317D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83F45E6-B696-3D9C-0790-89A05D949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880866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20C8915-8056-0AE7-A3F5-33CDAE555CA1}"/>
              </a:ext>
            </a:extLst>
          </p:cNvPr>
          <p:cNvSpPr txBox="1"/>
          <p:nvPr/>
        </p:nvSpPr>
        <p:spPr>
          <a:xfrm>
            <a:off x="3705331" y="4724400"/>
            <a:ext cx="4300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094DC19-D795-78D8-3A70-D59BDD9C076B}"/>
              </a:ext>
            </a:extLst>
          </p:cNvPr>
          <p:cNvGrpSpPr/>
          <p:nvPr/>
        </p:nvGrpSpPr>
        <p:grpSpPr>
          <a:xfrm>
            <a:off x="3028419" y="2183176"/>
            <a:ext cx="5654428" cy="523220"/>
            <a:chOff x="2727572" y="2209800"/>
            <a:chExt cx="5654428" cy="52322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1311D44-1152-856E-F6D6-AF0AC5055FB2}"/>
                </a:ext>
              </a:extLst>
            </p:cNvPr>
            <p:cNvSpPr txBox="1"/>
            <p:nvPr/>
          </p:nvSpPr>
          <p:spPr>
            <a:xfrm>
              <a:off x="2727572" y="2209800"/>
              <a:ext cx="5654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f =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  <a:r>
                <a:rPr lang="en-US" sz="2800" dirty="0">
                  <a:solidFill>
                    <a:srgbClr val="FF000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1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2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  <a:r>
                <a:rPr lang="en-US" sz="2800" dirty="0">
                  <a:solidFill>
                    <a:srgbClr val="0070C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  <a:r>
                <a:rPr lang="en-US" sz="2800" dirty="0">
                  <a:solidFill>
                    <a:srgbClr val="7030A0"/>
                  </a:solidFill>
                </a:rPr>
                <a:t> </a:t>
              </a:r>
              <a:r>
                <a:rPr lang="en-US" sz="2800" dirty="0"/>
                <a:t>+ x</a:t>
              </a:r>
              <a:r>
                <a:rPr lang="en-US" sz="2800" baseline="-25000" dirty="0"/>
                <a:t>1 </a:t>
              </a:r>
              <a:r>
                <a:rPr lang="en-US" sz="2800" dirty="0"/>
                <a:t>x</a:t>
              </a:r>
              <a:r>
                <a:rPr lang="en-US" sz="2800" baseline="-25000" dirty="0"/>
                <a:t>2</a:t>
              </a:r>
              <a:r>
                <a:rPr lang="en-US" sz="2800" dirty="0"/>
                <a:t> x</a:t>
              </a:r>
              <a:r>
                <a:rPr lang="en-US" sz="2800" baseline="-25000" dirty="0"/>
                <a:t>3</a:t>
              </a:r>
              <a:r>
                <a:rPr lang="en-US" sz="2800" dirty="0"/>
                <a:t> </a:t>
              </a:r>
              <a:endParaRPr lang="en-US" sz="2800" baseline="-25000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7B44E9F-9E27-ACF2-B21E-2F8357710417}"/>
                </a:ext>
              </a:extLst>
            </p:cNvPr>
            <p:cNvCxnSpPr/>
            <p:nvPr/>
          </p:nvCxnSpPr>
          <p:spPr>
            <a:xfrm>
              <a:off x="3342752" y="2362200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BAB25BD-2D20-68B1-FFF0-ACD6BFBF6C76}"/>
                </a:ext>
              </a:extLst>
            </p:cNvPr>
            <p:cNvCxnSpPr/>
            <p:nvPr/>
          </p:nvCxnSpPr>
          <p:spPr>
            <a:xfrm>
              <a:off x="4989008" y="2364712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3382923-F69F-0969-3CFC-A784E2A706AE}"/>
                </a:ext>
              </a:extLst>
            </p:cNvPr>
            <p:cNvCxnSpPr/>
            <p:nvPr/>
          </p:nvCxnSpPr>
          <p:spPr>
            <a:xfrm>
              <a:off x="6639448" y="2367224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733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E3E72168-E2B8-4A0C-963C-2C8F98EF9C25}"/>
              </a:ext>
            </a:extLst>
          </p:cNvPr>
          <p:cNvGrpSpPr/>
          <p:nvPr/>
        </p:nvGrpSpPr>
        <p:grpSpPr>
          <a:xfrm>
            <a:off x="6380102" y="3438928"/>
            <a:ext cx="2095573" cy="576042"/>
            <a:chOff x="5876074" y="2935467"/>
            <a:chExt cx="2095573" cy="57604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5FE0E35-C88A-4486-9804-1C26BF7996EE}"/>
                </a:ext>
              </a:extLst>
            </p:cNvPr>
            <p:cNvGrpSpPr/>
            <p:nvPr/>
          </p:nvGrpSpPr>
          <p:grpSpPr>
            <a:xfrm>
              <a:off x="5876074" y="2935467"/>
              <a:ext cx="2095573" cy="576042"/>
              <a:chOff x="5987775" y="2207855"/>
              <a:chExt cx="2095573" cy="576042"/>
            </a:xfrm>
          </p:grpSpPr>
          <p:pic>
            <p:nvPicPr>
              <p:cNvPr id="82" name="Picture 81">
                <a:extLst>
                  <a:ext uri="{FF2B5EF4-FFF2-40B4-BE49-F238E27FC236}">
                    <a16:creationId xmlns:a16="http://schemas.microsoft.com/office/drawing/2014/main" id="{9A6C96D8-E6C0-4F62-B3B4-C6A7A5E5B1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7775" y="2207855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B101CA60-AF6E-4CF4-B966-A1529CE5BB61}"/>
                  </a:ext>
                </a:extLst>
              </p:cNvPr>
              <p:cNvCxnSpPr/>
              <p:nvPr/>
            </p:nvCxnSpPr>
            <p:spPr>
              <a:xfrm>
                <a:off x="6032258" y="2470917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9786A5CE-A23C-4BED-BC57-6AE199D1F615}"/>
                  </a:ext>
                </a:extLst>
              </p:cNvPr>
              <p:cNvSpPr txBox="1"/>
              <p:nvPr/>
            </p:nvSpPr>
            <p:spPr>
              <a:xfrm>
                <a:off x="7210490" y="2301640"/>
                <a:ext cx="872858" cy="338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output</a:t>
                </a:r>
                <a:endParaRPr lang="en-US" sz="1600" baseline="-25000" dirty="0"/>
              </a:p>
            </p:txBody>
          </p:sp>
        </p:grp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DB8E044D-92B3-4ECC-8D51-9CC6471F6A4D}"/>
                </a:ext>
              </a:extLst>
            </p:cNvPr>
            <p:cNvCxnSpPr/>
            <p:nvPr/>
          </p:nvCxnSpPr>
          <p:spPr>
            <a:xfrm>
              <a:off x="5921092" y="3262101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35988" y="461516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11273" y="540813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339747" y="6084545"/>
            <a:ext cx="241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273099" y="201745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272314" y="5365581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223683" y="3944622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 flipV="1">
            <a:off x="691360" y="2350769"/>
            <a:ext cx="1223977" cy="32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V="1">
            <a:off x="1143000" y="2350769"/>
            <a:ext cx="0" cy="31583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9243" y="4290530"/>
            <a:ext cx="375400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71257" y="5710979"/>
            <a:ext cx="31546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9479" y="4831414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>
            <a:off x="3470335" y="2552039"/>
            <a:ext cx="80143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76246" y="1711664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238711" y="3105593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 flipV="1">
            <a:off x="4950935" y="4271046"/>
            <a:ext cx="687865" cy="610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362200" y="3713932"/>
            <a:ext cx="1909358" cy="662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5638800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62157" y="571097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2512664" y="4843243"/>
            <a:ext cx="95767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70335" y="2548746"/>
            <a:ext cx="0" cy="229081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094798" y="231554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663172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3891233" y="567224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1437" y="2336673"/>
            <a:ext cx="0" cy="185085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1140518" y="5500277"/>
            <a:ext cx="327786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1343340" y="3702431"/>
            <a:ext cx="896" cy="588099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70920" y="4262626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13165" y="559615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603721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61245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10" y="2443384"/>
            <a:ext cx="0" cy="1164623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27411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7907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E4437EF-B6ED-4E1A-B83B-773BA6EF12F6}"/>
              </a:ext>
            </a:extLst>
          </p:cNvPr>
          <p:cNvGrpSpPr/>
          <p:nvPr/>
        </p:nvGrpSpPr>
        <p:grpSpPr>
          <a:xfrm>
            <a:off x="2743107" y="6068556"/>
            <a:ext cx="6179020" cy="646331"/>
            <a:chOff x="2736380" y="5937031"/>
            <a:chExt cx="6179020" cy="646331"/>
          </a:xfrm>
        </p:grpSpPr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38F2E17D-791A-48DC-B618-608CED2B2E10}"/>
                </a:ext>
              </a:extLst>
            </p:cNvPr>
            <p:cNvCxnSpPr/>
            <p:nvPr/>
          </p:nvCxnSpPr>
          <p:spPr>
            <a:xfrm>
              <a:off x="36480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65276B2-F1CB-4DFB-92EA-22AE2EB3082B}"/>
                </a:ext>
              </a:extLst>
            </p:cNvPr>
            <p:cNvCxnSpPr/>
            <p:nvPr/>
          </p:nvCxnSpPr>
          <p:spPr>
            <a:xfrm>
              <a:off x="40163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463F2355-D7F9-47FD-B98F-42193C5F5E83}"/>
                </a:ext>
              </a:extLst>
            </p:cNvPr>
            <p:cNvGrpSpPr/>
            <p:nvPr/>
          </p:nvGrpSpPr>
          <p:grpSpPr>
            <a:xfrm>
              <a:off x="2736380" y="5937031"/>
              <a:ext cx="6179020" cy="646331"/>
              <a:chOff x="2736380" y="5638800"/>
              <a:chExt cx="6179020" cy="646331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C36874F3-AB98-4077-B225-C7B13BCE1D42}"/>
                  </a:ext>
                </a:extLst>
              </p:cNvPr>
              <p:cNvGrpSpPr/>
              <p:nvPr/>
            </p:nvGrpSpPr>
            <p:grpSpPr>
              <a:xfrm>
                <a:off x="2736380" y="5638800"/>
                <a:ext cx="6179020" cy="646331"/>
                <a:chOff x="1789644" y="5599411"/>
                <a:chExt cx="6179020" cy="646331"/>
              </a:xfrm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9D3FB79F-3CFB-4DA1-BD53-7554CA54C0D1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6179020" cy="646331"/>
                  <a:chOff x="1789644" y="4215740"/>
                  <a:chExt cx="6179020" cy="646331"/>
                </a:xfrm>
              </p:grpSpPr>
              <p:sp>
                <p:nvSpPr>
                  <p:cNvPr id="159" name="TextBox 158">
                    <a:extLst>
                      <a:ext uri="{FF2B5EF4-FFF2-40B4-BE49-F238E27FC236}">
                        <a16:creationId xmlns:a16="http://schemas.microsoft.com/office/drawing/2014/main" id="{CC9C77FC-A952-4F4E-9CF4-15C7C5273F80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617902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</a:t>
                    </a:r>
                  </a:p>
                </p:txBody>
              </p: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B7A24E5B-A19A-409D-8019-A46C1FD78AD6}"/>
                      </a:ext>
                    </a:extLst>
                  </p:cNvPr>
                  <p:cNvCxnSpPr/>
                  <p:nvPr/>
                </p:nvCxnSpPr>
                <p:spPr>
                  <a:xfrm>
                    <a:off x="2362584" y="437819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20CE547-DD66-46CB-B55D-D2A2239BE552}"/>
                    </a:ext>
                  </a:extLst>
                </p:cNvPr>
                <p:cNvCxnSpPr/>
                <p:nvPr/>
              </p:nvCxnSpPr>
              <p:spPr>
                <a:xfrm>
                  <a:off x="4148590" y="5761866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1BD33331-8305-4F3F-B6B7-CE362D4FA586}"/>
                  </a:ext>
                </a:extLst>
              </p:cNvPr>
              <p:cNvCxnSpPr/>
              <p:nvPr/>
            </p:nvCxnSpPr>
            <p:spPr>
              <a:xfrm>
                <a:off x="4733925" y="58039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D61030FE-9792-43B5-9538-ACD5C2C74C76}"/>
                  </a:ext>
                </a:extLst>
              </p:cNvPr>
              <p:cNvCxnSpPr/>
              <p:nvPr/>
            </p:nvCxnSpPr>
            <p:spPr>
              <a:xfrm>
                <a:off x="6198705" y="5811078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DB0E9951-1D73-4342-87BB-D49181935E91}"/>
              </a:ext>
            </a:extLst>
          </p:cNvPr>
          <p:cNvGrpSpPr/>
          <p:nvPr/>
        </p:nvGrpSpPr>
        <p:grpSpPr>
          <a:xfrm>
            <a:off x="1766823" y="3496140"/>
            <a:ext cx="605275" cy="440921"/>
            <a:chOff x="2438073" y="3230060"/>
            <a:chExt cx="605275" cy="440921"/>
          </a:xfrm>
        </p:grpSpPr>
        <p:sp>
          <p:nvSpPr>
            <p:cNvPr id="162" name="Isosceles Triangle 161">
              <a:extLst>
                <a:ext uri="{FF2B5EF4-FFF2-40B4-BE49-F238E27FC236}">
                  <a16:creationId xmlns:a16="http://schemas.microsoft.com/office/drawing/2014/main" id="{068E31A7-331C-4A85-8A00-75CEA5DD68C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7513D2B-CC27-48C0-9DCC-776B1BF7F94D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5CD04A2A-3DF6-4881-B814-E7D3E1A20BAD}"/>
              </a:ext>
            </a:extLst>
          </p:cNvPr>
          <p:cNvGrpSpPr/>
          <p:nvPr/>
        </p:nvGrpSpPr>
        <p:grpSpPr>
          <a:xfrm>
            <a:off x="4210057" y="4086504"/>
            <a:ext cx="969477" cy="413341"/>
            <a:chOff x="4216765" y="3507262"/>
            <a:chExt cx="969477" cy="413341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5EE418AE-F6FB-476A-8B3E-09619FA859D5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453A1EF4-3629-479A-BA25-0C19041CC0E3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169" name="Flowchart: Delay 168">
                  <a:extLst>
                    <a:ext uri="{FF2B5EF4-FFF2-40B4-BE49-F238E27FC236}">
                      <a16:creationId xmlns:a16="http://schemas.microsoft.com/office/drawing/2014/main" id="{00D30353-2315-4E04-83F2-F656139F0B32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E1460F8B-5E94-48E5-9406-D52E3AF533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1B16D1A3-4E7E-4442-95A9-B43C15209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7AC7889B-735D-4C60-B485-D11FD50AE1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5FFCEF2E-C8A5-489C-9CA8-75ADEAAEDF5B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48CEF347-73CD-4035-8C4B-CD9A4B6E49DA}"/>
              </a:ext>
            </a:extLst>
          </p:cNvPr>
          <p:cNvGrpSpPr/>
          <p:nvPr/>
        </p:nvGrpSpPr>
        <p:grpSpPr>
          <a:xfrm>
            <a:off x="2490277" y="4871988"/>
            <a:ext cx="504221" cy="553998"/>
            <a:chOff x="2604550" y="2175543"/>
            <a:chExt cx="504221" cy="553998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51C09B2-39F7-4248-A8E7-60AC271A6CC5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771C5271-C348-4FB0-8C8F-0F2AC0DBA811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46E1212-E52B-4247-8EAC-542321E94791}"/>
              </a:ext>
            </a:extLst>
          </p:cNvPr>
          <p:cNvCxnSpPr>
            <a:cxnSpLocks/>
          </p:cNvCxnSpPr>
          <p:nvPr/>
        </p:nvCxnSpPr>
        <p:spPr>
          <a:xfrm flipH="1" flipV="1">
            <a:off x="1330966" y="3704434"/>
            <a:ext cx="431486" cy="2004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6E9415FB-B038-40A7-80A9-DB066B06B04B}"/>
              </a:ext>
            </a:extLst>
          </p:cNvPr>
          <p:cNvCxnSpPr>
            <a:cxnSpLocks/>
          </p:cNvCxnSpPr>
          <p:nvPr/>
        </p:nvCxnSpPr>
        <p:spPr>
          <a:xfrm flipH="1">
            <a:off x="3271437" y="4185798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05A56171-6504-4012-AF30-F883410F96BA}"/>
              </a:ext>
            </a:extLst>
          </p:cNvPr>
          <p:cNvCxnSpPr>
            <a:cxnSpLocks/>
          </p:cNvCxnSpPr>
          <p:nvPr/>
        </p:nvCxnSpPr>
        <p:spPr>
          <a:xfrm flipV="1">
            <a:off x="3115585" y="4277154"/>
            <a:ext cx="0" cy="131621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818DB36-FFE9-4C8A-BAC9-71F46E1FABC0}"/>
              </a:ext>
            </a:extLst>
          </p:cNvPr>
          <p:cNvCxnSpPr>
            <a:cxnSpLocks/>
          </p:cNvCxnSpPr>
          <p:nvPr/>
        </p:nvCxnSpPr>
        <p:spPr>
          <a:xfrm flipH="1" flipV="1">
            <a:off x="1522281" y="480021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BF9465E-653D-497A-8834-55BD3CFEDB49}"/>
              </a:ext>
            </a:extLst>
          </p:cNvPr>
          <p:cNvCxnSpPr>
            <a:cxnSpLocks/>
          </p:cNvCxnSpPr>
          <p:nvPr/>
        </p:nvCxnSpPr>
        <p:spPr>
          <a:xfrm flipH="1" flipV="1">
            <a:off x="3922960" y="3807203"/>
            <a:ext cx="8586" cy="191378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C9972EC-2187-4879-BDF7-4DB62F9F267F}"/>
              </a:ext>
            </a:extLst>
          </p:cNvPr>
          <p:cNvCxnSpPr>
            <a:cxnSpLocks/>
          </p:cNvCxnSpPr>
          <p:nvPr/>
        </p:nvCxnSpPr>
        <p:spPr>
          <a:xfrm flipH="1" flipV="1">
            <a:off x="3923793" y="38106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0FAB76F-98CB-42E4-A0CA-40D8477DEDC1}"/>
              </a:ext>
            </a:extLst>
          </p:cNvPr>
          <p:cNvCxnSpPr>
            <a:cxnSpLocks/>
          </p:cNvCxnSpPr>
          <p:nvPr/>
        </p:nvCxnSpPr>
        <p:spPr>
          <a:xfrm flipH="1" flipV="1">
            <a:off x="3916803" y="43950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F305DCB9-D2D0-49FA-A43C-E2FB821E7A52}"/>
              </a:ext>
            </a:extLst>
          </p:cNvPr>
          <p:cNvCxnSpPr>
            <a:cxnSpLocks/>
          </p:cNvCxnSpPr>
          <p:nvPr/>
        </p:nvCxnSpPr>
        <p:spPr>
          <a:xfrm flipH="1">
            <a:off x="5638800" y="3764317"/>
            <a:ext cx="1026173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5EE7323-4F96-46B1-95A6-8EDE41BE18B5}"/>
              </a:ext>
            </a:extLst>
          </p:cNvPr>
          <p:cNvCxnSpPr>
            <a:cxnSpLocks/>
          </p:cNvCxnSpPr>
          <p:nvPr/>
        </p:nvCxnSpPr>
        <p:spPr>
          <a:xfrm flipV="1">
            <a:off x="5638800" y="3764317"/>
            <a:ext cx="0" cy="50673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89A539DF-DE9A-41ED-8A58-16B368B297F2}"/>
              </a:ext>
            </a:extLst>
          </p:cNvPr>
          <p:cNvCxnSpPr>
            <a:cxnSpLocks/>
          </p:cNvCxnSpPr>
          <p:nvPr/>
        </p:nvCxnSpPr>
        <p:spPr>
          <a:xfrm flipH="1">
            <a:off x="714081" y="4301692"/>
            <a:ext cx="877294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283247C2-4EBA-45C6-A094-E1AEB5C1FBF4}"/>
              </a:ext>
            </a:extLst>
          </p:cNvPr>
          <p:cNvCxnSpPr>
            <a:cxnSpLocks/>
          </p:cNvCxnSpPr>
          <p:nvPr/>
        </p:nvCxnSpPr>
        <p:spPr>
          <a:xfrm flipH="1">
            <a:off x="2357849" y="3713932"/>
            <a:ext cx="8425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88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Sum of Products Circuit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246663" y="4171065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218876" y="154726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8361213" y="2819100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190383" y="4637248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501394" y="5031190"/>
            <a:ext cx="41148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549302" y="4694164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552557" y="3906308"/>
            <a:ext cx="0" cy="233022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503581" y="510532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412763" y="4411799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185057" y="4695444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501393" y="4999594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3144987" y="2907627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3600543" y="3010467"/>
            <a:ext cx="112710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716616" y="5135248"/>
            <a:ext cx="393192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>
            <a:off x="716617" y="4915798"/>
            <a:ext cx="393192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3157153" y="2907627"/>
            <a:ext cx="0" cy="20128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>
            <a:off x="1196807" y="1942006"/>
            <a:ext cx="0" cy="2140406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1910286" y="2802495"/>
            <a:ext cx="0" cy="1243584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796656" y="308750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651015" y="3872631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>
            <a:off x="5269786" y="2910661"/>
            <a:ext cx="128016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859960" y="2040815"/>
            <a:ext cx="0" cy="116304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343370" y="3793013"/>
            <a:ext cx="1206317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849799" y="3184646"/>
            <a:ext cx="960120" cy="6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301993" y="2031628"/>
            <a:ext cx="15544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527596" y="3455766"/>
            <a:ext cx="131085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V="1">
            <a:off x="6538483" y="3464079"/>
            <a:ext cx="0" cy="3228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905336" y="4640258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887745" y="4114149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602698" y="4117159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Oval 118">
            <a:extLst>
              <a:ext uri="{FF2B5EF4-FFF2-40B4-BE49-F238E27FC236}">
                <a16:creationId xmlns:a16="http://schemas.microsoft.com/office/drawing/2014/main" id="{4668ABB5-B9EC-429A-9E28-06E96C30C2F4}"/>
              </a:ext>
            </a:extLst>
          </p:cNvPr>
          <p:cNvSpPr/>
          <p:nvPr/>
        </p:nvSpPr>
        <p:spPr>
          <a:xfrm>
            <a:off x="1861054" y="498622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1516999" y="2983036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ADDD851-641B-4FC4-868C-99CFC5B5659D}"/>
              </a:ext>
            </a:extLst>
          </p:cNvPr>
          <p:cNvCxnSpPr>
            <a:cxnSpLocks/>
          </p:cNvCxnSpPr>
          <p:nvPr/>
        </p:nvCxnSpPr>
        <p:spPr>
          <a:xfrm flipH="1">
            <a:off x="3593964" y="2132037"/>
            <a:ext cx="0" cy="298693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4D3353FE-53A6-4A49-B6F4-CB882F64ADD7}"/>
              </a:ext>
            </a:extLst>
          </p:cNvPr>
          <p:cNvCxnSpPr>
            <a:cxnSpLocks/>
          </p:cNvCxnSpPr>
          <p:nvPr/>
        </p:nvCxnSpPr>
        <p:spPr>
          <a:xfrm>
            <a:off x="2535919" y="3906308"/>
            <a:ext cx="2112273" cy="14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6A3A917-01B9-4237-AA16-4BF2518BBC9D}"/>
              </a:ext>
            </a:extLst>
          </p:cNvPr>
          <p:cNvCxnSpPr>
            <a:cxnSpLocks/>
          </p:cNvCxnSpPr>
          <p:nvPr/>
        </p:nvCxnSpPr>
        <p:spPr>
          <a:xfrm flipH="1">
            <a:off x="1918968" y="281281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F904881-FF4B-4DCF-8700-E8A31C7BD0C8}"/>
              </a:ext>
            </a:extLst>
          </p:cNvPr>
          <p:cNvCxnSpPr>
            <a:cxnSpLocks/>
          </p:cNvCxnSpPr>
          <p:nvPr/>
        </p:nvCxnSpPr>
        <p:spPr>
          <a:xfrm flipH="1" flipV="1">
            <a:off x="1199690" y="1942007"/>
            <a:ext cx="3527588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D17424-C9EC-4F45-A985-1751DB6539EC}"/>
              </a:ext>
            </a:extLst>
          </p:cNvPr>
          <p:cNvSpPr/>
          <p:nvPr/>
        </p:nvSpPr>
        <p:spPr>
          <a:xfrm>
            <a:off x="3334142" y="3762583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22E0480-1A93-60EE-B980-9744060FACF6}"/>
              </a:ext>
            </a:extLst>
          </p:cNvPr>
          <p:cNvGrpSpPr/>
          <p:nvPr/>
        </p:nvGrpSpPr>
        <p:grpSpPr>
          <a:xfrm>
            <a:off x="2184021" y="5721460"/>
            <a:ext cx="5654428" cy="523220"/>
            <a:chOff x="2727572" y="2209800"/>
            <a:chExt cx="5654428" cy="52322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6A03FB4-6632-C10E-A453-E552531F8160}"/>
                </a:ext>
              </a:extLst>
            </p:cNvPr>
            <p:cNvSpPr txBox="1"/>
            <p:nvPr/>
          </p:nvSpPr>
          <p:spPr>
            <a:xfrm>
              <a:off x="2727572" y="2209800"/>
              <a:ext cx="5654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f =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  <a:r>
                <a:rPr lang="en-US" sz="2800" dirty="0">
                  <a:solidFill>
                    <a:srgbClr val="FF000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1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2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  <a:r>
                <a:rPr lang="en-US" sz="2800" dirty="0">
                  <a:solidFill>
                    <a:srgbClr val="0070C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  <a:r>
                <a:rPr lang="en-US" sz="2800" dirty="0">
                  <a:solidFill>
                    <a:srgbClr val="7030A0"/>
                  </a:solidFill>
                </a:rPr>
                <a:t> </a:t>
              </a:r>
              <a:r>
                <a:rPr lang="en-US" sz="2800" dirty="0"/>
                <a:t>+ x</a:t>
              </a:r>
              <a:r>
                <a:rPr lang="en-US" sz="2800" baseline="-25000" dirty="0"/>
                <a:t>1 </a:t>
              </a:r>
              <a:r>
                <a:rPr lang="en-US" sz="2800" dirty="0"/>
                <a:t>x</a:t>
              </a:r>
              <a:r>
                <a:rPr lang="en-US" sz="2800" baseline="-25000" dirty="0"/>
                <a:t>2</a:t>
              </a:r>
              <a:r>
                <a:rPr lang="en-US" sz="2800" dirty="0"/>
                <a:t> x</a:t>
              </a:r>
              <a:r>
                <a:rPr lang="en-US" sz="2800" baseline="-25000" dirty="0"/>
                <a:t>3</a:t>
              </a:r>
              <a:r>
                <a:rPr lang="en-US" sz="2800" dirty="0"/>
                <a:t> </a:t>
              </a:r>
              <a:endParaRPr lang="en-US" sz="2800" baseline="-25000" dirty="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DB72027-EC9F-85F4-95D6-A43C87DFA243}"/>
                </a:ext>
              </a:extLst>
            </p:cNvPr>
            <p:cNvCxnSpPr/>
            <p:nvPr/>
          </p:nvCxnSpPr>
          <p:spPr>
            <a:xfrm>
              <a:off x="3342752" y="2362200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046FF1E-0E02-C368-05AC-50A2F70BAD0D}"/>
                </a:ext>
              </a:extLst>
            </p:cNvPr>
            <p:cNvCxnSpPr/>
            <p:nvPr/>
          </p:nvCxnSpPr>
          <p:spPr>
            <a:xfrm>
              <a:off x="4989008" y="2364712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6269644-A89C-B338-66E8-96B0CCC34F77}"/>
                </a:ext>
              </a:extLst>
            </p:cNvPr>
            <p:cNvCxnSpPr/>
            <p:nvPr/>
          </p:nvCxnSpPr>
          <p:spPr>
            <a:xfrm>
              <a:off x="6639448" y="2367224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8480355-3FEA-6C5A-002C-366620210D92}"/>
              </a:ext>
            </a:extLst>
          </p:cNvPr>
          <p:cNvGrpSpPr/>
          <p:nvPr/>
        </p:nvGrpSpPr>
        <p:grpSpPr>
          <a:xfrm>
            <a:off x="4513120" y="4814035"/>
            <a:ext cx="969477" cy="413341"/>
            <a:chOff x="4206116" y="4883300"/>
            <a:chExt cx="969477" cy="413341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826DBB3-294E-79BF-41F5-6BBCB574EF93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1B4F690-EEA8-2BC3-4E76-848242BC3497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31" name="Flowchart: Delay 30">
                  <a:extLst>
                    <a:ext uri="{FF2B5EF4-FFF2-40B4-BE49-F238E27FC236}">
                      <a16:creationId xmlns:a16="http://schemas.microsoft.com/office/drawing/2014/main" id="{4C442030-1735-C407-408D-1FBDB004379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2B6713EA-A26B-F7FB-4BBC-9A6546B1C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BA4CF68E-8C21-B1AC-1D19-55F98505DE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28976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70CA6E16-74B6-07D7-570D-19973AF682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10A989D-7D68-DE2E-0ED7-DC5FE4EDF287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99593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3278764-E617-9E13-5B89-5D00830D9DE2}"/>
              </a:ext>
            </a:extLst>
          </p:cNvPr>
          <p:cNvGrpSpPr/>
          <p:nvPr/>
        </p:nvGrpSpPr>
        <p:grpSpPr>
          <a:xfrm>
            <a:off x="4506510" y="2700957"/>
            <a:ext cx="969477" cy="413341"/>
            <a:chOff x="4216765" y="3507262"/>
            <a:chExt cx="969477" cy="41334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DCF3291-95C8-FF8B-7EF8-54AE95BC5F1C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B52C1C55-1A27-A746-6AB7-AE1FEAE38071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46" name="Flowchart: Delay 45">
                  <a:extLst>
                    <a:ext uri="{FF2B5EF4-FFF2-40B4-BE49-F238E27FC236}">
                      <a16:creationId xmlns:a16="http://schemas.microsoft.com/office/drawing/2014/main" id="{44048389-52DC-4206-74C5-C110ECA80E0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F8B3461D-1AC9-E2FA-318A-AFA2A199F7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1523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3D96A61-F3BF-16C2-EEA8-64B60CBB59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F79523D-1ECA-09B2-F473-2AB2D58678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4469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9BB5A06-6ED3-B969-C278-9430C16BE967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EC9EC3E-B741-3653-B95A-B88D83AB275D}"/>
              </a:ext>
            </a:extLst>
          </p:cNvPr>
          <p:cNvGrpSpPr/>
          <p:nvPr/>
        </p:nvGrpSpPr>
        <p:grpSpPr>
          <a:xfrm>
            <a:off x="4497301" y="1833557"/>
            <a:ext cx="969477" cy="413341"/>
            <a:chOff x="4216765" y="3507262"/>
            <a:chExt cx="969477" cy="413341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B0719D5-C138-129A-A7D7-F7D46D5086BB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0842DA47-62B7-66A6-CF5E-5303C5F5F8AE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64" name="Flowchart: Delay 63">
                  <a:extLst>
                    <a:ext uri="{FF2B5EF4-FFF2-40B4-BE49-F238E27FC236}">
                      <a16:creationId xmlns:a16="http://schemas.microsoft.com/office/drawing/2014/main" id="{EEF3EBA2-FF0B-4274-136D-95A31F275517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D34BEDB0-A022-E1DB-47F9-79B8F42CAE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1523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C5281DCB-1A91-F7EA-1912-A87FDE2645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3A979CE5-CC80-99FB-172F-D55510624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4469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B76A031-3DAA-DD3C-710C-D60159024AEC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E740AD6-D12B-3DCE-F620-F9180C81F654}"/>
              </a:ext>
            </a:extLst>
          </p:cNvPr>
          <p:cNvGrpSpPr/>
          <p:nvPr/>
        </p:nvGrpSpPr>
        <p:grpSpPr>
          <a:xfrm>
            <a:off x="4501195" y="3602618"/>
            <a:ext cx="969477" cy="413341"/>
            <a:chOff x="4216765" y="3507262"/>
            <a:chExt cx="969477" cy="413341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32AFB0B3-42C4-6F91-F575-F319253DFDE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6F4F0BAB-3A76-1FFE-6A07-9389B9805E6D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2" name="Flowchart: Delay 71">
                  <a:extLst>
                    <a:ext uri="{FF2B5EF4-FFF2-40B4-BE49-F238E27FC236}">
                      <a16:creationId xmlns:a16="http://schemas.microsoft.com/office/drawing/2014/main" id="{84F31595-48E0-A8FB-800D-C6FA40D8330E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6270FBCC-FBD4-153E-4869-3E0A2D753E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EE5ABFBF-6F93-F5C0-F529-8B0BDDB6D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C8E146C3-7DF6-C5FC-748B-4B8C755096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E656781-9FB2-DE5C-24DF-9102DA54DA02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Oval 81">
            <a:extLst>
              <a:ext uri="{FF2B5EF4-FFF2-40B4-BE49-F238E27FC236}">
                <a16:creationId xmlns:a16="http://schemas.microsoft.com/office/drawing/2014/main" id="{80C0A8CC-C1B0-570F-8FD1-DABB7651DCAE}"/>
              </a:ext>
            </a:extLst>
          </p:cNvPr>
          <p:cNvSpPr/>
          <p:nvPr/>
        </p:nvSpPr>
        <p:spPr>
          <a:xfrm>
            <a:off x="3105238" y="4850276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B7E5DB-3F4D-FAE2-CD79-626288A7FDEF}"/>
              </a:ext>
            </a:extLst>
          </p:cNvPr>
          <p:cNvSpPr/>
          <p:nvPr/>
        </p:nvSpPr>
        <p:spPr>
          <a:xfrm>
            <a:off x="3554823" y="5087123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A4938E83-F4BE-FFC4-C946-FEF19336AABA}"/>
              </a:ext>
            </a:extLst>
          </p:cNvPr>
          <p:cNvCxnSpPr>
            <a:cxnSpLocks/>
          </p:cNvCxnSpPr>
          <p:nvPr/>
        </p:nvCxnSpPr>
        <p:spPr>
          <a:xfrm flipV="1">
            <a:off x="3380286" y="2024207"/>
            <a:ext cx="0" cy="302246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992947F0-9624-F337-86BB-A77E4EE655D3}"/>
              </a:ext>
            </a:extLst>
          </p:cNvPr>
          <p:cNvCxnSpPr>
            <a:cxnSpLocks/>
          </p:cNvCxnSpPr>
          <p:nvPr/>
        </p:nvCxnSpPr>
        <p:spPr>
          <a:xfrm flipH="1" flipV="1">
            <a:off x="3376519" y="3804075"/>
            <a:ext cx="128016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D17FF1CE-6F9E-E4D5-2195-86F8DF4CB898}"/>
              </a:ext>
            </a:extLst>
          </p:cNvPr>
          <p:cNvCxnSpPr>
            <a:cxnSpLocks/>
          </p:cNvCxnSpPr>
          <p:nvPr/>
        </p:nvCxnSpPr>
        <p:spPr>
          <a:xfrm flipH="1" flipV="1">
            <a:off x="3368032" y="2040815"/>
            <a:ext cx="128016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37E4BC14-0B39-0524-2E98-9F25580555C9}"/>
              </a:ext>
            </a:extLst>
          </p:cNvPr>
          <p:cNvCxnSpPr>
            <a:cxnSpLocks/>
          </p:cNvCxnSpPr>
          <p:nvPr/>
        </p:nvCxnSpPr>
        <p:spPr>
          <a:xfrm flipH="1">
            <a:off x="3592399" y="2133600"/>
            <a:ext cx="112710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>
            <a:extLst>
              <a:ext uri="{FF2B5EF4-FFF2-40B4-BE49-F238E27FC236}">
                <a16:creationId xmlns:a16="http://schemas.microsoft.com/office/drawing/2014/main" id="{3CA4AF8C-33D6-3006-167B-639789A92163}"/>
              </a:ext>
            </a:extLst>
          </p:cNvPr>
          <p:cNvSpPr/>
          <p:nvPr/>
        </p:nvSpPr>
        <p:spPr>
          <a:xfrm>
            <a:off x="3551534" y="2966841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1022DB61-C102-C1E3-8DF1-5F4F32B18968}"/>
              </a:ext>
            </a:extLst>
          </p:cNvPr>
          <p:cNvCxnSpPr>
            <a:cxnSpLocks/>
          </p:cNvCxnSpPr>
          <p:nvPr/>
        </p:nvCxnSpPr>
        <p:spPr>
          <a:xfrm flipH="1">
            <a:off x="3167010" y="3698931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>
            <a:extLst>
              <a:ext uri="{FF2B5EF4-FFF2-40B4-BE49-F238E27FC236}">
                <a16:creationId xmlns:a16="http://schemas.microsoft.com/office/drawing/2014/main" id="{1889D1F0-6231-4B89-8021-006E6C54603C}"/>
              </a:ext>
            </a:extLst>
          </p:cNvPr>
          <p:cNvSpPr/>
          <p:nvPr/>
        </p:nvSpPr>
        <p:spPr>
          <a:xfrm>
            <a:off x="3105238" y="3642033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17A3ED35-96EC-254B-3D66-3545095BFB61}"/>
              </a:ext>
            </a:extLst>
          </p:cNvPr>
          <p:cNvSpPr/>
          <p:nvPr/>
        </p:nvSpPr>
        <p:spPr>
          <a:xfrm>
            <a:off x="1149324" y="4871553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BDAE2FBA-577C-ECCA-51DB-750AB82992DE}"/>
              </a:ext>
            </a:extLst>
          </p:cNvPr>
          <p:cNvCxnSpPr>
            <a:cxnSpLocks/>
          </p:cNvCxnSpPr>
          <p:nvPr/>
        </p:nvCxnSpPr>
        <p:spPr>
          <a:xfrm flipH="1">
            <a:off x="5269787" y="4999594"/>
            <a:ext cx="158668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9A8593A8-B325-BA98-CD0C-6488592E1D50}"/>
              </a:ext>
            </a:extLst>
          </p:cNvPr>
          <p:cNvGrpSpPr/>
          <p:nvPr/>
        </p:nvGrpSpPr>
        <p:grpSpPr>
          <a:xfrm>
            <a:off x="7571899" y="3087506"/>
            <a:ext cx="933447" cy="593090"/>
            <a:chOff x="0" y="0"/>
            <a:chExt cx="1843689" cy="1003935"/>
          </a:xfrm>
        </p:grpSpPr>
        <p:sp>
          <p:nvSpPr>
            <p:cNvPr id="181" name="Arc 180">
              <a:extLst>
                <a:ext uri="{FF2B5EF4-FFF2-40B4-BE49-F238E27FC236}">
                  <a16:creationId xmlns:a16="http://schemas.microsoft.com/office/drawing/2014/main" id="{87DFF239-010F-73C1-BED6-9F55D512C8DF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EDB760A5-A317-D777-4487-60C1F7EA35E5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BD65D5F6-C6D5-E40E-DC66-7613FAADAD16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D53938F8-4271-946F-DCDF-70B286F12FEE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F9A82B7-F1FE-7410-8651-023A5CBDAFAC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350A98EF-CEDE-EA59-AE43-29D29F84AEEE}"/>
              </a:ext>
            </a:extLst>
          </p:cNvPr>
          <p:cNvCxnSpPr>
            <a:cxnSpLocks/>
          </p:cNvCxnSpPr>
          <p:nvPr/>
        </p:nvCxnSpPr>
        <p:spPr>
          <a:xfrm flipH="1">
            <a:off x="6527596" y="3343812"/>
            <a:ext cx="13108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293CCAC7-C5D5-51D8-2DD1-F5A49DF1FB26}"/>
              </a:ext>
            </a:extLst>
          </p:cNvPr>
          <p:cNvCxnSpPr>
            <a:cxnSpLocks/>
          </p:cNvCxnSpPr>
          <p:nvPr/>
        </p:nvCxnSpPr>
        <p:spPr>
          <a:xfrm flipH="1">
            <a:off x="6856473" y="3562117"/>
            <a:ext cx="9632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0C16D83D-BDBC-E266-2187-C41CCDD21EE8}"/>
              </a:ext>
            </a:extLst>
          </p:cNvPr>
          <p:cNvGrpSpPr/>
          <p:nvPr/>
        </p:nvGrpSpPr>
        <p:grpSpPr>
          <a:xfrm>
            <a:off x="5278873" y="1490706"/>
            <a:ext cx="1427022" cy="523220"/>
            <a:chOff x="2727572" y="2209800"/>
            <a:chExt cx="1427022" cy="523220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5BAD8E76-32F2-9A32-0C22-298C8135CB8C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  <a:endParaRPr lang="en-US" sz="2800" baseline="-25000" dirty="0"/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64DB895B-8496-7DA4-9F88-93F83947096C}"/>
                </a:ext>
              </a:extLst>
            </p:cNvPr>
            <p:cNvCxnSpPr/>
            <p:nvPr/>
          </p:nvCxnSpPr>
          <p:spPr>
            <a:xfrm>
              <a:off x="2971800" y="2362200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1480EE54-6EB6-8E49-6AA3-80DFF3A2840A}"/>
              </a:ext>
            </a:extLst>
          </p:cNvPr>
          <p:cNvGrpSpPr/>
          <p:nvPr/>
        </p:nvGrpSpPr>
        <p:grpSpPr>
          <a:xfrm>
            <a:off x="5095220" y="2386003"/>
            <a:ext cx="1454467" cy="523220"/>
            <a:chOff x="2727572" y="2209800"/>
            <a:chExt cx="1427022" cy="523220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836F958E-98B7-2167-04AA-0CE63BDE3994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 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1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2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87C174A4-23FD-B1D6-6AB4-227F2AFA5AC4}"/>
                </a:ext>
              </a:extLst>
            </p:cNvPr>
            <p:cNvCxnSpPr/>
            <p:nvPr/>
          </p:nvCxnSpPr>
          <p:spPr>
            <a:xfrm>
              <a:off x="3307212" y="2363180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BA768D58-293D-74CE-49CC-833727252CD1}"/>
              </a:ext>
            </a:extLst>
          </p:cNvPr>
          <p:cNvGrpSpPr/>
          <p:nvPr/>
        </p:nvGrpSpPr>
        <p:grpSpPr>
          <a:xfrm>
            <a:off x="5050780" y="3259451"/>
            <a:ext cx="1454467" cy="523220"/>
            <a:chOff x="2727572" y="2209800"/>
            <a:chExt cx="1427022" cy="523220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C8F160FE-A454-423A-F669-9034F6C4CA9A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 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28C9E81D-59B8-328D-3C0D-75F7AAF4844F}"/>
                </a:ext>
              </a:extLst>
            </p:cNvPr>
            <p:cNvCxnSpPr/>
            <p:nvPr/>
          </p:nvCxnSpPr>
          <p:spPr>
            <a:xfrm>
              <a:off x="3649835" y="2363180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TextBox 205">
            <a:extLst>
              <a:ext uri="{FF2B5EF4-FFF2-40B4-BE49-F238E27FC236}">
                <a16:creationId xmlns:a16="http://schemas.microsoft.com/office/drawing/2014/main" id="{EA4AACAA-C9BF-146A-C5AD-E6D860A5E916}"/>
              </a:ext>
            </a:extLst>
          </p:cNvPr>
          <p:cNvSpPr txBox="1"/>
          <p:nvPr/>
        </p:nvSpPr>
        <p:spPr>
          <a:xfrm>
            <a:off x="5096649" y="4467799"/>
            <a:ext cx="145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x</a:t>
            </a:r>
            <a:r>
              <a:rPr lang="en-US" sz="2800" baseline="-25000" dirty="0"/>
              <a:t>1</a:t>
            </a:r>
            <a:r>
              <a:rPr lang="en-US" sz="2800" dirty="0"/>
              <a:t> x</a:t>
            </a:r>
            <a:r>
              <a:rPr lang="en-US" sz="2800" baseline="-25000" dirty="0"/>
              <a:t>2</a:t>
            </a:r>
            <a:r>
              <a:rPr lang="en-US" sz="2800" dirty="0"/>
              <a:t> x</a:t>
            </a:r>
            <a:r>
              <a:rPr lang="en-US" sz="2800" baseline="-25000" dirty="0"/>
              <a:t>3</a:t>
            </a:r>
          </a:p>
        </p:txBody>
      </p: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0A0624F1-58A7-2DCB-2E75-8D35635E1BA0}"/>
              </a:ext>
            </a:extLst>
          </p:cNvPr>
          <p:cNvCxnSpPr>
            <a:cxnSpLocks/>
          </p:cNvCxnSpPr>
          <p:nvPr/>
        </p:nvCxnSpPr>
        <p:spPr>
          <a:xfrm flipV="1">
            <a:off x="6527596" y="2898028"/>
            <a:ext cx="0" cy="457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E412F2DA-9C9B-4659-AB62-EBDE25EECD0F}"/>
              </a:ext>
            </a:extLst>
          </p:cNvPr>
          <p:cNvCxnSpPr>
            <a:cxnSpLocks/>
          </p:cNvCxnSpPr>
          <p:nvPr/>
        </p:nvCxnSpPr>
        <p:spPr>
          <a:xfrm flipV="1">
            <a:off x="6849799" y="3558329"/>
            <a:ext cx="0" cy="14412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Oval 215">
            <a:extLst>
              <a:ext uri="{FF2B5EF4-FFF2-40B4-BE49-F238E27FC236}">
                <a16:creationId xmlns:a16="http://schemas.microsoft.com/office/drawing/2014/main" id="{5ADB5310-A1B7-EAAF-E8CB-A7E4E2367841}"/>
              </a:ext>
            </a:extLst>
          </p:cNvPr>
          <p:cNvSpPr/>
          <p:nvPr/>
        </p:nvSpPr>
        <p:spPr>
          <a:xfrm>
            <a:off x="3337307" y="498995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656BBE68-262E-8FE7-2EDC-C4BDEFE0A02B}"/>
              </a:ext>
            </a:extLst>
          </p:cNvPr>
          <p:cNvCxnSpPr>
            <a:cxnSpLocks/>
            <a:endCxn id="185" idx="3"/>
          </p:cNvCxnSpPr>
          <p:nvPr/>
        </p:nvCxnSpPr>
        <p:spPr>
          <a:xfrm flipH="1">
            <a:off x="8501285" y="3371819"/>
            <a:ext cx="49031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84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7" grpId="0" animBg="1"/>
      <p:bldP spid="53" grpId="0"/>
      <p:bldP spid="54" grpId="0"/>
      <p:bldP spid="56" grpId="0"/>
      <p:bldP spid="119" grpId="0" animBg="1"/>
      <p:bldP spid="137" grpId="0" animBg="1"/>
      <p:bldP spid="82" grpId="0" animBg="1"/>
      <p:bldP spid="83" grpId="0" animBg="1"/>
      <p:bldP spid="167" grpId="0" animBg="1"/>
      <p:bldP spid="170" grpId="0" animBg="1"/>
      <p:bldP spid="171" grpId="0" animBg="1"/>
      <p:bldP spid="206" grpId="0"/>
      <p:bldP spid="2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B7A1A-7059-2E3A-3868-FE349CC5F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0DC2-F5EE-0B6E-6053-A0ABB967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Reduced Circuit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454A0EA-B498-CBDC-F791-02A8F6A6122A}"/>
              </a:ext>
            </a:extLst>
          </p:cNvPr>
          <p:cNvGrpSpPr/>
          <p:nvPr/>
        </p:nvGrpSpPr>
        <p:grpSpPr>
          <a:xfrm rot="16200000">
            <a:off x="2246663" y="4171065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E0367624-E3F2-BDFD-EA6E-AEB27A92CA20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39A453C-2270-9DA0-AB59-7EC3FA5C1D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C21467F4-330A-7206-C3CA-CA984B62D3F9}"/>
              </a:ext>
            </a:extLst>
          </p:cNvPr>
          <p:cNvSpPr txBox="1"/>
          <p:nvPr/>
        </p:nvSpPr>
        <p:spPr>
          <a:xfrm>
            <a:off x="218876" y="154726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9C0CB57-7B51-9E9D-3CB1-13FFAFC90648}"/>
              </a:ext>
            </a:extLst>
          </p:cNvPr>
          <p:cNvSpPr txBox="1"/>
          <p:nvPr/>
        </p:nvSpPr>
        <p:spPr>
          <a:xfrm>
            <a:off x="8361213" y="2819100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854F8B3-F5D1-52B9-32A5-EA1D70D0DEAD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190383" y="4637248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F0D3CF8-A268-73A9-E5B6-E4AAEBEC5F67}"/>
              </a:ext>
            </a:extLst>
          </p:cNvPr>
          <p:cNvCxnSpPr>
            <a:cxnSpLocks/>
            <a:stCxn id="119" idx="6"/>
          </p:cNvCxnSpPr>
          <p:nvPr/>
        </p:nvCxnSpPr>
        <p:spPr>
          <a:xfrm flipH="1" flipV="1">
            <a:off x="501394" y="5031190"/>
            <a:ext cx="41148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17371DC-2116-DF2E-6D34-516B940345EE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549302" y="4694164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EEE6D63-85D3-25D5-9220-941A18F5FF7C}"/>
              </a:ext>
            </a:extLst>
          </p:cNvPr>
          <p:cNvCxnSpPr>
            <a:cxnSpLocks/>
          </p:cNvCxnSpPr>
          <p:nvPr/>
        </p:nvCxnSpPr>
        <p:spPr>
          <a:xfrm flipV="1">
            <a:off x="2552557" y="3906308"/>
            <a:ext cx="0" cy="233022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1986D787-19F7-78F3-8E83-6BAF0A7CEE27}"/>
              </a:ext>
            </a:extLst>
          </p:cNvPr>
          <p:cNvSpPr/>
          <p:nvPr/>
        </p:nvSpPr>
        <p:spPr>
          <a:xfrm>
            <a:off x="2503581" y="510532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570FE9-DD92-886B-E816-4DCC228501FB}"/>
              </a:ext>
            </a:extLst>
          </p:cNvPr>
          <p:cNvSpPr txBox="1"/>
          <p:nvPr/>
        </p:nvSpPr>
        <p:spPr>
          <a:xfrm>
            <a:off x="412763" y="4411799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89652EA-05BF-041F-F39E-A041FFC6EFA5}"/>
              </a:ext>
            </a:extLst>
          </p:cNvPr>
          <p:cNvSpPr txBox="1"/>
          <p:nvPr/>
        </p:nvSpPr>
        <p:spPr>
          <a:xfrm>
            <a:off x="185057" y="4695444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47506E2-069D-2C5A-0928-A9618513AE1D}"/>
              </a:ext>
            </a:extLst>
          </p:cNvPr>
          <p:cNvSpPr txBox="1"/>
          <p:nvPr/>
        </p:nvSpPr>
        <p:spPr>
          <a:xfrm>
            <a:off x="501393" y="4999594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F1CA575-A582-E2A6-ACF9-C8A397EB034A}"/>
              </a:ext>
            </a:extLst>
          </p:cNvPr>
          <p:cNvCxnSpPr>
            <a:cxnSpLocks/>
          </p:cNvCxnSpPr>
          <p:nvPr/>
        </p:nvCxnSpPr>
        <p:spPr>
          <a:xfrm flipH="1">
            <a:off x="3144987" y="2907627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D4641E4-985A-B448-130D-E6F825968F1C}"/>
              </a:ext>
            </a:extLst>
          </p:cNvPr>
          <p:cNvCxnSpPr>
            <a:cxnSpLocks/>
          </p:cNvCxnSpPr>
          <p:nvPr/>
        </p:nvCxnSpPr>
        <p:spPr>
          <a:xfrm flipH="1">
            <a:off x="3600543" y="3010467"/>
            <a:ext cx="112710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F0A72C-69FB-3B8F-BA51-6B461F5A1D6A}"/>
              </a:ext>
            </a:extLst>
          </p:cNvPr>
          <p:cNvCxnSpPr>
            <a:cxnSpLocks/>
          </p:cNvCxnSpPr>
          <p:nvPr/>
        </p:nvCxnSpPr>
        <p:spPr>
          <a:xfrm flipH="1">
            <a:off x="716616" y="5135248"/>
            <a:ext cx="393192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5B5D7DC-3028-531E-0A90-F3DAAA5DCB9F}"/>
              </a:ext>
            </a:extLst>
          </p:cNvPr>
          <p:cNvCxnSpPr>
            <a:cxnSpLocks/>
            <a:stCxn id="82" idx="5"/>
          </p:cNvCxnSpPr>
          <p:nvPr/>
        </p:nvCxnSpPr>
        <p:spPr>
          <a:xfrm flipH="1" flipV="1">
            <a:off x="716617" y="4915798"/>
            <a:ext cx="246667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FE824C3-9127-FBFE-B4B4-F11021E43D79}"/>
              </a:ext>
            </a:extLst>
          </p:cNvPr>
          <p:cNvCxnSpPr>
            <a:cxnSpLocks/>
          </p:cNvCxnSpPr>
          <p:nvPr/>
        </p:nvCxnSpPr>
        <p:spPr>
          <a:xfrm flipV="1">
            <a:off x="3157153" y="2907627"/>
            <a:ext cx="0" cy="20128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1A56B74-5593-1596-ADCD-C3FEE27FA57E}"/>
              </a:ext>
            </a:extLst>
          </p:cNvPr>
          <p:cNvCxnSpPr>
            <a:cxnSpLocks/>
          </p:cNvCxnSpPr>
          <p:nvPr/>
        </p:nvCxnSpPr>
        <p:spPr>
          <a:xfrm>
            <a:off x="1196807" y="1942006"/>
            <a:ext cx="0" cy="2140406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465AAB4-498B-E3AC-8A30-B8436CE2A394}"/>
              </a:ext>
            </a:extLst>
          </p:cNvPr>
          <p:cNvCxnSpPr>
            <a:cxnSpLocks/>
          </p:cNvCxnSpPr>
          <p:nvPr/>
        </p:nvCxnSpPr>
        <p:spPr>
          <a:xfrm flipH="1">
            <a:off x="1910286" y="2802495"/>
            <a:ext cx="0" cy="1243584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4B35B61-661A-79CF-B57A-FAD72A002AC6}"/>
              </a:ext>
            </a:extLst>
          </p:cNvPr>
          <p:cNvGrpSpPr/>
          <p:nvPr/>
        </p:nvGrpSpPr>
        <p:grpSpPr>
          <a:xfrm>
            <a:off x="796656" y="3087506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035361D-A198-1677-94A0-99DB3B99809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51DFF7D-AFBE-6FF4-DE69-023440EA2DD3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62AE9BB5-4AD8-4E41-CCDF-495710AF65B2}"/>
              </a:ext>
            </a:extLst>
          </p:cNvPr>
          <p:cNvGrpSpPr/>
          <p:nvPr/>
        </p:nvGrpSpPr>
        <p:grpSpPr>
          <a:xfrm>
            <a:off x="2651015" y="3872631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09CC70B0-C28A-36A9-0E92-EC0B5DDECF4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F2F5D88-BB61-B633-F868-EE5117C3EEE2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48DBA3A-858D-3DE9-20F8-39E55CC95085}"/>
              </a:ext>
            </a:extLst>
          </p:cNvPr>
          <p:cNvCxnSpPr>
            <a:cxnSpLocks/>
          </p:cNvCxnSpPr>
          <p:nvPr/>
        </p:nvCxnSpPr>
        <p:spPr>
          <a:xfrm flipH="1">
            <a:off x="5269786" y="2910661"/>
            <a:ext cx="128016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566FB4E-7C07-9A19-389E-564FD78E3325}"/>
              </a:ext>
            </a:extLst>
          </p:cNvPr>
          <p:cNvCxnSpPr>
            <a:cxnSpLocks/>
          </p:cNvCxnSpPr>
          <p:nvPr/>
        </p:nvCxnSpPr>
        <p:spPr>
          <a:xfrm flipV="1">
            <a:off x="6859960" y="2040815"/>
            <a:ext cx="0" cy="116304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D98AC75-0D5A-9E3C-B2C1-46BCBD2BE234}"/>
              </a:ext>
            </a:extLst>
          </p:cNvPr>
          <p:cNvCxnSpPr>
            <a:cxnSpLocks/>
          </p:cNvCxnSpPr>
          <p:nvPr/>
        </p:nvCxnSpPr>
        <p:spPr>
          <a:xfrm flipH="1">
            <a:off x="5343370" y="3793013"/>
            <a:ext cx="1206317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AD85484-3D5B-DDF9-7629-DB06367A8F83}"/>
              </a:ext>
            </a:extLst>
          </p:cNvPr>
          <p:cNvCxnSpPr>
            <a:cxnSpLocks/>
          </p:cNvCxnSpPr>
          <p:nvPr/>
        </p:nvCxnSpPr>
        <p:spPr>
          <a:xfrm flipH="1" flipV="1">
            <a:off x="6849799" y="3184646"/>
            <a:ext cx="960120" cy="6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62395BD3-8FB4-3B9A-28FD-F423B887418E}"/>
              </a:ext>
            </a:extLst>
          </p:cNvPr>
          <p:cNvCxnSpPr>
            <a:cxnSpLocks/>
          </p:cNvCxnSpPr>
          <p:nvPr/>
        </p:nvCxnSpPr>
        <p:spPr>
          <a:xfrm flipH="1">
            <a:off x="5301993" y="2031628"/>
            <a:ext cx="15544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57B8664-89C1-3055-08F6-C8F92FD46835}"/>
              </a:ext>
            </a:extLst>
          </p:cNvPr>
          <p:cNvCxnSpPr>
            <a:cxnSpLocks/>
          </p:cNvCxnSpPr>
          <p:nvPr/>
        </p:nvCxnSpPr>
        <p:spPr>
          <a:xfrm flipH="1">
            <a:off x="6527596" y="3455766"/>
            <a:ext cx="131085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855EE3B-D732-64EB-3E2B-AB8ECD05CE4A}"/>
              </a:ext>
            </a:extLst>
          </p:cNvPr>
          <p:cNvCxnSpPr>
            <a:cxnSpLocks/>
          </p:cNvCxnSpPr>
          <p:nvPr/>
        </p:nvCxnSpPr>
        <p:spPr>
          <a:xfrm flipV="1">
            <a:off x="6538483" y="3464079"/>
            <a:ext cx="0" cy="3228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7C216CA7-4F97-39BB-6F3E-C9BDB6A11867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905336" y="4640258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D0E0A19C-C112-F609-B37A-A87C25D05A5A}"/>
              </a:ext>
            </a:extLst>
          </p:cNvPr>
          <p:cNvGrpSpPr/>
          <p:nvPr/>
        </p:nvGrpSpPr>
        <p:grpSpPr>
          <a:xfrm rot="16200000">
            <a:off x="887745" y="4114149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955BF399-9E1F-A45B-05BF-610942CF12F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575494A0-EC0A-9A48-2256-A9C1ED11EB6F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EF2D42E-A3DE-FAB7-0AD7-9532F001A6EE}"/>
              </a:ext>
            </a:extLst>
          </p:cNvPr>
          <p:cNvGrpSpPr/>
          <p:nvPr/>
        </p:nvGrpSpPr>
        <p:grpSpPr>
          <a:xfrm rot="16200000">
            <a:off x="1602698" y="4117159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B426CD6A-D056-F39B-9B9F-855DED5A39D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5FCB99BB-6082-28CE-508F-D2750E719575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Oval 118">
            <a:extLst>
              <a:ext uri="{FF2B5EF4-FFF2-40B4-BE49-F238E27FC236}">
                <a16:creationId xmlns:a16="http://schemas.microsoft.com/office/drawing/2014/main" id="{B1939910-A502-8E7F-94FE-FCB76E2172E4}"/>
              </a:ext>
            </a:extLst>
          </p:cNvPr>
          <p:cNvSpPr/>
          <p:nvPr/>
        </p:nvSpPr>
        <p:spPr>
          <a:xfrm>
            <a:off x="1861054" y="498622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7E00A76-2965-A6FC-4B1F-AEC3318AC07D}"/>
              </a:ext>
            </a:extLst>
          </p:cNvPr>
          <p:cNvGrpSpPr/>
          <p:nvPr/>
        </p:nvGrpSpPr>
        <p:grpSpPr>
          <a:xfrm>
            <a:off x="1516999" y="2983036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2D323EF-2012-80D1-88D6-C4E70051E208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339FA200-860C-B940-5C27-5B46E15CD92F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95E56FAF-0670-2A61-57A9-215CB9A54539}"/>
              </a:ext>
            </a:extLst>
          </p:cNvPr>
          <p:cNvCxnSpPr>
            <a:cxnSpLocks/>
          </p:cNvCxnSpPr>
          <p:nvPr/>
        </p:nvCxnSpPr>
        <p:spPr>
          <a:xfrm flipH="1">
            <a:off x="3593964" y="2132037"/>
            <a:ext cx="0" cy="298693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593FFC2C-EC8E-3F7A-D992-EB38E6BD5447}"/>
              </a:ext>
            </a:extLst>
          </p:cNvPr>
          <p:cNvCxnSpPr>
            <a:cxnSpLocks/>
          </p:cNvCxnSpPr>
          <p:nvPr/>
        </p:nvCxnSpPr>
        <p:spPr>
          <a:xfrm>
            <a:off x="2535919" y="3906308"/>
            <a:ext cx="221200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5163508-BFF5-978F-E1D8-9C58EBC89143}"/>
              </a:ext>
            </a:extLst>
          </p:cNvPr>
          <p:cNvCxnSpPr>
            <a:cxnSpLocks/>
          </p:cNvCxnSpPr>
          <p:nvPr/>
        </p:nvCxnSpPr>
        <p:spPr>
          <a:xfrm flipH="1">
            <a:off x="1918968" y="2812810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899CA93A-9178-75F4-26F3-57121B59ED90}"/>
              </a:ext>
            </a:extLst>
          </p:cNvPr>
          <p:cNvCxnSpPr>
            <a:cxnSpLocks/>
          </p:cNvCxnSpPr>
          <p:nvPr/>
        </p:nvCxnSpPr>
        <p:spPr>
          <a:xfrm flipH="1" flipV="1">
            <a:off x="1199690" y="1942007"/>
            <a:ext cx="3527588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558CAF67-C84F-5F08-7F3B-3522D099E5B9}"/>
              </a:ext>
            </a:extLst>
          </p:cNvPr>
          <p:cNvSpPr/>
          <p:nvPr/>
        </p:nvSpPr>
        <p:spPr>
          <a:xfrm>
            <a:off x="3334142" y="3762583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96525A3-F989-A8DE-17EF-3319B9C9805E}"/>
              </a:ext>
            </a:extLst>
          </p:cNvPr>
          <p:cNvGrpSpPr/>
          <p:nvPr/>
        </p:nvGrpSpPr>
        <p:grpSpPr>
          <a:xfrm>
            <a:off x="4513120" y="4814035"/>
            <a:ext cx="969477" cy="413341"/>
            <a:chOff x="4206116" y="4883300"/>
            <a:chExt cx="969477" cy="413341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66AECB6-1D70-462A-8E54-6D9AA1BEDBFA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0846848F-D6CC-158F-61DC-CECFC08CD74E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31" name="Flowchart: Delay 30">
                  <a:extLst>
                    <a:ext uri="{FF2B5EF4-FFF2-40B4-BE49-F238E27FC236}">
                      <a16:creationId xmlns:a16="http://schemas.microsoft.com/office/drawing/2014/main" id="{98C4A9E7-D234-A82A-14E3-476A8D89BF8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B3921501-794F-D0CA-A854-0E91D04214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28976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951E5AE-732E-2F4F-405E-E212ADE333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1B3730F-21A5-58B3-8345-C7F78D5A83E6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99593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1161269-4B63-17E9-91CD-0C0EC9B3CE9E}"/>
              </a:ext>
            </a:extLst>
          </p:cNvPr>
          <p:cNvGrpSpPr/>
          <p:nvPr/>
        </p:nvGrpSpPr>
        <p:grpSpPr>
          <a:xfrm>
            <a:off x="4506510" y="2700957"/>
            <a:ext cx="969477" cy="413341"/>
            <a:chOff x="4216765" y="3507262"/>
            <a:chExt cx="969477" cy="41334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4BA564B-47D1-59D2-7383-10A60216D2A2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AE7C019E-FA8D-012D-94B7-884595AE53B0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46" name="Flowchart: Delay 45">
                  <a:extLst>
                    <a:ext uri="{FF2B5EF4-FFF2-40B4-BE49-F238E27FC236}">
                      <a16:creationId xmlns:a16="http://schemas.microsoft.com/office/drawing/2014/main" id="{A8AE8346-A1C2-4A97-1C4A-D7CB176CE1B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553F4629-CFDA-142A-94C9-4CD0ABDD85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332B9A9A-298C-515E-608B-046B7D985C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4469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7E0BBC2-36A5-E759-ACCC-7087ABC67A76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974AD9F-F5D1-AC3B-53CA-89B932890B4A}"/>
              </a:ext>
            </a:extLst>
          </p:cNvPr>
          <p:cNvGrpSpPr/>
          <p:nvPr/>
        </p:nvGrpSpPr>
        <p:grpSpPr>
          <a:xfrm>
            <a:off x="4497301" y="1833557"/>
            <a:ext cx="969477" cy="413341"/>
            <a:chOff x="4216765" y="3507262"/>
            <a:chExt cx="969477" cy="413341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E99B23F-43D2-4903-04F8-E2EFA0CEF323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8636AFA7-2852-39B4-6F20-49A9A133EBB9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64" name="Flowchart: Delay 63">
                  <a:extLst>
                    <a:ext uri="{FF2B5EF4-FFF2-40B4-BE49-F238E27FC236}">
                      <a16:creationId xmlns:a16="http://schemas.microsoft.com/office/drawing/2014/main" id="{31CF3696-39D3-5EFE-1EDB-3E1C84BCA2AC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CC1DA174-676A-A0BE-BA22-5D9988B7E8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1523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8702A53-1349-9940-D115-ACE8E465D0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EDDFC50-D46A-B323-8D07-C1F47BAF9F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4469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2806D5F-2000-13F1-5CC4-40345AAE84FB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1FD7358-D6DB-56B0-922E-AA7A81002BD9}"/>
              </a:ext>
            </a:extLst>
          </p:cNvPr>
          <p:cNvGrpSpPr/>
          <p:nvPr/>
        </p:nvGrpSpPr>
        <p:grpSpPr>
          <a:xfrm>
            <a:off x="4503331" y="3602618"/>
            <a:ext cx="967341" cy="413341"/>
            <a:chOff x="4218901" y="3507262"/>
            <a:chExt cx="967341" cy="413341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EEDF54B8-1B0B-366E-FC15-707BD936F007}"/>
                </a:ext>
              </a:extLst>
            </p:cNvPr>
            <p:cNvGrpSpPr/>
            <p:nvPr/>
          </p:nvGrpSpPr>
          <p:grpSpPr>
            <a:xfrm>
              <a:off x="4218901" y="3507262"/>
              <a:ext cx="967341" cy="413341"/>
              <a:chOff x="3059629" y="1537262"/>
              <a:chExt cx="967341" cy="413341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D3CC5030-046B-D650-42C9-590267562369}"/>
                  </a:ext>
                </a:extLst>
              </p:cNvPr>
              <p:cNvGrpSpPr/>
              <p:nvPr/>
            </p:nvGrpSpPr>
            <p:grpSpPr>
              <a:xfrm>
                <a:off x="3059629" y="1537262"/>
                <a:ext cx="738741" cy="413341"/>
                <a:chOff x="6547452" y="5004375"/>
                <a:chExt cx="738741" cy="413341"/>
              </a:xfrm>
            </p:grpSpPr>
            <p:sp>
              <p:nvSpPr>
                <p:cNvPr id="72" name="Flowchart: Delay 71">
                  <a:extLst>
                    <a:ext uri="{FF2B5EF4-FFF2-40B4-BE49-F238E27FC236}">
                      <a16:creationId xmlns:a16="http://schemas.microsoft.com/office/drawing/2014/main" id="{CDF4B240-ED0F-76DF-B979-FE22F867A79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530095D0-8CBE-E314-FCB4-1481BC9E90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1FEB82B2-25C6-4B38-672A-53E7E06ECB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EE30F72-107A-2D5A-9D0D-A2771D9E199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Oval 81">
            <a:extLst>
              <a:ext uri="{FF2B5EF4-FFF2-40B4-BE49-F238E27FC236}">
                <a16:creationId xmlns:a16="http://schemas.microsoft.com/office/drawing/2014/main" id="{D1A69F42-29CF-6AA6-D529-63DE97376B1D}"/>
              </a:ext>
            </a:extLst>
          </p:cNvPr>
          <p:cNvSpPr/>
          <p:nvPr/>
        </p:nvSpPr>
        <p:spPr>
          <a:xfrm>
            <a:off x="3105238" y="4850276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432FD05-55F5-C46A-8218-35F62DBD2BAB}"/>
              </a:ext>
            </a:extLst>
          </p:cNvPr>
          <p:cNvSpPr/>
          <p:nvPr/>
        </p:nvSpPr>
        <p:spPr>
          <a:xfrm>
            <a:off x="3554823" y="5087123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0EDED8F6-7BD3-CF78-B04F-9B68AC2CA7D7}"/>
              </a:ext>
            </a:extLst>
          </p:cNvPr>
          <p:cNvCxnSpPr>
            <a:cxnSpLocks/>
          </p:cNvCxnSpPr>
          <p:nvPr/>
        </p:nvCxnSpPr>
        <p:spPr>
          <a:xfrm flipV="1">
            <a:off x="3380286" y="2024207"/>
            <a:ext cx="0" cy="302246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EF848F4C-875D-1746-8569-9B5609F60A66}"/>
              </a:ext>
            </a:extLst>
          </p:cNvPr>
          <p:cNvCxnSpPr>
            <a:cxnSpLocks/>
          </p:cNvCxnSpPr>
          <p:nvPr/>
        </p:nvCxnSpPr>
        <p:spPr>
          <a:xfrm flipH="1" flipV="1">
            <a:off x="3376519" y="3804075"/>
            <a:ext cx="128016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DE9273CD-8020-1313-BE16-8C327AAD12AF}"/>
              </a:ext>
            </a:extLst>
          </p:cNvPr>
          <p:cNvCxnSpPr>
            <a:cxnSpLocks/>
          </p:cNvCxnSpPr>
          <p:nvPr/>
        </p:nvCxnSpPr>
        <p:spPr>
          <a:xfrm flipH="1" flipV="1">
            <a:off x="3368032" y="2040815"/>
            <a:ext cx="128016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2C779762-4FA4-FB93-AE58-341B837F6217}"/>
              </a:ext>
            </a:extLst>
          </p:cNvPr>
          <p:cNvCxnSpPr>
            <a:cxnSpLocks/>
          </p:cNvCxnSpPr>
          <p:nvPr/>
        </p:nvCxnSpPr>
        <p:spPr>
          <a:xfrm flipH="1">
            <a:off x="3592399" y="2133600"/>
            <a:ext cx="112710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val 166">
            <a:extLst>
              <a:ext uri="{FF2B5EF4-FFF2-40B4-BE49-F238E27FC236}">
                <a16:creationId xmlns:a16="http://schemas.microsoft.com/office/drawing/2014/main" id="{8FBBA5C2-A92D-A396-8B7F-352F34E573B7}"/>
              </a:ext>
            </a:extLst>
          </p:cNvPr>
          <p:cNvSpPr/>
          <p:nvPr/>
        </p:nvSpPr>
        <p:spPr>
          <a:xfrm>
            <a:off x="3551534" y="2966841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98DD39A5-D833-2E26-0CD2-72B37FED7493}"/>
              </a:ext>
            </a:extLst>
          </p:cNvPr>
          <p:cNvCxnSpPr>
            <a:cxnSpLocks/>
          </p:cNvCxnSpPr>
          <p:nvPr/>
        </p:nvCxnSpPr>
        <p:spPr>
          <a:xfrm flipH="1">
            <a:off x="3167010" y="3698931"/>
            <a:ext cx="158091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>
            <a:extLst>
              <a:ext uri="{FF2B5EF4-FFF2-40B4-BE49-F238E27FC236}">
                <a16:creationId xmlns:a16="http://schemas.microsoft.com/office/drawing/2014/main" id="{3F1E02DD-7600-A4F5-377D-B338C818E7A4}"/>
              </a:ext>
            </a:extLst>
          </p:cNvPr>
          <p:cNvSpPr/>
          <p:nvPr/>
        </p:nvSpPr>
        <p:spPr>
          <a:xfrm>
            <a:off x="3105238" y="3642033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3B5D2E0B-BDC2-87EB-B4DA-4C9D544D3CB9}"/>
              </a:ext>
            </a:extLst>
          </p:cNvPr>
          <p:cNvSpPr/>
          <p:nvPr/>
        </p:nvSpPr>
        <p:spPr>
          <a:xfrm>
            <a:off x="1149324" y="4871553"/>
            <a:ext cx="91440" cy="9144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3C00E894-1B86-A025-5ED7-93AB9B09A8DA}"/>
              </a:ext>
            </a:extLst>
          </p:cNvPr>
          <p:cNvCxnSpPr>
            <a:cxnSpLocks/>
          </p:cNvCxnSpPr>
          <p:nvPr/>
        </p:nvCxnSpPr>
        <p:spPr>
          <a:xfrm flipH="1">
            <a:off x="5269787" y="4999594"/>
            <a:ext cx="158668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5C8650ED-F78B-7A51-7176-81D4DC1799FF}"/>
              </a:ext>
            </a:extLst>
          </p:cNvPr>
          <p:cNvGrpSpPr/>
          <p:nvPr/>
        </p:nvGrpSpPr>
        <p:grpSpPr>
          <a:xfrm>
            <a:off x="7571899" y="3087506"/>
            <a:ext cx="933447" cy="593090"/>
            <a:chOff x="0" y="0"/>
            <a:chExt cx="1843689" cy="1003935"/>
          </a:xfrm>
        </p:grpSpPr>
        <p:sp>
          <p:nvSpPr>
            <p:cNvPr id="181" name="Arc 180">
              <a:extLst>
                <a:ext uri="{FF2B5EF4-FFF2-40B4-BE49-F238E27FC236}">
                  <a16:creationId xmlns:a16="http://schemas.microsoft.com/office/drawing/2014/main" id="{B23164B2-6DBC-A0AE-B5A4-5FB2AEDBE167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1A0F7F77-14EE-F0FC-F499-7E3150E616B8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0233EFF7-8FB7-C078-1DA8-854EDE0B8629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9E16D571-6561-BE22-AC2F-65D3C0BD9885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84A8BB73-7FA9-F731-28A3-536C0B6A7D64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0BD55E85-75E0-7C71-4150-427F6FC5FFA4}"/>
              </a:ext>
            </a:extLst>
          </p:cNvPr>
          <p:cNvCxnSpPr>
            <a:cxnSpLocks/>
          </p:cNvCxnSpPr>
          <p:nvPr/>
        </p:nvCxnSpPr>
        <p:spPr>
          <a:xfrm flipH="1">
            <a:off x="6527596" y="3343812"/>
            <a:ext cx="13108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D54E5272-411C-4B23-783D-34ACF75ABCEA}"/>
              </a:ext>
            </a:extLst>
          </p:cNvPr>
          <p:cNvCxnSpPr>
            <a:cxnSpLocks/>
          </p:cNvCxnSpPr>
          <p:nvPr/>
        </p:nvCxnSpPr>
        <p:spPr>
          <a:xfrm flipH="1">
            <a:off x="6856473" y="3562117"/>
            <a:ext cx="96326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99539918-436F-F594-381F-4CD9B2F607D5}"/>
              </a:ext>
            </a:extLst>
          </p:cNvPr>
          <p:cNvGrpSpPr/>
          <p:nvPr/>
        </p:nvGrpSpPr>
        <p:grpSpPr>
          <a:xfrm>
            <a:off x="5278873" y="1490706"/>
            <a:ext cx="1427022" cy="523220"/>
            <a:chOff x="2727572" y="2209800"/>
            <a:chExt cx="1427022" cy="523220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9C608DE9-117A-A741-5E9F-65490B95C7C9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  <a:endParaRPr lang="en-US" sz="2800" baseline="-25000" dirty="0"/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C899D3C7-2D82-31AF-5BE1-E435E6BBAB62}"/>
                </a:ext>
              </a:extLst>
            </p:cNvPr>
            <p:cNvCxnSpPr/>
            <p:nvPr/>
          </p:nvCxnSpPr>
          <p:spPr>
            <a:xfrm>
              <a:off x="2971800" y="2362200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721F6A9E-2F54-B41E-C80A-F9F3F6E488A1}"/>
              </a:ext>
            </a:extLst>
          </p:cNvPr>
          <p:cNvGrpSpPr/>
          <p:nvPr/>
        </p:nvGrpSpPr>
        <p:grpSpPr>
          <a:xfrm>
            <a:off x="5095220" y="2386003"/>
            <a:ext cx="1454467" cy="523220"/>
            <a:chOff x="2727572" y="2209800"/>
            <a:chExt cx="1427022" cy="523220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26C0B33E-3BE7-34F4-7B82-4D11DD986BD6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 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1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2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AE301D88-5941-6C2C-2C61-DF6E18F76214}"/>
                </a:ext>
              </a:extLst>
            </p:cNvPr>
            <p:cNvCxnSpPr/>
            <p:nvPr/>
          </p:nvCxnSpPr>
          <p:spPr>
            <a:xfrm>
              <a:off x="3307212" y="2363180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401D4731-D96D-D1F1-0486-774312D78D9C}"/>
              </a:ext>
            </a:extLst>
          </p:cNvPr>
          <p:cNvGrpSpPr/>
          <p:nvPr/>
        </p:nvGrpSpPr>
        <p:grpSpPr>
          <a:xfrm>
            <a:off x="5050780" y="3259451"/>
            <a:ext cx="1454467" cy="523220"/>
            <a:chOff x="2727572" y="2209800"/>
            <a:chExt cx="1427022" cy="523220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2480AEF9-A90A-885C-71D1-3D6843632948}"/>
                </a:ext>
              </a:extLst>
            </p:cNvPr>
            <p:cNvSpPr txBox="1"/>
            <p:nvPr/>
          </p:nvSpPr>
          <p:spPr>
            <a:xfrm>
              <a:off x="2727572" y="2209800"/>
              <a:ext cx="1427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 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B96E2EA6-441D-7C67-DF77-29886D541EA7}"/>
                </a:ext>
              </a:extLst>
            </p:cNvPr>
            <p:cNvCxnSpPr/>
            <p:nvPr/>
          </p:nvCxnSpPr>
          <p:spPr>
            <a:xfrm>
              <a:off x="3649835" y="2363180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TextBox 205">
            <a:extLst>
              <a:ext uri="{FF2B5EF4-FFF2-40B4-BE49-F238E27FC236}">
                <a16:creationId xmlns:a16="http://schemas.microsoft.com/office/drawing/2014/main" id="{50455F54-129F-E021-0021-7D73FD2B38FD}"/>
              </a:ext>
            </a:extLst>
          </p:cNvPr>
          <p:cNvSpPr txBox="1"/>
          <p:nvPr/>
        </p:nvSpPr>
        <p:spPr>
          <a:xfrm>
            <a:off x="5096649" y="4467799"/>
            <a:ext cx="145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x</a:t>
            </a:r>
            <a:r>
              <a:rPr lang="en-US" sz="2800" baseline="-25000" dirty="0"/>
              <a:t>1</a:t>
            </a:r>
            <a:r>
              <a:rPr lang="en-US" sz="2800" dirty="0"/>
              <a:t> x</a:t>
            </a:r>
            <a:r>
              <a:rPr lang="en-US" sz="2800" baseline="-25000" dirty="0"/>
              <a:t>2</a:t>
            </a:r>
            <a:r>
              <a:rPr lang="en-US" sz="2800" dirty="0"/>
              <a:t> x</a:t>
            </a:r>
            <a:r>
              <a:rPr lang="en-US" sz="2800" baseline="-25000" dirty="0"/>
              <a:t>3</a:t>
            </a:r>
          </a:p>
        </p:txBody>
      </p: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373EE8B3-E38C-28CC-61A5-1F820BBE90E8}"/>
              </a:ext>
            </a:extLst>
          </p:cNvPr>
          <p:cNvCxnSpPr>
            <a:cxnSpLocks/>
          </p:cNvCxnSpPr>
          <p:nvPr/>
        </p:nvCxnSpPr>
        <p:spPr>
          <a:xfrm flipV="1">
            <a:off x="6527596" y="2898028"/>
            <a:ext cx="0" cy="457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827BA616-50F5-48AD-A15C-2A30B25E2C17}"/>
              </a:ext>
            </a:extLst>
          </p:cNvPr>
          <p:cNvCxnSpPr>
            <a:cxnSpLocks/>
          </p:cNvCxnSpPr>
          <p:nvPr/>
        </p:nvCxnSpPr>
        <p:spPr>
          <a:xfrm flipV="1">
            <a:off x="6849799" y="3558329"/>
            <a:ext cx="0" cy="14412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Oval 215">
            <a:extLst>
              <a:ext uri="{FF2B5EF4-FFF2-40B4-BE49-F238E27FC236}">
                <a16:creationId xmlns:a16="http://schemas.microsoft.com/office/drawing/2014/main" id="{F132C48F-4D57-E259-22EC-C888585907A8}"/>
              </a:ext>
            </a:extLst>
          </p:cNvPr>
          <p:cNvSpPr/>
          <p:nvPr/>
        </p:nvSpPr>
        <p:spPr>
          <a:xfrm>
            <a:off x="3337307" y="4989950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F665D591-4FE9-22F1-AFF4-DCB6EFDA9D80}"/>
              </a:ext>
            </a:extLst>
          </p:cNvPr>
          <p:cNvCxnSpPr>
            <a:cxnSpLocks/>
            <a:endCxn id="185" idx="3"/>
          </p:cNvCxnSpPr>
          <p:nvPr/>
        </p:nvCxnSpPr>
        <p:spPr>
          <a:xfrm flipH="1">
            <a:off x="8501285" y="3371819"/>
            <a:ext cx="49031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4F3B9EF-9073-0919-DCB2-B3A078769F0A}"/>
              </a:ext>
            </a:extLst>
          </p:cNvPr>
          <p:cNvSpPr txBox="1"/>
          <p:nvPr/>
        </p:nvSpPr>
        <p:spPr>
          <a:xfrm>
            <a:off x="2875995" y="5674838"/>
            <a:ext cx="4300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BA32-172A-6A3B-F949-AA8323768EEE}"/>
              </a:ext>
            </a:extLst>
          </p:cNvPr>
          <p:cNvSpPr txBox="1"/>
          <p:nvPr/>
        </p:nvSpPr>
        <p:spPr>
          <a:xfrm>
            <a:off x="5195124" y="3661084"/>
            <a:ext cx="1032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x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 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8235DB-EBDC-E4D4-AE91-8C298609DB66}"/>
              </a:ext>
            </a:extLst>
          </p:cNvPr>
          <p:cNvCxnSpPr>
            <a:cxnSpLocks/>
          </p:cNvCxnSpPr>
          <p:nvPr/>
        </p:nvCxnSpPr>
        <p:spPr>
          <a:xfrm flipH="1">
            <a:off x="3595170" y="3014472"/>
            <a:ext cx="0" cy="212140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F7C7AC-69A1-3804-B366-C777C092D350}"/>
              </a:ext>
            </a:extLst>
          </p:cNvPr>
          <p:cNvCxnSpPr>
            <a:cxnSpLocks/>
          </p:cNvCxnSpPr>
          <p:nvPr/>
        </p:nvCxnSpPr>
        <p:spPr>
          <a:xfrm flipV="1">
            <a:off x="3372185" y="3816259"/>
            <a:ext cx="0" cy="12161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2B00C23-BB8F-8D87-D200-EC43CCD37F33}"/>
              </a:ext>
            </a:extLst>
          </p:cNvPr>
          <p:cNvSpPr txBox="1"/>
          <p:nvPr/>
        </p:nvSpPr>
        <p:spPr>
          <a:xfrm>
            <a:off x="5182632" y="2761455"/>
            <a:ext cx="145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  x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  <a:r>
              <a:rPr lang="en-US" sz="2800" dirty="0">
                <a:solidFill>
                  <a:srgbClr val="00B0F0"/>
                </a:solidFill>
              </a:rPr>
              <a:t> x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CE74154-7717-72F0-07DA-5E709FA4AB4F}"/>
              </a:ext>
            </a:extLst>
          </p:cNvPr>
          <p:cNvCxnSpPr>
            <a:cxnSpLocks/>
          </p:cNvCxnSpPr>
          <p:nvPr/>
        </p:nvCxnSpPr>
        <p:spPr>
          <a:xfrm flipH="1" flipV="1">
            <a:off x="683524" y="4913539"/>
            <a:ext cx="4067842" cy="96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ABD581D-7545-A855-6817-CF087F72CF09}"/>
              </a:ext>
            </a:extLst>
          </p:cNvPr>
          <p:cNvSpPr txBox="1"/>
          <p:nvPr/>
        </p:nvSpPr>
        <p:spPr>
          <a:xfrm>
            <a:off x="5432138" y="4896587"/>
            <a:ext cx="922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x</a:t>
            </a:r>
            <a:r>
              <a:rPr lang="en-US" sz="2800" baseline="-25000" dirty="0">
                <a:solidFill>
                  <a:srgbClr val="00B050"/>
                </a:solidFill>
              </a:rPr>
              <a:t>2</a:t>
            </a:r>
            <a:r>
              <a:rPr lang="en-US" sz="2800" dirty="0">
                <a:solidFill>
                  <a:srgbClr val="00B050"/>
                </a:solidFill>
              </a:rPr>
              <a:t> x</a:t>
            </a:r>
            <a:r>
              <a:rPr lang="en-US" sz="2800" baseline="-25000" dirty="0">
                <a:solidFill>
                  <a:srgbClr val="00B05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2829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19" grpId="0" animBg="1"/>
      <p:bldP spid="171" grpId="0" animBg="1"/>
      <p:bldP spid="206" grpId="0"/>
      <p:bldP spid="6" grpId="0"/>
      <p:bldP spid="11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2454-F9DB-4158-8526-22E979AD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83833-F6A4-4013-9173-72E2DECDC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example with a different truth table will illustrate some additional important points</a:t>
            </a:r>
          </a:p>
        </p:txBody>
      </p:sp>
    </p:spTree>
    <p:extLst>
      <p:ext uri="{BB962C8B-B14F-4D97-AF65-F5344CB8AC3E}">
        <p14:creationId xmlns:p14="http://schemas.microsoft.com/office/powerpoint/2010/main" val="2066117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Another 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665691"/>
              </p:ext>
            </p:extLst>
          </p:nvPr>
        </p:nvGraphicFramePr>
        <p:xfrm>
          <a:off x="2497835" y="2057400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127291" y="1921432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2178415" y="1640177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2004500" y="1965859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3346491" y="2026683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4195200" y="2026683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4981477" y="2026682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5782502" y="2031879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3541605" y="272513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3541605" y="33139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4351381" y="272513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6009634" y="269635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4390314" y="3329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5182547" y="27251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5223486" y="33290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6009634" y="33140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5057651" y="2683803"/>
            <a:ext cx="1556318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4247875" y="3348391"/>
            <a:ext cx="1407867" cy="67583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9B30F2-B974-493C-8635-B7275D753255}"/>
              </a:ext>
            </a:extLst>
          </p:cNvPr>
          <p:cNvSpPr txBox="1"/>
          <p:nvPr/>
        </p:nvSpPr>
        <p:spPr>
          <a:xfrm>
            <a:off x="5502525" y="3968362"/>
            <a:ext cx="6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BFD02F-FA5E-4A07-8013-36C230E09D68}"/>
              </a:ext>
            </a:extLst>
          </p:cNvPr>
          <p:cNvSpPr txBox="1"/>
          <p:nvPr/>
        </p:nvSpPr>
        <p:spPr>
          <a:xfrm>
            <a:off x="4503420" y="3885932"/>
            <a:ext cx="119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E9C3A1-848B-4C6E-93A5-7760F4F71A31}"/>
              </a:ext>
            </a:extLst>
          </p:cNvPr>
          <p:cNvGrpSpPr/>
          <p:nvPr/>
        </p:nvGrpSpPr>
        <p:grpSpPr>
          <a:xfrm>
            <a:off x="2543776" y="2683407"/>
            <a:ext cx="5035211" cy="701527"/>
            <a:chOff x="2543776" y="2683407"/>
            <a:chExt cx="5035211" cy="701527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273A07A3-AB8E-440F-BCE8-C8B3F9757A77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200000"/>
                <a:gd name="adj2" fmla="val 510812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C413C540-7F82-4C15-BB42-E290970465C5}"/>
                </a:ext>
              </a:extLst>
            </p:cNvPr>
            <p:cNvSpPr/>
            <p:nvPr/>
          </p:nvSpPr>
          <p:spPr>
            <a:xfrm flipH="1">
              <a:off x="5867427" y="2683407"/>
              <a:ext cx="1711560" cy="646331"/>
            </a:xfrm>
            <a:prstGeom prst="arc">
              <a:avLst>
                <a:gd name="adj1" fmla="val 16200000"/>
                <a:gd name="adj2" fmla="val 510812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54C3ED8-B51C-46CB-ABC4-43F64B1777A1}"/>
              </a:ext>
            </a:extLst>
          </p:cNvPr>
          <p:cNvGrpSpPr/>
          <p:nvPr/>
        </p:nvGrpSpPr>
        <p:grpSpPr>
          <a:xfrm>
            <a:off x="6965585" y="2634801"/>
            <a:ext cx="1127495" cy="646331"/>
            <a:chOff x="6965585" y="2634801"/>
            <a:chExt cx="1127495" cy="64633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636E353-462F-4D0E-A24C-BB94C201CC6F}"/>
                </a:ext>
              </a:extLst>
            </p:cNvPr>
            <p:cNvSpPr txBox="1"/>
            <p:nvPr/>
          </p:nvSpPr>
          <p:spPr>
            <a:xfrm>
              <a:off x="6965585" y="2634801"/>
              <a:ext cx="11274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2</a:t>
              </a:r>
              <a:r>
                <a:rPr lang="en-US" sz="3600" dirty="0">
                  <a:solidFill>
                    <a:srgbClr val="00B0F0"/>
                  </a:solidFill>
                </a:rPr>
                <a:t> 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3</a:t>
              </a:r>
              <a:r>
                <a:rPr lang="en-US" sz="3600" dirty="0">
                  <a:solidFill>
                    <a:srgbClr val="00B0F0"/>
                  </a:solidFill>
                </a:rPr>
                <a:t> </a:t>
              </a:r>
              <a:endParaRPr lang="en-US" sz="36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A26F616-1C56-4653-984B-75EBA41AAFAD}"/>
                </a:ext>
              </a:extLst>
            </p:cNvPr>
            <p:cNvCxnSpPr>
              <a:cxnSpLocks/>
            </p:cNvCxnSpPr>
            <p:nvPr/>
          </p:nvCxnSpPr>
          <p:spPr>
            <a:xfrm>
              <a:off x="7052310" y="28079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80EACA1-AEC4-4998-A1C6-E333533726A4}"/>
                </a:ext>
              </a:extLst>
            </p:cNvPr>
            <p:cNvCxnSpPr>
              <a:cxnSpLocks/>
            </p:cNvCxnSpPr>
            <p:nvPr/>
          </p:nvCxnSpPr>
          <p:spPr>
            <a:xfrm>
              <a:off x="7498080" y="282702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F16D5DD-2B4E-4051-872D-545F4546996F}"/>
              </a:ext>
            </a:extLst>
          </p:cNvPr>
          <p:cNvGrpSpPr/>
          <p:nvPr/>
        </p:nvGrpSpPr>
        <p:grpSpPr>
          <a:xfrm>
            <a:off x="2541243" y="5411226"/>
            <a:ext cx="4300605" cy="646331"/>
            <a:chOff x="2390073" y="4884480"/>
            <a:chExt cx="4300605" cy="6463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E88E0F0-4249-4A75-AA9E-5C0C29FD0FAE}"/>
                </a:ext>
              </a:extLst>
            </p:cNvPr>
            <p:cNvSpPr txBox="1"/>
            <p:nvPr/>
          </p:nvSpPr>
          <p:spPr>
            <a:xfrm>
              <a:off x="2390073" y="4884480"/>
              <a:ext cx="43006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 + x</a:t>
              </a:r>
              <a:r>
                <a:rPr lang="en-US" sz="3600" baseline="-25000" dirty="0"/>
                <a:t>2</a:t>
              </a:r>
              <a:r>
                <a:rPr lang="en-US" sz="3600" dirty="0"/>
                <a:t> x</a:t>
              </a:r>
              <a:r>
                <a:rPr lang="en-US" sz="3600" baseline="-25000" dirty="0"/>
                <a:t>3</a:t>
              </a:r>
              <a:r>
                <a:rPr lang="en-US" sz="3600" dirty="0"/>
                <a:t> + x</a:t>
              </a:r>
              <a:r>
                <a:rPr lang="en-US" sz="3600" baseline="-25000" dirty="0"/>
                <a:t>2</a:t>
              </a:r>
              <a:r>
                <a:rPr lang="en-US" sz="3600" dirty="0"/>
                <a:t> x</a:t>
              </a:r>
              <a:r>
                <a:rPr lang="en-US" sz="3600" baseline="-25000" dirty="0"/>
                <a:t>3</a:t>
              </a:r>
              <a:r>
                <a:rPr lang="en-US" sz="3600" dirty="0"/>
                <a:t> </a:t>
              </a:r>
              <a:endParaRPr lang="en-US" sz="3600" baseline="-25000" dirty="0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293977-0B5F-4F49-B473-EC5C188634B0}"/>
                </a:ext>
              </a:extLst>
            </p:cNvPr>
            <p:cNvCxnSpPr>
              <a:cxnSpLocks/>
            </p:cNvCxnSpPr>
            <p:nvPr/>
          </p:nvCxnSpPr>
          <p:spPr>
            <a:xfrm>
              <a:off x="5169785" y="5052060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0D5F4BA-F139-4A8E-A6B7-D7D41C756234}"/>
                </a:ext>
              </a:extLst>
            </p:cNvPr>
            <p:cNvCxnSpPr>
              <a:cxnSpLocks/>
            </p:cNvCxnSpPr>
            <p:nvPr/>
          </p:nvCxnSpPr>
          <p:spPr>
            <a:xfrm>
              <a:off x="5627370" y="5059680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3BCDAE33-8C30-4977-801E-D6556CAC4200}"/>
              </a:ext>
            </a:extLst>
          </p:cNvPr>
          <p:cNvSpPr txBox="1">
            <a:spLocks/>
          </p:cNvSpPr>
          <p:nvPr/>
        </p:nvSpPr>
        <p:spPr>
          <a:xfrm>
            <a:off x="6697966" y="1161085"/>
            <a:ext cx="2472689" cy="1920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You can loop from top to bottom or from side to side</a:t>
            </a:r>
          </a:p>
        </p:txBody>
      </p:sp>
    </p:spTree>
    <p:extLst>
      <p:ext uri="{BB962C8B-B14F-4D97-AF65-F5344CB8AC3E}">
        <p14:creationId xmlns:p14="http://schemas.microsoft.com/office/powerpoint/2010/main" val="158163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FBE0A-E3C5-429A-A231-2742DAE7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D7F1-3934-4AD8-A35F-9F5DF1935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A better gate minimization method.</a:t>
            </a:r>
          </a:p>
        </p:txBody>
      </p:sp>
    </p:spTree>
    <p:extLst>
      <p:ext uri="{BB962C8B-B14F-4D97-AF65-F5344CB8AC3E}">
        <p14:creationId xmlns:p14="http://schemas.microsoft.com/office/powerpoint/2010/main" val="1867871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64188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198695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3D767-BAFA-55BC-E92B-D5FC985E944E}"/>
              </a:ext>
            </a:extLst>
          </p:cNvPr>
          <p:cNvSpPr txBox="1">
            <a:spLocks/>
          </p:cNvSpPr>
          <p:nvPr/>
        </p:nvSpPr>
        <p:spPr>
          <a:xfrm>
            <a:off x="3100343" y="3634762"/>
            <a:ext cx="1161540" cy="13542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Notice the order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AEBE846-52A9-3C42-C0F4-5BF20EC2E98D}"/>
              </a:ext>
            </a:extLst>
          </p:cNvPr>
          <p:cNvCxnSpPr/>
          <p:nvPr/>
        </p:nvCxnSpPr>
        <p:spPr>
          <a:xfrm>
            <a:off x="3892639" y="4114800"/>
            <a:ext cx="381000" cy="0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5C53A88-9E32-0E8A-AE96-EDF6841B4164}"/>
              </a:ext>
            </a:extLst>
          </p:cNvPr>
          <p:cNvCxnSpPr/>
          <p:nvPr/>
        </p:nvCxnSpPr>
        <p:spPr>
          <a:xfrm>
            <a:off x="3887178" y="4495800"/>
            <a:ext cx="381000" cy="0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E3068E6-0D16-6D97-599D-826BCE2F5257}"/>
              </a:ext>
            </a:extLst>
          </p:cNvPr>
          <p:cNvSpPr/>
          <p:nvPr/>
        </p:nvSpPr>
        <p:spPr>
          <a:xfrm>
            <a:off x="488692" y="1447800"/>
            <a:ext cx="882908" cy="1295400"/>
          </a:xfrm>
          <a:prstGeom prst="rect">
            <a:avLst/>
          </a:prstGeom>
          <a:solidFill>
            <a:srgbClr val="FFFF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61BC85A6-4512-8782-9382-DEE10C10F392}"/>
              </a:ext>
            </a:extLst>
          </p:cNvPr>
          <p:cNvSpPr/>
          <p:nvPr/>
        </p:nvSpPr>
        <p:spPr>
          <a:xfrm>
            <a:off x="5434145" y="1707330"/>
            <a:ext cx="276373" cy="457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AA83FC-94EF-BF82-9292-E485A39B4212}"/>
              </a:ext>
            </a:extLst>
          </p:cNvPr>
          <p:cNvSpPr/>
          <p:nvPr/>
        </p:nvSpPr>
        <p:spPr>
          <a:xfrm>
            <a:off x="471449" y="2803330"/>
            <a:ext cx="845083" cy="1295400"/>
          </a:xfrm>
          <a:prstGeom prst="rect">
            <a:avLst/>
          </a:prstGeom>
          <a:solidFill>
            <a:srgbClr val="00B05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D6751B6C-656D-EE7A-DAD7-939B07C019E6}"/>
              </a:ext>
            </a:extLst>
          </p:cNvPr>
          <p:cNvSpPr/>
          <p:nvPr/>
        </p:nvSpPr>
        <p:spPr>
          <a:xfrm>
            <a:off x="6287336" y="1737387"/>
            <a:ext cx="276373" cy="4572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6B061F-FED8-359F-FE91-EDC1517DA52B}"/>
              </a:ext>
            </a:extLst>
          </p:cNvPr>
          <p:cNvSpPr/>
          <p:nvPr/>
        </p:nvSpPr>
        <p:spPr>
          <a:xfrm>
            <a:off x="480588" y="4121607"/>
            <a:ext cx="845083" cy="1295400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2AF01B82-34FC-7E65-A0DE-0E4949F22CC1}"/>
              </a:ext>
            </a:extLst>
          </p:cNvPr>
          <p:cNvSpPr/>
          <p:nvPr/>
        </p:nvSpPr>
        <p:spPr>
          <a:xfrm>
            <a:off x="7896467" y="1772623"/>
            <a:ext cx="276373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1E14448-2A13-6426-57EC-D33F7DB43E2B}"/>
              </a:ext>
            </a:extLst>
          </p:cNvPr>
          <p:cNvSpPr/>
          <p:nvPr/>
        </p:nvSpPr>
        <p:spPr>
          <a:xfrm>
            <a:off x="498517" y="5439884"/>
            <a:ext cx="845083" cy="1295400"/>
          </a:xfrm>
          <a:prstGeom prst="rect">
            <a:avLst/>
          </a:prstGeom>
          <a:solidFill>
            <a:srgbClr val="7030A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0308F764-DB31-74AA-99A5-4CE6733AAA39}"/>
              </a:ext>
            </a:extLst>
          </p:cNvPr>
          <p:cNvSpPr/>
          <p:nvPr/>
        </p:nvSpPr>
        <p:spPr>
          <a:xfrm>
            <a:off x="7123142" y="1737387"/>
            <a:ext cx="276373" cy="457200"/>
          </a:xfrm>
          <a:prstGeom prst="downArrow">
            <a:avLst/>
          </a:prstGeom>
          <a:solidFill>
            <a:srgbClr val="D51BD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9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8" grpId="0" animBg="1"/>
      <p:bldP spid="9" grpId="0" animBg="1"/>
      <p:bldP spid="10" grpId="0" animBg="1"/>
      <p:bldP spid="29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90E1F9A-6766-49AD-9EA7-B7D5C8F98B56}"/>
              </a:ext>
            </a:extLst>
          </p:cNvPr>
          <p:cNvSpPr/>
          <p:nvPr/>
        </p:nvSpPr>
        <p:spPr>
          <a:xfrm>
            <a:off x="6088611" y="3630283"/>
            <a:ext cx="1556318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5B50827-6822-420C-890E-2A49582D6A10}"/>
              </a:ext>
            </a:extLst>
          </p:cNvPr>
          <p:cNvSpPr txBox="1"/>
          <p:nvPr/>
        </p:nvSpPr>
        <p:spPr>
          <a:xfrm>
            <a:off x="6384577" y="5709726"/>
            <a:ext cx="964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F507D5C-AE9A-4F29-826E-AA5C98EB9938}"/>
              </a:ext>
            </a:extLst>
          </p:cNvPr>
          <p:cNvSpPr/>
          <p:nvPr/>
        </p:nvSpPr>
        <p:spPr>
          <a:xfrm>
            <a:off x="6923635" y="3019555"/>
            <a:ext cx="1556318" cy="13131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294232" y="1655937"/>
            <a:ext cx="964386" cy="646331"/>
            <a:chOff x="7373319" y="1423438"/>
            <a:chExt cx="964386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7373319" y="1423438"/>
              <a:ext cx="9643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1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802880" y="1600200"/>
              <a:ext cx="27432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1A5C0B7-1B43-4039-81F1-C1F374F7C888}"/>
              </a:ext>
            </a:extLst>
          </p:cNvPr>
          <p:cNvGrpSpPr/>
          <p:nvPr/>
        </p:nvGrpSpPr>
        <p:grpSpPr>
          <a:xfrm>
            <a:off x="4345265" y="2419703"/>
            <a:ext cx="4956058" cy="3729464"/>
            <a:chOff x="4345265" y="2419703"/>
            <a:chExt cx="4956058" cy="372946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FB18572-FEAF-406E-95F1-558DC9AED156}"/>
                </a:ext>
              </a:extLst>
            </p:cNvPr>
            <p:cNvGrpSpPr/>
            <p:nvPr/>
          </p:nvGrpSpPr>
          <p:grpSpPr>
            <a:xfrm>
              <a:off x="4345265" y="2419703"/>
              <a:ext cx="4956058" cy="1259437"/>
              <a:chOff x="2543776" y="2702306"/>
              <a:chExt cx="5040218" cy="682628"/>
            </a:xfrm>
          </p:grpSpPr>
          <p:sp>
            <p:nvSpPr>
              <p:cNvPr id="43" name="Arc 42">
                <a:extLst>
                  <a:ext uri="{FF2B5EF4-FFF2-40B4-BE49-F238E27FC236}">
                    <a16:creationId xmlns:a16="http://schemas.microsoft.com/office/drawing/2014/main" id="{BA83130A-FC12-42BB-9EC8-B14FF0222A45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21276258"/>
                  <a:gd name="adj2" fmla="val 5108129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Arc 43">
                <a:extLst>
                  <a:ext uri="{FF2B5EF4-FFF2-40B4-BE49-F238E27FC236}">
                    <a16:creationId xmlns:a16="http://schemas.microsoft.com/office/drawing/2014/main" id="{45486CD2-8E62-482C-949A-C04CD503DDCF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21246910"/>
                  <a:gd name="adj2" fmla="val 6137847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120944BA-D584-4C0A-950B-8DD7E6DBBDD2}"/>
                </a:ext>
              </a:extLst>
            </p:cNvPr>
            <p:cNvGrpSpPr/>
            <p:nvPr/>
          </p:nvGrpSpPr>
          <p:grpSpPr>
            <a:xfrm>
              <a:off x="4345265" y="4889730"/>
              <a:ext cx="4956058" cy="1259437"/>
              <a:chOff x="2543776" y="2702306"/>
              <a:chExt cx="5040218" cy="682628"/>
            </a:xfrm>
          </p:grpSpPr>
          <p:sp>
            <p:nvSpPr>
              <p:cNvPr id="46" name="Arc 45">
                <a:extLst>
                  <a:ext uri="{FF2B5EF4-FFF2-40B4-BE49-F238E27FC236}">
                    <a16:creationId xmlns:a16="http://schemas.microsoft.com/office/drawing/2014/main" id="{BCDCB7C3-A24D-4C76-A89F-2140E76ADF61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16983343"/>
                  <a:gd name="adj2" fmla="val 905411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Arc 46">
                <a:extLst>
                  <a:ext uri="{FF2B5EF4-FFF2-40B4-BE49-F238E27FC236}">
                    <a16:creationId xmlns:a16="http://schemas.microsoft.com/office/drawing/2014/main" id="{FE9D81F6-1FAB-40EA-86C3-FCC1AD7F6FB1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15967844"/>
                  <a:gd name="adj2" fmla="val 1074902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4740264" y="5759034"/>
            <a:ext cx="964386" cy="646331"/>
            <a:chOff x="4740264" y="5759034"/>
            <a:chExt cx="964386" cy="64633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08FD0FA-ACA8-4878-85DA-E2B84BC66194}"/>
                </a:ext>
              </a:extLst>
            </p:cNvPr>
            <p:cNvGrpSpPr/>
            <p:nvPr/>
          </p:nvGrpSpPr>
          <p:grpSpPr>
            <a:xfrm>
              <a:off x="4740264" y="5759034"/>
              <a:ext cx="964386" cy="646331"/>
              <a:chOff x="7373319" y="1423438"/>
              <a:chExt cx="964386" cy="646331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70637D4-F01F-46A6-9CFB-727DDE747BC3}"/>
                  </a:ext>
                </a:extLst>
              </p:cNvPr>
              <p:cNvSpPr txBox="1"/>
              <p:nvPr/>
            </p:nvSpPr>
            <p:spPr>
              <a:xfrm>
                <a:off x="7373319" y="1423438"/>
                <a:ext cx="9643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F72AE82-907A-4809-B283-B8E8508F2F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02880" y="1600200"/>
                <a:ext cx="274320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4789170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3156682" y="1124527"/>
            <a:ext cx="4300605" cy="646331"/>
            <a:chOff x="3415201" y="1112925"/>
            <a:chExt cx="4300605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415201" y="1112925"/>
              <a:ext cx="4300605" cy="646331"/>
              <a:chOff x="2390073" y="4884480"/>
              <a:chExt cx="4300605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390073" y="4884480"/>
                <a:ext cx="430060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1</a:t>
                </a:r>
                <a:r>
                  <a:rPr lang="en-US" sz="3600" dirty="0">
                    <a:solidFill>
                      <a:srgbClr val="00B05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 </a:t>
                </a:r>
                <a:r>
                  <a:rPr lang="en-US" sz="3600" dirty="0"/>
                  <a:t>+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4</a:t>
                </a:r>
                <a:r>
                  <a:rPr lang="en-US" sz="3600" dirty="0">
                    <a:solidFill>
                      <a:srgbClr val="FF0000"/>
                    </a:solidFill>
                  </a:rPr>
                  <a:t> </a:t>
                </a:r>
                <a:r>
                  <a:rPr lang="en-US" sz="3600" dirty="0"/>
                  <a:t>+ </a:t>
                </a:r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</a:t>
                </a:r>
                <a:r>
                  <a:rPr lang="en-US" sz="3600" dirty="0">
                    <a:solidFill>
                      <a:srgbClr val="00B0F0"/>
                    </a:solidFill>
                  </a:rPr>
                  <a:t> </a:t>
                </a:r>
                <a:endParaRPr lang="en-US" sz="3600" baseline="-25000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7355" y="5048250"/>
                <a:ext cx="274320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1216EF4-2CFD-4B8F-A121-B20D59A791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27370" y="5059680"/>
                <a:ext cx="274320" cy="0"/>
              </a:xfrm>
              <a:prstGeom prst="line">
                <a:avLst/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7098999" y="1299555"/>
              <a:ext cx="27432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053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12F0-8F53-42A6-91A2-DE1DB141A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51C9-C0B7-48BF-9245-A8B5687D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used the Karnaugh map to determine the least cost SOP implementations</a:t>
            </a:r>
          </a:p>
          <a:p>
            <a:r>
              <a:rPr lang="en-US" dirty="0"/>
              <a:t>The Karnaugh map can also be used to determine the least cost POS implementations</a:t>
            </a:r>
          </a:p>
          <a:p>
            <a:r>
              <a:rPr lang="en-US" dirty="0"/>
              <a:t>This is done by grouping the zeros instead of the 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22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062769"/>
              </p:ext>
            </p:extLst>
          </p:nvPr>
        </p:nvGraphicFramePr>
        <p:xfrm>
          <a:off x="232886" y="105296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961025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6376459" y="5662759"/>
            <a:ext cx="1249839" cy="646331"/>
            <a:chOff x="4740263" y="5759034"/>
            <a:chExt cx="1249839" cy="64633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70637D4-F01F-46A6-9CFB-727DDE747BC3}"/>
                </a:ext>
              </a:extLst>
            </p:cNvPr>
            <p:cNvSpPr txBox="1"/>
            <p:nvPr/>
          </p:nvSpPr>
          <p:spPr>
            <a:xfrm>
              <a:off x="4740263" y="5759034"/>
              <a:ext cx="12498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2</a:t>
              </a:r>
              <a:r>
                <a:rPr lang="en-US" sz="3600" dirty="0">
                  <a:solidFill>
                    <a:srgbClr val="00B0F0"/>
                  </a:solidFill>
                </a:rPr>
                <a:t>+x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4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4789170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243513" y="3655583"/>
            <a:ext cx="838164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93C9932-8CC6-403B-AC57-8C8AEEC70AF4}"/>
              </a:ext>
            </a:extLst>
          </p:cNvPr>
          <p:cNvGrpSpPr/>
          <p:nvPr/>
        </p:nvGrpSpPr>
        <p:grpSpPr>
          <a:xfrm>
            <a:off x="6019765" y="2465461"/>
            <a:ext cx="1707456" cy="3554339"/>
            <a:chOff x="2576076" y="2726498"/>
            <a:chExt cx="1736451" cy="1926489"/>
          </a:xfrm>
        </p:grpSpPr>
        <p:sp>
          <p:nvSpPr>
            <p:cNvPr id="60" name="Arc 59">
              <a:extLst>
                <a:ext uri="{FF2B5EF4-FFF2-40B4-BE49-F238E27FC236}">
                  <a16:creationId xmlns:a16="http://schemas.microsoft.com/office/drawing/2014/main" id="{625F25CF-EF9C-4753-9626-FED44BA5848E}"/>
                </a:ext>
              </a:extLst>
            </p:cNvPr>
            <p:cNvSpPr/>
            <p:nvPr/>
          </p:nvSpPr>
          <p:spPr>
            <a:xfrm>
              <a:off x="2576076" y="2726498"/>
              <a:ext cx="1711560" cy="646331"/>
            </a:xfrm>
            <a:prstGeom prst="arc">
              <a:avLst>
                <a:gd name="adj1" fmla="val 21276258"/>
                <a:gd name="adj2" fmla="val 10796057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249D2BF7-ACAB-4B47-98A2-6FD76904161A}"/>
                </a:ext>
              </a:extLst>
            </p:cNvPr>
            <p:cNvSpPr/>
            <p:nvPr/>
          </p:nvSpPr>
          <p:spPr>
            <a:xfrm flipH="1">
              <a:off x="2600967" y="4082670"/>
              <a:ext cx="1711560" cy="570317"/>
            </a:xfrm>
            <a:prstGeom prst="arc">
              <a:avLst>
                <a:gd name="adj1" fmla="val 10486868"/>
                <a:gd name="adj2" fmla="val 30864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4731529" y="4340228"/>
            <a:ext cx="4341984" cy="553988"/>
            <a:chOff x="1061187" y="3660041"/>
            <a:chExt cx="4415717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184694" y="3665728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061187" y="3660041"/>
              <a:ext cx="1239904" cy="300267"/>
            </a:xfrm>
            <a:prstGeom prst="arc">
              <a:avLst>
                <a:gd name="adj1" fmla="val 4682373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5444801-390E-4FE4-98F5-3122B0173E20}"/>
              </a:ext>
            </a:extLst>
          </p:cNvPr>
          <p:cNvGrpSpPr/>
          <p:nvPr/>
        </p:nvGrpSpPr>
        <p:grpSpPr>
          <a:xfrm>
            <a:off x="3203678" y="5529514"/>
            <a:ext cx="1933427" cy="646331"/>
            <a:chOff x="3505200" y="6019800"/>
            <a:chExt cx="1933427" cy="64633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5C98F9F-2C7E-44FD-933C-D26457B2D1EB}"/>
                </a:ext>
              </a:extLst>
            </p:cNvPr>
            <p:cNvGrpSpPr/>
            <p:nvPr/>
          </p:nvGrpSpPr>
          <p:grpSpPr>
            <a:xfrm>
              <a:off x="3505200" y="6019800"/>
              <a:ext cx="1933427" cy="646331"/>
              <a:chOff x="6792912" y="1423438"/>
              <a:chExt cx="2133600" cy="646331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C1FEDCC-F703-4A1A-B8B3-2EC7BDA1D9BE}"/>
                  </a:ext>
                </a:extLst>
              </p:cNvPr>
              <p:cNvSpPr txBox="1"/>
              <p:nvPr/>
            </p:nvSpPr>
            <p:spPr>
              <a:xfrm>
                <a:off x="6792912" y="1423438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2</a:t>
                </a:r>
                <a:r>
                  <a:rPr lang="en-US" sz="3600" dirty="0">
                    <a:solidFill>
                      <a:srgbClr val="00B050"/>
                    </a:solidFill>
                  </a:rPr>
                  <a:t>+x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+x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4</a:t>
                </a:r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1E590AA-F552-4182-83C5-754F200BA2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83929" y="1575838"/>
                <a:ext cx="274319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21F715A-B495-4734-84FB-1C29A382745A}"/>
                </a:ext>
              </a:extLst>
            </p:cNvPr>
            <p:cNvCxnSpPr>
              <a:cxnSpLocks/>
            </p:cNvCxnSpPr>
            <p:nvPr/>
          </p:nvCxnSpPr>
          <p:spPr>
            <a:xfrm>
              <a:off x="4747260" y="6160770"/>
              <a:ext cx="27432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1D248A3-877A-4914-996E-F1EAC55F6F17}"/>
              </a:ext>
            </a:extLst>
          </p:cNvPr>
          <p:cNvGrpSpPr/>
          <p:nvPr/>
        </p:nvGrpSpPr>
        <p:grpSpPr>
          <a:xfrm>
            <a:off x="2721656" y="3638146"/>
            <a:ext cx="1933427" cy="646331"/>
            <a:chOff x="3505200" y="6019800"/>
            <a:chExt cx="1933427" cy="64633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870E69A-C0A5-43F7-8779-0E917007E927}"/>
                </a:ext>
              </a:extLst>
            </p:cNvPr>
            <p:cNvSpPr txBox="1"/>
            <p:nvPr/>
          </p:nvSpPr>
          <p:spPr>
            <a:xfrm>
              <a:off x="3505200" y="6019800"/>
              <a:ext cx="19334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1</a:t>
              </a:r>
              <a:r>
                <a:rPr lang="en-US" sz="3600" dirty="0">
                  <a:solidFill>
                    <a:srgbClr val="FF0000"/>
                  </a:solidFill>
                </a:rPr>
                <a:t>+x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</a:t>
              </a:r>
              <a:r>
                <a:rPr lang="en-US" sz="3600" dirty="0">
                  <a:solidFill>
                    <a:srgbClr val="FF0000"/>
                  </a:solidFill>
                </a:rPr>
                <a:t>+x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4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7FD3617-F383-4EB6-9EE1-A595E7344DA3}"/>
                </a:ext>
              </a:extLst>
            </p:cNvPr>
            <p:cNvCxnSpPr>
              <a:cxnSpLocks/>
            </p:cNvCxnSpPr>
            <p:nvPr/>
          </p:nvCxnSpPr>
          <p:spPr>
            <a:xfrm>
              <a:off x="4747260" y="6160770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3237835" y="1171377"/>
            <a:ext cx="5916831" cy="646331"/>
            <a:chOff x="3156682" y="1124527"/>
            <a:chExt cx="5916831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156682" y="1124527"/>
              <a:ext cx="5916831" cy="646331"/>
              <a:chOff x="3415201" y="1112925"/>
              <a:chExt cx="5916831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415201" y="1112925"/>
                <a:ext cx="5916831" cy="646331"/>
                <a:chOff x="2390073" y="4884480"/>
                <a:chExt cx="5916831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390073" y="4884480"/>
                  <a:ext cx="591683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4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4267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01216EF4-2CFD-4B8F-A121-B20D59A791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17646" y="5018804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6421" y="124724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8200545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A2A2BA6-F8A7-D2D3-E55A-F78A4DED683E}"/>
              </a:ext>
            </a:extLst>
          </p:cNvPr>
          <p:cNvGrpSpPr/>
          <p:nvPr/>
        </p:nvGrpSpPr>
        <p:grpSpPr>
          <a:xfrm>
            <a:off x="2900861" y="2923190"/>
            <a:ext cx="1260743" cy="646331"/>
            <a:chOff x="2900861" y="2923190"/>
            <a:chExt cx="1260743" cy="64633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8F0433D-C256-518E-40A1-833448AD2423}"/>
                </a:ext>
              </a:extLst>
            </p:cNvPr>
            <p:cNvGrpSpPr/>
            <p:nvPr/>
          </p:nvGrpSpPr>
          <p:grpSpPr>
            <a:xfrm>
              <a:off x="2900861" y="2923190"/>
              <a:ext cx="1260743" cy="646331"/>
              <a:chOff x="3505200" y="6019800"/>
              <a:chExt cx="1260743" cy="646331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3BDFA8A-06E1-5059-AC23-15D77C2FB5E2}"/>
                  </a:ext>
                </a:extLst>
              </p:cNvPr>
              <p:cNvSpPr txBox="1"/>
              <p:nvPr/>
            </p:nvSpPr>
            <p:spPr>
              <a:xfrm>
                <a:off x="3505200" y="6019800"/>
                <a:ext cx="126074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66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6600"/>
                    </a:solidFill>
                  </a:rPr>
                  <a:t>1</a:t>
                </a:r>
                <a:r>
                  <a:rPr lang="en-US" sz="3600" dirty="0">
                    <a:solidFill>
                      <a:srgbClr val="FF66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6600"/>
                    </a:solidFill>
                  </a:rPr>
                  <a:t>2</a:t>
                </a:r>
                <a:r>
                  <a:rPr lang="en-US" sz="3600" dirty="0">
                    <a:solidFill>
                      <a:srgbClr val="FF66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6600"/>
                    </a:solidFill>
                  </a:rPr>
                  <a:t>4</a:t>
                </a: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7D8DF98-C2AA-4375-124C-05073955F5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66219" y="6194709"/>
                <a:ext cx="274320" cy="0"/>
              </a:xfrm>
              <a:prstGeom prst="line">
                <a:avLst/>
              </a:prstGeom>
              <a:ln w="28575">
                <a:solidFill>
                  <a:srgbClr val="FF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30E69DF-D51A-BFCC-7458-498A01535CDA}"/>
                </a:ext>
              </a:extLst>
            </p:cNvPr>
            <p:cNvCxnSpPr>
              <a:cxnSpLocks/>
            </p:cNvCxnSpPr>
            <p:nvPr/>
          </p:nvCxnSpPr>
          <p:spPr>
            <a:xfrm>
              <a:off x="3346937" y="3115205"/>
              <a:ext cx="274320" cy="0"/>
            </a:xfrm>
            <a:prstGeom prst="line">
              <a:avLst/>
            </a:prstGeom>
            <a:ln w="285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566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953538"/>
          </a:xfrm>
        </p:spPr>
        <p:txBody>
          <a:bodyPr>
            <a:noAutofit/>
          </a:bodyPr>
          <a:lstStyle/>
          <a:p>
            <a:r>
              <a:rPr lang="en-US" sz="3600" dirty="0"/>
              <a:t>Implementing the Circuit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 rot="16200000">
            <a:off x="2508325" y="4244031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287790" y="583985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7552739" y="2829136"/>
            <a:ext cx="1053393" cy="413341"/>
            <a:chOff x="3293977" y="1537262"/>
            <a:chExt cx="1053393" cy="413341"/>
          </a:xfrm>
        </p:grpSpPr>
        <p:sp>
          <p:nvSpPr>
            <p:cNvPr id="85" name="Flowchart: Delay 84">
              <a:extLst>
                <a:ext uri="{FF2B5EF4-FFF2-40B4-BE49-F238E27FC236}">
                  <a16:creationId xmlns:a16="http://schemas.microsoft.com/office/drawing/2014/main" id="{DAFCCC9E-6CB4-46CF-A35C-9FD250EC98D8}"/>
                </a:ext>
              </a:extLst>
            </p:cNvPr>
            <p:cNvSpPr/>
            <p:nvPr/>
          </p:nvSpPr>
          <p:spPr>
            <a:xfrm>
              <a:off x="3293977" y="1537262"/>
              <a:ext cx="504393" cy="413341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549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8271142" y="2623300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 flipV="1">
            <a:off x="1452044" y="1997831"/>
            <a:ext cx="3566160" cy="0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452045" y="4710214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</p:cNvCxnSpPr>
          <p:nvPr/>
        </p:nvCxnSpPr>
        <p:spPr>
          <a:xfrm flipH="1">
            <a:off x="763055" y="5104155"/>
            <a:ext cx="14173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810964" y="4767130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2814219" y="2985479"/>
            <a:ext cx="0" cy="118872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4317BEC-0749-4DC5-A582-6DC7FE321293}"/>
              </a:ext>
            </a:extLst>
          </p:cNvPr>
          <p:cNvCxnSpPr>
            <a:cxnSpLocks/>
          </p:cNvCxnSpPr>
          <p:nvPr/>
        </p:nvCxnSpPr>
        <p:spPr>
          <a:xfrm flipV="1">
            <a:off x="3742253" y="2265159"/>
            <a:ext cx="0" cy="294305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2765243" y="5178293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398816" y="4946230"/>
            <a:ext cx="91440" cy="91440"/>
          </a:xfrm>
          <a:prstGeom prst="ellipse">
            <a:avLst/>
          </a:prstGeom>
          <a:ln>
            <a:solidFill>
              <a:srgbClr val="007F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381000" y="5347156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736028" y="5035500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386437" y="482786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</p:cNvCxnSpPr>
          <p:nvPr/>
        </p:nvCxnSpPr>
        <p:spPr>
          <a:xfrm flipH="1">
            <a:off x="4214294" y="3097805"/>
            <a:ext cx="76409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85835D3-882B-4916-B603-E31793E1753E}"/>
              </a:ext>
            </a:extLst>
          </p:cNvPr>
          <p:cNvCxnSpPr>
            <a:cxnSpLocks/>
          </p:cNvCxnSpPr>
          <p:nvPr/>
        </p:nvCxnSpPr>
        <p:spPr>
          <a:xfrm flipH="1">
            <a:off x="3725109" y="2265159"/>
            <a:ext cx="128246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>
            <a:off x="2810963" y="2998414"/>
            <a:ext cx="220913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>
            <a:off x="2180922" y="2118779"/>
            <a:ext cx="2834640" cy="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978278" y="5208214"/>
            <a:ext cx="277977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 flipV="1">
            <a:off x="978278" y="4997330"/>
            <a:ext cx="32644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V="1">
            <a:off x="4230859" y="3080521"/>
            <a:ext cx="0" cy="190824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 flipH="1">
            <a:off x="1461070" y="1999083"/>
            <a:ext cx="0" cy="2162877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>
            <a:off x="2180923" y="2118779"/>
            <a:ext cx="0" cy="1995380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1031990" y="3242477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936942" y="3634497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531449" y="3014874"/>
            <a:ext cx="202129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832351" y="3134074"/>
            <a:ext cx="536" cy="6400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563655" y="3773620"/>
            <a:ext cx="1280160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832887" y="3134073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563655" y="2121372"/>
            <a:ext cx="1268696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832887" y="2919672"/>
            <a:ext cx="7315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832351" y="2121372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2166998" y="4713224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43D46807-319E-498C-A233-697C376C31F1}"/>
              </a:ext>
            </a:extLst>
          </p:cNvPr>
          <p:cNvGrpSpPr/>
          <p:nvPr/>
        </p:nvGrpSpPr>
        <p:grpSpPr>
          <a:xfrm rot="16200000">
            <a:off x="1149407" y="4187115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FC6D3C02-B13E-4C57-AFB2-C1907AC5B528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5EE201A-7CEB-4693-ACA2-E33768F8E94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F60C78E-1E25-405A-8E46-7A50C432A3AB}"/>
              </a:ext>
            </a:extLst>
          </p:cNvPr>
          <p:cNvGrpSpPr/>
          <p:nvPr/>
        </p:nvGrpSpPr>
        <p:grpSpPr>
          <a:xfrm rot="16200000">
            <a:off x="1864360" y="4190125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5F8C8456-0529-4C12-B4AC-4DB7B3548E9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67D03335-B2F3-48B4-B082-9AFAB0E42FDE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4548D023-4E07-400F-B4FE-AFA909838EF8}"/>
              </a:ext>
            </a:extLst>
          </p:cNvPr>
          <p:cNvSpPr/>
          <p:nvPr/>
        </p:nvSpPr>
        <p:spPr>
          <a:xfrm>
            <a:off x="3687625" y="374001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D86749E-1B39-45C8-93B1-CA29C1057971}"/>
              </a:ext>
            </a:extLst>
          </p:cNvPr>
          <p:cNvGrpSpPr/>
          <p:nvPr/>
        </p:nvGrpSpPr>
        <p:grpSpPr>
          <a:xfrm>
            <a:off x="2268330" y="366226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929D692-AF79-40CC-9CB0-EC13ACA05B49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20926E65-370E-46D9-87CA-3F7945106F9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A474AF58-9A3A-D80D-C53D-691B661D6F26}"/>
              </a:ext>
            </a:extLst>
          </p:cNvPr>
          <p:cNvGrpSpPr/>
          <p:nvPr/>
        </p:nvGrpSpPr>
        <p:grpSpPr>
          <a:xfrm>
            <a:off x="5497855" y="1485913"/>
            <a:ext cx="2036969" cy="523220"/>
            <a:chOff x="3415202" y="1112925"/>
            <a:chExt cx="2099283" cy="52322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1B49C4D-C9B2-A482-D097-6123DF26D7C1}"/>
                </a:ext>
              </a:extLst>
            </p:cNvPr>
            <p:cNvGrpSpPr/>
            <p:nvPr/>
          </p:nvGrpSpPr>
          <p:grpSpPr>
            <a:xfrm>
              <a:off x="3415202" y="1112925"/>
              <a:ext cx="2099283" cy="523220"/>
              <a:chOff x="2390074" y="4884480"/>
              <a:chExt cx="2099283" cy="52322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7B30D2-137F-237F-72CD-08E97669906E}"/>
                  </a:ext>
                </a:extLst>
              </p:cNvPr>
              <p:cNvSpPr txBox="1"/>
              <p:nvPr/>
            </p:nvSpPr>
            <p:spPr>
              <a:xfrm>
                <a:off x="2390074" y="4884480"/>
                <a:ext cx="20992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B050"/>
                    </a:solidFill>
                  </a:rPr>
                  <a:t>x</a:t>
                </a:r>
                <a:r>
                  <a:rPr lang="en-US" sz="2800" baseline="-25000" dirty="0">
                    <a:solidFill>
                      <a:srgbClr val="00B050"/>
                    </a:solidFill>
                  </a:rPr>
                  <a:t>2</a:t>
                </a:r>
                <a:r>
                  <a:rPr lang="en-US" sz="2800" dirty="0">
                    <a:solidFill>
                      <a:srgbClr val="00B050"/>
                    </a:solidFill>
                  </a:rPr>
                  <a:t>+x</a:t>
                </a:r>
                <a:r>
                  <a:rPr lang="en-US" sz="28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2800" dirty="0">
                    <a:solidFill>
                      <a:srgbClr val="00B050"/>
                    </a:solidFill>
                  </a:rPr>
                  <a:t>+x</a:t>
                </a:r>
                <a:r>
                  <a:rPr lang="en-US" sz="2800" baseline="-25000" dirty="0">
                    <a:solidFill>
                      <a:srgbClr val="00B050"/>
                    </a:solidFill>
                  </a:rPr>
                  <a:t>4</a:t>
                </a:r>
                <a:endParaRPr lang="en-US" sz="2800" dirty="0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6F5335B-18FD-182E-CFD5-30E72C194F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9406" y="5042796"/>
                <a:ext cx="235593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6B1E6B7-E0E6-15C2-6E57-FBF23E9B0C78}"/>
                </a:ext>
              </a:extLst>
            </p:cNvPr>
            <p:cNvCxnSpPr>
              <a:cxnSpLocks/>
            </p:cNvCxnSpPr>
            <p:nvPr/>
          </p:nvCxnSpPr>
          <p:spPr>
            <a:xfrm>
              <a:off x="4439926" y="1262926"/>
              <a:ext cx="226169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554461-DF42-F737-D1E6-680E798E8F90}"/>
              </a:ext>
            </a:extLst>
          </p:cNvPr>
          <p:cNvCxnSpPr>
            <a:cxnSpLocks/>
          </p:cNvCxnSpPr>
          <p:nvPr/>
        </p:nvCxnSpPr>
        <p:spPr>
          <a:xfrm flipH="1">
            <a:off x="744583" y="5562600"/>
            <a:ext cx="374904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706B40E-4703-0237-9BCC-1E096EFC72E2}"/>
              </a:ext>
            </a:extLst>
          </p:cNvPr>
          <p:cNvSpPr txBox="1"/>
          <p:nvPr/>
        </p:nvSpPr>
        <p:spPr>
          <a:xfrm>
            <a:off x="592499" y="456431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4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C1A4390-0261-B9E3-FE56-F23AEF57A7D6}"/>
              </a:ext>
            </a:extLst>
          </p:cNvPr>
          <p:cNvGrpSpPr/>
          <p:nvPr/>
        </p:nvGrpSpPr>
        <p:grpSpPr>
          <a:xfrm>
            <a:off x="4816216" y="1909605"/>
            <a:ext cx="753225" cy="491396"/>
            <a:chOff x="0" y="0"/>
            <a:chExt cx="1843689" cy="1003935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A7F68845-958A-9E4A-E1EF-E3D5B6A08CD7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247D0D3-14B8-D3F7-7E6D-8AD01276C4AE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58AEC74-C3DA-4DA3-6317-620B9FE4D680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AA0D0A7-F028-B425-D592-FF901F405E80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44602C2-E010-59F6-6522-C7C05115C60C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3BCA063-7591-930E-E46B-BD2F8D131899}"/>
              </a:ext>
            </a:extLst>
          </p:cNvPr>
          <p:cNvGrpSpPr/>
          <p:nvPr/>
        </p:nvGrpSpPr>
        <p:grpSpPr>
          <a:xfrm>
            <a:off x="4792488" y="2782358"/>
            <a:ext cx="753225" cy="491396"/>
            <a:chOff x="0" y="0"/>
            <a:chExt cx="1843689" cy="1003935"/>
          </a:xfrm>
        </p:grpSpPr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33BF01D7-0F64-9C14-29FB-4693EAC2C76C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C730A24-8E85-13AD-4D22-C14F1717F28D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23AE176-DBAB-8CA3-3FDC-AD7F7095F0F1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67B3275-AA41-8713-C347-278872BFFF11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FBF49D1-807E-9979-AD25-E0BD614FD5F0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DB4D80C-34EB-C18C-E623-70F189238048}"/>
              </a:ext>
            </a:extLst>
          </p:cNvPr>
          <p:cNvGrpSpPr/>
          <p:nvPr/>
        </p:nvGrpSpPr>
        <p:grpSpPr>
          <a:xfrm>
            <a:off x="4842711" y="3536882"/>
            <a:ext cx="753225" cy="491396"/>
            <a:chOff x="0" y="0"/>
            <a:chExt cx="1843689" cy="1003935"/>
          </a:xfrm>
        </p:grpSpPr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862B258F-F5AF-B7B6-2C75-5BA4B93E4525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6E7C540-14A8-4380-928D-B495CD96F9C3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BD52C30-8357-AC93-0442-AFFD51E14AC2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140B22D-C457-D4DC-001B-7B058B692EBD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841E26F-D254-6443-772F-FD5712924C0B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7378043-26FD-AF8D-650E-2B32F12502B9}"/>
              </a:ext>
            </a:extLst>
          </p:cNvPr>
          <p:cNvCxnSpPr>
            <a:cxnSpLocks/>
          </p:cNvCxnSpPr>
          <p:nvPr/>
        </p:nvCxnSpPr>
        <p:spPr>
          <a:xfrm flipH="1" flipV="1">
            <a:off x="1463040" y="3646404"/>
            <a:ext cx="3566160" cy="0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>
            <a:extLst>
              <a:ext uri="{FF2B5EF4-FFF2-40B4-BE49-F238E27FC236}">
                <a16:creationId xmlns:a16="http://schemas.microsoft.com/office/drawing/2014/main" id="{3DFEECA0-D677-3EBA-812E-69FE8BF88F78}"/>
              </a:ext>
            </a:extLst>
          </p:cNvPr>
          <p:cNvSpPr/>
          <p:nvPr/>
        </p:nvSpPr>
        <p:spPr>
          <a:xfrm>
            <a:off x="1418706" y="3616548"/>
            <a:ext cx="91440" cy="91440"/>
          </a:xfrm>
          <a:prstGeom prst="ellipse">
            <a:avLst/>
          </a:prstGeom>
          <a:ln>
            <a:solidFill>
              <a:srgbClr val="007F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6998F96-BD1E-8F2B-60F4-14D42C03C2E0}"/>
              </a:ext>
            </a:extLst>
          </p:cNvPr>
          <p:cNvCxnSpPr>
            <a:cxnSpLocks/>
          </p:cNvCxnSpPr>
          <p:nvPr/>
        </p:nvCxnSpPr>
        <p:spPr>
          <a:xfrm flipH="1">
            <a:off x="3725109" y="3788661"/>
            <a:ext cx="13258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C255FD8-AD22-412F-C9DF-413ACA7AFA59}"/>
              </a:ext>
            </a:extLst>
          </p:cNvPr>
          <p:cNvCxnSpPr>
            <a:cxnSpLocks/>
          </p:cNvCxnSpPr>
          <p:nvPr/>
        </p:nvCxnSpPr>
        <p:spPr>
          <a:xfrm flipH="1">
            <a:off x="4495800" y="3920144"/>
            <a:ext cx="561998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FA9F96E-90AE-F998-635C-2D7EAB684C69}"/>
              </a:ext>
            </a:extLst>
          </p:cNvPr>
          <p:cNvCxnSpPr>
            <a:cxnSpLocks/>
          </p:cNvCxnSpPr>
          <p:nvPr/>
        </p:nvCxnSpPr>
        <p:spPr>
          <a:xfrm flipV="1">
            <a:off x="4495800" y="3911496"/>
            <a:ext cx="0" cy="164592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E37A2FD-7E46-AE67-E065-C8E474E12714}"/>
              </a:ext>
            </a:extLst>
          </p:cNvPr>
          <p:cNvGrpSpPr/>
          <p:nvPr/>
        </p:nvGrpSpPr>
        <p:grpSpPr>
          <a:xfrm>
            <a:off x="2266620" y="6130270"/>
            <a:ext cx="5916831" cy="646331"/>
            <a:chOff x="3156682" y="1124527"/>
            <a:chExt cx="5916831" cy="646331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36F54A7F-2488-3948-9845-DE6966A10284}"/>
                </a:ext>
              </a:extLst>
            </p:cNvPr>
            <p:cNvGrpSpPr/>
            <p:nvPr/>
          </p:nvGrpSpPr>
          <p:grpSpPr>
            <a:xfrm>
              <a:off x="3156682" y="1124527"/>
              <a:ext cx="5916831" cy="646331"/>
              <a:chOff x="3415201" y="1112925"/>
              <a:chExt cx="5916831" cy="646331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CD0C0C2B-1A7D-921B-6999-74278220C3E8}"/>
                  </a:ext>
                </a:extLst>
              </p:cNvPr>
              <p:cNvGrpSpPr/>
              <p:nvPr/>
            </p:nvGrpSpPr>
            <p:grpSpPr>
              <a:xfrm>
                <a:off x="3415201" y="1112925"/>
                <a:ext cx="5916831" cy="646331"/>
                <a:chOff x="2390073" y="4884480"/>
                <a:chExt cx="5916831" cy="646331"/>
              </a:xfrm>
            </p:grpSpPr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E2BECDFF-D8C9-3566-41A7-2696B1635FED}"/>
                    </a:ext>
                  </a:extLst>
                </p:cNvPr>
                <p:cNvSpPr txBox="1"/>
                <p:nvPr/>
              </p:nvSpPr>
              <p:spPr>
                <a:xfrm>
                  <a:off x="2390073" y="4884480"/>
                  <a:ext cx="591683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4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7391AC8A-76AA-A282-B00F-7B08C95EA7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4267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8CA05A92-7638-DFC2-01F6-0CF3F8CECC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17646" y="5018804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B487A8A3-8FD2-E7C9-DC49-DCB21616C3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6421" y="124724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FE1A3E12-7B20-6876-BAC2-6D6CF84D615A}"/>
                </a:ext>
              </a:extLst>
            </p:cNvPr>
            <p:cNvCxnSpPr>
              <a:cxnSpLocks/>
            </p:cNvCxnSpPr>
            <p:nvPr/>
          </p:nvCxnSpPr>
          <p:spPr>
            <a:xfrm>
              <a:off x="8200545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E3726C41-8EA7-5BE5-57B3-2E529F1EE695}"/>
              </a:ext>
            </a:extLst>
          </p:cNvPr>
          <p:cNvGrpSpPr/>
          <p:nvPr/>
        </p:nvGrpSpPr>
        <p:grpSpPr>
          <a:xfrm>
            <a:off x="5570888" y="2466837"/>
            <a:ext cx="993967" cy="523220"/>
            <a:chOff x="5570888" y="2466837"/>
            <a:chExt cx="993967" cy="523220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0E221095-8B1B-11B0-999C-E02E1CD73038}"/>
                </a:ext>
              </a:extLst>
            </p:cNvPr>
            <p:cNvSpPr txBox="1"/>
            <p:nvPr/>
          </p:nvSpPr>
          <p:spPr>
            <a:xfrm>
              <a:off x="5570888" y="2466837"/>
              <a:ext cx="99396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x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  <a:r>
                <a:rPr lang="en-US" sz="2800" dirty="0">
                  <a:solidFill>
                    <a:srgbClr val="00B0F0"/>
                  </a:solidFill>
                </a:rPr>
                <a:t>+x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4</a:t>
              </a:r>
              <a:endParaRPr lang="en-US" sz="2800" dirty="0"/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76D4A9AE-F0CF-DDB2-AFD3-1C295C779EDC}"/>
                </a:ext>
              </a:extLst>
            </p:cNvPr>
            <p:cNvCxnSpPr>
              <a:cxnSpLocks/>
            </p:cNvCxnSpPr>
            <p:nvPr/>
          </p:nvCxnSpPr>
          <p:spPr>
            <a:xfrm>
              <a:off x="5639262" y="2634186"/>
              <a:ext cx="22860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72E629ED-A35A-8E9E-A06B-46BCBEE92380}"/>
              </a:ext>
            </a:extLst>
          </p:cNvPr>
          <p:cNvGrpSpPr/>
          <p:nvPr/>
        </p:nvGrpSpPr>
        <p:grpSpPr>
          <a:xfrm>
            <a:off x="5599213" y="3750816"/>
            <a:ext cx="2036969" cy="523220"/>
            <a:chOff x="3415202" y="1112925"/>
            <a:chExt cx="2099283" cy="523220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C7021645-42A9-F079-79E3-8032D721A2D2}"/>
                </a:ext>
              </a:extLst>
            </p:cNvPr>
            <p:cNvSpPr txBox="1"/>
            <p:nvPr/>
          </p:nvSpPr>
          <p:spPr>
            <a:xfrm>
              <a:off x="3415202" y="1112925"/>
              <a:ext cx="20992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+x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FF0000"/>
                  </a:solidFill>
                </a:rPr>
                <a:t>+x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4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C2CB71E2-8B72-E41E-E2D0-EC6605BA8AE2}"/>
                </a:ext>
              </a:extLst>
            </p:cNvPr>
            <p:cNvCxnSpPr>
              <a:cxnSpLocks/>
            </p:cNvCxnSpPr>
            <p:nvPr/>
          </p:nvCxnSpPr>
          <p:spPr>
            <a:xfrm>
              <a:off x="4439926" y="1262926"/>
              <a:ext cx="226169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433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1" grpId="0"/>
      <p:bldP spid="47" grpId="0" animBg="1"/>
      <p:bldP spid="52" grpId="0" animBg="1"/>
      <p:bldP spid="53" grpId="0"/>
      <p:bldP spid="54" grpId="0"/>
      <p:bldP spid="56" grpId="0"/>
      <p:bldP spid="118" grpId="0" animBg="1"/>
      <p:bldP spid="13" grpId="0"/>
      <p:bldP spid="6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B962-3CBE-44C4-8FDD-5AF2EA46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Incompletely Specified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435C5-2AFE-4A36-BA0B-5B18C0B66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/>
              <a:t>Sometimes functions have bit combinations that will not occur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E5EC84-458E-46E0-AACD-B15EC4EB02CA}"/>
              </a:ext>
            </a:extLst>
          </p:cNvPr>
          <p:cNvSpPr txBox="1">
            <a:spLocks/>
          </p:cNvSpPr>
          <p:nvPr/>
        </p:nvSpPr>
        <p:spPr>
          <a:xfrm>
            <a:off x="457200" y="32766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the output corresponding to those bit combinations, we don’t care if it is a 0 or a 1.  We don’t care because the combination will not occur.</a:t>
            </a:r>
          </a:p>
        </p:txBody>
      </p:sp>
    </p:spTree>
    <p:extLst>
      <p:ext uri="{BB962C8B-B14F-4D97-AF65-F5344CB8AC3E}">
        <p14:creationId xmlns:p14="http://schemas.microsoft.com/office/powerpoint/2010/main" val="27670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B962-3CBE-44C4-8FDD-5AF2EA46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Incompletely Specified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435C5-2AFE-4A36-BA0B-5B18C0B66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called an incompletely specified function</a:t>
            </a:r>
          </a:p>
          <a:p>
            <a:endParaRPr lang="en-US" dirty="0"/>
          </a:p>
          <a:p>
            <a:r>
              <a:rPr lang="en-US" dirty="0"/>
              <a:t>We put a ‘d’ for “don’t care” in the Karnaugh map.</a:t>
            </a:r>
          </a:p>
          <a:p>
            <a:endParaRPr lang="en-US" dirty="0"/>
          </a:p>
          <a:p>
            <a:r>
              <a:rPr lang="en-US" dirty="0"/>
              <a:t>We are free to specify either a 1 or a 0.  We choose whichever makes our function simpler.</a:t>
            </a:r>
          </a:p>
        </p:txBody>
      </p:sp>
    </p:spTree>
    <p:extLst>
      <p:ext uri="{BB962C8B-B14F-4D97-AF65-F5344CB8AC3E}">
        <p14:creationId xmlns:p14="http://schemas.microsoft.com/office/powerpoint/2010/main" val="34044696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34445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41401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184344"/>
              </p:ext>
            </p:extLst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7247764" y="4972598"/>
            <a:ext cx="1249839" cy="646331"/>
            <a:chOff x="4740263" y="5759034"/>
            <a:chExt cx="1249839" cy="64633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70637D4-F01F-46A6-9CFB-727DDE747BC3}"/>
                </a:ext>
              </a:extLst>
            </p:cNvPr>
            <p:cNvSpPr txBox="1"/>
            <p:nvPr/>
          </p:nvSpPr>
          <p:spPr>
            <a:xfrm>
              <a:off x="4740263" y="5759034"/>
              <a:ext cx="12498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3</a:t>
              </a:r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4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5176084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358085" y="2957904"/>
            <a:ext cx="2004183" cy="2537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3112359" y="4213878"/>
            <a:ext cx="4513939" cy="1261040"/>
            <a:chOff x="1114549" y="3656945"/>
            <a:chExt cx="4247501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069840" y="3668675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114549" y="3656945"/>
              <a:ext cx="1239904" cy="300267"/>
            </a:xfrm>
            <a:prstGeom prst="arc">
              <a:avLst>
                <a:gd name="adj1" fmla="val 5624242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320348" y="2672589"/>
            <a:ext cx="918485" cy="646331"/>
            <a:chOff x="6792912" y="1423438"/>
            <a:chExt cx="1013578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2</a:t>
              </a:r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269714" y="1600033"/>
              <a:ext cx="274319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7407968" y="3648373"/>
            <a:ext cx="65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2353238" y="1114791"/>
            <a:ext cx="4267200" cy="646331"/>
            <a:chOff x="3508815" y="1262638"/>
            <a:chExt cx="4267200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508815" y="1262638"/>
              <a:ext cx="4267200" cy="646331"/>
              <a:chOff x="3767334" y="1251036"/>
              <a:chExt cx="4267200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767334" y="1251036"/>
                <a:ext cx="4267200" cy="646331"/>
                <a:chOff x="2742206" y="5022591"/>
                <a:chExt cx="4267200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742206" y="5022591"/>
                  <a:ext cx="426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endParaRPr lang="en-US" sz="36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93723" y="5214351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6046" y="143393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7193085" y="1453953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B3275158-A64C-4E78-A512-9E30610AD9B7}"/>
              </a:ext>
            </a:extLst>
          </p:cNvPr>
          <p:cNvSpPr/>
          <p:nvPr/>
        </p:nvSpPr>
        <p:spPr>
          <a:xfrm>
            <a:off x="3505201" y="4816622"/>
            <a:ext cx="3581399" cy="69809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4572001" y="2811971"/>
            <a:ext cx="1620698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690F13C-C39F-48EF-B41D-5157D177BF3F}"/>
              </a:ext>
            </a:extLst>
          </p:cNvPr>
          <p:cNvGrpSpPr/>
          <p:nvPr/>
        </p:nvGrpSpPr>
        <p:grpSpPr>
          <a:xfrm>
            <a:off x="1818232" y="4945928"/>
            <a:ext cx="918485" cy="646331"/>
            <a:chOff x="6792912" y="1423438"/>
            <a:chExt cx="1013578" cy="646331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0B82871-CE76-4C38-8988-6A96263D18D1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2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53D66AC-48F2-4ED3-98E0-C53EB54E2C9A}"/>
                </a:ext>
              </a:extLst>
            </p:cNvPr>
            <p:cNvCxnSpPr>
              <a:cxnSpLocks/>
            </p:cNvCxnSpPr>
            <p:nvPr/>
          </p:nvCxnSpPr>
          <p:spPr>
            <a:xfrm>
              <a:off x="6888663" y="1602371"/>
              <a:ext cx="274319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09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9" grpId="0"/>
      <p:bldP spid="58" grpId="0" animBg="1"/>
      <p:bldP spid="6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55117-6467-3945-8415-AF96C67B0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50C95-1B96-0732-FCB2-59A91AE76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Sum of Products Reduced Circuit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591CD16-D04B-6EBD-F4C0-25FA0B744F60}"/>
              </a:ext>
            </a:extLst>
          </p:cNvPr>
          <p:cNvGrpSpPr/>
          <p:nvPr/>
        </p:nvGrpSpPr>
        <p:grpSpPr>
          <a:xfrm rot="16200000">
            <a:off x="2256954" y="4614214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68FD92F7-44E6-10FA-D80D-3A0AE888B89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8BE0203-3ECC-A656-2779-6BA89A2194E0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E67A7D09-0AF8-ED92-E8D2-AD514F868D30}"/>
              </a:ext>
            </a:extLst>
          </p:cNvPr>
          <p:cNvSpPr txBox="1"/>
          <p:nvPr/>
        </p:nvSpPr>
        <p:spPr>
          <a:xfrm>
            <a:off x="258094" y="1802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F6AF0E7-9365-AEA4-042C-378307021C39}"/>
              </a:ext>
            </a:extLst>
          </p:cNvPr>
          <p:cNvSpPr txBox="1"/>
          <p:nvPr/>
        </p:nvSpPr>
        <p:spPr>
          <a:xfrm>
            <a:off x="8371504" y="3262249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3D22078-2839-13DD-F58A-B5430B5BDCB7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200674" y="5080397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F9398E4-96C8-1569-6939-F4DE9A0C4F2B}"/>
              </a:ext>
            </a:extLst>
          </p:cNvPr>
          <p:cNvCxnSpPr>
            <a:cxnSpLocks/>
          </p:cNvCxnSpPr>
          <p:nvPr/>
        </p:nvCxnSpPr>
        <p:spPr>
          <a:xfrm flipH="1" flipV="1">
            <a:off x="556510" y="5474339"/>
            <a:ext cx="283464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EF0F75A-1F56-3BF1-100F-520EAD69BB1B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2559593" y="5137313"/>
            <a:ext cx="0" cy="45132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F081E2C-F2DE-8A9E-30BE-E9924722FC94}"/>
              </a:ext>
            </a:extLst>
          </p:cNvPr>
          <p:cNvCxnSpPr>
            <a:cxnSpLocks/>
          </p:cNvCxnSpPr>
          <p:nvPr/>
        </p:nvCxnSpPr>
        <p:spPr>
          <a:xfrm flipV="1">
            <a:off x="2562848" y="4349457"/>
            <a:ext cx="0" cy="233022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CADA16A5-814D-15E8-DCE7-43006EDBE564}"/>
              </a:ext>
            </a:extLst>
          </p:cNvPr>
          <p:cNvSpPr/>
          <p:nvPr/>
        </p:nvSpPr>
        <p:spPr>
          <a:xfrm>
            <a:off x="2513872" y="554847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CF52BCE-6CB9-349F-0158-1FA87983B81B}"/>
              </a:ext>
            </a:extLst>
          </p:cNvPr>
          <p:cNvSpPr txBox="1"/>
          <p:nvPr/>
        </p:nvSpPr>
        <p:spPr>
          <a:xfrm>
            <a:off x="477266" y="4905575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F71B6B3-83F8-7EEC-4746-697BDF6BF3CB}"/>
              </a:ext>
            </a:extLst>
          </p:cNvPr>
          <p:cNvSpPr txBox="1"/>
          <p:nvPr/>
        </p:nvSpPr>
        <p:spPr>
          <a:xfrm>
            <a:off x="195348" y="5138593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75DB2A9-7089-43B5-1185-A1EDDF335ACB}"/>
              </a:ext>
            </a:extLst>
          </p:cNvPr>
          <p:cNvSpPr txBox="1"/>
          <p:nvPr/>
        </p:nvSpPr>
        <p:spPr>
          <a:xfrm>
            <a:off x="511684" y="5442743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BF2D75F-B265-3C00-D3A6-E5D77CCAAAAA}"/>
              </a:ext>
            </a:extLst>
          </p:cNvPr>
          <p:cNvCxnSpPr>
            <a:cxnSpLocks/>
          </p:cNvCxnSpPr>
          <p:nvPr/>
        </p:nvCxnSpPr>
        <p:spPr>
          <a:xfrm flipH="1">
            <a:off x="3610834" y="3453616"/>
            <a:ext cx="112710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A72B5E9-C9FE-7E7D-41F2-1217C4CC0560}"/>
              </a:ext>
            </a:extLst>
          </p:cNvPr>
          <p:cNvCxnSpPr>
            <a:cxnSpLocks/>
          </p:cNvCxnSpPr>
          <p:nvPr/>
        </p:nvCxnSpPr>
        <p:spPr>
          <a:xfrm flipH="1">
            <a:off x="726907" y="5578397"/>
            <a:ext cx="288036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FD5188B-2391-5F00-6E35-93A0295C1429}"/>
              </a:ext>
            </a:extLst>
          </p:cNvPr>
          <p:cNvCxnSpPr>
            <a:cxnSpLocks/>
          </p:cNvCxnSpPr>
          <p:nvPr/>
        </p:nvCxnSpPr>
        <p:spPr>
          <a:xfrm>
            <a:off x="1207098" y="2385155"/>
            <a:ext cx="0" cy="2140406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32AA829-AEDD-58F9-6508-337D743592F5}"/>
              </a:ext>
            </a:extLst>
          </p:cNvPr>
          <p:cNvCxnSpPr>
            <a:cxnSpLocks/>
          </p:cNvCxnSpPr>
          <p:nvPr/>
        </p:nvCxnSpPr>
        <p:spPr>
          <a:xfrm flipH="1">
            <a:off x="1920577" y="3245644"/>
            <a:ext cx="0" cy="1243584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70044BB-2E6B-7737-F8ED-A5F6841B2736}"/>
              </a:ext>
            </a:extLst>
          </p:cNvPr>
          <p:cNvGrpSpPr/>
          <p:nvPr/>
        </p:nvGrpSpPr>
        <p:grpSpPr>
          <a:xfrm>
            <a:off x="806947" y="3530655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5C8A39C-45D2-C5B8-BF0D-212652637727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776EC8A-81BB-1FBB-ADBF-47A6E765BFD9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E38B8D3-3C9D-CCD6-BD31-A67F0976E6FA}"/>
              </a:ext>
            </a:extLst>
          </p:cNvPr>
          <p:cNvGrpSpPr/>
          <p:nvPr/>
        </p:nvGrpSpPr>
        <p:grpSpPr>
          <a:xfrm>
            <a:off x="2661306" y="4315780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A6D2935-B8E9-1D3E-DDCD-3C9BE9C360FD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256A202-FEE9-5B76-E082-DB1F90B8A270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AFD3272-BB0C-8384-65F5-5BCB35AD0532}"/>
              </a:ext>
            </a:extLst>
          </p:cNvPr>
          <p:cNvCxnSpPr>
            <a:cxnSpLocks/>
          </p:cNvCxnSpPr>
          <p:nvPr/>
        </p:nvCxnSpPr>
        <p:spPr>
          <a:xfrm flipH="1">
            <a:off x="5280077" y="3353810"/>
            <a:ext cx="1280160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13DC37A-F110-42B2-6C5D-33DD1C7ED6CE}"/>
              </a:ext>
            </a:extLst>
          </p:cNvPr>
          <p:cNvCxnSpPr>
            <a:cxnSpLocks/>
          </p:cNvCxnSpPr>
          <p:nvPr/>
        </p:nvCxnSpPr>
        <p:spPr>
          <a:xfrm flipV="1">
            <a:off x="6870251" y="2483964"/>
            <a:ext cx="0" cy="1163047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43A3786-F9D1-3B62-1A07-27325E78849C}"/>
              </a:ext>
            </a:extLst>
          </p:cNvPr>
          <p:cNvCxnSpPr>
            <a:cxnSpLocks/>
          </p:cNvCxnSpPr>
          <p:nvPr/>
        </p:nvCxnSpPr>
        <p:spPr>
          <a:xfrm flipH="1">
            <a:off x="5353661" y="4236162"/>
            <a:ext cx="1206317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C3F4EC22-9F66-236F-0CF1-C16F1A0EB9F3}"/>
              </a:ext>
            </a:extLst>
          </p:cNvPr>
          <p:cNvCxnSpPr>
            <a:cxnSpLocks/>
          </p:cNvCxnSpPr>
          <p:nvPr/>
        </p:nvCxnSpPr>
        <p:spPr>
          <a:xfrm flipH="1" flipV="1">
            <a:off x="6860090" y="3627795"/>
            <a:ext cx="960120" cy="66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55F82E4-D03D-3E15-97D8-6EE9038BFFE8}"/>
              </a:ext>
            </a:extLst>
          </p:cNvPr>
          <p:cNvCxnSpPr>
            <a:cxnSpLocks/>
          </p:cNvCxnSpPr>
          <p:nvPr/>
        </p:nvCxnSpPr>
        <p:spPr>
          <a:xfrm flipH="1">
            <a:off x="5312284" y="2484302"/>
            <a:ext cx="15544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C31A846-6A00-BA74-94C3-6579F612856C}"/>
              </a:ext>
            </a:extLst>
          </p:cNvPr>
          <p:cNvCxnSpPr>
            <a:cxnSpLocks/>
          </p:cNvCxnSpPr>
          <p:nvPr/>
        </p:nvCxnSpPr>
        <p:spPr>
          <a:xfrm flipH="1">
            <a:off x="6537887" y="3898915"/>
            <a:ext cx="1310853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750C92E-8506-DCEB-B43C-151A764504C6}"/>
              </a:ext>
            </a:extLst>
          </p:cNvPr>
          <p:cNvCxnSpPr>
            <a:cxnSpLocks/>
          </p:cNvCxnSpPr>
          <p:nvPr/>
        </p:nvCxnSpPr>
        <p:spPr>
          <a:xfrm flipV="1">
            <a:off x="6548774" y="3907228"/>
            <a:ext cx="0" cy="32285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00D8ADC-B74E-03A6-D532-CCE9BE07E423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1915627" y="5083407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E7A43E-76A3-E7FB-A984-7C52F1C45017}"/>
              </a:ext>
            </a:extLst>
          </p:cNvPr>
          <p:cNvGrpSpPr/>
          <p:nvPr/>
        </p:nvGrpSpPr>
        <p:grpSpPr>
          <a:xfrm rot="16200000">
            <a:off x="898036" y="4557298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6259653B-D60E-EA69-ECF6-1283CF52AD2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BC542A65-7C2C-95C7-BA69-632EF6A888C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25C0EA0D-3FE0-136C-029D-FBD17433602A}"/>
              </a:ext>
            </a:extLst>
          </p:cNvPr>
          <p:cNvGrpSpPr/>
          <p:nvPr/>
        </p:nvGrpSpPr>
        <p:grpSpPr>
          <a:xfrm rot="16200000">
            <a:off x="1612989" y="4560308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D273DBF2-2F08-C1EE-6858-3130EC659C0A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87C803FD-1B02-2FB8-5C58-A81BFD412EDF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Oval 118">
            <a:extLst>
              <a:ext uri="{FF2B5EF4-FFF2-40B4-BE49-F238E27FC236}">
                <a16:creationId xmlns:a16="http://schemas.microsoft.com/office/drawing/2014/main" id="{46B64E0E-0AAA-5FF4-2080-CA5B42A1B5C3}"/>
              </a:ext>
            </a:extLst>
          </p:cNvPr>
          <p:cNvSpPr/>
          <p:nvPr/>
        </p:nvSpPr>
        <p:spPr>
          <a:xfrm>
            <a:off x="1871345" y="5429369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72D05097-44E2-D99C-F602-DB29B17BE1A1}"/>
              </a:ext>
            </a:extLst>
          </p:cNvPr>
          <p:cNvGrpSpPr/>
          <p:nvPr/>
        </p:nvGrpSpPr>
        <p:grpSpPr>
          <a:xfrm>
            <a:off x="1527290" y="3426185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C9BDBF70-5A4E-25E7-C832-3EA4B3CF9BA2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76A9C26-0B1B-8390-EC46-2B8EC91EC66B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A542428F-DCD9-346F-03A7-D9EAA2F6DCCE}"/>
              </a:ext>
            </a:extLst>
          </p:cNvPr>
          <p:cNvCxnSpPr>
            <a:cxnSpLocks/>
          </p:cNvCxnSpPr>
          <p:nvPr/>
        </p:nvCxnSpPr>
        <p:spPr>
          <a:xfrm>
            <a:off x="2546210" y="4349457"/>
            <a:ext cx="2212005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C13A3376-F484-6B6B-7EEE-D264FE07BA8E}"/>
              </a:ext>
            </a:extLst>
          </p:cNvPr>
          <p:cNvCxnSpPr>
            <a:cxnSpLocks/>
          </p:cNvCxnSpPr>
          <p:nvPr/>
        </p:nvCxnSpPr>
        <p:spPr>
          <a:xfrm flipH="1">
            <a:off x="1929259" y="3255959"/>
            <a:ext cx="2810082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668FAF6F-5DAD-CFD6-F055-228F31FEA0FA}"/>
              </a:ext>
            </a:extLst>
          </p:cNvPr>
          <p:cNvCxnSpPr>
            <a:cxnSpLocks/>
          </p:cNvCxnSpPr>
          <p:nvPr/>
        </p:nvCxnSpPr>
        <p:spPr>
          <a:xfrm flipH="1" flipV="1">
            <a:off x="1209981" y="2385156"/>
            <a:ext cx="3527588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A166713E-C055-CD57-FC6E-32E500F03074}"/>
              </a:ext>
            </a:extLst>
          </p:cNvPr>
          <p:cNvSpPr/>
          <p:nvPr/>
        </p:nvSpPr>
        <p:spPr>
          <a:xfrm>
            <a:off x="3352878" y="410984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59A8360-1E29-07E2-E5C8-A7EE4906DE3E}"/>
              </a:ext>
            </a:extLst>
          </p:cNvPr>
          <p:cNvGrpSpPr/>
          <p:nvPr/>
        </p:nvGrpSpPr>
        <p:grpSpPr>
          <a:xfrm>
            <a:off x="4516801" y="3144106"/>
            <a:ext cx="969477" cy="413341"/>
            <a:chOff x="3057493" y="1537262"/>
            <a:chExt cx="969477" cy="413341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7B101DE8-597A-4FFB-D54B-4C795743B994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46" name="Flowchart: Delay 45">
                <a:extLst>
                  <a:ext uri="{FF2B5EF4-FFF2-40B4-BE49-F238E27FC236}">
                    <a16:creationId xmlns:a16="http://schemas.microsoft.com/office/drawing/2014/main" id="{307B6158-DB10-7FCC-76F8-ACEF65F54CC3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C3786DE-8388-F8EB-329E-F44C704CF1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79F315E-93CB-DA13-0CDD-3CEC2C751DC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44690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5A2DC6A-92B2-3ADB-397E-1DFBB64E0EC8}"/>
              </a:ext>
            </a:extLst>
          </p:cNvPr>
          <p:cNvGrpSpPr/>
          <p:nvPr/>
        </p:nvGrpSpPr>
        <p:grpSpPr>
          <a:xfrm>
            <a:off x="4551932" y="2277293"/>
            <a:ext cx="969477" cy="413341"/>
            <a:chOff x="3057493" y="1537262"/>
            <a:chExt cx="969477" cy="413341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E2A8FBE-3A14-1132-0675-75C8BF47FB71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4" name="Flowchart: Delay 63">
                <a:extLst>
                  <a:ext uri="{FF2B5EF4-FFF2-40B4-BE49-F238E27FC236}">
                    <a16:creationId xmlns:a16="http://schemas.microsoft.com/office/drawing/2014/main" id="{AD4C80E2-A58C-3846-ACF4-4B64C0F311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5492902F-638C-1ACE-C205-EEC70434CB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1523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82220123-98BD-0DC4-995B-F5E45760EA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4565155-4651-87DC-5508-C82FFA0243FD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44690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BEAD514F-9C56-C4CF-FCB9-534F8BD1F38F}"/>
              </a:ext>
            </a:extLst>
          </p:cNvPr>
          <p:cNvGrpSpPr/>
          <p:nvPr/>
        </p:nvGrpSpPr>
        <p:grpSpPr>
          <a:xfrm>
            <a:off x="4513622" y="4045767"/>
            <a:ext cx="967341" cy="413341"/>
            <a:chOff x="3059629" y="1537262"/>
            <a:chExt cx="967341" cy="41334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5E2E3F7-4FA7-7B5E-5301-CE6BF461A5D0}"/>
                </a:ext>
              </a:extLst>
            </p:cNvPr>
            <p:cNvGrpSpPr/>
            <p:nvPr/>
          </p:nvGrpSpPr>
          <p:grpSpPr>
            <a:xfrm>
              <a:off x="3059629" y="1537262"/>
              <a:ext cx="738741" cy="413341"/>
              <a:chOff x="6547452" y="5004375"/>
              <a:chExt cx="738741" cy="413341"/>
            </a:xfrm>
          </p:grpSpPr>
          <p:sp>
            <p:nvSpPr>
              <p:cNvPr id="72" name="Flowchart: Delay 71">
                <a:extLst>
                  <a:ext uri="{FF2B5EF4-FFF2-40B4-BE49-F238E27FC236}">
                    <a16:creationId xmlns:a16="http://schemas.microsoft.com/office/drawing/2014/main" id="{4BF5F7F7-7962-E5BA-5BEC-08CB0617D90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26BDCD6A-CC1F-A471-B7B6-D0AFD2B3B1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3892B1A1-F915-2374-0F01-B2258D8DBBD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EC02DD7D-D24D-C6B1-664A-54DA35C534E0}"/>
              </a:ext>
            </a:extLst>
          </p:cNvPr>
          <p:cNvCxnSpPr>
            <a:cxnSpLocks/>
          </p:cNvCxnSpPr>
          <p:nvPr/>
        </p:nvCxnSpPr>
        <p:spPr>
          <a:xfrm flipV="1">
            <a:off x="3390577" y="2576780"/>
            <a:ext cx="2741" cy="2913044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DFE2FCFE-E50E-BEA9-71D3-8B7F76721210}"/>
              </a:ext>
            </a:extLst>
          </p:cNvPr>
          <p:cNvCxnSpPr>
            <a:cxnSpLocks/>
          </p:cNvCxnSpPr>
          <p:nvPr/>
        </p:nvCxnSpPr>
        <p:spPr>
          <a:xfrm flipH="1" flipV="1">
            <a:off x="3405228" y="4152664"/>
            <a:ext cx="128016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5A04444F-6822-9538-C275-EA813758C5C4}"/>
              </a:ext>
            </a:extLst>
          </p:cNvPr>
          <p:cNvCxnSpPr>
            <a:cxnSpLocks/>
          </p:cNvCxnSpPr>
          <p:nvPr/>
        </p:nvCxnSpPr>
        <p:spPr>
          <a:xfrm flipH="1" flipV="1">
            <a:off x="3378667" y="2576780"/>
            <a:ext cx="1371600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4F5D672B-D56B-B621-C06C-F928471A11E8}"/>
              </a:ext>
            </a:extLst>
          </p:cNvPr>
          <p:cNvCxnSpPr>
            <a:cxnSpLocks/>
          </p:cNvCxnSpPr>
          <p:nvPr/>
        </p:nvCxnSpPr>
        <p:spPr>
          <a:xfrm flipH="1">
            <a:off x="4443604" y="5989164"/>
            <a:ext cx="24688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5F3B5380-3E94-5E6A-3370-01C574FC4011}"/>
              </a:ext>
            </a:extLst>
          </p:cNvPr>
          <p:cNvGrpSpPr/>
          <p:nvPr/>
        </p:nvGrpSpPr>
        <p:grpSpPr>
          <a:xfrm>
            <a:off x="7582190" y="3530655"/>
            <a:ext cx="933447" cy="593090"/>
            <a:chOff x="0" y="0"/>
            <a:chExt cx="1843689" cy="1003935"/>
          </a:xfrm>
        </p:grpSpPr>
        <p:sp>
          <p:nvSpPr>
            <p:cNvPr id="181" name="Arc 180">
              <a:extLst>
                <a:ext uri="{FF2B5EF4-FFF2-40B4-BE49-F238E27FC236}">
                  <a16:creationId xmlns:a16="http://schemas.microsoft.com/office/drawing/2014/main" id="{D0261DDE-4FF9-565D-1754-F981006166FC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0E212710-1934-1406-3358-99B6F32B2EFF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15A1B21-1082-B651-087C-302378BBE4AB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67137EB0-FC5E-8204-C042-8880DBE7055B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4C86E683-3EBD-D33C-589B-CE630EC150A3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C5884AF1-1648-9BB5-4FAC-B28BE9C55AEB}"/>
              </a:ext>
            </a:extLst>
          </p:cNvPr>
          <p:cNvCxnSpPr>
            <a:cxnSpLocks/>
          </p:cNvCxnSpPr>
          <p:nvPr/>
        </p:nvCxnSpPr>
        <p:spPr>
          <a:xfrm flipH="1">
            <a:off x="6537887" y="3786961"/>
            <a:ext cx="1310853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6E730EC5-4E2D-2D47-D3E0-F35E813CDF27}"/>
              </a:ext>
            </a:extLst>
          </p:cNvPr>
          <p:cNvCxnSpPr>
            <a:cxnSpLocks/>
          </p:cNvCxnSpPr>
          <p:nvPr/>
        </p:nvCxnSpPr>
        <p:spPr>
          <a:xfrm flipH="1">
            <a:off x="6866764" y="4005266"/>
            <a:ext cx="963265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AB04BD5C-2038-5FEB-FBC7-9ACDE3478AA2}"/>
              </a:ext>
            </a:extLst>
          </p:cNvPr>
          <p:cNvGrpSpPr/>
          <p:nvPr/>
        </p:nvGrpSpPr>
        <p:grpSpPr>
          <a:xfrm>
            <a:off x="5289164" y="1933855"/>
            <a:ext cx="1035434" cy="523220"/>
            <a:chOff x="2727572" y="2209800"/>
            <a:chExt cx="1035434" cy="523220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BB693311-9A89-74B2-B38F-EEB38B320D47}"/>
                </a:ext>
              </a:extLst>
            </p:cNvPr>
            <p:cNvSpPr txBox="1"/>
            <p:nvPr/>
          </p:nvSpPr>
          <p:spPr>
            <a:xfrm>
              <a:off x="2727572" y="2209800"/>
              <a:ext cx="10354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 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4</a:t>
              </a:r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DBF41124-8D87-322D-E3EA-9994B7DE41AA}"/>
                </a:ext>
              </a:extLst>
            </p:cNvPr>
            <p:cNvCxnSpPr/>
            <p:nvPr/>
          </p:nvCxnSpPr>
          <p:spPr>
            <a:xfrm>
              <a:off x="3305808" y="2367213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07E39D56-D6C5-D7D3-7F2E-AE0BCC671C45}"/>
              </a:ext>
            </a:extLst>
          </p:cNvPr>
          <p:cNvGrpSpPr/>
          <p:nvPr/>
        </p:nvGrpSpPr>
        <p:grpSpPr>
          <a:xfrm>
            <a:off x="5105511" y="2829152"/>
            <a:ext cx="1035435" cy="523220"/>
            <a:chOff x="2727572" y="2209800"/>
            <a:chExt cx="1015897" cy="523220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8ED2F731-A75F-4607-453D-0A17D7D98440}"/>
                </a:ext>
              </a:extLst>
            </p:cNvPr>
            <p:cNvSpPr txBox="1"/>
            <p:nvPr/>
          </p:nvSpPr>
          <p:spPr>
            <a:xfrm>
              <a:off x="2727572" y="2209800"/>
              <a:ext cx="10158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 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A026A0DE-3C20-4545-6AED-0C026DA98BE5}"/>
                </a:ext>
              </a:extLst>
            </p:cNvPr>
            <p:cNvCxnSpPr/>
            <p:nvPr/>
          </p:nvCxnSpPr>
          <p:spPr>
            <a:xfrm>
              <a:off x="3307212" y="2363180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BF7AFFB2-453E-48A0-A2C1-A7C8292ADA1D}"/>
              </a:ext>
            </a:extLst>
          </p:cNvPr>
          <p:cNvGrpSpPr/>
          <p:nvPr/>
        </p:nvGrpSpPr>
        <p:grpSpPr>
          <a:xfrm>
            <a:off x="5061072" y="3702600"/>
            <a:ext cx="997388" cy="523220"/>
            <a:chOff x="2727573" y="2209800"/>
            <a:chExt cx="978568" cy="523220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C1B09E37-3B29-DD73-3B35-ADE0BAEFA384}"/>
                </a:ext>
              </a:extLst>
            </p:cNvPr>
            <p:cNvSpPr txBox="1"/>
            <p:nvPr/>
          </p:nvSpPr>
          <p:spPr>
            <a:xfrm>
              <a:off x="2727573" y="2209800"/>
              <a:ext cx="978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50"/>
                  </a:solidFill>
                </a:rPr>
                <a:t>  x</a:t>
              </a:r>
              <a:r>
                <a:rPr lang="en-US" sz="2800" baseline="-25000" dirty="0">
                  <a:solidFill>
                    <a:srgbClr val="00B05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x</a:t>
              </a:r>
              <a:r>
                <a:rPr lang="en-US" sz="2800" baseline="-25000" dirty="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5297FBC1-5853-4E32-9C51-949D48084B0C}"/>
                </a:ext>
              </a:extLst>
            </p:cNvPr>
            <p:cNvCxnSpPr/>
            <p:nvPr/>
          </p:nvCxnSpPr>
          <p:spPr>
            <a:xfrm>
              <a:off x="2951361" y="2344521"/>
              <a:ext cx="228600" cy="0"/>
            </a:xfrm>
            <a:prstGeom prst="line">
              <a:avLst/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E4CADCF3-2BE5-7B9D-3289-C6436074BC75}"/>
              </a:ext>
            </a:extLst>
          </p:cNvPr>
          <p:cNvCxnSpPr>
            <a:cxnSpLocks/>
          </p:cNvCxnSpPr>
          <p:nvPr/>
        </p:nvCxnSpPr>
        <p:spPr>
          <a:xfrm flipV="1">
            <a:off x="6537887" y="3341177"/>
            <a:ext cx="0" cy="45720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EB3B05E6-BEB9-348D-CD83-7D31BA616988}"/>
              </a:ext>
            </a:extLst>
          </p:cNvPr>
          <p:cNvCxnSpPr>
            <a:cxnSpLocks/>
          </p:cNvCxnSpPr>
          <p:nvPr/>
        </p:nvCxnSpPr>
        <p:spPr>
          <a:xfrm flipH="1" flipV="1">
            <a:off x="6860090" y="4001478"/>
            <a:ext cx="0" cy="198768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0DE356F8-3C2C-4188-C0F9-DF11C749E3DC}"/>
              </a:ext>
            </a:extLst>
          </p:cNvPr>
          <p:cNvCxnSpPr>
            <a:cxnSpLocks/>
            <a:endCxn id="185" idx="3"/>
          </p:cNvCxnSpPr>
          <p:nvPr/>
        </p:nvCxnSpPr>
        <p:spPr>
          <a:xfrm flipH="1">
            <a:off x="8511576" y="3814968"/>
            <a:ext cx="49031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986A52-7E50-F4CC-2D5D-571CDF43351F}"/>
              </a:ext>
            </a:extLst>
          </p:cNvPr>
          <p:cNvCxnSpPr>
            <a:cxnSpLocks/>
          </p:cNvCxnSpPr>
          <p:nvPr/>
        </p:nvCxnSpPr>
        <p:spPr>
          <a:xfrm flipH="1">
            <a:off x="3605461" y="3457621"/>
            <a:ext cx="0" cy="212140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B44EAE-C406-D054-132C-C0C0D93325F2}"/>
              </a:ext>
            </a:extLst>
          </p:cNvPr>
          <p:cNvCxnSpPr>
            <a:cxnSpLocks/>
          </p:cNvCxnSpPr>
          <p:nvPr/>
        </p:nvCxnSpPr>
        <p:spPr>
          <a:xfrm flipH="1" flipV="1">
            <a:off x="753084" y="5356688"/>
            <a:ext cx="457200" cy="96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ABB960C0-E7AE-1873-0910-12A1C04C8AD8}"/>
              </a:ext>
            </a:extLst>
          </p:cNvPr>
          <p:cNvGrpSpPr/>
          <p:nvPr/>
        </p:nvGrpSpPr>
        <p:grpSpPr>
          <a:xfrm>
            <a:off x="1444592" y="1194879"/>
            <a:ext cx="4267200" cy="646331"/>
            <a:chOff x="3508815" y="1262638"/>
            <a:chExt cx="4267200" cy="64633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127262-1ED9-1D2A-4499-BD3C2A3A653D}"/>
                </a:ext>
              </a:extLst>
            </p:cNvPr>
            <p:cNvGrpSpPr/>
            <p:nvPr/>
          </p:nvGrpSpPr>
          <p:grpSpPr>
            <a:xfrm>
              <a:off x="3508815" y="1262638"/>
              <a:ext cx="4267200" cy="646331"/>
              <a:chOff x="3767334" y="1251036"/>
              <a:chExt cx="4267200" cy="64633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D6492C52-0221-72F3-D556-9270182766E2}"/>
                  </a:ext>
                </a:extLst>
              </p:cNvPr>
              <p:cNvGrpSpPr/>
              <p:nvPr/>
            </p:nvGrpSpPr>
            <p:grpSpPr>
              <a:xfrm>
                <a:off x="3767334" y="1251036"/>
                <a:ext cx="4267200" cy="646331"/>
                <a:chOff x="2742206" y="5022591"/>
                <a:chExt cx="4267200" cy="646331"/>
              </a:xfrm>
            </p:grpSpPr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F82D2D2-C64E-CAD8-0F99-55C7660DE0E9}"/>
                    </a:ext>
                  </a:extLst>
                </p:cNvPr>
                <p:cNvSpPr txBox="1"/>
                <p:nvPr/>
              </p:nvSpPr>
              <p:spPr>
                <a:xfrm>
                  <a:off x="2742206" y="5022591"/>
                  <a:ext cx="426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endParaRPr lang="en-US" sz="36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8A182FC-2BC7-1828-5BB4-F600AEF248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93723" y="5214351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7A5C164E-CA2F-692E-F6E7-A44B5E8C9C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6046" y="143393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4833B44-F8DF-6A64-0854-58CD7EC71504}"/>
                </a:ext>
              </a:extLst>
            </p:cNvPr>
            <p:cNvCxnSpPr>
              <a:cxnSpLocks/>
            </p:cNvCxnSpPr>
            <p:nvPr/>
          </p:nvCxnSpPr>
          <p:spPr>
            <a:xfrm>
              <a:off x="7193085" y="1453953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2BFCC1-6D97-5F64-DC21-BA4B6A33439B}"/>
              </a:ext>
            </a:extLst>
          </p:cNvPr>
          <p:cNvCxnSpPr>
            <a:cxnSpLocks/>
          </p:cNvCxnSpPr>
          <p:nvPr/>
        </p:nvCxnSpPr>
        <p:spPr>
          <a:xfrm flipH="1">
            <a:off x="511684" y="5989164"/>
            <a:ext cx="393192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A437D55-EC26-2F6C-4EF3-FD4DFE085A40}"/>
              </a:ext>
            </a:extLst>
          </p:cNvPr>
          <p:cNvSpPr txBox="1"/>
          <p:nvPr/>
        </p:nvSpPr>
        <p:spPr>
          <a:xfrm>
            <a:off x="167936" y="5637681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6625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1" grpId="0"/>
      <p:bldP spid="47" grpId="0" animBg="1"/>
      <p:bldP spid="53" grpId="0"/>
      <p:bldP spid="54" grpId="0"/>
      <p:bldP spid="56" grpId="0"/>
      <p:bldP spid="119" grpId="0" animBg="1"/>
      <p:bldP spid="13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6C8C-2F9B-440F-BED7-C8BBFD87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Karnaugh maps are a rearrangement of the truth table that allows us to graphically find the minimized logical circuit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1456BC-4A22-46F3-B63A-71C15C0BFC3F}"/>
              </a:ext>
            </a:extLst>
          </p:cNvPr>
          <p:cNvSpPr txBox="1">
            <a:spLocks/>
          </p:cNvSpPr>
          <p:nvPr/>
        </p:nvSpPr>
        <p:spPr>
          <a:xfrm>
            <a:off x="473034" y="3657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rgbClr val="FF0000"/>
                </a:solidFill>
              </a:rPr>
              <a:t>Boolean Algebra made easy!</a:t>
            </a:r>
          </a:p>
        </p:txBody>
      </p:sp>
    </p:spTree>
    <p:extLst>
      <p:ext uri="{BB962C8B-B14F-4D97-AF65-F5344CB8AC3E}">
        <p14:creationId xmlns:p14="http://schemas.microsoft.com/office/powerpoint/2010/main" val="361877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9B99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9B99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535983" y="3393080"/>
            <a:ext cx="1933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+x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+x</a:t>
            </a:r>
            <a:r>
              <a:rPr lang="en-US" sz="3600" baseline="-25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3237835" y="1171377"/>
            <a:ext cx="4382165" cy="646331"/>
            <a:chOff x="3156682" y="1124527"/>
            <a:chExt cx="4382165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156682" y="1124527"/>
              <a:ext cx="4382165" cy="646331"/>
              <a:chOff x="3415201" y="1112925"/>
              <a:chExt cx="4382165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415201" y="1112925"/>
                <a:ext cx="4382165" cy="646331"/>
                <a:chOff x="2390073" y="4884480"/>
                <a:chExt cx="4382165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390073" y="4884480"/>
                  <a:ext cx="438216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3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01471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63852" y="1295465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4532079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B3275158-A64C-4E78-A512-9E30610AD9B7}"/>
              </a:ext>
            </a:extLst>
          </p:cNvPr>
          <p:cNvSpPr/>
          <p:nvPr/>
        </p:nvSpPr>
        <p:spPr>
          <a:xfrm>
            <a:off x="4584961" y="4168106"/>
            <a:ext cx="1434839" cy="69809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3721331" y="2902554"/>
            <a:ext cx="850669" cy="1261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3AB1B5-10FB-4FC4-A001-4A92C3C9FED8}"/>
              </a:ext>
            </a:extLst>
          </p:cNvPr>
          <p:cNvGrpSpPr/>
          <p:nvPr/>
        </p:nvGrpSpPr>
        <p:grpSpPr>
          <a:xfrm>
            <a:off x="4701485" y="5607133"/>
            <a:ext cx="1905239" cy="646331"/>
            <a:chOff x="6650779" y="5105400"/>
            <a:chExt cx="1905239" cy="646331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97AF049-9AC1-46DF-BC03-E4E2F585B5D7}"/>
                </a:ext>
              </a:extLst>
            </p:cNvPr>
            <p:cNvCxnSpPr>
              <a:cxnSpLocks/>
            </p:cNvCxnSpPr>
            <p:nvPr/>
          </p:nvCxnSpPr>
          <p:spPr>
            <a:xfrm>
              <a:off x="7466238" y="5295767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A0BDB2D-B928-4119-AFDC-AA7F0B0CE0F0}"/>
                </a:ext>
              </a:extLst>
            </p:cNvPr>
            <p:cNvGrpSpPr/>
            <p:nvPr/>
          </p:nvGrpSpPr>
          <p:grpSpPr>
            <a:xfrm>
              <a:off x="6650779" y="5105400"/>
              <a:ext cx="1905239" cy="646331"/>
              <a:chOff x="6376459" y="5662759"/>
              <a:chExt cx="1905239" cy="646331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11468FAD-69CE-497F-AEA9-37165283EDB4}"/>
                  </a:ext>
                </a:extLst>
              </p:cNvPr>
              <p:cNvGrpSpPr/>
              <p:nvPr/>
            </p:nvGrpSpPr>
            <p:grpSpPr>
              <a:xfrm>
                <a:off x="6376459" y="5662759"/>
                <a:ext cx="1905239" cy="646331"/>
                <a:chOff x="4740263" y="5759034"/>
                <a:chExt cx="1905239" cy="646331"/>
              </a:xfrm>
            </p:grpSpPr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470637D4-F01F-46A6-9CFB-727DDE747BC3}"/>
                    </a:ext>
                  </a:extLst>
                </p:cNvPr>
                <p:cNvSpPr txBox="1"/>
                <p:nvPr/>
              </p:nvSpPr>
              <p:spPr>
                <a:xfrm>
                  <a:off x="4740263" y="5759034"/>
                  <a:ext cx="190523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 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 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C5A0229D-27A4-4739-AF61-45F67B48BE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89170" y="5932170"/>
                  <a:ext cx="274320" cy="0"/>
                </a:xfrm>
                <a:prstGeom prst="line">
                  <a:avLst/>
                </a:prstGeom>
                <a:ln w="28575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A0E3CA1-B688-4719-ACD7-19BF699DC3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1450" y="5844540"/>
                <a:ext cx="274320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8121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58" grpId="0" animBg="1"/>
      <p:bldP spid="6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6965B-B8A2-5566-4D29-EAA74492A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4876D-E879-FA3B-1F8E-3BB62D40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Product of Sums Reduced Circuit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D5FB9E8-0DDB-467D-3EDD-B687C84184E2}"/>
              </a:ext>
            </a:extLst>
          </p:cNvPr>
          <p:cNvGrpSpPr/>
          <p:nvPr/>
        </p:nvGrpSpPr>
        <p:grpSpPr>
          <a:xfrm rot="16200000">
            <a:off x="2645807" y="399539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3591D3B4-1B59-E887-D025-A8655B0019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7A8B338-688C-597A-5DC6-E806D8D77DD3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4C21AA76-0C92-4510-5520-2C5FC8220374}"/>
              </a:ext>
            </a:extLst>
          </p:cNvPr>
          <p:cNvSpPr txBox="1"/>
          <p:nvPr/>
        </p:nvSpPr>
        <p:spPr>
          <a:xfrm>
            <a:off x="258094" y="1802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D601B6D-AE03-EDCB-62CF-1DD7BABECD0E}"/>
              </a:ext>
            </a:extLst>
          </p:cNvPr>
          <p:cNvSpPr txBox="1"/>
          <p:nvPr/>
        </p:nvSpPr>
        <p:spPr>
          <a:xfrm>
            <a:off x="7807405" y="3477488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054FDC5-2266-D7F3-4B9E-17DC13439F33}"/>
              </a:ext>
            </a:extLst>
          </p:cNvPr>
          <p:cNvCxnSpPr>
            <a:cxnSpLocks/>
            <a:endCxn id="113" idx="3"/>
          </p:cNvCxnSpPr>
          <p:nvPr/>
        </p:nvCxnSpPr>
        <p:spPr>
          <a:xfrm flipV="1">
            <a:off x="1589527" y="4461580"/>
            <a:ext cx="1" cy="2785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7C1F8F2-553C-ACC9-BD33-748FC954232C}"/>
              </a:ext>
            </a:extLst>
          </p:cNvPr>
          <p:cNvCxnSpPr>
            <a:cxnSpLocks/>
          </p:cNvCxnSpPr>
          <p:nvPr/>
        </p:nvCxnSpPr>
        <p:spPr>
          <a:xfrm flipH="1" flipV="1">
            <a:off x="945363" y="4855522"/>
            <a:ext cx="3044952" cy="75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4B3B5C-FB00-4A25-9294-C5CE4C9310F2}"/>
              </a:ext>
            </a:extLst>
          </p:cNvPr>
          <p:cNvCxnSpPr>
            <a:cxnSpLocks/>
          </p:cNvCxnSpPr>
          <p:nvPr/>
        </p:nvCxnSpPr>
        <p:spPr>
          <a:xfrm flipH="1">
            <a:off x="2943197" y="4518496"/>
            <a:ext cx="0" cy="5013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ABCF936-DBBB-4BEC-CBA6-9720403313B3}"/>
              </a:ext>
            </a:extLst>
          </p:cNvPr>
          <p:cNvCxnSpPr>
            <a:cxnSpLocks/>
          </p:cNvCxnSpPr>
          <p:nvPr/>
        </p:nvCxnSpPr>
        <p:spPr>
          <a:xfrm flipV="1">
            <a:off x="2951701" y="2911838"/>
            <a:ext cx="0" cy="1051824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1207836A-C484-756D-8F9A-E6A8803415A4}"/>
              </a:ext>
            </a:extLst>
          </p:cNvPr>
          <p:cNvSpPr/>
          <p:nvPr/>
        </p:nvSpPr>
        <p:spPr>
          <a:xfrm>
            <a:off x="2902725" y="4974163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FA9D7E-D88C-2A29-37AB-870B346E484F}"/>
              </a:ext>
            </a:extLst>
          </p:cNvPr>
          <p:cNvSpPr txBox="1"/>
          <p:nvPr/>
        </p:nvSpPr>
        <p:spPr>
          <a:xfrm>
            <a:off x="866119" y="4286758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2DCD4D-6C04-6B56-1F7B-F73C98FD2E63}"/>
              </a:ext>
            </a:extLst>
          </p:cNvPr>
          <p:cNvSpPr txBox="1"/>
          <p:nvPr/>
        </p:nvSpPr>
        <p:spPr>
          <a:xfrm>
            <a:off x="584201" y="4519776"/>
            <a:ext cx="4950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2FDEC8F-FF6C-A721-E408-7F940030E861}"/>
              </a:ext>
            </a:extLst>
          </p:cNvPr>
          <p:cNvSpPr txBox="1"/>
          <p:nvPr/>
        </p:nvSpPr>
        <p:spPr>
          <a:xfrm>
            <a:off x="887615" y="4758906"/>
            <a:ext cx="37115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8ACA2D9-C486-763E-53E0-00A4B1E05A82}"/>
              </a:ext>
            </a:extLst>
          </p:cNvPr>
          <p:cNvCxnSpPr>
            <a:cxnSpLocks/>
          </p:cNvCxnSpPr>
          <p:nvPr/>
        </p:nvCxnSpPr>
        <p:spPr>
          <a:xfrm flipH="1">
            <a:off x="1145694" y="5020462"/>
            <a:ext cx="288036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0D70299-A212-B67D-B62C-64B9BEB2F91E}"/>
              </a:ext>
            </a:extLst>
          </p:cNvPr>
          <p:cNvCxnSpPr>
            <a:cxnSpLocks/>
          </p:cNvCxnSpPr>
          <p:nvPr/>
        </p:nvCxnSpPr>
        <p:spPr>
          <a:xfrm flipH="1">
            <a:off x="1595951" y="2617906"/>
            <a:ext cx="3186" cy="1288838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A530D78-531B-DFE0-D96B-328CD83A0AA9}"/>
              </a:ext>
            </a:extLst>
          </p:cNvPr>
          <p:cNvCxnSpPr>
            <a:cxnSpLocks/>
          </p:cNvCxnSpPr>
          <p:nvPr/>
        </p:nvCxnSpPr>
        <p:spPr>
          <a:xfrm>
            <a:off x="2308416" y="2762759"/>
            <a:ext cx="1014" cy="1107652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8FED1A-7674-F289-B39B-9387894CDA22}"/>
              </a:ext>
            </a:extLst>
          </p:cNvPr>
          <p:cNvGrpSpPr/>
          <p:nvPr/>
        </p:nvGrpSpPr>
        <p:grpSpPr>
          <a:xfrm>
            <a:off x="1195800" y="2911838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16DFDE3-4EAE-986E-1E18-92AE91705B98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4428FA89-341D-BC67-BF89-F46A1F4868E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6E81DB3-815F-0D71-50C1-A030A8F6EC27}"/>
              </a:ext>
            </a:extLst>
          </p:cNvPr>
          <p:cNvGrpSpPr/>
          <p:nvPr/>
        </p:nvGrpSpPr>
        <p:grpSpPr>
          <a:xfrm>
            <a:off x="3050159" y="3696963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96D8D8C8-50FE-585D-1BFD-5DED1C9CF5CD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27FEECA-F581-30C9-356C-D3323679AEFA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7D4D996-5CD1-0CE7-B21B-096C84566FA3}"/>
              </a:ext>
            </a:extLst>
          </p:cNvPr>
          <p:cNvCxnSpPr>
            <a:cxnSpLocks/>
          </p:cNvCxnSpPr>
          <p:nvPr/>
        </p:nvCxnSpPr>
        <p:spPr>
          <a:xfrm flipV="1">
            <a:off x="6004892" y="2719417"/>
            <a:ext cx="0" cy="100584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E49DF943-42D4-0CC8-D4B4-34FDB2F26786}"/>
              </a:ext>
            </a:extLst>
          </p:cNvPr>
          <p:cNvCxnSpPr>
            <a:cxnSpLocks/>
          </p:cNvCxnSpPr>
          <p:nvPr/>
        </p:nvCxnSpPr>
        <p:spPr>
          <a:xfrm flipH="1">
            <a:off x="4668384" y="5019983"/>
            <a:ext cx="120631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D4ADD76-410A-E5EC-1C63-E94744123970}"/>
              </a:ext>
            </a:extLst>
          </p:cNvPr>
          <p:cNvCxnSpPr>
            <a:cxnSpLocks/>
          </p:cNvCxnSpPr>
          <p:nvPr/>
        </p:nvCxnSpPr>
        <p:spPr>
          <a:xfrm flipH="1" flipV="1">
            <a:off x="5988712" y="3724928"/>
            <a:ext cx="960120" cy="66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FE9B26C3-B7DE-CCC5-E975-DEE0787A1E69}"/>
              </a:ext>
            </a:extLst>
          </p:cNvPr>
          <p:cNvCxnSpPr>
            <a:cxnSpLocks/>
          </p:cNvCxnSpPr>
          <p:nvPr/>
        </p:nvCxnSpPr>
        <p:spPr>
          <a:xfrm flipH="1">
            <a:off x="4936297" y="2719417"/>
            <a:ext cx="1068595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DB3619E-D53B-DCCA-BB8D-1E1822820C1E}"/>
              </a:ext>
            </a:extLst>
          </p:cNvPr>
          <p:cNvCxnSpPr>
            <a:cxnSpLocks/>
          </p:cNvCxnSpPr>
          <p:nvPr/>
        </p:nvCxnSpPr>
        <p:spPr>
          <a:xfrm flipH="1">
            <a:off x="5867400" y="3956485"/>
            <a:ext cx="10972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51681866-A387-264A-4BD0-8C2DA6796326}"/>
              </a:ext>
            </a:extLst>
          </p:cNvPr>
          <p:cNvCxnSpPr>
            <a:cxnSpLocks/>
          </p:cNvCxnSpPr>
          <p:nvPr/>
        </p:nvCxnSpPr>
        <p:spPr>
          <a:xfrm flipV="1">
            <a:off x="5867400" y="3938836"/>
            <a:ext cx="0" cy="10972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FFA056-4E83-4F5A-553C-A6EA72712409}"/>
              </a:ext>
            </a:extLst>
          </p:cNvPr>
          <p:cNvCxnSpPr>
            <a:cxnSpLocks/>
            <a:endCxn id="116" idx="3"/>
          </p:cNvCxnSpPr>
          <p:nvPr/>
        </p:nvCxnSpPr>
        <p:spPr>
          <a:xfrm flipV="1">
            <a:off x="2304480" y="4464590"/>
            <a:ext cx="1" cy="39093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18713D0B-63DF-0185-0C7F-511034C4A60B}"/>
              </a:ext>
            </a:extLst>
          </p:cNvPr>
          <p:cNvGrpSpPr/>
          <p:nvPr/>
        </p:nvGrpSpPr>
        <p:grpSpPr>
          <a:xfrm rot="16200000">
            <a:off x="1286889" y="3938481"/>
            <a:ext cx="605275" cy="440921"/>
            <a:chOff x="2438073" y="3230060"/>
            <a:chExt cx="605275" cy="440921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E3E1D15C-6E9A-CEFE-277F-0C1FA1A1E9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FE7F905E-E2B4-FE84-6799-6346FE18890C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4CABD-8656-1457-6284-D6097B832DF7}"/>
              </a:ext>
            </a:extLst>
          </p:cNvPr>
          <p:cNvGrpSpPr/>
          <p:nvPr/>
        </p:nvGrpSpPr>
        <p:grpSpPr>
          <a:xfrm rot="16200000">
            <a:off x="2001842" y="3941491"/>
            <a:ext cx="605275" cy="440921"/>
            <a:chOff x="2438073" y="3230060"/>
            <a:chExt cx="605275" cy="440921"/>
          </a:xfrm>
        </p:grpSpPr>
        <p:sp>
          <p:nvSpPr>
            <p:cNvPr id="116" name="Isosceles Triangle 115">
              <a:extLst>
                <a:ext uri="{FF2B5EF4-FFF2-40B4-BE49-F238E27FC236}">
                  <a16:creationId xmlns:a16="http://schemas.microsoft.com/office/drawing/2014/main" id="{4BB9CD7F-896F-3A7B-16C8-7BE7D96EA61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8C4F971-1594-3F13-AE2B-66A4814F9675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Oval 118">
            <a:extLst>
              <a:ext uri="{FF2B5EF4-FFF2-40B4-BE49-F238E27FC236}">
                <a16:creationId xmlns:a16="http://schemas.microsoft.com/office/drawing/2014/main" id="{9B89D8EF-FF84-DB57-ABAF-D7BCEDE95012}"/>
              </a:ext>
            </a:extLst>
          </p:cNvPr>
          <p:cNvSpPr/>
          <p:nvPr/>
        </p:nvSpPr>
        <p:spPr>
          <a:xfrm>
            <a:off x="2260198" y="4810552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91FBE6E-838D-EF3E-2C47-21A0E12DD785}"/>
              </a:ext>
            </a:extLst>
          </p:cNvPr>
          <p:cNvGrpSpPr/>
          <p:nvPr/>
        </p:nvGrpSpPr>
        <p:grpSpPr>
          <a:xfrm>
            <a:off x="1916143" y="2807368"/>
            <a:ext cx="497211" cy="553998"/>
            <a:chOff x="2484882" y="1732624"/>
            <a:chExt cx="497211" cy="55399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FC1A7CC-956C-6341-E528-5CDECA2D2C7B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7B07777C-2D3A-73F2-3E8F-66E3D8E796B1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0821186-A549-EEB0-E936-E8F7E8CA84BB}"/>
              </a:ext>
            </a:extLst>
          </p:cNvPr>
          <p:cNvCxnSpPr>
            <a:cxnSpLocks/>
          </p:cNvCxnSpPr>
          <p:nvPr/>
        </p:nvCxnSpPr>
        <p:spPr>
          <a:xfrm>
            <a:off x="2959763" y="2911838"/>
            <a:ext cx="127252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A2B830AF-8B94-9934-DC86-7957DE50A334}"/>
              </a:ext>
            </a:extLst>
          </p:cNvPr>
          <p:cNvCxnSpPr>
            <a:cxnSpLocks/>
          </p:cNvCxnSpPr>
          <p:nvPr/>
        </p:nvCxnSpPr>
        <p:spPr>
          <a:xfrm flipH="1">
            <a:off x="2301955" y="2762759"/>
            <a:ext cx="1984248" cy="481"/>
          </a:xfrm>
          <a:prstGeom prst="line">
            <a:avLst/>
          </a:prstGeom>
          <a:ln w="22225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789D40B-A267-FDFC-41E0-EB6A90E31698}"/>
              </a:ext>
            </a:extLst>
          </p:cNvPr>
          <p:cNvCxnSpPr>
            <a:cxnSpLocks/>
          </p:cNvCxnSpPr>
          <p:nvPr/>
        </p:nvCxnSpPr>
        <p:spPr>
          <a:xfrm flipH="1" flipV="1">
            <a:off x="1578069" y="2617906"/>
            <a:ext cx="2688336" cy="4001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995088C-D15F-EA6B-44D9-3994E5E2AA3A}"/>
              </a:ext>
            </a:extLst>
          </p:cNvPr>
          <p:cNvGrpSpPr/>
          <p:nvPr/>
        </p:nvGrpSpPr>
        <p:grpSpPr>
          <a:xfrm>
            <a:off x="6956054" y="3646766"/>
            <a:ext cx="1327353" cy="413341"/>
            <a:chOff x="3293977" y="1537262"/>
            <a:chExt cx="1327353" cy="413341"/>
          </a:xfrm>
        </p:grpSpPr>
        <p:sp>
          <p:nvSpPr>
            <p:cNvPr id="64" name="Flowchart: Delay 63">
              <a:extLst>
                <a:ext uri="{FF2B5EF4-FFF2-40B4-BE49-F238E27FC236}">
                  <a16:creationId xmlns:a16="http://schemas.microsoft.com/office/drawing/2014/main" id="{4D1D2C31-4F6F-A4A7-16EF-7649786A1A10}"/>
                </a:ext>
              </a:extLst>
            </p:cNvPr>
            <p:cNvSpPr/>
            <p:nvPr/>
          </p:nvSpPr>
          <p:spPr>
            <a:xfrm>
              <a:off x="3293977" y="1537262"/>
              <a:ext cx="504393" cy="413341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EDCA412-DB39-7A1C-311C-F81A7D681B71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44690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6E0615E3-E9AD-69F0-F961-3D7903991988}"/>
              </a:ext>
            </a:extLst>
          </p:cNvPr>
          <p:cNvGrpSpPr/>
          <p:nvPr/>
        </p:nvGrpSpPr>
        <p:grpSpPr>
          <a:xfrm>
            <a:off x="4006911" y="2435104"/>
            <a:ext cx="933447" cy="593090"/>
            <a:chOff x="0" y="0"/>
            <a:chExt cx="1843689" cy="1003935"/>
          </a:xfrm>
        </p:grpSpPr>
        <p:sp>
          <p:nvSpPr>
            <p:cNvPr id="181" name="Arc 180">
              <a:extLst>
                <a:ext uri="{FF2B5EF4-FFF2-40B4-BE49-F238E27FC236}">
                  <a16:creationId xmlns:a16="http://schemas.microsoft.com/office/drawing/2014/main" id="{F6AD2E8D-97C3-0FD4-C7CF-5B4A6825D215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28366F0B-84BC-4CC4-3FC2-EC037B0565EF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3391A793-C8B3-4149-313A-915731F1F2A8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B8877C6-96AB-61CC-955A-12F9726849A4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9C5BCBB3-444A-94B0-FD1B-14D8798A6C15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203" name="TextBox 202">
            <a:extLst>
              <a:ext uri="{FF2B5EF4-FFF2-40B4-BE49-F238E27FC236}">
                <a16:creationId xmlns:a16="http://schemas.microsoft.com/office/drawing/2014/main" id="{B8E983AD-161D-43C5-F6BB-40B88CDAFA8C}"/>
              </a:ext>
            </a:extLst>
          </p:cNvPr>
          <p:cNvSpPr txBox="1"/>
          <p:nvPr/>
        </p:nvSpPr>
        <p:spPr>
          <a:xfrm>
            <a:off x="4678588" y="4966145"/>
            <a:ext cx="1347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 x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FF0000"/>
                </a:solidFill>
              </a:rPr>
              <a:t> + x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FF0000"/>
                </a:solidFill>
              </a:rPr>
              <a:t> + x</a:t>
            </a:r>
            <a:r>
              <a:rPr lang="en-US" sz="2000" baseline="-25000" dirty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71C27C-5525-C7AE-3B42-11EBF2E0BFBF}"/>
              </a:ext>
            </a:extLst>
          </p:cNvPr>
          <p:cNvCxnSpPr>
            <a:cxnSpLocks/>
          </p:cNvCxnSpPr>
          <p:nvPr/>
        </p:nvCxnSpPr>
        <p:spPr>
          <a:xfrm flipH="1" flipV="1">
            <a:off x="1141937" y="4737871"/>
            <a:ext cx="457200" cy="96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24023C5-243A-87A1-57C3-80F69C5D8DB4}"/>
              </a:ext>
            </a:extLst>
          </p:cNvPr>
          <p:cNvCxnSpPr>
            <a:cxnSpLocks/>
          </p:cNvCxnSpPr>
          <p:nvPr/>
        </p:nvCxnSpPr>
        <p:spPr>
          <a:xfrm flipH="1">
            <a:off x="833783" y="5215453"/>
            <a:ext cx="315468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BDC1603-7AA3-DA03-17BB-679FEEEA30FE}"/>
              </a:ext>
            </a:extLst>
          </p:cNvPr>
          <p:cNvSpPr txBox="1"/>
          <p:nvPr/>
        </p:nvSpPr>
        <p:spPr>
          <a:xfrm>
            <a:off x="556789" y="5018864"/>
            <a:ext cx="37116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73CE1-9D80-A4B7-E72C-AD89628C65B6}"/>
              </a:ext>
            </a:extLst>
          </p:cNvPr>
          <p:cNvGrpSpPr/>
          <p:nvPr/>
        </p:nvGrpSpPr>
        <p:grpSpPr>
          <a:xfrm>
            <a:off x="2193721" y="1197429"/>
            <a:ext cx="4366258" cy="646331"/>
            <a:chOff x="3156683" y="1124527"/>
            <a:chExt cx="4366258" cy="64633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8632C26-9571-6C07-CF3B-F9AF00224996}"/>
                </a:ext>
              </a:extLst>
            </p:cNvPr>
            <p:cNvGrpSpPr/>
            <p:nvPr/>
          </p:nvGrpSpPr>
          <p:grpSpPr>
            <a:xfrm>
              <a:off x="3156683" y="1124527"/>
              <a:ext cx="4366258" cy="646331"/>
              <a:chOff x="3415202" y="1112925"/>
              <a:chExt cx="4366258" cy="646331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44C7182-B3A6-6888-28F3-F2A1EED825CA}"/>
                  </a:ext>
                </a:extLst>
              </p:cNvPr>
              <p:cNvGrpSpPr/>
              <p:nvPr/>
            </p:nvGrpSpPr>
            <p:grpSpPr>
              <a:xfrm>
                <a:off x="3415202" y="1112925"/>
                <a:ext cx="4366258" cy="646331"/>
                <a:chOff x="2390074" y="4884480"/>
                <a:chExt cx="4366258" cy="646331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E0332FDE-9869-115F-2083-BAF2FBD88F48}"/>
                    </a:ext>
                  </a:extLst>
                </p:cNvPr>
                <p:cNvSpPr txBox="1"/>
                <p:nvPr/>
              </p:nvSpPr>
              <p:spPr>
                <a:xfrm>
                  <a:off x="2390074" y="4884480"/>
                  <a:ext cx="436625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3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0F12C66-FE54-FC42-49D4-74F2EE1CCD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01471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63C45A-477C-2F3D-E754-039D353222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63852" y="1295465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6E8A28F-28E3-A73B-07C4-15B2E6F316BF}"/>
                </a:ext>
              </a:extLst>
            </p:cNvPr>
            <p:cNvCxnSpPr>
              <a:cxnSpLocks/>
            </p:cNvCxnSpPr>
            <p:nvPr/>
          </p:nvCxnSpPr>
          <p:spPr>
            <a:xfrm>
              <a:off x="4532079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C792CF6-D3D8-53C5-ABE0-5D9EA574D181}"/>
              </a:ext>
            </a:extLst>
          </p:cNvPr>
          <p:cNvGrpSpPr/>
          <p:nvPr/>
        </p:nvGrpSpPr>
        <p:grpSpPr>
          <a:xfrm>
            <a:off x="3750077" y="4758906"/>
            <a:ext cx="933447" cy="593090"/>
            <a:chOff x="0" y="0"/>
            <a:chExt cx="1843689" cy="1003935"/>
          </a:xfrm>
        </p:grpSpPr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F06A9F7F-6CA4-28CD-D376-81735BFC724D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731676-96C8-179A-C44C-C460B90CB30D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7C75128-85CC-BCEC-F597-DFCDB0863DD1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EC34064-D633-07D6-BFF6-61B816A24023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A9B3AA1-1EA6-D0F3-CD3D-1622EF683879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BC6D10-4751-F3FD-D58F-BC8AF4D27913}"/>
              </a:ext>
            </a:extLst>
          </p:cNvPr>
          <p:cNvGrpSpPr/>
          <p:nvPr/>
        </p:nvGrpSpPr>
        <p:grpSpPr>
          <a:xfrm>
            <a:off x="4910357" y="2244393"/>
            <a:ext cx="1676616" cy="461665"/>
            <a:chOff x="4521504" y="2863210"/>
            <a:chExt cx="1676616" cy="461665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E66D3AF7-FDE2-65A0-5675-D4B80CB8B1EB}"/>
                </a:ext>
              </a:extLst>
            </p:cNvPr>
            <p:cNvGrpSpPr/>
            <p:nvPr/>
          </p:nvGrpSpPr>
          <p:grpSpPr>
            <a:xfrm>
              <a:off x="4521504" y="2863210"/>
              <a:ext cx="1676616" cy="461665"/>
              <a:chOff x="2797895" y="1977080"/>
              <a:chExt cx="1073068" cy="461665"/>
            </a:xfrm>
          </p:grpSpPr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0E5C000A-6EE7-1BE4-E155-41CE8062B027}"/>
                  </a:ext>
                </a:extLst>
              </p:cNvPr>
              <p:cNvSpPr txBox="1"/>
              <p:nvPr/>
            </p:nvSpPr>
            <p:spPr>
              <a:xfrm>
                <a:off x="2797895" y="1977080"/>
                <a:ext cx="10730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</a:rPr>
                  <a:t> x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x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x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</a:p>
            </p:txBody>
          </p: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B283452B-358C-DC01-7239-563470418F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03512" y="2124472"/>
                <a:ext cx="96985" cy="0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E43C133-B94B-12BF-84B4-48EA1DA14B22}"/>
                </a:ext>
              </a:extLst>
            </p:cNvPr>
            <p:cNvCxnSpPr>
              <a:cxnSpLocks/>
            </p:cNvCxnSpPr>
            <p:nvPr/>
          </p:nvCxnSpPr>
          <p:spPr>
            <a:xfrm>
              <a:off x="5208278" y="3019195"/>
              <a:ext cx="151534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6221809-9B39-95B4-FCD2-EAA04B9F5C6A}"/>
                </a:ext>
              </a:extLst>
            </p:cNvPr>
            <p:cNvCxnSpPr>
              <a:cxnSpLocks/>
            </p:cNvCxnSpPr>
            <p:nvPr/>
          </p:nvCxnSpPr>
          <p:spPr>
            <a:xfrm>
              <a:off x="5715000" y="3021424"/>
              <a:ext cx="151534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041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41" grpId="0"/>
      <p:bldP spid="47" grpId="0" animBg="1"/>
      <p:bldP spid="53" grpId="0"/>
      <p:bldP spid="54" grpId="0"/>
      <p:bldP spid="56" grpId="0"/>
      <p:bldP spid="119" grpId="0" animBg="1"/>
      <p:bldP spid="203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A3F8-BEB5-481A-B35D-9C09B2C0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52FE6-9747-4FF5-AF7A-9E17F0EB6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971800"/>
            <a:ext cx="4953000" cy="3154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Another example</a:t>
            </a:r>
          </a:p>
        </p:txBody>
      </p:sp>
    </p:spTree>
    <p:extLst>
      <p:ext uri="{BB962C8B-B14F-4D97-AF65-F5344CB8AC3E}">
        <p14:creationId xmlns:p14="http://schemas.microsoft.com/office/powerpoint/2010/main" val="3516485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816014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5313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975995"/>
              </p:ext>
            </p:extLst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358085" y="3539080"/>
            <a:ext cx="1818923" cy="1307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3112359" y="4213878"/>
            <a:ext cx="4513939" cy="658265"/>
            <a:chOff x="1114549" y="3656945"/>
            <a:chExt cx="4247501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069840" y="3668675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114549" y="3656945"/>
              <a:ext cx="1239904" cy="300267"/>
            </a:xfrm>
            <a:prstGeom prst="arc">
              <a:avLst>
                <a:gd name="adj1" fmla="val 5624242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320348" y="2672589"/>
            <a:ext cx="918485" cy="646331"/>
            <a:chOff x="6792912" y="1423438"/>
            <a:chExt cx="1013578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2</a:t>
              </a:r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251147" y="1576283"/>
              <a:ext cx="274319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7407967" y="3648373"/>
            <a:ext cx="9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2353238" y="1114791"/>
            <a:ext cx="4823770" cy="646331"/>
            <a:chOff x="3767334" y="1251036"/>
            <a:chExt cx="4823770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767334" y="1251036"/>
              <a:ext cx="4823770" cy="646331"/>
              <a:chOff x="2742206" y="5022591"/>
              <a:chExt cx="4823770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742206" y="5022591"/>
                <a:ext cx="48237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4</a:t>
                </a:r>
                <a:r>
                  <a:rPr lang="en-US" sz="3600" dirty="0"/>
                  <a:t>+</a:t>
                </a:r>
                <a:r>
                  <a:rPr lang="en-US" sz="3600" dirty="0">
                    <a:solidFill>
                      <a:srgbClr val="7030A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2</a:t>
                </a:r>
                <a:r>
                  <a:rPr lang="en-US" sz="3600" dirty="0">
                    <a:solidFill>
                      <a:srgbClr val="7030A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3</a:t>
                </a:r>
                <a:r>
                  <a:rPr lang="en-US" sz="3600" baseline="-25000" dirty="0"/>
                  <a:t> </a:t>
                </a:r>
                <a:r>
                  <a:rPr lang="en-US" sz="3600" dirty="0"/>
                  <a:t>+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2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4</a:t>
                </a:r>
                <a:r>
                  <a:rPr lang="en-US" sz="3600" baseline="-25000" dirty="0"/>
                  <a:t> </a:t>
                </a:r>
                <a:endParaRPr lang="en-US" sz="3600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9048" y="5202476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6443450" y="1433939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4572001" y="2811971"/>
            <a:ext cx="1620698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690F13C-C39F-48EF-B41D-5157D177BF3F}"/>
              </a:ext>
            </a:extLst>
          </p:cNvPr>
          <p:cNvGrpSpPr/>
          <p:nvPr/>
        </p:nvGrpSpPr>
        <p:grpSpPr>
          <a:xfrm>
            <a:off x="7256510" y="4505405"/>
            <a:ext cx="1306832" cy="646331"/>
            <a:chOff x="6792912" y="1423438"/>
            <a:chExt cx="1442132" cy="646331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0B82871-CE76-4C38-8988-6A96263D18D1}"/>
                </a:ext>
              </a:extLst>
            </p:cNvPr>
            <p:cNvSpPr txBox="1"/>
            <p:nvPr/>
          </p:nvSpPr>
          <p:spPr>
            <a:xfrm>
              <a:off x="6792912" y="1423438"/>
              <a:ext cx="14421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2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4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53D66AC-48F2-4ED3-98E0-C53EB54E2C9A}"/>
                </a:ext>
              </a:extLst>
            </p:cNvPr>
            <p:cNvCxnSpPr>
              <a:cxnSpLocks/>
            </p:cNvCxnSpPr>
            <p:nvPr/>
          </p:nvCxnSpPr>
          <p:spPr>
            <a:xfrm>
              <a:off x="6888663" y="1602371"/>
              <a:ext cx="274319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1A658E9-E2C9-4CD6-87FF-D41EB7D3E71A}"/>
              </a:ext>
            </a:extLst>
          </p:cNvPr>
          <p:cNvSpPr txBox="1"/>
          <p:nvPr/>
        </p:nvSpPr>
        <p:spPr>
          <a:xfrm>
            <a:off x="569096" y="1933057"/>
            <a:ext cx="1139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SOP</a:t>
            </a:r>
            <a:endParaRPr lang="en-US" sz="3600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85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9" grpId="0"/>
      <p:bldP spid="6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470637D4-F01F-46A6-9CFB-727DDE747BC3}"/>
              </a:ext>
            </a:extLst>
          </p:cNvPr>
          <p:cNvSpPr txBox="1"/>
          <p:nvPr/>
        </p:nvSpPr>
        <p:spPr>
          <a:xfrm>
            <a:off x="7132396" y="4960802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2</a:t>
            </a:r>
            <a:r>
              <a:rPr lang="en-US" sz="3600" dirty="0">
                <a:solidFill>
                  <a:srgbClr val="00B0F0"/>
                </a:solidFill>
              </a:rPr>
              <a:t> + x</a:t>
            </a:r>
            <a:r>
              <a:rPr lang="en-US" sz="3600" baseline="-25000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4432392" y="4213878"/>
            <a:ext cx="1818923" cy="1307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C1FEDCC-F703-4A1A-B8B3-2EC7BDA1D9BE}"/>
              </a:ext>
            </a:extLst>
          </p:cNvPr>
          <p:cNvSpPr txBox="1"/>
          <p:nvPr/>
        </p:nvSpPr>
        <p:spPr>
          <a:xfrm>
            <a:off x="344122" y="2813087"/>
            <a:ext cx="210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x</a:t>
            </a:r>
            <a:r>
              <a:rPr lang="en-US" sz="3600" baseline="-25000" dirty="0">
                <a:solidFill>
                  <a:srgbClr val="7030A0"/>
                </a:solidFill>
              </a:rPr>
              <a:t>1</a:t>
            </a:r>
            <a:r>
              <a:rPr lang="en-US" sz="3600" dirty="0">
                <a:solidFill>
                  <a:srgbClr val="7030A0"/>
                </a:solidFill>
              </a:rPr>
              <a:t>+ x</a:t>
            </a:r>
            <a:r>
              <a:rPr lang="en-US" sz="3600" baseline="-25000" dirty="0">
                <a:solidFill>
                  <a:srgbClr val="7030A0"/>
                </a:solidFill>
              </a:rPr>
              <a:t>2</a:t>
            </a:r>
            <a:r>
              <a:rPr lang="en-US" sz="3600" dirty="0">
                <a:solidFill>
                  <a:srgbClr val="7030A0"/>
                </a:solidFill>
              </a:rPr>
              <a:t> + x</a:t>
            </a:r>
            <a:r>
              <a:rPr lang="en-US" sz="3600" baseline="-25000" dirty="0">
                <a:solidFill>
                  <a:srgbClr val="7030A0"/>
                </a:solidFill>
              </a:rPr>
              <a:t>3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990600" y="1103388"/>
            <a:ext cx="6477000" cy="646331"/>
            <a:chOff x="3767334" y="1251036"/>
            <a:chExt cx="6477000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767334" y="1251036"/>
              <a:ext cx="6477000" cy="646331"/>
              <a:chOff x="2742206" y="5022591"/>
              <a:chExt cx="6477000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742206" y="5022591"/>
                <a:ext cx="6477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FF000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3 </a:t>
                </a:r>
                <a:r>
                  <a:rPr lang="en-US" sz="3600" dirty="0">
                    <a:solidFill>
                      <a:srgbClr val="FF0000"/>
                    </a:solidFill>
                  </a:rPr>
                  <a:t>) </a:t>
                </a:r>
                <a:r>
                  <a:rPr lang="en-US" sz="3600" dirty="0">
                    <a:solidFill>
                      <a:srgbClr val="00B0F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 </a:t>
                </a:r>
                <a:r>
                  <a:rPr lang="en-US" sz="3600" dirty="0">
                    <a:solidFill>
                      <a:srgbClr val="00B0F0"/>
                    </a:solidFill>
                  </a:rPr>
                  <a:t>)</a:t>
                </a:r>
                <a:r>
                  <a:rPr lang="en-US" sz="3600" dirty="0">
                    <a:solidFill>
                      <a:srgbClr val="7030A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1</a:t>
                </a:r>
                <a:r>
                  <a:rPr lang="en-US" sz="3600" dirty="0">
                    <a:solidFill>
                      <a:srgbClr val="7030A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2</a:t>
                </a:r>
                <a:r>
                  <a:rPr lang="en-US" sz="3600" dirty="0">
                    <a:solidFill>
                      <a:srgbClr val="7030A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3 </a:t>
                </a:r>
                <a:r>
                  <a:rPr lang="en-US" sz="3600" dirty="0">
                    <a:solidFill>
                      <a:srgbClr val="7030A0"/>
                    </a:solidFill>
                  </a:rPr>
                  <a:t>)</a:t>
                </a: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56606" y="5202476"/>
                <a:ext cx="27432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5443734" y="1433939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3669219" y="2773144"/>
            <a:ext cx="902781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0738DE8-8906-4EE7-83E1-805CBB645C26}"/>
              </a:ext>
            </a:extLst>
          </p:cNvPr>
          <p:cNvGrpSpPr/>
          <p:nvPr/>
        </p:nvGrpSpPr>
        <p:grpSpPr>
          <a:xfrm>
            <a:off x="2775591" y="2495719"/>
            <a:ext cx="5194422" cy="3481054"/>
            <a:chOff x="4345265" y="2419703"/>
            <a:chExt cx="4956058" cy="372946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DF165B-141C-4E70-A4A1-650D98A49485}"/>
                </a:ext>
              </a:extLst>
            </p:cNvPr>
            <p:cNvGrpSpPr/>
            <p:nvPr/>
          </p:nvGrpSpPr>
          <p:grpSpPr>
            <a:xfrm>
              <a:off x="4345265" y="2419703"/>
              <a:ext cx="4956058" cy="1259437"/>
              <a:chOff x="2543776" y="2702306"/>
              <a:chExt cx="5040218" cy="682628"/>
            </a:xfrm>
          </p:grpSpPr>
          <p:sp>
            <p:nvSpPr>
              <p:cNvPr id="36" name="Arc 35">
                <a:extLst>
                  <a:ext uri="{FF2B5EF4-FFF2-40B4-BE49-F238E27FC236}">
                    <a16:creationId xmlns:a16="http://schemas.microsoft.com/office/drawing/2014/main" id="{7EA50D61-466A-4A53-A2B7-25F4F1964E10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21276258"/>
                  <a:gd name="adj2" fmla="val 5108129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Arc 36">
                <a:extLst>
                  <a:ext uri="{FF2B5EF4-FFF2-40B4-BE49-F238E27FC236}">
                    <a16:creationId xmlns:a16="http://schemas.microsoft.com/office/drawing/2014/main" id="{A2B23F5D-CC79-4EEA-BDED-6CA1093BC333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21246910"/>
                  <a:gd name="adj2" fmla="val 6137847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CF0611E-1DC1-497F-8AB5-8BE1867F74A5}"/>
                </a:ext>
              </a:extLst>
            </p:cNvPr>
            <p:cNvGrpSpPr/>
            <p:nvPr/>
          </p:nvGrpSpPr>
          <p:grpSpPr>
            <a:xfrm>
              <a:off x="4345265" y="4889730"/>
              <a:ext cx="4956058" cy="1259437"/>
              <a:chOff x="2543776" y="2702306"/>
              <a:chExt cx="5040218" cy="682628"/>
            </a:xfrm>
          </p:grpSpPr>
          <p:sp>
            <p:nvSpPr>
              <p:cNvPr id="34" name="Arc 33">
                <a:extLst>
                  <a:ext uri="{FF2B5EF4-FFF2-40B4-BE49-F238E27FC236}">
                    <a16:creationId xmlns:a16="http://schemas.microsoft.com/office/drawing/2014/main" id="{86E74963-9DAB-4909-93E2-7157473F3A61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16983343"/>
                  <a:gd name="adj2" fmla="val 905411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Arc 34">
                <a:extLst>
                  <a:ext uri="{FF2B5EF4-FFF2-40B4-BE49-F238E27FC236}">
                    <a16:creationId xmlns:a16="http://schemas.microsoft.com/office/drawing/2014/main" id="{87CBAE34-050E-4B9C-B402-D847F1936E73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15967844"/>
                  <a:gd name="adj2" fmla="val 1074902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764F27A-2B5D-4679-B783-2812EAFDB6C6}"/>
              </a:ext>
            </a:extLst>
          </p:cNvPr>
          <p:cNvGrpSpPr/>
          <p:nvPr/>
        </p:nvGrpSpPr>
        <p:grpSpPr>
          <a:xfrm>
            <a:off x="4689884" y="5607133"/>
            <a:ext cx="1523999" cy="646331"/>
            <a:chOff x="7543800" y="3530905"/>
            <a:chExt cx="1523999" cy="64633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870E69A-C0A5-43F7-8779-0E917007E927}"/>
                </a:ext>
              </a:extLst>
            </p:cNvPr>
            <p:cNvSpPr txBox="1"/>
            <p:nvPr/>
          </p:nvSpPr>
          <p:spPr>
            <a:xfrm>
              <a:off x="7543800" y="3530905"/>
              <a:ext cx="15239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 </a:t>
              </a:r>
              <a:r>
                <a:rPr lang="en-US" sz="3600" dirty="0">
                  <a:solidFill>
                    <a:srgbClr val="FF0000"/>
                  </a:solidFill>
                </a:rPr>
                <a:t>+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C145C39-9817-4202-BC1A-9AE37885CD4E}"/>
                </a:ext>
              </a:extLst>
            </p:cNvPr>
            <p:cNvCxnSpPr>
              <a:cxnSpLocks/>
            </p:cNvCxnSpPr>
            <p:nvPr/>
          </p:nvCxnSpPr>
          <p:spPr>
            <a:xfrm>
              <a:off x="7585614" y="3699133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E275AF6-1A73-46DB-8DBA-CFAB6924576F}"/>
                </a:ext>
              </a:extLst>
            </p:cNvPr>
            <p:cNvCxnSpPr>
              <a:cxnSpLocks/>
            </p:cNvCxnSpPr>
            <p:nvPr/>
          </p:nvCxnSpPr>
          <p:spPr>
            <a:xfrm>
              <a:off x="8399417" y="3696789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E52FF5D-F1B5-82E2-1277-01053C784788}"/>
              </a:ext>
            </a:extLst>
          </p:cNvPr>
          <p:cNvSpPr txBox="1"/>
          <p:nvPr/>
        </p:nvSpPr>
        <p:spPr>
          <a:xfrm>
            <a:off x="529048" y="1903033"/>
            <a:ext cx="1139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POS</a:t>
            </a:r>
            <a:endParaRPr lang="en-US" sz="3600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74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7" grpId="0" animBg="1"/>
      <p:bldP spid="39" grpId="0"/>
      <p:bldP spid="6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A2BF4-0013-4E1F-B06F-75F19EA2C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Larger 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E5823-05AB-42D9-9D96-F86433DA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Karnaugh maps for 5 or 6 variables require three dimensional grids</a:t>
            </a:r>
          </a:p>
          <a:p>
            <a:r>
              <a:rPr lang="en-US" dirty="0"/>
              <a:t>More variables require envisioning </a:t>
            </a:r>
            <a:r>
              <a:rPr lang="en-US"/>
              <a:t>more dimensions</a:t>
            </a:r>
          </a:p>
        </p:txBody>
      </p:sp>
    </p:spTree>
    <p:extLst>
      <p:ext uri="{BB962C8B-B14F-4D97-AF65-F5344CB8AC3E}">
        <p14:creationId xmlns:p14="http://schemas.microsoft.com/office/powerpoint/2010/main" val="25975240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7573-4B7B-4A74-A8EE-1D9DADB8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191EF-FE64-4E3B-BCA6-F79FF3F8C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862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82427"/>
              </p:ext>
            </p:extLst>
          </p:nvPr>
        </p:nvGraphicFramePr>
        <p:xfrm>
          <a:off x="246079" y="32004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261765-5AF9-48D6-A438-80CCB98F07A9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ADDC56-90D4-42BC-91AE-6A6AB76ABF7A}"/>
              </a:ext>
            </a:extLst>
          </p:cNvPr>
          <p:cNvSpPr txBox="1">
            <a:spLocks/>
          </p:cNvSpPr>
          <p:nvPr/>
        </p:nvSpPr>
        <p:spPr>
          <a:xfrm>
            <a:off x="3197087" y="2891159"/>
            <a:ext cx="5410200" cy="109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29FF4BE-AF83-44CA-90AC-72E63DBFBA2D}"/>
              </a:ext>
            </a:extLst>
          </p:cNvPr>
          <p:cNvSpPr txBox="1">
            <a:spLocks/>
          </p:cNvSpPr>
          <p:nvPr/>
        </p:nvSpPr>
        <p:spPr>
          <a:xfrm>
            <a:off x="3204014" y="44958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2348671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1" y="895483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94843"/>
              </p:ext>
            </p:extLst>
          </p:nvPr>
        </p:nvGraphicFramePr>
        <p:xfrm>
          <a:off x="464291" y="153387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C573F46-ADA9-4CF4-A0A9-A02363863128}"/>
              </a:ext>
            </a:extLst>
          </p:cNvPr>
          <p:cNvSpPr txBox="1">
            <a:spLocks/>
          </p:cNvSpPr>
          <p:nvPr/>
        </p:nvSpPr>
        <p:spPr>
          <a:xfrm>
            <a:off x="3200400" y="114180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/>
              <a:t>Generate the Karnaugh map corresponding to the truth table</a:t>
            </a:r>
            <a:endParaRPr lang="en-US" sz="3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16F6A14-6C69-491B-A6A8-19C1ECFA19E8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1A2E105-BC89-4AB0-98B9-0FB2ABA5F296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461BCD8-F8EE-4168-A62B-BC06D7C2009B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3777953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60595-712D-30C3-DB13-0E8AECC70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5C8A-295F-84D6-6A40-75A180936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DE561-A0C8-22F5-2C95-AC511AC85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2387" y="1445866"/>
            <a:ext cx="6629400" cy="1511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Karnaugh maps are a rearrangement of the truth table that allows us to graphically find the minimized logical circuit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FD4024-BFAC-BD56-1A84-7034D575334B}"/>
              </a:ext>
            </a:extLst>
          </p:cNvPr>
          <p:cNvSpPr txBox="1"/>
          <p:nvPr/>
        </p:nvSpPr>
        <p:spPr>
          <a:xfrm>
            <a:off x="299635" y="1303295"/>
            <a:ext cx="2030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2191E68-FDA2-AE21-79EE-9D9188F92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414462"/>
              </p:ext>
            </p:extLst>
          </p:nvPr>
        </p:nvGraphicFramePr>
        <p:xfrm>
          <a:off x="441366" y="1872560"/>
          <a:ext cx="1889164" cy="3495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2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6017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360176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78019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56432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315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493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670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2442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670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3315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3670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3670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C3A1720B-7417-8DA3-B39B-BB23A591BE71}"/>
              </a:ext>
            </a:extLst>
          </p:cNvPr>
          <p:cNvGrpSpPr/>
          <p:nvPr/>
        </p:nvGrpSpPr>
        <p:grpSpPr>
          <a:xfrm>
            <a:off x="4273571" y="2827032"/>
            <a:ext cx="3443104" cy="1955225"/>
            <a:chOff x="3719696" y="3058735"/>
            <a:chExt cx="3443104" cy="1955225"/>
          </a:xfrm>
        </p:grpSpPr>
        <p:graphicFrame>
          <p:nvGraphicFramePr>
            <p:cNvPr id="7" name="Content Placeholder 4">
              <a:extLst>
                <a:ext uri="{FF2B5EF4-FFF2-40B4-BE49-F238E27FC236}">
                  <a16:creationId xmlns:a16="http://schemas.microsoft.com/office/drawing/2014/main" id="{BD12159D-4416-7033-E4F1-DA703358794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19708332"/>
                </p:ext>
              </p:extLst>
            </p:nvPr>
          </p:nvGraphicFramePr>
          <p:xfrm>
            <a:off x="3962400" y="3276600"/>
            <a:ext cx="3200400" cy="1737360"/>
          </p:xfrm>
          <a:graphic>
            <a:graphicData uri="http://schemas.openxmlformats.org/drawingml/2006/table">
              <a:tbl>
                <a:tblPr firstRow="1" firstCol="1" bandRow="1">
                  <a:tableStyleId>{5C22544A-7EE6-4342-B048-85BDC9FD1C3A}</a:tableStyleId>
                </a:tblPr>
                <a:tblGrid>
                  <a:gridCol w="640080">
                    <a:extLst>
                      <a:ext uri="{9D8B030D-6E8A-4147-A177-3AD203B41FA5}">
                        <a16:colId xmlns:a16="http://schemas.microsoft.com/office/drawing/2014/main" val="3348740226"/>
                      </a:ext>
                    </a:extLst>
                  </a:gridCol>
                  <a:gridCol w="640080">
                    <a:extLst>
                      <a:ext uri="{9D8B030D-6E8A-4147-A177-3AD203B41FA5}">
                        <a16:colId xmlns:a16="http://schemas.microsoft.com/office/drawing/2014/main" val="4017996078"/>
                      </a:ext>
                    </a:extLst>
                  </a:gridCol>
                  <a:gridCol w="640080">
                    <a:extLst>
                      <a:ext uri="{9D8B030D-6E8A-4147-A177-3AD203B41FA5}">
                        <a16:colId xmlns:a16="http://schemas.microsoft.com/office/drawing/2014/main" val="3038760860"/>
                      </a:ext>
                    </a:extLst>
                  </a:gridCol>
                  <a:gridCol w="640080">
                    <a:extLst>
                      <a:ext uri="{9D8B030D-6E8A-4147-A177-3AD203B41FA5}">
                        <a16:colId xmlns:a16="http://schemas.microsoft.com/office/drawing/2014/main" val="1237023136"/>
                      </a:ext>
                    </a:extLst>
                  </a:gridCol>
                  <a:gridCol w="640080">
                    <a:extLst>
                      <a:ext uri="{9D8B030D-6E8A-4147-A177-3AD203B41FA5}">
                        <a16:colId xmlns:a16="http://schemas.microsoft.com/office/drawing/2014/main" val="3610362130"/>
                      </a:ext>
                    </a:extLst>
                  </a:gridCol>
                </a:tblGrid>
                <a:tr h="451723">
                  <a:tc>
                    <a:txBody>
                      <a:bodyPr/>
                      <a:lstStyle/>
                      <a:p>
                        <a:endParaRPr lang="en-US" sz="1600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00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01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11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10</a:t>
                        </a: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2818519438"/>
                    </a:ext>
                  </a:extLst>
                </a:tr>
                <a:tr h="451723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0</a:t>
                        </a: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3043151621"/>
                    </a:ext>
                  </a:extLst>
                </a:tr>
                <a:tr h="451723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3200" dirty="0"/>
                          <a:t>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0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1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1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rPr>
                          <a:t>1</a:t>
                        </a: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2612144364"/>
                    </a:ext>
                  </a:extLst>
                </a:tr>
              </a:tbl>
            </a:graphicData>
          </a:graphic>
        </p:graphicFrame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395D1D0-4279-20EF-459C-025DAD256DC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68777" y="3332342"/>
              <a:ext cx="766496" cy="5268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97E5765-878E-CB35-B276-F37B900D446D}"/>
                </a:ext>
              </a:extLst>
            </p:cNvPr>
            <p:cNvSpPr txBox="1"/>
            <p:nvPr/>
          </p:nvSpPr>
          <p:spPr>
            <a:xfrm>
              <a:off x="3787515" y="3058735"/>
              <a:ext cx="9290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 x</a:t>
              </a:r>
              <a:r>
                <a:rPr lang="en-US" sz="2400" baseline="-25000" dirty="0"/>
                <a:t>1</a:t>
              </a:r>
              <a:r>
                <a:rPr lang="en-US" sz="2400" dirty="0"/>
                <a:t> x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715022B-C3C8-84C6-0C85-B37D2BA60487}"/>
                </a:ext>
              </a:extLst>
            </p:cNvPr>
            <p:cNvSpPr txBox="1"/>
            <p:nvPr/>
          </p:nvSpPr>
          <p:spPr>
            <a:xfrm>
              <a:off x="3719696" y="3409447"/>
              <a:ext cx="5695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 x</a:t>
              </a:r>
              <a:r>
                <a:rPr lang="en-US" sz="2400" baseline="-25000" dirty="0"/>
                <a:t>3</a:t>
              </a: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217C538F-A32E-9D81-6759-4C997DE9ECC9}"/>
              </a:ext>
            </a:extLst>
          </p:cNvPr>
          <p:cNvSpPr/>
          <p:nvPr/>
        </p:nvSpPr>
        <p:spPr>
          <a:xfrm>
            <a:off x="6456984" y="3649568"/>
            <a:ext cx="570204" cy="10374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63DAE88-B31B-8E47-C26E-2F4B0277FDEE}"/>
              </a:ext>
            </a:extLst>
          </p:cNvPr>
          <p:cNvSpPr/>
          <p:nvPr/>
        </p:nvSpPr>
        <p:spPr>
          <a:xfrm>
            <a:off x="5787258" y="4215912"/>
            <a:ext cx="1206150" cy="5663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676E6DD-0814-BEF8-7792-F6E594364C13}"/>
              </a:ext>
            </a:extLst>
          </p:cNvPr>
          <p:cNvSpPr/>
          <p:nvPr/>
        </p:nvSpPr>
        <p:spPr>
          <a:xfrm>
            <a:off x="6456984" y="4197717"/>
            <a:ext cx="1169387" cy="4892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DC240A-2F1F-6D6B-BB7C-23DCBDCD4C65}"/>
              </a:ext>
            </a:extLst>
          </p:cNvPr>
          <p:cNvSpPr txBox="1"/>
          <p:nvPr/>
        </p:nvSpPr>
        <p:spPr>
          <a:xfrm>
            <a:off x="4847325" y="4824962"/>
            <a:ext cx="333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f = </a:t>
            </a:r>
            <a:r>
              <a:rPr lang="en-US" sz="2800" dirty="0">
                <a:solidFill>
                  <a:srgbClr val="FF0000"/>
                </a:solidFill>
              </a:rPr>
              <a:t>x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 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+ </a:t>
            </a:r>
            <a:r>
              <a:rPr lang="en-US" sz="2800" dirty="0">
                <a:solidFill>
                  <a:srgbClr val="00B050"/>
                </a:solidFill>
              </a:rPr>
              <a:t>x</a:t>
            </a:r>
            <a:r>
              <a:rPr lang="en-US" sz="2800" baseline="-25000" dirty="0">
                <a:solidFill>
                  <a:srgbClr val="00B050"/>
                </a:solidFill>
              </a:rPr>
              <a:t>2</a:t>
            </a:r>
            <a:r>
              <a:rPr lang="en-US" sz="2800" dirty="0">
                <a:solidFill>
                  <a:srgbClr val="00B050"/>
                </a:solidFill>
              </a:rPr>
              <a:t> x</a:t>
            </a:r>
            <a:r>
              <a:rPr lang="en-US" sz="2800" baseline="-25000" dirty="0">
                <a:solidFill>
                  <a:srgbClr val="00B050"/>
                </a:solidFill>
              </a:rPr>
              <a:t>3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+ </a:t>
            </a:r>
            <a:r>
              <a:rPr lang="en-US" sz="2800" dirty="0">
                <a:solidFill>
                  <a:srgbClr val="00B0F0"/>
                </a:solidFill>
              </a:rPr>
              <a:t>x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  <a:r>
              <a:rPr lang="en-US" sz="2800" dirty="0">
                <a:solidFill>
                  <a:srgbClr val="00B0F0"/>
                </a:solidFill>
              </a:rPr>
              <a:t> x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endParaRPr lang="en-US" sz="2800" baseline="-25000" dirty="0">
              <a:solidFill>
                <a:srgbClr val="00B0F0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06F622-578A-4998-C765-BEE13E695EDD}"/>
              </a:ext>
            </a:extLst>
          </p:cNvPr>
          <p:cNvGrpSpPr/>
          <p:nvPr/>
        </p:nvGrpSpPr>
        <p:grpSpPr>
          <a:xfrm>
            <a:off x="331058" y="5534255"/>
            <a:ext cx="5654428" cy="523220"/>
            <a:chOff x="2727572" y="2209800"/>
            <a:chExt cx="5654428" cy="52322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EAA439-0F5B-98AE-DEC6-4E679F561DAA}"/>
                </a:ext>
              </a:extLst>
            </p:cNvPr>
            <p:cNvSpPr txBox="1"/>
            <p:nvPr/>
          </p:nvSpPr>
          <p:spPr>
            <a:xfrm>
              <a:off x="2727572" y="2209800"/>
              <a:ext cx="5654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f =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  <a:r>
                <a:rPr lang="en-US" sz="2800" dirty="0">
                  <a:solidFill>
                    <a:srgbClr val="00B050"/>
                  </a:solidFill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</a:rPr>
                <a:t>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  <a:r>
                <a:rPr lang="en-US" sz="2800" dirty="0">
                  <a:solidFill>
                    <a:srgbClr val="FF000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1 </a:t>
              </a:r>
              <a:r>
                <a:rPr lang="en-US" sz="2800" dirty="0">
                  <a:solidFill>
                    <a:srgbClr val="0070C0"/>
                  </a:solidFill>
                </a:rPr>
                <a:t>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2</a:t>
              </a:r>
              <a:r>
                <a:rPr lang="en-US" sz="2800" dirty="0">
                  <a:solidFill>
                    <a:srgbClr val="0070C0"/>
                  </a:solidFill>
                </a:rPr>
                <a:t> x</a:t>
              </a:r>
              <a:r>
                <a:rPr lang="en-US" sz="2800" baseline="-25000" dirty="0">
                  <a:solidFill>
                    <a:srgbClr val="0070C0"/>
                  </a:solidFill>
                </a:rPr>
                <a:t>3</a:t>
              </a:r>
              <a:r>
                <a:rPr lang="en-US" sz="2800" dirty="0">
                  <a:solidFill>
                    <a:srgbClr val="0070C0"/>
                  </a:solidFill>
                </a:rPr>
                <a:t> </a:t>
              </a:r>
              <a:r>
                <a:rPr lang="en-US" sz="2800" dirty="0"/>
                <a:t>+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 </a:t>
              </a:r>
              <a:r>
                <a:rPr lang="en-US" sz="2800" dirty="0">
                  <a:solidFill>
                    <a:srgbClr val="7030A0"/>
                  </a:solidFill>
                </a:rPr>
                <a:t>x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  <a:r>
                <a:rPr lang="en-US" sz="2800" dirty="0">
                  <a:solidFill>
                    <a:srgbClr val="7030A0"/>
                  </a:solidFill>
                </a:rPr>
                <a:t> </a:t>
              </a:r>
              <a:r>
                <a:rPr lang="en-US" sz="2800" dirty="0"/>
                <a:t>+ x</a:t>
              </a:r>
              <a:r>
                <a:rPr lang="en-US" sz="2800" baseline="-25000" dirty="0"/>
                <a:t>1 </a:t>
              </a:r>
              <a:r>
                <a:rPr lang="en-US" sz="2800" dirty="0"/>
                <a:t>x</a:t>
              </a:r>
              <a:r>
                <a:rPr lang="en-US" sz="2800" baseline="-25000" dirty="0"/>
                <a:t>2</a:t>
              </a:r>
              <a:r>
                <a:rPr lang="en-US" sz="2800" dirty="0"/>
                <a:t> x</a:t>
              </a:r>
              <a:r>
                <a:rPr lang="en-US" sz="2800" baseline="-25000" dirty="0"/>
                <a:t>3</a:t>
              </a:r>
              <a:r>
                <a:rPr lang="en-US" sz="2800" dirty="0"/>
                <a:t> </a:t>
              </a:r>
              <a:endParaRPr lang="en-US" sz="2800" baseline="-25000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0DDAE98-06D6-5092-B822-C401A93223D8}"/>
                </a:ext>
              </a:extLst>
            </p:cNvPr>
            <p:cNvCxnSpPr/>
            <p:nvPr/>
          </p:nvCxnSpPr>
          <p:spPr>
            <a:xfrm>
              <a:off x="3342752" y="2362200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E29A5C3-64D0-7A47-2A94-351A04BF0CF3}"/>
                </a:ext>
              </a:extLst>
            </p:cNvPr>
            <p:cNvCxnSpPr/>
            <p:nvPr/>
          </p:nvCxnSpPr>
          <p:spPr>
            <a:xfrm>
              <a:off x="4989008" y="2364712"/>
              <a:ext cx="228600" cy="0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CFB5AC4-CAD4-C5C1-6C0E-7EBBCB8D4D68}"/>
                </a:ext>
              </a:extLst>
            </p:cNvPr>
            <p:cNvCxnSpPr/>
            <p:nvPr/>
          </p:nvCxnSpPr>
          <p:spPr>
            <a:xfrm>
              <a:off x="6639448" y="2367224"/>
              <a:ext cx="22860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6E4070-5BD4-C630-7244-004401ED44B6}"/>
              </a:ext>
            </a:extLst>
          </p:cNvPr>
          <p:cNvSpPr txBox="1">
            <a:spLocks/>
          </p:cNvSpPr>
          <p:nvPr/>
        </p:nvSpPr>
        <p:spPr>
          <a:xfrm rot="20375513">
            <a:off x="530946" y="3577209"/>
            <a:ext cx="8229600" cy="86913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rgbClr val="FF0000"/>
                </a:solidFill>
              </a:rPr>
              <a:t>Boolean Algebra made easy!</a:t>
            </a:r>
          </a:p>
        </p:txBody>
      </p:sp>
    </p:spTree>
    <p:extLst>
      <p:ext uri="{BB962C8B-B14F-4D97-AF65-F5344CB8AC3E}">
        <p14:creationId xmlns:p14="http://schemas.microsoft.com/office/powerpoint/2010/main" val="242458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3" grpId="0" animBg="1"/>
      <p:bldP spid="16" grpId="0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11111"/>
              </p:ext>
            </p:extLst>
          </p:nvPr>
        </p:nvGraphicFramePr>
        <p:xfrm>
          <a:off x="247773" y="3810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DB3DDE-3CCE-4C44-BB9A-81B35595D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5D25D2-39C9-4E5F-92FC-F6038D393474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3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B54C4C-A460-4373-80D9-1D58B837671D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093F3B3-D06E-4F73-BA07-4210DD7310AE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694391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572541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0141"/>
              </p:ext>
            </p:extLst>
          </p:nvPr>
        </p:nvGraphicFramePr>
        <p:xfrm>
          <a:off x="533400" y="1141805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88057E4-0CBD-4288-BBAE-B5DDCED3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65A1D3-4E0E-4F95-8AB3-5BCD6461C4E2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4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EC41F-B14E-4FAE-B8A7-CE8C7D6C11EF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E6E6C8-5E8D-4176-BC4F-CC9EF36AE198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0833061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878867"/>
              </p:ext>
            </p:extLst>
          </p:nvPr>
        </p:nvGraphicFramePr>
        <p:xfrm>
          <a:off x="235663" y="3048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61028C9-D1EA-41EF-9792-F948EFE9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B06C64-B071-4D20-8419-CE1E23FE3421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5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B5335B-49ED-449D-A706-8C7FED2BD66B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957034B-0E7D-45DA-BDBD-C0E5004E6BB7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8304901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78374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95240"/>
              </p:ext>
            </p:extLst>
          </p:nvPr>
        </p:nvGraphicFramePr>
        <p:xfrm>
          <a:off x="533400" y="135300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D1B6654-6B0B-4CD1-8678-27EF4B19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DA1E59D-98CD-40D0-B546-D29860D93570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9D999F-6CD1-4869-893C-94E188FC669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3C29B38-CF85-42B9-B128-6F239802B8CD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6876984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681240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D549AF0-0048-4D83-BA20-8B8D6204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255EDB-10F8-4216-B6E5-F13404B264A3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7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F9A604-033C-43ED-9200-56A41E3A15F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45DE26D-D0F7-423E-8F98-A0F69250E402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868903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374155"/>
              </p:ext>
            </p:extLst>
          </p:nvPr>
        </p:nvGraphicFramePr>
        <p:xfrm>
          <a:off x="232886" y="105296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A2EE5A-BB94-4B24-AFE4-7CEE24D1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EB446CD-D970-4A1E-BBD5-E37698E574AB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307F0D-658C-45D9-AFD6-9A6FF15D5707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D52C380-61DB-486C-AA26-FC69A461595F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1075598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6885-C93D-4BB4-A464-D3069071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BE4C1-42D5-40DF-BB0C-CA86C677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697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ECB99-2348-4D02-91AE-DE4355E7E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EBC65-5778-4303-9B54-E7DBCEA85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9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6C8C-2F9B-440F-BED7-C8BBFD87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872" y="1265549"/>
            <a:ext cx="7848600" cy="12627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maps are arranged differently depending upon the number of input variables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395777E-77B6-4625-88EA-2054E7F04144}"/>
              </a:ext>
            </a:extLst>
          </p:cNvPr>
          <p:cNvSpPr txBox="1">
            <a:spLocks/>
          </p:cNvSpPr>
          <p:nvPr/>
        </p:nvSpPr>
        <p:spPr>
          <a:xfrm>
            <a:off x="644950" y="5051072"/>
            <a:ext cx="7620000" cy="1415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Each cell in the Karnaugh map corresponds to one set of input values and one output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2E312EE-8043-9EAB-D740-2E450B69592C}"/>
              </a:ext>
            </a:extLst>
          </p:cNvPr>
          <p:cNvGrpSpPr/>
          <p:nvPr/>
        </p:nvGrpSpPr>
        <p:grpSpPr>
          <a:xfrm>
            <a:off x="466627" y="3159748"/>
            <a:ext cx="1739245" cy="1542861"/>
            <a:chOff x="927755" y="3148921"/>
            <a:chExt cx="1739245" cy="1542861"/>
          </a:xfrm>
        </p:grpSpPr>
        <p:graphicFrame>
          <p:nvGraphicFramePr>
            <p:cNvPr id="5" name="Content Placeholder 4">
              <a:extLst>
                <a:ext uri="{FF2B5EF4-FFF2-40B4-BE49-F238E27FC236}">
                  <a16:creationId xmlns:a16="http://schemas.microsoft.com/office/drawing/2014/main" id="{C9BA6C47-F818-31AA-E3DF-39C6793A44C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37168946"/>
                </p:ext>
              </p:extLst>
            </p:nvPr>
          </p:nvGraphicFramePr>
          <p:xfrm>
            <a:off x="1143000" y="3276601"/>
            <a:ext cx="1524000" cy="1415181"/>
          </p:xfrm>
          <a:graphic>
            <a:graphicData uri="http://schemas.openxmlformats.org/drawingml/2006/table">
              <a:tbl>
                <a:tblPr firstRow="1" firstCol="1" bandRow="1">
                  <a:tableStyleId>{5C22544A-7EE6-4342-B048-85BDC9FD1C3A}</a:tableStyleId>
                </a:tblPr>
                <a:tblGrid>
                  <a:gridCol w="508000">
                    <a:extLst>
                      <a:ext uri="{9D8B030D-6E8A-4147-A177-3AD203B41FA5}">
                        <a16:colId xmlns:a16="http://schemas.microsoft.com/office/drawing/2014/main" val="3348740226"/>
                      </a:ext>
                    </a:extLst>
                  </a:gridCol>
                  <a:gridCol w="508000">
                    <a:extLst>
                      <a:ext uri="{9D8B030D-6E8A-4147-A177-3AD203B41FA5}">
                        <a16:colId xmlns:a16="http://schemas.microsoft.com/office/drawing/2014/main" val="4017996078"/>
                      </a:ext>
                    </a:extLst>
                  </a:gridCol>
                  <a:gridCol w="508000">
                    <a:extLst>
                      <a:ext uri="{9D8B030D-6E8A-4147-A177-3AD203B41FA5}">
                        <a16:colId xmlns:a16="http://schemas.microsoft.com/office/drawing/2014/main" val="3038760860"/>
                      </a:ext>
                    </a:extLst>
                  </a:gridCol>
                </a:tblGrid>
                <a:tr h="471727">
                  <a:tc>
                    <a:txBody>
                      <a:bodyPr/>
                      <a:lstStyle/>
                      <a:p>
                        <a:endParaRPr lang="en-US" sz="1200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</a:t>
                        </a: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2818519438"/>
                    </a:ext>
                  </a:extLst>
                </a:tr>
                <a:tr h="471727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endParaRPr lang="en-US" sz="18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3043151621"/>
                    </a:ext>
                  </a:extLst>
                </a:tr>
                <a:tr h="471727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2612144364"/>
                    </a:ext>
                  </a:extLst>
                </a:tr>
              </a:tbl>
            </a:graphicData>
          </a:graphic>
        </p:graphicFrame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E8726E0-5EAF-78DB-16DE-7D78425F02D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6538" y="3370513"/>
              <a:ext cx="451762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F6448E3-A28D-40FE-CD37-489D03B1CEB3}"/>
                </a:ext>
              </a:extLst>
            </p:cNvPr>
            <p:cNvSpPr txBox="1"/>
            <p:nvPr/>
          </p:nvSpPr>
          <p:spPr>
            <a:xfrm>
              <a:off x="1143000" y="3148921"/>
              <a:ext cx="6948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 x</a:t>
              </a:r>
              <a:r>
                <a:rPr lang="en-US" sz="2400" baseline="-25000" dirty="0"/>
                <a:t>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8E12862-7854-0979-DA1F-2B253E38A38D}"/>
                </a:ext>
              </a:extLst>
            </p:cNvPr>
            <p:cNvSpPr txBox="1"/>
            <p:nvPr/>
          </p:nvSpPr>
          <p:spPr>
            <a:xfrm>
              <a:off x="927755" y="3403134"/>
              <a:ext cx="5175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x</a:t>
              </a:r>
              <a:r>
                <a:rPr lang="en-US" sz="2000" baseline="-25000" dirty="0"/>
                <a:t>2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58A98C7-0B52-A126-7680-B657A79E53E8}"/>
              </a:ext>
            </a:extLst>
          </p:cNvPr>
          <p:cNvGrpSpPr/>
          <p:nvPr/>
        </p:nvGrpSpPr>
        <p:grpSpPr>
          <a:xfrm>
            <a:off x="2517413" y="3123693"/>
            <a:ext cx="2941335" cy="1578916"/>
            <a:chOff x="2926065" y="3080112"/>
            <a:chExt cx="2941335" cy="1578916"/>
          </a:xfrm>
        </p:grpSpPr>
        <p:graphicFrame>
          <p:nvGraphicFramePr>
            <p:cNvPr id="14" name="Content Placeholder 4">
              <a:extLst>
                <a:ext uri="{FF2B5EF4-FFF2-40B4-BE49-F238E27FC236}">
                  <a16:creationId xmlns:a16="http://schemas.microsoft.com/office/drawing/2014/main" id="{1AEC40E8-6BD5-4D97-DFCB-A01658BD6B6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06228033"/>
                </p:ext>
              </p:extLst>
            </p:nvPr>
          </p:nvGraphicFramePr>
          <p:xfrm>
            <a:off x="3276600" y="3287428"/>
            <a:ext cx="2590800" cy="1371600"/>
          </p:xfrm>
          <a:graphic>
            <a:graphicData uri="http://schemas.openxmlformats.org/drawingml/2006/table">
              <a:tbl>
                <a:tblPr firstRow="1" firstCol="1" bandRow="1">
                  <a:tableStyleId>{5C22544A-7EE6-4342-B048-85BDC9FD1C3A}</a:tableStyleId>
                </a:tblPr>
                <a:tblGrid>
                  <a:gridCol w="518160">
                    <a:extLst>
                      <a:ext uri="{9D8B030D-6E8A-4147-A177-3AD203B41FA5}">
                        <a16:colId xmlns:a16="http://schemas.microsoft.com/office/drawing/2014/main" val="3348740226"/>
                      </a:ext>
                    </a:extLst>
                  </a:gridCol>
                  <a:gridCol w="518160">
                    <a:extLst>
                      <a:ext uri="{9D8B030D-6E8A-4147-A177-3AD203B41FA5}">
                        <a16:colId xmlns:a16="http://schemas.microsoft.com/office/drawing/2014/main" val="4017996078"/>
                      </a:ext>
                    </a:extLst>
                  </a:gridCol>
                  <a:gridCol w="518160">
                    <a:extLst>
                      <a:ext uri="{9D8B030D-6E8A-4147-A177-3AD203B41FA5}">
                        <a16:colId xmlns:a16="http://schemas.microsoft.com/office/drawing/2014/main" val="3038760860"/>
                      </a:ext>
                    </a:extLst>
                  </a:gridCol>
                  <a:gridCol w="518160">
                    <a:extLst>
                      <a:ext uri="{9D8B030D-6E8A-4147-A177-3AD203B41FA5}">
                        <a16:colId xmlns:a16="http://schemas.microsoft.com/office/drawing/2014/main" val="1237023136"/>
                      </a:ext>
                    </a:extLst>
                  </a:gridCol>
                  <a:gridCol w="518160">
                    <a:extLst>
                      <a:ext uri="{9D8B030D-6E8A-4147-A177-3AD203B41FA5}">
                        <a16:colId xmlns:a16="http://schemas.microsoft.com/office/drawing/2014/main" val="3610362130"/>
                      </a:ext>
                    </a:extLst>
                  </a:gridCol>
                </a:tblGrid>
                <a:tr h="375604">
                  <a:tc>
                    <a:txBody>
                      <a:bodyPr/>
                      <a:lstStyle/>
                      <a:p>
                        <a:endParaRPr lang="en-US" sz="1200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10</a:t>
                        </a: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2818519438"/>
                    </a:ext>
                  </a:extLst>
                </a:tr>
                <a:tr h="375604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endParaRPr lang="en-US" sz="18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3043151621"/>
                    </a:ext>
                  </a:extLst>
                </a:tr>
                <a:tr h="375604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2612144364"/>
                    </a:ext>
                  </a:extLst>
                </a:tr>
              </a:tbl>
            </a:graphicData>
          </a:graphic>
        </p:graphicFrame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14D532-9462-1BDA-5F09-141C42CAC7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276600" y="3381340"/>
              <a:ext cx="5334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5C316ED-3CD7-FB36-B1F0-F33444AC9E16}"/>
                </a:ext>
              </a:extLst>
            </p:cNvPr>
            <p:cNvSpPr txBox="1"/>
            <p:nvPr/>
          </p:nvSpPr>
          <p:spPr>
            <a:xfrm>
              <a:off x="3098227" y="3080112"/>
              <a:ext cx="7711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x</a:t>
              </a:r>
              <a:r>
                <a:rPr lang="en-US" sz="2000" baseline="-25000" dirty="0"/>
                <a:t>1</a:t>
              </a:r>
              <a:r>
                <a:rPr lang="en-US" sz="2000" dirty="0"/>
                <a:t> x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96DF03B-2440-B5CB-B9E7-8DBB1B6FFFF2}"/>
                </a:ext>
              </a:extLst>
            </p:cNvPr>
            <p:cNvSpPr txBox="1"/>
            <p:nvPr/>
          </p:nvSpPr>
          <p:spPr>
            <a:xfrm>
              <a:off x="2926065" y="3251241"/>
              <a:ext cx="7711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 x</a:t>
              </a:r>
              <a:r>
                <a:rPr lang="en-US" sz="2400" baseline="-25000" dirty="0"/>
                <a:t>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EA561BD-12B1-827C-A03D-C84B04F0AF66}"/>
              </a:ext>
            </a:extLst>
          </p:cNvPr>
          <p:cNvGrpSpPr/>
          <p:nvPr/>
        </p:nvGrpSpPr>
        <p:grpSpPr>
          <a:xfrm>
            <a:off x="5915664" y="2536260"/>
            <a:ext cx="2885825" cy="2506880"/>
            <a:chOff x="4200777" y="2152478"/>
            <a:chExt cx="2885825" cy="2506880"/>
          </a:xfrm>
        </p:grpSpPr>
        <p:graphicFrame>
          <p:nvGraphicFramePr>
            <p:cNvPr id="21" name="Content Placeholder 4">
              <a:extLst>
                <a:ext uri="{FF2B5EF4-FFF2-40B4-BE49-F238E27FC236}">
                  <a16:creationId xmlns:a16="http://schemas.microsoft.com/office/drawing/2014/main" id="{8A84FDE8-6CCB-1C0B-A156-99706BD4847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97221507"/>
                </p:ext>
              </p:extLst>
            </p:nvPr>
          </p:nvGraphicFramePr>
          <p:xfrm>
            <a:off x="4394857" y="2373358"/>
            <a:ext cx="2691745" cy="2286000"/>
          </p:xfrm>
          <a:graphic>
            <a:graphicData uri="http://schemas.openxmlformats.org/drawingml/2006/table">
              <a:tbl>
                <a:tblPr firstRow="1" firstCol="1" bandRow="1">
                  <a:tableStyleId>{5C22544A-7EE6-4342-B048-85BDC9FD1C3A}</a:tableStyleId>
                </a:tblPr>
                <a:tblGrid>
                  <a:gridCol w="538349">
                    <a:extLst>
                      <a:ext uri="{9D8B030D-6E8A-4147-A177-3AD203B41FA5}">
                        <a16:colId xmlns:a16="http://schemas.microsoft.com/office/drawing/2014/main" val="3348740226"/>
                      </a:ext>
                    </a:extLst>
                  </a:gridCol>
                  <a:gridCol w="538349">
                    <a:extLst>
                      <a:ext uri="{9D8B030D-6E8A-4147-A177-3AD203B41FA5}">
                        <a16:colId xmlns:a16="http://schemas.microsoft.com/office/drawing/2014/main" val="4017996078"/>
                      </a:ext>
                    </a:extLst>
                  </a:gridCol>
                  <a:gridCol w="538349">
                    <a:extLst>
                      <a:ext uri="{9D8B030D-6E8A-4147-A177-3AD203B41FA5}">
                        <a16:colId xmlns:a16="http://schemas.microsoft.com/office/drawing/2014/main" val="3038760860"/>
                      </a:ext>
                    </a:extLst>
                  </a:gridCol>
                  <a:gridCol w="538349">
                    <a:extLst>
                      <a:ext uri="{9D8B030D-6E8A-4147-A177-3AD203B41FA5}">
                        <a16:colId xmlns:a16="http://schemas.microsoft.com/office/drawing/2014/main" val="1237023136"/>
                      </a:ext>
                    </a:extLst>
                  </a:gridCol>
                  <a:gridCol w="538349">
                    <a:extLst>
                      <a:ext uri="{9D8B030D-6E8A-4147-A177-3AD203B41FA5}">
                        <a16:colId xmlns:a16="http://schemas.microsoft.com/office/drawing/2014/main" val="3610362130"/>
                      </a:ext>
                    </a:extLst>
                  </a:gridCol>
                </a:tblGrid>
                <a:tr h="456158">
                  <a:tc>
                    <a:txBody>
                      <a:bodyPr/>
                      <a:lstStyle/>
                      <a:p>
                        <a:endParaRPr lang="en-US" sz="1200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01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/>
                          <a:t>10</a:t>
                        </a: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2818519438"/>
                    </a:ext>
                  </a:extLst>
                </a:tr>
                <a:tr h="456158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  <a:r>
                          <a:rPr lang="en-US" sz="1050" dirty="0">
                            <a:solidFill>
                              <a:schemeClr val="bg1"/>
                            </a:solidFill>
                          </a:rPr>
                          <a:t> </a:t>
                        </a:r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algn="ctr"/>
                        <a:endParaRPr lang="en-US" sz="1800" dirty="0"/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3043151621"/>
                    </a:ext>
                  </a:extLst>
                </a:tr>
                <a:tr h="456158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  <a:r>
                          <a:rPr lang="en-US" sz="1050" dirty="0">
                            <a:solidFill>
                              <a:schemeClr val="bg1"/>
                            </a:solidFill>
                          </a:rPr>
                          <a:t> </a:t>
                        </a:r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2612144364"/>
                    </a:ext>
                  </a:extLst>
                </a:tr>
                <a:tr h="456158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11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3295642036"/>
                    </a:ext>
                  </a:extLst>
                </a:tr>
                <a:tr h="456158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1</a:t>
                        </a:r>
                        <a:r>
                          <a:rPr lang="en-US" sz="1050" dirty="0">
                            <a:solidFill>
                              <a:schemeClr val="bg1"/>
                            </a:solidFill>
                          </a:rPr>
                          <a:t> </a:t>
                        </a:r>
                        <a:r>
                          <a:rPr lang="en-US" sz="24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3423564822"/>
                    </a:ext>
                  </a:extLst>
                </a:tr>
              </a:tbl>
            </a:graphicData>
          </a:graphic>
        </p:graphicFrame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4915D12-0AEC-E0A4-AF91-FF5BADD133F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23138" y="2465033"/>
              <a:ext cx="481943" cy="355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11466F2-5593-D3B3-6A97-B858FAE6519E}"/>
                </a:ext>
              </a:extLst>
            </p:cNvPr>
            <p:cNvSpPr txBox="1"/>
            <p:nvPr/>
          </p:nvSpPr>
          <p:spPr>
            <a:xfrm>
              <a:off x="4263427" y="2152478"/>
              <a:ext cx="8013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x</a:t>
              </a:r>
              <a:r>
                <a:rPr lang="en-US" sz="2000" baseline="-25000" dirty="0"/>
                <a:t>1</a:t>
              </a:r>
              <a:r>
                <a:rPr lang="en-US" sz="2000" dirty="0"/>
                <a:t> x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6CD8AAF-8259-3023-C3F8-5456F14ADFDF}"/>
                </a:ext>
              </a:extLst>
            </p:cNvPr>
            <p:cNvSpPr txBox="1"/>
            <p:nvPr/>
          </p:nvSpPr>
          <p:spPr>
            <a:xfrm>
              <a:off x="4200777" y="2465033"/>
              <a:ext cx="6266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x</a:t>
              </a:r>
              <a:r>
                <a:rPr lang="en-US" sz="2000" baseline="-25000" dirty="0"/>
                <a:t>3</a:t>
              </a:r>
              <a:r>
                <a:rPr lang="en-US" sz="2000" dirty="0"/>
                <a:t>x</a:t>
              </a:r>
              <a:r>
                <a:rPr lang="en-US" sz="2000" baseline="-25000" dirty="0"/>
                <a:t>4</a:t>
              </a:r>
            </a:p>
          </p:txBody>
        </p: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255724C2-1481-CCA3-1B7D-80FBA14C2205}"/>
              </a:ext>
            </a:extLst>
          </p:cNvPr>
          <p:cNvSpPr txBox="1">
            <a:spLocks/>
          </p:cNvSpPr>
          <p:nvPr/>
        </p:nvSpPr>
        <p:spPr>
          <a:xfrm>
            <a:off x="405290" y="2612882"/>
            <a:ext cx="2174902" cy="606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Two Inputs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7548806-A304-8570-F1AF-2E0D5D46E7AB}"/>
              </a:ext>
            </a:extLst>
          </p:cNvPr>
          <p:cNvSpPr txBox="1">
            <a:spLocks/>
          </p:cNvSpPr>
          <p:nvPr/>
        </p:nvSpPr>
        <p:spPr>
          <a:xfrm>
            <a:off x="3196129" y="2652554"/>
            <a:ext cx="2174902" cy="6069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Three Inputs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7076A1C-BCC6-3061-94FD-D773B3101D82}"/>
              </a:ext>
            </a:extLst>
          </p:cNvPr>
          <p:cNvSpPr txBox="1">
            <a:spLocks/>
          </p:cNvSpPr>
          <p:nvPr/>
        </p:nvSpPr>
        <p:spPr>
          <a:xfrm>
            <a:off x="6461283" y="2199291"/>
            <a:ext cx="2174902" cy="606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Four Inputs</a:t>
            </a:r>
          </a:p>
        </p:txBody>
      </p:sp>
    </p:spTree>
    <p:extLst>
      <p:ext uri="{BB962C8B-B14F-4D97-AF65-F5344CB8AC3E}">
        <p14:creationId xmlns:p14="http://schemas.microsoft.com/office/powerpoint/2010/main" val="216050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053365"/>
              </p:ext>
            </p:extLst>
          </p:nvPr>
        </p:nvGraphicFramePr>
        <p:xfrm>
          <a:off x="5410202" y="2446020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114546" y="2307047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300474" y="1983881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77332" y="2364881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A632F7-283B-4E25-9769-3FE44992E6EC}"/>
              </a:ext>
            </a:extLst>
          </p:cNvPr>
          <p:cNvSpPr txBox="1"/>
          <p:nvPr/>
        </p:nvSpPr>
        <p:spPr>
          <a:xfrm>
            <a:off x="582915" y="1857049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3BAE357-C873-4E86-B56A-5FB08B874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135180"/>
              </p:ext>
            </p:extLst>
          </p:nvPr>
        </p:nvGraphicFramePr>
        <p:xfrm>
          <a:off x="724646" y="259455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5690D0-EA37-401B-95C8-55069B62740B}"/>
              </a:ext>
            </a:extLst>
          </p:cNvPr>
          <p:cNvSpPr/>
          <p:nvPr/>
        </p:nvSpPr>
        <p:spPr>
          <a:xfrm>
            <a:off x="2573079" y="3349255"/>
            <a:ext cx="3923414" cy="455552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3923414"/>
              <a:gd name="connsiteY0" fmla="*/ 0 h 458475"/>
              <a:gd name="connsiteX1" fmla="*/ 2059512 w 3923414"/>
              <a:gd name="connsiteY1" fmla="*/ 455306 h 458475"/>
              <a:gd name="connsiteX2" fmla="*/ 3923414 w 3923414"/>
              <a:gd name="connsiteY2" fmla="*/ 202018 h 458475"/>
              <a:gd name="connsiteX3" fmla="*/ 3923414 w 3923414"/>
              <a:gd name="connsiteY3" fmla="*/ 202018 h 458475"/>
              <a:gd name="connsiteX0" fmla="*/ 0 w 3923414"/>
              <a:gd name="connsiteY0" fmla="*/ 0 h 455552"/>
              <a:gd name="connsiteX1" fmla="*/ 2059512 w 3923414"/>
              <a:gd name="connsiteY1" fmla="*/ 455306 h 455552"/>
              <a:gd name="connsiteX2" fmla="*/ 3923414 w 3923414"/>
              <a:gd name="connsiteY2" fmla="*/ 202018 h 455552"/>
              <a:gd name="connsiteX3" fmla="*/ 3923414 w 3923414"/>
              <a:gd name="connsiteY3" fmla="*/ 202018 h 45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23414" h="455552">
                <a:moveTo>
                  <a:pt x="0" y="0"/>
                </a:moveTo>
                <a:cubicBezTo>
                  <a:pt x="502388" y="217081"/>
                  <a:pt x="1455714" y="446688"/>
                  <a:pt x="2059512" y="455306"/>
                </a:cubicBezTo>
                <a:cubicBezTo>
                  <a:pt x="2663310" y="463924"/>
                  <a:pt x="3612764" y="244233"/>
                  <a:pt x="3923414" y="202018"/>
                </a:cubicBezTo>
                <a:lnTo>
                  <a:pt x="3923414" y="202018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EC09DCD-FFB8-4FD2-AC8D-BDF5433A3EA2}"/>
              </a:ext>
            </a:extLst>
          </p:cNvPr>
          <p:cNvSpPr/>
          <p:nvPr/>
        </p:nvSpPr>
        <p:spPr>
          <a:xfrm>
            <a:off x="2610291" y="3757826"/>
            <a:ext cx="4099073" cy="735860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3923414"/>
              <a:gd name="connsiteY0" fmla="*/ 0 h 510712"/>
              <a:gd name="connsiteX1" fmla="*/ 2274616 w 3923414"/>
              <a:gd name="connsiteY1" fmla="*/ 507989 h 510712"/>
              <a:gd name="connsiteX2" fmla="*/ 3923414 w 3923414"/>
              <a:gd name="connsiteY2" fmla="*/ 202018 h 510712"/>
              <a:gd name="connsiteX3" fmla="*/ 3923414 w 3923414"/>
              <a:gd name="connsiteY3" fmla="*/ 202018 h 510712"/>
              <a:gd name="connsiteX0" fmla="*/ 0 w 3923414"/>
              <a:gd name="connsiteY0" fmla="*/ 0 h 508896"/>
              <a:gd name="connsiteX1" fmla="*/ 2274616 w 3923414"/>
              <a:gd name="connsiteY1" fmla="*/ 507989 h 508896"/>
              <a:gd name="connsiteX2" fmla="*/ 3923414 w 3923414"/>
              <a:gd name="connsiteY2" fmla="*/ 202018 h 508896"/>
              <a:gd name="connsiteX3" fmla="*/ 3923414 w 3923414"/>
              <a:gd name="connsiteY3" fmla="*/ 202018 h 508896"/>
              <a:gd name="connsiteX0" fmla="*/ 0 w 4032792"/>
              <a:gd name="connsiteY0" fmla="*/ 0 h 508896"/>
              <a:gd name="connsiteX1" fmla="*/ 2274616 w 4032792"/>
              <a:gd name="connsiteY1" fmla="*/ 507989 h 508896"/>
              <a:gd name="connsiteX2" fmla="*/ 3923414 w 4032792"/>
              <a:gd name="connsiteY2" fmla="*/ 202018 h 508896"/>
              <a:gd name="connsiteX3" fmla="*/ 3871216 w 4032792"/>
              <a:gd name="connsiteY3" fmla="*/ 282333 h 508896"/>
              <a:gd name="connsiteX0" fmla="*/ 0 w 3952449"/>
              <a:gd name="connsiteY0" fmla="*/ 0 h 519761"/>
              <a:gd name="connsiteX1" fmla="*/ 2274616 w 3952449"/>
              <a:gd name="connsiteY1" fmla="*/ 507989 h 519761"/>
              <a:gd name="connsiteX2" fmla="*/ 3377214 w 3952449"/>
              <a:gd name="connsiteY2" fmla="*/ 345178 h 519761"/>
              <a:gd name="connsiteX3" fmla="*/ 3923414 w 3952449"/>
              <a:gd name="connsiteY3" fmla="*/ 202018 h 519761"/>
              <a:gd name="connsiteX4" fmla="*/ 3871216 w 3952449"/>
              <a:gd name="connsiteY4" fmla="*/ 282333 h 519761"/>
              <a:gd name="connsiteX0" fmla="*/ 0 w 3952630"/>
              <a:gd name="connsiteY0" fmla="*/ 0 h 523130"/>
              <a:gd name="connsiteX1" fmla="*/ 2274616 w 3952630"/>
              <a:gd name="connsiteY1" fmla="*/ 507989 h 523130"/>
              <a:gd name="connsiteX2" fmla="*/ 3374656 w 3952630"/>
              <a:gd name="connsiteY2" fmla="*/ 373056 h 523130"/>
              <a:gd name="connsiteX3" fmla="*/ 3923414 w 3952630"/>
              <a:gd name="connsiteY3" fmla="*/ 202018 h 523130"/>
              <a:gd name="connsiteX4" fmla="*/ 3871216 w 3952630"/>
              <a:gd name="connsiteY4" fmla="*/ 282333 h 523130"/>
              <a:gd name="connsiteX0" fmla="*/ 0 w 4033702"/>
              <a:gd name="connsiteY0" fmla="*/ 0 h 523130"/>
              <a:gd name="connsiteX1" fmla="*/ 2274616 w 4033702"/>
              <a:gd name="connsiteY1" fmla="*/ 507989 h 523130"/>
              <a:gd name="connsiteX2" fmla="*/ 3374656 w 4033702"/>
              <a:gd name="connsiteY2" fmla="*/ 373056 h 523130"/>
              <a:gd name="connsiteX3" fmla="*/ 3923414 w 4033702"/>
              <a:gd name="connsiteY3" fmla="*/ 202018 h 523130"/>
              <a:gd name="connsiteX4" fmla="*/ 4027245 w 4033702"/>
              <a:gd name="connsiteY4" fmla="*/ 206899 h 523130"/>
              <a:gd name="connsiteX0" fmla="*/ 0 w 4028938"/>
              <a:gd name="connsiteY0" fmla="*/ 0 h 523130"/>
              <a:gd name="connsiteX1" fmla="*/ 2274616 w 4028938"/>
              <a:gd name="connsiteY1" fmla="*/ 507989 h 523130"/>
              <a:gd name="connsiteX2" fmla="*/ 3374656 w 4028938"/>
              <a:gd name="connsiteY2" fmla="*/ 373056 h 523130"/>
              <a:gd name="connsiteX3" fmla="*/ 3815985 w 4028938"/>
              <a:gd name="connsiteY3" fmla="*/ 257773 h 523130"/>
              <a:gd name="connsiteX4" fmla="*/ 4027245 w 4028938"/>
              <a:gd name="connsiteY4" fmla="*/ 206899 h 523130"/>
              <a:gd name="connsiteX0" fmla="*/ 0 w 4028933"/>
              <a:gd name="connsiteY0" fmla="*/ 0 h 526314"/>
              <a:gd name="connsiteX1" fmla="*/ 2274616 w 4028933"/>
              <a:gd name="connsiteY1" fmla="*/ 507989 h 526314"/>
              <a:gd name="connsiteX2" fmla="*/ 3377213 w 4028933"/>
              <a:gd name="connsiteY2" fmla="*/ 394374 h 526314"/>
              <a:gd name="connsiteX3" fmla="*/ 3815985 w 4028933"/>
              <a:gd name="connsiteY3" fmla="*/ 257773 h 526314"/>
              <a:gd name="connsiteX4" fmla="*/ 4027245 w 4028933"/>
              <a:gd name="connsiteY4" fmla="*/ 206899 h 526314"/>
              <a:gd name="connsiteX0" fmla="*/ 0 w 4028933"/>
              <a:gd name="connsiteY0" fmla="*/ 0 h 526314"/>
              <a:gd name="connsiteX1" fmla="*/ 2274616 w 4028933"/>
              <a:gd name="connsiteY1" fmla="*/ 507989 h 526314"/>
              <a:gd name="connsiteX2" fmla="*/ 3377213 w 4028933"/>
              <a:gd name="connsiteY2" fmla="*/ 394374 h 526314"/>
              <a:gd name="connsiteX3" fmla="*/ 3815985 w 4028933"/>
              <a:gd name="connsiteY3" fmla="*/ 257773 h 526314"/>
              <a:gd name="connsiteX4" fmla="*/ 4027245 w 4028933"/>
              <a:gd name="connsiteY4" fmla="*/ 206899 h 526314"/>
              <a:gd name="connsiteX0" fmla="*/ 0 w 4028933"/>
              <a:gd name="connsiteY0" fmla="*/ 0 h 526623"/>
              <a:gd name="connsiteX1" fmla="*/ 2274616 w 4028933"/>
              <a:gd name="connsiteY1" fmla="*/ 507989 h 526623"/>
              <a:gd name="connsiteX2" fmla="*/ 3377213 w 4028933"/>
              <a:gd name="connsiteY2" fmla="*/ 394374 h 526623"/>
              <a:gd name="connsiteX3" fmla="*/ 3815985 w 4028933"/>
              <a:gd name="connsiteY3" fmla="*/ 257773 h 526623"/>
              <a:gd name="connsiteX4" fmla="*/ 4027245 w 4028933"/>
              <a:gd name="connsiteY4" fmla="*/ 206899 h 526623"/>
              <a:gd name="connsiteX0" fmla="*/ 0 w 4028645"/>
              <a:gd name="connsiteY0" fmla="*/ 0 h 526623"/>
              <a:gd name="connsiteX1" fmla="*/ 2274616 w 4028645"/>
              <a:gd name="connsiteY1" fmla="*/ 507989 h 526623"/>
              <a:gd name="connsiteX2" fmla="*/ 3377213 w 4028645"/>
              <a:gd name="connsiteY2" fmla="*/ 394374 h 526623"/>
              <a:gd name="connsiteX3" fmla="*/ 3787848 w 4028645"/>
              <a:gd name="connsiteY3" fmla="*/ 275811 h 526623"/>
              <a:gd name="connsiteX4" fmla="*/ 4027245 w 4028645"/>
              <a:gd name="connsiteY4" fmla="*/ 206899 h 526623"/>
              <a:gd name="connsiteX0" fmla="*/ 0 w 4026105"/>
              <a:gd name="connsiteY0" fmla="*/ 0 h 526623"/>
              <a:gd name="connsiteX1" fmla="*/ 2274616 w 4026105"/>
              <a:gd name="connsiteY1" fmla="*/ 507989 h 526623"/>
              <a:gd name="connsiteX2" fmla="*/ 3377213 w 4026105"/>
              <a:gd name="connsiteY2" fmla="*/ 394374 h 526623"/>
              <a:gd name="connsiteX3" fmla="*/ 3787848 w 4026105"/>
              <a:gd name="connsiteY3" fmla="*/ 275811 h 526623"/>
              <a:gd name="connsiteX4" fmla="*/ 4024687 w 4026105"/>
              <a:gd name="connsiteY4" fmla="*/ 198700 h 526623"/>
              <a:gd name="connsiteX0" fmla="*/ 0 w 4024687"/>
              <a:gd name="connsiteY0" fmla="*/ 0 h 526623"/>
              <a:gd name="connsiteX1" fmla="*/ 2274616 w 4024687"/>
              <a:gd name="connsiteY1" fmla="*/ 507989 h 526623"/>
              <a:gd name="connsiteX2" fmla="*/ 3377213 w 4024687"/>
              <a:gd name="connsiteY2" fmla="*/ 394374 h 526623"/>
              <a:gd name="connsiteX3" fmla="*/ 3787848 w 4024687"/>
              <a:gd name="connsiteY3" fmla="*/ 275811 h 526623"/>
              <a:gd name="connsiteX4" fmla="*/ 4024687 w 4024687"/>
              <a:gd name="connsiteY4" fmla="*/ 198700 h 526623"/>
              <a:gd name="connsiteX0" fmla="*/ 0 w 4024687"/>
              <a:gd name="connsiteY0" fmla="*/ 0 h 526623"/>
              <a:gd name="connsiteX1" fmla="*/ 2274616 w 4024687"/>
              <a:gd name="connsiteY1" fmla="*/ 507989 h 526623"/>
              <a:gd name="connsiteX2" fmla="*/ 3377213 w 4024687"/>
              <a:gd name="connsiteY2" fmla="*/ 394374 h 526623"/>
              <a:gd name="connsiteX3" fmla="*/ 3787848 w 4024687"/>
              <a:gd name="connsiteY3" fmla="*/ 275811 h 526623"/>
              <a:gd name="connsiteX4" fmla="*/ 4024687 w 4024687"/>
              <a:gd name="connsiteY4" fmla="*/ 198700 h 526623"/>
              <a:gd name="connsiteX0" fmla="*/ 0 w 4024687"/>
              <a:gd name="connsiteY0" fmla="*/ 0 h 478844"/>
              <a:gd name="connsiteX1" fmla="*/ 2199799 w 4024687"/>
              <a:gd name="connsiteY1" fmla="*/ 452029 h 478844"/>
              <a:gd name="connsiteX2" fmla="*/ 3377213 w 4024687"/>
              <a:gd name="connsiteY2" fmla="*/ 394374 h 478844"/>
              <a:gd name="connsiteX3" fmla="*/ 3787848 w 4024687"/>
              <a:gd name="connsiteY3" fmla="*/ 275811 h 478844"/>
              <a:gd name="connsiteX4" fmla="*/ 4024687 w 4024687"/>
              <a:gd name="connsiteY4" fmla="*/ 198700 h 478844"/>
              <a:gd name="connsiteX0" fmla="*/ 0 w 4024687"/>
              <a:gd name="connsiteY0" fmla="*/ 0 h 472979"/>
              <a:gd name="connsiteX1" fmla="*/ 2199799 w 4024687"/>
              <a:gd name="connsiteY1" fmla="*/ 452029 h 472979"/>
              <a:gd name="connsiteX2" fmla="*/ 3152761 w 4024687"/>
              <a:gd name="connsiteY2" fmla="*/ 370391 h 472979"/>
              <a:gd name="connsiteX3" fmla="*/ 3787848 w 4024687"/>
              <a:gd name="connsiteY3" fmla="*/ 275811 h 472979"/>
              <a:gd name="connsiteX4" fmla="*/ 4024687 w 4024687"/>
              <a:gd name="connsiteY4" fmla="*/ 198700 h 472979"/>
              <a:gd name="connsiteX0" fmla="*/ 0 w 4024687"/>
              <a:gd name="connsiteY0" fmla="*/ 0 h 472979"/>
              <a:gd name="connsiteX1" fmla="*/ 2199799 w 4024687"/>
              <a:gd name="connsiteY1" fmla="*/ 452029 h 472979"/>
              <a:gd name="connsiteX2" fmla="*/ 3152761 w 4024687"/>
              <a:gd name="connsiteY2" fmla="*/ 370391 h 472979"/>
              <a:gd name="connsiteX3" fmla="*/ 3777096 w 4024687"/>
              <a:gd name="connsiteY3" fmla="*/ 265470 h 472979"/>
              <a:gd name="connsiteX4" fmla="*/ 4024687 w 4024687"/>
              <a:gd name="connsiteY4" fmla="*/ 198700 h 472979"/>
              <a:gd name="connsiteX0" fmla="*/ 0 w 4024687"/>
              <a:gd name="connsiteY0" fmla="*/ 0 h 453658"/>
              <a:gd name="connsiteX1" fmla="*/ 2199799 w 4024687"/>
              <a:gd name="connsiteY1" fmla="*/ 452029 h 453658"/>
              <a:gd name="connsiteX2" fmla="*/ 3152761 w 4024687"/>
              <a:gd name="connsiteY2" fmla="*/ 370391 h 453658"/>
              <a:gd name="connsiteX3" fmla="*/ 3777096 w 4024687"/>
              <a:gd name="connsiteY3" fmla="*/ 265470 h 453658"/>
              <a:gd name="connsiteX4" fmla="*/ 4024687 w 4024687"/>
              <a:gd name="connsiteY4" fmla="*/ 198700 h 453658"/>
              <a:gd name="connsiteX0" fmla="*/ 0 w 4024687"/>
              <a:gd name="connsiteY0" fmla="*/ 0 h 476165"/>
              <a:gd name="connsiteX1" fmla="*/ 2199799 w 4024687"/>
              <a:gd name="connsiteY1" fmla="*/ 452029 h 476165"/>
              <a:gd name="connsiteX2" fmla="*/ 3179641 w 4024687"/>
              <a:gd name="connsiteY2" fmla="*/ 384178 h 476165"/>
              <a:gd name="connsiteX3" fmla="*/ 3777096 w 4024687"/>
              <a:gd name="connsiteY3" fmla="*/ 265470 h 476165"/>
              <a:gd name="connsiteX4" fmla="*/ 4024687 w 4024687"/>
              <a:gd name="connsiteY4" fmla="*/ 198700 h 476165"/>
              <a:gd name="connsiteX0" fmla="*/ 0 w 4024687"/>
              <a:gd name="connsiteY0" fmla="*/ 0 h 473673"/>
              <a:gd name="connsiteX1" fmla="*/ 2199799 w 4024687"/>
              <a:gd name="connsiteY1" fmla="*/ 452029 h 473673"/>
              <a:gd name="connsiteX2" fmla="*/ 3179641 w 4024687"/>
              <a:gd name="connsiteY2" fmla="*/ 384178 h 473673"/>
              <a:gd name="connsiteX3" fmla="*/ 3777096 w 4024687"/>
              <a:gd name="connsiteY3" fmla="*/ 265470 h 473673"/>
              <a:gd name="connsiteX4" fmla="*/ 4024687 w 4024687"/>
              <a:gd name="connsiteY4" fmla="*/ 198700 h 473673"/>
              <a:gd name="connsiteX0" fmla="*/ 0 w 4024687"/>
              <a:gd name="connsiteY0" fmla="*/ 0 h 459920"/>
              <a:gd name="connsiteX1" fmla="*/ 2199799 w 4024687"/>
              <a:gd name="connsiteY1" fmla="*/ 452029 h 459920"/>
              <a:gd name="connsiteX2" fmla="*/ 3179641 w 4024687"/>
              <a:gd name="connsiteY2" fmla="*/ 384178 h 459920"/>
              <a:gd name="connsiteX3" fmla="*/ 3777096 w 4024687"/>
              <a:gd name="connsiteY3" fmla="*/ 265470 h 459920"/>
              <a:gd name="connsiteX4" fmla="*/ 4024687 w 4024687"/>
              <a:gd name="connsiteY4" fmla="*/ 198700 h 459920"/>
              <a:gd name="connsiteX0" fmla="*/ 0 w 4024687"/>
              <a:gd name="connsiteY0" fmla="*/ 0 h 476877"/>
              <a:gd name="connsiteX1" fmla="*/ 2199799 w 4024687"/>
              <a:gd name="connsiteY1" fmla="*/ 452029 h 476877"/>
              <a:gd name="connsiteX2" fmla="*/ 3206522 w 4024687"/>
              <a:gd name="connsiteY2" fmla="*/ 397965 h 476877"/>
              <a:gd name="connsiteX3" fmla="*/ 3777096 w 4024687"/>
              <a:gd name="connsiteY3" fmla="*/ 265470 h 476877"/>
              <a:gd name="connsiteX4" fmla="*/ 4024687 w 4024687"/>
              <a:gd name="connsiteY4" fmla="*/ 198700 h 476877"/>
              <a:gd name="connsiteX0" fmla="*/ 0 w 4024687"/>
              <a:gd name="connsiteY0" fmla="*/ 0 h 478009"/>
              <a:gd name="connsiteX1" fmla="*/ 2199799 w 4024687"/>
              <a:gd name="connsiteY1" fmla="*/ 452029 h 478009"/>
              <a:gd name="connsiteX2" fmla="*/ 3206522 w 4024687"/>
              <a:gd name="connsiteY2" fmla="*/ 397965 h 478009"/>
              <a:gd name="connsiteX3" fmla="*/ 3777096 w 4024687"/>
              <a:gd name="connsiteY3" fmla="*/ 265470 h 478009"/>
              <a:gd name="connsiteX4" fmla="*/ 4024687 w 4024687"/>
              <a:gd name="connsiteY4" fmla="*/ 198700 h 478009"/>
              <a:gd name="connsiteX0" fmla="*/ 0 w 4024687"/>
              <a:gd name="connsiteY0" fmla="*/ 0 h 463205"/>
              <a:gd name="connsiteX1" fmla="*/ 2199799 w 4024687"/>
              <a:gd name="connsiteY1" fmla="*/ 452029 h 463205"/>
              <a:gd name="connsiteX2" fmla="*/ 3206522 w 4024687"/>
              <a:gd name="connsiteY2" fmla="*/ 397965 h 463205"/>
              <a:gd name="connsiteX3" fmla="*/ 3777096 w 4024687"/>
              <a:gd name="connsiteY3" fmla="*/ 265470 h 463205"/>
              <a:gd name="connsiteX4" fmla="*/ 4024687 w 4024687"/>
              <a:gd name="connsiteY4" fmla="*/ 198700 h 463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4687" h="463205">
                <a:moveTo>
                  <a:pt x="0" y="0"/>
                </a:moveTo>
                <a:cubicBezTo>
                  <a:pt x="502388" y="217081"/>
                  <a:pt x="1622371" y="420168"/>
                  <a:pt x="2199799" y="452029"/>
                </a:cubicBezTo>
                <a:cubicBezTo>
                  <a:pt x="2777227" y="483890"/>
                  <a:pt x="2942214" y="441900"/>
                  <a:pt x="3206522" y="397965"/>
                </a:cubicBezTo>
                <a:cubicBezTo>
                  <a:pt x="3478765" y="338770"/>
                  <a:pt x="3640735" y="298681"/>
                  <a:pt x="3777096" y="265470"/>
                </a:cubicBezTo>
                <a:cubicBezTo>
                  <a:pt x="3913457" y="232259"/>
                  <a:pt x="3929540" y="226044"/>
                  <a:pt x="4024687" y="1987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637383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652304" y="369300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C5DFF62-E11C-4AF0-B70F-0520FB0A79C2}"/>
              </a:ext>
            </a:extLst>
          </p:cNvPr>
          <p:cNvSpPr/>
          <p:nvPr/>
        </p:nvSpPr>
        <p:spPr>
          <a:xfrm>
            <a:off x="2557711" y="3641416"/>
            <a:ext cx="4952114" cy="1082586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4952114"/>
              <a:gd name="connsiteY0" fmla="*/ 534582 h 1007679"/>
              <a:gd name="connsiteX1" fmla="*/ 1658679 w 4952114"/>
              <a:gd name="connsiteY1" fmla="*/ 1002414 h 1007679"/>
              <a:gd name="connsiteX2" fmla="*/ 3923414 w 4952114"/>
              <a:gd name="connsiteY2" fmla="*/ 736600 h 1007679"/>
              <a:gd name="connsiteX3" fmla="*/ 4952114 w 4952114"/>
              <a:gd name="connsiteY3" fmla="*/ 0 h 1007679"/>
              <a:gd name="connsiteX0" fmla="*/ 0 w 4952114"/>
              <a:gd name="connsiteY0" fmla="*/ 534582 h 1082586"/>
              <a:gd name="connsiteX1" fmla="*/ 1658679 w 4952114"/>
              <a:gd name="connsiteY1" fmla="*/ 1002414 h 1082586"/>
              <a:gd name="connsiteX2" fmla="*/ 2827089 w 4952114"/>
              <a:gd name="connsiteY2" fmla="*/ 1057585 h 1082586"/>
              <a:gd name="connsiteX3" fmla="*/ 3923414 w 4952114"/>
              <a:gd name="connsiteY3" fmla="*/ 736600 h 1082586"/>
              <a:gd name="connsiteX4" fmla="*/ 4952114 w 4952114"/>
              <a:gd name="connsiteY4" fmla="*/ 0 h 108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2114" h="1082586">
                <a:moveTo>
                  <a:pt x="0" y="534582"/>
                </a:moveTo>
                <a:cubicBezTo>
                  <a:pt x="502388" y="751663"/>
                  <a:pt x="1187498" y="915247"/>
                  <a:pt x="1658679" y="1002414"/>
                </a:cubicBezTo>
                <a:cubicBezTo>
                  <a:pt x="2129860" y="1089581"/>
                  <a:pt x="2449633" y="1101887"/>
                  <a:pt x="2827089" y="1057585"/>
                </a:cubicBezTo>
                <a:cubicBezTo>
                  <a:pt x="3204545" y="1013283"/>
                  <a:pt x="3569243" y="912864"/>
                  <a:pt x="3923414" y="736600"/>
                </a:cubicBezTo>
                <a:cubicBezTo>
                  <a:pt x="4277585" y="560336"/>
                  <a:pt x="4609214" y="245533"/>
                  <a:pt x="495211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84862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8A5214-4E55-4A6A-A422-BB5E43EEA8D2}"/>
              </a:ext>
            </a:extLst>
          </p:cNvPr>
          <p:cNvSpPr/>
          <p:nvPr/>
        </p:nvSpPr>
        <p:spPr>
          <a:xfrm>
            <a:off x="2573079" y="4226191"/>
            <a:ext cx="4952114" cy="1073900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4952114"/>
              <a:gd name="connsiteY0" fmla="*/ 534582 h 1007679"/>
              <a:gd name="connsiteX1" fmla="*/ 1658679 w 4952114"/>
              <a:gd name="connsiteY1" fmla="*/ 1002414 h 1007679"/>
              <a:gd name="connsiteX2" fmla="*/ 3923414 w 4952114"/>
              <a:gd name="connsiteY2" fmla="*/ 736600 h 1007679"/>
              <a:gd name="connsiteX3" fmla="*/ 4952114 w 4952114"/>
              <a:gd name="connsiteY3" fmla="*/ 0 h 1007679"/>
              <a:gd name="connsiteX0" fmla="*/ 0 w 4952114"/>
              <a:gd name="connsiteY0" fmla="*/ 534582 h 1082586"/>
              <a:gd name="connsiteX1" fmla="*/ 1658679 w 4952114"/>
              <a:gd name="connsiteY1" fmla="*/ 1002414 h 1082586"/>
              <a:gd name="connsiteX2" fmla="*/ 2827089 w 4952114"/>
              <a:gd name="connsiteY2" fmla="*/ 1057585 h 1082586"/>
              <a:gd name="connsiteX3" fmla="*/ 3923414 w 4952114"/>
              <a:gd name="connsiteY3" fmla="*/ 736600 h 1082586"/>
              <a:gd name="connsiteX4" fmla="*/ 4952114 w 4952114"/>
              <a:gd name="connsiteY4" fmla="*/ 0 h 108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2114" h="1082586">
                <a:moveTo>
                  <a:pt x="0" y="534582"/>
                </a:moveTo>
                <a:cubicBezTo>
                  <a:pt x="502388" y="751663"/>
                  <a:pt x="1187498" y="915247"/>
                  <a:pt x="1658679" y="1002414"/>
                </a:cubicBezTo>
                <a:cubicBezTo>
                  <a:pt x="2129860" y="1089581"/>
                  <a:pt x="2449633" y="1101887"/>
                  <a:pt x="2827089" y="1057585"/>
                </a:cubicBezTo>
                <a:cubicBezTo>
                  <a:pt x="3204545" y="1013283"/>
                  <a:pt x="3569243" y="912864"/>
                  <a:pt x="3923414" y="736600"/>
                </a:cubicBezTo>
                <a:cubicBezTo>
                  <a:pt x="4277585" y="560336"/>
                  <a:pt x="4609214" y="245533"/>
                  <a:pt x="495211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600230" y="373633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E8B674E-B7C9-44C9-AC0D-C7792DE2A0EB}"/>
              </a:ext>
            </a:extLst>
          </p:cNvPr>
          <p:cNvGrpSpPr/>
          <p:nvPr/>
        </p:nvGrpSpPr>
        <p:grpSpPr>
          <a:xfrm>
            <a:off x="2839124" y="5533202"/>
            <a:ext cx="3290776" cy="646331"/>
            <a:chOff x="5212614" y="5599441"/>
            <a:chExt cx="3290776" cy="64633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6C97980-D86F-491A-BE74-5110B552443C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FFA62D0-34EC-4DE2-8CC7-120F565819B1}"/>
                </a:ext>
              </a:extLst>
            </p:cNvPr>
            <p:cNvCxnSpPr>
              <a:cxnSpLocks/>
            </p:cNvCxnSpPr>
            <p:nvPr/>
          </p:nvCxnSpPr>
          <p:spPr>
            <a:xfrm>
              <a:off x="5954890" y="5781239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Arrow: Right 2">
            <a:extLst>
              <a:ext uri="{FF2B5EF4-FFF2-40B4-BE49-F238E27FC236}">
                <a16:creationId xmlns:a16="http://schemas.microsoft.com/office/drawing/2014/main" id="{E814FD31-D483-A345-7AE8-01D538669289}"/>
              </a:ext>
            </a:extLst>
          </p:cNvPr>
          <p:cNvSpPr/>
          <p:nvPr/>
        </p:nvSpPr>
        <p:spPr>
          <a:xfrm>
            <a:off x="178982" y="3208096"/>
            <a:ext cx="292544" cy="21677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53D0984-8B76-522B-4F57-4F9D6561B13D}"/>
              </a:ext>
            </a:extLst>
          </p:cNvPr>
          <p:cNvSpPr/>
          <p:nvPr/>
        </p:nvSpPr>
        <p:spPr>
          <a:xfrm>
            <a:off x="4933868" y="3328421"/>
            <a:ext cx="292544" cy="21677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E4AB656B-1A7D-0003-D265-70C7492FB179}"/>
              </a:ext>
            </a:extLst>
          </p:cNvPr>
          <p:cNvSpPr/>
          <p:nvPr/>
        </p:nvSpPr>
        <p:spPr>
          <a:xfrm>
            <a:off x="6706868" y="2077685"/>
            <a:ext cx="182880" cy="26119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00191 0.07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00035 0.0851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72 L -0.00191 0.1402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0.1066 0.000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8518 L 1.66667E-6 -2.96296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14028 L -0.00191 0.2053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00035 0.0851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2" grpId="1" animBg="1"/>
      <p:bldP spid="13" grpId="0" animBg="1"/>
      <p:bldP spid="13" grpId="1" animBg="1"/>
      <p:bldP spid="14" grpId="0"/>
      <p:bldP spid="16" grpId="0"/>
      <p:bldP spid="17" grpId="0" animBg="1"/>
      <p:bldP spid="17" grpId="1" animBg="1"/>
      <p:bldP spid="18" grpId="0"/>
      <p:bldP spid="19" grpId="0" animBg="1"/>
      <p:bldP spid="20" grpId="0"/>
      <p:bldP spid="3" grpId="0" animBg="1"/>
      <p:bldP spid="3" grpId="1" animBg="1"/>
      <p:bldP spid="3" grpId="2" animBg="1"/>
      <p:bldP spid="3" grpId="3" animBg="1"/>
      <p:bldP spid="4" grpId="0" animBg="1"/>
      <p:bldP spid="4" grpId="1" animBg="1"/>
      <p:bldP spid="4" grpId="2" animBg="1"/>
      <p:bldP spid="4" grpId="3" animBg="1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10202" y="2446020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114546" y="2307047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300474" y="1983881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77332" y="2364881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637383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652304" y="369300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84862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600230" y="373633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B7CF2CB-4001-47D0-87A8-CED411E2A2B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113444" cy="472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Look at the Karnaugh map to find groups of ‘1’s that are together</a:t>
            </a:r>
          </a:p>
          <a:p>
            <a:r>
              <a:rPr lang="en-US" dirty="0"/>
              <a:t>Circle groups that are multiples of two wide and/or multiples of two tall</a:t>
            </a:r>
          </a:p>
          <a:p>
            <a:r>
              <a:rPr lang="en-US" dirty="0"/>
              <a:t>Do this until all ‘1’s are circled, if necessary circling unpaired ‘1’s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69C929-D48F-48A9-B0BD-0B2FE7BE95F4}"/>
              </a:ext>
            </a:extLst>
          </p:cNvPr>
          <p:cNvSpPr/>
          <p:nvPr/>
        </p:nvSpPr>
        <p:spPr>
          <a:xfrm>
            <a:off x="6283625" y="3727417"/>
            <a:ext cx="2022177" cy="6763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694685"/>
              </p:ext>
            </p:extLst>
          </p:nvPr>
        </p:nvGraphicFramePr>
        <p:xfrm>
          <a:off x="5334000" y="1859457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038344" y="172048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224272" y="1397318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01130" y="1778318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561181" y="25459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576102" y="310644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08660" y="25459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524028" y="314977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B7CF2CB-4001-47D0-87A8-CED411E2A2B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113444" cy="4724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These groups allow us to reduce the complexity of the circuit</a:t>
            </a:r>
          </a:p>
          <a:p>
            <a:r>
              <a:rPr lang="en-US" dirty="0"/>
              <a:t>Write down the variable states that describe each circle, adding (OR) them together if there are multiple circles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69C929-D48F-48A9-B0BD-0B2FE7BE95F4}"/>
              </a:ext>
            </a:extLst>
          </p:cNvPr>
          <p:cNvSpPr/>
          <p:nvPr/>
        </p:nvSpPr>
        <p:spPr>
          <a:xfrm>
            <a:off x="6207423" y="3140854"/>
            <a:ext cx="2022177" cy="6763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7331C0-8A08-4242-B836-FC53CF5ACC01}"/>
              </a:ext>
            </a:extLst>
          </p:cNvPr>
          <p:cNvSpPr txBox="1"/>
          <p:nvPr/>
        </p:nvSpPr>
        <p:spPr>
          <a:xfrm>
            <a:off x="5912940" y="3805422"/>
            <a:ext cx="1637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x</a:t>
            </a:r>
            <a:r>
              <a:rPr lang="en-US" sz="3600" baseline="-25000" dirty="0"/>
              <a:t>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18037B5-DFD3-6889-1632-DEA336EF8427}"/>
              </a:ext>
            </a:extLst>
          </p:cNvPr>
          <p:cNvGrpSpPr/>
          <p:nvPr/>
        </p:nvGrpSpPr>
        <p:grpSpPr>
          <a:xfrm>
            <a:off x="5136412" y="4963077"/>
            <a:ext cx="3290776" cy="646331"/>
            <a:chOff x="5212614" y="5599441"/>
            <a:chExt cx="3290776" cy="6604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E7249F-92A0-F0AD-CDB4-AA9B6AB4D702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60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(x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)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</a:t>
              </a:r>
              <a:endPara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1B50EBE-64BC-20E1-E646-ED7D6AF32884}"/>
                </a:ext>
              </a:extLst>
            </p:cNvPr>
            <p:cNvCxnSpPr>
              <a:cxnSpLocks/>
            </p:cNvCxnSpPr>
            <p:nvPr/>
          </p:nvCxnSpPr>
          <p:spPr>
            <a:xfrm>
              <a:off x="6128926" y="5794420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6EB0455-7477-BDA4-2B3D-925CCF333728}"/>
              </a:ext>
            </a:extLst>
          </p:cNvPr>
          <p:cNvSpPr txBox="1"/>
          <p:nvPr/>
        </p:nvSpPr>
        <p:spPr>
          <a:xfrm>
            <a:off x="5151333" y="5490329"/>
            <a:ext cx="3611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 = (1) x</a:t>
            </a:r>
            <a:r>
              <a: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C5AD7F0-DCC7-8E43-4270-BB67F27EB4D5}"/>
              </a:ext>
            </a:extLst>
          </p:cNvPr>
          <p:cNvSpPr txBox="1"/>
          <p:nvPr/>
        </p:nvSpPr>
        <p:spPr>
          <a:xfrm>
            <a:off x="5151333" y="5954599"/>
            <a:ext cx="136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 = x</a:t>
            </a:r>
            <a:r>
              <a: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F14BD4B-3FC4-BCF7-6071-054E75EB47CD}"/>
              </a:ext>
            </a:extLst>
          </p:cNvPr>
          <p:cNvGrpSpPr/>
          <p:nvPr/>
        </p:nvGrpSpPr>
        <p:grpSpPr>
          <a:xfrm>
            <a:off x="5102495" y="4407844"/>
            <a:ext cx="3290776" cy="646331"/>
            <a:chOff x="5212614" y="5599441"/>
            <a:chExt cx="3290776" cy="646331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6E2B80C-1D4E-480B-6731-106E0E13EF03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B7A772E-EFDC-34D9-62DB-29F3F0ECA46D}"/>
                </a:ext>
              </a:extLst>
            </p:cNvPr>
            <p:cNvCxnSpPr>
              <a:cxnSpLocks/>
            </p:cNvCxnSpPr>
            <p:nvPr/>
          </p:nvCxnSpPr>
          <p:spPr>
            <a:xfrm>
              <a:off x="5954890" y="5781239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52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35267"/>
              </p:ext>
            </p:extLst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122265" y="1982104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2EA11C-E5A5-4ABE-9DB4-26447FCDE9B3}"/>
              </a:ext>
            </a:extLst>
          </p:cNvPr>
          <p:cNvSpPr txBox="1"/>
          <p:nvPr/>
        </p:nvSpPr>
        <p:spPr>
          <a:xfrm>
            <a:off x="5178071" y="1389174"/>
            <a:ext cx="865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x</a:t>
            </a:r>
            <a:r>
              <a:rPr lang="en-US" sz="2800" baseline="-25000" dirty="0"/>
              <a:t>1</a:t>
            </a:r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BD0F1AC-3479-4F0F-815E-6B3CDDB209FE}"/>
              </a:ext>
            </a:extLst>
          </p:cNvPr>
          <p:cNvCxnSpPr/>
          <p:nvPr/>
        </p:nvCxnSpPr>
        <p:spPr>
          <a:xfrm>
            <a:off x="54864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06D8340-3E8D-4A68-83DC-09686069D6B4}"/>
              </a:ext>
            </a:extLst>
          </p:cNvPr>
          <p:cNvCxnSpPr/>
          <p:nvPr/>
        </p:nvCxnSpPr>
        <p:spPr>
          <a:xfrm>
            <a:off x="57912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7C1C914-2309-470B-AD68-E38CA8E51643}"/>
              </a:ext>
            </a:extLst>
          </p:cNvPr>
          <p:cNvSpPr txBox="1"/>
          <p:nvPr/>
        </p:nvSpPr>
        <p:spPr>
          <a:xfrm>
            <a:off x="6044024" y="1443439"/>
            <a:ext cx="865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x</a:t>
            </a:r>
            <a:r>
              <a:rPr lang="en-US" sz="2800" baseline="-25000" dirty="0"/>
              <a:t>1</a:t>
            </a:r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AEFC6BD-54AA-443D-B898-53F1DE9F2C72}"/>
              </a:ext>
            </a:extLst>
          </p:cNvPr>
          <p:cNvCxnSpPr/>
          <p:nvPr/>
        </p:nvCxnSpPr>
        <p:spPr>
          <a:xfrm>
            <a:off x="66294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64A8BE-4140-433F-92EE-259D28721626}"/>
              </a:ext>
            </a:extLst>
          </p:cNvPr>
          <p:cNvCxnSpPr/>
          <p:nvPr/>
        </p:nvCxnSpPr>
        <p:spPr>
          <a:xfrm>
            <a:off x="6324600" y="198201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25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1" grpId="1"/>
      <p:bldP spid="23" grpId="0"/>
      <p:bldP spid="2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30761</TotalTime>
  <Words>3130</Words>
  <Application>Microsoft Office PowerPoint</Application>
  <PresentationFormat>On-screen Show (4:3)</PresentationFormat>
  <Paragraphs>1752</Paragraphs>
  <Slides>47</Slides>
  <Notes>6</Notes>
  <HiddenSlides>4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Arial</vt:lpstr>
      <vt:lpstr>Calibri</vt:lpstr>
      <vt:lpstr>Office Theme</vt:lpstr>
      <vt:lpstr>Karnaugh Maps</vt:lpstr>
      <vt:lpstr>PowerPoint Presentation</vt:lpstr>
      <vt:lpstr>Karnaugh Maps</vt:lpstr>
      <vt:lpstr>Karnaugh Maps</vt:lpstr>
      <vt:lpstr>Karnaugh Maps</vt:lpstr>
      <vt:lpstr>Two Variable Karnaugh Map</vt:lpstr>
      <vt:lpstr>Two Variable Karnaugh Map</vt:lpstr>
      <vt:lpstr>Two Variable Karnaugh Map</vt:lpstr>
      <vt:lpstr>Three Variable Karnaugh Map</vt:lpstr>
      <vt:lpstr>Three Variable Karnaugh Map</vt:lpstr>
      <vt:lpstr>Three Variable Karnaugh Map</vt:lpstr>
      <vt:lpstr>Three Variable Karnaugh Map</vt:lpstr>
      <vt:lpstr>Three Variable Karnaugh Map</vt:lpstr>
      <vt:lpstr>Comparison of SOP and reduced functions</vt:lpstr>
      <vt:lpstr>Finding Logical Networks from the Truth Table</vt:lpstr>
      <vt:lpstr>Sum of Products Circuit</vt:lpstr>
      <vt:lpstr>Reduced Circuit</vt:lpstr>
      <vt:lpstr>PowerPoint Presentation</vt:lpstr>
      <vt:lpstr>Another Three Variable Karnaugh Map</vt:lpstr>
      <vt:lpstr>Four Variable Karnaugh Map</vt:lpstr>
      <vt:lpstr>Four Variable Karnaugh Map</vt:lpstr>
      <vt:lpstr>PowerPoint Presentation</vt:lpstr>
      <vt:lpstr>Four Variable Karnaugh Map</vt:lpstr>
      <vt:lpstr>Implementing the Circuit</vt:lpstr>
      <vt:lpstr>Incompletely Specified Functions</vt:lpstr>
      <vt:lpstr>Incompletely Specified Functions</vt:lpstr>
      <vt:lpstr>Four Variable Karnaugh Map</vt:lpstr>
      <vt:lpstr>Incompletely Specified Karnaugh Map</vt:lpstr>
      <vt:lpstr>Sum of Products Reduced Circuit</vt:lpstr>
      <vt:lpstr>Incompletely Specified Karnaugh Map</vt:lpstr>
      <vt:lpstr>Product of Sums Reduced Circuit</vt:lpstr>
      <vt:lpstr>PowerPoint Presentation</vt:lpstr>
      <vt:lpstr>Four Variable Karnaugh Map</vt:lpstr>
      <vt:lpstr>Incompletely Specified Karnaugh Map</vt:lpstr>
      <vt:lpstr>Incompletely Specified Karnaugh Map</vt:lpstr>
      <vt:lpstr>Larger Karnaugh Maps</vt:lpstr>
      <vt:lpstr>PowerPoint Presentation</vt:lpstr>
      <vt:lpstr>Generate the Karnaugh map corresponding to the truth table</vt:lpstr>
      <vt:lpstr>PowerPoint Presentation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483</cp:revision>
  <cp:lastPrinted>2020-05-01T19:35:03Z</cp:lastPrinted>
  <dcterms:created xsi:type="dcterms:W3CDTF">2016-08-24T18:09:17Z</dcterms:created>
  <dcterms:modified xsi:type="dcterms:W3CDTF">2025-06-10T15:26:53Z</dcterms:modified>
</cp:coreProperties>
</file>