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256" r:id="rId2"/>
    <p:sldId id="439" r:id="rId3"/>
    <p:sldId id="440" r:id="rId4"/>
    <p:sldId id="428" r:id="rId5"/>
    <p:sldId id="429" r:id="rId6"/>
    <p:sldId id="430" r:id="rId7"/>
    <p:sldId id="431" r:id="rId8"/>
    <p:sldId id="432" r:id="rId9"/>
    <p:sldId id="433" r:id="rId10"/>
    <p:sldId id="434" r:id="rId11"/>
    <p:sldId id="441" r:id="rId12"/>
    <p:sldId id="442" r:id="rId13"/>
    <p:sldId id="435" r:id="rId14"/>
    <p:sldId id="436" r:id="rId15"/>
    <p:sldId id="443" r:id="rId16"/>
    <p:sldId id="444" r:id="rId17"/>
    <p:sldId id="445" r:id="rId18"/>
    <p:sldId id="437" r:id="rId19"/>
    <p:sldId id="405" r:id="rId20"/>
    <p:sldId id="403" r:id="rId21"/>
    <p:sldId id="404" r:id="rId22"/>
    <p:sldId id="451" r:id="rId23"/>
    <p:sldId id="367" r:id="rId24"/>
    <p:sldId id="453" r:id="rId25"/>
    <p:sldId id="454" r:id="rId26"/>
    <p:sldId id="406" r:id="rId27"/>
    <p:sldId id="399" r:id="rId28"/>
    <p:sldId id="408" r:id="rId29"/>
    <p:sldId id="409" r:id="rId30"/>
    <p:sldId id="410" r:id="rId31"/>
    <p:sldId id="417" r:id="rId32"/>
    <p:sldId id="418" r:id="rId33"/>
    <p:sldId id="419" r:id="rId34"/>
    <p:sldId id="420" r:id="rId35"/>
    <p:sldId id="421" r:id="rId36"/>
    <p:sldId id="422" r:id="rId37"/>
    <p:sldId id="423" r:id="rId38"/>
    <p:sldId id="424" r:id="rId39"/>
    <p:sldId id="425" r:id="rId40"/>
    <p:sldId id="457" r:id="rId41"/>
    <p:sldId id="458" r:id="rId42"/>
    <p:sldId id="456" r:id="rId43"/>
    <p:sldId id="455" r:id="rId44"/>
    <p:sldId id="400" r:id="rId45"/>
    <p:sldId id="426" r:id="rId46"/>
    <p:sldId id="450" r:id="rId47"/>
    <p:sldId id="427" r:id="rId48"/>
    <p:sldId id="448" r:id="rId49"/>
    <p:sldId id="447" r:id="rId50"/>
    <p:sldId id="446" r:id="rId51"/>
    <p:sldId id="449" r:id="rId52"/>
    <p:sldId id="401" r:id="rId5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E4FF"/>
    <a:srgbClr val="EFB1B1"/>
    <a:srgbClr val="F1CBE9"/>
    <a:srgbClr val="F6DEF1"/>
    <a:srgbClr val="C1FFFF"/>
    <a:srgbClr val="BDFFBD"/>
    <a:srgbClr val="FFFF9F"/>
    <a:srgbClr val="A2BBDA"/>
    <a:srgbClr val="FFFF5B"/>
    <a:srgbClr val="6E95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8617" autoAdjust="0"/>
    <p:restoredTop sz="94660"/>
  </p:normalViewPr>
  <p:slideViewPr>
    <p:cSldViewPr>
      <p:cViewPr varScale="1">
        <p:scale>
          <a:sx n="75" d="100"/>
          <a:sy n="75" d="100"/>
        </p:scale>
        <p:origin x="394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0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pPr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Decoders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/>
              <a:t>June 2025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52BE0-4C1B-4508-AC82-4D0A9EDF1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2-to-4 Decoder with Enable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E88F220-1C78-4995-8CBB-11698F5716EB}"/>
              </a:ext>
            </a:extLst>
          </p:cNvPr>
          <p:cNvGraphicFramePr>
            <a:graphicFrameLocks noGrp="1"/>
          </p:cNvGraphicFramePr>
          <p:nvPr/>
        </p:nvGraphicFramePr>
        <p:xfrm>
          <a:off x="228606" y="1874203"/>
          <a:ext cx="2923480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0">
                  <a:extLst>
                    <a:ext uri="{9D8B030D-6E8A-4147-A177-3AD203B41FA5}">
                      <a16:colId xmlns:a16="http://schemas.microsoft.com/office/drawing/2014/main" val="1600447756"/>
                    </a:ext>
                  </a:extLst>
                </a:gridCol>
                <a:gridCol w="417640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17640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417640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  <a:gridCol w="417640">
                  <a:extLst>
                    <a:ext uri="{9D8B030D-6E8A-4147-A177-3AD203B41FA5}">
                      <a16:colId xmlns:a16="http://schemas.microsoft.com/office/drawing/2014/main" val="2689410883"/>
                    </a:ext>
                  </a:extLst>
                </a:gridCol>
                <a:gridCol w="417640">
                  <a:extLst>
                    <a:ext uri="{9D8B030D-6E8A-4147-A177-3AD203B41FA5}">
                      <a16:colId xmlns:a16="http://schemas.microsoft.com/office/drawing/2014/main" val="2869973967"/>
                    </a:ext>
                  </a:extLst>
                </a:gridCol>
                <a:gridCol w="417640">
                  <a:extLst>
                    <a:ext uri="{9D8B030D-6E8A-4147-A177-3AD203B41FA5}">
                      <a16:colId xmlns:a16="http://schemas.microsoft.com/office/drawing/2014/main" val="390873324"/>
                    </a:ext>
                  </a:extLst>
                </a:gridCol>
              </a:tblGrid>
              <a:tr h="27432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inputs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outputs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57384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/>
                        <a:t>En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</a:t>
                      </a:r>
                      <a:r>
                        <a:rPr lang="en-US" sz="1600" baseline="-25000" dirty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</a:t>
                      </a:r>
                      <a:r>
                        <a:rPr lang="en-US" sz="1600" baseline="-250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37806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349745F-2DD6-4871-B2AE-3137503C971A}"/>
              </a:ext>
            </a:extLst>
          </p:cNvPr>
          <p:cNvSpPr txBox="1"/>
          <p:nvPr/>
        </p:nvSpPr>
        <p:spPr>
          <a:xfrm>
            <a:off x="698774" y="1254175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pSp>
        <p:nvGrpSpPr>
          <p:cNvPr id="3" name="Group 10">
            <a:extLst>
              <a:ext uri="{FF2B5EF4-FFF2-40B4-BE49-F238E27FC236}">
                <a16:creationId xmlns:a16="http://schemas.microsoft.com/office/drawing/2014/main" id="{30E71834-48B7-4BB9-AB08-B0A6B3884391}"/>
              </a:ext>
            </a:extLst>
          </p:cNvPr>
          <p:cNvGrpSpPr/>
          <p:nvPr/>
        </p:nvGrpSpPr>
        <p:grpSpPr>
          <a:xfrm>
            <a:off x="5451288" y="2628212"/>
            <a:ext cx="2547378" cy="413341"/>
            <a:chOff x="1906785" y="1493688"/>
            <a:chExt cx="2547378" cy="413341"/>
          </a:xfrm>
        </p:grpSpPr>
        <p:grpSp>
          <p:nvGrpSpPr>
            <p:cNvPr id="6" name="Group 12">
              <a:extLst>
                <a:ext uri="{FF2B5EF4-FFF2-40B4-BE49-F238E27FC236}">
                  <a16:creationId xmlns:a16="http://schemas.microsoft.com/office/drawing/2014/main" id="{447792CC-E33D-4E9F-BD8B-30D070E397D5}"/>
                </a:ext>
              </a:extLst>
            </p:cNvPr>
            <p:cNvGrpSpPr/>
            <p:nvPr/>
          </p:nvGrpSpPr>
          <p:grpSpPr>
            <a:xfrm>
              <a:off x="1906785" y="1493688"/>
              <a:ext cx="1907298" cy="413341"/>
              <a:chOff x="5394608" y="4960801"/>
              <a:chExt cx="1907298" cy="413341"/>
            </a:xfrm>
          </p:grpSpPr>
          <p:sp>
            <p:nvSpPr>
              <p:cNvPr id="15" name="Flowchart: Delay 14">
                <a:extLst>
                  <a:ext uri="{FF2B5EF4-FFF2-40B4-BE49-F238E27FC236}">
                    <a16:creationId xmlns:a16="http://schemas.microsoft.com/office/drawing/2014/main" id="{84826E50-EBB7-4811-9FDF-FA25BE5A4D88}"/>
                  </a:ext>
                </a:extLst>
              </p:cNvPr>
              <p:cNvSpPr/>
              <p:nvPr/>
            </p:nvSpPr>
            <p:spPr>
              <a:xfrm>
                <a:off x="6797513" y="4960801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DEABA53-D4A1-4607-B337-D95269D9E483}"/>
                  </a:ext>
                </a:extLst>
              </p:cNvPr>
              <p:cNvCxnSpPr>
                <a:cxnSpLocks/>
                <a:stCxn id="33" idx="0"/>
              </p:cNvCxnSpPr>
              <p:nvPr/>
            </p:nvCxnSpPr>
            <p:spPr>
              <a:xfrm>
                <a:off x="5394608" y="5071035"/>
                <a:ext cx="138144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B59823E1-AD74-4CF0-9D05-A6917B3C1C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45605" y="5265738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4B383C6-64BE-4E1C-B133-E1B7B8A35E6D}"/>
                </a:ext>
              </a:extLst>
            </p:cNvPr>
            <p:cNvCxnSpPr>
              <a:cxnSpLocks/>
            </p:cNvCxnSpPr>
            <p:nvPr/>
          </p:nvCxnSpPr>
          <p:spPr>
            <a:xfrm>
              <a:off x="3814083" y="1684338"/>
              <a:ext cx="64008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17">
            <a:extLst>
              <a:ext uri="{FF2B5EF4-FFF2-40B4-BE49-F238E27FC236}">
                <a16:creationId xmlns:a16="http://schemas.microsoft.com/office/drawing/2014/main" id="{8B694B6A-D202-4422-8CEB-F7719B09993C}"/>
              </a:ext>
            </a:extLst>
          </p:cNvPr>
          <p:cNvGrpSpPr/>
          <p:nvPr/>
        </p:nvGrpSpPr>
        <p:grpSpPr>
          <a:xfrm>
            <a:off x="4546689" y="3841497"/>
            <a:ext cx="3502261" cy="413341"/>
            <a:chOff x="1027629" y="1537262"/>
            <a:chExt cx="3502261" cy="413341"/>
          </a:xfrm>
        </p:grpSpPr>
        <p:grpSp>
          <p:nvGrpSpPr>
            <p:cNvPr id="8" name="Group 19">
              <a:extLst>
                <a:ext uri="{FF2B5EF4-FFF2-40B4-BE49-F238E27FC236}">
                  <a16:creationId xmlns:a16="http://schemas.microsoft.com/office/drawing/2014/main" id="{CFEFB9EA-5C92-456C-BB32-83A07D9418F1}"/>
                </a:ext>
              </a:extLst>
            </p:cNvPr>
            <p:cNvGrpSpPr/>
            <p:nvPr/>
          </p:nvGrpSpPr>
          <p:grpSpPr>
            <a:xfrm>
              <a:off x="1027629" y="1537262"/>
              <a:ext cx="2770741" cy="413341"/>
              <a:chOff x="4515452" y="5004375"/>
              <a:chExt cx="2770741" cy="413341"/>
            </a:xfrm>
          </p:grpSpPr>
          <p:sp>
            <p:nvSpPr>
              <p:cNvPr id="22" name="Flowchart: Delay 21">
                <a:extLst>
                  <a:ext uri="{FF2B5EF4-FFF2-40B4-BE49-F238E27FC236}">
                    <a16:creationId xmlns:a16="http://schemas.microsoft.com/office/drawing/2014/main" id="{63CEEE5B-7011-4AD4-9FC3-CD5C70F263FE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8700D90E-6374-4DA0-A88B-F54BCD4B42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71048" y="5105400"/>
                <a:ext cx="40500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297B47CA-AB00-465A-AE11-A5DD15A12B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15452" y="5282891"/>
                <a:ext cx="2260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5088586-B656-47C4-A789-F64D0031A0D4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24">
            <a:extLst>
              <a:ext uri="{FF2B5EF4-FFF2-40B4-BE49-F238E27FC236}">
                <a16:creationId xmlns:a16="http://schemas.microsoft.com/office/drawing/2014/main" id="{A9A9D0C7-DDB8-4DC0-9433-E7507FB2101E}"/>
              </a:ext>
            </a:extLst>
          </p:cNvPr>
          <p:cNvGrpSpPr/>
          <p:nvPr/>
        </p:nvGrpSpPr>
        <p:grpSpPr>
          <a:xfrm>
            <a:off x="5802303" y="4821878"/>
            <a:ext cx="2289305" cy="413341"/>
            <a:chOff x="2240585" y="1537262"/>
            <a:chExt cx="2289305" cy="413341"/>
          </a:xfrm>
        </p:grpSpPr>
        <p:grpSp>
          <p:nvGrpSpPr>
            <p:cNvPr id="11" name="Group 25">
              <a:extLst>
                <a:ext uri="{FF2B5EF4-FFF2-40B4-BE49-F238E27FC236}">
                  <a16:creationId xmlns:a16="http://schemas.microsoft.com/office/drawing/2014/main" id="{3C20B39E-6515-42ED-92C4-B9C0E252C5C5}"/>
                </a:ext>
              </a:extLst>
            </p:cNvPr>
            <p:cNvGrpSpPr/>
            <p:nvPr/>
          </p:nvGrpSpPr>
          <p:grpSpPr>
            <a:xfrm>
              <a:off x="2240585" y="1537262"/>
              <a:ext cx="1557785" cy="413341"/>
              <a:chOff x="5728408" y="5004375"/>
              <a:chExt cx="1557785" cy="413341"/>
            </a:xfrm>
          </p:grpSpPr>
          <p:sp>
            <p:nvSpPr>
              <p:cNvPr id="28" name="Flowchart: Delay 27">
                <a:extLst>
                  <a:ext uri="{FF2B5EF4-FFF2-40B4-BE49-F238E27FC236}">
                    <a16:creationId xmlns:a16="http://schemas.microsoft.com/office/drawing/2014/main" id="{3BF65849-EF3B-4040-B58B-10FD17512C70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B8DC2996-4F19-4FEA-8716-8BDF6EC7D4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28408" y="5105400"/>
                <a:ext cx="104764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D708C7AD-AB0D-46D3-91E2-66EA1E7244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0225AF8-9D84-4C9D-93A7-EF4EA7967C67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30">
            <a:extLst>
              <a:ext uri="{FF2B5EF4-FFF2-40B4-BE49-F238E27FC236}">
                <a16:creationId xmlns:a16="http://schemas.microsoft.com/office/drawing/2014/main" id="{4FE7349C-B779-40E0-A2F0-569D369F3F1C}"/>
              </a:ext>
            </a:extLst>
          </p:cNvPr>
          <p:cNvGrpSpPr/>
          <p:nvPr/>
        </p:nvGrpSpPr>
        <p:grpSpPr>
          <a:xfrm>
            <a:off x="4857636" y="2524394"/>
            <a:ext cx="605275" cy="440921"/>
            <a:chOff x="2438073" y="3230060"/>
            <a:chExt cx="605275" cy="440921"/>
          </a:xfrm>
        </p:grpSpPr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F35A559B-5014-4A80-AEBB-AB2B2F6BE6B6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D2A8B57A-11D3-44BB-BE87-1970E4C484F8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33">
            <a:extLst>
              <a:ext uri="{FF2B5EF4-FFF2-40B4-BE49-F238E27FC236}">
                <a16:creationId xmlns:a16="http://schemas.microsoft.com/office/drawing/2014/main" id="{B8C5800E-A604-463D-A9B0-20C9C09CF1F6}"/>
              </a:ext>
            </a:extLst>
          </p:cNvPr>
          <p:cNvGrpSpPr/>
          <p:nvPr/>
        </p:nvGrpSpPr>
        <p:grpSpPr>
          <a:xfrm>
            <a:off x="4930048" y="3322204"/>
            <a:ext cx="605275" cy="440921"/>
            <a:chOff x="2438073" y="3230060"/>
            <a:chExt cx="605275" cy="440921"/>
          </a:xfrm>
        </p:grpSpPr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EF618ACD-834E-402E-915A-B729466A8CE2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C04BED7-5E61-4D54-A0CB-9BCBCB4C8097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E2D12C5-A675-4A3C-946C-05C4CCA37385}"/>
              </a:ext>
            </a:extLst>
          </p:cNvPr>
          <p:cNvCxnSpPr>
            <a:cxnSpLocks/>
          </p:cNvCxnSpPr>
          <p:nvPr/>
        </p:nvCxnSpPr>
        <p:spPr>
          <a:xfrm>
            <a:off x="3394595" y="2731947"/>
            <a:ext cx="14630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01CDB5B-D9A4-4F6C-B05D-712DE6ABC99A}"/>
              </a:ext>
            </a:extLst>
          </p:cNvPr>
          <p:cNvCxnSpPr>
            <a:cxnSpLocks/>
          </p:cNvCxnSpPr>
          <p:nvPr/>
        </p:nvCxnSpPr>
        <p:spPr>
          <a:xfrm>
            <a:off x="3467007" y="3541645"/>
            <a:ext cx="14630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2273F3C1-C58D-4233-8518-90C95842BBE7}"/>
              </a:ext>
            </a:extLst>
          </p:cNvPr>
          <p:cNvSpPr txBox="1">
            <a:spLocks/>
          </p:cNvSpPr>
          <p:nvPr/>
        </p:nvSpPr>
        <p:spPr>
          <a:xfrm>
            <a:off x="3298132" y="2073506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7DFDC4C4-9300-4484-BF8A-99263ECE1A87}"/>
              </a:ext>
            </a:extLst>
          </p:cNvPr>
          <p:cNvSpPr txBox="1">
            <a:spLocks/>
          </p:cNvSpPr>
          <p:nvPr/>
        </p:nvSpPr>
        <p:spPr>
          <a:xfrm>
            <a:off x="3273313" y="2922320"/>
            <a:ext cx="685800" cy="658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</a:t>
            </a:r>
            <a:r>
              <a:rPr lang="en-US" baseline="-25000" dirty="0"/>
              <a:t>1</a:t>
            </a:r>
            <a:endParaRPr lang="en-US" dirty="0"/>
          </a:p>
        </p:txBody>
      </p:sp>
      <p:grpSp>
        <p:nvGrpSpPr>
          <p:cNvPr id="18" name="Group 46">
            <a:extLst>
              <a:ext uri="{FF2B5EF4-FFF2-40B4-BE49-F238E27FC236}">
                <a16:creationId xmlns:a16="http://schemas.microsoft.com/office/drawing/2014/main" id="{9C2E9A80-DD2C-4AA9-BE14-65B4406879A7}"/>
              </a:ext>
            </a:extLst>
          </p:cNvPr>
          <p:cNvGrpSpPr/>
          <p:nvPr/>
        </p:nvGrpSpPr>
        <p:grpSpPr>
          <a:xfrm>
            <a:off x="5910550" y="2030979"/>
            <a:ext cx="685800" cy="658441"/>
            <a:chOff x="5845896" y="2030633"/>
            <a:chExt cx="685800" cy="658441"/>
          </a:xfrm>
        </p:grpSpPr>
        <p:sp>
          <p:nvSpPr>
            <p:cNvPr id="41" name="Content Placeholder 2">
              <a:extLst>
                <a:ext uri="{FF2B5EF4-FFF2-40B4-BE49-F238E27FC236}">
                  <a16:creationId xmlns:a16="http://schemas.microsoft.com/office/drawing/2014/main" id="{C3AB22DC-D71C-4AC5-8C57-F6F95EB85714}"/>
                </a:ext>
              </a:extLst>
            </p:cNvPr>
            <p:cNvSpPr txBox="1">
              <a:spLocks/>
            </p:cNvSpPr>
            <p:nvPr/>
          </p:nvSpPr>
          <p:spPr>
            <a:xfrm>
              <a:off x="5845896" y="2030633"/>
              <a:ext cx="685800" cy="65844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w</a:t>
              </a:r>
              <a:r>
                <a:rPr lang="en-US" baseline="-25000" dirty="0"/>
                <a:t>0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7A9591F-43AB-4D55-AC52-13B3E4344A37}"/>
                </a:ext>
              </a:extLst>
            </p:cNvPr>
            <p:cNvCxnSpPr>
              <a:cxnSpLocks/>
            </p:cNvCxnSpPr>
            <p:nvPr/>
          </p:nvCxnSpPr>
          <p:spPr>
            <a:xfrm>
              <a:off x="5955146" y="2171354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7F515F3C-554B-4A67-A63B-17CE1A21900D}"/>
              </a:ext>
            </a:extLst>
          </p:cNvPr>
          <p:cNvCxnSpPr>
            <a:cxnSpLocks/>
          </p:cNvCxnSpPr>
          <p:nvPr/>
        </p:nvCxnSpPr>
        <p:spPr>
          <a:xfrm>
            <a:off x="5502477" y="3541645"/>
            <a:ext cx="9144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8702D8A-4A7D-48BA-89DE-C181E231C277}"/>
              </a:ext>
            </a:extLst>
          </p:cNvPr>
          <p:cNvCxnSpPr>
            <a:cxnSpLocks/>
          </p:cNvCxnSpPr>
          <p:nvPr/>
        </p:nvCxnSpPr>
        <p:spPr>
          <a:xfrm>
            <a:off x="6416877" y="2946462"/>
            <a:ext cx="0" cy="100584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47">
            <a:extLst>
              <a:ext uri="{FF2B5EF4-FFF2-40B4-BE49-F238E27FC236}">
                <a16:creationId xmlns:a16="http://schemas.microsoft.com/office/drawing/2014/main" id="{49121F81-03D9-40AE-B3AA-8DAD4B184971}"/>
              </a:ext>
            </a:extLst>
          </p:cNvPr>
          <p:cNvGrpSpPr/>
          <p:nvPr/>
        </p:nvGrpSpPr>
        <p:grpSpPr>
          <a:xfrm>
            <a:off x="6462597" y="3058013"/>
            <a:ext cx="685800" cy="658441"/>
            <a:chOff x="5577709" y="2117726"/>
            <a:chExt cx="685800" cy="658441"/>
          </a:xfrm>
        </p:grpSpPr>
        <p:sp>
          <p:nvSpPr>
            <p:cNvPr id="49" name="Content Placeholder 2">
              <a:extLst>
                <a:ext uri="{FF2B5EF4-FFF2-40B4-BE49-F238E27FC236}">
                  <a16:creationId xmlns:a16="http://schemas.microsoft.com/office/drawing/2014/main" id="{0322F81A-8A6E-4C90-92E2-88514B363127}"/>
                </a:ext>
              </a:extLst>
            </p:cNvPr>
            <p:cNvSpPr txBox="1">
              <a:spLocks/>
            </p:cNvSpPr>
            <p:nvPr/>
          </p:nvSpPr>
          <p:spPr>
            <a:xfrm>
              <a:off x="5577709" y="2117726"/>
              <a:ext cx="685800" cy="65844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w</a:t>
              </a:r>
              <a:r>
                <a:rPr lang="en-US" baseline="-25000" dirty="0"/>
                <a:t>1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9D9496A3-1FD0-4895-B58B-9071C9399988}"/>
                </a:ext>
              </a:extLst>
            </p:cNvPr>
            <p:cNvCxnSpPr/>
            <p:nvPr/>
          </p:nvCxnSpPr>
          <p:spPr>
            <a:xfrm>
              <a:off x="5665143" y="2276573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E6B96CFD-93D4-4789-9A83-4333A8A6213B}"/>
              </a:ext>
            </a:extLst>
          </p:cNvPr>
          <p:cNvSpPr txBox="1">
            <a:spLocks/>
          </p:cNvSpPr>
          <p:nvPr/>
        </p:nvSpPr>
        <p:spPr>
          <a:xfrm>
            <a:off x="7881114" y="2195173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7D99286C-0BAB-41FB-A9D4-6671698556ED}"/>
              </a:ext>
            </a:extLst>
          </p:cNvPr>
          <p:cNvCxnSpPr>
            <a:cxnSpLocks/>
          </p:cNvCxnSpPr>
          <p:nvPr/>
        </p:nvCxnSpPr>
        <p:spPr>
          <a:xfrm>
            <a:off x="4554210" y="2763367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DCF0369F-9BA9-4E31-BFE5-2ACAF49BFCF2}"/>
              </a:ext>
            </a:extLst>
          </p:cNvPr>
          <p:cNvSpPr txBox="1">
            <a:spLocks/>
          </p:cNvSpPr>
          <p:nvPr/>
        </p:nvSpPr>
        <p:spPr>
          <a:xfrm>
            <a:off x="7984155" y="3449382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1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F7D0F09C-7314-46EC-A63B-36596B979C14}"/>
              </a:ext>
            </a:extLst>
          </p:cNvPr>
          <p:cNvSpPr/>
          <p:nvPr/>
        </p:nvSpPr>
        <p:spPr>
          <a:xfrm>
            <a:off x="6371157" y="348929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260FB151-0670-4D25-A9E4-ED42A8E9E28D}"/>
              </a:ext>
            </a:extLst>
          </p:cNvPr>
          <p:cNvSpPr/>
          <p:nvPr/>
        </p:nvSpPr>
        <p:spPr>
          <a:xfrm>
            <a:off x="4510074" y="2708392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BE766A5A-63AC-48A1-93F1-7655C40DE5E5}"/>
              </a:ext>
            </a:extLst>
          </p:cNvPr>
          <p:cNvSpPr/>
          <p:nvPr/>
        </p:nvSpPr>
        <p:spPr>
          <a:xfrm>
            <a:off x="4516441" y="407522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96C20949-0A8A-47CC-8888-5F70B11500E6}"/>
              </a:ext>
            </a:extLst>
          </p:cNvPr>
          <p:cNvCxnSpPr>
            <a:cxnSpLocks/>
          </p:cNvCxnSpPr>
          <p:nvPr/>
        </p:nvCxnSpPr>
        <p:spPr>
          <a:xfrm>
            <a:off x="3912360" y="3509316"/>
            <a:ext cx="0" cy="265258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62">
            <a:extLst>
              <a:ext uri="{FF2B5EF4-FFF2-40B4-BE49-F238E27FC236}">
                <a16:creationId xmlns:a16="http://schemas.microsoft.com/office/drawing/2014/main" id="{5A6C8D9A-0841-4F34-8D7A-54EE0342F6C1}"/>
              </a:ext>
            </a:extLst>
          </p:cNvPr>
          <p:cNvSpPr/>
          <p:nvPr/>
        </p:nvSpPr>
        <p:spPr>
          <a:xfrm>
            <a:off x="3867165" y="3495925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63">
            <a:extLst>
              <a:ext uri="{FF2B5EF4-FFF2-40B4-BE49-F238E27FC236}">
                <a16:creationId xmlns:a16="http://schemas.microsoft.com/office/drawing/2014/main" id="{C1EB0338-39C3-42C4-89F0-71CF60BBBAFE}"/>
              </a:ext>
            </a:extLst>
          </p:cNvPr>
          <p:cNvGrpSpPr/>
          <p:nvPr/>
        </p:nvGrpSpPr>
        <p:grpSpPr>
          <a:xfrm>
            <a:off x="6618719" y="5850026"/>
            <a:ext cx="1472397" cy="413341"/>
            <a:chOff x="3057493" y="1537262"/>
            <a:chExt cx="1472397" cy="413341"/>
          </a:xfrm>
        </p:grpSpPr>
        <p:grpSp>
          <p:nvGrpSpPr>
            <p:cNvPr id="25" name="Group 64">
              <a:extLst>
                <a:ext uri="{FF2B5EF4-FFF2-40B4-BE49-F238E27FC236}">
                  <a16:creationId xmlns:a16="http://schemas.microsoft.com/office/drawing/2014/main" id="{7306F48A-EE65-4982-A8B8-A0F505270912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67" name="Flowchart: Delay 66">
                <a:extLst>
                  <a:ext uri="{FF2B5EF4-FFF2-40B4-BE49-F238E27FC236}">
                    <a16:creationId xmlns:a16="http://schemas.microsoft.com/office/drawing/2014/main" id="{498E0EEF-A55C-480C-BDAC-3AB79C99D065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CC2CEC66-059F-4B7B-AAFD-AFCC190FA0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20DCDB57-8EFC-4542-8812-12B77F5CA0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F075A4B-FF87-4F41-956A-CBEC7FF56EF8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29158DA-A55D-4D4B-AB01-7C11CFCF6B85}"/>
              </a:ext>
            </a:extLst>
          </p:cNvPr>
          <p:cNvCxnSpPr>
            <a:cxnSpLocks/>
          </p:cNvCxnSpPr>
          <p:nvPr/>
        </p:nvCxnSpPr>
        <p:spPr>
          <a:xfrm>
            <a:off x="4546689" y="5952058"/>
            <a:ext cx="219456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5DBA63D7-E3E3-48A4-A4F5-B12847CF901D}"/>
              </a:ext>
            </a:extLst>
          </p:cNvPr>
          <p:cNvCxnSpPr>
            <a:cxnSpLocks/>
          </p:cNvCxnSpPr>
          <p:nvPr/>
        </p:nvCxnSpPr>
        <p:spPr>
          <a:xfrm>
            <a:off x="3904476" y="6156180"/>
            <a:ext cx="2822133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913CF38E-E9D8-40D9-81A1-B009524CCD71}"/>
              </a:ext>
            </a:extLst>
          </p:cNvPr>
          <p:cNvCxnSpPr>
            <a:cxnSpLocks/>
          </p:cNvCxnSpPr>
          <p:nvPr/>
        </p:nvCxnSpPr>
        <p:spPr>
          <a:xfrm>
            <a:off x="3919116" y="5127100"/>
            <a:ext cx="2822133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>
            <a:extLst>
              <a:ext uri="{FF2B5EF4-FFF2-40B4-BE49-F238E27FC236}">
                <a16:creationId xmlns:a16="http://schemas.microsoft.com/office/drawing/2014/main" id="{3AFF284F-C5EC-4764-909B-C5EAEFF279BF}"/>
              </a:ext>
            </a:extLst>
          </p:cNvPr>
          <p:cNvSpPr/>
          <p:nvPr/>
        </p:nvSpPr>
        <p:spPr>
          <a:xfrm>
            <a:off x="3864896" y="5081095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8EE268BB-2BE0-4A97-97CB-5F09038D38BF}"/>
              </a:ext>
            </a:extLst>
          </p:cNvPr>
          <p:cNvCxnSpPr>
            <a:cxnSpLocks/>
          </p:cNvCxnSpPr>
          <p:nvPr/>
        </p:nvCxnSpPr>
        <p:spPr>
          <a:xfrm>
            <a:off x="5810254" y="2738445"/>
            <a:ext cx="0" cy="219456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Oval 81">
            <a:extLst>
              <a:ext uri="{FF2B5EF4-FFF2-40B4-BE49-F238E27FC236}">
                <a16:creationId xmlns:a16="http://schemas.microsoft.com/office/drawing/2014/main" id="{C5C221DC-C8EA-4DE5-85FC-CC29D5E2F80E}"/>
              </a:ext>
            </a:extLst>
          </p:cNvPr>
          <p:cNvSpPr/>
          <p:nvPr/>
        </p:nvSpPr>
        <p:spPr>
          <a:xfrm>
            <a:off x="5764534" y="268472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Content Placeholder 2">
            <a:extLst>
              <a:ext uri="{FF2B5EF4-FFF2-40B4-BE49-F238E27FC236}">
                <a16:creationId xmlns:a16="http://schemas.microsoft.com/office/drawing/2014/main" id="{1D9692C7-E047-4703-8A3D-223E85EB2BE0}"/>
              </a:ext>
            </a:extLst>
          </p:cNvPr>
          <p:cNvSpPr txBox="1">
            <a:spLocks/>
          </p:cNvSpPr>
          <p:nvPr/>
        </p:nvSpPr>
        <p:spPr>
          <a:xfrm>
            <a:off x="7984155" y="4556137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2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id="{C454C2DA-2D5A-4B82-A5F9-451DDC67AC19}"/>
              </a:ext>
            </a:extLst>
          </p:cNvPr>
          <p:cNvSpPr txBox="1">
            <a:spLocks/>
          </p:cNvSpPr>
          <p:nvPr/>
        </p:nvSpPr>
        <p:spPr>
          <a:xfrm>
            <a:off x="8048950" y="5460683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3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95" name="Content Placeholder 2">
            <a:extLst>
              <a:ext uri="{FF2B5EF4-FFF2-40B4-BE49-F238E27FC236}">
                <a16:creationId xmlns:a16="http://schemas.microsoft.com/office/drawing/2014/main" id="{31888F0C-12F6-4ED9-A622-E813A7A63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42" y="4411535"/>
            <a:ext cx="3372486" cy="220692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An enable bit, if high, causes the circuit to function normally.  </a:t>
            </a:r>
          </a:p>
          <a:p>
            <a:pPr marL="0" indent="0">
              <a:buNone/>
            </a:pPr>
            <a:r>
              <a:rPr lang="en-US" dirty="0"/>
              <a:t>If it is low, all outputs are set to zero.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53DB9DCC-6141-4DE0-A5F5-F5F7353A8186}"/>
              </a:ext>
            </a:extLst>
          </p:cNvPr>
          <p:cNvCxnSpPr>
            <a:cxnSpLocks/>
          </p:cNvCxnSpPr>
          <p:nvPr/>
        </p:nvCxnSpPr>
        <p:spPr>
          <a:xfrm>
            <a:off x="3334827" y="6413312"/>
            <a:ext cx="2822133" cy="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Content Placeholder 2">
            <a:extLst>
              <a:ext uri="{FF2B5EF4-FFF2-40B4-BE49-F238E27FC236}">
                <a16:creationId xmlns:a16="http://schemas.microsoft.com/office/drawing/2014/main" id="{29B2F267-A5AF-402C-965A-72C415A2169D}"/>
              </a:ext>
            </a:extLst>
          </p:cNvPr>
          <p:cNvSpPr txBox="1">
            <a:spLocks/>
          </p:cNvSpPr>
          <p:nvPr/>
        </p:nvSpPr>
        <p:spPr>
          <a:xfrm>
            <a:off x="3124107" y="5878810"/>
            <a:ext cx="685800" cy="658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En</a:t>
            </a:r>
            <a:endParaRPr lang="en-US" dirty="0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BD9958AB-AACD-4FF8-BD9A-96134000F32E}"/>
              </a:ext>
            </a:extLst>
          </p:cNvPr>
          <p:cNvCxnSpPr>
            <a:cxnSpLocks/>
          </p:cNvCxnSpPr>
          <p:nvPr/>
        </p:nvCxnSpPr>
        <p:spPr>
          <a:xfrm>
            <a:off x="6156960" y="2818862"/>
            <a:ext cx="0" cy="361188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3CEE3E82-E647-4719-A440-243D33E635D4}"/>
              </a:ext>
            </a:extLst>
          </p:cNvPr>
          <p:cNvCxnSpPr>
            <a:cxnSpLocks/>
          </p:cNvCxnSpPr>
          <p:nvPr/>
        </p:nvCxnSpPr>
        <p:spPr>
          <a:xfrm>
            <a:off x="6142010" y="2835646"/>
            <a:ext cx="731520" cy="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4667A3ED-547A-490F-A045-3FB7A79B9610}"/>
              </a:ext>
            </a:extLst>
          </p:cNvPr>
          <p:cNvCxnSpPr>
            <a:cxnSpLocks/>
          </p:cNvCxnSpPr>
          <p:nvPr/>
        </p:nvCxnSpPr>
        <p:spPr>
          <a:xfrm>
            <a:off x="6142010" y="4037907"/>
            <a:ext cx="685800" cy="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>
            <a:extLst>
              <a:ext uri="{FF2B5EF4-FFF2-40B4-BE49-F238E27FC236}">
                <a16:creationId xmlns:a16="http://schemas.microsoft.com/office/drawing/2014/main" id="{DEE831D3-C9D7-4D7D-AE16-F0B22AAE6E2E}"/>
              </a:ext>
            </a:extLst>
          </p:cNvPr>
          <p:cNvSpPr/>
          <p:nvPr/>
        </p:nvSpPr>
        <p:spPr>
          <a:xfrm>
            <a:off x="6111240" y="3981297"/>
            <a:ext cx="91440" cy="9144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6F6710CF-C527-4E80-8C73-B217B945A2A7}"/>
              </a:ext>
            </a:extLst>
          </p:cNvPr>
          <p:cNvCxnSpPr>
            <a:cxnSpLocks/>
          </p:cNvCxnSpPr>
          <p:nvPr/>
        </p:nvCxnSpPr>
        <p:spPr>
          <a:xfrm>
            <a:off x="6161519" y="5027123"/>
            <a:ext cx="685800" cy="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>
            <a:extLst>
              <a:ext uri="{FF2B5EF4-FFF2-40B4-BE49-F238E27FC236}">
                <a16:creationId xmlns:a16="http://schemas.microsoft.com/office/drawing/2014/main" id="{283DF9A6-0D01-4DE2-AEDB-11552DC36F17}"/>
              </a:ext>
            </a:extLst>
          </p:cNvPr>
          <p:cNvSpPr/>
          <p:nvPr/>
        </p:nvSpPr>
        <p:spPr>
          <a:xfrm>
            <a:off x="6115799" y="4973557"/>
            <a:ext cx="91440" cy="9144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ED1412E4-003A-4F34-A072-E11916D372FF}"/>
              </a:ext>
            </a:extLst>
          </p:cNvPr>
          <p:cNvCxnSpPr>
            <a:cxnSpLocks/>
          </p:cNvCxnSpPr>
          <p:nvPr/>
        </p:nvCxnSpPr>
        <p:spPr>
          <a:xfrm>
            <a:off x="6170340" y="6055959"/>
            <a:ext cx="685800" cy="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Oval 104">
            <a:extLst>
              <a:ext uri="{FF2B5EF4-FFF2-40B4-BE49-F238E27FC236}">
                <a16:creationId xmlns:a16="http://schemas.microsoft.com/office/drawing/2014/main" id="{34BF9622-B8B0-4A6E-B3CD-02974C374A27}"/>
              </a:ext>
            </a:extLst>
          </p:cNvPr>
          <p:cNvSpPr/>
          <p:nvPr/>
        </p:nvSpPr>
        <p:spPr>
          <a:xfrm>
            <a:off x="6124620" y="6002393"/>
            <a:ext cx="91440" cy="9144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729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52BE0-4C1B-4508-AC82-4D0A9EDF1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2-to-4 Decoder with Enable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E88F220-1C78-4995-8CBB-11698F5716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811529"/>
              </p:ext>
            </p:extLst>
          </p:nvPr>
        </p:nvGraphicFramePr>
        <p:xfrm>
          <a:off x="228606" y="1874203"/>
          <a:ext cx="2923480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0">
                  <a:extLst>
                    <a:ext uri="{9D8B030D-6E8A-4147-A177-3AD203B41FA5}">
                      <a16:colId xmlns:a16="http://schemas.microsoft.com/office/drawing/2014/main" val="1600447756"/>
                    </a:ext>
                  </a:extLst>
                </a:gridCol>
                <a:gridCol w="417640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17640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417640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  <a:gridCol w="417640">
                  <a:extLst>
                    <a:ext uri="{9D8B030D-6E8A-4147-A177-3AD203B41FA5}">
                      <a16:colId xmlns:a16="http://schemas.microsoft.com/office/drawing/2014/main" val="2689410883"/>
                    </a:ext>
                  </a:extLst>
                </a:gridCol>
                <a:gridCol w="417640">
                  <a:extLst>
                    <a:ext uri="{9D8B030D-6E8A-4147-A177-3AD203B41FA5}">
                      <a16:colId xmlns:a16="http://schemas.microsoft.com/office/drawing/2014/main" val="2869973967"/>
                    </a:ext>
                  </a:extLst>
                </a:gridCol>
                <a:gridCol w="417640">
                  <a:extLst>
                    <a:ext uri="{9D8B030D-6E8A-4147-A177-3AD203B41FA5}">
                      <a16:colId xmlns:a16="http://schemas.microsoft.com/office/drawing/2014/main" val="390873324"/>
                    </a:ext>
                  </a:extLst>
                </a:gridCol>
              </a:tblGrid>
              <a:tr h="27432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inputs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outputs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57384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/>
                        <a:t>En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</a:t>
                      </a:r>
                      <a:r>
                        <a:rPr lang="en-US" sz="1600" baseline="-25000" dirty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</a:t>
                      </a:r>
                      <a:r>
                        <a:rPr lang="en-US" sz="1600" baseline="-250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37806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349745F-2DD6-4871-B2AE-3137503C971A}"/>
              </a:ext>
            </a:extLst>
          </p:cNvPr>
          <p:cNvSpPr txBox="1"/>
          <p:nvPr/>
        </p:nvSpPr>
        <p:spPr>
          <a:xfrm>
            <a:off x="698774" y="1254175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pSp>
        <p:nvGrpSpPr>
          <p:cNvPr id="3" name="Group 10">
            <a:extLst>
              <a:ext uri="{FF2B5EF4-FFF2-40B4-BE49-F238E27FC236}">
                <a16:creationId xmlns:a16="http://schemas.microsoft.com/office/drawing/2014/main" id="{30E71834-48B7-4BB9-AB08-B0A6B3884391}"/>
              </a:ext>
            </a:extLst>
          </p:cNvPr>
          <p:cNvGrpSpPr/>
          <p:nvPr/>
        </p:nvGrpSpPr>
        <p:grpSpPr>
          <a:xfrm>
            <a:off x="5451288" y="2628212"/>
            <a:ext cx="2547378" cy="413341"/>
            <a:chOff x="1906785" y="1493688"/>
            <a:chExt cx="2547378" cy="413341"/>
          </a:xfrm>
        </p:grpSpPr>
        <p:grpSp>
          <p:nvGrpSpPr>
            <p:cNvPr id="6" name="Group 12">
              <a:extLst>
                <a:ext uri="{FF2B5EF4-FFF2-40B4-BE49-F238E27FC236}">
                  <a16:creationId xmlns:a16="http://schemas.microsoft.com/office/drawing/2014/main" id="{447792CC-E33D-4E9F-BD8B-30D070E397D5}"/>
                </a:ext>
              </a:extLst>
            </p:cNvPr>
            <p:cNvGrpSpPr/>
            <p:nvPr/>
          </p:nvGrpSpPr>
          <p:grpSpPr>
            <a:xfrm>
              <a:off x="1906785" y="1493688"/>
              <a:ext cx="1907298" cy="413341"/>
              <a:chOff x="5394608" y="4960801"/>
              <a:chExt cx="1907298" cy="413341"/>
            </a:xfrm>
          </p:grpSpPr>
          <p:sp>
            <p:nvSpPr>
              <p:cNvPr id="15" name="Flowchart: Delay 14">
                <a:extLst>
                  <a:ext uri="{FF2B5EF4-FFF2-40B4-BE49-F238E27FC236}">
                    <a16:creationId xmlns:a16="http://schemas.microsoft.com/office/drawing/2014/main" id="{84826E50-EBB7-4811-9FDF-FA25BE5A4D88}"/>
                  </a:ext>
                </a:extLst>
              </p:cNvPr>
              <p:cNvSpPr/>
              <p:nvPr/>
            </p:nvSpPr>
            <p:spPr>
              <a:xfrm>
                <a:off x="6797513" y="4960801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DEABA53-D4A1-4607-B337-D95269D9E483}"/>
                  </a:ext>
                </a:extLst>
              </p:cNvPr>
              <p:cNvCxnSpPr>
                <a:cxnSpLocks/>
                <a:stCxn id="33" idx="0"/>
              </p:cNvCxnSpPr>
              <p:nvPr/>
            </p:nvCxnSpPr>
            <p:spPr>
              <a:xfrm>
                <a:off x="5394608" y="5071035"/>
                <a:ext cx="138144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B59823E1-AD74-4CF0-9D05-A6917B3C1C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45605" y="5265738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4B383C6-64BE-4E1C-B133-E1B7B8A35E6D}"/>
                </a:ext>
              </a:extLst>
            </p:cNvPr>
            <p:cNvCxnSpPr>
              <a:cxnSpLocks/>
            </p:cNvCxnSpPr>
            <p:nvPr/>
          </p:nvCxnSpPr>
          <p:spPr>
            <a:xfrm>
              <a:off x="3814083" y="1684338"/>
              <a:ext cx="64008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17">
            <a:extLst>
              <a:ext uri="{FF2B5EF4-FFF2-40B4-BE49-F238E27FC236}">
                <a16:creationId xmlns:a16="http://schemas.microsoft.com/office/drawing/2014/main" id="{8B694B6A-D202-4422-8CEB-F7719B09993C}"/>
              </a:ext>
            </a:extLst>
          </p:cNvPr>
          <p:cNvGrpSpPr/>
          <p:nvPr/>
        </p:nvGrpSpPr>
        <p:grpSpPr>
          <a:xfrm>
            <a:off x="4546689" y="3841497"/>
            <a:ext cx="3502261" cy="413341"/>
            <a:chOff x="1027629" y="1537262"/>
            <a:chExt cx="3502261" cy="413341"/>
          </a:xfrm>
        </p:grpSpPr>
        <p:grpSp>
          <p:nvGrpSpPr>
            <p:cNvPr id="8" name="Group 19">
              <a:extLst>
                <a:ext uri="{FF2B5EF4-FFF2-40B4-BE49-F238E27FC236}">
                  <a16:creationId xmlns:a16="http://schemas.microsoft.com/office/drawing/2014/main" id="{CFEFB9EA-5C92-456C-BB32-83A07D9418F1}"/>
                </a:ext>
              </a:extLst>
            </p:cNvPr>
            <p:cNvGrpSpPr/>
            <p:nvPr/>
          </p:nvGrpSpPr>
          <p:grpSpPr>
            <a:xfrm>
              <a:off x="1027629" y="1537262"/>
              <a:ext cx="2770741" cy="413341"/>
              <a:chOff x="4515452" y="5004375"/>
              <a:chExt cx="2770741" cy="413341"/>
            </a:xfrm>
          </p:grpSpPr>
          <p:sp>
            <p:nvSpPr>
              <p:cNvPr id="22" name="Flowchart: Delay 21">
                <a:extLst>
                  <a:ext uri="{FF2B5EF4-FFF2-40B4-BE49-F238E27FC236}">
                    <a16:creationId xmlns:a16="http://schemas.microsoft.com/office/drawing/2014/main" id="{63CEEE5B-7011-4AD4-9FC3-CD5C70F263FE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8700D90E-6374-4DA0-A88B-F54BCD4B42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71048" y="5105400"/>
                <a:ext cx="40500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297B47CA-AB00-465A-AE11-A5DD15A12B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15452" y="5282891"/>
                <a:ext cx="2260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5088586-B656-47C4-A789-F64D0031A0D4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24">
            <a:extLst>
              <a:ext uri="{FF2B5EF4-FFF2-40B4-BE49-F238E27FC236}">
                <a16:creationId xmlns:a16="http://schemas.microsoft.com/office/drawing/2014/main" id="{A9A9D0C7-DDB8-4DC0-9433-E7507FB2101E}"/>
              </a:ext>
            </a:extLst>
          </p:cNvPr>
          <p:cNvGrpSpPr/>
          <p:nvPr/>
        </p:nvGrpSpPr>
        <p:grpSpPr>
          <a:xfrm>
            <a:off x="5802303" y="4821878"/>
            <a:ext cx="2289305" cy="413341"/>
            <a:chOff x="2240585" y="1537262"/>
            <a:chExt cx="2289305" cy="413341"/>
          </a:xfrm>
        </p:grpSpPr>
        <p:grpSp>
          <p:nvGrpSpPr>
            <p:cNvPr id="11" name="Group 25">
              <a:extLst>
                <a:ext uri="{FF2B5EF4-FFF2-40B4-BE49-F238E27FC236}">
                  <a16:creationId xmlns:a16="http://schemas.microsoft.com/office/drawing/2014/main" id="{3C20B39E-6515-42ED-92C4-B9C0E252C5C5}"/>
                </a:ext>
              </a:extLst>
            </p:cNvPr>
            <p:cNvGrpSpPr/>
            <p:nvPr/>
          </p:nvGrpSpPr>
          <p:grpSpPr>
            <a:xfrm>
              <a:off x="2240585" y="1537262"/>
              <a:ext cx="1557785" cy="413341"/>
              <a:chOff x="5728408" y="5004375"/>
              <a:chExt cx="1557785" cy="413341"/>
            </a:xfrm>
          </p:grpSpPr>
          <p:sp>
            <p:nvSpPr>
              <p:cNvPr id="28" name="Flowchart: Delay 27">
                <a:extLst>
                  <a:ext uri="{FF2B5EF4-FFF2-40B4-BE49-F238E27FC236}">
                    <a16:creationId xmlns:a16="http://schemas.microsoft.com/office/drawing/2014/main" id="{3BF65849-EF3B-4040-B58B-10FD17512C70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B8DC2996-4F19-4FEA-8716-8BDF6EC7D4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28408" y="5105400"/>
                <a:ext cx="104764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D708C7AD-AB0D-46D3-91E2-66EA1E7244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0225AF8-9D84-4C9D-93A7-EF4EA7967C67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30">
            <a:extLst>
              <a:ext uri="{FF2B5EF4-FFF2-40B4-BE49-F238E27FC236}">
                <a16:creationId xmlns:a16="http://schemas.microsoft.com/office/drawing/2014/main" id="{4FE7349C-B779-40E0-A2F0-569D369F3F1C}"/>
              </a:ext>
            </a:extLst>
          </p:cNvPr>
          <p:cNvGrpSpPr/>
          <p:nvPr/>
        </p:nvGrpSpPr>
        <p:grpSpPr>
          <a:xfrm>
            <a:off x="4857636" y="2524394"/>
            <a:ext cx="605275" cy="440921"/>
            <a:chOff x="2438073" y="3230060"/>
            <a:chExt cx="605275" cy="440921"/>
          </a:xfrm>
        </p:grpSpPr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F35A559B-5014-4A80-AEBB-AB2B2F6BE6B6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D2A8B57A-11D3-44BB-BE87-1970E4C484F8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33">
            <a:extLst>
              <a:ext uri="{FF2B5EF4-FFF2-40B4-BE49-F238E27FC236}">
                <a16:creationId xmlns:a16="http://schemas.microsoft.com/office/drawing/2014/main" id="{B8C5800E-A604-463D-A9B0-20C9C09CF1F6}"/>
              </a:ext>
            </a:extLst>
          </p:cNvPr>
          <p:cNvGrpSpPr/>
          <p:nvPr/>
        </p:nvGrpSpPr>
        <p:grpSpPr>
          <a:xfrm>
            <a:off x="4930048" y="3322204"/>
            <a:ext cx="605275" cy="440921"/>
            <a:chOff x="2438073" y="3230060"/>
            <a:chExt cx="605275" cy="440921"/>
          </a:xfrm>
        </p:grpSpPr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EF618ACD-834E-402E-915A-B729466A8CE2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C04BED7-5E61-4D54-A0CB-9BCBCB4C8097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E2D12C5-A675-4A3C-946C-05C4CCA37385}"/>
              </a:ext>
            </a:extLst>
          </p:cNvPr>
          <p:cNvCxnSpPr>
            <a:cxnSpLocks/>
          </p:cNvCxnSpPr>
          <p:nvPr/>
        </p:nvCxnSpPr>
        <p:spPr>
          <a:xfrm>
            <a:off x="3394595" y="2731947"/>
            <a:ext cx="14630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01CDB5B-D9A4-4F6C-B05D-712DE6ABC99A}"/>
              </a:ext>
            </a:extLst>
          </p:cNvPr>
          <p:cNvCxnSpPr>
            <a:cxnSpLocks/>
          </p:cNvCxnSpPr>
          <p:nvPr/>
        </p:nvCxnSpPr>
        <p:spPr>
          <a:xfrm>
            <a:off x="3467007" y="3541645"/>
            <a:ext cx="14630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2273F3C1-C58D-4233-8518-90C95842BBE7}"/>
              </a:ext>
            </a:extLst>
          </p:cNvPr>
          <p:cNvSpPr txBox="1">
            <a:spLocks/>
          </p:cNvSpPr>
          <p:nvPr/>
        </p:nvSpPr>
        <p:spPr>
          <a:xfrm>
            <a:off x="3298132" y="2073506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7DFDC4C4-9300-4484-BF8A-99263ECE1A87}"/>
              </a:ext>
            </a:extLst>
          </p:cNvPr>
          <p:cNvSpPr txBox="1">
            <a:spLocks/>
          </p:cNvSpPr>
          <p:nvPr/>
        </p:nvSpPr>
        <p:spPr>
          <a:xfrm>
            <a:off x="3273313" y="2922320"/>
            <a:ext cx="685800" cy="658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</a:t>
            </a:r>
            <a:r>
              <a:rPr lang="en-US" baseline="-25000" dirty="0"/>
              <a:t>1</a:t>
            </a:r>
            <a:endParaRPr lang="en-US" dirty="0"/>
          </a:p>
        </p:txBody>
      </p:sp>
      <p:grpSp>
        <p:nvGrpSpPr>
          <p:cNvPr id="18" name="Group 46">
            <a:extLst>
              <a:ext uri="{FF2B5EF4-FFF2-40B4-BE49-F238E27FC236}">
                <a16:creationId xmlns:a16="http://schemas.microsoft.com/office/drawing/2014/main" id="{9C2E9A80-DD2C-4AA9-BE14-65B4406879A7}"/>
              </a:ext>
            </a:extLst>
          </p:cNvPr>
          <p:cNvGrpSpPr/>
          <p:nvPr/>
        </p:nvGrpSpPr>
        <p:grpSpPr>
          <a:xfrm>
            <a:off x="5910550" y="2030979"/>
            <a:ext cx="685800" cy="658441"/>
            <a:chOff x="5845896" y="2030633"/>
            <a:chExt cx="685800" cy="658441"/>
          </a:xfrm>
        </p:grpSpPr>
        <p:sp>
          <p:nvSpPr>
            <p:cNvPr id="41" name="Content Placeholder 2">
              <a:extLst>
                <a:ext uri="{FF2B5EF4-FFF2-40B4-BE49-F238E27FC236}">
                  <a16:creationId xmlns:a16="http://schemas.microsoft.com/office/drawing/2014/main" id="{C3AB22DC-D71C-4AC5-8C57-F6F95EB85714}"/>
                </a:ext>
              </a:extLst>
            </p:cNvPr>
            <p:cNvSpPr txBox="1">
              <a:spLocks/>
            </p:cNvSpPr>
            <p:nvPr/>
          </p:nvSpPr>
          <p:spPr>
            <a:xfrm>
              <a:off x="5845896" y="2030633"/>
              <a:ext cx="685800" cy="65844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w</a:t>
              </a:r>
              <a:r>
                <a:rPr lang="en-US" baseline="-25000" dirty="0"/>
                <a:t>0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7A9591F-43AB-4D55-AC52-13B3E4344A37}"/>
                </a:ext>
              </a:extLst>
            </p:cNvPr>
            <p:cNvCxnSpPr>
              <a:cxnSpLocks/>
            </p:cNvCxnSpPr>
            <p:nvPr/>
          </p:nvCxnSpPr>
          <p:spPr>
            <a:xfrm>
              <a:off x="5955146" y="2171354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7F515F3C-554B-4A67-A63B-17CE1A21900D}"/>
              </a:ext>
            </a:extLst>
          </p:cNvPr>
          <p:cNvCxnSpPr>
            <a:cxnSpLocks/>
          </p:cNvCxnSpPr>
          <p:nvPr/>
        </p:nvCxnSpPr>
        <p:spPr>
          <a:xfrm>
            <a:off x="5502477" y="3541645"/>
            <a:ext cx="9144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8702D8A-4A7D-48BA-89DE-C181E231C277}"/>
              </a:ext>
            </a:extLst>
          </p:cNvPr>
          <p:cNvCxnSpPr>
            <a:cxnSpLocks/>
          </p:cNvCxnSpPr>
          <p:nvPr/>
        </p:nvCxnSpPr>
        <p:spPr>
          <a:xfrm>
            <a:off x="6416877" y="2946462"/>
            <a:ext cx="0" cy="100584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47">
            <a:extLst>
              <a:ext uri="{FF2B5EF4-FFF2-40B4-BE49-F238E27FC236}">
                <a16:creationId xmlns:a16="http://schemas.microsoft.com/office/drawing/2014/main" id="{49121F81-03D9-40AE-B3AA-8DAD4B184971}"/>
              </a:ext>
            </a:extLst>
          </p:cNvPr>
          <p:cNvGrpSpPr/>
          <p:nvPr/>
        </p:nvGrpSpPr>
        <p:grpSpPr>
          <a:xfrm>
            <a:off x="6462597" y="3058013"/>
            <a:ext cx="685800" cy="658441"/>
            <a:chOff x="5577709" y="2117726"/>
            <a:chExt cx="685800" cy="658441"/>
          </a:xfrm>
        </p:grpSpPr>
        <p:sp>
          <p:nvSpPr>
            <p:cNvPr id="49" name="Content Placeholder 2">
              <a:extLst>
                <a:ext uri="{FF2B5EF4-FFF2-40B4-BE49-F238E27FC236}">
                  <a16:creationId xmlns:a16="http://schemas.microsoft.com/office/drawing/2014/main" id="{0322F81A-8A6E-4C90-92E2-88514B363127}"/>
                </a:ext>
              </a:extLst>
            </p:cNvPr>
            <p:cNvSpPr txBox="1">
              <a:spLocks/>
            </p:cNvSpPr>
            <p:nvPr/>
          </p:nvSpPr>
          <p:spPr>
            <a:xfrm>
              <a:off x="5577709" y="2117726"/>
              <a:ext cx="685800" cy="65844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w</a:t>
              </a:r>
              <a:r>
                <a:rPr lang="en-US" baseline="-25000" dirty="0"/>
                <a:t>1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9D9496A3-1FD0-4895-B58B-9071C9399988}"/>
                </a:ext>
              </a:extLst>
            </p:cNvPr>
            <p:cNvCxnSpPr/>
            <p:nvPr/>
          </p:nvCxnSpPr>
          <p:spPr>
            <a:xfrm>
              <a:off x="5665143" y="2276573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E6B96CFD-93D4-4789-9A83-4333A8A6213B}"/>
              </a:ext>
            </a:extLst>
          </p:cNvPr>
          <p:cNvSpPr txBox="1">
            <a:spLocks/>
          </p:cNvSpPr>
          <p:nvPr/>
        </p:nvSpPr>
        <p:spPr>
          <a:xfrm>
            <a:off x="7881114" y="2195173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7D99286C-0BAB-41FB-A9D4-6671698556ED}"/>
              </a:ext>
            </a:extLst>
          </p:cNvPr>
          <p:cNvCxnSpPr>
            <a:cxnSpLocks/>
          </p:cNvCxnSpPr>
          <p:nvPr/>
        </p:nvCxnSpPr>
        <p:spPr>
          <a:xfrm>
            <a:off x="4554210" y="2763367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DCF0369F-9BA9-4E31-BFE5-2ACAF49BFCF2}"/>
              </a:ext>
            </a:extLst>
          </p:cNvPr>
          <p:cNvSpPr txBox="1">
            <a:spLocks/>
          </p:cNvSpPr>
          <p:nvPr/>
        </p:nvSpPr>
        <p:spPr>
          <a:xfrm>
            <a:off x="7984155" y="3449382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1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F7D0F09C-7314-46EC-A63B-36596B979C14}"/>
              </a:ext>
            </a:extLst>
          </p:cNvPr>
          <p:cNvSpPr/>
          <p:nvPr/>
        </p:nvSpPr>
        <p:spPr>
          <a:xfrm>
            <a:off x="6371157" y="348929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260FB151-0670-4D25-A9E4-ED42A8E9E28D}"/>
              </a:ext>
            </a:extLst>
          </p:cNvPr>
          <p:cNvSpPr/>
          <p:nvPr/>
        </p:nvSpPr>
        <p:spPr>
          <a:xfrm>
            <a:off x="4510074" y="2708392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BE766A5A-63AC-48A1-93F1-7655C40DE5E5}"/>
              </a:ext>
            </a:extLst>
          </p:cNvPr>
          <p:cNvSpPr/>
          <p:nvPr/>
        </p:nvSpPr>
        <p:spPr>
          <a:xfrm>
            <a:off x="4516441" y="407522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96C20949-0A8A-47CC-8888-5F70B11500E6}"/>
              </a:ext>
            </a:extLst>
          </p:cNvPr>
          <p:cNvCxnSpPr>
            <a:cxnSpLocks/>
          </p:cNvCxnSpPr>
          <p:nvPr/>
        </p:nvCxnSpPr>
        <p:spPr>
          <a:xfrm>
            <a:off x="3912360" y="3509316"/>
            <a:ext cx="0" cy="265258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62">
            <a:extLst>
              <a:ext uri="{FF2B5EF4-FFF2-40B4-BE49-F238E27FC236}">
                <a16:creationId xmlns:a16="http://schemas.microsoft.com/office/drawing/2014/main" id="{5A6C8D9A-0841-4F34-8D7A-54EE0342F6C1}"/>
              </a:ext>
            </a:extLst>
          </p:cNvPr>
          <p:cNvSpPr/>
          <p:nvPr/>
        </p:nvSpPr>
        <p:spPr>
          <a:xfrm>
            <a:off x="3867165" y="3495925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63">
            <a:extLst>
              <a:ext uri="{FF2B5EF4-FFF2-40B4-BE49-F238E27FC236}">
                <a16:creationId xmlns:a16="http://schemas.microsoft.com/office/drawing/2014/main" id="{C1EB0338-39C3-42C4-89F0-71CF60BBBAFE}"/>
              </a:ext>
            </a:extLst>
          </p:cNvPr>
          <p:cNvGrpSpPr/>
          <p:nvPr/>
        </p:nvGrpSpPr>
        <p:grpSpPr>
          <a:xfrm>
            <a:off x="6618719" y="5850026"/>
            <a:ext cx="1472397" cy="413341"/>
            <a:chOff x="3057493" y="1537262"/>
            <a:chExt cx="1472397" cy="413341"/>
          </a:xfrm>
        </p:grpSpPr>
        <p:grpSp>
          <p:nvGrpSpPr>
            <p:cNvPr id="25" name="Group 64">
              <a:extLst>
                <a:ext uri="{FF2B5EF4-FFF2-40B4-BE49-F238E27FC236}">
                  <a16:creationId xmlns:a16="http://schemas.microsoft.com/office/drawing/2014/main" id="{7306F48A-EE65-4982-A8B8-A0F505270912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67" name="Flowchart: Delay 66">
                <a:extLst>
                  <a:ext uri="{FF2B5EF4-FFF2-40B4-BE49-F238E27FC236}">
                    <a16:creationId xmlns:a16="http://schemas.microsoft.com/office/drawing/2014/main" id="{498E0EEF-A55C-480C-BDAC-3AB79C99D065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CC2CEC66-059F-4B7B-AAFD-AFCC190FA0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20DCDB57-8EFC-4542-8812-12B77F5CA0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F075A4B-FF87-4F41-956A-CBEC7FF56EF8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29158DA-A55D-4D4B-AB01-7C11CFCF6B85}"/>
              </a:ext>
            </a:extLst>
          </p:cNvPr>
          <p:cNvCxnSpPr>
            <a:cxnSpLocks/>
          </p:cNvCxnSpPr>
          <p:nvPr/>
        </p:nvCxnSpPr>
        <p:spPr>
          <a:xfrm>
            <a:off x="4546689" y="5952058"/>
            <a:ext cx="219456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5DBA63D7-E3E3-48A4-A4F5-B12847CF901D}"/>
              </a:ext>
            </a:extLst>
          </p:cNvPr>
          <p:cNvCxnSpPr>
            <a:cxnSpLocks/>
          </p:cNvCxnSpPr>
          <p:nvPr/>
        </p:nvCxnSpPr>
        <p:spPr>
          <a:xfrm>
            <a:off x="3904476" y="6156180"/>
            <a:ext cx="2822133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913CF38E-E9D8-40D9-81A1-B009524CCD71}"/>
              </a:ext>
            </a:extLst>
          </p:cNvPr>
          <p:cNvCxnSpPr>
            <a:cxnSpLocks/>
          </p:cNvCxnSpPr>
          <p:nvPr/>
        </p:nvCxnSpPr>
        <p:spPr>
          <a:xfrm>
            <a:off x="3919116" y="5127100"/>
            <a:ext cx="2822133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>
            <a:extLst>
              <a:ext uri="{FF2B5EF4-FFF2-40B4-BE49-F238E27FC236}">
                <a16:creationId xmlns:a16="http://schemas.microsoft.com/office/drawing/2014/main" id="{3AFF284F-C5EC-4764-909B-C5EAEFF279BF}"/>
              </a:ext>
            </a:extLst>
          </p:cNvPr>
          <p:cNvSpPr/>
          <p:nvPr/>
        </p:nvSpPr>
        <p:spPr>
          <a:xfrm>
            <a:off x="3864896" y="5081095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8EE268BB-2BE0-4A97-97CB-5F09038D38BF}"/>
              </a:ext>
            </a:extLst>
          </p:cNvPr>
          <p:cNvCxnSpPr>
            <a:cxnSpLocks/>
          </p:cNvCxnSpPr>
          <p:nvPr/>
        </p:nvCxnSpPr>
        <p:spPr>
          <a:xfrm>
            <a:off x="5810254" y="2738445"/>
            <a:ext cx="0" cy="219456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Oval 81">
            <a:extLst>
              <a:ext uri="{FF2B5EF4-FFF2-40B4-BE49-F238E27FC236}">
                <a16:creationId xmlns:a16="http://schemas.microsoft.com/office/drawing/2014/main" id="{C5C221DC-C8EA-4DE5-85FC-CC29D5E2F80E}"/>
              </a:ext>
            </a:extLst>
          </p:cNvPr>
          <p:cNvSpPr/>
          <p:nvPr/>
        </p:nvSpPr>
        <p:spPr>
          <a:xfrm>
            <a:off x="5764534" y="268472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Content Placeholder 2">
            <a:extLst>
              <a:ext uri="{FF2B5EF4-FFF2-40B4-BE49-F238E27FC236}">
                <a16:creationId xmlns:a16="http://schemas.microsoft.com/office/drawing/2014/main" id="{1D9692C7-E047-4703-8A3D-223E85EB2BE0}"/>
              </a:ext>
            </a:extLst>
          </p:cNvPr>
          <p:cNvSpPr txBox="1">
            <a:spLocks/>
          </p:cNvSpPr>
          <p:nvPr/>
        </p:nvSpPr>
        <p:spPr>
          <a:xfrm>
            <a:off x="7984155" y="4556137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2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id="{C454C2DA-2D5A-4B82-A5F9-451DDC67AC19}"/>
              </a:ext>
            </a:extLst>
          </p:cNvPr>
          <p:cNvSpPr txBox="1">
            <a:spLocks/>
          </p:cNvSpPr>
          <p:nvPr/>
        </p:nvSpPr>
        <p:spPr>
          <a:xfrm>
            <a:off x="8048950" y="5460683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3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95" name="Content Placeholder 2">
            <a:extLst>
              <a:ext uri="{FF2B5EF4-FFF2-40B4-BE49-F238E27FC236}">
                <a16:creationId xmlns:a16="http://schemas.microsoft.com/office/drawing/2014/main" id="{31888F0C-12F6-4ED9-A622-E813A7A63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42" y="4411535"/>
            <a:ext cx="3372486" cy="220692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If we changed the truth table to have the selected output low, how would we need to change the </a:t>
            </a:r>
            <a:r>
              <a:rPr lang="en-US" dirty="0" err="1">
                <a:solidFill>
                  <a:srgbClr val="FF0000"/>
                </a:solidFill>
              </a:rPr>
              <a:t>ciruit</a:t>
            </a:r>
            <a:r>
              <a:rPr lang="en-US" dirty="0">
                <a:solidFill>
                  <a:srgbClr val="FF0000"/>
                </a:solidFill>
              </a:rPr>
              <a:t>?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53DB9DCC-6141-4DE0-A5F5-F5F7353A8186}"/>
              </a:ext>
            </a:extLst>
          </p:cNvPr>
          <p:cNvCxnSpPr>
            <a:cxnSpLocks/>
          </p:cNvCxnSpPr>
          <p:nvPr/>
        </p:nvCxnSpPr>
        <p:spPr>
          <a:xfrm>
            <a:off x="3334827" y="6413312"/>
            <a:ext cx="2822133" cy="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Content Placeholder 2">
            <a:extLst>
              <a:ext uri="{FF2B5EF4-FFF2-40B4-BE49-F238E27FC236}">
                <a16:creationId xmlns:a16="http://schemas.microsoft.com/office/drawing/2014/main" id="{29B2F267-A5AF-402C-965A-72C415A2169D}"/>
              </a:ext>
            </a:extLst>
          </p:cNvPr>
          <p:cNvSpPr txBox="1">
            <a:spLocks/>
          </p:cNvSpPr>
          <p:nvPr/>
        </p:nvSpPr>
        <p:spPr>
          <a:xfrm>
            <a:off x="3124107" y="5878810"/>
            <a:ext cx="685800" cy="658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En</a:t>
            </a:r>
            <a:endParaRPr lang="en-US" dirty="0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BD9958AB-AACD-4FF8-BD9A-96134000F32E}"/>
              </a:ext>
            </a:extLst>
          </p:cNvPr>
          <p:cNvCxnSpPr>
            <a:cxnSpLocks/>
          </p:cNvCxnSpPr>
          <p:nvPr/>
        </p:nvCxnSpPr>
        <p:spPr>
          <a:xfrm>
            <a:off x="6156960" y="2818862"/>
            <a:ext cx="0" cy="361188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3CEE3E82-E647-4719-A440-243D33E635D4}"/>
              </a:ext>
            </a:extLst>
          </p:cNvPr>
          <p:cNvCxnSpPr>
            <a:cxnSpLocks/>
          </p:cNvCxnSpPr>
          <p:nvPr/>
        </p:nvCxnSpPr>
        <p:spPr>
          <a:xfrm>
            <a:off x="6142010" y="2835646"/>
            <a:ext cx="731520" cy="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4667A3ED-547A-490F-A045-3FB7A79B9610}"/>
              </a:ext>
            </a:extLst>
          </p:cNvPr>
          <p:cNvCxnSpPr>
            <a:cxnSpLocks/>
          </p:cNvCxnSpPr>
          <p:nvPr/>
        </p:nvCxnSpPr>
        <p:spPr>
          <a:xfrm>
            <a:off x="6142010" y="4037907"/>
            <a:ext cx="685800" cy="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>
            <a:extLst>
              <a:ext uri="{FF2B5EF4-FFF2-40B4-BE49-F238E27FC236}">
                <a16:creationId xmlns:a16="http://schemas.microsoft.com/office/drawing/2014/main" id="{DEE831D3-C9D7-4D7D-AE16-F0B22AAE6E2E}"/>
              </a:ext>
            </a:extLst>
          </p:cNvPr>
          <p:cNvSpPr/>
          <p:nvPr/>
        </p:nvSpPr>
        <p:spPr>
          <a:xfrm>
            <a:off x="6111240" y="3981297"/>
            <a:ext cx="91440" cy="9144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6F6710CF-C527-4E80-8C73-B217B945A2A7}"/>
              </a:ext>
            </a:extLst>
          </p:cNvPr>
          <p:cNvCxnSpPr>
            <a:cxnSpLocks/>
          </p:cNvCxnSpPr>
          <p:nvPr/>
        </p:nvCxnSpPr>
        <p:spPr>
          <a:xfrm>
            <a:off x="6161519" y="5027123"/>
            <a:ext cx="685800" cy="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>
            <a:extLst>
              <a:ext uri="{FF2B5EF4-FFF2-40B4-BE49-F238E27FC236}">
                <a16:creationId xmlns:a16="http://schemas.microsoft.com/office/drawing/2014/main" id="{283DF9A6-0D01-4DE2-AEDB-11552DC36F17}"/>
              </a:ext>
            </a:extLst>
          </p:cNvPr>
          <p:cNvSpPr/>
          <p:nvPr/>
        </p:nvSpPr>
        <p:spPr>
          <a:xfrm>
            <a:off x="6115799" y="4973557"/>
            <a:ext cx="91440" cy="9144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ED1412E4-003A-4F34-A072-E11916D372FF}"/>
              </a:ext>
            </a:extLst>
          </p:cNvPr>
          <p:cNvCxnSpPr>
            <a:cxnSpLocks/>
          </p:cNvCxnSpPr>
          <p:nvPr/>
        </p:nvCxnSpPr>
        <p:spPr>
          <a:xfrm>
            <a:off x="6170340" y="6055959"/>
            <a:ext cx="685800" cy="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Oval 104">
            <a:extLst>
              <a:ext uri="{FF2B5EF4-FFF2-40B4-BE49-F238E27FC236}">
                <a16:creationId xmlns:a16="http://schemas.microsoft.com/office/drawing/2014/main" id="{34BF9622-B8B0-4A6E-B3CD-02974C374A27}"/>
              </a:ext>
            </a:extLst>
          </p:cNvPr>
          <p:cNvSpPr/>
          <p:nvPr/>
        </p:nvSpPr>
        <p:spPr>
          <a:xfrm>
            <a:off x="6124620" y="6002393"/>
            <a:ext cx="91440" cy="9144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59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52BE0-4C1B-4508-AC82-4D0A9EDF1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2-to-4 Decoder with Enable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E88F220-1C78-4995-8CBB-11698F5716EB}"/>
              </a:ext>
            </a:extLst>
          </p:cNvPr>
          <p:cNvGraphicFramePr>
            <a:graphicFrameLocks noGrp="1"/>
          </p:cNvGraphicFramePr>
          <p:nvPr/>
        </p:nvGraphicFramePr>
        <p:xfrm>
          <a:off x="228606" y="1874203"/>
          <a:ext cx="2923480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0">
                  <a:extLst>
                    <a:ext uri="{9D8B030D-6E8A-4147-A177-3AD203B41FA5}">
                      <a16:colId xmlns:a16="http://schemas.microsoft.com/office/drawing/2014/main" val="1600447756"/>
                    </a:ext>
                  </a:extLst>
                </a:gridCol>
                <a:gridCol w="417640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17640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417640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  <a:gridCol w="417640">
                  <a:extLst>
                    <a:ext uri="{9D8B030D-6E8A-4147-A177-3AD203B41FA5}">
                      <a16:colId xmlns:a16="http://schemas.microsoft.com/office/drawing/2014/main" val="2689410883"/>
                    </a:ext>
                  </a:extLst>
                </a:gridCol>
                <a:gridCol w="417640">
                  <a:extLst>
                    <a:ext uri="{9D8B030D-6E8A-4147-A177-3AD203B41FA5}">
                      <a16:colId xmlns:a16="http://schemas.microsoft.com/office/drawing/2014/main" val="2869973967"/>
                    </a:ext>
                  </a:extLst>
                </a:gridCol>
                <a:gridCol w="417640">
                  <a:extLst>
                    <a:ext uri="{9D8B030D-6E8A-4147-A177-3AD203B41FA5}">
                      <a16:colId xmlns:a16="http://schemas.microsoft.com/office/drawing/2014/main" val="390873324"/>
                    </a:ext>
                  </a:extLst>
                </a:gridCol>
              </a:tblGrid>
              <a:tr h="27432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inputs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outputs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57384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/>
                        <a:t>En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</a:t>
                      </a:r>
                      <a:r>
                        <a:rPr lang="en-US" sz="1600" baseline="-25000" dirty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</a:t>
                      </a:r>
                      <a:r>
                        <a:rPr lang="en-US" sz="1600" baseline="-250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37806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349745F-2DD6-4871-B2AE-3137503C971A}"/>
              </a:ext>
            </a:extLst>
          </p:cNvPr>
          <p:cNvSpPr txBox="1"/>
          <p:nvPr/>
        </p:nvSpPr>
        <p:spPr>
          <a:xfrm>
            <a:off x="698774" y="1254175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pSp>
        <p:nvGrpSpPr>
          <p:cNvPr id="3" name="Group 10">
            <a:extLst>
              <a:ext uri="{FF2B5EF4-FFF2-40B4-BE49-F238E27FC236}">
                <a16:creationId xmlns:a16="http://schemas.microsoft.com/office/drawing/2014/main" id="{30E71834-48B7-4BB9-AB08-B0A6B3884391}"/>
              </a:ext>
            </a:extLst>
          </p:cNvPr>
          <p:cNvGrpSpPr/>
          <p:nvPr/>
        </p:nvGrpSpPr>
        <p:grpSpPr>
          <a:xfrm>
            <a:off x="5451288" y="2628212"/>
            <a:ext cx="2547378" cy="413341"/>
            <a:chOff x="1906785" y="1493688"/>
            <a:chExt cx="2547378" cy="413341"/>
          </a:xfrm>
        </p:grpSpPr>
        <p:grpSp>
          <p:nvGrpSpPr>
            <p:cNvPr id="6" name="Group 12">
              <a:extLst>
                <a:ext uri="{FF2B5EF4-FFF2-40B4-BE49-F238E27FC236}">
                  <a16:creationId xmlns:a16="http://schemas.microsoft.com/office/drawing/2014/main" id="{447792CC-E33D-4E9F-BD8B-30D070E397D5}"/>
                </a:ext>
              </a:extLst>
            </p:cNvPr>
            <p:cNvGrpSpPr/>
            <p:nvPr/>
          </p:nvGrpSpPr>
          <p:grpSpPr>
            <a:xfrm>
              <a:off x="1906785" y="1493688"/>
              <a:ext cx="1907298" cy="413341"/>
              <a:chOff x="5394608" y="4960801"/>
              <a:chExt cx="1907298" cy="413341"/>
            </a:xfrm>
          </p:grpSpPr>
          <p:sp>
            <p:nvSpPr>
              <p:cNvPr id="15" name="Flowchart: Delay 14">
                <a:extLst>
                  <a:ext uri="{FF2B5EF4-FFF2-40B4-BE49-F238E27FC236}">
                    <a16:creationId xmlns:a16="http://schemas.microsoft.com/office/drawing/2014/main" id="{84826E50-EBB7-4811-9FDF-FA25BE5A4D88}"/>
                  </a:ext>
                </a:extLst>
              </p:cNvPr>
              <p:cNvSpPr/>
              <p:nvPr/>
            </p:nvSpPr>
            <p:spPr>
              <a:xfrm>
                <a:off x="6797513" y="4960801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DEABA53-D4A1-4607-B337-D95269D9E483}"/>
                  </a:ext>
                </a:extLst>
              </p:cNvPr>
              <p:cNvCxnSpPr>
                <a:cxnSpLocks/>
                <a:stCxn id="33" idx="0"/>
              </p:cNvCxnSpPr>
              <p:nvPr/>
            </p:nvCxnSpPr>
            <p:spPr>
              <a:xfrm>
                <a:off x="5394608" y="5071035"/>
                <a:ext cx="138144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B59823E1-AD74-4CF0-9D05-A6917B3C1C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45605" y="5265738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4B383C6-64BE-4E1C-B133-E1B7B8A35E6D}"/>
                </a:ext>
              </a:extLst>
            </p:cNvPr>
            <p:cNvCxnSpPr>
              <a:cxnSpLocks/>
            </p:cNvCxnSpPr>
            <p:nvPr/>
          </p:nvCxnSpPr>
          <p:spPr>
            <a:xfrm>
              <a:off x="3814083" y="1684338"/>
              <a:ext cx="64008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17">
            <a:extLst>
              <a:ext uri="{FF2B5EF4-FFF2-40B4-BE49-F238E27FC236}">
                <a16:creationId xmlns:a16="http://schemas.microsoft.com/office/drawing/2014/main" id="{8B694B6A-D202-4422-8CEB-F7719B09993C}"/>
              </a:ext>
            </a:extLst>
          </p:cNvPr>
          <p:cNvGrpSpPr/>
          <p:nvPr/>
        </p:nvGrpSpPr>
        <p:grpSpPr>
          <a:xfrm>
            <a:off x="4546689" y="3841497"/>
            <a:ext cx="3502261" cy="413341"/>
            <a:chOff x="1027629" y="1537262"/>
            <a:chExt cx="3502261" cy="413341"/>
          </a:xfrm>
        </p:grpSpPr>
        <p:grpSp>
          <p:nvGrpSpPr>
            <p:cNvPr id="8" name="Group 19">
              <a:extLst>
                <a:ext uri="{FF2B5EF4-FFF2-40B4-BE49-F238E27FC236}">
                  <a16:creationId xmlns:a16="http://schemas.microsoft.com/office/drawing/2014/main" id="{CFEFB9EA-5C92-456C-BB32-83A07D9418F1}"/>
                </a:ext>
              </a:extLst>
            </p:cNvPr>
            <p:cNvGrpSpPr/>
            <p:nvPr/>
          </p:nvGrpSpPr>
          <p:grpSpPr>
            <a:xfrm>
              <a:off x="1027629" y="1537262"/>
              <a:ext cx="2770741" cy="413341"/>
              <a:chOff x="4515452" y="5004375"/>
              <a:chExt cx="2770741" cy="413341"/>
            </a:xfrm>
          </p:grpSpPr>
          <p:sp>
            <p:nvSpPr>
              <p:cNvPr id="22" name="Flowchart: Delay 21">
                <a:extLst>
                  <a:ext uri="{FF2B5EF4-FFF2-40B4-BE49-F238E27FC236}">
                    <a16:creationId xmlns:a16="http://schemas.microsoft.com/office/drawing/2014/main" id="{63CEEE5B-7011-4AD4-9FC3-CD5C70F263FE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8700D90E-6374-4DA0-A88B-F54BCD4B42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71048" y="5105400"/>
                <a:ext cx="40500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297B47CA-AB00-465A-AE11-A5DD15A12B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15452" y="5282891"/>
                <a:ext cx="2260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5088586-B656-47C4-A789-F64D0031A0D4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24">
            <a:extLst>
              <a:ext uri="{FF2B5EF4-FFF2-40B4-BE49-F238E27FC236}">
                <a16:creationId xmlns:a16="http://schemas.microsoft.com/office/drawing/2014/main" id="{A9A9D0C7-DDB8-4DC0-9433-E7507FB2101E}"/>
              </a:ext>
            </a:extLst>
          </p:cNvPr>
          <p:cNvGrpSpPr/>
          <p:nvPr/>
        </p:nvGrpSpPr>
        <p:grpSpPr>
          <a:xfrm>
            <a:off x="5802303" y="4821878"/>
            <a:ext cx="2289305" cy="413341"/>
            <a:chOff x="2240585" y="1537262"/>
            <a:chExt cx="2289305" cy="413341"/>
          </a:xfrm>
        </p:grpSpPr>
        <p:grpSp>
          <p:nvGrpSpPr>
            <p:cNvPr id="11" name="Group 25">
              <a:extLst>
                <a:ext uri="{FF2B5EF4-FFF2-40B4-BE49-F238E27FC236}">
                  <a16:creationId xmlns:a16="http://schemas.microsoft.com/office/drawing/2014/main" id="{3C20B39E-6515-42ED-92C4-B9C0E252C5C5}"/>
                </a:ext>
              </a:extLst>
            </p:cNvPr>
            <p:cNvGrpSpPr/>
            <p:nvPr/>
          </p:nvGrpSpPr>
          <p:grpSpPr>
            <a:xfrm>
              <a:off x="2240585" y="1537262"/>
              <a:ext cx="1557785" cy="413341"/>
              <a:chOff x="5728408" y="5004375"/>
              <a:chExt cx="1557785" cy="413341"/>
            </a:xfrm>
          </p:grpSpPr>
          <p:sp>
            <p:nvSpPr>
              <p:cNvPr id="28" name="Flowchart: Delay 27">
                <a:extLst>
                  <a:ext uri="{FF2B5EF4-FFF2-40B4-BE49-F238E27FC236}">
                    <a16:creationId xmlns:a16="http://schemas.microsoft.com/office/drawing/2014/main" id="{3BF65849-EF3B-4040-B58B-10FD17512C70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B8DC2996-4F19-4FEA-8716-8BDF6EC7D4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28408" y="5105400"/>
                <a:ext cx="104764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D708C7AD-AB0D-46D3-91E2-66EA1E7244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0225AF8-9D84-4C9D-93A7-EF4EA7967C67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30">
            <a:extLst>
              <a:ext uri="{FF2B5EF4-FFF2-40B4-BE49-F238E27FC236}">
                <a16:creationId xmlns:a16="http://schemas.microsoft.com/office/drawing/2014/main" id="{4FE7349C-B779-40E0-A2F0-569D369F3F1C}"/>
              </a:ext>
            </a:extLst>
          </p:cNvPr>
          <p:cNvGrpSpPr/>
          <p:nvPr/>
        </p:nvGrpSpPr>
        <p:grpSpPr>
          <a:xfrm>
            <a:off x="4857636" y="2524394"/>
            <a:ext cx="605275" cy="440921"/>
            <a:chOff x="2438073" y="3230060"/>
            <a:chExt cx="605275" cy="440921"/>
          </a:xfrm>
        </p:grpSpPr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F35A559B-5014-4A80-AEBB-AB2B2F6BE6B6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D2A8B57A-11D3-44BB-BE87-1970E4C484F8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33">
            <a:extLst>
              <a:ext uri="{FF2B5EF4-FFF2-40B4-BE49-F238E27FC236}">
                <a16:creationId xmlns:a16="http://schemas.microsoft.com/office/drawing/2014/main" id="{B8C5800E-A604-463D-A9B0-20C9C09CF1F6}"/>
              </a:ext>
            </a:extLst>
          </p:cNvPr>
          <p:cNvGrpSpPr/>
          <p:nvPr/>
        </p:nvGrpSpPr>
        <p:grpSpPr>
          <a:xfrm>
            <a:off x="4930048" y="3322204"/>
            <a:ext cx="605275" cy="440921"/>
            <a:chOff x="2438073" y="3230060"/>
            <a:chExt cx="605275" cy="440921"/>
          </a:xfrm>
        </p:grpSpPr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EF618ACD-834E-402E-915A-B729466A8CE2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C04BED7-5E61-4D54-A0CB-9BCBCB4C8097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E2D12C5-A675-4A3C-946C-05C4CCA37385}"/>
              </a:ext>
            </a:extLst>
          </p:cNvPr>
          <p:cNvCxnSpPr>
            <a:cxnSpLocks/>
          </p:cNvCxnSpPr>
          <p:nvPr/>
        </p:nvCxnSpPr>
        <p:spPr>
          <a:xfrm>
            <a:off x="3394595" y="2731947"/>
            <a:ext cx="14630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01CDB5B-D9A4-4F6C-B05D-712DE6ABC99A}"/>
              </a:ext>
            </a:extLst>
          </p:cNvPr>
          <p:cNvCxnSpPr>
            <a:cxnSpLocks/>
          </p:cNvCxnSpPr>
          <p:nvPr/>
        </p:nvCxnSpPr>
        <p:spPr>
          <a:xfrm>
            <a:off x="3467007" y="3541645"/>
            <a:ext cx="14630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2273F3C1-C58D-4233-8518-90C95842BBE7}"/>
              </a:ext>
            </a:extLst>
          </p:cNvPr>
          <p:cNvSpPr txBox="1">
            <a:spLocks/>
          </p:cNvSpPr>
          <p:nvPr/>
        </p:nvSpPr>
        <p:spPr>
          <a:xfrm>
            <a:off x="3298132" y="2073506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7DFDC4C4-9300-4484-BF8A-99263ECE1A87}"/>
              </a:ext>
            </a:extLst>
          </p:cNvPr>
          <p:cNvSpPr txBox="1">
            <a:spLocks/>
          </p:cNvSpPr>
          <p:nvPr/>
        </p:nvSpPr>
        <p:spPr>
          <a:xfrm>
            <a:off x="3273313" y="2922320"/>
            <a:ext cx="685800" cy="658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</a:t>
            </a:r>
            <a:r>
              <a:rPr lang="en-US" baseline="-25000" dirty="0"/>
              <a:t>1</a:t>
            </a:r>
            <a:endParaRPr lang="en-US" dirty="0"/>
          </a:p>
        </p:txBody>
      </p:sp>
      <p:grpSp>
        <p:nvGrpSpPr>
          <p:cNvPr id="18" name="Group 46">
            <a:extLst>
              <a:ext uri="{FF2B5EF4-FFF2-40B4-BE49-F238E27FC236}">
                <a16:creationId xmlns:a16="http://schemas.microsoft.com/office/drawing/2014/main" id="{9C2E9A80-DD2C-4AA9-BE14-65B4406879A7}"/>
              </a:ext>
            </a:extLst>
          </p:cNvPr>
          <p:cNvGrpSpPr/>
          <p:nvPr/>
        </p:nvGrpSpPr>
        <p:grpSpPr>
          <a:xfrm>
            <a:off x="5910550" y="2030979"/>
            <a:ext cx="685800" cy="658441"/>
            <a:chOff x="5845896" y="2030633"/>
            <a:chExt cx="685800" cy="658441"/>
          </a:xfrm>
        </p:grpSpPr>
        <p:sp>
          <p:nvSpPr>
            <p:cNvPr id="41" name="Content Placeholder 2">
              <a:extLst>
                <a:ext uri="{FF2B5EF4-FFF2-40B4-BE49-F238E27FC236}">
                  <a16:creationId xmlns:a16="http://schemas.microsoft.com/office/drawing/2014/main" id="{C3AB22DC-D71C-4AC5-8C57-F6F95EB85714}"/>
                </a:ext>
              </a:extLst>
            </p:cNvPr>
            <p:cNvSpPr txBox="1">
              <a:spLocks/>
            </p:cNvSpPr>
            <p:nvPr/>
          </p:nvSpPr>
          <p:spPr>
            <a:xfrm>
              <a:off x="5845896" y="2030633"/>
              <a:ext cx="685800" cy="65844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w</a:t>
              </a:r>
              <a:r>
                <a:rPr lang="en-US" baseline="-25000" dirty="0"/>
                <a:t>0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7A9591F-43AB-4D55-AC52-13B3E4344A37}"/>
                </a:ext>
              </a:extLst>
            </p:cNvPr>
            <p:cNvCxnSpPr>
              <a:cxnSpLocks/>
            </p:cNvCxnSpPr>
            <p:nvPr/>
          </p:nvCxnSpPr>
          <p:spPr>
            <a:xfrm>
              <a:off x="5955146" y="2171354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7F515F3C-554B-4A67-A63B-17CE1A21900D}"/>
              </a:ext>
            </a:extLst>
          </p:cNvPr>
          <p:cNvCxnSpPr>
            <a:cxnSpLocks/>
          </p:cNvCxnSpPr>
          <p:nvPr/>
        </p:nvCxnSpPr>
        <p:spPr>
          <a:xfrm>
            <a:off x="5502477" y="3541645"/>
            <a:ext cx="9144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8702D8A-4A7D-48BA-89DE-C181E231C277}"/>
              </a:ext>
            </a:extLst>
          </p:cNvPr>
          <p:cNvCxnSpPr>
            <a:cxnSpLocks/>
          </p:cNvCxnSpPr>
          <p:nvPr/>
        </p:nvCxnSpPr>
        <p:spPr>
          <a:xfrm>
            <a:off x="6416877" y="2946462"/>
            <a:ext cx="0" cy="100584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47">
            <a:extLst>
              <a:ext uri="{FF2B5EF4-FFF2-40B4-BE49-F238E27FC236}">
                <a16:creationId xmlns:a16="http://schemas.microsoft.com/office/drawing/2014/main" id="{49121F81-03D9-40AE-B3AA-8DAD4B184971}"/>
              </a:ext>
            </a:extLst>
          </p:cNvPr>
          <p:cNvGrpSpPr/>
          <p:nvPr/>
        </p:nvGrpSpPr>
        <p:grpSpPr>
          <a:xfrm>
            <a:off x="6462597" y="3058013"/>
            <a:ext cx="685800" cy="658441"/>
            <a:chOff x="5577709" y="2117726"/>
            <a:chExt cx="685800" cy="658441"/>
          </a:xfrm>
        </p:grpSpPr>
        <p:sp>
          <p:nvSpPr>
            <p:cNvPr id="49" name="Content Placeholder 2">
              <a:extLst>
                <a:ext uri="{FF2B5EF4-FFF2-40B4-BE49-F238E27FC236}">
                  <a16:creationId xmlns:a16="http://schemas.microsoft.com/office/drawing/2014/main" id="{0322F81A-8A6E-4C90-92E2-88514B363127}"/>
                </a:ext>
              </a:extLst>
            </p:cNvPr>
            <p:cNvSpPr txBox="1">
              <a:spLocks/>
            </p:cNvSpPr>
            <p:nvPr/>
          </p:nvSpPr>
          <p:spPr>
            <a:xfrm>
              <a:off x="5577709" y="2117726"/>
              <a:ext cx="685800" cy="65844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w</a:t>
              </a:r>
              <a:r>
                <a:rPr lang="en-US" baseline="-25000" dirty="0"/>
                <a:t>1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9D9496A3-1FD0-4895-B58B-9071C9399988}"/>
                </a:ext>
              </a:extLst>
            </p:cNvPr>
            <p:cNvCxnSpPr/>
            <p:nvPr/>
          </p:nvCxnSpPr>
          <p:spPr>
            <a:xfrm>
              <a:off x="5665143" y="2276573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E6B96CFD-93D4-4789-9A83-4333A8A6213B}"/>
              </a:ext>
            </a:extLst>
          </p:cNvPr>
          <p:cNvSpPr txBox="1">
            <a:spLocks/>
          </p:cNvSpPr>
          <p:nvPr/>
        </p:nvSpPr>
        <p:spPr>
          <a:xfrm>
            <a:off x="7881114" y="2195173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7D99286C-0BAB-41FB-A9D4-6671698556ED}"/>
              </a:ext>
            </a:extLst>
          </p:cNvPr>
          <p:cNvCxnSpPr>
            <a:cxnSpLocks/>
          </p:cNvCxnSpPr>
          <p:nvPr/>
        </p:nvCxnSpPr>
        <p:spPr>
          <a:xfrm>
            <a:off x="4554210" y="2763367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DCF0369F-9BA9-4E31-BFE5-2ACAF49BFCF2}"/>
              </a:ext>
            </a:extLst>
          </p:cNvPr>
          <p:cNvSpPr txBox="1">
            <a:spLocks/>
          </p:cNvSpPr>
          <p:nvPr/>
        </p:nvSpPr>
        <p:spPr>
          <a:xfrm>
            <a:off x="7984155" y="3449382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1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F7D0F09C-7314-46EC-A63B-36596B979C14}"/>
              </a:ext>
            </a:extLst>
          </p:cNvPr>
          <p:cNvSpPr/>
          <p:nvPr/>
        </p:nvSpPr>
        <p:spPr>
          <a:xfrm>
            <a:off x="6371157" y="348929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260FB151-0670-4D25-A9E4-ED42A8E9E28D}"/>
              </a:ext>
            </a:extLst>
          </p:cNvPr>
          <p:cNvSpPr/>
          <p:nvPr/>
        </p:nvSpPr>
        <p:spPr>
          <a:xfrm>
            <a:off x="4510074" y="2708392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BE766A5A-63AC-48A1-93F1-7655C40DE5E5}"/>
              </a:ext>
            </a:extLst>
          </p:cNvPr>
          <p:cNvSpPr/>
          <p:nvPr/>
        </p:nvSpPr>
        <p:spPr>
          <a:xfrm>
            <a:off x="4516441" y="407522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96C20949-0A8A-47CC-8888-5F70B11500E6}"/>
              </a:ext>
            </a:extLst>
          </p:cNvPr>
          <p:cNvCxnSpPr>
            <a:cxnSpLocks/>
          </p:cNvCxnSpPr>
          <p:nvPr/>
        </p:nvCxnSpPr>
        <p:spPr>
          <a:xfrm>
            <a:off x="3912360" y="3509316"/>
            <a:ext cx="0" cy="265258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62">
            <a:extLst>
              <a:ext uri="{FF2B5EF4-FFF2-40B4-BE49-F238E27FC236}">
                <a16:creationId xmlns:a16="http://schemas.microsoft.com/office/drawing/2014/main" id="{5A6C8D9A-0841-4F34-8D7A-54EE0342F6C1}"/>
              </a:ext>
            </a:extLst>
          </p:cNvPr>
          <p:cNvSpPr/>
          <p:nvPr/>
        </p:nvSpPr>
        <p:spPr>
          <a:xfrm>
            <a:off x="3867165" y="3495925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63">
            <a:extLst>
              <a:ext uri="{FF2B5EF4-FFF2-40B4-BE49-F238E27FC236}">
                <a16:creationId xmlns:a16="http://schemas.microsoft.com/office/drawing/2014/main" id="{C1EB0338-39C3-42C4-89F0-71CF60BBBAFE}"/>
              </a:ext>
            </a:extLst>
          </p:cNvPr>
          <p:cNvGrpSpPr/>
          <p:nvPr/>
        </p:nvGrpSpPr>
        <p:grpSpPr>
          <a:xfrm>
            <a:off x="6618719" y="5850026"/>
            <a:ext cx="1472397" cy="413341"/>
            <a:chOff x="3057493" y="1537262"/>
            <a:chExt cx="1472397" cy="413341"/>
          </a:xfrm>
        </p:grpSpPr>
        <p:grpSp>
          <p:nvGrpSpPr>
            <p:cNvPr id="25" name="Group 64">
              <a:extLst>
                <a:ext uri="{FF2B5EF4-FFF2-40B4-BE49-F238E27FC236}">
                  <a16:creationId xmlns:a16="http://schemas.microsoft.com/office/drawing/2014/main" id="{7306F48A-EE65-4982-A8B8-A0F505270912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67" name="Flowchart: Delay 66">
                <a:extLst>
                  <a:ext uri="{FF2B5EF4-FFF2-40B4-BE49-F238E27FC236}">
                    <a16:creationId xmlns:a16="http://schemas.microsoft.com/office/drawing/2014/main" id="{498E0EEF-A55C-480C-BDAC-3AB79C99D065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CC2CEC66-059F-4B7B-AAFD-AFCC190FA0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20DCDB57-8EFC-4542-8812-12B77F5CA0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F075A4B-FF87-4F41-956A-CBEC7FF56EF8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29158DA-A55D-4D4B-AB01-7C11CFCF6B85}"/>
              </a:ext>
            </a:extLst>
          </p:cNvPr>
          <p:cNvCxnSpPr>
            <a:cxnSpLocks/>
          </p:cNvCxnSpPr>
          <p:nvPr/>
        </p:nvCxnSpPr>
        <p:spPr>
          <a:xfrm>
            <a:off x="4546689" y="5952058"/>
            <a:ext cx="219456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5DBA63D7-E3E3-48A4-A4F5-B12847CF901D}"/>
              </a:ext>
            </a:extLst>
          </p:cNvPr>
          <p:cNvCxnSpPr>
            <a:cxnSpLocks/>
          </p:cNvCxnSpPr>
          <p:nvPr/>
        </p:nvCxnSpPr>
        <p:spPr>
          <a:xfrm>
            <a:off x="3904476" y="6156180"/>
            <a:ext cx="2822133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913CF38E-E9D8-40D9-81A1-B009524CCD71}"/>
              </a:ext>
            </a:extLst>
          </p:cNvPr>
          <p:cNvCxnSpPr>
            <a:cxnSpLocks/>
          </p:cNvCxnSpPr>
          <p:nvPr/>
        </p:nvCxnSpPr>
        <p:spPr>
          <a:xfrm>
            <a:off x="3919116" y="5127100"/>
            <a:ext cx="2822133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>
            <a:extLst>
              <a:ext uri="{FF2B5EF4-FFF2-40B4-BE49-F238E27FC236}">
                <a16:creationId xmlns:a16="http://schemas.microsoft.com/office/drawing/2014/main" id="{3AFF284F-C5EC-4764-909B-C5EAEFF279BF}"/>
              </a:ext>
            </a:extLst>
          </p:cNvPr>
          <p:cNvSpPr/>
          <p:nvPr/>
        </p:nvSpPr>
        <p:spPr>
          <a:xfrm>
            <a:off x="3864896" y="5081095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8EE268BB-2BE0-4A97-97CB-5F09038D38BF}"/>
              </a:ext>
            </a:extLst>
          </p:cNvPr>
          <p:cNvCxnSpPr>
            <a:cxnSpLocks/>
          </p:cNvCxnSpPr>
          <p:nvPr/>
        </p:nvCxnSpPr>
        <p:spPr>
          <a:xfrm>
            <a:off x="5810254" y="2738445"/>
            <a:ext cx="0" cy="219456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Oval 81">
            <a:extLst>
              <a:ext uri="{FF2B5EF4-FFF2-40B4-BE49-F238E27FC236}">
                <a16:creationId xmlns:a16="http://schemas.microsoft.com/office/drawing/2014/main" id="{C5C221DC-C8EA-4DE5-85FC-CC29D5E2F80E}"/>
              </a:ext>
            </a:extLst>
          </p:cNvPr>
          <p:cNvSpPr/>
          <p:nvPr/>
        </p:nvSpPr>
        <p:spPr>
          <a:xfrm>
            <a:off x="5764534" y="268472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Content Placeholder 2">
            <a:extLst>
              <a:ext uri="{FF2B5EF4-FFF2-40B4-BE49-F238E27FC236}">
                <a16:creationId xmlns:a16="http://schemas.microsoft.com/office/drawing/2014/main" id="{1D9692C7-E047-4703-8A3D-223E85EB2BE0}"/>
              </a:ext>
            </a:extLst>
          </p:cNvPr>
          <p:cNvSpPr txBox="1">
            <a:spLocks/>
          </p:cNvSpPr>
          <p:nvPr/>
        </p:nvSpPr>
        <p:spPr>
          <a:xfrm>
            <a:off x="7984155" y="4556137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2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id="{C454C2DA-2D5A-4B82-A5F9-451DDC67AC19}"/>
              </a:ext>
            </a:extLst>
          </p:cNvPr>
          <p:cNvSpPr txBox="1">
            <a:spLocks/>
          </p:cNvSpPr>
          <p:nvPr/>
        </p:nvSpPr>
        <p:spPr>
          <a:xfrm>
            <a:off x="8048950" y="5460683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3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95" name="Content Placeholder 2">
            <a:extLst>
              <a:ext uri="{FF2B5EF4-FFF2-40B4-BE49-F238E27FC236}">
                <a16:creationId xmlns:a16="http://schemas.microsoft.com/office/drawing/2014/main" id="{31888F0C-12F6-4ED9-A622-E813A7A63C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42" y="4411535"/>
            <a:ext cx="3372486" cy="22069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We could just change the AND gates to NAND gates.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53DB9DCC-6141-4DE0-A5F5-F5F7353A8186}"/>
              </a:ext>
            </a:extLst>
          </p:cNvPr>
          <p:cNvCxnSpPr>
            <a:cxnSpLocks/>
          </p:cNvCxnSpPr>
          <p:nvPr/>
        </p:nvCxnSpPr>
        <p:spPr>
          <a:xfrm>
            <a:off x="3334827" y="6413312"/>
            <a:ext cx="2822133" cy="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Content Placeholder 2">
            <a:extLst>
              <a:ext uri="{FF2B5EF4-FFF2-40B4-BE49-F238E27FC236}">
                <a16:creationId xmlns:a16="http://schemas.microsoft.com/office/drawing/2014/main" id="{29B2F267-A5AF-402C-965A-72C415A2169D}"/>
              </a:ext>
            </a:extLst>
          </p:cNvPr>
          <p:cNvSpPr txBox="1">
            <a:spLocks/>
          </p:cNvSpPr>
          <p:nvPr/>
        </p:nvSpPr>
        <p:spPr>
          <a:xfrm>
            <a:off x="3124107" y="5878810"/>
            <a:ext cx="685800" cy="658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En</a:t>
            </a:r>
            <a:endParaRPr lang="en-US" dirty="0"/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BD9958AB-AACD-4FF8-BD9A-96134000F32E}"/>
              </a:ext>
            </a:extLst>
          </p:cNvPr>
          <p:cNvCxnSpPr>
            <a:cxnSpLocks/>
          </p:cNvCxnSpPr>
          <p:nvPr/>
        </p:nvCxnSpPr>
        <p:spPr>
          <a:xfrm>
            <a:off x="6156960" y="2818862"/>
            <a:ext cx="0" cy="361188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3CEE3E82-E647-4719-A440-243D33E635D4}"/>
              </a:ext>
            </a:extLst>
          </p:cNvPr>
          <p:cNvCxnSpPr>
            <a:cxnSpLocks/>
          </p:cNvCxnSpPr>
          <p:nvPr/>
        </p:nvCxnSpPr>
        <p:spPr>
          <a:xfrm>
            <a:off x="6142010" y="2835646"/>
            <a:ext cx="731520" cy="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4667A3ED-547A-490F-A045-3FB7A79B9610}"/>
              </a:ext>
            </a:extLst>
          </p:cNvPr>
          <p:cNvCxnSpPr>
            <a:cxnSpLocks/>
          </p:cNvCxnSpPr>
          <p:nvPr/>
        </p:nvCxnSpPr>
        <p:spPr>
          <a:xfrm>
            <a:off x="6142010" y="4037907"/>
            <a:ext cx="685800" cy="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>
            <a:extLst>
              <a:ext uri="{FF2B5EF4-FFF2-40B4-BE49-F238E27FC236}">
                <a16:creationId xmlns:a16="http://schemas.microsoft.com/office/drawing/2014/main" id="{DEE831D3-C9D7-4D7D-AE16-F0B22AAE6E2E}"/>
              </a:ext>
            </a:extLst>
          </p:cNvPr>
          <p:cNvSpPr/>
          <p:nvPr/>
        </p:nvSpPr>
        <p:spPr>
          <a:xfrm>
            <a:off x="6111240" y="3981297"/>
            <a:ext cx="91440" cy="9144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6F6710CF-C527-4E80-8C73-B217B945A2A7}"/>
              </a:ext>
            </a:extLst>
          </p:cNvPr>
          <p:cNvCxnSpPr>
            <a:cxnSpLocks/>
          </p:cNvCxnSpPr>
          <p:nvPr/>
        </p:nvCxnSpPr>
        <p:spPr>
          <a:xfrm>
            <a:off x="6161519" y="5027123"/>
            <a:ext cx="685800" cy="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>
            <a:extLst>
              <a:ext uri="{FF2B5EF4-FFF2-40B4-BE49-F238E27FC236}">
                <a16:creationId xmlns:a16="http://schemas.microsoft.com/office/drawing/2014/main" id="{283DF9A6-0D01-4DE2-AEDB-11552DC36F17}"/>
              </a:ext>
            </a:extLst>
          </p:cNvPr>
          <p:cNvSpPr/>
          <p:nvPr/>
        </p:nvSpPr>
        <p:spPr>
          <a:xfrm>
            <a:off x="6115799" y="4973557"/>
            <a:ext cx="91440" cy="9144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ED1412E4-003A-4F34-A072-E11916D372FF}"/>
              </a:ext>
            </a:extLst>
          </p:cNvPr>
          <p:cNvCxnSpPr>
            <a:cxnSpLocks/>
          </p:cNvCxnSpPr>
          <p:nvPr/>
        </p:nvCxnSpPr>
        <p:spPr>
          <a:xfrm>
            <a:off x="6170340" y="6055959"/>
            <a:ext cx="685800" cy="0"/>
          </a:xfrm>
          <a:prstGeom prst="line">
            <a:avLst/>
          </a:prstGeom>
          <a:ln w="317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Oval 104">
            <a:extLst>
              <a:ext uri="{FF2B5EF4-FFF2-40B4-BE49-F238E27FC236}">
                <a16:creationId xmlns:a16="http://schemas.microsoft.com/office/drawing/2014/main" id="{34BF9622-B8B0-4A6E-B3CD-02974C374A27}"/>
              </a:ext>
            </a:extLst>
          </p:cNvPr>
          <p:cNvSpPr/>
          <p:nvPr/>
        </p:nvSpPr>
        <p:spPr>
          <a:xfrm>
            <a:off x="6124620" y="6002393"/>
            <a:ext cx="91440" cy="9144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D496DB30-AEE0-4129-A5CA-67E490018D5C}"/>
              </a:ext>
            </a:extLst>
          </p:cNvPr>
          <p:cNvSpPr/>
          <p:nvPr/>
        </p:nvSpPr>
        <p:spPr>
          <a:xfrm>
            <a:off x="7368180" y="2777634"/>
            <a:ext cx="100881" cy="96437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45CF34E5-D174-4369-B1BB-E62A2F8FBDF6}"/>
              </a:ext>
            </a:extLst>
          </p:cNvPr>
          <p:cNvSpPr/>
          <p:nvPr/>
        </p:nvSpPr>
        <p:spPr>
          <a:xfrm>
            <a:off x="7317739" y="3999948"/>
            <a:ext cx="100881" cy="96437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87FE0A6B-5BF3-4410-A77C-8E6D7702B0FF}"/>
              </a:ext>
            </a:extLst>
          </p:cNvPr>
          <p:cNvSpPr/>
          <p:nvPr/>
        </p:nvSpPr>
        <p:spPr>
          <a:xfrm>
            <a:off x="7370600" y="4973557"/>
            <a:ext cx="100881" cy="96437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E1D3EB69-0C6F-49CE-9398-48F4734C70AB}"/>
              </a:ext>
            </a:extLst>
          </p:cNvPr>
          <p:cNvSpPr/>
          <p:nvPr/>
        </p:nvSpPr>
        <p:spPr>
          <a:xfrm>
            <a:off x="7358586" y="5992909"/>
            <a:ext cx="100881" cy="96437"/>
          </a:xfrm>
          <a:prstGeom prst="ellipse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994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52BE0-4C1B-4508-AC82-4D0A9EDF1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2-to-4 Decoder with Enable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2943285-CE37-471B-ADA5-483DB78FDD58}"/>
              </a:ext>
            </a:extLst>
          </p:cNvPr>
          <p:cNvGrpSpPr/>
          <p:nvPr/>
        </p:nvGrpSpPr>
        <p:grpSpPr>
          <a:xfrm>
            <a:off x="1915183" y="2247920"/>
            <a:ext cx="5800958" cy="2362160"/>
            <a:chOff x="2047642" y="2286000"/>
            <a:chExt cx="5800958" cy="2362160"/>
          </a:xfrm>
        </p:grpSpPr>
        <p:grpSp>
          <p:nvGrpSpPr>
            <p:cNvPr id="5" name="Group 33">
              <a:extLst>
                <a:ext uri="{FF2B5EF4-FFF2-40B4-BE49-F238E27FC236}">
                  <a16:creationId xmlns:a16="http://schemas.microsoft.com/office/drawing/2014/main" id="{CD9CEB0D-6614-4B20-BF9D-5F81CABD6749}"/>
                </a:ext>
              </a:extLst>
            </p:cNvPr>
            <p:cNvGrpSpPr/>
            <p:nvPr/>
          </p:nvGrpSpPr>
          <p:grpSpPr>
            <a:xfrm>
              <a:off x="2047642" y="2286000"/>
              <a:ext cx="3847392" cy="2362160"/>
              <a:chOff x="2009102" y="2536257"/>
              <a:chExt cx="3847392" cy="2362160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54E23D91-0A2E-4B19-ACC0-76EEBA408BF5}"/>
                  </a:ext>
                </a:extLst>
              </p:cNvPr>
              <p:cNvSpPr/>
              <p:nvPr/>
            </p:nvSpPr>
            <p:spPr>
              <a:xfrm>
                <a:off x="3873300" y="2536257"/>
                <a:ext cx="1699726" cy="236216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0025DF7-8E99-4A71-883E-13EF5DE07C0D}"/>
                  </a:ext>
                </a:extLst>
              </p:cNvPr>
              <p:cNvSpPr txBox="1"/>
              <p:nvPr/>
            </p:nvSpPr>
            <p:spPr>
              <a:xfrm>
                <a:off x="3922464" y="2750786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w</a:t>
                </a:r>
                <a:r>
                  <a:rPr lang="en-US" sz="2000" baseline="-25000" dirty="0"/>
                  <a:t>0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2D347A9-43E6-466B-A748-137535F47C89}"/>
                  </a:ext>
                </a:extLst>
              </p:cNvPr>
              <p:cNvSpPr txBox="1"/>
              <p:nvPr/>
            </p:nvSpPr>
            <p:spPr>
              <a:xfrm>
                <a:off x="3925023" y="3279147"/>
                <a:ext cx="53008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w</a:t>
                </a:r>
                <a:r>
                  <a:rPr lang="en-US" sz="2000" baseline="-25000" dirty="0"/>
                  <a:t>1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37E22DF0-957F-4298-8244-B4EAB29CBAC0}"/>
                  </a:ext>
                </a:extLst>
              </p:cNvPr>
              <p:cNvSpPr txBox="1"/>
              <p:nvPr/>
            </p:nvSpPr>
            <p:spPr>
              <a:xfrm>
                <a:off x="2009102" y="3265089"/>
                <a:ext cx="136993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dirty="0"/>
                  <a:t>inputs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F89FBFD-8456-4426-B07E-B76580638435}"/>
                  </a:ext>
                </a:extLst>
              </p:cNvPr>
              <p:cNvSpPr txBox="1"/>
              <p:nvPr/>
            </p:nvSpPr>
            <p:spPr>
              <a:xfrm>
                <a:off x="5029200" y="2711091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y</a:t>
                </a:r>
                <a:r>
                  <a:rPr lang="en-US" sz="2000" baseline="-25000" dirty="0"/>
                  <a:t>0</a:t>
                </a: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5BF7569A-EB03-4B5A-8C6B-0C175D775EBE}"/>
                  </a:ext>
                </a:extLst>
              </p:cNvPr>
              <p:cNvSpPr txBox="1"/>
              <p:nvPr/>
            </p:nvSpPr>
            <p:spPr>
              <a:xfrm>
                <a:off x="5031806" y="4227075"/>
                <a:ext cx="45198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y</a:t>
                </a:r>
                <a:r>
                  <a:rPr lang="en-US" sz="2000" baseline="-25000" dirty="0"/>
                  <a:t>3</a:t>
                </a:r>
              </a:p>
            </p:txBody>
          </p: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B6D70319-A7DD-4821-B920-11424D6AFD04}"/>
                  </a:ext>
                </a:extLst>
              </p:cNvPr>
              <p:cNvCxnSpPr/>
              <p:nvPr/>
            </p:nvCxnSpPr>
            <p:spPr>
              <a:xfrm>
                <a:off x="5567815" y="2936367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9A0F0FF7-16AB-475E-BAFB-77E7233650F4}"/>
                  </a:ext>
                </a:extLst>
              </p:cNvPr>
              <p:cNvCxnSpPr/>
              <p:nvPr/>
            </p:nvCxnSpPr>
            <p:spPr>
              <a:xfrm>
                <a:off x="5582174" y="4481691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B20F2E7A-B07F-4EC9-8205-9AD365421BD8}"/>
                  </a:ext>
                </a:extLst>
              </p:cNvPr>
              <p:cNvCxnSpPr/>
              <p:nvPr/>
            </p:nvCxnSpPr>
            <p:spPr>
              <a:xfrm>
                <a:off x="3598980" y="2950458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08630C4E-E22B-468C-991B-A7BF22A6FBD4}"/>
                  </a:ext>
                </a:extLst>
              </p:cNvPr>
              <p:cNvCxnSpPr/>
              <p:nvPr/>
            </p:nvCxnSpPr>
            <p:spPr>
              <a:xfrm>
                <a:off x="3604344" y="3472556"/>
                <a:ext cx="27432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4372DB7-D44C-4A68-94FF-E4B94A44C2DC}"/>
                </a:ext>
              </a:extLst>
            </p:cNvPr>
            <p:cNvSpPr txBox="1"/>
            <p:nvPr/>
          </p:nvSpPr>
          <p:spPr>
            <a:xfrm>
              <a:off x="5067740" y="2945398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y</a:t>
              </a:r>
              <a:r>
                <a:rPr lang="en-US" sz="2000" baseline="-25000" dirty="0"/>
                <a:t>1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AF6D84A0-01EC-4888-9807-A3841D7D62DF}"/>
                </a:ext>
              </a:extLst>
            </p:cNvPr>
            <p:cNvSpPr txBox="1"/>
            <p:nvPr/>
          </p:nvSpPr>
          <p:spPr>
            <a:xfrm>
              <a:off x="5067740" y="3461108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y</a:t>
              </a:r>
              <a:r>
                <a:rPr lang="en-US" sz="2000" baseline="-25000" dirty="0"/>
                <a:t>2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52FC020-148E-464B-BCB1-31CDB2DFE0DA}"/>
                </a:ext>
              </a:extLst>
            </p:cNvPr>
            <p:cNvCxnSpPr/>
            <p:nvPr/>
          </p:nvCxnSpPr>
          <p:spPr>
            <a:xfrm>
              <a:off x="5620714" y="3194061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AD3493C4-AD19-4BA6-B1AA-AA6F04727877}"/>
                </a:ext>
              </a:extLst>
            </p:cNvPr>
            <p:cNvCxnSpPr/>
            <p:nvPr/>
          </p:nvCxnSpPr>
          <p:spPr>
            <a:xfrm>
              <a:off x="5620714" y="3733800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3E44FEE7-09B7-4CB4-961A-F67ABBBD38E7}"/>
                </a:ext>
              </a:extLst>
            </p:cNvPr>
            <p:cNvCxnSpPr/>
            <p:nvPr/>
          </p:nvCxnSpPr>
          <p:spPr>
            <a:xfrm>
              <a:off x="3639420" y="4157416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B8BEF2D6-64B2-45D8-8634-DB26022E2B75}"/>
                </a:ext>
              </a:extLst>
            </p:cNvPr>
            <p:cNvSpPr txBox="1"/>
            <p:nvPr/>
          </p:nvSpPr>
          <p:spPr>
            <a:xfrm>
              <a:off x="3961004" y="3957361"/>
              <a:ext cx="5300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/>
                <a:t>En</a:t>
              </a:r>
              <a:endParaRPr lang="en-US" sz="2000" baseline="-25000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6FC8573-70C2-4073-92AE-C4A84CB47F28}"/>
                </a:ext>
              </a:extLst>
            </p:cNvPr>
            <p:cNvSpPr txBox="1"/>
            <p:nvPr/>
          </p:nvSpPr>
          <p:spPr>
            <a:xfrm>
              <a:off x="6170150" y="2945398"/>
              <a:ext cx="167845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/>
                <a:t>outputs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041189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52BE0-4C1B-4508-AC82-4D0A9EDF1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3-to-8 Decoder Using 2-to-4 Decoders</a:t>
            </a:r>
          </a:p>
        </p:txBody>
      </p:sp>
      <p:grpSp>
        <p:nvGrpSpPr>
          <p:cNvPr id="4" name="Group 83">
            <a:extLst>
              <a:ext uri="{FF2B5EF4-FFF2-40B4-BE49-F238E27FC236}">
                <a16:creationId xmlns:a16="http://schemas.microsoft.com/office/drawing/2014/main" id="{0C84F855-B519-463E-A0C2-7E9C4371263C}"/>
              </a:ext>
            </a:extLst>
          </p:cNvPr>
          <p:cNvGrpSpPr/>
          <p:nvPr/>
        </p:nvGrpSpPr>
        <p:grpSpPr>
          <a:xfrm>
            <a:off x="1143000" y="1392238"/>
            <a:ext cx="6282469" cy="4683592"/>
            <a:chOff x="843624" y="1600200"/>
            <a:chExt cx="6282469" cy="4683592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62943285-CE37-471B-ADA5-483DB78FDD58}"/>
                </a:ext>
              </a:extLst>
            </p:cNvPr>
            <p:cNvGrpSpPr/>
            <p:nvPr/>
          </p:nvGrpSpPr>
          <p:grpSpPr>
            <a:xfrm>
              <a:off x="4648200" y="1600200"/>
              <a:ext cx="2477893" cy="2159345"/>
              <a:chOff x="3278675" y="2286000"/>
              <a:chExt cx="2871945" cy="2362160"/>
            </a:xfrm>
          </p:grpSpPr>
          <p:grpSp>
            <p:nvGrpSpPr>
              <p:cNvPr id="9" name="Group 33">
                <a:extLst>
                  <a:ext uri="{FF2B5EF4-FFF2-40B4-BE49-F238E27FC236}">
                    <a16:creationId xmlns:a16="http://schemas.microsoft.com/office/drawing/2014/main" id="{CD9CEB0D-6614-4B20-BF9D-5F81CABD6749}"/>
                  </a:ext>
                </a:extLst>
              </p:cNvPr>
              <p:cNvGrpSpPr/>
              <p:nvPr/>
            </p:nvGrpSpPr>
            <p:grpSpPr>
              <a:xfrm>
                <a:off x="3278675" y="2286000"/>
                <a:ext cx="2871945" cy="2362160"/>
                <a:chOff x="3240135" y="2536257"/>
                <a:chExt cx="2871945" cy="2362160"/>
              </a:xfrm>
            </p:grpSpPr>
            <p:sp>
              <p:nvSpPr>
                <p:cNvPr id="3" name="Rectangle 2">
                  <a:extLst>
                    <a:ext uri="{FF2B5EF4-FFF2-40B4-BE49-F238E27FC236}">
                      <a16:creationId xmlns:a16="http://schemas.microsoft.com/office/drawing/2014/main" id="{54E23D91-0A2E-4B19-ACC0-76EEBA408BF5}"/>
                    </a:ext>
                  </a:extLst>
                </p:cNvPr>
                <p:cNvSpPr/>
                <p:nvPr/>
              </p:nvSpPr>
              <p:spPr>
                <a:xfrm>
                  <a:off x="3873300" y="2536257"/>
                  <a:ext cx="1699726" cy="236216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0025DF7-8E99-4A71-883E-13EF5DE07C0D}"/>
                    </a:ext>
                  </a:extLst>
                </p:cNvPr>
                <p:cNvSpPr txBox="1"/>
                <p:nvPr/>
              </p:nvSpPr>
              <p:spPr>
                <a:xfrm>
                  <a:off x="3922465" y="2750786"/>
                  <a:ext cx="532647" cy="4376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w</a:t>
                  </a:r>
                  <a:r>
                    <a:rPr lang="en-US" sz="2000" baseline="-25000" dirty="0"/>
                    <a:t>0</a:t>
                  </a:r>
                </a:p>
              </p:txBody>
            </p:sp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B2D347A9-43E6-466B-A748-137535F47C89}"/>
                    </a:ext>
                  </a:extLst>
                </p:cNvPr>
                <p:cNvSpPr txBox="1"/>
                <p:nvPr/>
              </p:nvSpPr>
              <p:spPr>
                <a:xfrm>
                  <a:off x="3925023" y="3279147"/>
                  <a:ext cx="530089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w</a:t>
                  </a:r>
                  <a:r>
                    <a:rPr lang="en-US" sz="2000" baseline="-25000" dirty="0"/>
                    <a:t>1</a:t>
                  </a:r>
                </a:p>
              </p:txBody>
            </p:sp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1F89FBFD-8456-4426-B07E-B76580638435}"/>
                    </a:ext>
                  </a:extLst>
                </p:cNvPr>
                <p:cNvSpPr txBox="1"/>
                <p:nvPr/>
              </p:nvSpPr>
              <p:spPr>
                <a:xfrm>
                  <a:off x="5029200" y="2711091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y</a:t>
                  </a:r>
                  <a:r>
                    <a:rPr lang="en-US" sz="2000" baseline="-25000" dirty="0"/>
                    <a:t>0</a:t>
                  </a:r>
                </a:p>
              </p:txBody>
            </p:sp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5BF7569A-EB03-4B5A-8C6B-0C175D775EBE}"/>
                    </a:ext>
                  </a:extLst>
                </p:cNvPr>
                <p:cNvSpPr txBox="1"/>
                <p:nvPr/>
              </p:nvSpPr>
              <p:spPr>
                <a:xfrm>
                  <a:off x="5031806" y="4227075"/>
                  <a:ext cx="45198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y</a:t>
                  </a:r>
                  <a:r>
                    <a:rPr lang="en-US" sz="2000" baseline="-25000" dirty="0"/>
                    <a:t>3</a:t>
                  </a:r>
                </a:p>
              </p:txBody>
            </p: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B6D70319-A7DD-4821-B920-11424D6AFD04}"/>
                    </a:ext>
                  </a:extLst>
                </p:cNvPr>
                <p:cNvCxnSpPr/>
                <p:nvPr/>
              </p:nvCxnSpPr>
              <p:spPr>
                <a:xfrm>
                  <a:off x="5567814" y="2936367"/>
                  <a:ext cx="52990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9A0F0FF7-16AB-475E-BAFB-77E7233650F4}"/>
                    </a:ext>
                  </a:extLst>
                </p:cNvPr>
                <p:cNvCxnSpPr/>
                <p:nvPr/>
              </p:nvCxnSpPr>
              <p:spPr>
                <a:xfrm>
                  <a:off x="5582173" y="4481691"/>
                  <a:ext cx="52990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B20F2E7A-B07F-4EC9-8205-9AD365421B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505087" y="2944093"/>
                  <a:ext cx="368213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08630C4E-E22B-468C-991B-A7BF22A6FB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240135" y="3472556"/>
                  <a:ext cx="638529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4372DB7-D44C-4A68-94FF-E4B94A44C2DC}"/>
                  </a:ext>
                </a:extLst>
              </p:cNvPr>
              <p:cNvSpPr txBox="1"/>
              <p:nvPr/>
            </p:nvSpPr>
            <p:spPr>
              <a:xfrm>
                <a:off x="5067740" y="2945398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y</a:t>
                </a:r>
                <a:r>
                  <a:rPr lang="en-US" sz="2000" baseline="-25000" dirty="0"/>
                  <a:t>1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AF6D84A0-01EC-4888-9807-A3841D7D62DF}"/>
                  </a:ext>
                </a:extLst>
              </p:cNvPr>
              <p:cNvSpPr txBox="1"/>
              <p:nvPr/>
            </p:nvSpPr>
            <p:spPr>
              <a:xfrm>
                <a:off x="5067740" y="3461108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y</a:t>
                </a:r>
                <a:r>
                  <a:rPr lang="en-US" sz="2000" baseline="-25000" dirty="0"/>
                  <a:t>2</a:t>
                </a:r>
              </a:p>
            </p:txBody>
          </p: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452FC020-148E-464B-BCB1-31CDB2DFE0DA}"/>
                  </a:ext>
                </a:extLst>
              </p:cNvPr>
              <p:cNvCxnSpPr/>
              <p:nvPr/>
            </p:nvCxnSpPr>
            <p:spPr>
              <a:xfrm>
                <a:off x="5620713" y="3194061"/>
                <a:ext cx="529907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AD3493C4-AD19-4BA6-B1AA-AA6F04727877}"/>
                  </a:ext>
                </a:extLst>
              </p:cNvPr>
              <p:cNvCxnSpPr/>
              <p:nvPr/>
            </p:nvCxnSpPr>
            <p:spPr>
              <a:xfrm>
                <a:off x="5620713" y="3733800"/>
                <a:ext cx="529907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3E44FEE7-09B7-4CB4-961A-F67ABBBD38E7}"/>
                  </a:ext>
                </a:extLst>
              </p:cNvPr>
              <p:cNvCxnSpPr/>
              <p:nvPr/>
            </p:nvCxnSpPr>
            <p:spPr>
              <a:xfrm>
                <a:off x="3639420" y="4157416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B8BEF2D6-64B2-45D8-8634-DB26022E2B75}"/>
                  </a:ext>
                </a:extLst>
              </p:cNvPr>
              <p:cNvSpPr txBox="1"/>
              <p:nvPr/>
            </p:nvSpPr>
            <p:spPr>
              <a:xfrm>
                <a:off x="3961004" y="3957361"/>
                <a:ext cx="53008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/>
                  <a:t>En</a:t>
                </a:r>
                <a:endParaRPr lang="en-US" sz="2000" baseline="-25000" dirty="0"/>
              </a:p>
            </p:txBody>
          </p:sp>
        </p:grpSp>
        <p:grpSp>
          <p:nvGrpSpPr>
            <p:cNvPr id="10" name="Group 22">
              <a:extLst>
                <a:ext uri="{FF2B5EF4-FFF2-40B4-BE49-F238E27FC236}">
                  <a16:creationId xmlns:a16="http://schemas.microsoft.com/office/drawing/2014/main" id="{594F3D2D-F6A7-411E-99CD-2ED0D19B1513}"/>
                </a:ext>
              </a:extLst>
            </p:cNvPr>
            <p:cNvGrpSpPr/>
            <p:nvPr/>
          </p:nvGrpSpPr>
          <p:grpSpPr>
            <a:xfrm>
              <a:off x="4377164" y="4124452"/>
              <a:ext cx="2736758" cy="2159340"/>
              <a:chOff x="2959715" y="2286000"/>
              <a:chExt cx="3194703" cy="2362160"/>
            </a:xfrm>
          </p:grpSpPr>
          <p:grpSp>
            <p:nvGrpSpPr>
              <p:cNvPr id="11" name="Group 23">
                <a:extLst>
                  <a:ext uri="{FF2B5EF4-FFF2-40B4-BE49-F238E27FC236}">
                    <a16:creationId xmlns:a16="http://schemas.microsoft.com/office/drawing/2014/main" id="{F63374DC-BB82-4614-9B7A-7A6F926BC0F7}"/>
                  </a:ext>
                </a:extLst>
              </p:cNvPr>
              <p:cNvGrpSpPr/>
              <p:nvPr/>
            </p:nvGrpSpPr>
            <p:grpSpPr>
              <a:xfrm>
                <a:off x="2959715" y="2286000"/>
                <a:ext cx="3194703" cy="2362160"/>
                <a:chOff x="2921175" y="2536257"/>
                <a:chExt cx="3194703" cy="2362160"/>
              </a:xfrm>
            </p:grpSpPr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C3805C6D-D7D8-4F80-B970-3F744F528F2A}"/>
                    </a:ext>
                  </a:extLst>
                </p:cNvPr>
                <p:cNvSpPr/>
                <p:nvPr/>
              </p:nvSpPr>
              <p:spPr>
                <a:xfrm>
                  <a:off x="3873300" y="2536257"/>
                  <a:ext cx="1699726" cy="236216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91C0589A-FE9E-4EFA-9E0E-0930DA9D29F4}"/>
                    </a:ext>
                  </a:extLst>
                </p:cNvPr>
                <p:cNvSpPr txBox="1"/>
                <p:nvPr/>
              </p:nvSpPr>
              <p:spPr>
                <a:xfrm>
                  <a:off x="3922464" y="2750786"/>
                  <a:ext cx="530088" cy="43769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w</a:t>
                  </a:r>
                  <a:r>
                    <a:rPr lang="en-US" sz="2000" baseline="-25000" dirty="0"/>
                    <a:t>0</a:t>
                  </a:r>
                </a:p>
              </p:txBody>
            </p:sp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E647E11C-12BE-4847-A4A6-813B486B74C9}"/>
                    </a:ext>
                  </a:extLst>
                </p:cNvPr>
                <p:cNvSpPr txBox="1"/>
                <p:nvPr/>
              </p:nvSpPr>
              <p:spPr>
                <a:xfrm>
                  <a:off x="3925023" y="3279147"/>
                  <a:ext cx="530089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w</a:t>
                  </a:r>
                  <a:r>
                    <a:rPr lang="en-US" sz="2000" baseline="-25000" dirty="0"/>
                    <a:t>1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882EB02B-B1C9-4182-B3DD-9FF3B65BCC4F}"/>
                    </a:ext>
                  </a:extLst>
                </p:cNvPr>
                <p:cNvSpPr txBox="1"/>
                <p:nvPr/>
              </p:nvSpPr>
              <p:spPr>
                <a:xfrm>
                  <a:off x="5029200" y="2711091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y</a:t>
                  </a:r>
                  <a:r>
                    <a:rPr lang="en-US" sz="2000" baseline="-25000" dirty="0"/>
                    <a:t>0</a:t>
                  </a:r>
                </a:p>
              </p:txBody>
            </p:sp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31B86CB1-30A9-426D-A2A5-89894ACC67DF}"/>
                    </a:ext>
                  </a:extLst>
                </p:cNvPr>
                <p:cNvSpPr txBox="1"/>
                <p:nvPr/>
              </p:nvSpPr>
              <p:spPr>
                <a:xfrm>
                  <a:off x="5031806" y="4227075"/>
                  <a:ext cx="45198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y</a:t>
                  </a:r>
                  <a:r>
                    <a:rPr lang="en-US" sz="2000" baseline="-25000" dirty="0"/>
                    <a:t>3</a:t>
                  </a:r>
                </a:p>
              </p:txBody>
            </p: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D4799C6D-9309-4BE0-A4EC-05205445BDA3}"/>
                    </a:ext>
                  </a:extLst>
                </p:cNvPr>
                <p:cNvCxnSpPr/>
                <p:nvPr/>
              </p:nvCxnSpPr>
              <p:spPr>
                <a:xfrm>
                  <a:off x="5567815" y="2936367"/>
                  <a:ext cx="533704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6E860A1D-A133-42A0-82D6-815ABFC894C2}"/>
                    </a:ext>
                  </a:extLst>
                </p:cNvPr>
                <p:cNvCxnSpPr/>
                <p:nvPr/>
              </p:nvCxnSpPr>
              <p:spPr>
                <a:xfrm>
                  <a:off x="5582174" y="4481691"/>
                  <a:ext cx="533704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3E3D5685-1E9E-48B8-8EA2-0519F1A8ABC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18166" y="2950458"/>
                  <a:ext cx="5551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65750592-C5AD-4992-8932-7127F1916C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21175" y="3472556"/>
                  <a:ext cx="957489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7E5F716-A7A1-409F-A3F6-8A90FE1DC8BD}"/>
                  </a:ext>
                </a:extLst>
              </p:cNvPr>
              <p:cNvSpPr txBox="1"/>
              <p:nvPr/>
            </p:nvSpPr>
            <p:spPr>
              <a:xfrm>
                <a:off x="5067740" y="2945398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y</a:t>
                </a:r>
                <a:r>
                  <a:rPr lang="en-US" sz="2000" baseline="-25000" dirty="0"/>
                  <a:t>1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700DAF9-E86F-41EC-B0D5-F4E7C9D0DFB9}"/>
                  </a:ext>
                </a:extLst>
              </p:cNvPr>
              <p:cNvSpPr txBox="1"/>
              <p:nvPr/>
            </p:nvSpPr>
            <p:spPr>
              <a:xfrm>
                <a:off x="5067740" y="3461108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y</a:t>
                </a:r>
                <a:r>
                  <a:rPr lang="en-US" sz="2000" baseline="-25000" dirty="0"/>
                  <a:t>2</a:t>
                </a:r>
              </a:p>
            </p:txBody>
          </p: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0F6FE678-E22D-43AA-A512-EE1B342AD96C}"/>
                  </a:ext>
                </a:extLst>
              </p:cNvPr>
              <p:cNvCxnSpPr/>
              <p:nvPr/>
            </p:nvCxnSpPr>
            <p:spPr>
              <a:xfrm>
                <a:off x="5620714" y="3194061"/>
                <a:ext cx="53370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6B7FCE2C-55F5-4D48-97EA-A92AF296B496}"/>
                  </a:ext>
                </a:extLst>
              </p:cNvPr>
              <p:cNvCxnSpPr/>
              <p:nvPr/>
            </p:nvCxnSpPr>
            <p:spPr>
              <a:xfrm>
                <a:off x="5620714" y="3733800"/>
                <a:ext cx="53370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B097DBAF-9080-41F3-BDB3-8EE2E882BD20}"/>
                  </a:ext>
                </a:extLst>
              </p:cNvPr>
              <p:cNvCxnSpPr/>
              <p:nvPr/>
            </p:nvCxnSpPr>
            <p:spPr>
              <a:xfrm>
                <a:off x="3639420" y="4157416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D516ABEB-ACB8-42D4-83BA-77D081FF8400}"/>
                  </a:ext>
                </a:extLst>
              </p:cNvPr>
              <p:cNvSpPr txBox="1"/>
              <p:nvPr/>
            </p:nvSpPr>
            <p:spPr>
              <a:xfrm>
                <a:off x="3961004" y="3957361"/>
                <a:ext cx="53008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/>
                  <a:t>En</a:t>
                </a:r>
                <a:endParaRPr lang="en-US" sz="2000" baseline="-25000" dirty="0"/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D868AC36-1FD7-437F-92E1-02CBF67A6022}"/>
                </a:ext>
              </a:extLst>
            </p:cNvPr>
            <p:cNvCxnSpPr/>
            <p:nvPr/>
          </p:nvCxnSpPr>
          <p:spPr>
            <a:xfrm flipV="1">
              <a:off x="1447800" y="1973019"/>
              <a:ext cx="3502116" cy="1288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D387D91C-6F2A-491B-AC19-C8DA69854748}"/>
                </a:ext>
              </a:extLst>
            </p:cNvPr>
            <p:cNvSpPr/>
            <p:nvPr/>
          </p:nvSpPr>
          <p:spPr>
            <a:xfrm>
              <a:off x="4671528" y="194018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FE4AFE1B-4611-4A32-9E14-62E66265B387}"/>
                </a:ext>
              </a:extLst>
            </p:cNvPr>
            <p:cNvCxnSpPr/>
            <p:nvPr/>
          </p:nvCxnSpPr>
          <p:spPr>
            <a:xfrm flipV="1">
              <a:off x="1467058" y="2458016"/>
              <a:ext cx="3502116" cy="1288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472FC700-D8B6-4BDE-A887-374366392E8B}"/>
                </a:ext>
              </a:extLst>
            </p:cNvPr>
            <p:cNvSpPr/>
            <p:nvPr/>
          </p:nvSpPr>
          <p:spPr>
            <a:xfrm>
              <a:off x="4331444" y="2418736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5E161BD1-EA3C-4CD5-89F6-740E345362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77164" y="2443831"/>
              <a:ext cx="0" cy="256032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45058D1F-4DB6-4D80-B62D-656719DD3F5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24239" y="1973019"/>
              <a:ext cx="0" cy="253288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9F7318CC-6317-4DFB-B480-16D5C0897D19}"/>
                </a:ext>
              </a:extLst>
            </p:cNvPr>
            <p:cNvSpPr txBox="1"/>
            <p:nvPr/>
          </p:nvSpPr>
          <p:spPr>
            <a:xfrm>
              <a:off x="961775" y="1690871"/>
              <a:ext cx="4595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</a:t>
              </a:r>
              <a:r>
                <a:rPr lang="en-US" sz="2000" baseline="-25000" dirty="0"/>
                <a:t>0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12FB0585-1E57-42F3-BE49-EB12754529E0}"/>
                </a:ext>
              </a:extLst>
            </p:cNvPr>
            <p:cNvSpPr txBox="1"/>
            <p:nvPr/>
          </p:nvSpPr>
          <p:spPr>
            <a:xfrm>
              <a:off x="963982" y="2202982"/>
              <a:ext cx="457357" cy="3657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</a:t>
              </a:r>
              <a:r>
                <a:rPr lang="en-US" sz="2000" baseline="-25000" dirty="0"/>
                <a:t>1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9A099CD5-EC2C-4564-8CC8-E71B87A51436}"/>
                </a:ext>
              </a:extLst>
            </p:cNvPr>
            <p:cNvSpPr txBox="1"/>
            <p:nvPr/>
          </p:nvSpPr>
          <p:spPr>
            <a:xfrm>
              <a:off x="966926" y="2897164"/>
              <a:ext cx="4573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</a:t>
              </a:r>
              <a:r>
                <a:rPr lang="en-US" sz="2000" baseline="-25000" dirty="0"/>
                <a:t>2</a:t>
              </a:r>
            </a:p>
          </p:txBody>
        </p:sp>
        <p:grpSp>
          <p:nvGrpSpPr>
            <p:cNvPr id="12" name="Group 60">
              <a:extLst>
                <a:ext uri="{FF2B5EF4-FFF2-40B4-BE49-F238E27FC236}">
                  <a16:creationId xmlns:a16="http://schemas.microsoft.com/office/drawing/2014/main" id="{27B3DF5C-5499-4A9C-A6F2-A6B2B0949BEF}"/>
                </a:ext>
              </a:extLst>
            </p:cNvPr>
            <p:cNvGrpSpPr/>
            <p:nvPr/>
          </p:nvGrpSpPr>
          <p:grpSpPr>
            <a:xfrm>
              <a:off x="2584416" y="3006346"/>
              <a:ext cx="1273898" cy="642335"/>
              <a:chOff x="6282498" y="4949616"/>
              <a:chExt cx="1021565" cy="413341"/>
            </a:xfrm>
          </p:grpSpPr>
          <p:sp>
            <p:nvSpPr>
              <p:cNvPr id="63" name="Flowchart: Delay 62">
                <a:extLst>
                  <a:ext uri="{FF2B5EF4-FFF2-40B4-BE49-F238E27FC236}">
                    <a16:creationId xmlns:a16="http://schemas.microsoft.com/office/drawing/2014/main" id="{AF4E7705-D51C-414E-BAC5-5A93E651A1E9}"/>
                  </a:ext>
                </a:extLst>
              </p:cNvPr>
              <p:cNvSpPr/>
              <p:nvPr/>
            </p:nvSpPr>
            <p:spPr>
              <a:xfrm>
                <a:off x="6722464" y="4949616"/>
                <a:ext cx="581599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A254BB03-EBB8-4343-A094-D66B6C6F18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82498" y="5039383"/>
                <a:ext cx="43996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AE367AD9-01D3-4F69-97CB-CB7EFB9CB9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86035" y="5265254"/>
                <a:ext cx="336429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80493F8-015C-4520-9E5F-DD80BA691F99}"/>
                </a:ext>
              </a:extLst>
            </p:cNvPr>
            <p:cNvCxnSpPr>
              <a:cxnSpLocks/>
              <a:stCxn id="63" idx="3"/>
            </p:cNvCxnSpPr>
            <p:nvPr/>
          </p:nvCxnSpPr>
          <p:spPr>
            <a:xfrm flipV="1">
              <a:off x="3858311" y="3310922"/>
              <a:ext cx="1128712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66">
              <a:extLst>
                <a:ext uri="{FF2B5EF4-FFF2-40B4-BE49-F238E27FC236}">
                  <a16:creationId xmlns:a16="http://schemas.microsoft.com/office/drawing/2014/main" id="{F399B49C-86EE-4154-8E4F-6466E374DFBA}"/>
                </a:ext>
              </a:extLst>
            </p:cNvPr>
            <p:cNvGrpSpPr/>
            <p:nvPr/>
          </p:nvGrpSpPr>
          <p:grpSpPr>
            <a:xfrm>
              <a:off x="1762512" y="5530129"/>
              <a:ext cx="2184891" cy="642335"/>
              <a:chOff x="5551951" y="4949616"/>
              <a:chExt cx="1752112" cy="413341"/>
            </a:xfrm>
          </p:grpSpPr>
          <p:sp>
            <p:nvSpPr>
              <p:cNvPr id="69" name="Flowchart: Delay 68">
                <a:extLst>
                  <a:ext uri="{FF2B5EF4-FFF2-40B4-BE49-F238E27FC236}">
                    <a16:creationId xmlns:a16="http://schemas.microsoft.com/office/drawing/2014/main" id="{4FFB8724-CFE0-46E2-8067-FCEB98C498E3}"/>
                  </a:ext>
                </a:extLst>
              </p:cNvPr>
              <p:cNvSpPr/>
              <p:nvPr/>
            </p:nvSpPr>
            <p:spPr>
              <a:xfrm>
                <a:off x="6722464" y="4949616"/>
                <a:ext cx="581599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6B33D5E-482F-42C6-B60E-3FF3BD9A6C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34585" y="5052660"/>
                <a:ext cx="387879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674FE662-63F1-41DC-847D-80BA61FC3D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51951" y="5267020"/>
                <a:ext cx="117324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FB7C72EF-3741-4718-B2D8-ED20B02DA906}"/>
                </a:ext>
              </a:extLst>
            </p:cNvPr>
            <p:cNvCxnSpPr>
              <a:cxnSpLocks/>
            </p:cNvCxnSpPr>
            <p:nvPr/>
          </p:nvCxnSpPr>
          <p:spPr>
            <a:xfrm>
              <a:off x="3944720" y="5833842"/>
              <a:ext cx="12801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D762F2DF-4CDD-4E72-A26B-C911C7FD70E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38465" y="3493815"/>
              <a:ext cx="0" cy="219456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DDFA646-86D6-4732-8FA0-1C0A4482B133}"/>
                </a:ext>
              </a:extLst>
            </p:cNvPr>
            <p:cNvCxnSpPr>
              <a:cxnSpLocks/>
            </p:cNvCxnSpPr>
            <p:nvPr/>
          </p:nvCxnSpPr>
          <p:spPr>
            <a:xfrm>
              <a:off x="1410385" y="4503089"/>
              <a:ext cx="132808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DC14A95A-5C7F-498A-8297-20B51A9BF542}"/>
                </a:ext>
              </a:extLst>
            </p:cNvPr>
            <p:cNvSpPr txBox="1"/>
            <p:nvPr/>
          </p:nvSpPr>
          <p:spPr>
            <a:xfrm>
              <a:off x="843624" y="4233971"/>
              <a:ext cx="4573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/>
                <a:t>En</a:t>
              </a:r>
              <a:endParaRPr lang="en-US" sz="2000" baseline="-25000" dirty="0"/>
            </a:p>
          </p:txBody>
        </p:sp>
        <p:grpSp>
          <p:nvGrpSpPr>
            <p:cNvPr id="14" name="Group 76">
              <a:extLst>
                <a:ext uri="{FF2B5EF4-FFF2-40B4-BE49-F238E27FC236}">
                  <a16:creationId xmlns:a16="http://schemas.microsoft.com/office/drawing/2014/main" id="{9C7B8807-92A1-440A-AC9F-602F7301775D}"/>
                </a:ext>
              </a:extLst>
            </p:cNvPr>
            <p:cNvGrpSpPr/>
            <p:nvPr/>
          </p:nvGrpSpPr>
          <p:grpSpPr>
            <a:xfrm>
              <a:off x="2036844" y="2927407"/>
              <a:ext cx="605275" cy="440921"/>
              <a:chOff x="2438073" y="3230060"/>
              <a:chExt cx="605275" cy="440921"/>
            </a:xfrm>
          </p:grpSpPr>
          <p:sp>
            <p:nvSpPr>
              <p:cNvPr id="78" name="Isosceles Triangle 77">
                <a:extLst>
                  <a:ext uri="{FF2B5EF4-FFF2-40B4-BE49-F238E27FC236}">
                    <a16:creationId xmlns:a16="http://schemas.microsoft.com/office/drawing/2014/main" id="{AD6E754B-E6E0-4AED-8C79-6C74AF7C1A2F}"/>
                  </a:ext>
                </a:extLst>
              </p:cNvPr>
              <p:cNvSpPr/>
              <p:nvPr/>
            </p:nvSpPr>
            <p:spPr>
              <a:xfrm rot="5400000">
                <a:off x="2469809" y="3198324"/>
                <a:ext cx="440921" cy="504394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76136874-0163-4308-9D4D-54997A4DA3B9}"/>
                  </a:ext>
                </a:extLst>
              </p:cNvPr>
              <p:cNvSpPr/>
              <p:nvPr/>
            </p:nvSpPr>
            <p:spPr>
              <a:xfrm>
                <a:off x="2942467" y="3406239"/>
                <a:ext cx="100881" cy="96437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01FA40F-0760-43F7-94F6-02705E5339F2}"/>
                </a:ext>
              </a:extLst>
            </p:cNvPr>
            <p:cNvCxnSpPr>
              <a:cxnSpLocks/>
            </p:cNvCxnSpPr>
            <p:nvPr/>
          </p:nvCxnSpPr>
          <p:spPr>
            <a:xfrm>
              <a:off x="1410384" y="3153009"/>
              <a:ext cx="64008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8EC66FC5-97A6-4400-B045-C95E4D805202}"/>
                </a:ext>
              </a:extLst>
            </p:cNvPr>
            <p:cNvSpPr/>
            <p:nvPr/>
          </p:nvSpPr>
          <p:spPr>
            <a:xfrm>
              <a:off x="2691506" y="4455081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A0A9CD9A-85BF-4D9B-A1F8-4BCF90E667BC}"/>
                </a:ext>
              </a:extLst>
            </p:cNvPr>
            <p:cNvSpPr/>
            <p:nvPr/>
          </p:nvSpPr>
          <p:spPr>
            <a:xfrm>
              <a:off x="1702388" y="311052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9ABC3873-D046-452A-B6E1-5B8A2333621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60356" y="3109773"/>
              <a:ext cx="0" cy="292608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E2DBEE9E-F1D7-417F-8149-39395912A642}"/>
              </a:ext>
            </a:extLst>
          </p:cNvPr>
          <p:cNvSpPr txBox="1"/>
          <p:nvPr/>
        </p:nvSpPr>
        <p:spPr>
          <a:xfrm>
            <a:off x="7483323" y="1444719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E444FE66-882F-4E29-9B0D-A1E09C644B8F}"/>
              </a:ext>
            </a:extLst>
          </p:cNvPr>
          <p:cNvSpPr txBox="1"/>
          <p:nvPr/>
        </p:nvSpPr>
        <p:spPr>
          <a:xfrm>
            <a:off x="7483323" y="2396876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2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8B09B80-B02B-43B1-B8A9-011FDE8E9657}"/>
              </a:ext>
            </a:extLst>
          </p:cNvPr>
          <p:cNvSpPr txBox="1"/>
          <p:nvPr/>
        </p:nvSpPr>
        <p:spPr>
          <a:xfrm>
            <a:off x="7478597" y="1886024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1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2C89A95-3998-4A91-BDF1-A8697BE56602}"/>
              </a:ext>
            </a:extLst>
          </p:cNvPr>
          <p:cNvSpPr txBox="1"/>
          <p:nvPr/>
        </p:nvSpPr>
        <p:spPr>
          <a:xfrm>
            <a:off x="7475808" y="2837184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3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FE56E30E-C185-4113-BB0E-98FB8F7A86B4}"/>
              </a:ext>
            </a:extLst>
          </p:cNvPr>
          <p:cNvSpPr txBox="1"/>
          <p:nvPr/>
        </p:nvSpPr>
        <p:spPr>
          <a:xfrm>
            <a:off x="7483323" y="3964454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4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CB4F2979-3738-4F18-A8BE-A395BE5FC9FA}"/>
              </a:ext>
            </a:extLst>
          </p:cNvPr>
          <p:cNvSpPr txBox="1"/>
          <p:nvPr/>
        </p:nvSpPr>
        <p:spPr>
          <a:xfrm>
            <a:off x="7475808" y="4442068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5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19B1EEE-3266-4C45-B0DC-2A65EDE19B50}"/>
              </a:ext>
            </a:extLst>
          </p:cNvPr>
          <p:cNvSpPr txBox="1"/>
          <p:nvPr/>
        </p:nvSpPr>
        <p:spPr>
          <a:xfrm>
            <a:off x="7488113" y="4932743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6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9AD89AA-67ED-4559-8263-A0B5C860B086}"/>
              </a:ext>
            </a:extLst>
          </p:cNvPr>
          <p:cNvSpPr txBox="1"/>
          <p:nvPr/>
        </p:nvSpPr>
        <p:spPr>
          <a:xfrm>
            <a:off x="7475808" y="5410357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2303568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52BE0-4C1B-4508-AC82-4D0A9EDF1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3-to-8 Decoder Using 2-to-4 Decoders</a:t>
            </a:r>
          </a:p>
        </p:txBody>
      </p:sp>
      <p:grpSp>
        <p:nvGrpSpPr>
          <p:cNvPr id="4" name="Group 83">
            <a:extLst>
              <a:ext uri="{FF2B5EF4-FFF2-40B4-BE49-F238E27FC236}">
                <a16:creationId xmlns:a16="http://schemas.microsoft.com/office/drawing/2014/main" id="{0C84F855-B519-463E-A0C2-7E9C4371263C}"/>
              </a:ext>
            </a:extLst>
          </p:cNvPr>
          <p:cNvGrpSpPr/>
          <p:nvPr/>
        </p:nvGrpSpPr>
        <p:grpSpPr>
          <a:xfrm>
            <a:off x="1143000" y="1392238"/>
            <a:ext cx="6282469" cy="4683592"/>
            <a:chOff x="843624" y="1600200"/>
            <a:chExt cx="6282469" cy="4683592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62943285-CE37-471B-ADA5-483DB78FDD58}"/>
                </a:ext>
              </a:extLst>
            </p:cNvPr>
            <p:cNvGrpSpPr/>
            <p:nvPr/>
          </p:nvGrpSpPr>
          <p:grpSpPr>
            <a:xfrm>
              <a:off x="4648200" y="1600200"/>
              <a:ext cx="2477893" cy="2159345"/>
              <a:chOff x="3278675" y="2286000"/>
              <a:chExt cx="2871945" cy="2362160"/>
            </a:xfrm>
          </p:grpSpPr>
          <p:grpSp>
            <p:nvGrpSpPr>
              <p:cNvPr id="9" name="Group 33">
                <a:extLst>
                  <a:ext uri="{FF2B5EF4-FFF2-40B4-BE49-F238E27FC236}">
                    <a16:creationId xmlns:a16="http://schemas.microsoft.com/office/drawing/2014/main" id="{CD9CEB0D-6614-4B20-BF9D-5F81CABD6749}"/>
                  </a:ext>
                </a:extLst>
              </p:cNvPr>
              <p:cNvGrpSpPr/>
              <p:nvPr/>
            </p:nvGrpSpPr>
            <p:grpSpPr>
              <a:xfrm>
                <a:off x="3278675" y="2286000"/>
                <a:ext cx="2871945" cy="2362160"/>
                <a:chOff x="3240135" y="2536257"/>
                <a:chExt cx="2871945" cy="2362160"/>
              </a:xfrm>
            </p:grpSpPr>
            <p:sp>
              <p:nvSpPr>
                <p:cNvPr id="3" name="Rectangle 2">
                  <a:extLst>
                    <a:ext uri="{FF2B5EF4-FFF2-40B4-BE49-F238E27FC236}">
                      <a16:creationId xmlns:a16="http://schemas.microsoft.com/office/drawing/2014/main" id="{54E23D91-0A2E-4B19-ACC0-76EEBA408BF5}"/>
                    </a:ext>
                  </a:extLst>
                </p:cNvPr>
                <p:cNvSpPr/>
                <p:nvPr/>
              </p:nvSpPr>
              <p:spPr>
                <a:xfrm>
                  <a:off x="3873300" y="2536257"/>
                  <a:ext cx="1699726" cy="236216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0025DF7-8E99-4A71-883E-13EF5DE07C0D}"/>
                    </a:ext>
                  </a:extLst>
                </p:cNvPr>
                <p:cNvSpPr txBox="1"/>
                <p:nvPr/>
              </p:nvSpPr>
              <p:spPr>
                <a:xfrm>
                  <a:off x="3922465" y="2750786"/>
                  <a:ext cx="532647" cy="4376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w</a:t>
                  </a:r>
                  <a:r>
                    <a:rPr lang="en-US" sz="2000" baseline="-25000" dirty="0"/>
                    <a:t>0</a:t>
                  </a:r>
                </a:p>
              </p:txBody>
            </p:sp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B2D347A9-43E6-466B-A748-137535F47C89}"/>
                    </a:ext>
                  </a:extLst>
                </p:cNvPr>
                <p:cNvSpPr txBox="1"/>
                <p:nvPr/>
              </p:nvSpPr>
              <p:spPr>
                <a:xfrm>
                  <a:off x="3925023" y="3279147"/>
                  <a:ext cx="530089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w</a:t>
                  </a:r>
                  <a:r>
                    <a:rPr lang="en-US" sz="2000" baseline="-25000" dirty="0"/>
                    <a:t>1</a:t>
                  </a:r>
                </a:p>
              </p:txBody>
            </p:sp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1F89FBFD-8456-4426-B07E-B76580638435}"/>
                    </a:ext>
                  </a:extLst>
                </p:cNvPr>
                <p:cNvSpPr txBox="1"/>
                <p:nvPr/>
              </p:nvSpPr>
              <p:spPr>
                <a:xfrm>
                  <a:off x="5029200" y="2711091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y</a:t>
                  </a:r>
                  <a:r>
                    <a:rPr lang="en-US" sz="2000" baseline="-25000" dirty="0"/>
                    <a:t>0</a:t>
                  </a:r>
                </a:p>
              </p:txBody>
            </p:sp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5BF7569A-EB03-4B5A-8C6B-0C175D775EBE}"/>
                    </a:ext>
                  </a:extLst>
                </p:cNvPr>
                <p:cNvSpPr txBox="1"/>
                <p:nvPr/>
              </p:nvSpPr>
              <p:spPr>
                <a:xfrm>
                  <a:off x="5031806" y="4227075"/>
                  <a:ext cx="45198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y</a:t>
                  </a:r>
                  <a:r>
                    <a:rPr lang="en-US" sz="2000" baseline="-25000" dirty="0"/>
                    <a:t>3</a:t>
                  </a:r>
                </a:p>
              </p:txBody>
            </p: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B6D70319-A7DD-4821-B920-11424D6AFD04}"/>
                    </a:ext>
                  </a:extLst>
                </p:cNvPr>
                <p:cNvCxnSpPr/>
                <p:nvPr/>
              </p:nvCxnSpPr>
              <p:spPr>
                <a:xfrm>
                  <a:off x="5567814" y="2936367"/>
                  <a:ext cx="52990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9A0F0FF7-16AB-475E-BAFB-77E7233650F4}"/>
                    </a:ext>
                  </a:extLst>
                </p:cNvPr>
                <p:cNvCxnSpPr/>
                <p:nvPr/>
              </p:nvCxnSpPr>
              <p:spPr>
                <a:xfrm>
                  <a:off x="5582173" y="4481691"/>
                  <a:ext cx="52990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B20F2E7A-B07F-4EC9-8205-9AD365421B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505087" y="2944093"/>
                  <a:ext cx="368213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08630C4E-E22B-468C-991B-A7BF22A6FB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240135" y="3472556"/>
                  <a:ext cx="638529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4372DB7-D44C-4A68-94FF-E4B94A44C2DC}"/>
                  </a:ext>
                </a:extLst>
              </p:cNvPr>
              <p:cNvSpPr txBox="1"/>
              <p:nvPr/>
            </p:nvSpPr>
            <p:spPr>
              <a:xfrm>
                <a:off x="5067740" y="2945398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y</a:t>
                </a:r>
                <a:r>
                  <a:rPr lang="en-US" sz="2000" baseline="-25000" dirty="0"/>
                  <a:t>1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AF6D84A0-01EC-4888-9807-A3841D7D62DF}"/>
                  </a:ext>
                </a:extLst>
              </p:cNvPr>
              <p:cNvSpPr txBox="1"/>
              <p:nvPr/>
            </p:nvSpPr>
            <p:spPr>
              <a:xfrm>
                <a:off x="5067740" y="3461108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y</a:t>
                </a:r>
                <a:r>
                  <a:rPr lang="en-US" sz="2000" baseline="-25000" dirty="0"/>
                  <a:t>2</a:t>
                </a:r>
              </a:p>
            </p:txBody>
          </p: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452FC020-148E-464B-BCB1-31CDB2DFE0DA}"/>
                  </a:ext>
                </a:extLst>
              </p:cNvPr>
              <p:cNvCxnSpPr/>
              <p:nvPr/>
            </p:nvCxnSpPr>
            <p:spPr>
              <a:xfrm>
                <a:off x="5620713" y="3194061"/>
                <a:ext cx="529907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AD3493C4-AD19-4BA6-B1AA-AA6F04727877}"/>
                  </a:ext>
                </a:extLst>
              </p:cNvPr>
              <p:cNvCxnSpPr/>
              <p:nvPr/>
            </p:nvCxnSpPr>
            <p:spPr>
              <a:xfrm>
                <a:off x="5620713" y="3733800"/>
                <a:ext cx="529907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3E44FEE7-09B7-4CB4-961A-F67ABBBD38E7}"/>
                  </a:ext>
                </a:extLst>
              </p:cNvPr>
              <p:cNvCxnSpPr/>
              <p:nvPr/>
            </p:nvCxnSpPr>
            <p:spPr>
              <a:xfrm>
                <a:off x="3639420" y="4157416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B8BEF2D6-64B2-45D8-8634-DB26022E2B75}"/>
                  </a:ext>
                </a:extLst>
              </p:cNvPr>
              <p:cNvSpPr txBox="1"/>
              <p:nvPr/>
            </p:nvSpPr>
            <p:spPr>
              <a:xfrm>
                <a:off x="3961004" y="3957361"/>
                <a:ext cx="53008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/>
                  <a:t>En</a:t>
                </a:r>
                <a:endParaRPr lang="en-US" sz="2000" baseline="-25000" dirty="0"/>
              </a:p>
            </p:txBody>
          </p:sp>
        </p:grpSp>
        <p:grpSp>
          <p:nvGrpSpPr>
            <p:cNvPr id="10" name="Group 22">
              <a:extLst>
                <a:ext uri="{FF2B5EF4-FFF2-40B4-BE49-F238E27FC236}">
                  <a16:creationId xmlns:a16="http://schemas.microsoft.com/office/drawing/2014/main" id="{594F3D2D-F6A7-411E-99CD-2ED0D19B1513}"/>
                </a:ext>
              </a:extLst>
            </p:cNvPr>
            <p:cNvGrpSpPr/>
            <p:nvPr/>
          </p:nvGrpSpPr>
          <p:grpSpPr>
            <a:xfrm>
              <a:off x="4377164" y="4124452"/>
              <a:ext cx="2736758" cy="2159340"/>
              <a:chOff x="2959715" y="2286000"/>
              <a:chExt cx="3194703" cy="2362160"/>
            </a:xfrm>
          </p:grpSpPr>
          <p:grpSp>
            <p:nvGrpSpPr>
              <p:cNvPr id="11" name="Group 23">
                <a:extLst>
                  <a:ext uri="{FF2B5EF4-FFF2-40B4-BE49-F238E27FC236}">
                    <a16:creationId xmlns:a16="http://schemas.microsoft.com/office/drawing/2014/main" id="{F63374DC-BB82-4614-9B7A-7A6F926BC0F7}"/>
                  </a:ext>
                </a:extLst>
              </p:cNvPr>
              <p:cNvGrpSpPr/>
              <p:nvPr/>
            </p:nvGrpSpPr>
            <p:grpSpPr>
              <a:xfrm>
                <a:off x="2959715" y="2286000"/>
                <a:ext cx="3194703" cy="2362160"/>
                <a:chOff x="2921175" y="2536257"/>
                <a:chExt cx="3194703" cy="2362160"/>
              </a:xfrm>
            </p:grpSpPr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C3805C6D-D7D8-4F80-B970-3F744F528F2A}"/>
                    </a:ext>
                  </a:extLst>
                </p:cNvPr>
                <p:cNvSpPr/>
                <p:nvPr/>
              </p:nvSpPr>
              <p:spPr>
                <a:xfrm>
                  <a:off x="3873300" y="2536257"/>
                  <a:ext cx="1699726" cy="236216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91C0589A-FE9E-4EFA-9E0E-0930DA9D29F4}"/>
                    </a:ext>
                  </a:extLst>
                </p:cNvPr>
                <p:cNvSpPr txBox="1"/>
                <p:nvPr/>
              </p:nvSpPr>
              <p:spPr>
                <a:xfrm>
                  <a:off x="3922464" y="2750786"/>
                  <a:ext cx="530088" cy="43769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w</a:t>
                  </a:r>
                  <a:r>
                    <a:rPr lang="en-US" sz="2000" baseline="-25000" dirty="0"/>
                    <a:t>0</a:t>
                  </a:r>
                </a:p>
              </p:txBody>
            </p:sp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E647E11C-12BE-4847-A4A6-813B486B74C9}"/>
                    </a:ext>
                  </a:extLst>
                </p:cNvPr>
                <p:cNvSpPr txBox="1"/>
                <p:nvPr/>
              </p:nvSpPr>
              <p:spPr>
                <a:xfrm>
                  <a:off x="3925023" y="3279147"/>
                  <a:ext cx="530089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w</a:t>
                  </a:r>
                  <a:r>
                    <a:rPr lang="en-US" sz="2000" baseline="-25000" dirty="0"/>
                    <a:t>1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882EB02B-B1C9-4182-B3DD-9FF3B65BCC4F}"/>
                    </a:ext>
                  </a:extLst>
                </p:cNvPr>
                <p:cNvSpPr txBox="1"/>
                <p:nvPr/>
              </p:nvSpPr>
              <p:spPr>
                <a:xfrm>
                  <a:off x="5029200" y="2711091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y</a:t>
                  </a:r>
                  <a:r>
                    <a:rPr lang="en-US" sz="2000" baseline="-25000" dirty="0"/>
                    <a:t>0</a:t>
                  </a:r>
                </a:p>
              </p:txBody>
            </p:sp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31B86CB1-30A9-426D-A2A5-89894ACC67DF}"/>
                    </a:ext>
                  </a:extLst>
                </p:cNvPr>
                <p:cNvSpPr txBox="1"/>
                <p:nvPr/>
              </p:nvSpPr>
              <p:spPr>
                <a:xfrm>
                  <a:off x="5031806" y="4227075"/>
                  <a:ext cx="45198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y</a:t>
                  </a:r>
                  <a:r>
                    <a:rPr lang="en-US" sz="2000" baseline="-25000" dirty="0"/>
                    <a:t>3</a:t>
                  </a:r>
                </a:p>
              </p:txBody>
            </p: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D4799C6D-9309-4BE0-A4EC-05205445BDA3}"/>
                    </a:ext>
                  </a:extLst>
                </p:cNvPr>
                <p:cNvCxnSpPr/>
                <p:nvPr/>
              </p:nvCxnSpPr>
              <p:spPr>
                <a:xfrm>
                  <a:off x="5567815" y="2936367"/>
                  <a:ext cx="533704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6E860A1D-A133-42A0-82D6-815ABFC894C2}"/>
                    </a:ext>
                  </a:extLst>
                </p:cNvPr>
                <p:cNvCxnSpPr/>
                <p:nvPr/>
              </p:nvCxnSpPr>
              <p:spPr>
                <a:xfrm>
                  <a:off x="5582174" y="4481691"/>
                  <a:ext cx="533704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3E3D5685-1E9E-48B8-8EA2-0519F1A8ABC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18166" y="2950458"/>
                  <a:ext cx="5551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65750592-C5AD-4992-8932-7127F1916C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21175" y="3472556"/>
                  <a:ext cx="957489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7E5F716-A7A1-409F-A3F6-8A90FE1DC8BD}"/>
                  </a:ext>
                </a:extLst>
              </p:cNvPr>
              <p:cNvSpPr txBox="1"/>
              <p:nvPr/>
            </p:nvSpPr>
            <p:spPr>
              <a:xfrm>
                <a:off x="5067740" y="2945398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y</a:t>
                </a:r>
                <a:r>
                  <a:rPr lang="en-US" sz="2000" baseline="-25000" dirty="0"/>
                  <a:t>1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700DAF9-E86F-41EC-B0D5-F4E7C9D0DFB9}"/>
                  </a:ext>
                </a:extLst>
              </p:cNvPr>
              <p:cNvSpPr txBox="1"/>
              <p:nvPr/>
            </p:nvSpPr>
            <p:spPr>
              <a:xfrm>
                <a:off x="5067740" y="3461108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y</a:t>
                </a:r>
                <a:r>
                  <a:rPr lang="en-US" sz="2000" baseline="-25000" dirty="0"/>
                  <a:t>2</a:t>
                </a:r>
              </a:p>
            </p:txBody>
          </p: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0F6FE678-E22D-43AA-A512-EE1B342AD96C}"/>
                  </a:ext>
                </a:extLst>
              </p:cNvPr>
              <p:cNvCxnSpPr/>
              <p:nvPr/>
            </p:nvCxnSpPr>
            <p:spPr>
              <a:xfrm>
                <a:off x="5620714" y="3194061"/>
                <a:ext cx="53370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6B7FCE2C-55F5-4D48-97EA-A92AF296B496}"/>
                  </a:ext>
                </a:extLst>
              </p:cNvPr>
              <p:cNvCxnSpPr/>
              <p:nvPr/>
            </p:nvCxnSpPr>
            <p:spPr>
              <a:xfrm>
                <a:off x="5620714" y="3733800"/>
                <a:ext cx="53370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B097DBAF-9080-41F3-BDB3-8EE2E882BD20}"/>
                  </a:ext>
                </a:extLst>
              </p:cNvPr>
              <p:cNvCxnSpPr/>
              <p:nvPr/>
            </p:nvCxnSpPr>
            <p:spPr>
              <a:xfrm>
                <a:off x="3639420" y="4157416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D516ABEB-ACB8-42D4-83BA-77D081FF8400}"/>
                  </a:ext>
                </a:extLst>
              </p:cNvPr>
              <p:cNvSpPr txBox="1"/>
              <p:nvPr/>
            </p:nvSpPr>
            <p:spPr>
              <a:xfrm>
                <a:off x="3961004" y="3957361"/>
                <a:ext cx="53008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/>
                  <a:t>En</a:t>
                </a:r>
                <a:endParaRPr lang="en-US" sz="2000" baseline="-25000" dirty="0"/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D868AC36-1FD7-437F-92E1-02CBF67A6022}"/>
                </a:ext>
              </a:extLst>
            </p:cNvPr>
            <p:cNvCxnSpPr/>
            <p:nvPr/>
          </p:nvCxnSpPr>
          <p:spPr>
            <a:xfrm flipV="1">
              <a:off x="1447800" y="1973019"/>
              <a:ext cx="3502116" cy="1288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D387D91C-6F2A-491B-AC19-C8DA69854748}"/>
                </a:ext>
              </a:extLst>
            </p:cNvPr>
            <p:cNvSpPr/>
            <p:nvPr/>
          </p:nvSpPr>
          <p:spPr>
            <a:xfrm>
              <a:off x="4671528" y="194018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FE4AFE1B-4611-4A32-9E14-62E66265B387}"/>
                </a:ext>
              </a:extLst>
            </p:cNvPr>
            <p:cNvCxnSpPr/>
            <p:nvPr/>
          </p:nvCxnSpPr>
          <p:spPr>
            <a:xfrm flipV="1">
              <a:off x="1467058" y="2458016"/>
              <a:ext cx="3502116" cy="1288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472FC700-D8B6-4BDE-A887-374366392E8B}"/>
                </a:ext>
              </a:extLst>
            </p:cNvPr>
            <p:cNvSpPr/>
            <p:nvPr/>
          </p:nvSpPr>
          <p:spPr>
            <a:xfrm>
              <a:off x="4331444" y="2418736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5E161BD1-EA3C-4CD5-89F6-740E345362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77164" y="2443831"/>
              <a:ext cx="0" cy="256032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45058D1F-4DB6-4D80-B62D-656719DD3F5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24239" y="1973019"/>
              <a:ext cx="0" cy="253288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9F7318CC-6317-4DFB-B480-16D5C0897D19}"/>
                </a:ext>
              </a:extLst>
            </p:cNvPr>
            <p:cNvSpPr txBox="1"/>
            <p:nvPr/>
          </p:nvSpPr>
          <p:spPr>
            <a:xfrm>
              <a:off x="961775" y="1690871"/>
              <a:ext cx="4595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</a:t>
              </a:r>
              <a:r>
                <a:rPr lang="en-US" sz="2000" baseline="-25000" dirty="0"/>
                <a:t>0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12FB0585-1E57-42F3-BE49-EB12754529E0}"/>
                </a:ext>
              </a:extLst>
            </p:cNvPr>
            <p:cNvSpPr txBox="1"/>
            <p:nvPr/>
          </p:nvSpPr>
          <p:spPr>
            <a:xfrm>
              <a:off x="963982" y="2202982"/>
              <a:ext cx="457357" cy="3657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</a:t>
              </a:r>
              <a:r>
                <a:rPr lang="en-US" sz="2000" baseline="-25000" dirty="0"/>
                <a:t>1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9A099CD5-EC2C-4564-8CC8-E71B87A51436}"/>
                </a:ext>
              </a:extLst>
            </p:cNvPr>
            <p:cNvSpPr txBox="1"/>
            <p:nvPr/>
          </p:nvSpPr>
          <p:spPr>
            <a:xfrm>
              <a:off x="966926" y="2897164"/>
              <a:ext cx="4573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</a:t>
              </a:r>
              <a:r>
                <a:rPr lang="en-US" sz="2000" baseline="-25000" dirty="0"/>
                <a:t>2</a:t>
              </a:r>
            </a:p>
          </p:txBody>
        </p:sp>
        <p:grpSp>
          <p:nvGrpSpPr>
            <p:cNvPr id="12" name="Group 60">
              <a:extLst>
                <a:ext uri="{FF2B5EF4-FFF2-40B4-BE49-F238E27FC236}">
                  <a16:creationId xmlns:a16="http://schemas.microsoft.com/office/drawing/2014/main" id="{27B3DF5C-5499-4A9C-A6F2-A6B2B0949BEF}"/>
                </a:ext>
              </a:extLst>
            </p:cNvPr>
            <p:cNvGrpSpPr/>
            <p:nvPr/>
          </p:nvGrpSpPr>
          <p:grpSpPr>
            <a:xfrm>
              <a:off x="2584416" y="3006346"/>
              <a:ext cx="1273898" cy="642335"/>
              <a:chOff x="6282498" y="4949616"/>
              <a:chExt cx="1021565" cy="413341"/>
            </a:xfrm>
          </p:grpSpPr>
          <p:sp>
            <p:nvSpPr>
              <p:cNvPr id="63" name="Flowchart: Delay 62">
                <a:extLst>
                  <a:ext uri="{FF2B5EF4-FFF2-40B4-BE49-F238E27FC236}">
                    <a16:creationId xmlns:a16="http://schemas.microsoft.com/office/drawing/2014/main" id="{AF4E7705-D51C-414E-BAC5-5A93E651A1E9}"/>
                  </a:ext>
                </a:extLst>
              </p:cNvPr>
              <p:cNvSpPr/>
              <p:nvPr/>
            </p:nvSpPr>
            <p:spPr>
              <a:xfrm>
                <a:off x="6722464" y="4949616"/>
                <a:ext cx="581599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A254BB03-EBB8-4343-A094-D66B6C6F18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82498" y="5039383"/>
                <a:ext cx="43996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AE367AD9-01D3-4F69-97CB-CB7EFB9CB9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86035" y="5265254"/>
                <a:ext cx="336429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80493F8-015C-4520-9E5F-DD80BA691F99}"/>
                </a:ext>
              </a:extLst>
            </p:cNvPr>
            <p:cNvCxnSpPr>
              <a:cxnSpLocks/>
              <a:stCxn id="63" idx="3"/>
            </p:cNvCxnSpPr>
            <p:nvPr/>
          </p:nvCxnSpPr>
          <p:spPr>
            <a:xfrm flipV="1">
              <a:off x="3858311" y="3310922"/>
              <a:ext cx="1128712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66">
              <a:extLst>
                <a:ext uri="{FF2B5EF4-FFF2-40B4-BE49-F238E27FC236}">
                  <a16:creationId xmlns:a16="http://schemas.microsoft.com/office/drawing/2014/main" id="{F399B49C-86EE-4154-8E4F-6466E374DFBA}"/>
                </a:ext>
              </a:extLst>
            </p:cNvPr>
            <p:cNvGrpSpPr/>
            <p:nvPr/>
          </p:nvGrpSpPr>
          <p:grpSpPr>
            <a:xfrm>
              <a:off x="1762512" y="5530129"/>
              <a:ext cx="2184891" cy="642335"/>
              <a:chOff x="5551951" y="4949616"/>
              <a:chExt cx="1752112" cy="413341"/>
            </a:xfrm>
          </p:grpSpPr>
          <p:sp>
            <p:nvSpPr>
              <p:cNvPr id="69" name="Flowchart: Delay 68">
                <a:extLst>
                  <a:ext uri="{FF2B5EF4-FFF2-40B4-BE49-F238E27FC236}">
                    <a16:creationId xmlns:a16="http://schemas.microsoft.com/office/drawing/2014/main" id="{4FFB8724-CFE0-46E2-8067-FCEB98C498E3}"/>
                  </a:ext>
                </a:extLst>
              </p:cNvPr>
              <p:cNvSpPr/>
              <p:nvPr/>
            </p:nvSpPr>
            <p:spPr>
              <a:xfrm>
                <a:off x="6722464" y="4949616"/>
                <a:ext cx="581599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6B33D5E-482F-42C6-B60E-3FF3BD9A6C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34585" y="5052660"/>
                <a:ext cx="387879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674FE662-63F1-41DC-847D-80BA61FC3D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51951" y="5267020"/>
                <a:ext cx="117324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FB7C72EF-3741-4718-B2D8-ED20B02DA906}"/>
                </a:ext>
              </a:extLst>
            </p:cNvPr>
            <p:cNvCxnSpPr>
              <a:cxnSpLocks/>
            </p:cNvCxnSpPr>
            <p:nvPr/>
          </p:nvCxnSpPr>
          <p:spPr>
            <a:xfrm>
              <a:off x="3944720" y="5833842"/>
              <a:ext cx="12801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D762F2DF-4CDD-4E72-A26B-C911C7FD70E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38465" y="3493815"/>
              <a:ext cx="0" cy="219456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DDFA646-86D6-4732-8FA0-1C0A4482B133}"/>
                </a:ext>
              </a:extLst>
            </p:cNvPr>
            <p:cNvCxnSpPr>
              <a:cxnSpLocks/>
            </p:cNvCxnSpPr>
            <p:nvPr/>
          </p:nvCxnSpPr>
          <p:spPr>
            <a:xfrm>
              <a:off x="1410385" y="4503089"/>
              <a:ext cx="132808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DC14A95A-5C7F-498A-8297-20B51A9BF542}"/>
                </a:ext>
              </a:extLst>
            </p:cNvPr>
            <p:cNvSpPr txBox="1"/>
            <p:nvPr/>
          </p:nvSpPr>
          <p:spPr>
            <a:xfrm>
              <a:off x="843624" y="4233971"/>
              <a:ext cx="4573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/>
                <a:t>En</a:t>
              </a:r>
              <a:endParaRPr lang="en-US" sz="2000" baseline="-25000" dirty="0"/>
            </a:p>
          </p:txBody>
        </p:sp>
        <p:grpSp>
          <p:nvGrpSpPr>
            <p:cNvPr id="14" name="Group 76">
              <a:extLst>
                <a:ext uri="{FF2B5EF4-FFF2-40B4-BE49-F238E27FC236}">
                  <a16:creationId xmlns:a16="http://schemas.microsoft.com/office/drawing/2014/main" id="{9C7B8807-92A1-440A-AC9F-602F7301775D}"/>
                </a:ext>
              </a:extLst>
            </p:cNvPr>
            <p:cNvGrpSpPr/>
            <p:nvPr/>
          </p:nvGrpSpPr>
          <p:grpSpPr>
            <a:xfrm>
              <a:off x="2036844" y="2927407"/>
              <a:ext cx="605275" cy="440921"/>
              <a:chOff x="2438073" y="3230060"/>
              <a:chExt cx="605275" cy="440921"/>
            </a:xfrm>
          </p:grpSpPr>
          <p:sp>
            <p:nvSpPr>
              <p:cNvPr id="78" name="Isosceles Triangle 77">
                <a:extLst>
                  <a:ext uri="{FF2B5EF4-FFF2-40B4-BE49-F238E27FC236}">
                    <a16:creationId xmlns:a16="http://schemas.microsoft.com/office/drawing/2014/main" id="{AD6E754B-E6E0-4AED-8C79-6C74AF7C1A2F}"/>
                  </a:ext>
                </a:extLst>
              </p:cNvPr>
              <p:cNvSpPr/>
              <p:nvPr/>
            </p:nvSpPr>
            <p:spPr>
              <a:xfrm rot="5400000">
                <a:off x="2469809" y="3198324"/>
                <a:ext cx="440921" cy="504394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76136874-0163-4308-9D4D-54997A4DA3B9}"/>
                  </a:ext>
                </a:extLst>
              </p:cNvPr>
              <p:cNvSpPr/>
              <p:nvPr/>
            </p:nvSpPr>
            <p:spPr>
              <a:xfrm>
                <a:off x="2942467" y="3406239"/>
                <a:ext cx="100881" cy="96437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01FA40F-0760-43F7-94F6-02705E5339F2}"/>
                </a:ext>
              </a:extLst>
            </p:cNvPr>
            <p:cNvCxnSpPr>
              <a:cxnSpLocks/>
            </p:cNvCxnSpPr>
            <p:nvPr/>
          </p:nvCxnSpPr>
          <p:spPr>
            <a:xfrm>
              <a:off x="1410384" y="3153009"/>
              <a:ext cx="64008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8EC66FC5-97A6-4400-B045-C95E4D805202}"/>
                </a:ext>
              </a:extLst>
            </p:cNvPr>
            <p:cNvSpPr/>
            <p:nvPr/>
          </p:nvSpPr>
          <p:spPr>
            <a:xfrm>
              <a:off x="2691506" y="4455081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A0A9CD9A-85BF-4D9B-A1F8-4BCF90E667BC}"/>
                </a:ext>
              </a:extLst>
            </p:cNvPr>
            <p:cNvSpPr/>
            <p:nvPr/>
          </p:nvSpPr>
          <p:spPr>
            <a:xfrm>
              <a:off x="1702388" y="311052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9ABC3873-D046-452A-B6E1-5B8A2333621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60356" y="3109773"/>
              <a:ext cx="0" cy="292608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E2DBEE9E-F1D7-417F-8149-39395912A642}"/>
              </a:ext>
            </a:extLst>
          </p:cNvPr>
          <p:cNvSpPr txBox="1"/>
          <p:nvPr/>
        </p:nvSpPr>
        <p:spPr>
          <a:xfrm>
            <a:off x="7483323" y="1444719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E444FE66-882F-4E29-9B0D-A1E09C644B8F}"/>
              </a:ext>
            </a:extLst>
          </p:cNvPr>
          <p:cNvSpPr txBox="1"/>
          <p:nvPr/>
        </p:nvSpPr>
        <p:spPr>
          <a:xfrm>
            <a:off x="7483323" y="2396876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2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8B09B80-B02B-43B1-B8A9-011FDE8E9657}"/>
              </a:ext>
            </a:extLst>
          </p:cNvPr>
          <p:cNvSpPr txBox="1"/>
          <p:nvPr/>
        </p:nvSpPr>
        <p:spPr>
          <a:xfrm>
            <a:off x="7478597" y="1886024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1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2C89A95-3998-4A91-BDF1-A8697BE56602}"/>
              </a:ext>
            </a:extLst>
          </p:cNvPr>
          <p:cNvSpPr txBox="1"/>
          <p:nvPr/>
        </p:nvSpPr>
        <p:spPr>
          <a:xfrm>
            <a:off x="7475808" y="2837184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3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FE56E30E-C185-4113-BB0E-98FB8F7A86B4}"/>
              </a:ext>
            </a:extLst>
          </p:cNvPr>
          <p:cNvSpPr txBox="1"/>
          <p:nvPr/>
        </p:nvSpPr>
        <p:spPr>
          <a:xfrm>
            <a:off x="7483323" y="3964454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4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CB4F2979-3738-4F18-A8BE-A395BE5FC9FA}"/>
              </a:ext>
            </a:extLst>
          </p:cNvPr>
          <p:cNvSpPr txBox="1"/>
          <p:nvPr/>
        </p:nvSpPr>
        <p:spPr>
          <a:xfrm>
            <a:off x="7475808" y="4442068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5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19B1EEE-3266-4C45-B0DC-2A65EDE19B50}"/>
              </a:ext>
            </a:extLst>
          </p:cNvPr>
          <p:cNvSpPr txBox="1"/>
          <p:nvPr/>
        </p:nvSpPr>
        <p:spPr>
          <a:xfrm>
            <a:off x="7488113" y="4932743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6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9AD89AA-67ED-4559-8263-A0B5C860B086}"/>
              </a:ext>
            </a:extLst>
          </p:cNvPr>
          <p:cNvSpPr txBox="1"/>
          <p:nvPr/>
        </p:nvSpPr>
        <p:spPr>
          <a:xfrm>
            <a:off x="7475808" y="5410357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7</a:t>
            </a:r>
          </a:p>
        </p:txBody>
      </p:sp>
      <p:sp>
        <p:nvSpPr>
          <p:cNvPr id="77" name="Content Placeholder 2">
            <a:extLst>
              <a:ext uri="{FF2B5EF4-FFF2-40B4-BE49-F238E27FC236}">
                <a16:creationId xmlns:a16="http://schemas.microsoft.com/office/drawing/2014/main" id="{F588424E-76F5-4B58-981B-482AD5383058}"/>
              </a:ext>
            </a:extLst>
          </p:cNvPr>
          <p:cNvSpPr txBox="1">
            <a:spLocks/>
          </p:cNvSpPr>
          <p:nvPr/>
        </p:nvSpPr>
        <p:spPr>
          <a:xfrm>
            <a:off x="1541821" y="371153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88491F16-97E3-4753-8FC3-625BD4F2E048}"/>
              </a:ext>
            </a:extLst>
          </p:cNvPr>
          <p:cNvSpPr txBox="1">
            <a:spLocks/>
          </p:cNvSpPr>
          <p:nvPr/>
        </p:nvSpPr>
        <p:spPr>
          <a:xfrm>
            <a:off x="3044833" y="3314214"/>
            <a:ext cx="443781" cy="4537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4" name="Content Placeholder 2">
            <a:extLst>
              <a:ext uri="{FF2B5EF4-FFF2-40B4-BE49-F238E27FC236}">
                <a16:creationId xmlns:a16="http://schemas.microsoft.com/office/drawing/2014/main" id="{C8A44088-7D01-4B12-9431-28E7AFD582C7}"/>
              </a:ext>
            </a:extLst>
          </p:cNvPr>
          <p:cNvSpPr txBox="1">
            <a:spLocks/>
          </p:cNvSpPr>
          <p:nvPr/>
        </p:nvSpPr>
        <p:spPr>
          <a:xfrm>
            <a:off x="3095677" y="5129562"/>
            <a:ext cx="443781" cy="4537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6" name="Content Placeholder 2">
            <a:extLst>
              <a:ext uri="{FF2B5EF4-FFF2-40B4-BE49-F238E27FC236}">
                <a16:creationId xmlns:a16="http://schemas.microsoft.com/office/drawing/2014/main" id="{84BE2F48-BFD8-44A6-8CAD-2833E6F01B5E}"/>
              </a:ext>
            </a:extLst>
          </p:cNvPr>
          <p:cNvSpPr txBox="1">
            <a:spLocks/>
          </p:cNvSpPr>
          <p:nvPr/>
        </p:nvSpPr>
        <p:spPr>
          <a:xfrm>
            <a:off x="4161115" y="2733312"/>
            <a:ext cx="443781" cy="4537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7" name="Content Placeholder 2">
            <a:extLst>
              <a:ext uri="{FF2B5EF4-FFF2-40B4-BE49-F238E27FC236}">
                <a16:creationId xmlns:a16="http://schemas.microsoft.com/office/drawing/2014/main" id="{2FF657D8-163C-42B5-89D4-EC16CBF03B42}"/>
              </a:ext>
            </a:extLst>
          </p:cNvPr>
          <p:cNvSpPr txBox="1">
            <a:spLocks/>
          </p:cNvSpPr>
          <p:nvPr/>
        </p:nvSpPr>
        <p:spPr>
          <a:xfrm>
            <a:off x="4388803" y="5253518"/>
            <a:ext cx="443781" cy="4537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61D0B92-E136-4486-9468-3CC991A1EC20}"/>
              </a:ext>
            </a:extLst>
          </p:cNvPr>
          <p:cNvSpPr txBox="1"/>
          <p:nvPr/>
        </p:nvSpPr>
        <p:spPr>
          <a:xfrm>
            <a:off x="277444" y="4578259"/>
            <a:ext cx="112169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Setting </a:t>
            </a:r>
            <a:r>
              <a:rPr lang="en-US" sz="2000" dirty="0" err="1"/>
              <a:t>En</a:t>
            </a:r>
            <a:r>
              <a:rPr lang="en-US" sz="2000" dirty="0"/>
              <a:t> = 0 disables both chips</a:t>
            </a:r>
            <a:endParaRPr lang="en-US" sz="2000" baseline="-25000" dirty="0"/>
          </a:p>
        </p:txBody>
      </p:sp>
    </p:spTree>
    <p:extLst>
      <p:ext uri="{BB962C8B-B14F-4D97-AF65-F5344CB8AC3E}">
        <p14:creationId xmlns:p14="http://schemas.microsoft.com/office/powerpoint/2010/main" val="1865316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  <p:bldP spid="93" grpId="0"/>
      <p:bldP spid="94" grpId="0"/>
      <p:bldP spid="96" grpId="0"/>
      <p:bldP spid="97" grpId="0"/>
      <p:bldP spid="9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52BE0-4C1B-4508-AC82-4D0A9EDF1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3-to-8 Decoder Using 2-to-4 Decoders</a:t>
            </a:r>
          </a:p>
        </p:txBody>
      </p:sp>
      <p:grpSp>
        <p:nvGrpSpPr>
          <p:cNvPr id="4" name="Group 83">
            <a:extLst>
              <a:ext uri="{FF2B5EF4-FFF2-40B4-BE49-F238E27FC236}">
                <a16:creationId xmlns:a16="http://schemas.microsoft.com/office/drawing/2014/main" id="{0C84F855-B519-463E-A0C2-7E9C4371263C}"/>
              </a:ext>
            </a:extLst>
          </p:cNvPr>
          <p:cNvGrpSpPr/>
          <p:nvPr/>
        </p:nvGrpSpPr>
        <p:grpSpPr>
          <a:xfrm>
            <a:off x="1143000" y="1392238"/>
            <a:ext cx="6282469" cy="4683592"/>
            <a:chOff x="843624" y="1600200"/>
            <a:chExt cx="6282469" cy="4683592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62943285-CE37-471B-ADA5-483DB78FDD58}"/>
                </a:ext>
              </a:extLst>
            </p:cNvPr>
            <p:cNvGrpSpPr/>
            <p:nvPr/>
          </p:nvGrpSpPr>
          <p:grpSpPr>
            <a:xfrm>
              <a:off x="4648200" y="1600200"/>
              <a:ext cx="2477893" cy="2159345"/>
              <a:chOff x="3278675" y="2286000"/>
              <a:chExt cx="2871945" cy="2362160"/>
            </a:xfrm>
          </p:grpSpPr>
          <p:grpSp>
            <p:nvGrpSpPr>
              <p:cNvPr id="9" name="Group 33">
                <a:extLst>
                  <a:ext uri="{FF2B5EF4-FFF2-40B4-BE49-F238E27FC236}">
                    <a16:creationId xmlns:a16="http://schemas.microsoft.com/office/drawing/2014/main" id="{CD9CEB0D-6614-4B20-BF9D-5F81CABD6749}"/>
                  </a:ext>
                </a:extLst>
              </p:cNvPr>
              <p:cNvGrpSpPr/>
              <p:nvPr/>
            </p:nvGrpSpPr>
            <p:grpSpPr>
              <a:xfrm>
                <a:off x="3278675" y="2286000"/>
                <a:ext cx="2871945" cy="2362160"/>
                <a:chOff x="3240135" y="2536257"/>
                <a:chExt cx="2871945" cy="2362160"/>
              </a:xfrm>
            </p:grpSpPr>
            <p:sp>
              <p:nvSpPr>
                <p:cNvPr id="3" name="Rectangle 2">
                  <a:extLst>
                    <a:ext uri="{FF2B5EF4-FFF2-40B4-BE49-F238E27FC236}">
                      <a16:creationId xmlns:a16="http://schemas.microsoft.com/office/drawing/2014/main" id="{54E23D91-0A2E-4B19-ACC0-76EEBA408BF5}"/>
                    </a:ext>
                  </a:extLst>
                </p:cNvPr>
                <p:cNvSpPr/>
                <p:nvPr/>
              </p:nvSpPr>
              <p:spPr>
                <a:xfrm>
                  <a:off x="3873300" y="2536257"/>
                  <a:ext cx="1699726" cy="236216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0025DF7-8E99-4A71-883E-13EF5DE07C0D}"/>
                    </a:ext>
                  </a:extLst>
                </p:cNvPr>
                <p:cNvSpPr txBox="1"/>
                <p:nvPr/>
              </p:nvSpPr>
              <p:spPr>
                <a:xfrm>
                  <a:off x="3922465" y="2750786"/>
                  <a:ext cx="532647" cy="4376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w</a:t>
                  </a:r>
                  <a:r>
                    <a:rPr lang="en-US" sz="2000" baseline="-25000" dirty="0"/>
                    <a:t>0</a:t>
                  </a:r>
                </a:p>
              </p:txBody>
            </p:sp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B2D347A9-43E6-466B-A748-137535F47C89}"/>
                    </a:ext>
                  </a:extLst>
                </p:cNvPr>
                <p:cNvSpPr txBox="1"/>
                <p:nvPr/>
              </p:nvSpPr>
              <p:spPr>
                <a:xfrm>
                  <a:off x="3925023" y="3279147"/>
                  <a:ext cx="530089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w</a:t>
                  </a:r>
                  <a:r>
                    <a:rPr lang="en-US" sz="2000" baseline="-25000" dirty="0"/>
                    <a:t>1</a:t>
                  </a:r>
                </a:p>
              </p:txBody>
            </p:sp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1F89FBFD-8456-4426-B07E-B76580638435}"/>
                    </a:ext>
                  </a:extLst>
                </p:cNvPr>
                <p:cNvSpPr txBox="1"/>
                <p:nvPr/>
              </p:nvSpPr>
              <p:spPr>
                <a:xfrm>
                  <a:off x="5029200" y="2711091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y</a:t>
                  </a:r>
                  <a:r>
                    <a:rPr lang="en-US" sz="2000" baseline="-25000" dirty="0"/>
                    <a:t>0</a:t>
                  </a:r>
                </a:p>
              </p:txBody>
            </p:sp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5BF7569A-EB03-4B5A-8C6B-0C175D775EBE}"/>
                    </a:ext>
                  </a:extLst>
                </p:cNvPr>
                <p:cNvSpPr txBox="1"/>
                <p:nvPr/>
              </p:nvSpPr>
              <p:spPr>
                <a:xfrm>
                  <a:off x="5031806" y="4227075"/>
                  <a:ext cx="45198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y</a:t>
                  </a:r>
                  <a:r>
                    <a:rPr lang="en-US" sz="2000" baseline="-25000" dirty="0"/>
                    <a:t>3</a:t>
                  </a:r>
                </a:p>
              </p:txBody>
            </p: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B6D70319-A7DD-4821-B920-11424D6AFD04}"/>
                    </a:ext>
                  </a:extLst>
                </p:cNvPr>
                <p:cNvCxnSpPr/>
                <p:nvPr/>
              </p:nvCxnSpPr>
              <p:spPr>
                <a:xfrm>
                  <a:off x="5567814" y="2936367"/>
                  <a:ext cx="52990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9A0F0FF7-16AB-475E-BAFB-77E7233650F4}"/>
                    </a:ext>
                  </a:extLst>
                </p:cNvPr>
                <p:cNvCxnSpPr/>
                <p:nvPr/>
              </p:nvCxnSpPr>
              <p:spPr>
                <a:xfrm>
                  <a:off x="5582173" y="4481691"/>
                  <a:ext cx="52990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B20F2E7A-B07F-4EC9-8205-9AD365421B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505087" y="2944093"/>
                  <a:ext cx="368213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08630C4E-E22B-468C-991B-A7BF22A6FB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240135" y="3472556"/>
                  <a:ext cx="638529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4372DB7-D44C-4A68-94FF-E4B94A44C2DC}"/>
                  </a:ext>
                </a:extLst>
              </p:cNvPr>
              <p:cNvSpPr txBox="1"/>
              <p:nvPr/>
            </p:nvSpPr>
            <p:spPr>
              <a:xfrm>
                <a:off x="5067740" y="2945398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y</a:t>
                </a:r>
                <a:r>
                  <a:rPr lang="en-US" sz="2000" baseline="-25000" dirty="0"/>
                  <a:t>1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AF6D84A0-01EC-4888-9807-A3841D7D62DF}"/>
                  </a:ext>
                </a:extLst>
              </p:cNvPr>
              <p:cNvSpPr txBox="1"/>
              <p:nvPr/>
            </p:nvSpPr>
            <p:spPr>
              <a:xfrm>
                <a:off x="5067740" y="3461108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y</a:t>
                </a:r>
                <a:r>
                  <a:rPr lang="en-US" sz="2000" baseline="-25000" dirty="0"/>
                  <a:t>2</a:t>
                </a:r>
              </a:p>
            </p:txBody>
          </p: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452FC020-148E-464B-BCB1-31CDB2DFE0DA}"/>
                  </a:ext>
                </a:extLst>
              </p:cNvPr>
              <p:cNvCxnSpPr/>
              <p:nvPr/>
            </p:nvCxnSpPr>
            <p:spPr>
              <a:xfrm>
                <a:off x="5620713" y="3194061"/>
                <a:ext cx="529907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AD3493C4-AD19-4BA6-B1AA-AA6F04727877}"/>
                  </a:ext>
                </a:extLst>
              </p:cNvPr>
              <p:cNvCxnSpPr/>
              <p:nvPr/>
            </p:nvCxnSpPr>
            <p:spPr>
              <a:xfrm>
                <a:off x="5620713" y="3733800"/>
                <a:ext cx="529907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3E44FEE7-09B7-4CB4-961A-F67ABBBD38E7}"/>
                  </a:ext>
                </a:extLst>
              </p:cNvPr>
              <p:cNvCxnSpPr/>
              <p:nvPr/>
            </p:nvCxnSpPr>
            <p:spPr>
              <a:xfrm>
                <a:off x="3639420" y="4157416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B8BEF2D6-64B2-45D8-8634-DB26022E2B75}"/>
                  </a:ext>
                </a:extLst>
              </p:cNvPr>
              <p:cNvSpPr txBox="1"/>
              <p:nvPr/>
            </p:nvSpPr>
            <p:spPr>
              <a:xfrm>
                <a:off x="3961004" y="3957361"/>
                <a:ext cx="53008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/>
                  <a:t>En</a:t>
                </a:r>
                <a:endParaRPr lang="en-US" sz="2000" baseline="-25000" dirty="0"/>
              </a:p>
            </p:txBody>
          </p:sp>
        </p:grpSp>
        <p:grpSp>
          <p:nvGrpSpPr>
            <p:cNvPr id="10" name="Group 22">
              <a:extLst>
                <a:ext uri="{FF2B5EF4-FFF2-40B4-BE49-F238E27FC236}">
                  <a16:creationId xmlns:a16="http://schemas.microsoft.com/office/drawing/2014/main" id="{594F3D2D-F6A7-411E-99CD-2ED0D19B1513}"/>
                </a:ext>
              </a:extLst>
            </p:cNvPr>
            <p:cNvGrpSpPr/>
            <p:nvPr/>
          </p:nvGrpSpPr>
          <p:grpSpPr>
            <a:xfrm>
              <a:off x="4377164" y="4124452"/>
              <a:ext cx="2736758" cy="2159340"/>
              <a:chOff x="2959715" y="2286000"/>
              <a:chExt cx="3194703" cy="2362160"/>
            </a:xfrm>
          </p:grpSpPr>
          <p:grpSp>
            <p:nvGrpSpPr>
              <p:cNvPr id="11" name="Group 23">
                <a:extLst>
                  <a:ext uri="{FF2B5EF4-FFF2-40B4-BE49-F238E27FC236}">
                    <a16:creationId xmlns:a16="http://schemas.microsoft.com/office/drawing/2014/main" id="{F63374DC-BB82-4614-9B7A-7A6F926BC0F7}"/>
                  </a:ext>
                </a:extLst>
              </p:cNvPr>
              <p:cNvGrpSpPr/>
              <p:nvPr/>
            </p:nvGrpSpPr>
            <p:grpSpPr>
              <a:xfrm>
                <a:off x="2959715" y="2286000"/>
                <a:ext cx="3194703" cy="2362160"/>
                <a:chOff x="2921175" y="2536257"/>
                <a:chExt cx="3194703" cy="2362160"/>
              </a:xfrm>
            </p:grpSpPr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C3805C6D-D7D8-4F80-B970-3F744F528F2A}"/>
                    </a:ext>
                  </a:extLst>
                </p:cNvPr>
                <p:cNvSpPr/>
                <p:nvPr/>
              </p:nvSpPr>
              <p:spPr>
                <a:xfrm>
                  <a:off x="3873300" y="2536257"/>
                  <a:ext cx="1699726" cy="236216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91C0589A-FE9E-4EFA-9E0E-0930DA9D29F4}"/>
                    </a:ext>
                  </a:extLst>
                </p:cNvPr>
                <p:cNvSpPr txBox="1"/>
                <p:nvPr/>
              </p:nvSpPr>
              <p:spPr>
                <a:xfrm>
                  <a:off x="3922464" y="2750786"/>
                  <a:ext cx="530088" cy="43769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w</a:t>
                  </a:r>
                  <a:r>
                    <a:rPr lang="en-US" sz="2000" baseline="-25000" dirty="0"/>
                    <a:t>0</a:t>
                  </a:r>
                </a:p>
              </p:txBody>
            </p:sp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E647E11C-12BE-4847-A4A6-813B486B74C9}"/>
                    </a:ext>
                  </a:extLst>
                </p:cNvPr>
                <p:cNvSpPr txBox="1"/>
                <p:nvPr/>
              </p:nvSpPr>
              <p:spPr>
                <a:xfrm>
                  <a:off x="3925023" y="3279147"/>
                  <a:ext cx="530089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w</a:t>
                  </a:r>
                  <a:r>
                    <a:rPr lang="en-US" sz="2000" baseline="-25000" dirty="0"/>
                    <a:t>1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882EB02B-B1C9-4182-B3DD-9FF3B65BCC4F}"/>
                    </a:ext>
                  </a:extLst>
                </p:cNvPr>
                <p:cNvSpPr txBox="1"/>
                <p:nvPr/>
              </p:nvSpPr>
              <p:spPr>
                <a:xfrm>
                  <a:off x="5029200" y="2711091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y</a:t>
                  </a:r>
                  <a:r>
                    <a:rPr lang="en-US" sz="2000" baseline="-25000" dirty="0"/>
                    <a:t>0</a:t>
                  </a:r>
                </a:p>
              </p:txBody>
            </p:sp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31B86CB1-30A9-426D-A2A5-89894ACC67DF}"/>
                    </a:ext>
                  </a:extLst>
                </p:cNvPr>
                <p:cNvSpPr txBox="1"/>
                <p:nvPr/>
              </p:nvSpPr>
              <p:spPr>
                <a:xfrm>
                  <a:off x="5031806" y="4227075"/>
                  <a:ext cx="45198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y</a:t>
                  </a:r>
                  <a:r>
                    <a:rPr lang="en-US" sz="2000" baseline="-25000" dirty="0"/>
                    <a:t>3</a:t>
                  </a:r>
                </a:p>
              </p:txBody>
            </p: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D4799C6D-9309-4BE0-A4EC-05205445BDA3}"/>
                    </a:ext>
                  </a:extLst>
                </p:cNvPr>
                <p:cNvCxnSpPr/>
                <p:nvPr/>
              </p:nvCxnSpPr>
              <p:spPr>
                <a:xfrm>
                  <a:off x="5567815" y="2936367"/>
                  <a:ext cx="533704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6E860A1D-A133-42A0-82D6-815ABFC894C2}"/>
                    </a:ext>
                  </a:extLst>
                </p:cNvPr>
                <p:cNvCxnSpPr/>
                <p:nvPr/>
              </p:nvCxnSpPr>
              <p:spPr>
                <a:xfrm>
                  <a:off x="5582174" y="4481691"/>
                  <a:ext cx="533704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3E3D5685-1E9E-48B8-8EA2-0519F1A8ABC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18166" y="2950458"/>
                  <a:ext cx="5551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65750592-C5AD-4992-8932-7127F1916C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21175" y="3472556"/>
                  <a:ext cx="957489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7E5F716-A7A1-409F-A3F6-8A90FE1DC8BD}"/>
                  </a:ext>
                </a:extLst>
              </p:cNvPr>
              <p:cNvSpPr txBox="1"/>
              <p:nvPr/>
            </p:nvSpPr>
            <p:spPr>
              <a:xfrm>
                <a:off x="5067740" y="2945398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y</a:t>
                </a:r>
                <a:r>
                  <a:rPr lang="en-US" sz="2000" baseline="-25000" dirty="0"/>
                  <a:t>1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700DAF9-E86F-41EC-B0D5-F4E7C9D0DFB9}"/>
                  </a:ext>
                </a:extLst>
              </p:cNvPr>
              <p:cNvSpPr txBox="1"/>
              <p:nvPr/>
            </p:nvSpPr>
            <p:spPr>
              <a:xfrm>
                <a:off x="5067740" y="3461108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y</a:t>
                </a:r>
                <a:r>
                  <a:rPr lang="en-US" sz="2000" baseline="-25000" dirty="0"/>
                  <a:t>2</a:t>
                </a:r>
              </a:p>
            </p:txBody>
          </p: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0F6FE678-E22D-43AA-A512-EE1B342AD96C}"/>
                  </a:ext>
                </a:extLst>
              </p:cNvPr>
              <p:cNvCxnSpPr/>
              <p:nvPr/>
            </p:nvCxnSpPr>
            <p:spPr>
              <a:xfrm>
                <a:off x="5620714" y="3194061"/>
                <a:ext cx="53370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6B7FCE2C-55F5-4D48-97EA-A92AF296B496}"/>
                  </a:ext>
                </a:extLst>
              </p:cNvPr>
              <p:cNvCxnSpPr/>
              <p:nvPr/>
            </p:nvCxnSpPr>
            <p:spPr>
              <a:xfrm>
                <a:off x="5620714" y="3733800"/>
                <a:ext cx="53370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B097DBAF-9080-41F3-BDB3-8EE2E882BD20}"/>
                  </a:ext>
                </a:extLst>
              </p:cNvPr>
              <p:cNvCxnSpPr/>
              <p:nvPr/>
            </p:nvCxnSpPr>
            <p:spPr>
              <a:xfrm>
                <a:off x="3639420" y="4157416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D516ABEB-ACB8-42D4-83BA-77D081FF8400}"/>
                  </a:ext>
                </a:extLst>
              </p:cNvPr>
              <p:cNvSpPr txBox="1"/>
              <p:nvPr/>
            </p:nvSpPr>
            <p:spPr>
              <a:xfrm>
                <a:off x="3961004" y="3957361"/>
                <a:ext cx="53008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/>
                  <a:t>En</a:t>
                </a:r>
                <a:endParaRPr lang="en-US" sz="2000" baseline="-25000" dirty="0"/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D868AC36-1FD7-437F-92E1-02CBF67A6022}"/>
                </a:ext>
              </a:extLst>
            </p:cNvPr>
            <p:cNvCxnSpPr/>
            <p:nvPr/>
          </p:nvCxnSpPr>
          <p:spPr>
            <a:xfrm flipV="1">
              <a:off x="1447800" y="1973019"/>
              <a:ext cx="3502116" cy="1288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D387D91C-6F2A-491B-AC19-C8DA69854748}"/>
                </a:ext>
              </a:extLst>
            </p:cNvPr>
            <p:cNvSpPr/>
            <p:nvPr/>
          </p:nvSpPr>
          <p:spPr>
            <a:xfrm>
              <a:off x="4671528" y="194018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FE4AFE1B-4611-4A32-9E14-62E66265B387}"/>
                </a:ext>
              </a:extLst>
            </p:cNvPr>
            <p:cNvCxnSpPr/>
            <p:nvPr/>
          </p:nvCxnSpPr>
          <p:spPr>
            <a:xfrm flipV="1">
              <a:off x="1467058" y="2458016"/>
              <a:ext cx="3502116" cy="1288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472FC700-D8B6-4BDE-A887-374366392E8B}"/>
                </a:ext>
              </a:extLst>
            </p:cNvPr>
            <p:cNvSpPr/>
            <p:nvPr/>
          </p:nvSpPr>
          <p:spPr>
            <a:xfrm>
              <a:off x="4331444" y="2418736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5E161BD1-EA3C-4CD5-89F6-740E345362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77164" y="2443831"/>
              <a:ext cx="0" cy="256032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45058D1F-4DB6-4D80-B62D-656719DD3F5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24239" y="1973019"/>
              <a:ext cx="0" cy="253288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9F7318CC-6317-4DFB-B480-16D5C0897D19}"/>
                </a:ext>
              </a:extLst>
            </p:cNvPr>
            <p:cNvSpPr txBox="1"/>
            <p:nvPr/>
          </p:nvSpPr>
          <p:spPr>
            <a:xfrm>
              <a:off x="961775" y="1690871"/>
              <a:ext cx="4595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</a:t>
              </a:r>
              <a:r>
                <a:rPr lang="en-US" sz="2000" baseline="-25000" dirty="0"/>
                <a:t>0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12FB0585-1E57-42F3-BE49-EB12754529E0}"/>
                </a:ext>
              </a:extLst>
            </p:cNvPr>
            <p:cNvSpPr txBox="1"/>
            <p:nvPr/>
          </p:nvSpPr>
          <p:spPr>
            <a:xfrm>
              <a:off x="963982" y="2202982"/>
              <a:ext cx="457357" cy="3657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</a:t>
              </a:r>
              <a:r>
                <a:rPr lang="en-US" sz="2000" baseline="-25000" dirty="0"/>
                <a:t>1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9A099CD5-EC2C-4564-8CC8-E71B87A51436}"/>
                </a:ext>
              </a:extLst>
            </p:cNvPr>
            <p:cNvSpPr txBox="1"/>
            <p:nvPr/>
          </p:nvSpPr>
          <p:spPr>
            <a:xfrm>
              <a:off x="966926" y="2897164"/>
              <a:ext cx="4573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</a:t>
              </a:r>
              <a:r>
                <a:rPr lang="en-US" sz="2000" baseline="-25000" dirty="0"/>
                <a:t>2</a:t>
              </a:r>
            </a:p>
          </p:txBody>
        </p:sp>
        <p:grpSp>
          <p:nvGrpSpPr>
            <p:cNvPr id="12" name="Group 60">
              <a:extLst>
                <a:ext uri="{FF2B5EF4-FFF2-40B4-BE49-F238E27FC236}">
                  <a16:creationId xmlns:a16="http://schemas.microsoft.com/office/drawing/2014/main" id="{27B3DF5C-5499-4A9C-A6F2-A6B2B0949BEF}"/>
                </a:ext>
              </a:extLst>
            </p:cNvPr>
            <p:cNvGrpSpPr/>
            <p:nvPr/>
          </p:nvGrpSpPr>
          <p:grpSpPr>
            <a:xfrm>
              <a:off x="2584416" y="3006346"/>
              <a:ext cx="1273898" cy="642335"/>
              <a:chOff x="6282498" y="4949616"/>
              <a:chExt cx="1021565" cy="413341"/>
            </a:xfrm>
          </p:grpSpPr>
          <p:sp>
            <p:nvSpPr>
              <p:cNvPr id="63" name="Flowchart: Delay 62">
                <a:extLst>
                  <a:ext uri="{FF2B5EF4-FFF2-40B4-BE49-F238E27FC236}">
                    <a16:creationId xmlns:a16="http://schemas.microsoft.com/office/drawing/2014/main" id="{AF4E7705-D51C-414E-BAC5-5A93E651A1E9}"/>
                  </a:ext>
                </a:extLst>
              </p:cNvPr>
              <p:cNvSpPr/>
              <p:nvPr/>
            </p:nvSpPr>
            <p:spPr>
              <a:xfrm>
                <a:off x="6722464" y="4949616"/>
                <a:ext cx="581599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A254BB03-EBB8-4343-A094-D66B6C6F18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82498" y="5039383"/>
                <a:ext cx="43996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AE367AD9-01D3-4F69-97CB-CB7EFB9CB9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86035" y="5265254"/>
                <a:ext cx="336429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80493F8-015C-4520-9E5F-DD80BA691F99}"/>
                </a:ext>
              </a:extLst>
            </p:cNvPr>
            <p:cNvCxnSpPr>
              <a:cxnSpLocks/>
              <a:stCxn id="63" idx="3"/>
            </p:cNvCxnSpPr>
            <p:nvPr/>
          </p:nvCxnSpPr>
          <p:spPr>
            <a:xfrm flipV="1">
              <a:off x="3858311" y="3310922"/>
              <a:ext cx="1128712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66">
              <a:extLst>
                <a:ext uri="{FF2B5EF4-FFF2-40B4-BE49-F238E27FC236}">
                  <a16:creationId xmlns:a16="http://schemas.microsoft.com/office/drawing/2014/main" id="{F399B49C-86EE-4154-8E4F-6466E374DFBA}"/>
                </a:ext>
              </a:extLst>
            </p:cNvPr>
            <p:cNvGrpSpPr/>
            <p:nvPr/>
          </p:nvGrpSpPr>
          <p:grpSpPr>
            <a:xfrm>
              <a:off x="1762512" y="5530129"/>
              <a:ext cx="2184891" cy="642335"/>
              <a:chOff x="5551951" y="4949616"/>
              <a:chExt cx="1752112" cy="413341"/>
            </a:xfrm>
          </p:grpSpPr>
          <p:sp>
            <p:nvSpPr>
              <p:cNvPr id="69" name="Flowchart: Delay 68">
                <a:extLst>
                  <a:ext uri="{FF2B5EF4-FFF2-40B4-BE49-F238E27FC236}">
                    <a16:creationId xmlns:a16="http://schemas.microsoft.com/office/drawing/2014/main" id="{4FFB8724-CFE0-46E2-8067-FCEB98C498E3}"/>
                  </a:ext>
                </a:extLst>
              </p:cNvPr>
              <p:cNvSpPr/>
              <p:nvPr/>
            </p:nvSpPr>
            <p:spPr>
              <a:xfrm>
                <a:off x="6722464" y="4949616"/>
                <a:ext cx="581599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6B33D5E-482F-42C6-B60E-3FF3BD9A6C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34585" y="5052660"/>
                <a:ext cx="387879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674FE662-63F1-41DC-847D-80BA61FC3D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51951" y="5267020"/>
                <a:ext cx="117324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FB7C72EF-3741-4718-B2D8-ED20B02DA906}"/>
                </a:ext>
              </a:extLst>
            </p:cNvPr>
            <p:cNvCxnSpPr>
              <a:cxnSpLocks/>
            </p:cNvCxnSpPr>
            <p:nvPr/>
          </p:nvCxnSpPr>
          <p:spPr>
            <a:xfrm>
              <a:off x="3944720" y="5833842"/>
              <a:ext cx="12801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D762F2DF-4CDD-4E72-A26B-C911C7FD70E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38465" y="3493815"/>
              <a:ext cx="0" cy="219456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DDFA646-86D6-4732-8FA0-1C0A4482B133}"/>
                </a:ext>
              </a:extLst>
            </p:cNvPr>
            <p:cNvCxnSpPr>
              <a:cxnSpLocks/>
            </p:cNvCxnSpPr>
            <p:nvPr/>
          </p:nvCxnSpPr>
          <p:spPr>
            <a:xfrm>
              <a:off x="1410385" y="4503089"/>
              <a:ext cx="132808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DC14A95A-5C7F-498A-8297-20B51A9BF542}"/>
                </a:ext>
              </a:extLst>
            </p:cNvPr>
            <p:cNvSpPr txBox="1"/>
            <p:nvPr/>
          </p:nvSpPr>
          <p:spPr>
            <a:xfrm>
              <a:off x="843624" y="4233971"/>
              <a:ext cx="4573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/>
                <a:t>En</a:t>
              </a:r>
              <a:endParaRPr lang="en-US" sz="2000" baseline="-25000" dirty="0"/>
            </a:p>
          </p:txBody>
        </p:sp>
        <p:grpSp>
          <p:nvGrpSpPr>
            <p:cNvPr id="14" name="Group 76">
              <a:extLst>
                <a:ext uri="{FF2B5EF4-FFF2-40B4-BE49-F238E27FC236}">
                  <a16:creationId xmlns:a16="http://schemas.microsoft.com/office/drawing/2014/main" id="{9C7B8807-92A1-440A-AC9F-602F7301775D}"/>
                </a:ext>
              </a:extLst>
            </p:cNvPr>
            <p:cNvGrpSpPr/>
            <p:nvPr/>
          </p:nvGrpSpPr>
          <p:grpSpPr>
            <a:xfrm>
              <a:off x="2036844" y="2927407"/>
              <a:ext cx="605275" cy="440921"/>
              <a:chOff x="2438073" y="3230060"/>
              <a:chExt cx="605275" cy="440921"/>
            </a:xfrm>
          </p:grpSpPr>
          <p:sp>
            <p:nvSpPr>
              <p:cNvPr id="78" name="Isosceles Triangle 77">
                <a:extLst>
                  <a:ext uri="{FF2B5EF4-FFF2-40B4-BE49-F238E27FC236}">
                    <a16:creationId xmlns:a16="http://schemas.microsoft.com/office/drawing/2014/main" id="{AD6E754B-E6E0-4AED-8C79-6C74AF7C1A2F}"/>
                  </a:ext>
                </a:extLst>
              </p:cNvPr>
              <p:cNvSpPr/>
              <p:nvPr/>
            </p:nvSpPr>
            <p:spPr>
              <a:xfrm rot="5400000">
                <a:off x="2469809" y="3198324"/>
                <a:ext cx="440921" cy="504394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76136874-0163-4308-9D4D-54997A4DA3B9}"/>
                  </a:ext>
                </a:extLst>
              </p:cNvPr>
              <p:cNvSpPr/>
              <p:nvPr/>
            </p:nvSpPr>
            <p:spPr>
              <a:xfrm>
                <a:off x="2942467" y="3406239"/>
                <a:ext cx="100881" cy="96437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01FA40F-0760-43F7-94F6-02705E5339F2}"/>
                </a:ext>
              </a:extLst>
            </p:cNvPr>
            <p:cNvCxnSpPr>
              <a:cxnSpLocks/>
            </p:cNvCxnSpPr>
            <p:nvPr/>
          </p:nvCxnSpPr>
          <p:spPr>
            <a:xfrm>
              <a:off x="1410384" y="3153009"/>
              <a:ext cx="64008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8EC66FC5-97A6-4400-B045-C95E4D805202}"/>
                </a:ext>
              </a:extLst>
            </p:cNvPr>
            <p:cNvSpPr/>
            <p:nvPr/>
          </p:nvSpPr>
          <p:spPr>
            <a:xfrm>
              <a:off x="2691506" y="4455081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A0A9CD9A-85BF-4D9B-A1F8-4BCF90E667BC}"/>
                </a:ext>
              </a:extLst>
            </p:cNvPr>
            <p:cNvSpPr/>
            <p:nvPr/>
          </p:nvSpPr>
          <p:spPr>
            <a:xfrm>
              <a:off x="1702388" y="311052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9ABC3873-D046-452A-B6E1-5B8A2333621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60356" y="3109773"/>
              <a:ext cx="0" cy="292608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E2DBEE9E-F1D7-417F-8149-39395912A642}"/>
              </a:ext>
            </a:extLst>
          </p:cNvPr>
          <p:cNvSpPr txBox="1"/>
          <p:nvPr/>
        </p:nvSpPr>
        <p:spPr>
          <a:xfrm>
            <a:off x="7483323" y="1444719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E444FE66-882F-4E29-9B0D-A1E09C644B8F}"/>
              </a:ext>
            </a:extLst>
          </p:cNvPr>
          <p:cNvSpPr txBox="1"/>
          <p:nvPr/>
        </p:nvSpPr>
        <p:spPr>
          <a:xfrm>
            <a:off x="7483323" y="2396876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2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8B09B80-B02B-43B1-B8A9-011FDE8E9657}"/>
              </a:ext>
            </a:extLst>
          </p:cNvPr>
          <p:cNvSpPr txBox="1"/>
          <p:nvPr/>
        </p:nvSpPr>
        <p:spPr>
          <a:xfrm>
            <a:off x="7478597" y="1886024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1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2C89A95-3998-4A91-BDF1-A8697BE56602}"/>
              </a:ext>
            </a:extLst>
          </p:cNvPr>
          <p:cNvSpPr txBox="1"/>
          <p:nvPr/>
        </p:nvSpPr>
        <p:spPr>
          <a:xfrm>
            <a:off x="7475808" y="2837184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3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FE56E30E-C185-4113-BB0E-98FB8F7A86B4}"/>
              </a:ext>
            </a:extLst>
          </p:cNvPr>
          <p:cNvSpPr txBox="1"/>
          <p:nvPr/>
        </p:nvSpPr>
        <p:spPr>
          <a:xfrm>
            <a:off x="7483323" y="3964454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4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CB4F2979-3738-4F18-A8BE-A395BE5FC9FA}"/>
              </a:ext>
            </a:extLst>
          </p:cNvPr>
          <p:cNvSpPr txBox="1"/>
          <p:nvPr/>
        </p:nvSpPr>
        <p:spPr>
          <a:xfrm>
            <a:off x="7475808" y="4442068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5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19B1EEE-3266-4C45-B0DC-2A65EDE19B50}"/>
              </a:ext>
            </a:extLst>
          </p:cNvPr>
          <p:cNvSpPr txBox="1"/>
          <p:nvPr/>
        </p:nvSpPr>
        <p:spPr>
          <a:xfrm>
            <a:off x="7488113" y="4932743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6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9AD89AA-67ED-4559-8263-A0B5C860B086}"/>
              </a:ext>
            </a:extLst>
          </p:cNvPr>
          <p:cNvSpPr txBox="1"/>
          <p:nvPr/>
        </p:nvSpPr>
        <p:spPr>
          <a:xfrm>
            <a:off x="7475808" y="5410357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7</a:t>
            </a:r>
          </a:p>
        </p:txBody>
      </p:sp>
      <p:sp>
        <p:nvSpPr>
          <p:cNvPr id="76" name="Content Placeholder 2">
            <a:extLst>
              <a:ext uri="{FF2B5EF4-FFF2-40B4-BE49-F238E27FC236}">
                <a16:creationId xmlns:a16="http://schemas.microsoft.com/office/drawing/2014/main" id="{9F2A9646-1BDF-456D-B875-83BB1EC6DE87}"/>
              </a:ext>
            </a:extLst>
          </p:cNvPr>
          <p:cNvSpPr txBox="1">
            <a:spLocks/>
          </p:cNvSpPr>
          <p:nvPr/>
        </p:nvSpPr>
        <p:spPr>
          <a:xfrm>
            <a:off x="1572406" y="2445619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7" name="Content Placeholder 2">
            <a:extLst>
              <a:ext uri="{FF2B5EF4-FFF2-40B4-BE49-F238E27FC236}">
                <a16:creationId xmlns:a16="http://schemas.microsoft.com/office/drawing/2014/main" id="{F588424E-76F5-4B58-981B-482AD5383058}"/>
              </a:ext>
            </a:extLst>
          </p:cNvPr>
          <p:cNvSpPr txBox="1">
            <a:spLocks/>
          </p:cNvSpPr>
          <p:nvPr/>
        </p:nvSpPr>
        <p:spPr>
          <a:xfrm>
            <a:off x="1541821" y="371153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id="{76C57025-231D-4397-9D19-882CEBB3F834}"/>
              </a:ext>
            </a:extLst>
          </p:cNvPr>
          <p:cNvSpPr txBox="1">
            <a:spLocks/>
          </p:cNvSpPr>
          <p:nvPr/>
        </p:nvSpPr>
        <p:spPr>
          <a:xfrm>
            <a:off x="3022914" y="2528717"/>
            <a:ext cx="443781" cy="4537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88491F16-97E3-4753-8FC3-625BD4F2E048}"/>
              </a:ext>
            </a:extLst>
          </p:cNvPr>
          <p:cNvSpPr txBox="1">
            <a:spLocks/>
          </p:cNvSpPr>
          <p:nvPr/>
        </p:nvSpPr>
        <p:spPr>
          <a:xfrm>
            <a:off x="3044833" y="3314214"/>
            <a:ext cx="443781" cy="4537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4" name="Content Placeholder 2">
            <a:extLst>
              <a:ext uri="{FF2B5EF4-FFF2-40B4-BE49-F238E27FC236}">
                <a16:creationId xmlns:a16="http://schemas.microsoft.com/office/drawing/2014/main" id="{C8A44088-7D01-4B12-9431-28E7AFD582C7}"/>
              </a:ext>
            </a:extLst>
          </p:cNvPr>
          <p:cNvSpPr txBox="1">
            <a:spLocks/>
          </p:cNvSpPr>
          <p:nvPr/>
        </p:nvSpPr>
        <p:spPr>
          <a:xfrm>
            <a:off x="3095677" y="5129562"/>
            <a:ext cx="443781" cy="4537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5" name="Content Placeholder 2">
            <a:extLst>
              <a:ext uri="{FF2B5EF4-FFF2-40B4-BE49-F238E27FC236}">
                <a16:creationId xmlns:a16="http://schemas.microsoft.com/office/drawing/2014/main" id="{BE5017AE-DFCD-4BFF-B3C1-FF69E5581EF9}"/>
              </a:ext>
            </a:extLst>
          </p:cNvPr>
          <p:cNvSpPr txBox="1">
            <a:spLocks/>
          </p:cNvSpPr>
          <p:nvPr/>
        </p:nvSpPr>
        <p:spPr>
          <a:xfrm>
            <a:off x="3082322" y="5848935"/>
            <a:ext cx="443781" cy="4537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6" name="Content Placeholder 2">
            <a:extLst>
              <a:ext uri="{FF2B5EF4-FFF2-40B4-BE49-F238E27FC236}">
                <a16:creationId xmlns:a16="http://schemas.microsoft.com/office/drawing/2014/main" id="{84BE2F48-BFD8-44A6-8CAD-2833E6F01B5E}"/>
              </a:ext>
            </a:extLst>
          </p:cNvPr>
          <p:cNvSpPr txBox="1">
            <a:spLocks/>
          </p:cNvSpPr>
          <p:nvPr/>
        </p:nvSpPr>
        <p:spPr>
          <a:xfrm>
            <a:off x="4161115" y="2733312"/>
            <a:ext cx="443781" cy="4537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7" name="Content Placeholder 2">
            <a:extLst>
              <a:ext uri="{FF2B5EF4-FFF2-40B4-BE49-F238E27FC236}">
                <a16:creationId xmlns:a16="http://schemas.microsoft.com/office/drawing/2014/main" id="{2FF657D8-163C-42B5-89D4-EC16CBF03B42}"/>
              </a:ext>
            </a:extLst>
          </p:cNvPr>
          <p:cNvSpPr txBox="1">
            <a:spLocks/>
          </p:cNvSpPr>
          <p:nvPr/>
        </p:nvSpPr>
        <p:spPr>
          <a:xfrm>
            <a:off x="4388803" y="5253518"/>
            <a:ext cx="443781" cy="4537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9970DCCC-2168-41BE-952A-4C5DD16B0643}"/>
              </a:ext>
            </a:extLst>
          </p:cNvPr>
          <p:cNvSpPr/>
          <p:nvPr/>
        </p:nvSpPr>
        <p:spPr>
          <a:xfrm>
            <a:off x="5437587" y="1222410"/>
            <a:ext cx="2534861" cy="2450533"/>
          </a:xfrm>
          <a:prstGeom prst="rect">
            <a:avLst/>
          </a:prstGeom>
          <a:solidFill>
            <a:srgbClr val="FFFF5B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61D0B92-E136-4486-9468-3CC991A1EC20}"/>
              </a:ext>
            </a:extLst>
          </p:cNvPr>
          <p:cNvSpPr txBox="1"/>
          <p:nvPr/>
        </p:nvSpPr>
        <p:spPr>
          <a:xfrm>
            <a:off x="8092628" y="1422474"/>
            <a:ext cx="94124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This works as before</a:t>
            </a:r>
            <a:endParaRPr lang="en-US" sz="2000" b="1" baseline="-25000" dirty="0">
              <a:solidFill>
                <a:srgbClr val="FF0000"/>
              </a:solidFill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F9F0599C-2ABE-44FD-9BB1-E587B6DDE517}"/>
              </a:ext>
            </a:extLst>
          </p:cNvPr>
          <p:cNvSpPr/>
          <p:nvPr/>
        </p:nvSpPr>
        <p:spPr>
          <a:xfrm>
            <a:off x="5370690" y="3833854"/>
            <a:ext cx="2534861" cy="2450533"/>
          </a:xfrm>
          <a:prstGeom prst="rect">
            <a:avLst/>
          </a:prstGeom>
          <a:solidFill>
            <a:srgbClr val="97E4FF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860C5BAB-686A-4A00-8628-C199D5421DDD}"/>
              </a:ext>
            </a:extLst>
          </p:cNvPr>
          <p:cNvSpPr txBox="1"/>
          <p:nvPr/>
        </p:nvSpPr>
        <p:spPr>
          <a:xfrm>
            <a:off x="7968061" y="4386150"/>
            <a:ext cx="11379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This chip is disabled</a:t>
            </a:r>
            <a:endParaRPr lang="en-US" sz="2000" b="1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281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84" grpId="0"/>
      <p:bldP spid="93" grpId="0"/>
      <p:bldP spid="94" grpId="0"/>
      <p:bldP spid="95" grpId="0"/>
      <p:bldP spid="96" grpId="0"/>
      <p:bldP spid="97" grpId="0"/>
      <p:bldP spid="98" grpId="0" animBg="1"/>
      <p:bldP spid="99" grpId="0"/>
      <p:bldP spid="100" grpId="0" animBg="1"/>
      <p:bldP spid="10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52BE0-4C1B-4508-AC82-4D0A9EDF1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3-to-8 Decoder Using 2-to-4 Decoders</a:t>
            </a:r>
          </a:p>
        </p:txBody>
      </p:sp>
      <p:grpSp>
        <p:nvGrpSpPr>
          <p:cNvPr id="4" name="Group 83">
            <a:extLst>
              <a:ext uri="{FF2B5EF4-FFF2-40B4-BE49-F238E27FC236}">
                <a16:creationId xmlns:a16="http://schemas.microsoft.com/office/drawing/2014/main" id="{0C84F855-B519-463E-A0C2-7E9C4371263C}"/>
              </a:ext>
            </a:extLst>
          </p:cNvPr>
          <p:cNvGrpSpPr/>
          <p:nvPr/>
        </p:nvGrpSpPr>
        <p:grpSpPr>
          <a:xfrm>
            <a:off x="1143000" y="1392238"/>
            <a:ext cx="6282469" cy="4683592"/>
            <a:chOff x="843624" y="1600200"/>
            <a:chExt cx="6282469" cy="4683592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62943285-CE37-471B-ADA5-483DB78FDD58}"/>
                </a:ext>
              </a:extLst>
            </p:cNvPr>
            <p:cNvGrpSpPr/>
            <p:nvPr/>
          </p:nvGrpSpPr>
          <p:grpSpPr>
            <a:xfrm>
              <a:off x="4648200" y="1600200"/>
              <a:ext cx="2477893" cy="2159345"/>
              <a:chOff x="3278675" y="2286000"/>
              <a:chExt cx="2871945" cy="2362160"/>
            </a:xfrm>
          </p:grpSpPr>
          <p:grpSp>
            <p:nvGrpSpPr>
              <p:cNvPr id="9" name="Group 33">
                <a:extLst>
                  <a:ext uri="{FF2B5EF4-FFF2-40B4-BE49-F238E27FC236}">
                    <a16:creationId xmlns:a16="http://schemas.microsoft.com/office/drawing/2014/main" id="{CD9CEB0D-6614-4B20-BF9D-5F81CABD6749}"/>
                  </a:ext>
                </a:extLst>
              </p:cNvPr>
              <p:cNvGrpSpPr/>
              <p:nvPr/>
            </p:nvGrpSpPr>
            <p:grpSpPr>
              <a:xfrm>
                <a:off x="3278675" y="2286000"/>
                <a:ext cx="2871945" cy="2362160"/>
                <a:chOff x="3240135" y="2536257"/>
                <a:chExt cx="2871945" cy="2362160"/>
              </a:xfrm>
            </p:grpSpPr>
            <p:sp>
              <p:nvSpPr>
                <p:cNvPr id="3" name="Rectangle 2">
                  <a:extLst>
                    <a:ext uri="{FF2B5EF4-FFF2-40B4-BE49-F238E27FC236}">
                      <a16:creationId xmlns:a16="http://schemas.microsoft.com/office/drawing/2014/main" id="{54E23D91-0A2E-4B19-ACC0-76EEBA408BF5}"/>
                    </a:ext>
                  </a:extLst>
                </p:cNvPr>
                <p:cNvSpPr/>
                <p:nvPr/>
              </p:nvSpPr>
              <p:spPr>
                <a:xfrm>
                  <a:off x="3873300" y="2536257"/>
                  <a:ext cx="1699726" cy="236216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10025DF7-8E99-4A71-883E-13EF5DE07C0D}"/>
                    </a:ext>
                  </a:extLst>
                </p:cNvPr>
                <p:cNvSpPr txBox="1"/>
                <p:nvPr/>
              </p:nvSpPr>
              <p:spPr>
                <a:xfrm>
                  <a:off x="3922465" y="2750786"/>
                  <a:ext cx="532647" cy="4376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w</a:t>
                  </a:r>
                  <a:r>
                    <a:rPr lang="en-US" sz="2000" baseline="-25000" dirty="0"/>
                    <a:t>0</a:t>
                  </a:r>
                </a:p>
              </p:txBody>
            </p:sp>
            <p:sp>
              <p:nvSpPr>
                <p:cNvPr id="8" name="TextBox 7">
                  <a:extLst>
                    <a:ext uri="{FF2B5EF4-FFF2-40B4-BE49-F238E27FC236}">
                      <a16:creationId xmlns:a16="http://schemas.microsoft.com/office/drawing/2014/main" id="{B2D347A9-43E6-466B-A748-137535F47C89}"/>
                    </a:ext>
                  </a:extLst>
                </p:cNvPr>
                <p:cNvSpPr txBox="1"/>
                <p:nvPr/>
              </p:nvSpPr>
              <p:spPr>
                <a:xfrm>
                  <a:off x="3925023" y="3279147"/>
                  <a:ext cx="530089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w</a:t>
                  </a:r>
                  <a:r>
                    <a:rPr lang="en-US" sz="2000" baseline="-25000" dirty="0"/>
                    <a:t>1</a:t>
                  </a:r>
                </a:p>
              </p:txBody>
            </p:sp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1F89FBFD-8456-4426-B07E-B76580638435}"/>
                    </a:ext>
                  </a:extLst>
                </p:cNvPr>
                <p:cNvSpPr txBox="1"/>
                <p:nvPr/>
              </p:nvSpPr>
              <p:spPr>
                <a:xfrm>
                  <a:off x="5029200" y="2711091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y</a:t>
                  </a:r>
                  <a:r>
                    <a:rPr lang="en-US" sz="2000" baseline="-25000" dirty="0"/>
                    <a:t>0</a:t>
                  </a:r>
                </a:p>
              </p:txBody>
            </p:sp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5BF7569A-EB03-4B5A-8C6B-0C175D775EBE}"/>
                    </a:ext>
                  </a:extLst>
                </p:cNvPr>
                <p:cNvSpPr txBox="1"/>
                <p:nvPr/>
              </p:nvSpPr>
              <p:spPr>
                <a:xfrm>
                  <a:off x="5031806" y="4227075"/>
                  <a:ext cx="45198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y</a:t>
                  </a:r>
                  <a:r>
                    <a:rPr lang="en-US" sz="2000" baseline="-25000" dirty="0"/>
                    <a:t>3</a:t>
                  </a:r>
                </a:p>
              </p:txBody>
            </p: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B6D70319-A7DD-4821-B920-11424D6AFD04}"/>
                    </a:ext>
                  </a:extLst>
                </p:cNvPr>
                <p:cNvCxnSpPr/>
                <p:nvPr/>
              </p:nvCxnSpPr>
              <p:spPr>
                <a:xfrm>
                  <a:off x="5567814" y="2936367"/>
                  <a:ext cx="52990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9A0F0FF7-16AB-475E-BAFB-77E7233650F4}"/>
                    </a:ext>
                  </a:extLst>
                </p:cNvPr>
                <p:cNvCxnSpPr/>
                <p:nvPr/>
              </p:nvCxnSpPr>
              <p:spPr>
                <a:xfrm>
                  <a:off x="5582173" y="4481691"/>
                  <a:ext cx="52990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B20F2E7A-B07F-4EC9-8205-9AD365421B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505087" y="2944093"/>
                  <a:ext cx="368213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08630C4E-E22B-468C-991B-A7BF22A6FBD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240135" y="3472556"/>
                  <a:ext cx="638529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4372DB7-D44C-4A68-94FF-E4B94A44C2DC}"/>
                  </a:ext>
                </a:extLst>
              </p:cNvPr>
              <p:cNvSpPr txBox="1"/>
              <p:nvPr/>
            </p:nvSpPr>
            <p:spPr>
              <a:xfrm>
                <a:off x="5067740" y="2945398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y</a:t>
                </a:r>
                <a:r>
                  <a:rPr lang="en-US" sz="2000" baseline="-25000" dirty="0"/>
                  <a:t>1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AF6D84A0-01EC-4888-9807-A3841D7D62DF}"/>
                  </a:ext>
                </a:extLst>
              </p:cNvPr>
              <p:cNvSpPr txBox="1"/>
              <p:nvPr/>
            </p:nvSpPr>
            <p:spPr>
              <a:xfrm>
                <a:off x="5067740" y="3461108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y</a:t>
                </a:r>
                <a:r>
                  <a:rPr lang="en-US" sz="2000" baseline="-25000" dirty="0"/>
                  <a:t>2</a:t>
                </a:r>
              </a:p>
            </p:txBody>
          </p: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452FC020-148E-464B-BCB1-31CDB2DFE0DA}"/>
                  </a:ext>
                </a:extLst>
              </p:cNvPr>
              <p:cNvCxnSpPr/>
              <p:nvPr/>
            </p:nvCxnSpPr>
            <p:spPr>
              <a:xfrm>
                <a:off x="5620713" y="3194061"/>
                <a:ext cx="529907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AD3493C4-AD19-4BA6-B1AA-AA6F04727877}"/>
                  </a:ext>
                </a:extLst>
              </p:cNvPr>
              <p:cNvCxnSpPr/>
              <p:nvPr/>
            </p:nvCxnSpPr>
            <p:spPr>
              <a:xfrm>
                <a:off x="5620713" y="3733800"/>
                <a:ext cx="529907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3E44FEE7-09B7-4CB4-961A-F67ABBBD38E7}"/>
                  </a:ext>
                </a:extLst>
              </p:cNvPr>
              <p:cNvCxnSpPr/>
              <p:nvPr/>
            </p:nvCxnSpPr>
            <p:spPr>
              <a:xfrm>
                <a:off x="3639420" y="4157416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B8BEF2D6-64B2-45D8-8634-DB26022E2B75}"/>
                  </a:ext>
                </a:extLst>
              </p:cNvPr>
              <p:cNvSpPr txBox="1"/>
              <p:nvPr/>
            </p:nvSpPr>
            <p:spPr>
              <a:xfrm>
                <a:off x="3961004" y="3957361"/>
                <a:ext cx="53008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/>
                  <a:t>En</a:t>
                </a:r>
                <a:endParaRPr lang="en-US" sz="2000" baseline="-25000" dirty="0"/>
              </a:p>
            </p:txBody>
          </p:sp>
        </p:grpSp>
        <p:grpSp>
          <p:nvGrpSpPr>
            <p:cNvPr id="10" name="Group 22">
              <a:extLst>
                <a:ext uri="{FF2B5EF4-FFF2-40B4-BE49-F238E27FC236}">
                  <a16:creationId xmlns:a16="http://schemas.microsoft.com/office/drawing/2014/main" id="{594F3D2D-F6A7-411E-99CD-2ED0D19B1513}"/>
                </a:ext>
              </a:extLst>
            </p:cNvPr>
            <p:cNvGrpSpPr/>
            <p:nvPr/>
          </p:nvGrpSpPr>
          <p:grpSpPr>
            <a:xfrm>
              <a:off x="4377164" y="4124452"/>
              <a:ext cx="2736758" cy="2159340"/>
              <a:chOff x="2959715" y="2286000"/>
              <a:chExt cx="3194703" cy="2362160"/>
            </a:xfrm>
          </p:grpSpPr>
          <p:grpSp>
            <p:nvGrpSpPr>
              <p:cNvPr id="11" name="Group 23">
                <a:extLst>
                  <a:ext uri="{FF2B5EF4-FFF2-40B4-BE49-F238E27FC236}">
                    <a16:creationId xmlns:a16="http://schemas.microsoft.com/office/drawing/2014/main" id="{F63374DC-BB82-4614-9B7A-7A6F926BC0F7}"/>
                  </a:ext>
                </a:extLst>
              </p:cNvPr>
              <p:cNvGrpSpPr/>
              <p:nvPr/>
            </p:nvGrpSpPr>
            <p:grpSpPr>
              <a:xfrm>
                <a:off x="2959715" y="2286000"/>
                <a:ext cx="3194703" cy="2362160"/>
                <a:chOff x="2921175" y="2536257"/>
                <a:chExt cx="3194703" cy="2362160"/>
              </a:xfrm>
            </p:grpSpPr>
            <p:sp>
              <p:nvSpPr>
                <p:cNvPr id="43" name="Rectangle 42">
                  <a:extLst>
                    <a:ext uri="{FF2B5EF4-FFF2-40B4-BE49-F238E27FC236}">
                      <a16:creationId xmlns:a16="http://schemas.microsoft.com/office/drawing/2014/main" id="{C3805C6D-D7D8-4F80-B970-3F744F528F2A}"/>
                    </a:ext>
                  </a:extLst>
                </p:cNvPr>
                <p:cNvSpPr/>
                <p:nvPr/>
              </p:nvSpPr>
              <p:spPr>
                <a:xfrm>
                  <a:off x="3873300" y="2536257"/>
                  <a:ext cx="1699726" cy="236216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91C0589A-FE9E-4EFA-9E0E-0930DA9D29F4}"/>
                    </a:ext>
                  </a:extLst>
                </p:cNvPr>
                <p:cNvSpPr txBox="1"/>
                <p:nvPr/>
              </p:nvSpPr>
              <p:spPr>
                <a:xfrm>
                  <a:off x="3922464" y="2750786"/>
                  <a:ext cx="530088" cy="43769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w</a:t>
                  </a:r>
                  <a:r>
                    <a:rPr lang="en-US" sz="2000" baseline="-25000" dirty="0"/>
                    <a:t>0</a:t>
                  </a:r>
                </a:p>
              </p:txBody>
            </p:sp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E647E11C-12BE-4847-A4A6-813B486B74C9}"/>
                    </a:ext>
                  </a:extLst>
                </p:cNvPr>
                <p:cNvSpPr txBox="1"/>
                <p:nvPr/>
              </p:nvSpPr>
              <p:spPr>
                <a:xfrm>
                  <a:off x="3925023" y="3279147"/>
                  <a:ext cx="530089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w</a:t>
                  </a:r>
                  <a:r>
                    <a:rPr lang="en-US" sz="2000" baseline="-25000" dirty="0"/>
                    <a:t>1</a:t>
                  </a: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882EB02B-B1C9-4182-B3DD-9FF3B65BCC4F}"/>
                    </a:ext>
                  </a:extLst>
                </p:cNvPr>
                <p:cNvSpPr txBox="1"/>
                <p:nvPr/>
              </p:nvSpPr>
              <p:spPr>
                <a:xfrm>
                  <a:off x="5029200" y="2711091"/>
                  <a:ext cx="4572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y</a:t>
                  </a:r>
                  <a:r>
                    <a:rPr lang="en-US" sz="2000" baseline="-25000" dirty="0"/>
                    <a:t>0</a:t>
                  </a:r>
                </a:p>
              </p:txBody>
            </p:sp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31B86CB1-30A9-426D-A2A5-89894ACC67DF}"/>
                    </a:ext>
                  </a:extLst>
                </p:cNvPr>
                <p:cNvSpPr txBox="1"/>
                <p:nvPr/>
              </p:nvSpPr>
              <p:spPr>
                <a:xfrm>
                  <a:off x="5031806" y="4227075"/>
                  <a:ext cx="45198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y</a:t>
                  </a:r>
                  <a:r>
                    <a:rPr lang="en-US" sz="2000" baseline="-25000" dirty="0"/>
                    <a:t>3</a:t>
                  </a:r>
                </a:p>
              </p:txBody>
            </p: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D4799C6D-9309-4BE0-A4EC-05205445BDA3}"/>
                    </a:ext>
                  </a:extLst>
                </p:cNvPr>
                <p:cNvCxnSpPr/>
                <p:nvPr/>
              </p:nvCxnSpPr>
              <p:spPr>
                <a:xfrm>
                  <a:off x="5567815" y="2936367"/>
                  <a:ext cx="533704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6E860A1D-A133-42A0-82D6-815ABFC894C2}"/>
                    </a:ext>
                  </a:extLst>
                </p:cNvPr>
                <p:cNvCxnSpPr/>
                <p:nvPr/>
              </p:nvCxnSpPr>
              <p:spPr>
                <a:xfrm>
                  <a:off x="5582174" y="4481691"/>
                  <a:ext cx="533704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Straight Connector 49">
                  <a:extLst>
                    <a:ext uri="{FF2B5EF4-FFF2-40B4-BE49-F238E27FC236}">
                      <a16:creationId xmlns:a16="http://schemas.microsoft.com/office/drawing/2014/main" id="{3E3D5685-1E9E-48B8-8EA2-0519F1A8ABC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318166" y="2950458"/>
                  <a:ext cx="55513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65750592-C5AD-4992-8932-7127F1916C5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921175" y="3472556"/>
                  <a:ext cx="957489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97E5F716-A7A1-409F-A3F6-8A90FE1DC8BD}"/>
                  </a:ext>
                </a:extLst>
              </p:cNvPr>
              <p:cNvSpPr txBox="1"/>
              <p:nvPr/>
            </p:nvSpPr>
            <p:spPr>
              <a:xfrm>
                <a:off x="5067740" y="2945398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y</a:t>
                </a:r>
                <a:r>
                  <a:rPr lang="en-US" sz="2000" baseline="-25000" dirty="0"/>
                  <a:t>1</a:t>
                </a:r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4700DAF9-E86F-41EC-B0D5-F4E7C9D0DFB9}"/>
                  </a:ext>
                </a:extLst>
              </p:cNvPr>
              <p:cNvSpPr txBox="1"/>
              <p:nvPr/>
            </p:nvSpPr>
            <p:spPr>
              <a:xfrm>
                <a:off x="5067740" y="3461108"/>
                <a:ext cx="457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y</a:t>
                </a:r>
                <a:r>
                  <a:rPr lang="en-US" sz="2000" baseline="-25000" dirty="0"/>
                  <a:t>2</a:t>
                </a:r>
              </a:p>
            </p:txBody>
          </p: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0F6FE678-E22D-43AA-A512-EE1B342AD96C}"/>
                  </a:ext>
                </a:extLst>
              </p:cNvPr>
              <p:cNvCxnSpPr/>
              <p:nvPr/>
            </p:nvCxnSpPr>
            <p:spPr>
              <a:xfrm>
                <a:off x="5620714" y="3194061"/>
                <a:ext cx="53370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6B7FCE2C-55F5-4D48-97EA-A92AF296B496}"/>
                  </a:ext>
                </a:extLst>
              </p:cNvPr>
              <p:cNvCxnSpPr/>
              <p:nvPr/>
            </p:nvCxnSpPr>
            <p:spPr>
              <a:xfrm>
                <a:off x="5620714" y="3733800"/>
                <a:ext cx="53370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B097DBAF-9080-41F3-BDB3-8EE2E882BD20}"/>
                  </a:ext>
                </a:extLst>
              </p:cNvPr>
              <p:cNvCxnSpPr/>
              <p:nvPr/>
            </p:nvCxnSpPr>
            <p:spPr>
              <a:xfrm>
                <a:off x="3639420" y="4157416"/>
                <a:ext cx="27432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D516ABEB-ACB8-42D4-83BA-77D081FF8400}"/>
                  </a:ext>
                </a:extLst>
              </p:cNvPr>
              <p:cNvSpPr txBox="1"/>
              <p:nvPr/>
            </p:nvSpPr>
            <p:spPr>
              <a:xfrm>
                <a:off x="3961004" y="3957361"/>
                <a:ext cx="53008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/>
                  <a:t>En</a:t>
                </a:r>
                <a:endParaRPr lang="en-US" sz="2000" baseline="-25000" dirty="0"/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D868AC36-1FD7-437F-92E1-02CBF67A6022}"/>
                </a:ext>
              </a:extLst>
            </p:cNvPr>
            <p:cNvCxnSpPr/>
            <p:nvPr/>
          </p:nvCxnSpPr>
          <p:spPr>
            <a:xfrm flipV="1">
              <a:off x="1447800" y="1973019"/>
              <a:ext cx="3502116" cy="1288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D387D91C-6F2A-491B-AC19-C8DA69854748}"/>
                </a:ext>
              </a:extLst>
            </p:cNvPr>
            <p:cNvSpPr/>
            <p:nvPr/>
          </p:nvSpPr>
          <p:spPr>
            <a:xfrm>
              <a:off x="4671528" y="1940180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FE4AFE1B-4611-4A32-9E14-62E66265B387}"/>
                </a:ext>
              </a:extLst>
            </p:cNvPr>
            <p:cNvCxnSpPr/>
            <p:nvPr/>
          </p:nvCxnSpPr>
          <p:spPr>
            <a:xfrm flipV="1">
              <a:off x="1467058" y="2458016"/>
              <a:ext cx="3502116" cy="12881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472FC700-D8B6-4BDE-A887-374366392E8B}"/>
                </a:ext>
              </a:extLst>
            </p:cNvPr>
            <p:cNvSpPr/>
            <p:nvPr/>
          </p:nvSpPr>
          <p:spPr>
            <a:xfrm>
              <a:off x="4331444" y="2418736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5E161BD1-EA3C-4CD5-89F6-740E345362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377164" y="2443831"/>
              <a:ext cx="0" cy="256032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45058D1F-4DB6-4D80-B62D-656719DD3F5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724239" y="1973019"/>
              <a:ext cx="0" cy="2532888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9F7318CC-6317-4DFB-B480-16D5C0897D19}"/>
                </a:ext>
              </a:extLst>
            </p:cNvPr>
            <p:cNvSpPr txBox="1"/>
            <p:nvPr/>
          </p:nvSpPr>
          <p:spPr>
            <a:xfrm>
              <a:off x="961775" y="1690871"/>
              <a:ext cx="4595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</a:t>
              </a:r>
              <a:r>
                <a:rPr lang="en-US" sz="2000" baseline="-25000" dirty="0"/>
                <a:t>0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12FB0585-1E57-42F3-BE49-EB12754529E0}"/>
                </a:ext>
              </a:extLst>
            </p:cNvPr>
            <p:cNvSpPr txBox="1"/>
            <p:nvPr/>
          </p:nvSpPr>
          <p:spPr>
            <a:xfrm>
              <a:off x="963982" y="2202982"/>
              <a:ext cx="457357" cy="3657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</a:t>
              </a:r>
              <a:r>
                <a:rPr lang="en-US" sz="2000" baseline="-25000" dirty="0"/>
                <a:t>1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9A099CD5-EC2C-4564-8CC8-E71B87A51436}"/>
                </a:ext>
              </a:extLst>
            </p:cNvPr>
            <p:cNvSpPr txBox="1"/>
            <p:nvPr/>
          </p:nvSpPr>
          <p:spPr>
            <a:xfrm>
              <a:off x="966926" y="2897164"/>
              <a:ext cx="4573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w</a:t>
              </a:r>
              <a:r>
                <a:rPr lang="en-US" sz="2000" baseline="-25000" dirty="0"/>
                <a:t>2</a:t>
              </a:r>
            </a:p>
          </p:txBody>
        </p:sp>
        <p:grpSp>
          <p:nvGrpSpPr>
            <p:cNvPr id="12" name="Group 60">
              <a:extLst>
                <a:ext uri="{FF2B5EF4-FFF2-40B4-BE49-F238E27FC236}">
                  <a16:creationId xmlns:a16="http://schemas.microsoft.com/office/drawing/2014/main" id="{27B3DF5C-5499-4A9C-A6F2-A6B2B0949BEF}"/>
                </a:ext>
              </a:extLst>
            </p:cNvPr>
            <p:cNvGrpSpPr/>
            <p:nvPr/>
          </p:nvGrpSpPr>
          <p:grpSpPr>
            <a:xfrm>
              <a:off x="2584416" y="3006346"/>
              <a:ext cx="1273898" cy="642335"/>
              <a:chOff x="6282498" y="4949616"/>
              <a:chExt cx="1021565" cy="413341"/>
            </a:xfrm>
          </p:grpSpPr>
          <p:sp>
            <p:nvSpPr>
              <p:cNvPr id="63" name="Flowchart: Delay 62">
                <a:extLst>
                  <a:ext uri="{FF2B5EF4-FFF2-40B4-BE49-F238E27FC236}">
                    <a16:creationId xmlns:a16="http://schemas.microsoft.com/office/drawing/2014/main" id="{AF4E7705-D51C-414E-BAC5-5A93E651A1E9}"/>
                  </a:ext>
                </a:extLst>
              </p:cNvPr>
              <p:cNvSpPr/>
              <p:nvPr/>
            </p:nvSpPr>
            <p:spPr>
              <a:xfrm>
                <a:off x="6722464" y="4949616"/>
                <a:ext cx="581599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A254BB03-EBB8-4343-A094-D66B6C6F180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82498" y="5039383"/>
                <a:ext cx="43996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AE367AD9-01D3-4F69-97CB-CB7EFB9CB9A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86035" y="5265254"/>
                <a:ext cx="336429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E80493F8-015C-4520-9E5F-DD80BA691F99}"/>
                </a:ext>
              </a:extLst>
            </p:cNvPr>
            <p:cNvCxnSpPr>
              <a:cxnSpLocks/>
              <a:stCxn id="63" idx="3"/>
            </p:cNvCxnSpPr>
            <p:nvPr/>
          </p:nvCxnSpPr>
          <p:spPr>
            <a:xfrm flipV="1">
              <a:off x="3858311" y="3310922"/>
              <a:ext cx="1128712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" name="Group 66">
              <a:extLst>
                <a:ext uri="{FF2B5EF4-FFF2-40B4-BE49-F238E27FC236}">
                  <a16:creationId xmlns:a16="http://schemas.microsoft.com/office/drawing/2014/main" id="{F399B49C-86EE-4154-8E4F-6466E374DFBA}"/>
                </a:ext>
              </a:extLst>
            </p:cNvPr>
            <p:cNvGrpSpPr/>
            <p:nvPr/>
          </p:nvGrpSpPr>
          <p:grpSpPr>
            <a:xfrm>
              <a:off x="1762512" y="5530129"/>
              <a:ext cx="2184891" cy="642335"/>
              <a:chOff x="5551951" y="4949616"/>
              <a:chExt cx="1752112" cy="413341"/>
            </a:xfrm>
          </p:grpSpPr>
          <p:sp>
            <p:nvSpPr>
              <p:cNvPr id="69" name="Flowchart: Delay 68">
                <a:extLst>
                  <a:ext uri="{FF2B5EF4-FFF2-40B4-BE49-F238E27FC236}">
                    <a16:creationId xmlns:a16="http://schemas.microsoft.com/office/drawing/2014/main" id="{4FFB8724-CFE0-46E2-8067-FCEB98C498E3}"/>
                  </a:ext>
                </a:extLst>
              </p:cNvPr>
              <p:cNvSpPr/>
              <p:nvPr/>
            </p:nvSpPr>
            <p:spPr>
              <a:xfrm>
                <a:off x="6722464" y="4949616"/>
                <a:ext cx="581599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C6B33D5E-482F-42C6-B60E-3FF3BD9A6C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34585" y="5052660"/>
                <a:ext cx="387879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674FE662-63F1-41DC-847D-80BA61FC3D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51951" y="5267020"/>
                <a:ext cx="117324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FB7C72EF-3741-4718-B2D8-ED20B02DA906}"/>
                </a:ext>
              </a:extLst>
            </p:cNvPr>
            <p:cNvCxnSpPr>
              <a:cxnSpLocks/>
            </p:cNvCxnSpPr>
            <p:nvPr/>
          </p:nvCxnSpPr>
          <p:spPr>
            <a:xfrm>
              <a:off x="3944720" y="5833842"/>
              <a:ext cx="128016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D762F2DF-4CDD-4E72-A26B-C911C7FD70E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38465" y="3493815"/>
              <a:ext cx="0" cy="219456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CDDFA646-86D6-4732-8FA0-1C0A4482B133}"/>
                </a:ext>
              </a:extLst>
            </p:cNvPr>
            <p:cNvCxnSpPr>
              <a:cxnSpLocks/>
            </p:cNvCxnSpPr>
            <p:nvPr/>
          </p:nvCxnSpPr>
          <p:spPr>
            <a:xfrm>
              <a:off x="1410385" y="4503089"/>
              <a:ext cx="132808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DC14A95A-5C7F-498A-8297-20B51A9BF542}"/>
                </a:ext>
              </a:extLst>
            </p:cNvPr>
            <p:cNvSpPr txBox="1"/>
            <p:nvPr/>
          </p:nvSpPr>
          <p:spPr>
            <a:xfrm>
              <a:off x="843624" y="4233971"/>
              <a:ext cx="4573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/>
                <a:t>En</a:t>
              </a:r>
              <a:endParaRPr lang="en-US" sz="2000" baseline="-25000" dirty="0"/>
            </a:p>
          </p:txBody>
        </p:sp>
        <p:grpSp>
          <p:nvGrpSpPr>
            <p:cNvPr id="14" name="Group 76">
              <a:extLst>
                <a:ext uri="{FF2B5EF4-FFF2-40B4-BE49-F238E27FC236}">
                  <a16:creationId xmlns:a16="http://schemas.microsoft.com/office/drawing/2014/main" id="{9C7B8807-92A1-440A-AC9F-602F7301775D}"/>
                </a:ext>
              </a:extLst>
            </p:cNvPr>
            <p:cNvGrpSpPr/>
            <p:nvPr/>
          </p:nvGrpSpPr>
          <p:grpSpPr>
            <a:xfrm>
              <a:off x="2036844" y="2927407"/>
              <a:ext cx="605275" cy="440921"/>
              <a:chOff x="2438073" y="3230060"/>
              <a:chExt cx="605275" cy="440921"/>
            </a:xfrm>
          </p:grpSpPr>
          <p:sp>
            <p:nvSpPr>
              <p:cNvPr id="78" name="Isosceles Triangle 77">
                <a:extLst>
                  <a:ext uri="{FF2B5EF4-FFF2-40B4-BE49-F238E27FC236}">
                    <a16:creationId xmlns:a16="http://schemas.microsoft.com/office/drawing/2014/main" id="{AD6E754B-E6E0-4AED-8C79-6C74AF7C1A2F}"/>
                  </a:ext>
                </a:extLst>
              </p:cNvPr>
              <p:cNvSpPr/>
              <p:nvPr/>
            </p:nvSpPr>
            <p:spPr>
              <a:xfrm rot="5400000">
                <a:off x="2469809" y="3198324"/>
                <a:ext cx="440921" cy="504394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76136874-0163-4308-9D4D-54997A4DA3B9}"/>
                  </a:ext>
                </a:extLst>
              </p:cNvPr>
              <p:cNvSpPr/>
              <p:nvPr/>
            </p:nvSpPr>
            <p:spPr>
              <a:xfrm>
                <a:off x="2942467" y="3406239"/>
                <a:ext cx="100881" cy="96437"/>
              </a:xfrm>
              <a:prstGeom prst="ellipse">
                <a:avLst/>
              </a:prstGeom>
              <a:solidFill>
                <a:schemeClr val="bg1"/>
              </a:solidFill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801FA40F-0760-43F7-94F6-02705E5339F2}"/>
                </a:ext>
              </a:extLst>
            </p:cNvPr>
            <p:cNvCxnSpPr>
              <a:cxnSpLocks/>
            </p:cNvCxnSpPr>
            <p:nvPr/>
          </p:nvCxnSpPr>
          <p:spPr>
            <a:xfrm>
              <a:off x="1410384" y="3153009"/>
              <a:ext cx="64008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8EC66FC5-97A6-4400-B045-C95E4D805202}"/>
                </a:ext>
              </a:extLst>
            </p:cNvPr>
            <p:cNvSpPr/>
            <p:nvPr/>
          </p:nvSpPr>
          <p:spPr>
            <a:xfrm>
              <a:off x="2691506" y="4455081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A0A9CD9A-85BF-4D9B-A1F8-4BCF90E667BC}"/>
                </a:ext>
              </a:extLst>
            </p:cNvPr>
            <p:cNvSpPr/>
            <p:nvPr/>
          </p:nvSpPr>
          <p:spPr>
            <a:xfrm>
              <a:off x="1702388" y="3110524"/>
              <a:ext cx="91440" cy="9144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9ABC3873-D046-452A-B6E1-5B8A2333621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60356" y="3109773"/>
              <a:ext cx="0" cy="292608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E2DBEE9E-F1D7-417F-8149-39395912A642}"/>
              </a:ext>
            </a:extLst>
          </p:cNvPr>
          <p:cNvSpPr txBox="1"/>
          <p:nvPr/>
        </p:nvSpPr>
        <p:spPr>
          <a:xfrm>
            <a:off x="7483323" y="1444719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E444FE66-882F-4E29-9B0D-A1E09C644B8F}"/>
              </a:ext>
            </a:extLst>
          </p:cNvPr>
          <p:cNvSpPr txBox="1"/>
          <p:nvPr/>
        </p:nvSpPr>
        <p:spPr>
          <a:xfrm>
            <a:off x="7483323" y="2396876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2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8B09B80-B02B-43B1-B8A9-011FDE8E9657}"/>
              </a:ext>
            </a:extLst>
          </p:cNvPr>
          <p:cNvSpPr txBox="1"/>
          <p:nvPr/>
        </p:nvSpPr>
        <p:spPr>
          <a:xfrm>
            <a:off x="7478597" y="1886024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1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2C89A95-3998-4A91-BDF1-A8697BE56602}"/>
              </a:ext>
            </a:extLst>
          </p:cNvPr>
          <p:cNvSpPr txBox="1"/>
          <p:nvPr/>
        </p:nvSpPr>
        <p:spPr>
          <a:xfrm>
            <a:off x="7475808" y="2837184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3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FE56E30E-C185-4113-BB0E-98FB8F7A86B4}"/>
              </a:ext>
            </a:extLst>
          </p:cNvPr>
          <p:cNvSpPr txBox="1"/>
          <p:nvPr/>
        </p:nvSpPr>
        <p:spPr>
          <a:xfrm>
            <a:off x="7483323" y="3964454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4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CB4F2979-3738-4F18-A8BE-A395BE5FC9FA}"/>
              </a:ext>
            </a:extLst>
          </p:cNvPr>
          <p:cNvSpPr txBox="1"/>
          <p:nvPr/>
        </p:nvSpPr>
        <p:spPr>
          <a:xfrm>
            <a:off x="7475808" y="4442068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5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19B1EEE-3266-4C45-B0DC-2A65EDE19B50}"/>
              </a:ext>
            </a:extLst>
          </p:cNvPr>
          <p:cNvSpPr txBox="1"/>
          <p:nvPr/>
        </p:nvSpPr>
        <p:spPr>
          <a:xfrm>
            <a:off x="7488113" y="4932743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6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E9AD89AA-67ED-4559-8263-A0B5C860B086}"/>
              </a:ext>
            </a:extLst>
          </p:cNvPr>
          <p:cNvSpPr txBox="1"/>
          <p:nvPr/>
        </p:nvSpPr>
        <p:spPr>
          <a:xfrm>
            <a:off x="7475808" y="5410357"/>
            <a:ext cx="4993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y</a:t>
            </a:r>
            <a:r>
              <a:rPr lang="en-US" sz="2800" baseline="-25000" dirty="0"/>
              <a:t>7</a:t>
            </a:r>
          </a:p>
        </p:txBody>
      </p:sp>
      <p:sp>
        <p:nvSpPr>
          <p:cNvPr id="76" name="Content Placeholder 2">
            <a:extLst>
              <a:ext uri="{FF2B5EF4-FFF2-40B4-BE49-F238E27FC236}">
                <a16:creationId xmlns:a16="http://schemas.microsoft.com/office/drawing/2014/main" id="{9F2A9646-1BDF-456D-B875-83BB1EC6DE87}"/>
              </a:ext>
            </a:extLst>
          </p:cNvPr>
          <p:cNvSpPr txBox="1">
            <a:spLocks/>
          </p:cNvSpPr>
          <p:nvPr/>
        </p:nvSpPr>
        <p:spPr>
          <a:xfrm>
            <a:off x="1572406" y="2445619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7" name="Content Placeholder 2">
            <a:extLst>
              <a:ext uri="{FF2B5EF4-FFF2-40B4-BE49-F238E27FC236}">
                <a16:creationId xmlns:a16="http://schemas.microsoft.com/office/drawing/2014/main" id="{F588424E-76F5-4B58-981B-482AD5383058}"/>
              </a:ext>
            </a:extLst>
          </p:cNvPr>
          <p:cNvSpPr txBox="1">
            <a:spLocks/>
          </p:cNvSpPr>
          <p:nvPr/>
        </p:nvSpPr>
        <p:spPr>
          <a:xfrm>
            <a:off x="1541821" y="371153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id="{76C57025-231D-4397-9D19-882CEBB3F834}"/>
              </a:ext>
            </a:extLst>
          </p:cNvPr>
          <p:cNvSpPr txBox="1">
            <a:spLocks/>
          </p:cNvSpPr>
          <p:nvPr/>
        </p:nvSpPr>
        <p:spPr>
          <a:xfrm>
            <a:off x="3022914" y="2528717"/>
            <a:ext cx="443781" cy="4537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88491F16-97E3-4753-8FC3-625BD4F2E048}"/>
              </a:ext>
            </a:extLst>
          </p:cNvPr>
          <p:cNvSpPr txBox="1">
            <a:spLocks/>
          </p:cNvSpPr>
          <p:nvPr/>
        </p:nvSpPr>
        <p:spPr>
          <a:xfrm>
            <a:off x="3044833" y="3314214"/>
            <a:ext cx="443781" cy="4537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4" name="Content Placeholder 2">
            <a:extLst>
              <a:ext uri="{FF2B5EF4-FFF2-40B4-BE49-F238E27FC236}">
                <a16:creationId xmlns:a16="http://schemas.microsoft.com/office/drawing/2014/main" id="{C8A44088-7D01-4B12-9431-28E7AFD582C7}"/>
              </a:ext>
            </a:extLst>
          </p:cNvPr>
          <p:cNvSpPr txBox="1">
            <a:spLocks/>
          </p:cNvSpPr>
          <p:nvPr/>
        </p:nvSpPr>
        <p:spPr>
          <a:xfrm>
            <a:off x="3095677" y="5129562"/>
            <a:ext cx="443781" cy="4537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5" name="Content Placeholder 2">
            <a:extLst>
              <a:ext uri="{FF2B5EF4-FFF2-40B4-BE49-F238E27FC236}">
                <a16:creationId xmlns:a16="http://schemas.microsoft.com/office/drawing/2014/main" id="{BE5017AE-DFCD-4BFF-B3C1-FF69E5581EF9}"/>
              </a:ext>
            </a:extLst>
          </p:cNvPr>
          <p:cNvSpPr txBox="1">
            <a:spLocks/>
          </p:cNvSpPr>
          <p:nvPr/>
        </p:nvSpPr>
        <p:spPr>
          <a:xfrm>
            <a:off x="3082322" y="5848935"/>
            <a:ext cx="443781" cy="4537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6" name="Content Placeholder 2">
            <a:extLst>
              <a:ext uri="{FF2B5EF4-FFF2-40B4-BE49-F238E27FC236}">
                <a16:creationId xmlns:a16="http://schemas.microsoft.com/office/drawing/2014/main" id="{84BE2F48-BFD8-44A6-8CAD-2833E6F01B5E}"/>
              </a:ext>
            </a:extLst>
          </p:cNvPr>
          <p:cNvSpPr txBox="1">
            <a:spLocks/>
          </p:cNvSpPr>
          <p:nvPr/>
        </p:nvSpPr>
        <p:spPr>
          <a:xfrm>
            <a:off x="4161115" y="2733312"/>
            <a:ext cx="443781" cy="4537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7" name="Content Placeholder 2">
            <a:extLst>
              <a:ext uri="{FF2B5EF4-FFF2-40B4-BE49-F238E27FC236}">
                <a16:creationId xmlns:a16="http://schemas.microsoft.com/office/drawing/2014/main" id="{2FF657D8-163C-42B5-89D4-EC16CBF03B42}"/>
              </a:ext>
            </a:extLst>
          </p:cNvPr>
          <p:cNvSpPr txBox="1">
            <a:spLocks/>
          </p:cNvSpPr>
          <p:nvPr/>
        </p:nvSpPr>
        <p:spPr>
          <a:xfrm>
            <a:off x="4388803" y="5253518"/>
            <a:ext cx="443781" cy="4537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9970DCCC-2168-41BE-952A-4C5DD16B0643}"/>
              </a:ext>
            </a:extLst>
          </p:cNvPr>
          <p:cNvSpPr/>
          <p:nvPr/>
        </p:nvSpPr>
        <p:spPr>
          <a:xfrm>
            <a:off x="5410789" y="3844158"/>
            <a:ext cx="2534861" cy="2450533"/>
          </a:xfrm>
          <a:prstGeom prst="rect">
            <a:avLst/>
          </a:prstGeom>
          <a:solidFill>
            <a:srgbClr val="FFFF5B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661D0B92-E136-4486-9468-3CC991A1EC20}"/>
              </a:ext>
            </a:extLst>
          </p:cNvPr>
          <p:cNvSpPr txBox="1"/>
          <p:nvPr/>
        </p:nvSpPr>
        <p:spPr>
          <a:xfrm>
            <a:off x="8005353" y="3850140"/>
            <a:ext cx="9412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This works as the other one did before</a:t>
            </a:r>
            <a:endParaRPr lang="en-US" sz="2000" b="1" baseline="-25000" dirty="0">
              <a:solidFill>
                <a:srgbClr val="FF0000"/>
              </a:solidFill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F9F0599C-2ABE-44FD-9BB1-E587B6DDE517}"/>
              </a:ext>
            </a:extLst>
          </p:cNvPr>
          <p:cNvSpPr/>
          <p:nvPr/>
        </p:nvSpPr>
        <p:spPr>
          <a:xfrm>
            <a:off x="5389707" y="1199346"/>
            <a:ext cx="2534861" cy="2450533"/>
          </a:xfrm>
          <a:prstGeom prst="rect">
            <a:avLst/>
          </a:prstGeom>
          <a:solidFill>
            <a:srgbClr val="97E4FF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860C5BAB-686A-4A00-8628-C199D5421DDD}"/>
              </a:ext>
            </a:extLst>
          </p:cNvPr>
          <p:cNvSpPr txBox="1"/>
          <p:nvPr/>
        </p:nvSpPr>
        <p:spPr>
          <a:xfrm>
            <a:off x="8007159" y="1805337"/>
            <a:ext cx="11379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This chip is disabled</a:t>
            </a:r>
            <a:endParaRPr lang="en-US" sz="2000" b="1" baseline="-25000" dirty="0">
              <a:solidFill>
                <a:srgbClr val="FF0000"/>
              </a:solidFill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DA2EF11F-ADDE-455F-B4A2-298AA57580E5}"/>
              </a:ext>
            </a:extLst>
          </p:cNvPr>
          <p:cNvSpPr txBox="1"/>
          <p:nvPr/>
        </p:nvSpPr>
        <p:spPr>
          <a:xfrm>
            <a:off x="86038" y="2522968"/>
            <a:ext cx="11507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w</a:t>
            </a:r>
            <a:r>
              <a:rPr lang="en-US" sz="2000" b="1" baseline="-25000" dirty="0">
                <a:solidFill>
                  <a:srgbClr val="FF0000"/>
                </a:solidFill>
              </a:rPr>
              <a:t>2</a:t>
            </a:r>
            <a:r>
              <a:rPr lang="en-US" sz="2000" b="1" dirty="0">
                <a:solidFill>
                  <a:srgbClr val="FF0000"/>
                </a:solidFill>
              </a:rPr>
              <a:t> acts as the high order bit, selecting which chip is on </a:t>
            </a:r>
            <a:endParaRPr lang="en-US" sz="2000" b="1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995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84" grpId="0"/>
      <p:bldP spid="93" grpId="0"/>
      <p:bldP spid="94" grpId="0"/>
      <p:bldP spid="95" grpId="0"/>
      <p:bldP spid="96" grpId="0"/>
      <p:bldP spid="97" grpId="0"/>
      <p:bldP spid="98" grpId="0" animBg="1"/>
      <p:bldP spid="99" grpId="0"/>
      <p:bldP spid="100" grpId="0" animBg="1"/>
      <p:bldP spid="101" grpId="0"/>
      <p:bldP spid="10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52BE0-4C1B-4508-AC82-4D0A9EDF1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4-to-16 Decoder Using 2-to-4 Decoders</a:t>
            </a:r>
          </a:p>
        </p:txBody>
      </p:sp>
      <p:grpSp>
        <p:nvGrpSpPr>
          <p:cNvPr id="4" name="Group 10">
            <a:extLst>
              <a:ext uri="{FF2B5EF4-FFF2-40B4-BE49-F238E27FC236}">
                <a16:creationId xmlns:a16="http://schemas.microsoft.com/office/drawing/2014/main" id="{2ED89682-E51E-487D-ABEB-941D4070EAF4}"/>
              </a:ext>
            </a:extLst>
          </p:cNvPr>
          <p:cNvGrpSpPr/>
          <p:nvPr/>
        </p:nvGrpSpPr>
        <p:grpSpPr>
          <a:xfrm>
            <a:off x="1144259" y="1226220"/>
            <a:ext cx="6961272" cy="5008336"/>
            <a:chOff x="1144259" y="1226220"/>
            <a:chExt cx="6961272" cy="5008336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31591F6-6DEE-4B43-87B7-712914D2D763}"/>
                </a:ext>
              </a:extLst>
            </p:cNvPr>
            <p:cNvGrpSpPr/>
            <p:nvPr/>
          </p:nvGrpSpPr>
          <p:grpSpPr>
            <a:xfrm>
              <a:off x="1144259" y="1226220"/>
              <a:ext cx="6376414" cy="4396257"/>
              <a:chOff x="1144259" y="1226220"/>
              <a:chExt cx="6376414" cy="4396257"/>
            </a:xfrm>
          </p:grpSpPr>
          <p:grpSp>
            <p:nvGrpSpPr>
              <p:cNvPr id="9" name="Group 83">
                <a:extLst>
                  <a:ext uri="{FF2B5EF4-FFF2-40B4-BE49-F238E27FC236}">
                    <a16:creationId xmlns:a16="http://schemas.microsoft.com/office/drawing/2014/main" id="{0C84F855-B519-463E-A0C2-7E9C4371263C}"/>
                  </a:ext>
                </a:extLst>
              </p:cNvPr>
              <p:cNvGrpSpPr/>
              <p:nvPr/>
            </p:nvGrpSpPr>
            <p:grpSpPr>
              <a:xfrm>
                <a:off x="1144259" y="1226220"/>
                <a:ext cx="6376414" cy="4396257"/>
                <a:chOff x="-3233544" y="1256962"/>
                <a:chExt cx="10667300" cy="9089171"/>
              </a:xfrm>
            </p:grpSpPr>
            <p:grpSp>
              <p:nvGrpSpPr>
                <p:cNvPr id="10" name="Group 3">
                  <a:extLst>
                    <a:ext uri="{FF2B5EF4-FFF2-40B4-BE49-F238E27FC236}">
                      <a16:creationId xmlns:a16="http://schemas.microsoft.com/office/drawing/2014/main" id="{62943285-CE37-471B-ADA5-483DB78FDD58}"/>
                    </a:ext>
                  </a:extLst>
                </p:cNvPr>
                <p:cNvGrpSpPr/>
                <p:nvPr/>
              </p:nvGrpSpPr>
              <p:grpSpPr>
                <a:xfrm>
                  <a:off x="4648200" y="1600200"/>
                  <a:ext cx="2785556" cy="2159345"/>
                  <a:chOff x="3278675" y="2286000"/>
                  <a:chExt cx="3228536" cy="2362160"/>
                </a:xfrm>
              </p:grpSpPr>
              <p:grpSp>
                <p:nvGrpSpPr>
                  <p:cNvPr id="11" name="Group 33">
                    <a:extLst>
                      <a:ext uri="{FF2B5EF4-FFF2-40B4-BE49-F238E27FC236}">
                        <a16:creationId xmlns:a16="http://schemas.microsoft.com/office/drawing/2014/main" id="{CD9CEB0D-6614-4B20-BF9D-5F81CABD6749}"/>
                      </a:ext>
                    </a:extLst>
                  </p:cNvPr>
                  <p:cNvGrpSpPr/>
                  <p:nvPr/>
                </p:nvGrpSpPr>
                <p:grpSpPr>
                  <a:xfrm>
                    <a:off x="3278675" y="2286000"/>
                    <a:ext cx="3228536" cy="2362160"/>
                    <a:chOff x="3240135" y="2536257"/>
                    <a:chExt cx="3228536" cy="2362160"/>
                  </a:xfrm>
                </p:grpSpPr>
                <p:sp>
                  <p:nvSpPr>
                    <p:cNvPr id="3" name="Rectangle 2">
                      <a:extLst>
                        <a:ext uri="{FF2B5EF4-FFF2-40B4-BE49-F238E27FC236}">
                          <a16:creationId xmlns:a16="http://schemas.microsoft.com/office/drawing/2014/main" id="{54E23D91-0A2E-4B19-ACC0-76EEBA408BF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73301" y="2536257"/>
                      <a:ext cx="1699725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" name="TextBox 6">
                      <a:extLst>
                        <a:ext uri="{FF2B5EF4-FFF2-40B4-BE49-F238E27FC236}">
                          <a16:creationId xmlns:a16="http://schemas.microsoft.com/office/drawing/2014/main" id="{10025DF7-8E99-4A71-883E-13EF5DE07C0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873811" y="2615318"/>
                      <a:ext cx="670299" cy="62648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/>
                        <a:t>w</a:t>
                      </a:r>
                      <a:r>
                        <a:rPr lang="en-US" sz="1200" baseline="-25000" dirty="0"/>
                        <a:t>0</a:t>
                      </a:r>
                    </a:p>
                  </p:txBody>
                </p:sp>
                <p:sp>
                  <p:nvSpPr>
                    <p:cNvPr id="8" name="TextBox 7">
                      <a:extLst>
                        <a:ext uri="{FF2B5EF4-FFF2-40B4-BE49-F238E27FC236}">
                          <a16:creationId xmlns:a16="http://schemas.microsoft.com/office/drawing/2014/main" id="{B2D347A9-43E6-466B-A748-137535F47C89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850764" y="3119849"/>
                      <a:ext cx="667742" cy="62648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/>
                        <a:t>w</a:t>
                      </a:r>
                      <a:r>
                        <a:rPr lang="en-US" sz="1200" baseline="-25000" dirty="0"/>
                        <a:t>1</a:t>
                      </a:r>
                    </a:p>
                  </p:txBody>
                </p:sp>
                <p:sp>
                  <p:nvSpPr>
                    <p:cNvPr id="21" name="TextBox 20">
                      <a:extLst>
                        <a:ext uri="{FF2B5EF4-FFF2-40B4-BE49-F238E27FC236}">
                          <a16:creationId xmlns:a16="http://schemas.microsoft.com/office/drawing/2014/main" id="{1F89FBFD-8456-4426-B07E-B76580638435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924788" y="2578433"/>
                      <a:ext cx="695475" cy="62648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/>
                        <a:t>y</a:t>
                      </a:r>
                      <a:r>
                        <a:rPr lang="en-US" sz="1200" baseline="-25000" dirty="0"/>
                        <a:t>0</a:t>
                      </a:r>
                    </a:p>
                  </p:txBody>
                </p:sp>
                <p:sp>
                  <p:nvSpPr>
                    <p:cNvPr id="22" name="TextBox 21">
                      <a:extLst>
                        <a:ext uri="{FF2B5EF4-FFF2-40B4-BE49-F238E27FC236}">
                          <a16:creationId xmlns:a16="http://schemas.microsoft.com/office/drawing/2014/main" id="{5BF7569A-EB03-4B5A-8C6B-0C175D775EB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991536" y="4154252"/>
                      <a:ext cx="695475" cy="62648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/>
                        <a:t>y</a:t>
                      </a:r>
                      <a:r>
                        <a:rPr lang="en-US" sz="1200" baseline="-25000" dirty="0"/>
                        <a:t>3</a:t>
                      </a:r>
                    </a:p>
                  </p:txBody>
                </p:sp>
                <p:cxnSp>
                  <p:nvCxnSpPr>
                    <p:cNvPr id="30" name="Straight Connector 29">
                      <a:extLst>
                        <a:ext uri="{FF2B5EF4-FFF2-40B4-BE49-F238E27FC236}">
                          <a16:creationId xmlns:a16="http://schemas.microsoft.com/office/drawing/2014/main" id="{B6D70319-A7DD-4821-B920-11424D6AFD04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567814" y="2936366"/>
                      <a:ext cx="88649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Straight Connector 30">
                      <a:extLst>
                        <a:ext uri="{FF2B5EF4-FFF2-40B4-BE49-F238E27FC236}">
                          <a16:creationId xmlns:a16="http://schemas.microsoft.com/office/drawing/2014/main" id="{9A0F0FF7-16AB-475E-BAFB-77E7233650F4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582172" y="4481692"/>
                      <a:ext cx="88649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B20F2E7A-B07F-4EC9-8205-9AD365421BD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505087" y="2944093"/>
                      <a:ext cx="368213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08630C4E-E22B-468C-991B-A7BF22A6FBD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240135" y="3472556"/>
                      <a:ext cx="63852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29" name="TextBox 28">
                    <a:extLst>
                      <a:ext uri="{FF2B5EF4-FFF2-40B4-BE49-F238E27FC236}">
                        <a16:creationId xmlns:a16="http://schemas.microsoft.com/office/drawing/2014/main" id="{44372DB7-D44C-4A68-94FF-E4B94A44C2DC}"/>
                      </a:ext>
                    </a:extLst>
                  </p:cNvPr>
                  <p:cNvSpPr txBox="1"/>
                  <p:nvPr/>
                </p:nvSpPr>
                <p:spPr>
                  <a:xfrm>
                    <a:off x="4975916" y="2822877"/>
                    <a:ext cx="670297" cy="62648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/>
                      <a:t>y</a:t>
                    </a:r>
                    <a:r>
                      <a:rPr lang="en-US" sz="1200" baseline="-25000" dirty="0"/>
                      <a:t>1</a:t>
                    </a:r>
                  </a:p>
                </p:txBody>
              </p:sp>
              <p:sp>
                <p:nvSpPr>
                  <p:cNvPr id="35" name="TextBox 34">
                    <a:extLst>
                      <a:ext uri="{FF2B5EF4-FFF2-40B4-BE49-F238E27FC236}">
                        <a16:creationId xmlns:a16="http://schemas.microsoft.com/office/drawing/2014/main" id="{AF6D84A0-01EC-4888-9807-A3841D7D62DF}"/>
                      </a:ext>
                    </a:extLst>
                  </p:cNvPr>
                  <p:cNvSpPr txBox="1"/>
                  <p:nvPr/>
                </p:nvSpPr>
                <p:spPr>
                  <a:xfrm>
                    <a:off x="5023852" y="3349517"/>
                    <a:ext cx="653764" cy="62648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/>
                      <a:t>y</a:t>
                    </a:r>
                    <a:r>
                      <a:rPr lang="en-US" sz="1200" baseline="-25000" dirty="0"/>
                      <a:t>2</a:t>
                    </a:r>
                  </a:p>
                </p:txBody>
              </p:sp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452FC020-148E-464B-BCB1-31CDB2DFE0DA}"/>
                      </a:ext>
                    </a:extLst>
                  </p:cNvPr>
                  <p:cNvCxnSpPr/>
                  <p:nvPr/>
                </p:nvCxnSpPr>
                <p:spPr>
                  <a:xfrm>
                    <a:off x="5620712" y="3194061"/>
                    <a:ext cx="88649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AD3493C4-AD19-4BA6-B1AA-AA6F04727877}"/>
                      </a:ext>
                    </a:extLst>
                  </p:cNvPr>
                  <p:cNvCxnSpPr/>
                  <p:nvPr/>
                </p:nvCxnSpPr>
                <p:spPr>
                  <a:xfrm>
                    <a:off x="5620712" y="3733800"/>
                    <a:ext cx="886498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3E44FEE7-09B7-4CB4-961A-F67ABBBD38E7}"/>
                      </a:ext>
                    </a:extLst>
                  </p:cNvPr>
                  <p:cNvCxnSpPr/>
                  <p:nvPr/>
                </p:nvCxnSpPr>
                <p:spPr>
                  <a:xfrm>
                    <a:off x="3639420" y="4157416"/>
                    <a:ext cx="27432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9" name="TextBox 38">
                    <a:extLst>
                      <a:ext uri="{FF2B5EF4-FFF2-40B4-BE49-F238E27FC236}">
                        <a16:creationId xmlns:a16="http://schemas.microsoft.com/office/drawing/2014/main" id="{B8BEF2D6-64B2-45D8-8634-DB26022E2B75}"/>
                      </a:ext>
                    </a:extLst>
                  </p:cNvPr>
                  <p:cNvSpPr txBox="1"/>
                  <p:nvPr/>
                </p:nvSpPr>
                <p:spPr>
                  <a:xfrm>
                    <a:off x="3919969" y="3856723"/>
                    <a:ext cx="667738" cy="62648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 err="1"/>
                      <a:t>En</a:t>
                    </a:r>
                    <a:endParaRPr lang="en-US" sz="1200" baseline="-25000" dirty="0"/>
                  </a:p>
                </p:txBody>
              </p:sp>
            </p:grpSp>
            <p:grpSp>
              <p:nvGrpSpPr>
                <p:cNvPr id="12" name="Group 22">
                  <a:extLst>
                    <a:ext uri="{FF2B5EF4-FFF2-40B4-BE49-F238E27FC236}">
                      <a16:creationId xmlns:a16="http://schemas.microsoft.com/office/drawing/2014/main" id="{594F3D2D-F6A7-411E-99CD-2ED0D19B1513}"/>
                    </a:ext>
                  </a:extLst>
                </p:cNvPr>
                <p:cNvGrpSpPr/>
                <p:nvPr/>
              </p:nvGrpSpPr>
              <p:grpSpPr>
                <a:xfrm>
                  <a:off x="4377164" y="4124452"/>
                  <a:ext cx="3044421" cy="2159340"/>
                  <a:chOff x="2959715" y="2286000"/>
                  <a:chExt cx="3553846" cy="2362160"/>
                </a:xfrm>
              </p:grpSpPr>
              <p:grpSp>
                <p:nvGrpSpPr>
                  <p:cNvPr id="13" name="Group 23">
                    <a:extLst>
                      <a:ext uri="{FF2B5EF4-FFF2-40B4-BE49-F238E27FC236}">
                        <a16:creationId xmlns:a16="http://schemas.microsoft.com/office/drawing/2014/main" id="{F63374DC-BB82-4614-9B7A-7A6F926BC0F7}"/>
                      </a:ext>
                    </a:extLst>
                  </p:cNvPr>
                  <p:cNvGrpSpPr/>
                  <p:nvPr/>
                </p:nvGrpSpPr>
                <p:grpSpPr>
                  <a:xfrm>
                    <a:off x="2959715" y="2286000"/>
                    <a:ext cx="3553846" cy="2362160"/>
                    <a:chOff x="2921175" y="2536257"/>
                    <a:chExt cx="3553846" cy="2362160"/>
                  </a:xfrm>
                </p:grpSpPr>
                <p:sp>
                  <p:nvSpPr>
                    <p:cNvPr id="43" name="Rectangle 42">
                      <a:extLst>
                        <a:ext uri="{FF2B5EF4-FFF2-40B4-BE49-F238E27FC236}">
                          <a16:creationId xmlns:a16="http://schemas.microsoft.com/office/drawing/2014/main" id="{C3805C6D-D7D8-4F80-B970-3F744F528F2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73300" y="2536257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48" name="Straight Connector 47">
                      <a:extLst>
                        <a:ext uri="{FF2B5EF4-FFF2-40B4-BE49-F238E27FC236}">
                          <a16:creationId xmlns:a16="http://schemas.microsoft.com/office/drawing/2014/main" id="{D4799C6D-9309-4BE0-A4EC-05205445BDA3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567813" y="2936367"/>
                      <a:ext cx="89284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>
                      <a:extLst>
                        <a:ext uri="{FF2B5EF4-FFF2-40B4-BE49-F238E27FC236}">
                          <a16:creationId xmlns:a16="http://schemas.microsoft.com/office/drawing/2014/main" id="{6E860A1D-A133-42A0-82D6-815ABFC894C2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582172" y="4481690"/>
                      <a:ext cx="89284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>
                      <a:extLst>
                        <a:ext uri="{FF2B5EF4-FFF2-40B4-BE49-F238E27FC236}">
                          <a16:creationId xmlns:a16="http://schemas.microsoft.com/office/drawing/2014/main" id="{3E3D5685-1E9E-48B8-8EA2-0519F1A8ABC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318166" y="2950458"/>
                      <a:ext cx="555135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>
                      <a:extLst>
                        <a:ext uri="{FF2B5EF4-FFF2-40B4-BE49-F238E27FC236}">
                          <a16:creationId xmlns:a16="http://schemas.microsoft.com/office/drawing/2014/main" id="{65750592-C5AD-4992-8932-7127F1916C5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921175" y="3472556"/>
                      <a:ext cx="95748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7" name="Straight Connector 26">
                    <a:extLst>
                      <a:ext uri="{FF2B5EF4-FFF2-40B4-BE49-F238E27FC236}">
                        <a16:creationId xmlns:a16="http://schemas.microsoft.com/office/drawing/2014/main" id="{0F6FE678-E22D-43AA-A512-EE1B342AD96C}"/>
                      </a:ext>
                    </a:extLst>
                  </p:cNvPr>
                  <p:cNvCxnSpPr/>
                  <p:nvPr/>
                </p:nvCxnSpPr>
                <p:spPr>
                  <a:xfrm>
                    <a:off x="5620712" y="3194061"/>
                    <a:ext cx="89284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>
                    <a:extLst>
                      <a:ext uri="{FF2B5EF4-FFF2-40B4-BE49-F238E27FC236}">
                        <a16:creationId xmlns:a16="http://schemas.microsoft.com/office/drawing/2014/main" id="{6B7FCE2C-55F5-4D48-97EA-A92AF296B496}"/>
                      </a:ext>
                    </a:extLst>
                  </p:cNvPr>
                  <p:cNvCxnSpPr/>
                  <p:nvPr/>
                </p:nvCxnSpPr>
                <p:spPr>
                  <a:xfrm>
                    <a:off x="5620712" y="3733800"/>
                    <a:ext cx="89284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B097DBAF-9080-41F3-BDB3-8EE2E882BD20}"/>
                      </a:ext>
                    </a:extLst>
                  </p:cNvPr>
                  <p:cNvCxnSpPr/>
                  <p:nvPr/>
                </p:nvCxnSpPr>
                <p:spPr>
                  <a:xfrm>
                    <a:off x="3639420" y="4157416"/>
                    <a:ext cx="27432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D868AC36-1FD7-437F-92E1-02CBF67A6022}"/>
                    </a:ext>
                  </a:extLst>
                </p:cNvPr>
                <p:cNvCxnSpPr/>
                <p:nvPr/>
              </p:nvCxnSpPr>
              <p:spPr>
                <a:xfrm flipV="1">
                  <a:off x="-2088354" y="1973019"/>
                  <a:ext cx="7036748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2" name="Oval 51">
                  <a:extLst>
                    <a:ext uri="{FF2B5EF4-FFF2-40B4-BE49-F238E27FC236}">
                      <a16:creationId xmlns:a16="http://schemas.microsoft.com/office/drawing/2014/main" id="{D387D91C-6F2A-491B-AC19-C8DA69854748}"/>
                    </a:ext>
                  </a:extLst>
                </p:cNvPr>
                <p:cNvSpPr/>
                <p:nvPr/>
              </p:nvSpPr>
              <p:spPr>
                <a:xfrm>
                  <a:off x="4671528" y="1940180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FE4AFE1B-4611-4A32-9E14-62E66265B387}"/>
                    </a:ext>
                  </a:extLst>
                </p:cNvPr>
                <p:cNvCxnSpPr/>
                <p:nvPr/>
              </p:nvCxnSpPr>
              <p:spPr>
                <a:xfrm flipV="1">
                  <a:off x="-2088354" y="2458016"/>
                  <a:ext cx="7036748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472FC700-D8B6-4BDE-A887-374366392E8B}"/>
                    </a:ext>
                  </a:extLst>
                </p:cNvPr>
                <p:cNvSpPr/>
                <p:nvPr/>
              </p:nvSpPr>
              <p:spPr>
                <a:xfrm>
                  <a:off x="4331444" y="2418736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5E161BD1-EA3C-4CD5-89F6-740E345362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377164" y="2443830"/>
                  <a:ext cx="0" cy="7902303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45058D1F-4DB6-4D80-B62D-656719DD3F5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724239" y="1973017"/>
                  <a:ext cx="0" cy="7883398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9F7318CC-6317-4DFB-B480-16D5C0897D19}"/>
                    </a:ext>
                  </a:extLst>
                </p:cNvPr>
                <p:cNvSpPr txBox="1"/>
                <p:nvPr/>
              </p:nvSpPr>
              <p:spPr>
                <a:xfrm>
                  <a:off x="-3209914" y="1256962"/>
                  <a:ext cx="987402" cy="95448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/>
                    <a:t>w</a:t>
                  </a:r>
                  <a:r>
                    <a:rPr lang="en-US" sz="2400" baseline="-25000" dirty="0"/>
                    <a:t>0</a:t>
                  </a:r>
                </a:p>
              </p:txBody>
            </p:sp>
            <p:sp>
              <p:nvSpPr>
                <p:cNvPr id="58" name="TextBox 57">
                  <a:extLst>
                    <a:ext uri="{FF2B5EF4-FFF2-40B4-BE49-F238E27FC236}">
                      <a16:creationId xmlns:a16="http://schemas.microsoft.com/office/drawing/2014/main" id="{12FB0585-1E57-42F3-BE49-EB12754529E0}"/>
                    </a:ext>
                  </a:extLst>
                </p:cNvPr>
                <p:cNvSpPr txBox="1"/>
                <p:nvPr/>
              </p:nvSpPr>
              <p:spPr>
                <a:xfrm>
                  <a:off x="-3233544" y="1973017"/>
                  <a:ext cx="987402" cy="108174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w</a:t>
                  </a:r>
                  <a:r>
                    <a:rPr lang="en-US" sz="2800" baseline="-25000" dirty="0"/>
                    <a:t>1</a:t>
                  </a:r>
                </a:p>
              </p:txBody>
            </p:sp>
            <p:cxnSp>
              <p:nvCxnSpPr>
                <p:cNvPr id="62" name="Straight Connector 61">
                  <a:extLst>
                    <a:ext uri="{FF2B5EF4-FFF2-40B4-BE49-F238E27FC236}">
                      <a16:creationId xmlns:a16="http://schemas.microsoft.com/office/drawing/2014/main" id="{E80493F8-015C-4520-9E5F-DD80BA691F9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608487" y="3310922"/>
                  <a:ext cx="3518374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FB7C72EF-3741-4718-B2D8-ED20B02DA9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71102" y="5833842"/>
                  <a:ext cx="4130265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DC14A95A-5C7F-498A-8297-20B51A9BF542}"/>
                    </a:ext>
                  </a:extLst>
                </p:cNvPr>
                <p:cNvSpPr txBox="1"/>
                <p:nvPr/>
              </p:nvSpPr>
              <p:spPr>
                <a:xfrm>
                  <a:off x="-2971133" y="6200148"/>
                  <a:ext cx="1190076" cy="8272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 err="1"/>
                    <a:t>En</a:t>
                  </a:r>
                  <a:endParaRPr lang="en-US" sz="2000" baseline="-25000" dirty="0"/>
                </a:p>
              </p:txBody>
            </p:sp>
          </p:grpSp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F0601EE5-2476-4099-AE06-4E526F5917D7}"/>
                  </a:ext>
                </a:extLst>
              </p:cNvPr>
              <p:cNvSpPr txBox="1"/>
              <p:nvPr/>
            </p:nvSpPr>
            <p:spPr>
              <a:xfrm>
                <a:off x="6185157" y="2650112"/>
                <a:ext cx="34569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w</a:t>
                </a:r>
                <a:r>
                  <a:rPr lang="en-US" sz="1200" baseline="-25000" dirty="0"/>
                  <a:t>0</a:t>
                </a:r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CF35B44D-8B2C-4516-997B-B2B27A5F1934}"/>
                  </a:ext>
                </a:extLst>
              </p:cNvPr>
              <p:cNvSpPr txBox="1"/>
              <p:nvPr/>
            </p:nvSpPr>
            <p:spPr>
              <a:xfrm>
                <a:off x="6173271" y="2873191"/>
                <a:ext cx="34437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w</a:t>
                </a:r>
                <a:r>
                  <a:rPr lang="en-US" sz="1200" baseline="-25000" dirty="0"/>
                  <a:t>1</a:t>
                </a:r>
              </a:p>
            </p:txBody>
          </p: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F27ADC57-DDAC-4515-A76C-BF1718891BDF}"/>
                  </a:ext>
                </a:extLst>
              </p:cNvPr>
              <p:cNvSpPr txBox="1"/>
              <p:nvPr/>
            </p:nvSpPr>
            <p:spPr>
              <a:xfrm>
                <a:off x="6189086" y="3309653"/>
                <a:ext cx="34437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err="1"/>
                  <a:t>En</a:t>
                </a:r>
                <a:endParaRPr lang="en-US" sz="1200" baseline="-25000" dirty="0"/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58837204-E834-4CD0-AECA-CD167C3BD6AC}"/>
                  </a:ext>
                </a:extLst>
              </p:cNvPr>
              <p:cNvSpPr txBox="1"/>
              <p:nvPr/>
            </p:nvSpPr>
            <p:spPr>
              <a:xfrm>
                <a:off x="6733839" y="2624217"/>
                <a:ext cx="35868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y</a:t>
                </a:r>
                <a:r>
                  <a:rPr lang="en-US" sz="1200" baseline="-25000" dirty="0"/>
                  <a:t>0</a:t>
                </a:r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456F2A68-682C-4439-A6F3-03C8900134DF}"/>
                  </a:ext>
                </a:extLst>
              </p:cNvPr>
              <p:cNvSpPr txBox="1"/>
              <p:nvPr/>
            </p:nvSpPr>
            <p:spPr>
              <a:xfrm>
                <a:off x="6768263" y="3320968"/>
                <a:ext cx="35868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y</a:t>
                </a:r>
                <a:r>
                  <a:rPr lang="en-US" sz="1200" baseline="-25000" dirty="0"/>
                  <a:t>3</a:t>
                </a:r>
              </a:p>
            </p:txBody>
          </p: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81D2AFD6-5B1C-4742-8A0E-5A6A5AD2B721}"/>
                  </a:ext>
                </a:extLst>
              </p:cNvPr>
              <p:cNvSpPr txBox="1"/>
              <p:nvPr/>
            </p:nvSpPr>
            <p:spPr>
              <a:xfrm>
                <a:off x="6740331" y="2842950"/>
                <a:ext cx="34569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y</a:t>
                </a:r>
                <a:r>
                  <a:rPr lang="en-US" sz="1200" baseline="-25000" dirty="0"/>
                  <a:t>1</a:t>
                </a:r>
              </a:p>
            </p:txBody>
          </p: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id="{3D6352C8-DAC3-48E3-A295-23872126F29A}"/>
                  </a:ext>
                </a:extLst>
              </p:cNvPr>
              <p:cNvSpPr txBox="1"/>
              <p:nvPr/>
            </p:nvSpPr>
            <p:spPr>
              <a:xfrm>
                <a:off x="6765053" y="3075805"/>
                <a:ext cx="33717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y</a:t>
                </a:r>
                <a:r>
                  <a:rPr lang="en-US" sz="1200" baseline="-25000" dirty="0"/>
                  <a:t>2</a:t>
                </a:r>
              </a:p>
            </p:txBody>
          </p:sp>
        </p:grpSp>
        <p:grpSp>
          <p:nvGrpSpPr>
            <p:cNvPr id="14" name="Group 89">
              <a:extLst>
                <a:ext uri="{FF2B5EF4-FFF2-40B4-BE49-F238E27FC236}">
                  <a16:creationId xmlns:a16="http://schemas.microsoft.com/office/drawing/2014/main" id="{037447FC-2022-4E4D-B83E-4747E40234D4}"/>
                </a:ext>
              </a:extLst>
            </p:cNvPr>
            <p:cNvGrpSpPr/>
            <p:nvPr/>
          </p:nvGrpSpPr>
          <p:grpSpPr>
            <a:xfrm>
              <a:off x="4038599" y="3969194"/>
              <a:ext cx="3481903" cy="2265362"/>
              <a:chOff x="4038771" y="1392238"/>
              <a:chExt cx="3481903" cy="2265362"/>
            </a:xfrm>
          </p:grpSpPr>
          <p:grpSp>
            <p:nvGrpSpPr>
              <p:cNvPr id="15" name="Group 90">
                <a:extLst>
                  <a:ext uri="{FF2B5EF4-FFF2-40B4-BE49-F238E27FC236}">
                    <a16:creationId xmlns:a16="http://schemas.microsoft.com/office/drawing/2014/main" id="{84AB1B1A-FE30-4502-A567-34419D384369}"/>
                  </a:ext>
                </a:extLst>
              </p:cNvPr>
              <p:cNvGrpSpPr/>
              <p:nvPr/>
            </p:nvGrpSpPr>
            <p:grpSpPr>
              <a:xfrm>
                <a:off x="4038771" y="1392238"/>
                <a:ext cx="3481903" cy="2265362"/>
                <a:chOff x="1608779" y="1600200"/>
                <a:chExt cx="5824977" cy="4683592"/>
              </a:xfrm>
            </p:grpSpPr>
            <p:grpSp>
              <p:nvGrpSpPr>
                <p:cNvPr id="16" name="Group 98">
                  <a:extLst>
                    <a:ext uri="{FF2B5EF4-FFF2-40B4-BE49-F238E27FC236}">
                      <a16:creationId xmlns:a16="http://schemas.microsoft.com/office/drawing/2014/main" id="{6188319E-A37F-4B24-A7EC-9AF870A450AD}"/>
                    </a:ext>
                  </a:extLst>
                </p:cNvPr>
                <p:cNvGrpSpPr/>
                <p:nvPr/>
              </p:nvGrpSpPr>
              <p:grpSpPr>
                <a:xfrm>
                  <a:off x="4361395" y="1600200"/>
                  <a:ext cx="3072361" cy="2159345"/>
                  <a:chOff x="2946259" y="2286000"/>
                  <a:chExt cx="3560950" cy="2362160"/>
                </a:xfrm>
              </p:grpSpPr>
              <p:grpSp>
                <p:nvGrpSpPr>
                  <p:cNvPr id="17" name="Group 120">
                    <a:extLst>
                      <a:ext uri="{FF2B5EF4-FFF2-40B4-BE49-F238E27FC236}">
                        <a16:creationId xmlns:a16="http://schemas.microsoft.com/office/drawing/2014/main" id="{FB0348C4-4826-4D86-AFD5-EF20445EB376}"/>
                      </a:ext>
                    </a:extLst>
                  </p:cNvPr>
                  <p:cNvGrpSpPr/>
                  <p:nvPr/>
                </p:nvGrpSpPr>
                <p:grpSpPr>
                  <a:xfrm>
                    <a:off x="2946259" y="2286000"/>
                    <a:ext cx="3560950" cy="2362160"/>
                    <a:chOff x="2907719" y="2536257"/>
                    <a:chExt cx="3560950" cy="2362160"/>
                  </a:xfrm>
                </p:grpSpPr>
                <p:sp>
                  <p:nvSpPr>
                    <p:cNvPr id="128" name="Rectangle 127">
                      <a:extLst>
                        <a:ext uri="{FF2B5EF4-FFF2-40B4-BE49-F238E27FC236}">
                          <a16:creationId xmlns:a16="http://schemas.microsoft.com/office/drawing/2014/main" id="{6D629DFF-DB4D-43D7-9910-1D22D622DB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73301" y="2536257"/>
                      <a:ext cx="1699725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9" name="TextBox 128">
                      <a:extLst>
                        <a:ext uri="{FF2B5EF4-FFF2-40B4-BE49-F238E27FC236}">
                          <a16:creationId xmlns:a16="http://schemas.microsoft.com/office/drawing/2014/main" id="{ACD38421-8206-4F20-B166-77A2BF46DB3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873811" y="2615318"/>
                      <a:ext cx="670299" cy="62648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/>
                        <a:t>w</a:t>
                      </a:r>
                      <a:r>
                        <a:rPr lang="en-US" sz="1200" baseline="-25000" dirty="0"/>
                        <a:t>0</a:t>
                      </a:r>
                    </a:p>
                  </p:txBody>
                </p:sp>
                <p:sp>
                  <p:nvSpPr>
                    <p:cNvPr id="130" name="TextBox 129">
                      <a:extLst>
                        <a:ext uri="{FF2B5EF4-FFF2-40B4-BE49-F238E27FC236}">
                          <a16:creationId xmlns:a16="http://schemas.microsoft.com/office/drawing/2014/main" id="{70CC95A8-948A-432B-AEB7-5D07FA9C86A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850764" y="3119849"/>
                      <a:ext cx="667742" cy="62648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/>
                        <a:t>w</a:t>
                      </a:r>
                      <a:r>
                        <a:rPr lang="en-US" sz="1200" baseline="-25000" dirty="0"/>
                        <a:t>1</a:t>
                      </a:r>
                    </a:p>
                  </p:txBody>
                </p:sp>
                <p:sp>
                  <p:nvSpPr>
                    <p:cNvPr id="131" name="TextBox 130">
                      <a:extLst>
                        <a:ext uri="{FF2B5EF4-FFF2-40B4-BE49-F238E27FC236}">
                          <a16:creationId xmlns:a16="http://schemas.microsoft.com/office/drawing/2014/main" id="{E9FA3ACE-1CFD-45E0-B27C-A700B45424CA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924788" y="2578433"/>
                      <a:ext cx="695475" cy="62648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/>
                        <a:t>y</a:t>
                      </a:r>
                      <a:r>
                        <a:rPr lang="en-US" sz="1200" baseline="-25000" dirty="0"/>
                        <a:t>0</a:t>
                      </a:r>
                    </a:p>
                  </p:txBody>
                </p:sp>
                <p:sp>
                  <p:nvSpPr>
                    <p:cNvPr id="132" name="TextBox 131">
                      <a:extLst>
                        <a:ext uri="{FF2B5EF4-FFF2-40B4-BE49-F238E27FC236}">
                          <a16:creationId xmlns:a16="http://schemas.microsoft.com/office/drawing/2014/main" id="{7F7670E7-DD07-457E-B807-C2D9ABD72DB8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4991536" y="4154252"/>
                      <a:ext cx="695475" cy="62648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1200" dirty="0"/>
                        <a:t>y</a:t>
                      </a:r>
                      <a:r>
                        <a:rPr lang="en-US" sz="1200" baseline="-25000" dirty="0"/>
                        <a:t>3</a:t>
                      </a:r>
                    </a:p>
                  </p:txBody>
                </p:sp>
                <p:cxnSp>
                  <p:nvCxnSpPr>
                    <p:cNvPr id="133" name="Straight Connector 132">
                      <a:extLst>
                        <a:ext uri="{FF2B5EF4-FFF2-40B4-BE49-F238E27FC236}">
                          <a16:creationId xmlns:a16="http://schemas.microsoft.com/office/drawing/2014/main" id="{47CC6CA0-0EFD-481D-AB7C-81B45DFABCC1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567812" y="2936366"/>
                      <a:ext cx="886497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4" name="Straight Connector 133">
                      <a:extLst>
                        <a:ext uri="{FF2B5EF4-FFF2-40B4-BE49-F238E27FC236}">
                          <a16:creationId xmlns:a16="http://schemas.microsoft.com/office/drawing/2014/main" id="{FB607FC7-8C50-4B41-BCB8-C9A877B46891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582172" y="4481691"/>
                      <a:ext cx="886497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5" name="Straight Connector 134">
                      <a:extLst>
                        <a:ext uri="{FF2B5EF4-FFF2-40B4-BE49-F238E27FC236}">
                          <a16:creationId xmlns:a16="http://schemas.microsoft.com/office/drawing/2014/main" id="{54783FD6-B796-4C1C-A19C-A31C558019D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267168" y="2948683"/>
                      <a:ext cx="62054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36" name="Straight Connector 135">
                      <a:extLst>
                        <a:ext uri="{FF2B5EF4-FFF2-40B4-BE49-F238E27FC236}">
                          <a16:creationId xmlns:a16="http://schemas.microsoft.com/office/drawing/2014/main" id="{F2CDBC6C-0FA6-407E-B65C-DE5182FFD6D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907719" y="3468546"/>
                      <a:ext cx="975148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22" name="TextBox 121">
                    <a:extLst>
                      <a:ext uri="{FF2B5EF4-FFF2-40B4-BE49-F238E27FC236}">
                        <a16:creationId xmlns:a16="http://schemas.microsoft.com/office/drawing/2014/main" id="{7ED9AE2A-A3D0-47B2-B7A0-5978200A5172}"/>
                      </a:ext>
                    </a:extLst>
                  </p:cNvPr>
                  <p:cNvSpPr txBox="1"/>
                  <p:nvPr/>
                </p:nvSpPr>
                <p:spPr>
                  <a:xfrm>
                    <a:off x="4975916" y="2822877"/>
                    <a:ext cx="670297" cy="62648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/>
                      <a:t>y</a:t>
                    </a:r>
                    <a:r>
                      <a:rPr lang="en-US" sz="1200" baseline="-25000" dirty="0"/>
                      <a:t>1</a:t>
                    </a:r>
                  </a:p>
                </p:txBody>
              </p:sp>
              <p:sp>
                <p:nvSpPr>
                  <p:cNvPr id="123" name="TextBox 122">
                    <a:extLst>
                      <a:ext uri="{FF2B5EF4-FFF2-40B4-BE49-F238E27FC236}">
                        <a16:creationId xmlns:a16="http://schemas.microsoft.com/office/drawing/2014/main" id="{5A9ED8D2-68C0-41AE-981D-6BEAE387DA40}"/>
                      </a:ext>
                    </a:extLst>
                  </p:cNvPr>
                  <p:cNvSpPr txBox="1"/>
                  <p:nvPr/>
                </p:nvSpPr>
                <p:spPr>
                  <a:xfrm>
                    <a:off x="5023852" y="3349517"/>
                    <a:ext cx="653764" cy="62648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/>
                      <a:t>y</a:t>
                    </a:r>
                    <a:r>
                      <a:rPr lang="en-US" sz="1200" baseline="-25000" dirty="0"/>
                      <a:t>2</a:t>
                    </a:r>
                  </a:p>
                </p:txBody>
              </p: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BAA72C3D-41B8-4EF8-896B-7B674CE36A7D}"/>
                      </a:ext>
                    </a:extLst>
                  </p:cNvPr>
                  <p:cNvCxnSpPr/>
                  <p:nvPr/>
                </p:nvCxnSpPr>
                <p:spPr>
                  <a:xfrm>
                    <a:off x="5620712" y="3194062"/>
                    <a:ext cx="886497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AA8477AE-65C1-44EE-8ACE-FB3C9670657A}"/>
                      </a:ext>
                    </a:extLst>
                  </p:cNvPr>
                  <p:cNvCxnSpPr/>
                  <p:nvPr/>
                </p:nvCxnSpPr>
                <p:spPr>
                  <a:xfrm>
                    <a:off x="5620712" y="3733800"/>
                    <a:ext cx="886497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37629B24-1DAD-45F3-896C-41AED5147571}"/>
                      </a:ext>
                    </a:extLst>
                  </p:cNvPr>
                  <p:cNvCxnSpPr/>
                  <p:nvPr/>
                </p:nvCxnSpPr>
                <p:spPr>
                  <a:xfrm>
                    <a:off x="3639420" y="4157416"/>
                    <a:ext cx="27432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7" name="TextBox 126">
                    <a:extLst>
                      <a:ext uri="{FF2B5EF4-FFF2-40B4-BE49-F238E27FC236}">
                        <a16:creationId xmlns:a16="http://schemas.microsoft.com/office/drawing/2014/main" id="{20DFEC08-AFA3-474F-AC75-1BEE24FCF223}"/>
                      </a:ext>
                    </a:extLst>
                  </p:cNvPr>
                  <p:cNvSpPr txBox="1"/>
                  <p:nvPr/>
                </p:nvSpPr>
                <p:spPr>
                  <a:xfrm>
                    <a:off x="3919969" y="3856723"/>
                    <a:ext cx="667738" cy="62648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 err="1"/>
                      <a:t>En</a:t>
                    </a:r>
                    <a:endParaRPr lang="en-US" sz="1200" baseline="-25000" dirty="0"/>
                  </a:p>
                </p:txBody>
              </p:sp>
            </p:grpSp>
            <p:grpSp>
              <p:nvGrpSpPr>
                <p:cNvPr id="18" name="Group 99">
                  <a:extLst>
                    <a:ext uri="{FF2B5EF4-FFF2-40B4-BE49-F238E27FC236}">
                      <a16:creationId xmlns:a16="http://schemas.microsoft.com/office/drawing/2014/main" id="{0132A56B-125D-40D1-8E11-09BF2BA3235F}"/>
                    </a:ext>
                  </a:extLst>
                </p:cNvPr>
                <p:cNvGrpSpPr/>
                <p:nvPr/>
              </p:nvGrpSpPr>
              <p:grpSpPr>
                <a:xfrm>
                  <a:off x="4377164" y="4124452"/>
                  <a:ext cx="3044421" cy="2159340"/>
                  <a:chOff x="2959715" y="2286000"/>
                  <a:chExt cx="3553846" cy="2362160"/>
                </a:xfrm>
              </p:grpSpPr>
              <p:grpSp>
                <p:nvGrpSpPr>
                  <p:cNvPr id="19" name="Group 111">
                    <a:extLst>
                      <a:ext uri="{FF2B5EF4-FFF2-40B4-BE49-F238E27FC236}">
                        <a16:creationId xmlns:a16="http://schemas.microsoft.com/office/drawing/2014/main" id="{256F6672-2CDF-480A-B141-A20DE96C9DC7}"/>
                      </a:ext>
                    </a:extLst>
                  </p:cNvPr>
                  <p:cNvGrpSpPr/>
                  <p:nvPr/>
                </p:nvGrpSpPr>
                <p:grpSpPr>
                  <a:xfrm>
                    <a:off x="2959715" y="2286000"/>
                    <a:ext cx="3553844" cy="2362160"/>
                    <a:chOff x="2921175" y="2536257"/>
                    <a:chExt cx="3553844" cy="2362160"/>
                  </a:xfrm>
                </p:grpSpPr>
                <p:sp>
                  <p:nvSpPr>
                    <p:cNvPr id="116" name="Rectangle 115">
                      <a:extLst>
                        <a:ext uri="{FF2B5EF4-FFF2-40B4-BE49-F238E27FC236}">
                          <a16:creationId xmlns:a16="http://schemas.microsoft.com/office/drawing/2014/main" id="{A73FF4FD-76A9-466E-ABBE-83D5B3DBB3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73300" y="2536257"/>
                      <a:ext cx="1699726" cy="236216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117" name="Straight Connector 116">
                      <a:extLst>
                        <a:ext uri="{FF2B5EF4-FFF2-40B4-BE49-F238E27FC236}">
                          <a16:creationId xmlns:a16="http://schemas.microsoft.com/office/drawing/2014/main" id="{EE059101-D23D-47E0-AC94-185355663C90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567811" y="2936367"/>
                      <a:ext cx="89284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8" name="Straight Connector 117">
                      <a:extLst>
                        <a:ext uri="{FF2B5EF4-FFF2-40B4-BE49-F238E27FC236}">
                          <a16:creationId xmlns:a16="http://schemas.microsoft.com/office/drawing/2014/main" id="{17E9007A-AE03-441B-A085-7B5E798650EF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5582171" y="4481690"/>
                      <a:ext cx="892848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19" name="Straight Connector 118">
                      <a:extLst>
                        <a:ext uri="{FF2B5EF4-FFF2-40B4-BE49-F238E27FC236}">
                          <a16:creationId xmlns:a16="http://schemas.microsoft.com/office/drawing/2014/main" id="{7D506D6F-9BC3-4646-9397-DC1C181FA79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318166" y="2950458"/>
                      <a:ext cx="555135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20" name="Straight Connector 119">
                      <a:extLst>
                        <a:ext uri="{FF2B5EF4-FFF2-40B4-BE49-F238E27FC236}">
                          <a16:creationId xmlns:a16="http://schemas.microsoft.com/office/drawing/2014/main" id="{2F468FC3-EEEA-4E50-B543-C91B0ACA2742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2921175" y="3472556"/>
                      <a:ext cx="957489" cy="0"/>
                    </a:xfrm>
                    <a:prstGeom prst="line">
                      <a:avLst/>
                    </a:prstGeom>
                    <a:ln w="3175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13" name="Straight Connector 112">
                    <a:extLst>
                      <a:ext uri="{FF2B5EF4-FFF2-40B4-BE49-F238E27FC236}">
                        <a16:creationId xmlns:a16="http://schemas.microsoft.com/office/drawing/2014/main" id="{327D7968-306E-4EA8-A63D-742B6BA5255F}"/>
                      </a:ext>
                    </a:extLst>
                  </p:cNvPr>
                  <p:cNvCxnSpPr/>
                  <p:nvPr/>
                </p:nvCxnSpPr>
                <p:spPr>
                  <a:xfrm>
                    <a:off x="5620711" y="3194061"/>
                    <a:ext cx="892848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4" name="Straight Connector 113">
                    <a:extLst>
                      <a:ext uri="{FF2B5EF4-FFF2-40B4-BE49-F238E27FC236}">
                        <a16:creationId xmlns:a16="http://schemas.microsoft.com/office/drawing/2014/main" id="{2D4715E5-5C24-4766-873E-F730BD385985}"/>
                      </a:ext>
                    </a:extLst>
                  </p:cNvPr>
                  <p:cNvCxnSpPr/>
                  <p:nvPr/>
                </p:nvCxnSpPr>
                <p:spPr>
                  <a:xfrm>
                    <a:off x="5620712" y="3733800"/>
                    <a:ext cx="892849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Connector 114">
                    <a:extLst>
                      <a:ext uri="{FF2B5EF4-FFF2-40B4-BE49-F238E27FC236}">
                        <a16:creationId xmlns:a16="http://schemas.microsoft.com/office/drawing/2014/main" id="{A6E5B50F-683F-490C-845C-C48E76545F06}"/>
                      </a:ext>
                    </a:extLst>
                  </p:cNvPr>
                  <p:cNvCxnSpPr/>
                  <p:nvPr/>
                </p:nvCxnSpPr>
                <p:spPr>
                  <a:xfrm>
                    <a:off x="3639420" y="4157416"/>
                    <a:ext cx="274320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79DE83BC-C9D3-4E7A-99AB-D254E3AFBE04}"/>
                    </a:ext>
                  </a:extLst>
                </p:cNvPr>
                <p:cNvSpPr/>
                <p:nvPr/>
              </p:nvSpPr>
              <p:spPr>
                <a:xfrm>
                  <a:off x="4671528" y="1940180"/>
                  <a:ext cx="91440" cy="9144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Oval 103">
                  <a:extLst>
                    <a:ext uri="{FF2B5EF4-FFF2-40B4-BE49-F238E27FC236}">
                      <a16:creationId xmlns:a16="http://schemas.microsoft.com/office/drawing/2014/main" id="{4397CA6A-5363-4855-867A-BCFDD1E84B9E}"/>
                    </a:ext>
                  </a:extLst>
                </p:cNvPr>
                <p:cNvSpPr/>
                <p:nvPr/>
              </p:nvSpPr>
              <p:spPr>
                <a:xfrm>
                  <a:off x="4336787" y="2397886"/>
                  <a:ext cx="91441" cy="91441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5A2551BE-874C-4F62-835B-52FA692D49C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2207922" y="3310922"/>
                  <a:ext cx="290648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Straight Connector 109">
                  <a:extLst>
                    <a:ext uri="{FF2B5EF4-FFF2-40B4-BE49-F238E27FC236}">
                      <a16:creationId xmlns:a16="http://schemas.microsoft.com/office/drawing/2014/main" id="{5CECDACD-8E96-46D0-A3A2-E5D8641601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608779" y="5833842"/>
                  <a:ext cx="3518371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1ACFEC2D-45A5-40F2-B0CC-704CAA70F12F}"/>
                  </a:ext>
                </a:extLst>
              </p:cNvPr>
              <p:cNvSpPr txBox="1"/>
              <p:nvPr/>
            </p:nvSpPr>
            <p:spPr>
              <a:xfrm>
                <a:off x="6185157" y="2650112"/>
                <a:ext cx="34569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w</a:t>
                </a:r>
                <a:r>
                  <a:rPr lang="en-US" sz="1200" baseline="-25000" dirty="0"/>
                  <a:t>0</a:t>
                </a: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A3DF39CC-5DD5-4C24-A25A-B8BBC87766A2}"/>
                  </a:ext>
                </a:extLst>
              </p:cNvPr>
              <p:cNvSpPr txBox="1"/>
              <p:nvPr/>
            </p:nvSpPr>
            <p:spPr>
              <a:xfrm>
                <a:off x="6173271" y="2873191"/>
                <a:ext cx="344379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w</a:t>
                </a:r>
                <a:r>
                  <a:rPr lang="en-US" sz="1200" baseline="-25000" dirty="0"/>
                  <a:t>1</a:t>
                </a: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BB4C8D0D-2610-4B50-9215-167334889B8C}"/>
                  </a:ext>
                </a:extLst>
              </p:cNvPr>
              <p:cNvSpPr txBox="1"/>
              <p:nvPr/>
            </p:nvSpPr>
            <p:spPr>
              <a:xfrm>
                <a:off x="6189086" y="3309653"/>
                <a:ext cx="34437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err="1"/>
                  <a:t>En</a:t>
                </a:r>
                <a:endParaRPr lang="en-US" sz="1200" baseline="-25000" dirty="0"/>
              </a:p>
            </p:txBody>
          </p:sp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F899C673-F2E7-49E8-B118-0D2AA567F561}"/>
                  </a:ext>
                </a:extLst>
              </p:cNvPr>
              <p:cNvSpPr txBox="1"/>
              <p:nvPr/>
            </p:nvSpPr>
            <p:spPr>
              <a:xfrm>
                <a:off x="6733839" y="2624217"/>
                <a:ext cx="35868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y</a:t>
                </a:r>
                <a:r>
                  <a:rPr lang="en-US" sz="1200" baseline="-25000" dirty="0"/>
                  <a:t>0</a:t>
                </a:r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197CF7F8-B40B-45DA-81EE-42EE317B5726}"/>
                  </a:ext>
                </a:extLst>
              </p:cNvPr>
              <p:cNvSpPr txBox="1"/>
              <p:nvPr/>
            </p:nvSpPr>
            <p:spPr>
              <a:xfrm>
                <a:off x="6768263" y="3320968"/>
                <a:ext cx="35868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y</a:t>
                </a:r>
                <a:r>
                  <a:rPr lang="en-US" sz="1200" baseline="-25000" dirty="0"/>
                  <a:t>3</a:t>
                </a:r>
              </a:p>
            </p:txBody>
          </p: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A6D9B05D-6FEB-471D-B047-A4FEAFFF80D7}"/>
                  </a:ext>
                </a:extLst>
              </p:cNvPr>
              <p:cNvSpPr txBox="1"/>
              <p:nvPr/>
            </p:nvSpPr>
            <p:spPr>
              <a:xfrm>
                <a:off x="6740331" y="2842950"/>
                <a:ext cx="345697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y</a:t>
                </a:r>
                <a:r>
                  <a:rPr lang="en-US" sz="1200" baseline="-25000" dirty="0"/>
                  <a:t>1</a:t>
                </a:r>
              </a:p>
            </p:txBody>
          </p:sp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06F6FAA1-0CF5-4801-A541-419FD24EABED}"/>
                  </a:ext>
                </a:extLst>
              </p:cNvPr>
              <p:cNvSpPr txBox="1"/>
              <p:nvPr/>
            </p:nvSpPr>
            <p:spPr>
              <a:xfrm>
                <a:off x="6765053" y="3075805"/>
                <a:ext cx="33717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y</a:t>
                </a:r>
                <a:r>
                  <a:rPr lang="en-US" sz="1200" baseline="-25000" dirty="0"/>
                  <a:t>2</a:t>
                </a:r>
              </a:p>
            </p:txBody>
          </p:sp>
        </p:grp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09214299-CA79-4696-9824-64F70100ED04}"/>
                </a:ext>
              </a:extLst>
            </p:cNvPr>
            <p:cNvSpPr/>
            <p:nvPr/>
          </p:nvSpPr>
          <p:spPr>
            <a:xfrm>
              <a:off x="5669766" y="3004867"/>
              <a:ext cx="54659" cy="442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3D3F7586-EAB6-4409-885A-CEC1B6B96C4C}"/>
                </a:ext>
              </a:extLst>
            </p:cNvPr>
            <p:cNvSpPr/>
            <p:nvPr/>
          </p:nvSpPr>
          <p:spPr>
            <a:xfrm>
              <a:off x="5873720" y="2779976"/>
              <a:ext cx="54659" cy="4422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139">
              <a:extLst>
                <a:ext uri="{FF2B5EF4-FFF2-40B4-BE49-F238E27FC236}">
                  <a16:creationId xmlns:a16="http://schemas.microsoft.com/office/drawing/2014/main" id="{9017921C-847C-493A-813D-1E7CB497BC09}"/>
                </a:ext>
              </a:extLst>
            </p:cNvPr>
            <p:cNvGrpSpPr/>
            <p:nvPr/>
          </p:nvGrpSpPr>
          <p:grpSpPr>
            <a:xfrm>
              <a:off x="1775460" y="3036187"/>
              <a:ext cx="2629232" cy="1044433"/>
              <a:chOff x="3494160" y="1600200"/>
              <a:chExt cx="4398519" cy="2159345"/>
            </a:xfrm>
          </p:grpSpPr>
          <p:grpSp>
            <p:nvGrpSpPr>
              <p:cNvPr id="23" name="Group 147">
                <a:extLst>
                  <a:ext uri="{FF2B5EF4-FFF2-40B4-BE49-F238E27FC236}">
                    <a16:creationId xmlns:a16="http://schemas.microsoft.com/office/drawing/2014/main" id="{B33F7B24-77E7-4D38-AA15-BAA934C47990}"/>
                  </a:ext>
                </a:extLst>
              </p:cNvPr>
              <p:cNvGrpSpPr/>
              <p:nvPr/>
            </p:nvGrpSpPr>
            <p:grpSpPr>
              <a:xfrm>
                <a:off x="3506907" y="1600200"/>
                <a:ext cx="4385772" cy="2159345"/>
                <a:chOff x="1955880" y="2286000"/>
                <a:chExt cx="5083229" cy="2362160"/>
              </a:xfrm>
            </p:grpSpPr>
            <p:grpSp>
              <p:nvGrpSpPr>
                <p:cNvPr id="24" name="Group 165">
                  <a:extLst>
                    <a:ext uri="{FF2B5EF4-FFF2-40B4-BE49-F238E27FC236}">
                      <a16:creationId xmlns:a16="http://schemas.microsoft.com/office/drawing/2014/main" id="{9204B098-D1E7-4BB0-B918-C61EB3775CD8}"/>
                    </a:ext>
                  </a:extLst>
                </p:cNvPr>
                <p:cNvGrpSpPr/>
                <p:nvPr/>
              </p:nvGrpSpPr>
              <p:grpSpPr>
                <a:xfrm>
                  <a:off x="1955880" y="2286000"/>
                  <a:ext cx="4374030" cy="2362160"/>
                  <a:chOff x="1917340" y="2536257"/>
                  <a:chExt cx="4374030" cy="2362160"/>
                </a:xfrm>
              </p:grpSpPr>
              <p:sp>
                <p:nvSpPr>
                  <p:cNvPr id="173" name="Rectangle 172">
                    <a:extLst>
                      <a:ext uri="{FF2B5EF4-FFF2-40B4-BE49-F238E27FC236}">
                        <a16:creationId xmlns:a16="http://schemas.microsoft.com/office/drawing/2014/main" id="{4CB95398-F31E-4B49-84EC-57BDB8B6C88B}"/>
                      </a:ext>
                    </a:extLst>
                  </p:cNvPr>
                  <p:cNvSpPr/>
                  <p:nvPr/>
                </p:nvSpPr>
                <p:spPr>
                  <a:xfrm>
                    <a:off x="3873301" y="2536257"/>
                    <a:ext cx="1699725" cy="2362160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4" name="TextBox 173">
                    <a:extLst>
                      <a:ext uri="{FF2B5EF4-FFF2-40B4-BE49-F238E27FC236}">
                        <a16:creationId xmlns:a16="http://schemas.microsoft.com/office/drawing/2014/main" id="{AD879620-8312-4485-9B03-8832DD591F28}"/>
                      </a:ext>
                    </a:extLst>
                  </p:cNvPr>
                  <p:cNvSpPr txBox="1"/>
                  <p:nvPr/>
                </p:nvSpPr>
                <p:spPr>
                  <a:xfrm>
                    <a:off x="3873811" y="2615318"/>
                    <a:ext cx="670299" cy="62648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/>
                      <a:t>w</a:t>
                    </a:r>
                    <a:r>
                      <a:rPr lang="en-US" sz="1200" baseline="-25000" dirty="0"/>
                      <a:t>0</a:t>
                    </a:r>
                  </a:p>
                </p:txBody>
              </p:sp>
              <p:sp>
                <p:nvSpPr>
                  <p:cNvPr id="175" name="TextBox 174">
                    <a:extLst>
                      <a:ext uri="{FF2B5EF4-FFF2-40B4-BE49-F238E27FC236}">
                        <a16:creationId xmlns:a16="http://schemas.microsoft.com/office/drawing/2014/main" id="{6EF7364B-5BD7-4088-9E79-8CCDCAFD0E2F}"/>
                      </a:ext>
                    </a:extLst>
                  </p:cNvPr>
                  <p:cNvSpPr txBox="1"/>
                  <p:nvPr/>
                </p:nvSpPr>
                <p:spPr>
                  <a:xfrm>
                    <a:off x="3850764" y="3119849"/>
                    <a:ext cx="667742" cy="62648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/>
                      <a:t>w</a:t>
                    </a:r>
                    <a:r>
                      <a:rPr lang="en-US" sz="1200" baseline="-25000" dirty="0"/>
                      <a:t>1</a:t>
                    </a:r>
                  </a:p>
                </p:txBody>
              </p:sp>
              <p:sp>
                <p:nvSpPr>
                  <p:cNvPr id="176" name="TextBox 175">
                    <a:extLst>
                      <a:ext uri="{FF2B5EF4-FFF2-40B4-BE49-F238E27FC236}">
                        <a16:creationId xmlns:a16="http://schemas.microsoft.com/office/drawing/2014/main" id="{A77685CB-ECA5-47D9-BFD6-1719ECEA6AE1}"/>
                      </a:ext>
                    </a:extLst>
                  </p:cNvPr>
                  <p:cNvSpPr txBox="1"/>
                  <p:nvPr/>
                </p:nvSpPr>
                <p:spPr>
                  <a:xfrm>
                    <a:off x="4924788" y="2578433"/>
                    <a:ext cx="695475" cy="62648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/>
                      <a:t>y</a:t>
                    </a:r>
                    <a:r>
                      <a:rPr lang="en-US" sz="1200" baseline="-25000" dirty="0"/>
                      <a:t>0</a:t>
                    </a:r>
                  </a:p>
                </p:txBody>
              </p:sp>
              <p:sp>
                <p:nvSpPr>
                  <p:cNvPr id="177" name="TextBox 176">
                    <a:extLst>
                      <a:ext uri="{FF2B5EF4-FFF2-40B4-BE49-F238E27FC236}">
                        <a16:creationId xmlns:a16="http://schemas.microsoft.com/office/drawing/2014/main" id="{C2372885-8E1B-47CD-A9B1-68D23E21B44A}"/>
                      </a:ext>
                    </a:extLst>
                  </p:cNvPr>
                  <p:cNvSpPr txBox="1"/>
                  <p:nvPr/>
                </p:nvSpPr>
                <p:spPr>
                  <a:xfrm>
                    <a:off x="4991536" y="4154252"/>
                    <a:ext cx="695475" cy="62648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/>
                      <a:t>y</a:t>
                    </a:r>
                    <a:r>
                      <a:rPr lang="en-US" sz="1200" baseline="-25000" dirty="0"/>
                      <a:t>3</a:t>
                    </a:r>
                  </a:p>
                </p:txBody>
              </p:sp>
              <p:cxnSp>
                <p:nvCxnSpPr>
                  <p:cNvPr id="178" name="Straight Connector 177">
                    <a:extLst>
                      <a:ext uri="{FF2B5EF4-FFF2-40B4-BE49-F238E27FC236}">
                        <a16:creationId xmlns:a16="http://schemas.microsoft.com/office/drawing/2014/main" id="{A3FDF297-C330-410F-87BE-E3D5F64DA109}"/>
                      </a:ext>
                    </a:extLst>
                  </p:cNvPr>
                  <p:cNvCxnSpPr/>
                  <p:nvPr/>
                </p:nvCxnSpPr>
                <p:spPr>
                  <a:xfrm>
                    <a:off x="5567814" y="2936366"/>
                    <a:ext cx="709198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9" name="Straight Connector 178">
                    <a:extLst>
                      <a:ext uri="{FF2B5EF4-FFF2-40B4-BE49-F238E27FC236}">
                        <a16:creationId xmlns:a16="http://schemas.microsoft.com/office/drawing/2014/main" id="{3FEF24AD-EA69-49E0-8219-1269ADF23B64}"/>
                      </a:ext>
                    </a:extLst>
                  </p:cNvPr>
                  <p:cNvCxnSpPr/>
                  <p:nvPr/>
                </p:nvCxnSpPr>
                <p:spPr>
                  <a:xfrm>
                    <a:off x="5582172" y="4481691"/>
                    <a:ext cx="709198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0" name="Straight Connector 179">
                    <a:extLst>
                      <a:ext uri="{FF2B5EF4-FFF2-40B4-BE49-F238E27FC236}">
                        <a16:creationId xmlns:a16="http://schemas.microsoft.com/office/drawing/2014/main" id="{66A2230B-F41E-43FB-A2E0-43875A699D9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17340" y="2948683"/>
                    <a:ext cx="1950295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FC28CE82-D306-4E93-ACEF-2366C815D4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917348" y="3468546"/>
                    <a:ext cx="1950295" cy="0"/>
                  </a:xfrm>
                  <a:prstGeom prst="line">
                    <a:avLst/>
                  </a:prstGeom>
                  <a:ln w="317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67" name="TextBox 166">
                  <a:extLst>
                    <a:ext uri="{FF2B5EF4-FFF2-40B4-BE49-F238E27FC236}">
                      <a16:creationId xmlns:a16="http://schemas.microsoft.com/office/drawing/2014/main" id="{7B39EBAC-D538-498A-8F8C-67DA806AD60E}"/>
                    </a:ext>
                  </a:extLst>
                </p:cNvPr>
                <p:cNvSpPr txBox="1"/>
                <p:nvPr/>
              </p:nvSpPr>
              <p:spPr>
                <a:xfrm>
                  <a:off x="4975916" y="2822877"/>
                  <a:ext cx="670297" cy="6264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y</a:t>
                  </a:r>
                  <a:r>
                    <a:rPr lang="en-US" sz="1200" baseline="-25000" dirty="0"/>
                    <a:t>1</a:t>
                  </a:r>
                </a:p>
              </p:txBody>
            </p:sp>
            <p:sp>
              <p:nvSpPr>
                <p:cNvPr id="168" name="TextBox 167">
                  <a:extLst>
                    <a:ext uri="{FF2B5EF4-FFF2-40B4-BE49-F238E27FC236}">
                      <a16:creationId xmlns:a16="http://schemas.microsoft.com/office/drawing/2014/main" id="{FDA5A3D4-B703-4966-B291-20444C3394A2}"/>
                    </a:ext>
                  </a:extLst>
                </p:cNvPr>
                <p:cNvSpPr txBox="1"/>
                <p:nvPr/>
              </p:nvSpPr>
              <p:spPr>
                <a:xfrm>
                  <a:off x="5023852" y="3349517"/>
                  <a:ext cx="653764" cy="6264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/>
                    <a:t>y</a:t>
                  </a:r>
                  <a:r>
                    <a:rPr lang="en-US" sz="1200" baseline="-25000" dirty="0"/>
                    <a:t>2</a:t>
                  </a:r>
                </a:p>
              </p:txBody>
            </p:sp>
            <p:cxnSp>
              <p:nvCxnSpPr>
                <p:cNvPr id="169" name="Straight Connector 168">
                  <a:extLst>
                    <a:ext uri="{FF2B5EF4-FFF2-40B4-BE49-F238E27FC236}">
                      <a16:creationId xmlns:a16="http://schemas.microsoft.com/office/drawing/2014/main" id="{980D0146-DF30-43F4-8DFE-AE9D656D6692}"/>
                    </a:ext>
                  </a:extLst>
                </p:cNvPr>
                <p:cNvCxnSpPr/>
                <p:nvPr/>
              </p:nvCxnSpPr>
              <p:spPr>
                <a:xfrm>
                  <a:off x="5620714" y="3194061"/>
                  <a:ext cx="27432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0" name="Straight Connector 169">
                  <a:extLst>
                    <a:ext uri="{FF2B5EF4-FFF2-40B4-BE49-F238E27FC236}">
                      <a16:creationId xmlns:a16="http://schemas.microsoft.com/office/drawing/2014/main" id="{C522BEB5-669D-403E-AC71-14EF7D2BE155}"/>
                    </a:ext>
                  </a:extLst>
                </p:cNvPr>
                <p:cNvCxnSpPr/>
                <p:nvPr/>
              </p:nvCxnSpPr>
              <p:spPr>
                <a:xfrm>
                  <a:off x="5620712" y="3733800"/>
                  <a:ext cx="1418397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1" name="Straight Connector 170">
                  <a:extLst>
                    <a:ext uri="{FF2B5EF4-FFF2-40B4-BE49-F238E27FC236}">
                      <a16:creationId xmlns:a16="http://schemas.microsoft.com/office/drawing/2014/main" id="{41A221B5-34E1-45A2-B615-CA77DC1BE77F}"/>
                    </a:ext>
                  </a:extLst>
                </p:cNvPr>
                <p:cNvCxnSpPr/>
                <p:nvPr/>
              </p:nvCxnSpPr>
              <p:spPr>
                <a:xfrm>
                  <a:off x="3639420" y="4157416"/>
                  <a:ext cx="27432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2" name="TextBox 171">
                  <a:extLst>
                    <a:ext uri="{FF2B5EF4-FFF2-40B4-BE49-F238E27FC236}">
                      <a16:creationId xmlns:a16="http://schemas.microsoft.com/office/drawing/2014/main" id="{188A2B1E-8E49-4D2C-912A-292195C3A202}"/>
                    </a:ext>
                  </a:extLst>
                </p:cNvPr>
                <p:cNvSpPr txBox="1"/>
                <p:nvPr/>
              </p:nvSpPr>
              <p:spPr>
                <a:xfrm>
                  <a:off x="3919969" y="3856723"/>
                  <a:ext cx="667738" cy="6264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 err="1"/>
                    <a:t>En</a:t>
                  </a:r>
                  <a:endParaRPr lang="en-US" sz="1200" baseline="-25000" dirty="0"/>
                </a:p>
              </p:txBody>
            </p:sp>
          </p:grp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4AD5DAA6-D6DE-4DC1-88C4-D61F5EF3468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494160" y="3310922"/>
                <a:ext cx="1529726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89A8FC15-FB68-4C37-9687-90AB8EA2FDE6}"/>
                </a:ext>
              </a:extLst>
            </p:cNvPr>
            <p:cNvSpPr txBox="1"/>
            <p:nvPr/>
          </p:nvSpPr>
          <p:spPr>
            <a:xfrm>
              <a:off x="1237512" y="2790731"/>
              <a:ext cx="60979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w</a:t>
              </a:r>
              <a:r>
                <a:rPr lang="en-US" sz="2400" baseline="-25000" dirty="0"/>
                <a:t>3</a:t>
              </a: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8A8B2D9B-0F0C-4C5D-83C0-D4BB16474181}"/>
                </a:ext>
              </a:extLst>
            </p:cNvPr>
            <p:cNvSpPr txBox="1"/>
            <p:nvPr/>
          </p:nvSpPr>
          <p:spPr>
            <a:xfrm>
              <a:off x="1270808" y="3159190"/>
              <a:ext cx="5589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w</a:t>
              </a:r>
              <a:r>
                <a:rPr lang="en-US" sz="2400" baseline="-25000" dirty="0"/>
                <a:t>4</a:t>
              </a:r>
            </a:p>
          </p:txBody>
        </p: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DFCD2122-E844-4189-8ACF-B381CEB4F2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38926" y="3894630"/>
              <a:ext cx="0" cy="210312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4E9475E1-C4E1-4432-BAC6-86254F9B51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38599" y="2219681"/>
              <a:ext cx="0" cy="100584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>
              <a:extLst>
                <a:ext uri="{FF2B5EF4-FFF2-40B4-BE49-F238E27FC236}">
                  <a16:creationId xmlns:a16="http://schemas.microsoft.com/office/drawing/2014/main" id="{4578EDF2-1C91-42AF-951D-F85C0A8F27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04686" y="3657852"/>
              <a:ext cx="0" cy="114300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7" name="TextBox 186">
              <a:extLst>
                <a:ext uri="{FF2B5EF4-FFF2-40B4-BE49-F238E27FC236}">
                  <a16:creationId xmlns:a16="http://schemas.microsoft.com/office/drawing/2014/main" id="{FA6D89C0-EDCD-403F-9232-C59DCD20EC5E}"/>
                </a:ext>
              </a:extLst>
            </p:cNvPr>
            <p:cNvSpPr txBox="1"/>
            <p:nvPr/>
          </p:nvSpPr>
          <p:spPr>
            <a:xfrm>
              <a:off x="7520502" y="1299925"/>
              <a:ext cx="499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y</a:t>
              </a:r>
              <a:r>
                <a:rPr lang="en-US" sz="2000" baseline="-25000" dirty="0"/>
                <a:t>0</a:t>
              </a: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C66AC080-9722-45C8-BB32-60D8B5C4166F}"/>
                </a:ext>
              </a:extLst>
            </p:cNvPr>
            <p:cNvSpPr txBox="1"/>
            <p:nvPr/>
          </p:nvSpPr>
          <p:spPr>
            <a:xfrm>
              <a:off x="7517985" y="1549385"/>
              <a:ext cx="499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y</a:t>
              </a:r>
              <a:r>
                <a:rPr lang="en-US" sz="2000" baseline="-25000" dirty="0"/>
                <a:t>1</a:t>
              </a:r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DF67E6E1-09BD-4277-A819-882463DA4A6A}"/>
                </a:ext>
              </a:extLst>
            </p:cNvPr>
            <p:cNvSpPr txBox="1"/>
            <p:nvPr/>
          </p:nvSpPr>
          <p:spPr>
            <a:xfrm>
              <a:off x="7520502" y="1779868"/>
              <a:ext cx="499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y</a:t>
              </a:r>
              <a:r>
                <a:rPr lang="en-US" sz="2000" baseline="-25000" dirty="0"/>
                <a:t>2</a:t>
              </a:r>
            </a:p>
          </p:txBody>
        </p: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9C52BF6A-9938-42CD-8FCE-A60740208446}"/>
                </a:ext>
              </a:extLst>
            </p:cNvPr>
            <p:cNvSpPr txBox="1"/>
            <p:nvPr/>
          </p:nvSpPr>
          <p:spPr>
            <a:xfrm>
              <a:off x="7522417" y="2019626"/>
              <a:ext cx="499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y</a:t>
              </a:r>
              <a:r>
                <a:rPr lang="en-US" sz="2000" baseline="-25000" dirty="0"/>
                <a:t>3</a:t>
              </a:r>
            </a:p>
          </p:txBody>
        </p:sp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A2EB75B0-CB0A-4F3F-8626-C5C27B832BCC}"/>
                </a:ext>
              </a:extLst>
            </p:cNvPr>
            <p:cNvSpPr txBox="1"/>
            <p:nvPr/>
          </p:nvSpPr>
          <p:spPr>
            <a:xfrm>
              <a:off x="7547269" y="2522546"/>
              <a:ext cx="499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y</a:t>
              </a:r>
              <a:r>
                <a:rPr lang="en-US" sz="2000" baseline="-25000" dirty="0"/>
                <a:t>4</a:t>
              </a:r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F0342E79-23EF-45FC-834A-7482F488633D}"/>
                </a:ext>
              </a:extLst>
            </p:cNvPr>
            <p:cNvSpPr txBox="1"/>
            <p:nvPr/>
          </p:nvSpPr>
          <p:spPr>
            <a:xfrm>
              <a:off x="7540776" y="2759844"/>
              <a:ext cx="499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y</a:t>
              </a:r>
              <a:r>
                <a:rPr lang="en-US" sz="2000" baseline="-25000" dirty="0"/>
                <a:t>5</a:t>
              </a:r>
            </a:p>
          </p:txBody>
        </p:sp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8BE4B5FC-707A-4DD8-A080-9F1DFF646A44}"/>
                </a:ext>
              </a:extLst>
            </p:cNvPr>
            <p:cNvSpPr txBox="1"/>
            <p:nvPr/>
          </p:nvSpPr>
          <p:spPr>
            <a:xfrm>
              <a:off x="7549080" y="2987764"/>
              <a:ext cx="499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y</a:t>
              </a:r>
              <a:r>
                <a:rPr lang="en-US" sz="2000" baseline="-25000" dirty="0"/>
                <a:t>6</a:t>
              </a:r>
            </a:p>
          </p:txBody>
        </p: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0F73B97C-2FFA-4942-9A0E-A3964638806B}"/>
                </a:ext>
              </a:extLst>
            </p:cNvPr>
            <p:cNvSpPr txBox="1"/>
            <p:nvPr/>
          </p:nvSpPr>
          <p:spPr>
            <a:xfrm>
              <a:off x="7566228" y="3242247"/>
              <a:ext cx="499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y</a:t>
              </a:r>
              <a:r>
                <a:rPr lang="en-US" sz="2000" baseline="-25000" dirty="0"/>
                <a:t>7</a:t>
              </a:r>
            </a:p>
          </p:txBody>
        </p: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040F9D48-CFB2-491F-B9BB-5417D8AF8253}"/>
                </a:ext>
              </a:extLst>
            </p:cNvPr>
            <p:cNvSpPr txBox="1"/>
            <p:nvPr/>
          </p:nvSpPr>
          <p:spPr>
            <a:xfrm>
              <a:off x="7585323" y="3885309"/>
              <a:ext cx="499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y</a:t>
              </a:r>
              <a:r>
                <a:rPr lang="en-US" sz="2000" baseline="-25000" dirty="0"/>
                <a:t>8</a:t>
              </a:r>
            </a:p>
          </p:txBody>
        </p:sp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9344B9CE-3514-4BE3-A3C8-C7BC51835972}"/>
                </a:ext>
              </a:extLst>
            </p:cNvPr>
            <p:cNvSpPr txBox="1"/>
            <p:nvPr/>
          </p:nvSpPr>
          <p:spPr>
            <a:xfrm>
              <a:off x="7592985" y="4126935"/>
              <a:ext cx="499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y</a:t>
              </a:r>
              <a:r>
                <a:rPr lang="en-US" sz="2000" baseline="-25000" dirty="0"/>
                <a:t>9</a:t>
              </a:r>
            </a:p>
          </p:txBody>
        </p: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F8660CE4-FBEA-425B-803C-B5AEBC185D49}"/>
                </a:ext>
              </a:extLst>
            </p:cNvPr>
            <p:cNvSpPr txBox="1"/>
            <p:nvPr/>
          </p:nvSpPr>
          <p:spPr>
            <a:xfrm>
              <a:off x="7585269" y="4355019"/>
              <a:ext cx="499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y</a:t>
              </a:r>
              <a:r>
                <a:rPr lang="en-US" sz="2000" baseline="-25000" dirty="0"/>
                <a:t>10</a:t>
              </a:r>
            </a:p>
          </p:txBody>
        </p:sp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F596E116-D64D-4BC8-88F6-75CADE2F8C4F}"/>
                </a:ext>
              </a:extLst>
            </p:cNvPr>
            <p:cNvSpPr txBox="1"/>
            <p:nvPr/>
          </p:nvSpPr>
          <p:spPr>
            <a:xfrm>
              <a:off x="7593574" y="4612382"/>
              <a:ext cx="499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y</a:t>
              </a:r>
              <a:r>
                <a:rPr lang="en-US" sz="2000" baseline="-25000" dirty="0"/>
                <a:t>11</a:t>
              </a:r>
            </a:p>
          </p:txBody>
        </p:sp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C78B1724-022C-411B-9F60-790A28C791FB}"/>
                </a:ext>
              </a:extLst>
            </p:cNvPr>
            <p:cNvSpPr txBox="1"/>
            <p:nvPr/>
          </p:nvSpPr>
          <p:spPr>
            <a:xfrm>
              <a:off x="7595773" y="5078062"/>
              <a:ext cx="499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y</a:t>
              </a:r>
              <a:r>
                <a:rPr lang="en-US" sz="2000" baseline="-25000" dirty="0"/>
                <a:t>12</a:t>
              </a:r>
            </a:p>
          </p:txBody>
        </p:sp>
        <p:sp>
          <p:nvSpPr>
            <p:cNvPr id="200" name="TextBox 199">
              <a:extLst>
                <a:ext uri="{FF2B5EF4-FFF2-40B4-BE49-F238E27FC236}">
                  <a16:creationId xmlns:a16="http://schemas.microsoft.com/office/drawing/2014/main" id="{3B3FD43E-5A9F-403F-97C9-05B0168C11B1}"/>
                </a:ext>
              </a:extLst>
            </p:cNvPr>
            <p:cNvSpPr txBox="1"/>
            <p:nvPr/>
          </p:nvSpPr>
          <p:spPr>
            <a:xfrm>
              <a:off x="7597606" y="5340541"/>
              <a:ext cx="499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y</a:t>
              </a:r>
              <a:r>
                <a:rPr lang="en-US" sz="2000" baseline="-25000" dirty="0"/>
                <a:t>13</a:t>
              </a:r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FC592F43-12FF-4995-BB37-37DDFD9EBD0E}"/>
                </a:ext>
              </a:extLst>
            </p:cNvPr>
            <p:cNvSpPr txBox="1"/>
            <p:nvPr/>
          </p:nvSpPr>
          <p:spPr>
            <a:xfrm>
              <a:off x="7592985" y="5585827"/>
              <a:ext cx="499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y</a:t>
              </a:r>
              <a:r>
                <a:rPr lang="en-US" sz="2000" baseline="-25000" dirty="0"/>
                <a:t>14</a:t>
              </a:r>
            </a:p>
          </p:txBody>
        </p:sp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D20819B7-43FE-470D-84DB-8354DD4100C6}"/>
                </a:ext>
              </a:extLst>
            </p:cNvPr>
            <p:cNvSpPr txBox="1"/>
            <p:nvPr/>
          </p:nvSpPr>
          <p:spPr>
            <a:xfrm>
              <a:off x="7606133" y="5827452"/>
              <a:ext cx="4993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y</a:t>
              </a:r>
              <a:r>
                <a:rPr lang="en-US" sz="2000" baseline="-25000" dirty="0"/>
                <a:t>15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C45C31F-E182-4C40-BD0C-570779D0775C}"/>
              </a:ext>
            </a:extLst>
          </p:cNvPr>
          <p:cNvGrpSpPr/>
          <p:nvPr/>
        </p:nvGrpSpPr>
        <p:grpSpPr>
          <a:xfrm>
            <a:off x="4164022" y="2158710"/>
            <a:ext cx="992767" cy="461665"/>
            <a:chOff x="455022" y="5020921"/>
            <a:chExt cx="992767" cy="461665"/>
          </a:xfrm>
        </p:grpSpPr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AA7DA63A-8343-4215-95BA-24895889CC52}"/>
                </a:ext>
              </a:extLst>
            </p:cNvPr>
            <p:cNvSpPr txBox="1"/>
            <p:nvPr/>
          </p:nvSpPr>
          <p:spPr>
            <a:xfrm>
              <a:off x="455022" y="5020921"/>
              <a:ext cx="9927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w</a:t>
              </a:r>
              <a:r>
                <a:rPr lang="en-US" sz="2400" baseline="-25000" dirty="0"/>
                <a:t>4</a:t>
              </a:r>
              <a:r>
                <a:rPr lang="en-US" sz="2400" dirty="0"/>
                <a:t>w</a:t>
              </a:r>
              <a:r>
                <a:rPr lang="en-US" sz="2400" baseline="-25000" dirty="0"/>
                <a:t>3</a:t>
              </a:r>
            </a:p>
          </p:txBody>
        </p:sp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7727764A-9A93-4518-8A0D-D9EFC22ED42C}"/>
                </a:ext>
              </a:extLst>
            </p:cNvPr>
            <p:cNvCxnSpPr>
              <a:cxnSpLocks/>
            </p:cNvCxnSpPr>
            <p:nvPr/>
          </p:nvCxnSpPr>
          <p:spPr>
            <a:xfrm>
              <a:off x="507558" y="5168348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97AB90B2-FC42-45BD-A242-24BECF349B1D}"/>
                </a:ext>
              </a:extLst>
            </p:cNvPr>
            <p:cNvCxnSpPr>
              <a:cxnSpLocks/>
            </p:cNvCxnSpPr>
            <p:nvPr/>
          </p:nvCxnSpPr>
          <p:spPr>
            <a:xfrm>
              <a:off x="868680" y="5168348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420B1F39-238A-4142-94B1-D20DAD96F4D0}"/>
              </a:ext>
            </a:extLst>
          </p:cNvPr>
          <p:cNvGrpSpPr/>
          <p:nvPr/>
        </p:nvGrpSpPr>
        <p:grpSpPr>
          <a:xfrm>
            <a:off x="4322979" y="2964775"/>
            <a:ext cx="992767" cy="461665"/>
            <a:chOff x="455022" y="5020921"/>
            <a:chExt cx="992767" cy="461665"/>
          </a:xfrm>
        </p:grpSpPr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1EB12229-5B50-4459-95FE-B6C6F9CA1A02}"/>
                </a:ext>
              </a:extLst>
            </p:cNvPr>
            <p:cNvSpPr txBox="1"/>
            <p:nvPr/>
          </p:nvSpPr>
          <p:spPr>
            <a:xfrm>
              <a:off x="455022" y="5020921"/>
              <a:ext cx="9927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w</a:t>
              </a:r>
              <a:r>
                <a:rPr lang="en-US" sz="2400" baseline="-25000" dirty="0"/>
                <a:t>4</a:t>
              </a:r>
              <a:r>
                <a:rPr lang="en-US" sz="2400" dirty="0"/>
                <a:t>w</a:t>
              </a:r>
              <a:r>
                <a:rPr lang="en-US" sz="2400" baseline="-25000" dirty="0"/>
                <a:t>3</a:t>
              </a:r>
            </a:p>
          </p:txBody>
        </p: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126D9F67-9E94-47B3-B03F-828DF814AEAC}"/>
                </a:ext>
              </a:extLst>
            </p:cNvPr>
            <p:cNvCxnSpPr>
              <a:cxnSpLocks/>
            </p:cNvCxnSpPr>
            <p:nvPr/>
          </p:nvCxnSpPr>
          <p:spPr>
            <a:xfrm>
              <a:off x="507558" y="5168348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34C48165-D333-4C26-B3AC-0A4D5FF51CD7}"/>
              </a:ext>
            </a:extLst>
          </p:cNvPr>
          <p:cNvGrpSpPr/>
          <p:nvPr/>
        </p:nvGrpSpPr>
        <p:grpSpPr>
          <a:xfrm>
            <a:off x="4469454" y="4318165"/>
            <a:ext cx="992767" cy="461665"/>
            <a:chOff x="455022" y="5020921"/>
            <a:chExt cx="992767" cy="461665"/>
          </a:xfrm>
        </p:grpSpPr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B557BE26-5E8C-410C-B0AF-1A641AA5CF6F}"/>
                </a:ext>
              </a:extLst>
            </p:cNvPr>
            <p:cNvSpPr txBox="1"/>
            <p:nvPr/>
          </p:nvSpPr>
          <p:spPr>
            <a:xfrm>
              <a:off x="455022" y="5020921"/>
              <a:ext cx="9927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w</a:t>
              </a:r>
              <a:r>
                <a:rPr lang="en-US" sz="2400" baseline="-25000" dirty="0"/>
                <a:t>4</a:t>
              </a:r>
              <a:r>
                <a:rPr lang="en-US" sz="2400" dirty="0"/>
                <a:t>w</a:t>
              </a:r>
              <a:r>
                <a:rPr lang="en-US" sz="2400" baseline="-25000" dirty="0"/>
                <a:t>3</a:t>
              </a:r>
            </a:p>
          </p:txBody>
        </p: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110A7067-36C3-4886-9E90-E5CDDB9C3A15}"/>
                </a:ext>
              </a:extLst>
            </p:cNvPr>
            <p:cNvCxnSpPr>
              <a:cxnSpLocks/>
            </p:cNvCxnSpPr>
            <p:nvPr/>
          </p:nvCxnSpPr>
          <p:spPr>
            <a:xfrm>
              <a:off x="868680" y="5168348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6" name="TextBox 155">
            <a:extLst>
              <a:ext uri="{FF2B5EF4-FFF2-40B4-BE49-F238E27FC236}">
                <a16:creationId xmlns:a16="http://schemas.microsoft.com/office/drawing/2014/main" id="{BB88366B-6988-4F6C-9042-FEFDD58E45CC}"/>
              </a:ext>
            </a:extLst>
          </p:cNvPr>
          <p:cNvSpPr txBox="1"/>
          <p:nvPr/>
        </p:nvSpPr>
        <p:spPr>
          <a:xfrm>
            <a:off x="4107057" y="5555049"/>
            <a:ext cx="9927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</a:t>
            </a:r>
            <a:r>
              <a:rPr lang="en-US" sz="2400" baseline="-25000" dirty="0"/>
              <a:t>4</a:t>
            </a:r>
            <a:r>
              <a:rPr lang="en-US" sz="2400" dirty="0"/>
              <a:t>w</a:t>
            </a:r>
            <a:r>
              <a:rPr lang="en-US" sz="2400" baseline="-25000" dirty="0"/>
              <a:t>3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A6A1E7CB-D045-478A-B203-8B84876EC2B0}"/>
              </a:ext>
            </a:extLst>
          </p:cNvPr>
          <p:cNvSpPr txBox="1"/>
          <p:nvPr/>
        </p:nvSpPr>
        <p:spPr>
          <a:xfrm>
            <a:off x="2243461" y="4145394"/>
            <a:ext cx="171199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This decoder selects which chip to use for the second stage</a:t>
            </a:r>
            <a:endParaRPr lang="en-US" sz="2000" b="1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132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" grpId="0"/>
      <p:bldP spid="15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21D50-14B0-4F7A-AB17-BC9BDFA98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74LS138 Enables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67A478-842B-4787-865F-EA8E3692EA0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6934" y="2174932"/>
            <a:ext cx="2356338" cy="2871787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B3007AE-B89B-4646-A7B3-005959B0F1BB}"/>
              </a:ext>
            </a:extLst>
          </p:cNvPr>
          <p:cNvSpPr txBox="1">
            <a:spLocks/>
          </p:cNvSpPr>
          <p:nvPr/>
        </p:nvSpPr>
        <p:spPr>
          <a:xfrm>
            <a:off x="3409950" y="1524000"/>
            <a:ext cx="5276850" cy="472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The 74LS138 has three different enable pins, pins 4, 5, and 6.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All outputs are high unless the proper voltages are on each of the enable pins.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900" dirty="0"/>
          </a:p>
          <a:p>
            <a:pPr marL="0" indent="0">
              <a:buNone/>
            </a:pPr>
            <a:r>
              <a:rPr lang="en-US" dirty="0"/>
              <a:t>To enable the chip, pins 4 and 5 should be grounded and pin 6 should be set to the “high” voltage (normally 5.0 volts).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A630FE2-58D6-4FA4-84E4-A09804A17FEC}"/>
              </a:ext>
            </a:extLst>
          </p:cNvPr>
          <p:cNvSpPr/>
          <p:nvPr/>
        </p:nvSpPr>
        <p:spPr>
          <a:xfrm>
            <a:off x="685800" y="3244438"/>
            <a:ext cx="792569" cy="10989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314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D4941-1B49-4951-A8F3-BC3B9E592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Decoder Basics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95A23C1-9776-4B7D-A8A4-952318C80A2A}"/>
              </a:ext>
            </a:extLst>
          </p:cNvPr>
          <p:cNvGrpSpPr/>
          <p:nvPr/>
        </p:nvGrpSpPr>
        <p:grpSpPr>
          <a:xfrm>
            <a:off x="6096000" y="2209800"/>
            <a:ext cx="2087525" cy="1600200"/>
            <a:chOff x="5615763" y="2286000"/>
            <a:chExt cx="2087525" cy="16002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08531AA-DB1E-4104-BF3B-F688D0770C90}"/>
                </a:ext>
              </a:extLst>
            </p:cNvPr>
            <p:cNvSpPr/>
            <p:nvPr/>
          </p:nvSpPr>
          <p:spPr>
            <a:xfrm>
              <a:off x="6248400" y="2286000"/>
              <a:ext cx="1143000" cy="1600200"/>
            </a:xfrm>
            <a:prstGeom prst="rect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Content Placeholder 2">
              <a:extLst>
                <a:ext uri="{FF2B5EF4-FFF2-40B4-BE49-F238E27FC236}">
                  <a16:creationId xmlns:a16="http://schemas.microsoft.com/office/drawing/2014/main" id="{F383A3CA-7DE8-4BB8-BE5C-D11C00AC8AB9}"/>
                </a:ext>
              </a:extLst>
            </p:cNvPr>
            <p:cNvSpPr txBox="1">
              <a:spLocks/>
            </p:cNvSpPr>
            <p:nvPr/>
          </p:nvSpPr>
          <p:spPr>
            <a:xfrm>
              <a:off x="6411432" y="2852293"/>
              <a:ext cx="838200" cy="65844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sz="1400" dirty="0"/>
                <a:t>2-to-4 decoder</a:t>
              </a:r>
            </a:p>
            <a:p>
              <a:pPr marL="0" indent="0" algn="ctr">
                <a:buFont typeface="Arial" panose="020B0604020202020204" pitchFamily="34" charset="0"/>
                <a:buNone/>
              </a:pPr>
              <a:endParaRPr lang="en-US" sz="1400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4F29C7A-588F-4E48-8389-D63F4AD98EF6}"/>
                </a:ext>
              </a:extLst>
            </p:cNvPr>
            <p:cNvCxnSpPr/>
            <p:nvPr/>
          </p:nvCxnSpPr>
          <p:spPr>
            <a:xfrm>
              <a:off x="5943600" y="2667000"/>
              <a:ext cx="3048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36B8920-474F-4FD0-86F7-76EF093AE97A}"/>
                </a:ext>
              </a:extLst>
            </p:cNvPr>
            <p:cNvCxnSpPr/>
            <p:nvPr/>
          </p:nvCxnSpPr>
          <p:spPr>
            <a:xfrm>
              <a:off x="5943600" y="2819400"/>
              <a:ext cx="3048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703A34F-1642-4973-8125-A15325C5B8CA}"/>
                </a:ext>
              </a:extLst>
            </p:cNvPr>
            <p:cNvCxnSpPr/>
            <p:nvPr/>
          </p:nvCxnSpPr>
          <p:spPr>
            <a:xfrm>
              <a:off x="7391400" y="2590800"/>
              <a:ext cx="3048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AA6E414-79B0-466A-9A7F-23D978590925}"/>
                </a:ext>
              </a:extLst>
            </p:cNvPr>
            <p:cNvCxnSpPr/>
            <p:nvPr/>
          </p:nvCxnSpPr>
          <p:spPr>
            <a:xfrm>
              <a:off x="7389628" y="2830033"/>
              <a:ext cx="3048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2DE6192-71F5-486F-9CEE-F62E8E672EFF}"/>
                </a:ext>
              </a:extLst>
            </p:cNvPr>
            <p:cNvCxnSpPr/>
            <p:nvPr/>
          </p:nvCxnSpPr>
          <p:spPr>
            <a:xfrm>
              <a:off x="7398488" y="3036590"/>
              <a:ext cx="3048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1C31471-4F42-4559-A563-9BA45332FB0D}"/>
                </a:ext>
              </a:extLst>
            </p:cNvPr>
            <p:cNvCxnSpPr/>
            <p:nvPr/>
          </p:nvCxnSpPr>
          <p:spPr>
            <a:xfrm>
              <a:off x="7396716" y="3275823"/>
              <a:ext cx="3048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ontent Placeholder 2">
              <a:extLst>
                <a:ext uri="{FF2B5EF4-FFF2-40B4-BE49-F238E27FC236}">
                  <a16:creationId xmlns:a16="http://schemas.microsoft.com/office/drawing/2014/main" id="{0C9ADF3E-6A28-44CC-989A-80803DCF3175}"/>
                </a:ext>
              </a:extLst>
            </p:cNvPr>
            <p:cNvSpPr txBox="1">
              <a:spLocks/>
            </p:cNvSpPr>
            <p:nvPr/>
          </p:nvSpPr>
          <p:spPr>
            <a:xfrm>
              <a:off x="5621079" y="2367084"/>
              <a:ext cx="419986" cy="719016"/>
            </a:xfrm>
            <a:prstGeom prst="rect">
              <a:avLst/>
            </a:prstGeom>
          </p:spPr>
          <p:txBody>
            <a:bodyPr vert="vert270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sz="1400" dirty="0"/>
                <a:t>inputs</a:t>
              </a:r>
            </a:p>
            <a:p>
              <a:pPr marL="0" indent="0" algn="ctr">
                <a:buFont typeface="Arial" panose="020B0604020202020204" pitchFamily="34" charset="0"/>
                <a:buNone/>
              </a:pPr>
              <a:endParaRPr lang="en-US" sz="1400" dirty="0"/>
            </a:p>
          </p:txBody>
        </p:sp>
        <p:sp>
          <p:nvSpPr>
            <p:cNvPr id="15" name="Content Placeholder 2">
              <a:extLst>
                <a:ext uri="{FF2B5EF4-FFF2-40B4-BE49-F238E27FC236}">
                  <a16:creationId xmlns:a16="http://schemas.microsoft.com/office/drawing/2014/main" id="{7CF7FEAA-7A20-4FF7-B950-CEE328F1FE6E}"/>
                </a:ext>
              </a:extLst>
            </p:cNvPr>
            <p:cNvSpPr txBox="1">
              <a:spLocks/>
            </p:cNvSpPr>
            <p:nvPr/>
          </p:nvSpPr>
          <p:spPr>
            <a:xfrm>
              <a:off x="5615763" y="3151226"/>
              <a:ext cx="419986" cy="719016"/>
            </a:xfrm>
            <a:prstGeom prst="rect">
              <a:avLst/>
            </a:prstGeom>
          </p:spPr>
          <p:txBody>
            <a:bodyPr vert="vert270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sz="1400" dirty="0"/>
                <a:t>enable</a:t>
              </a:r>
            </a:p>
            <a:p>
              <a:pPr marL="0" indent="0" algn="ctr">
                <a:buFont typeface="Arial" panose="020B0604020202020204" pitchFamily="34" charset="0"/>
                <a:buNone/>
              </a:pPr>
              <a:endParaRPr lang="en-US" sz="1400" dirty="0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65BDEA0-74CF-4764-A2CA-8373395EBA54}"/>
                </a:ext>
              </a:extLst>
            </p:cNvPr>
            <p:cNvCxnSpPr/>
            <p:nvPr/>
          </p:nvCxnSpPr>
          <p:spPr>
            <a:xfrm>
              <a:off x="5943600" y="3581400"/>
              <a:ext cx="3048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144F49A-48C7-4FBC-A4FC-751014E93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5738037" cy="1295400"/>
          </a:xfrm>
        </p:spPr>
        <p:txBody>
          <a:bodyPr>
            <a:normAutofit/>
          </a:bodyPr>
          <a:lstStyle/>
          <a:p>
            <a:r>
              <a:rPr lang="en-US" dirty="0"/>
              <a:t>A decoder has inputs that represent a binary number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FAA8C134-62E9-4926-B587-8D3854C6B55C}"/>
              </a:ext>
            </a:extLst>
          </p:cNvPr>
          <p:cNvCxnSpPr/>
          <p:nvPr/>
        </p:nvCxnSpPr>
        <p:spPr>
          <a:xfrm>
            <a:off x="5334000" y="2514600"/>
            <a:ext cx="762000" cy="7620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6F0AA13D-9BF1-4C63-A86F-6158CD2B55BC}"/>
              </a:ext>
            </a:extLst>
          </p:cNvPr>
          <p:cNvSpPr txBox="1">
            <a:spLocks/>
          </p:cNvSpPr>
          <p:nvPr/>
        </p:nvSpPr>
        <p:spPr>
          <a:xfrm>
            <a:off x="303029" y="2743200"/>
            <a:ext cx="5762846" cy="15840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binary number selects an output line from the available lines</a:t>
            </a:r>
          </a:p>
          <a:p>
            <a:endParaRPr lang="en-US" sz="2100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E1F2126-34D7-4A14-94B4-D2DD46256F2E}"/>
              </a:ext>
            </a:extLst>
          </p:cNvPr>
          <p:cNvSpPr txBox="1">
            <a:spLocks/>
          </p:cNvSpPr>
          <p:nvPr/>
        </p:nvSpPr>
        <p:spPr>
          <a:xfrm>
            <a:off x="8144538" y="2426288"/>
            <a:ext cx="419986" cy="719016"/>
          </a:xfrm>
          <a:prstGeom prst="rect">
            <a:avLst/>
          </a:prstGeom>
        </p:spPr>
        <p:txBody>
          <a:bodyPr vert="vert270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dirty="0"/>
              <a:t>outputs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1400" dirty="0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A64BE0A0-5E11-4AF2-BDB7-011A03B3DF8B}"/>
              </a:ext>
            </a:extLst>
          </p:cNvPr>
          <p:cNvSpPr txBox="1">
            <a:spLocks/>
          </p:cNvSpPr>
          <p:nvPr/>
        </p:nvSpPr>
        <p:spPr>
          <a:xfrm>
            <a:off x="303029" y="4402144"/>
            <a:ext cx="5762846" cy="2103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There is usually one or more enable lines that determine if chip functions or if it ignores the input.</a:t>
            </a:r>
          </a:p>
          <a:p>
            <a:endParaRPr lang="en-US" sz="2100" dirty="0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993722F-D409-4D66-B640-A34CDAC44F75}"/>
              </a:ext>
            </a:extLst>
          </p:cNvPr>
          <p:cNvCxnSpPr>
            <a:cxnSpLocks/>
          </p:cNvCxnSpPr>
          <p:nvPr/>
        </p:nvCxnSpPr>
        <p:spPr>
          <a:xfrm flipV="1">
            <a:off x="5562600" y="3900363"/>
            <a:ext cx="556437" cy="606297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F4676-F570-4AE5-BE05-D18A4D34EFA6}"/>
              </a:ext>
            </a:extLst>
          </p:cNvPr>
          <p:cNvSpPr txBox="1">
            <a:spLocks/>
          </p:cNvSpPr>
          <p:nvPr/>
        </p:nvSpPr>
        <p:spPr>
          <a:xfrm>
            <a:off x="7364819" y="1618725"/>
            <a:ext cx="1619691" cy="3595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2</a:t>
            </a:r>
            <a:r>
              <a:rPr lang="en-US" sz="2400" baseline="30000" dirty="0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 outputs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EEB7972-29C2-4687-9BD9-0584C6BD6D6F}"/>
              </a:ext>
            </a:extLst>
          </p:cNvPr>
          <p:cNvSpPr txBox="1">
            <a:spLocks/>
          </p:cNvSpPr>
          <p:nvPr/>
        </p:nvSpPr>
        <p:spPr>
          <a:xfrm>
            <a:off x="5682393" y="1662335"/>
            <a:ext cx="1252869" cy="3595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FF0000"/>
                </a:solidFill>
              </a:rPr>
              <a:t>n inputs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053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" presetClass="emph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3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21D50-14B0-4F7A-AB17-BC9BDFA98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74LS138 Inputs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B3007AE-B89B-4646-A7B3-005959B0F1BB}"/>
              </a:ext>
            </a:extLst>
          </p:cNvPr>
          <p:cNvSpPr txBox="1">
            <a:spLocks/>
          </p:cNvSpPr>
          <p:nvPr/>
        </p:nvSpPr>
        <p:spPr>
          <a:xfrm>
            <a:off x="3333750" y="1524000"/>
            <a:ext cx="5276850" cy="472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The inputs that select which output pin becomes low are applied to pins 1, 2, and 3.  The least significant bit is pin 1 (A0) and the most significant bit is pin 3 (A2).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830DC4C-80CF-45EE-B0D4-726A6521450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6934" y="2174932"/>
            <a:ext cx="2356338" cy="2871787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02E8E87E-5513-4D2C-B301-77D96EC64131}"/>
              </a:ext>
            </a:extLst>
          </p:cNvPr>
          <p:cNvSpPr/>
          <p:nvPr/>
        </p:nvSpPr>
        <p:spPr>
          <a:xfrm>
            <a:off x="685800" y="2209800"/>
            <a:ext cx="914400" cy="1066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415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21D50-14B0-4F7A-AB17-BC9BDFA98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74LS138 Outputs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B3007AE-B89B-4646-A7B3-005959B0F1BB}"/>
              </a:ext>
            </a:extLst>
          </p:cNvPr>
          <p:cNvSpPr txBox="1">
            <a:spLocks/>
          </p:cNvSpPr>
          <p:nvPr/>
        </p:nvSpPr>
        <p:spPr>
          <a:xfrm>
            <a:off x="3333750" y="1524000"/>
            <a:ext cx="5276850" cy="472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The output pins are pin 7 and pins 9-15.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Y0 is set low if A2, A1, and A0 are all zeros.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Y1 is set low if A2, A1, and A0 are 0, 0, and 1 respectively.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DA98928-8F70-45F4-9598-C969699F3C6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2824" y="2186375"/>
            <a:ext cx="2356338" cy="2871787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02E8E87E-5513-4D2C-B301-77D96EC64131}"/>
              </a:ext>
            </a:extLst>
          </p:cNvPr>
          <p:cNvSpPr/>
          <p:nvPr/>
        </p:nvSpPr>
        <p:spPr>
          <a:xfrm>
            <a:off x="2249229" y="2557576"/>
            <a:ext cx="1047750" cy="244310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A630FE2-58D6-4FA4-84E4-A09804A17FEC}"/>
              </a:ext>
            </a:extLst>
          </p:cNvPr>
          <p:cNvSpPr/>
          <p:nvPr/>
        </p:nvSpPr>
        <p:spPr>
          <a:xfrm>
            <a:off x="689344" y="4208080"/>
            <a:ext cx="792569" cy="49294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547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2376E-252A-4AFE-AAF6-D11FA3BA0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2800" dirty="0"/>
              <a:t>74LS138 Function Based upon Motorola Data Sheets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1A8D34D-47A4-421C-977B-23999D8876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3573274"/>
              </p:ext>
            </p:extLst>
          </p:nvPr>
        </p:nvGraphicFramePr>
        <p:xfrm>
          <a:off x="691999" y="1066800"/>
          <a:ext cx="7586889" cy="4382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234">
                  <a:extLst>
                    <a:ext uri="{9D8B030D-6E8A-4147-A177-3AD203B41FA5}">
                      <a16:colId xmlns:a16="http://schemas.microsoft.com/office/drawing/2014/main" val="3551628543"/>
                    </a:ext>
                  </a:extLst>
                </a:gridCol>
                <a:gridCol w="523234">
                  <a:extLst>
                    <a:ext uri="{9D8B030D-6E8A-4147-A177-3AD203B41FA5}">
                      <a16:colId xmlns:a16="http://schemas.microsoft.com/office/drawing/2014/main" val="318904724"/>
                    </a:ext>
                  </a:extLst>
                </a:gridCol>
                <a:gridCol w="654042">
                  <a:extLst>
                    <a:ext uri="{9D8B030D-6E8A-4147-A177-3AD203B41FA5}">
                      <a16:colId xmlns:a16="http://schemas.microsoft.com/office/drawing/2014/main" val="1467217294"/>
                    </a:ext>
                  </a:extLst>
                </a:gridCol>
                <a:gridCol w="457830">
                  <a:extLst>
                    <a:ext uri="{9D8B030D-6E8A-4147-A177-3AD203B41FA5}">
                      <a16:colId xmlns:a16="http://schemas.microsoft.com/office/drawing/2014/main" val="3075640285"/>
                    </a:ext>
                  </a:extLst>
                </a:gridCol>
                <a:gridCol w="538327">
                  <a:extLst>
                    <a:ext uri="{9D8B030D-6E8A-4147-A177-3AD203B41FA5}">
                      <a16:colId xmlns:a16="http://schemas.microsoft.com/office/drawing/2014/main" val="2760694497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604828802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3587242845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2982043888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2525123735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2464643297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2522711671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4235992348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1548053204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3419798123"/>
                    </a:ext>
                  </a:extLst>
                </a:gridCol>
              </a:tblGrid>
              <a:tr h="313006">
                <a:tc gridSpan="6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Inputs</a:t>
                      </a:r>
                    </a:p>
                  </a:txBody>
                  <a:tcPr marL="0" marR="0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rowSpan="2" gridSpan="8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Outputs</a:t>
                      </a:r>
                    </a:p>
                  </a:txBody>
                  <a:tcPr marL="0" marR="0"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274711"/>
                  </a:ext>
                </a:extLst>
              </a:tr>
              <a:tr h="313006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Enable</a:t>
                      </a:r>
                    </a:p>
                  </a:txBody>
                  <a:tcPr marL="0" marR="0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Select</a:t>
                      </a:r>
                    </a:p>
                  </a:txBody>
                  <a:tcPr marL="0" marR="0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8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9705503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</a:t>
                      </a:r>
                      <a:r>
                        <a:rPr lang="en-US" sz="1400" baseline="-25000" dirty="0"/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</a:t>
                      </a:r>
                      <a:r>
                        <a:rPr lang="en-US" sz="1400" baseline="-25000" dirty="0"/>
                        <a:t>2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</a:t>
                      </a:r>
                      <a:r>
                        <a:rPr lang="en-US" sz="1400" baseline="-25000" dirty="0"/>
                        <a:t>3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</a:t>
                      </a:r>
                      <a:r>
                        <a:rPr lang="en-US" sz="1400" baseline="-25000" dirty="0"/>
                        <a:t>2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</a:t>
                      </a:r>
                      <a:r>
                        <a:rPr lang="en-US" sz="1400" baseline="-25000" dirty="0"/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</a:t>
                      </a:r>
                      <a:r>
                        <a:rPr lang="en-US" sz="1400" baseline="-250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1230596518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941166906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12257927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1955698663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504586369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1991272838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2465936575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964477049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163375927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701107956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547008786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647970384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5EFCA13-35EA-4AD8-A0BA-6106E467DA26}"/>
              </a:ext>
            </a:extLst>
          </p:cNvPr>
          <p:cNvCxnSpPr/>
          <p:nvPr/>
        </p:nvCxnSpPr>
        <p:spPr>
          <a:xfrm>
            <a:off x="76200" y="2939901"/>
            <a:ext cx="6096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CD8BAA5-AFDF-44C1-A186-F546663D3C30}"/>
              </a:ext>
            </a:extLst>
          </p:cNvPr>
          <p:cNvSpPr txBox="1">
            <a:spLocks/>
          </p:cNvSpPr>
          <p:nvPr/>
        </p:nvSpPr>
        <p:spPr>
          <a:xfrm>
            <a:off x="1" y="3124784"/>
            <a:ext cx="685800" cy="2362200"/>
          </a:xfrm>
          <a:prstGeom prst="rect">
            <a:avLst/>
          </a:prstGeom>
        </p:spPr>
        <p:txBody>
          <a:bodyPr vert="vert270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chip is enabled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2143215-92F1-481D-923D-DF6F7F5C3045}"/>
              </a:ext>
            </a:extLst>
          </p:cNvPr>
          <p:cNvSpPr txBox="1">
            <a:spLocks/>
          </p:cNvSpPr>
          <p:nvPr/>
        </p:nvSpPr>
        <p:spPr>
          <a:xfrm>
            <a:off x="0" y="569425"/>
            <a:ext cx="685800" cy="2362200"/>
          </a:xfrm>
          <a:prstGeom prst="rect">
            <a:avLst/>
          </a:prstGeom>
        </p:spPr>
        <p:txBody>
          <a:bodyPr vert="vert270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chip is disabled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9435095-3DDE-47A9-B268-92589E806661}"/>
              </a:ext>
            </a:extLst>
          </p:cNvPr>
          <p:cNvCxnSpPr>
            <a:cxnSpLocks/>
          </p:cNvCxnSpPr>
          <p:nvPr/>
        </p:nvCxnSpPr>
        <p:spPr>
          <a:xfrm>
            <a:off x="4114800" y="1752600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D80715A-B4EF-4DB3-BC98-289EE4BF6246}"/>
              </a:ext>
            </a:extLst>
          </p:cNvPr>
          <p:cNvCxnSpPr>
            <a:cxnSpLocks/>
          </p:cNvCxnSpPr>
          <p:nvPr/>
        </p:nvCxnSpPr>
        <p:spPr>
          <a:xfrm>
            <a:off x="4648200" y="1752600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F35BE3A-C813-4607-A32A-6DFB511E0E51}"/>
              </a:ext>
            </a:extLst>
          </p:cNvPr>
          <p:cNvCxnSpPr>
            <a:cxnSpLocks/>
          </p:cNvCxnSpPr>
          <p:nvPr/>
        </p:nvCxnSpPr>
        <p:spPr>
          <a:xfrm>
            <a:off x="5181600" y="1752600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E587E88-FEFA-422A-8B31-16539CD71232}"/>
              </a:ext>
            </a:extLst>
          </p:cNvPr>
          <p:cNvCxnSpPr>
            <a:cxnSpLocks/>
          </p:cNvCxnSpPr>
          <p:nvPr/>
        </p:nvCxnSpPr>
        <p:spPr>
          <a:xfrm>
            <a:off x="5725842" y="1752600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ACA7A89-95A8-4FB7-B1EF-CC2718A167BC}"/>
              </a:ext>
            </a:extLst>
          </p:cNvPr>
          <p:cNvCxnSpPr>
            <a:cxnSpLocks/>
          </p:cNvCxnSpPr>
          <p:nvPr/>
        </p:nvCxnSpPr>
        <p:spPr>
          <a:xfrm>
            <a:off x="6270084" y="1740052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240DFDE-C014-41E6-837D-7CFB67C33995}"/>
              </a:ext>
            </a:extLst>
          </p:cNvPr>
          <p:cNvCxnSpPr>
            <a:cxnSpLocks/>
          </p:cNvCxnSpPr>
          <p:nvPr/>
        </p:nvCxnSpPr>
        <p:spPr>
          <a:xfrm>
            <a:off x="6811496" y="1752600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17928CA-0A04-4E7A-BDC9-2642E6E09B3D}"/>
              </a:ext>
            </a:extLst>
          </p:cNvPr>
          <p:cNvCxnSpPr>
            <a:cxnSpLocks/>
          </p:cNvCxnSpPr>
          <p:nvPr/>
        </p:nvCxnSpPr>
        <p:spPr>
          <a:xfrm>
            <a:off x="7921892" y="1752600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AD3B30-01E6-4598-A5BF-59854C89D735}"/>
              </a:ext>
            </a:extLst>
          </p:cNvPr>
          <p:cNvCxnSpPr>
            <a:cxnSpLocks/>
          </p:cNvCxnSpPr>
          <p:nvPr/>
        </p:nvCxnSpPr>
        <p:spPr>
          <a:xfrm>
            <a:off x="7384956" y="1752600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66A6441-4246-4C05-B99D-2301075AC0DE}"/>
              </a:ext>
            </a:extLst>
          </p:cNvPr>
          <p:cNvCxnSpPr>
            <a:cxnSpLocks/>
          </p:cNvCxnSpPr>
          <p:nvPr/>
        </p:nvCxnSpPr>
        <p:spPr>
          <a:xfrm>
            <a:off x="865116" y="1740353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669C670-EAEC-412D-B0C3-578D7A9617E1}"/>
              </a:ext>
            </a:extLst>
          </p:cNvPr>
          <p:cNvCxnSpPr>
            <a:cxnSpLocks/>
          </p:cNvCxnSpPr>
          <p:nvPr/>
        </p:nvCxnSpPr>
        <p:spPr>
          <a:xfrm>
            <a:off x="1392132" y="1745372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09350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9336D-72D4-407B-A2DB-DF224773E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 about </a:t>
            </a:r>
            <a:r>
              <a:rPr lang="en-US" dirty="0" err="1"/>
              <a:t>Minterms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A7C1BAF-4C51-44B1-95B6-E4286F1846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079640"/>
              </p:ext>
            </p:extLst>
          </p:nvPr>
        </p:nvGraphicFramePr>
        <p:xfrm>
          <a:off x="510648" y="1733866"/>
          <a:ext cx="2537352" cy="4849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827">
                  <a:extLst>
                    <a:ext uri="{9D8B030D-6E8A-4147-A177-3AD203B41FA5}">
                      <a16:colId xmlns:a16="http://schemas.microsoft.com/office/drawing/2014/main" val="1809111435"/>
                    </a:ext>
                  </a:extLst>
                </a:gridCol>
                <a:gridCol w="459827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459827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157871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inputs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output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6229425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</a:t>
                      </a:r>
                    </a:p>
                  </a:txBody>
                  <a:tcPr anchor="ctr">
                    <a:solidFill>
                      <a:srgbClr val="A2BB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  <a:endParaRPr lang="en-US" baseline="-25000" dirty="0"/>
                    </a:p>
                  </a:txBody>
                  <a:tcPr anchor="ctr">
                    <a:solidFill>
                      <a:srgbClr val="A2BB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A2BBDA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A2BB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2410990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86283505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30269994"/>
                  </a:ext>
                </a:extLst>
              </a:tr>
              <a:tr h="48045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42950652"/>
                  </a:ext>
                </a:extLst>
              </a:tr>
            </a:tbl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5D619680-C2AD-4195-82D6-582B08EB9D2A}"/>
              </a:ext>
            </a:extLst>
          </p:cNvPr>
          <p:cNvSpPr txBox="1"/>
          <p:nvPr/>
        </p:nvSpPr>
        <p:spPr>
          <a:xfrm>
            <a:off x="641644" y="1133124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2B4713-CB52-4613-925F-EE94E3263A9F}"/>
              </a:ext>
            </a:extLst>
          </p:cNvPr>
          <p:cNvSpPr txBox="1"/>
          <p:nvPr/>
        </p:nvSpPr>
        <p:spPr>
          <a:xfrm>
            <a:off x="2268310" y="2696121"/>
            <a:ext cx="441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0</a:t>
            </a:r>
            <a:endParaRPr lang="en-US" sz="2400" baseline="-25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BBDE23B-A45D-45F9-BCD0-FDD9DD6D382F}"/>
              </a:ext>
            </a:extLst>
          </p:cNvPr>
          <p:cNvSpPr txBox="1"/>
          <p:nvPr/>
        </p:nvSpPr>
        <p:spPr>
          <a:xfrm>
            <a:off x="2276149" y="3209609"/>
            <a:ext cx="441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0</a:t>
            </a:r>
            <a:endParaRPr lang="en-US" sz="2400" baseline="-25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91B0034-4C94-4956-8A8E-C395B1E2546C}"/>
              </a:ext>
            </a:extLst>
          </p:cNvPr>
          <p:cNvSpPr txBox="1"/>
          <p:nvPr/>
        </p:nvSpPr>
        <p:spPr>
          <a:xfrm>
            <a:off x="2247796" y="3683950"/>
            <a:ext cx="441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0</a:t>
            </a:r>
            <a:endParaRPr lang="en-US" sz="2400" baseline="-25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4E1DF68-0F57-464F-83D3-86BEE3898C8E}"/>
              </a:ext>
            </a:extLst>
          </p:cNvPr>
          <p:cNvSpPr txBox="1"/>
          <p:nvPr/>
        </p:nvSpPr>
        <p:spPr>
          <a:xfrm>
            <a:off x="2247796" y="4182349"/>
            <a:ext cx="441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</a:t>
            </a:r>
            <a:endParaRPr lang="en-US" sz="2400" baseline="-25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5E5188-CA52-4A8F-B5BE-46F9701BBCED}"/>
              </a:ext>
            </a:extLst>
          </p:cNvPr>
          <p:cNvSpPr txBox="1"/>
          <p:nvPr/>
        </p:nvSpPr>
        <p:spPr>
          <a:xfrm>
            <a:off x="2247796" y="4701781"/>
            <a:ext cx="441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0</a:t>
            </a:r>
            <a:endParaRPr lang="en-US" sz="2400" baseline="-250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DB4F6B3-5986-4B4C-A5E1-7D717907CF35}"/>
              </a:ext>
            </a:extLst>
          </p:cNvPr>
          <p:cNvSpPr txBox="1"/>
          <p:nvPr/>
        </p:nvSpPr>
        <p:spPr>
          <a:xfrm>
            <a:off x="2240072" y="5142501"/>
            <a:ext cx="441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</a:t>
            </a:r>
            <a:endParaRPr lang="en-US" sz="24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8A1CB21-B7F4-4DC9-A7B4-746B56C52F51}"/>
              </a:ext>
            </a:extLst>
          </p:cNvPr>
          <p:cNvSpPr txBox="1"/>
          <p:nvPr/>
        </p:nvSpPr>
        <p:spPr>
          <a:xfrm>
            <a:off x="2240072" y="5598952"/>
            <a:ext cx="441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</a:t>
            </a:r>
            <a:endParaRPr lang="en-US" sz="24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D3817D6-4F43-4626-AB11-2440AC5D12A8}"/>
              </a:ext>
            </a:extLst>
          </p:cNvPr>
          <p:cNvSpPr txBox="1"/>
          <p:nvPr/>
        </p:nvSpPr>
        <p:spPr>
          <a:xfrm>
            <a:off x="2237480" y="6134373"/>
            <a:ext cx="441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</a:t>
            </a:r>
            <a:endParaRPr lang="en-US" sz="2400" baseline="-25000" dirty="0"/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3E4CE196-FDD4-448B-923A-84FB4DB6A5C0}"/>
              </a:ext>
            </a:extLst>
          </p:cNvPr>
          <p:cNvSpPr txBox="1">
            <a:spLocks/>
          </p:cNvSpPr>
          <p:nvPr/>
        </p:nvSpPr>
        <p:spPr>
          <a:xfrm>
            <a:off x="5486400" y="1524000"/>
            <a:ext cx="3124200" cy="472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Reminder: a </a:t>
            </a:r>
            <a:r>
              <a:rPr lang="en-US" dirty="0" err="1"/>
              <a:t>minterm</a:t>
            </a:r>
            <a:r>
              <a:rPr lang="en-US" dirty="0"/>
              <a:t> describes the state of the variables.  There is a </a:t>
            </a:r>
            <a:r>
              <a:rPr lang="en-US" dirty="0" err="1"/>
              <a:t>minterm</a:t>
            </a:r>
            <a:r>
              <a:rPr lang="en-US" dirty="0"/>
              <a:t> corresponding to each row of a truth table.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2986370-BDE0-4333-BAAA-FE3C4A4EAC5A}"/>
              </a:ext>
            </a:extLst>
          </p:cNvPr>
          <p:cNvSpPr txBox="1"/>
          <p:nvPr/>
        </p:nvSpPr>
        <p:spPr>
          <a:xfrm>
            <a:off x="3109098" y="2234456"/>
            <a:ext cx="1368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/>
              <a:t>Minterm</a:t>
            </a:r>
            <a:endParaRPr lang="en-US" sz="2400" u="sng" baseline="-250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A80A77A-04E8-461E-9103-EFA2C6DCA7BB}"/>
              </a:ext>
            </a:extLst>
          </p:cNvPr>
          <p:cNvGrpSpPr/>
          <p:nvPr/>
        </p:nvGrpSpPr>
        <p:grpSpPr>
          <a:xfrm>
            <a:off x="3697445" y="2762454"/>
            <a:ext cx="901245" cy="461665"/>
            <a:chOff x="3289754" y="2714900"/>
            <a:chExt cx="901245" cy="461665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EDC1C23-E5C9-4105-A71B-B983CFD66078}"/>
                </a:ext>
              </a:extLst>
            </p:cNvPr>
            <p:cNvSpPr txBox="1"/>
            <p:nvPr/>
          </p:nvSpPr>
          <p:spPr>
            <a:xfrm>
              <a:off x="3289754" y="2714900"/>
              <a:ext cx="90124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a b c</a:t>
              </a:r>
              <a:endParaRPr lang="en-US" sz="2400" baseline="-25000" dirty="0"/>
            </a:p>
          </p:txBody>
        </p: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72B0C280-C7AB-4290-B9BF-08203FD2CEDA}"/>
                </a:ext>
              </a:extLst>
            </p:cNvPr>
            <p:cNvCxnSpPr/>
            <p:nvPr/>
          </p:nvCxnSpPr>
          <p:spPr>
            <a:xfrm>
              <a:off x="3361350" y="2819400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>
              <a:extLst>
                <a:ext uri="{FF2B5EF4-FFF2-40B4-BE49-F238E27FC236}">
                  <a16:creationId xmlns:a16="http://schemas.microsoft.com/office/drawing/2014/main" id="{93E5F33C-8C38-4482-AB6C-B8C9AEA5BB60}"/>
                </a:ext>
              </a:extLst>
            </p:cNvPr>
            <p:cNvCxnSpPr/>
            <p:nvPr/>
          </p:nvCxnSpPr>
          <p:spPr>
            <a:xfrm>
              <a:off x="3565788" y="2797098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791088AE-ED61-4476-AF10-43FC532530F7}"/>
                </a:ext>
              </a:extLst>
            </p:cNvPr>
            <p:cNvCxnSpPr/>
            <p:nvPr/>
          </p:nvCxnSpPr>
          <p:spPr>
            <a:xfrm>
              <a:off x="3818550" y="2849136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5DC5428B-D390-4DB2-ADEE-B40C3BA2C47D}"/>
              </a:ext>
            </a:extLst>
          </p:cNvPr>
          <p:cNvGrpSpPr/>
          <p:nvPr/>
        </p:nvGrpSpPr>
        <p:grpSpPr>
          <a:xfrm>
            <a:off x="3713551" y="3251708"/>
            <a:ext cx="901245" cy="461665"/>
            <a:chOff x="3289754" y="2714900"/>
            <a:chExt cx="901245" cy="461665"/>
          </a:xfrm>
        </p:grpSpPr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D0E39ED9-0AED-4E96-BFAD-F8F73D26FB74}"/>
                </a:ext>
              </a:extLst>
            </p:cNvPr>
            <p:cNvSpPr txBox="1"/>
            <p:nvPr/>
          </p:nvSpPr>
          <p:spPr>
            <a:xfrm>
              <a:off x="3289754" y="2714900"/>
              <a:ext cx="90124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a b c</a:t>
              </a:r>
              <a:endParaRPr lang="en-US" sz="2400" baseline="-25000" dirty="0"/>
            </a:p>
          </p:txBody>
        </p: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E3625A64-CA61-406B-AC6E-BB7F5F6CAB9A}"/>
                </a:ext>
              </a:extLst>
            </p:cNvPr>
            <p:cNvCxnSpPr/>
            <p:nvPr/>
          </p:nvCxnSpPr>
          <p:spPr>
            <a:xfrm>
              <a:off x="3361350" y="2819400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92726BF4-D0B1-46F5-9A66-38A5FE0F8A7E}"/>
                </a:ext>
              </a:extLst>
            </p:cNvPr>
            <p:cNvCxnSpPr/>
            <p:nvPr/>
          </p:nvCxnSpPr>
          <p:spPr>
            <a:xfrm>
              <a:off x="3565788" y="2797098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1E5F6972-CC90-4D6D-B51D-9A9F1893696B}"/>
              </a:ext>
            </a:extLst>
          </p:cNvPr>
          <p:cNvGrpSpPr/>
          <p:nvPr/>
        </p:nvGrpSpPr>
        <p:grpSpPr>
          <a:xfrm>
            <a:off x="3721842" y="3685912"/>
            <a:ext cx="901245" cy="461665"/>
            <a:chOff x="3289754" y="2714900"/>
            <a:chExt cx="901245" cy="461665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B7E5E4B8-7675-4B9E-82DC-9F11EBCF6C61}"/>
                </a:ext>
              </a:extLst>
            </p:cNvPr>
            <p:cNvSpPr txBox="1"/>
            <p:nvPr/>
          </p:nvSpPr>
          <p:spPr>
            <a:xfrm>
              <a:off x="3289754" y="2714900"/>
              <a:ext cx="90124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a b c</a:t>
              </a:r>
              <a:endParaRPr lang="en-US" sz="2400" baseline="-25000" dirty="0"/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A09B448B-3399-4A1D-9DA1-84055ECA721C}"/>
                </a:ext>
              </a:extLst>
            </p:cNvPr>
            <p:cNvCxnSpPr/>
            <p:nvPr/>
          </p:nvCxnSpPr>
          <p:spPr>
            <a:xfrm>
              <a:off x="3361350" y="2819400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953A95B4-4997-49D0-B805-BC042B2CA351}"/>
                </a:ext>
              </a:extLst>
            </p:cNvPr>
            <p:cNvCxnSpPr/>
            <p:nvPr/>
          </p:nvCxnSpPr>
          <p:spPr>
            <a:xfrm>
              <a:off x="3818550" y="2849136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5CEFB351-C644-4DCB-AB0E-2058A4D4B494}"/>
              </a:ext>
            </a:extLst>
          </p:cNvPr>
          <p:cNvGrpSpPr/>
          <p:nvPr/>
        </p:nvGrpSpPr>
        <p:grpSpPr>
          <a:xfrm>
            <a:off x="3705736" y="4195689"/>
            <a:ext cx="901245" cy="461665"/>
            <a:chOff x="3289754" y="2714900"/>
            <a:chExt cx="901245" cy="461665"/>
          </a:xfrm>
        </p:grpSpPr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9C91775C-CD1A-4423-9B19-F493A7C6D64D}"/>
                </a:ext>
              </a:extLst>
            </p:cNvPr>
            <p:cNvSpPr txBox="1"/>
            <p:nvPr/>
          </p:nvSpPr>
          <p:spPr>
            <a:xfrm>
              <a:off x="3289754" y="2714900"/>
              <a:ext cx="90124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a b c</a:t>
              </a:r>
              <a:endParaRPr lang="en-US" sz="2400" baseline="-25000" dirty="0"/>
            </a:p>
          </p:txBody>
        </p: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AA19D7A9-429C-43C1-97FD-4F181B8D9C31}"/>
                </a:ext>
              </a:extLst>
            </p:cNvPr>
            <p:cNvCxnSpPr/>
            <p:nvPr/>
          </p:nvCxnSpPr>
          <p:spPr>
            <a:xfrm>
              <a:off x="3361350" y="2819400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91A66F12-C754-4D91-86BF-BCF3CF4BFEA2}"/>
              </a:ext>
            </a:extLst>
          </p:cNvPr>
          <p:cNvGrpSpPr/>
          <p:nvPr/>
        </p:nvGrpSpPr>
        <p:grpSpPr>
          <a:xfrm>
            <a:off x="3694167" y="4697923"/>
            <a:ext cx="901245" cy="461665"/>
            <a:chOff x="3289754" y="2714900"/>
            <a:chExt cx="901245" cy="461665"/>
          </a:xfrm>
        </p:grpSpPr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B30DF123-C397-4CEA-AFFB-99B460E035D9}"/>
                </a:ext>
              </a:extLst>
            </p:cNvPr>
            <p:cNvSpPr txBox="1"/>
            <p:nvPr/>
          </p:nvSpPr>
          <p:spPr>
            <a:xfrm>
              <a:off x="3289754" y="2714900"/>
              <a:ext cx="90124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a b c</a:t>
              </a:r>
              <a:endParaRPr lang="en-US" sz="2400" baseline="-25000" dirty="0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0500B04A-53FA-43E5-A611-3BFEBBFB7896}"/>
                </a:ext>
              </a:extLst>
            </p:cNvPr>
            <p:cNvCxnSpPr/>
            <p:nvPr/>
          </p:nvCxnSpPr>
          <p:spPr>
            <a:xfrm>
              <a:off x="3565788" y="2797098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285BC670-30CA-4315-ABA4-490CF408904D}"/>
                </a:ext>
              </a:extLst>
            </p:cNvPr>
            <p:cNvCxnSpPr/>
            <p:nvPr/>
          </p:nvCxnSpPr>
          <p:spPr>
            <a:xfrm>
              <a:off x="3818550" y="2849136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77E2AAFD-0E7D-4D62-A7D4-CA38DA6EB853}"/>
              </a:ext>
            </a:extLst>
          </p:cNvPr>
          <p:cNvGrpSpPr/>
          <p:nvPr/>
        </p:nvGrpSpPr>
        <p:grpSpPr>
          <a:xfrm>
            <a:off x="3702458" y="5167204"/>
            <a:ext cx="901245" cy="461665"/>
            <a:chOff x="3289754" y="2714900"/>
            <a:chExt cx="901245" cy="461665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3195303C-72D6-4A6E-A7D2-16A3EE366C12}"/>
                </a:ext>
              </a:extLst>
            </p:cNvPr>
            <p:cNvSpPr txBox="1"/>
            <p:nvPr/>
          </p:nvSpPr>
          <p:spPr>
            <a:xfrm>
              <a:off x="3289754" y="2714900"/>
              <a:ext cx="90124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a b c</a:t>
              </a:r>
              <a:endParaRPr lang="en-US" sz="2400" baseline="-25000" dirty="0"/>
            </a:p>
          </p:txBody>
        </p: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7FDB637A-8722-4279-8185-CA9BC25668F3}"/>
                </a:ext>
              </a:extLst>
            </p:cNvPr>
            <p:cNvCxnSpPr/>
            <p:nvPr/>
          </p:nvCxnSpPr>
          <p:spPr>
            <a:xfrm>
              <a:off x="3565788" y="2797098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31F567FB-4822-48EA-89F0-3DAA6847BBB5}"/>
              </a:ext>
            </a:extLst>
          </p:cNvPr>
          <p:cNvGrpSpPr/>
          <p:nvPr/>
        </p:nvGrpSpPr>
        <p:grpSpPr>
          <a:xfrm>
            <a:off x="3710749" y="5644863"/>
            <a:ext cx="901245" cy="461665"/>
            <a:chOff x="3289754" y="2714900"/>
            <a:chExt cx="901245" cy="461665"/>
          </a:xfrm>
        </p:grpSpPr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F863EF5E-4129-41C0-B791-58B229DDFDB8}"/>
                </a:ext>
              </a:extLst>
            </p:cNvPr>
            <p:cNvSpPr txBox="1"/>
            <p:nvPr/>
          </p:nvSpPr>
          <p:spPr>
            <a:xfrm>
              <a:off x="3289754" y="2714900"/>
              <a:ext cx="90124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a b c</a:t>
              </a:r>
              <a:endParaRPr lang="en-US" sz="2400" baseline="-25000" dirty="0"/>
            </a:p>
          </p:txBody>
        </p: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F8D40C38-3815-40FA-9E14-0FF16C7E42ED}"/>
                </a:ext>
              </a:extLst>
            </p:cNvPr>
            <p:cNvCxnSpPr/>
            <p:nvPr/>
          </p:nvCxnSpPr>
          <p:spPr>
            <a:xfrm>
              <a:off x="3818550" y="2849136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TextBox 89">
            <a:extLst>
              <a:ext uri="{FF2B5EF4-FFF2-40B4-BE49-F238E27FC236}">
                <a16:creationId xmlns:a16="http://schemas.microsoft.com/office/drawing/2014/main" id="{ADD6D04C-A590-49E0-9B7B-55E76794E847}"/>
              </a:ext>
            </a:extLst>
          </p:cNvPr>
          <p:cNvSpPr txBox="1"/>
          <p:nvPr/>
        </p:nvSpPr>
        <p:spPr>
          <a:xfrm>
            <a:off x="3731945" y="6106528"/>
            <a:ext cx="901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 b c</a:t>
            </a:r>
            <a:endParaRPr lang="en-US" sz="2400" baseline="-25000" dirty="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4F5FB52-8721-4BAE-829F-8DF43ADA0451}"/>
              </a:ext>
            </a:extLst>
          </p:cNvPr>
          <p:cNvSpPr txBox="1"/>
          <p:nvPr/>
        </p:nvSpPr>
        <p:spPr>
          <a:xfrm>
            <a:off x="3031630" y="2738972"/>
            <a:ext cx="901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baseline="-25000" dirty="0"/>
              <a:t>0</a:t>
            </a:r>
            <a:r>
              <a:rPr lang="en-US" sz="2400" dirty="0"/>
              <a:t> =</a:t>
            </a:r>
            <a:endParaRPr lang="en-US" sz="2400" baseline="-25000" dirty="0"/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69CD9FE4-485E-4EDE-83EE-7F351B9296A1}"/>
              </a:ext>
            </a:extLst>
          </p:cNvPr>
          <p:cNvSpPr txBox="1"/>
          <p:nvPr/>
        </p:nvSpPr>
        <p:spPr>
          <a:xfrm>
            <a:off x="3066782" y="3218960"/>
            <a:ext cx="901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baseline="-25000" dirty="0"/>
              <a:t>1</a:t>
            </a:r>
            <a:r>
              <a:rPr lang="en-US" sz="2400" dirty="0"/>
              <a:t> =</a:t>
            </a:r>
            <a:endParaRPr lang="en-US" sz="2400" baseline="-25000" dirty="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0DD85339-8471-4D23-860F-95A64CC0518F}"/>
              </a:ext>
            </a:extLst>
          </p:cNvPr>
          <p:cNvSpPr txBox="1"/>
          <p:nvPr/>
        </p:nvSpPr>
        <p:spPr>
          <a:xfrm>
            <a:off x="3066781" y="3679924"/>
            <a:ext cx="901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baseline="-25000" dirty="0"/>
              <a:t>2</a:t>
            </a:r>
            <a:r>
              <a:rPr lang="en-US" sz="2400" dirty="0"/>
              <a:t> =</a:t>
            </a:r>
            <a:endParaRPr lang="en-US" sz="2400" baseline="-25000" dirty="0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FF3620F3-2F6C-4FC6-B3BB-56F58951CBA6}"/>
              </a:ext>
            </a:extLst>
          </p:cNvPr>
          <p:cNvSpPr txBox="1"/>
          <p:nvPr/>
        </p:nvSpPr>
        <p:spPr>
          <a:xfrm>
            <a:off x="3075073" y="4159912"/>
            <a:ext cx="901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baseline="-25000" dirty="0"/>
              <a:t>3</a:t>
            </a:r>
            <a:r>
              <a:rPr lang="en-US" sz="2400" dirty="0"/>
              <a:t> =</a:t>
            </a:r>
            <a:endParaRPr lang="en-US" sz="2400" baseline="-25000" dirty="0"/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D62220AA-865C-4EB3-864C-577479832229}"/>
              </a:ext>
            </a:extLst>
          </p:cNvPr>
          <p:cNvSpPr txBox="1"/>
          <p:nvPr/>
        </p:nvSpPr>
        <p:spPr>
          <a:xfrm>
            <a:off x="3057320" y="4697633"/>
            <a:ext cx="901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baseline="-25000" dirty="0"/>
              <a:t>4</a:t>
            </a:r>
            <a:r>
              <a:rPr lang="en-US" sz="2400" dirty="0"/>
              <a:t> =</a:t>
            </a:r>
            <a:endParaRPr lang="en-US" sz="2400" baseline="-25000" dirty="0"/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D21D9ADF-99CC-4F4C-8468-4802BCB907B7}"/>
              </a:ext>
            </a:extLst>
          </p:cNvPr>
          <p:cNvSpPr txBox="1"/>
          <p:nvPr/>
        </p:nvSpPr>
        <p:spPr>
          <a:xfrm>
            <a:off x="3066780" y="5174820"/>
            <a:ext cx="901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baseline="-25000" dirty="0"/>
              <a:t>5</a:t>
            </a:r>
            <a:r>
              <a:rPr lang="en-US" sz="2400" dirty="0"/>
              <a:t> =</a:t>
            </a:r>
            <a:endParaRPr lang="en-US" sz="2400" baseline="-25000" dirty="0"/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612E0536-C827-402B-BC52-147312C54D26}"/>
              </a:ext>
            </a:extLst>
          </p:cNvPr>
          <p:cNvSpPr txBox="1"/>
          <p:nvPr/>
        </p:nvSpPr>
        <p:spPr>
          <a:xfrm>
            <a:off x="3085560" y="5620963"/>
            <a:ext cx="901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baseline="-25000" dirty="0"/>
              <a:t>6</a:t>
            </a:r>
            <a:r>
              <a:rPr lang="en-US" sz="2400" dirty="0"/>
              <a:t> =</a:t>
            </a:r>
            <a:endParaRPr lang="en-US" sz="2400" baseline="-25000" dirty="0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DDB88B7-B704-46E7-AD80-1F248E3385DD}"/>
              </a:ext>
            </a:extLst>
          </p:cNvPr>
          <p:cNvSpPr txBox="1"/>
          <p:nvPr/>
        </p:nvSpPr>
        <p:spPr>
          <a:xfrm>
            <a:off x="3099699" y="6104831"/>
            <a:ext cx="901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baseline="-25000" dirty="0"/>
              <a:t>7</a:t>
            </a:r>
            <a:r>
              <a:rPr lang="en-US" sz="2400" dirty="0"/>
              <a:t> =</a:t>
            </a:r>
            <a:endParaRPr lang="en-US" sz="2400" baseline="-25000" dirty="0"/>
          </a:p>
        </p:txBody>
      </p:sp>
    </p:spTree>
    <p:extLst>
      <p:ext uri="{BB962C8B-B14F-4D97-AF65-F5344CB8AC3E}">
        <p14:creationId xmlns:p14="http://schemas.microsoft.com/office/powerpoint/2010/main" val="3342597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2376E-252A-4AFE-AAF6-D11FA3BA0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2800" dirty="0"/>
              <a:t>74LS138 Function Based upon Motorola Data Sheets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1A8D34D-47A4-421C-977B-23999D8876D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91999" y="1066800"/>
          <a:ext cx="7586889" cy="4382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234">
                  <a:extLst>
                    <a:ext uri="{9D8B030D-6E8A-4147-A177-3AD203B41FA5}">
                      <a16:colId xmlns:a16="http://schemas.microsoft.com/office/drawing/2014/main" val="3551628543"/>
                    </a:ext>
                  </a:extLst>
                </a:gridCol>
                <a:gridCol w="523234">
                  <a:extLst>
                    <a:ext uri="{9D8B030D-6E8A-4147-A177-3AD203B41FA5}">
                      <a16:colId xmlns:a16="http://schemas.microsoft.com/office/drawing/2014/main" val="318904724"/>
                    </a:ext>
                  </a:extLst>
                </a:gridCol>
                <a:gridCol w="654042">
                  <a:extLst>
                    <a:ext uri="{9D8B030D-6E8A-4147-A177-3AD203B41FA5}">
                      <a16:colId xmlns:a16="http://schemas.microsoft.com/office/drawing/2014/main" val="1467217294"/>
                    </a:ext>
                  </a:extLst>
                </a:gridCol>
                <a:gridCol w="457830">
                  <a:extLst>
                    <a:ext uri="{9D8B030D-6E8A-4147-A177-3AD203B41FA5}">
                      <a16:colId xmlns:a16="http://schemas.microsoft.com/office/drawing/2014/main" val="3075640285"/>
                    </a:ext>
                  </a:extLst>
                </a:gridCol>
                <a:gridCol w="538327">
                  <a:extLst>
                    <a:ext uri="{9D8B030D-6E8A-4147-A177-3AD203B41FA5}">
                      <a16:colId xmlns:a16="http://schemas.microsoft.com/office/drawing/2014/main" val="2760694497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604828802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3587242845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2982043888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2525123735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2464643297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2522711671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4235992348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1548053204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3419798123"/>
                    </a:ext>
                  </a:extLst>
                </a:gridCol>
              </a:tblGrid>
              <a:tr h="313006">
                <a:tc gridSpan="6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Inputs</a:t>
                      </a:r>
                    </a:p>
                  </a:txBody>
                  <a:tcPr marL="0" marR="0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rowSpan="2" gridSpan="8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Outputs</a:t>
                      </a:r>
                    </a:p>
                  </a:txBody>
                  <a:tcPr marL="0" marR="0"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274711"/>
                  </a:ext>
                </a:extLst>
              </a:tr>
              <a:tr h="313006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Enable</a:t>
                      </a:r>
                    </a:p>
                  </a:txBody>
                  <a:tcPr marL="0" marR="0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Select</a:t>
                      </a:r>
                    </a:p>
                  </a:txBody>
                  <a:tcPr marL="0" marR="0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8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9705503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</a:t>
                      </a:r>
                      <a:r>
                        <a:rPr lang="en-US" sz="1400" baseline="-25000" dirty="0"/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</a:t>
                      </a:r>
                      <a:r>
                        <a:rPr lang="en-US" sz="1400" baseline="-25000" dirty="0"/>
                        <a:t>2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</a:t>
                      </a:r>
                      <a:r>
                        <a:rPr lang="en-US" sz="1400" baseline="-25000" dirty="0"/>
                        <a:t>3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</a:t>
                      </a:r>
                      <a:r>
                        <a:rPr lang="en-US" sz="1400" baseline="-25000" dirty="0"/>
                        <a:t>2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</a:t>
                      </a:r>
                      <a:r>
                        <a:rPr lang="en-US" sz="1400" baseline="-25000" dirty="0"/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</a:t>
                      </a:r>
                      <a:r>
                        <a:rPr lang="en-US" sz="1400" baseline="-250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1230596518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941166906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12257927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1955698663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504586369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1991272838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2465936575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964477049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163375927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701107956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547008786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647970384"/>
                  </a:ext>
                </a:extLst>
              </a:tr>
            </a:tbl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CAAC6A4-B25A-4687-B1F7-E49961D17B98}"/>
              </a:ext>
            </a:extLst>
          </p:cNvPr>
          <p:cNvSpPr txBox="1">
            <a:spLocks/>
          </p:cNvSpPr>
          <p:nvPr/>
        </p:nvSpPr>
        <p:spPr>
          <a:xfrm>
            <a:off x="469602" y="5525084"/>
            <a:ext cx="8674397" cy="133291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/>
              <a:t>When the chip is enabled, each of the outputs can be viewed as being the complement of the corresponding </a:t>
            </a:r>
            <a:r>
              <a:rPr lang="en-US" sz="2800" dirty="0" err="1"/>
              <a:t>minterm</a:t>
            </a:r>
            <a:r>
              <a:rPr lang="en-US" sz="2800" dirty="0"/>
              <a:t>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5EFCA13-35EA-4AD8-A0BA-6106E467DA26}"/>
              </a:ext>
            </a:extLst>
          </p:cNvPr>
          <p:cNvCxnSpPr/>
          <p:nvPr/>
        </p:nvCxnSpPr>
        <p:spPr>
          <a:xfrm>
            <a:off x="76200" y="2939901"/>
            <a:ext cx="6096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CD8BAA5-AFDF-44C1-A186-F546663D3C30}"/>
              </a:ext>
            </a:extLst>
          </p:cNvPr>
          <p:cNvSpPr txBox="1">
            <a:spLocks/>
          </p:cNvSpPr>
          <p:nvPr/>
        </p:nvSpPr>
        <p:spPr>
          <a:xfrm>
            <a:off x="1" y="3124784"/>
            <a:ext cx="685800" cy="2362200"/>
          </a:xfrm>
          <a:prstGeom prst="rect">
            <a:avLst/>
          </a:prstGeom>
        </p:spPr>
        <p:txBody>
          <a:bodyPr vert="vert270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chip is enabled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2143215-92F1-481D-923D-DF6F7F5C3045}"/>
              </a:ext>
            </a:extLst>
          </p:cNvPr>
          <p:cNvSpPr txBox="1">
            <a:spLocks/>
          </p:cNvSpPr>
          <p:nvPr/>
        </p:nvSpPr>
        <p:spPr>
          <a:xfrm>
            <a:off x="0" y="569425"/>
            <a:ext cx="685800" cy="2362200"/>
          </a:xfrm>
          <a:prstGeom prst="rect">
            <a:avLst/>
          </a:prstGeom>
        </p:spPr>
        <p:txBody>
          <a:bodyPr vert="vert270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chip is disabled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9435095-3DDE-47A9-B268-92589E806661}"/>
              </a:ext>
            </a:extLst>
          </p:cNvPr>
          <p:cNvCxnSpPr>
            <a:cxnSpLocks/>
          </p:cNvCxnSpPr>
          <p:nvPr/>
        </p:nvCxnSpPr>
        <p:spPr>
          <a:xfrm>
            <a:off x="4114800" y="1752600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D80715A-B4EF-4DB3-BC98-289EE4BF6246}"/>
              </a:ext>
            </a:extLst>
          </p:cNvPr>
          <p:cNvCxnSpPr>
            <a:cxnSpLocks/>
          </p:cNvCxnSpPr>
          <p:nvPr/>
        </p:nvCxnSpPr>
        <p:spPr>
          <a:xfrm>
            <a:off x="4648200" y="1752600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F35BE3A-C813-4607-A32A-6DFB511E0E51}"/>
              </a:ext>
            </a:extLst>
          </p:cNvPr>
          <p:cNvCxnSpPr>
            <a:cxnSpLocks/>
          </p:cNvCxnSpPr>
          <p:nvPr/>
        </p:nvCxnSpPr>
        <p:spPr>
          <a:xfrm>
            <a:off x="5181600" y="1752600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E587E88-FEFA-422A-8B31-16539CD71232}"/>
              </a:ext>
            </a:extLst>
          </p:cNvPr>
          <p:cNvCxnSpPr>
            <a:cxnSpLocks/>
          </p:cNvCxnSpPr>
          <p:nvPr/>
        </p:nvCxnSpPr>
        <p:spPr>
          <a:xfrm>
            <a:off x="5725842" y="1752600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ACA7A89-95A8-4FB7-B1EF-CC2718A167BC}"/>
              </a:ext>
            </a:extLst>
          </p:cNvPr>
          <p:cNvCxnSpPr>
            <a:cxnSpLocks/>
          </p:cNvCxnSpPr>
          <p:nvPr/>
        </p:nvCxnSpPr>
        <p:spPr>
          <a:xfrm>
            <a:off x="6270084" y="1740052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240DFDE-C014-41E6-837D-7CFB67C33995}"/>
              </a:ext>
            </a:extLst>
          </p:cNvPr>
          <p:cNvCxnSpPr>
            <a:cxnSpLocks/>
          </p:cNvCxnSpPr>
          <p:nvPr/>
        </p:nvCxnSpPr>
        <p:spPr>
          <a:xfrm>
            <a:off x="6811496" y="1752600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17928CA-0A04-4E7A-BDC9-2642E6E09B3D}"/>
              </a:ext>
            </a:extLst>
          </p:cNvPr>
          <p:cNvCxnSpPr>
            <a:cxnSpLocks/>
          </p:cNvCxnSpPr>
          <p:nvPr/>
        </p:nvCxnSpPr>
        <p:spPr>
          <a:xfrm>
            <a:off x="7921892" y="1752600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AD3B30-01E6-4598-A5BF-59854C89D735}"/>
              </a:ext>
            </a:extLst>
          </p:cNvPr>
          <p:cNvCxnSpPr>
            <a:cxnSpLocks/>
          </p:cNvCxnSpPr>
          <p:nvPr/>
        </p:nvCxnSpPr>
        <p:spPr>
          <a:xfrm>
            <a:off x="7384956" y="1752600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66A6441-4246-4C05-B99D-2301075AC0DE}"/>
              </a:ext>
            </a:extLst>
          </p:cNvPr>
          <p:cNvCxnSpPr>
            <a:cxnSpLocks/>
          </p:cNvCxnSpPr>
          <p:nvPr/>
        </p:nvCxnSpPr>
        <p:spPr>
          <a:xfrm>
            <a:off x="865116" y="1740353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669C670-EAEC-412D-B0C3-578D7A9617E1}"/>
              </a:ext>
            </a:extLst>
          </p:cNvPr>
          <p:cNvCxnSpPr>
            <a:cxnSpLocks/>
          </p:cNvCxnSpPr>
          <p:nvPr/>
        </p:nvCxnSpPr>
        <p:spPr>
          <a:xfrm>
            <a:off x="1392132" y="1745372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90923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2376E-252A-4AFE-AAF6-D11FA3BA0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2800" dirty="0"/>
              <a:t>74LS138 Function Based upon Motorola Data Sheets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E1A8D34D-47A4-421C-977B-23999D8876D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91999" y="1066800"/>
          <a:ext cx="7586889" cy="4382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234">
                  <a:extLst>
                    <a:ext uri="{9D8B030D-6E8A-4147-A177-3AD203B41FA5}">
                      <a16:colId xmlns:a16="http://schemas.microsoft.com/office/drawing/2014/main" val="3551628543"/>
                    </a:ext>
                  </a:extLst>
                </a:gridCol>
                <a:gridCol w="523234">
                  <a:extLst>
                    <a:ext uri="{9D8B030D-6E8A-4147-A177-3AD203B41FA5}">
                      <a16:colId xmlns:a16="http://schemas.microsoft.com/office/drawing/2014/main" val="318904724"/>
                    </a:ext>
                  </a:extLst>
                </a:gridCol>
                <a:gridCol w="654042">
                  <a:extLst>
                    <a:ext uri="{9D8B030D-6E8A-4147-A177-3AD203B41FA5}">
                      <a16:colId xmlns:a16="http://schemas.microsoft.com/office/drawing/2014/main" val="1467217294"/>
                    </a:ext>
                  </a:extLst>
                </a:gridCol>
                <a:gridCol w="457830">
                  <a:extLst>
                    <a:ext uri="{9D8B030D-6E8A-4147-A177-3AD203B41FA5}">
                      <a16:colId xmlns:a16="http://schemas.microsoft.com/office/drawing/2014/main" val="3075640285"/>
                    </a:ext>
                  </a:extLst>
                </a:gridCol>
                <a:gridCol w="538327">
                  <a:extLst>
                    <a:ext uri="{9D8B030D-6E8A-4147-A177-3AD203B41FA5}">
                      <a16:colId xmlns:a16="http://schemas.microsoft.com/office/drawing/2014/main" val="2760694497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604828802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3587242845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2982043888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2525123735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2464643297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2522711671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4235992348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1548053204"/>
                    </a:ext>
                  </a:extLst>
                </a:gridCol>
                <a:gridCol w="543358">
                  <a:extLst>
                    <a:ext uri="{9D8B030D-6E8A-4147-A177-3AD203B41FA5}">
                      <a16:colId xmlns:a16="http://schemas.microsoft.com/office/drawing/2014/main" val="3419798123"/>
                    </a:ext>
                  </a:extLst>
                </a:gridCol>
              </a:tblGrid>
              <a:tr h="313006">
                <a:tc gridSpan="6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Inputs</a:t>
                      </a:r>
                    </a:p>
                  </a:txBody>
                  <a:tcPr marL="0" marR="0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rowSpan="2" gridSpan="8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Outputs</a:t>
                      </a:r>
                    </a:p>
                  </a:txBody>
                  <a:tcPr marL="0" marR="0"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9274711"/>
                  </a:ext>
                </a:extLst>
              </a:tr>
              <a:tr h="313006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Enable</a:t>
                      </a:r>
                    </a:p>
                  </a:txBody>
                  <a:tcPr marL="0" marR="0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Select</a:t>
                      </a:r>
                    </a:p>
                  </a:txBody>
                  <a:tcPr marL="0" marR="0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8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9705503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</a:t>
                      </a:r>
                      <a:r>
                        <a:rPr lang="en-US" sz="1400" baseline="-25000" dirty="0"/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</a:t>
                      </a:r>
                      <a:r>
                        <a:rPr lang="en-US" sz="1400" baseline="-25000" dirty="0"/>
                        <a:t>2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</a:t>
                      </a:r>
                      <a:r>
                        <a:rPr lang="en-US" sz="1400" baseline="-25000" dirty="0"/>
                        <a:t>3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</a:t>
                      </a:r>
                      <a:r>
                        <a:rPr lang="en-US" sz="1400" baseline="-25000" dirty="0"/>
                        <a:t>2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</a:t>
                      </a:r>
                      <a:r>
                        <a:rPr lang="en-US" sz="1400" baseline="-25000" dirty="0"/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A</a:t>
                      </a:r>
                      <a:r>
                        <a:rPr lang="en-US" sz="1400" baseline="-250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Y</a:t>
                      </a:r>
                      <a:r>
                        <a:rPr kumimoji="0" lang="en-US" sz="14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1230596518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941166906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12257927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1955698663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504586369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1991272838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2465936575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964477049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3163375927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701107956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547008786"/>
                  </a:ext>
                </a:extLst>
              </a:tr>
              <a:tr h="3130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</a:t>
                      </a:r>
                    </a:p>
                  </a:txBody>
                  <a:tcPr marL="0" marR="0"/>
                </a:tc>
                <a:extLst>
                  <a:ext uri="{0D108BD9-81ED-4DB2-BD59-A6C34878D82A}">
                    <a16:rowId xmlns:a16="http://schemas.microsoft.com/office/drawing/2014/main" val="647970384"/>
                  </a:ext>
                </a:extLst>
              </a:tr>
            </a:tbl>
          </a:graphicData>
        </a:graphic>
      </p:graphicFrame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5EFCA13-35EA-4AD8-A0BA-6106E467DA26}"/>
              </a:ext>
            </a:extLst>
          </p:cNvPr>
          <p:cNvCxnSpPr/>
          <p:nvPr/>
        </p:nvCxnSpPr>
        <p:spPr>
          <a:xfrm>
            <a:off x="76200" y="2939901"/>
            <a:ext cx="609600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CD8BAA5-AFDF-44C1-A186-F546663D3C30}"/>
              </a:ext>
            </a:extLst>
          </p:cNvPr>
          <p:cNvSpPr txBox="1">
            <a:spLocks/>
          </p:cNvSpPr>
          <p:nvPr/>
        </p:nvSpPr>
        <p:spPr>
          <a:xfrm>
            <a:off x="1" y="3124784"/>
            <a:ext cx="685800" cy="2362200"/>
          </a:xfrm>
          <a:prstGeom prst="rect">
            <a:avLst/>
          </a:prstGeom>
        </p:spPr>
        <p:txBody>
          <a:bodyPr vert="vert270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chip is enabled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2143215-92F1-481D-923D-DF6F7F5C3045}"/>
              </a:ext>
            </a:extLst>
          </p:cNvPr>
          <p:cNvSpPr txBox="1">
            <a:spLocks/>
          </p:cNvSpPr>
          <p:nvPr/>
        </p:nvSpPr>
        <p:spPr>
          <a:xfrm>
            <a:off x="0" y="569425"/>
            <a:ext cx="685800" cy="2362200"/>
          </a:xfrm>
          <a:prstGeom prst="rect">
            <a:avLst/>
          </a:prstGeom>
        </p:spPr>
        <p:txBody>
          <a:bodyPr vert="vert270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800" dirty="0">
                <a:solidFill>
                  <a:srgbClr val="FF0000"/>
                </a:solidFill>
              </a:rPr>
              <a:t>chip is disabled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9435095-3DDE-47A9-B268-92589E806661}"/>
              </a:ext>
            </a:extLst>
          </p:cNvPr>
          <p:cNvCxnSpPr>
            <a:cxnSpLocks/>
          </p:cNvCxnSpPr>
          <p:nvPr/>
        </p:nvCxnSpPr>
        <p:spPr>
          <a:xfrm>
            <a:off x="4114800" y="1752600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D80715A-B4EF-4DB3-BC98-289EE4BF6246}"/>
              </a:ext>
            </a:extLst>
          </p:cNvPr>
          <p:cNvCxnSpPr>
            <a:cxnSpLocks/>
          </p:cNvCxnSpPr>
          <p:nvPr/>
        </p:nvCxnSpPr>
        <p:spPr>
          <a:xfrm>
            <a:off x="4648200" y="1752600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F35BE3A-C813-4607-A32A-6DFB511E0E51}"/>
              </a:ext>
            </a:extLst>
          </p:cNvPr>
          <p:cNvCxnSpPr>
            <a:cxnSpLocks/>
          </p:cNvCxnSpPr>
          <p:nvPr/>
        </p:nvCxnSpPr>
        <p:spPr>
          <a:xfrm>
            <a:off x="5181600" y="1752600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E587E88-FEFA-422A-8B31-16539CD71232}"/>
              </a:ext>
            </a:extLst>
          </p:cNvPr>
          <p:cNvCxnSpPr>
            <a:cxnSpLocks/>
          </p:cNvCxnSpPr>
          <p:nvPr/>
        </p:nvCxnSpPr>
        <p:spPr>
          <a:xfrm>
            <a:off x="5725842" y="1752600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BACA7A89-95A8-4FB7-B1EF-CC2718A167BC}"/>
              </a:ext>
            </a:extLst>
          </p:cNvPr>
          <p:cNvCxnSpPr>
            <a:cxnSpLocks/>
          </p:cNvCxnSpPr>
          <p:nvPr/>
        </p:nvCxnSpPr>
        <p:spPr>
          <a:xfrm>
            <a:off x="6270084" y="1740052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240DFDE-C014-41E6-837D-7CFB67C33995}"/>
              </a:ext>
            </a:extLst>
          </p:cNvPr>
          <p:cNvCxnSpPr>
            <a:cxnSpLocks/>
          </p:cNvCxnSpPr>
          <p:nvPr/>
        </p:nvCxnSpPr>
        <p:spPr>
          <a:xfrm>
            <a:off x="6811496" y="1752600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17928CA-0A04-4E7A-BDC9-2642E6E09B3D}"/>
              </a:ext>
            </a:extLst>
          </p:cNvPr>
          <p:cNvCxnSpPr>
            <a:cxnSpLocks/>
          </p:cNvCxnSpPr>
          <p:nvPr/>
        </p:nvCxnSpPr>
        <p:spPr>
          <a:xfrm>
            <a:off x="7921892" y="1752600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AD3B30-01E6-4598-A5BF-59854C89D735}"/>
              </a:ext>
            </a:extLst>
          </p:cNvPr>
          <p:cNvCxnSpPr>
            <a:cxnSpLocks/>
          </p:cNvCxnSpPr>
          <p:nvPr/>
        </p:nvCxnSpPr>
        <p:spPr>
          <a:xfrm>
            <a:off x="7384956" y="1752600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66A6441-4246-4C05-B99D-2301075AC0DE}"/>
              </a:ext>
            </a:extLst>
          </p:cNvPr>
          <p:cNvCxnSpPr>
            <a:cxnSpLocks/>
          </p:cNvCxnSpPr>
          <p:nvPr/>
        </p:nvCxnSpPr>
        <p:spPr>
          <a:xfrm>
            <a:off x="865116" y="1740353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669C670-EAEC-412D-B0C3-578D7A9617E1}"/>
              </a:ext>
            </a:extLst>
          </p:cNvPr>
          <p:cNvCxnSpPr>
            <a:cxnSpLocks/>
          </p:cNvCxnSpPr>
          <p:nvPr/>
        </p:nvCxnSpPr>
        <p:spPr>
          <a:xfrm>
            <a:off x="1392132" y="1745372"/>
            <a:ext cx="13716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49F510D-DAB5-483C-A210-9953036931BB}"/>
              </a:ext>
            </a:extLst>
          </p:cNvPr>
          <p:cNvGrpSpPr/>
          <p:nvPr/>
        </p:nvGrpSpPr>
        <p:grpSpPr>
          <a:xfrm>
            <a:off x="4009797" y="5441093"/>
            <a:ext cx="636512" cy="461665"/>
            <a:chOff x="8323271" y="2855852"/>
            <a:chExt cx="636512" cy="461665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4C26F9BF-F1ED-43C6-A17E-CCEC8F3EC969}"/>
                </a:ext>
              </a:extLst>
            </p:cNvPr>
            <p:cNvSpPr txBox="1"/>
            <p:nvPr/>
          </p:nvSpPr>
          <p:spPr>
            <a:xfrm>
              <a:off x="8323271" y="2855852"/>
              <a:ext cx="6365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m</a:t>
              </a:r>
              <a:r>
                <a:rPr lang="en-US" sz="2400" baseline="-25000" dirty="0"/>
                <a:t>0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6C6DDA4-D7D6-402A-AB06-79B595BAED92}"/>
                </a:ext>
              </a:extLst>
            </p:cNvPr>
            <p:cNvCxnSpPr>
              <a:cxnSpLocks/>
            </p:cNvCxnSpPr>
            <p:nvPr/>
          </p:nvCxnSpPr>
          <p:spPr>
            <a:xfrm>
              <a:off x="8418440" y="299168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4EF9BFA1-0FD6-4467-8AFC-61C74A8B615D}"/>
              </a:ext>
            </a:extLst>
          </p:cNvPr>
          <p:cNvGrpSpPr/>
          <p:nvPr/>
        </p:nvGrpSpPr>
        <p:grpSpPr>
          <a:xfrm>
            <a:off x="4552840" y="5448884"/>
            <a:ext cx="636512" cy="461665"/>
            <a:chOff x="8315611" y="3198167"/>
            <a:chExt cx="636512" cy="461665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D7834F5-9173-4520-9A52-34C61ADAD339}"/>
                </a:ext>
              </a:extLst>
            </p:cNvPr>
            <p:cNvSpPr txBox="1"/>
            <p:nvPr/>
          </p:nvSpPr>
          <p:spPr>
            <a:xfrm>
              <a:off x="8315611" y="3198167"/>
              <a:ext cx="6365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m</a:t>
              </a:r>
              <a:r>
                <a:rPr lang="en-US" sz="2400" baseline="-25000" dirty="0"/>
                <a:t>1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56E5FC6-6319-4F31-A1D6-3A11EF5CCC17}"/>
                </a:ext>
              </a:extLst>
            </p:cNvPr>
            <p:cNvCxnSpPr>
              <a:cxnSpLocks/>
            </p:cNvCxnSpPr>
            <p:nvPr/>
          </p:nvCxnSpPr>
          <p:spPr>
            <a:xfrm>
              <a:off x="8418440" y="333292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270341E-6106-4F49-8F10-AD2A1C5D40A6}"/>
              </a:ext>
            </a:extLst>
          </p:cNvPr>
          <p:cNvGrpSpPr/>
          <p:nvPr/>
        </p:nvGrpSpPr>
        <p:grpSpPr>
          <a:xfrm>
            <a:off x="5089330" y="5456168"/>
            <a:ext cx="636512" cy="461665"/>
            <a:chOff x="8315611" y="3198167"/>
            <a:chExt cx="636512" cy="461665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383C2734-962C-4A64-9D31-A705632B2652}"/>
                </a:ext>
              </a:extLst>
            </p:cNvPr>
            <p:cNvSpPr txBox="1"/>
            <p:nvPr/>
          </p:nvSpPr>
          <p:spPr>
            <a:xfrm>
              <a:off x="8315611" y="3198167"/>
              <a:ext cx="6365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m</a:t>
              </a:r>
              <a:r>
                <a:rPr lang="en-US" sz="2400" baseline="-25000" dirty="0"/>
                <a:t>2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C1B1275-BC25-4AC2-A2B5-FB9F28D6D026}"/>
                </a:ext>
              </a:extLst>
            </p:cNvPr>
            <p:cNvCxnSpPr>
              <a:cxnSpLocks/>
            </p:cNvCxnSpPr>
            <p:nvPr/>
          </p:nvCxnSpPr>
          <p:spPr>
            <a:xfrm>
              <a:off x="8418440" y="333292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5684AF33-673B-4D39-9F5E-E039261C41C1}"/>
              </a:ext>
            </a:extLst>
          </p:cNvPr>
          <p:cNvGrpSpPr/>
          <p:nvPr/>
        </p:nvGrpSpPr>
        <p:grpSpPr>
          <a:xfrm>
            <a:off x="5609203" y="5452526"/>
            <a:ext cx="636512" cy="461665"/>
            <a:chOff x="8315611" y="3198167"/>
            <a:chExt cx="636512" cy="461665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63D4B41E-94B7-4833-ADD0-1987B55C955C}"/>
                </a:ext>
              </a:extLst>
            </p:cNvPr>
            <p:cNvSpPr txBox="1"/>
            <p:nvPr/>
          </p:nvSpPr>
          <p:spPr>
            <a:xfrm>
              <a:off x="8315611" y="3198167"/>
              <a:ext cx="6365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m</a:t>
              </a:r>
              <a:r>
                <a:rPr lang="en-US" sz="2400" baseline="-25000" dirty="0"/>
                <a:t>3</a:t>
              </a: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69578595-206D-41AC-B62C-36AC4E00251C}"/>
                </a:ext>
              </a:extLst>
            </p:cNvPr>
            <p:cNvCxnSpPr>
              <a:cxnSpLocks/>
            </p:cNvCxnSpPr>
            <p:nvPr/>
          </p:nvCxnSpPr>
          <p:spPr>
            <a:xfrm>
              <a:off x="8418440" y="333292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151611F-5A72-42BD-96EC-92C4998F2435}"/>
              </a:ext>
            </a:extLst>
          </p:cNvPr>
          <p:cNvGrpSpPr/>
          <p:nvPr/>
        </p:nvGrpSpPr>
        <p:grpSpPr>
          <a:xfrm>
            <a:off x="6143105" y="5437990"/>
            <a:ext cx="636512" cy="461665"/>
            <a:chOff x="8315611" y="3198167"/>
            <a:chExt cx="636512" cy="461665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BD28D2C4-7D60-4148-BBC1-822248F27134}"/>
                </a:ext>
              </a:extLst>
            </p:cNvPr>
            <p:cNvSpPr txBox="1"/>
            <p:nvPr/>
          </p:nvSpPr>
          <p:spPr>
            <a:xfrm>
              <a:off x="8315611" y="3198167"/>
              <a:ext cx="6365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m</a:t>
              </a:r>
              <a:r>
                <a:rPr lang="en-US" sz="2400" baseline="-25000" dirty="0"/>
                <a:t>4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DFB4FA4-B99E-422F-BECD-C329C209C31A}"/>
                </a:ext>
              </a:extLst>
            </p:cNvPr>
            <p:cNvCxnSpPr>
              <a:cxnSpLocks/>
            </p:cNvCxnSpPr>
            <p:nvPr/>
          </p:nvCxnSpPr>
          <p:spPr>
            <a:xfrm>
              <a:off x="8418440" y="333292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E615EBC-09E7-44CD-9201-A907F2BA05A6}"/>
              </a:ext>
            </a:extLst>
          </p:cNvPr>
          <p:cNvGrpSpPr/>
          <p:nvPr/>
        </p:nvGrpSpPr>
        <p:grpSpPr>
          <a:xfrm>
            <a:off x="6690828" y="5452527"/>
            <a:ext cx="636512" cy="461665"/>
            <a:chOff x="8315611" y="3198167"/>
            <a:chExt cx="636512" cy="461665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6916F307-9C5E-49E3-A52E-AA4D039252C9}"/>
                </a:ext>
              </a:extLst>
            </p:cNvPr>
            <p:cNvSpPr txBox="1"/>
            <p:nvPr/>
          </p:nvSpPr>
          <p:spPr>
            <a:xfrm>
              <a:off x="8315611" y="3198167"/>
              <a:ext cx="6365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m</a:t>
              </a:r>
              <a:r>
                <a:rPr lang="en-US" sz="2400" baseline="-25000" dirty="0"/>
                <a:t>5</a:t>
              </a:r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B7B89FB4-71A1-4449-B51F-99D6B686DA7A}"/>
                </a:ext>
              </a:extLst>
            </p:cNvPr>
            <p:cNvCxnSpPr>
              <a:cxnSpLocks/>
            </p:cNvCxnSpPr>
            <p:nvPr/>
          </p:nvCxnSpPr>
          <p:spPr>
            <a:xfrm>
              <a:off x="8418440" y="333292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E3BF423B-1995-4EC9-A225-096DA2D1FD28}"/>
              </a:ext>
            </a:extLst>
          </p:cNvPr>
          <p:cNvGrpSpPr/>
          <p:nvPr/>
        </p:nvGrpSpPr>
        <p:grpSpPr>
          <a:xfrm>
            <a:off x="7233871" y="5448884"/>
            <a:ext cx="636512" cy="461665"/>
            <a:chOff x="8315611" y="3198167"/>
            <a:chExt cx="636512" cy="461665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2E22A47A-5B51-4143-91C9-7B327AFDB9D2}"/>
                </a:ext>
              </a:extLst>
            </p:cNvPr>
            <p:cNvSpPr txBox="1"/>
            <p:nvPr/>
          </p:nvSpPr>
          <p:spPr>
            <a:xfrm>
              <a:off x="8315611" y="3198167"/>
              <a:ext cx="6365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m</a:t>
              </a:r>
              <a:r>
                <a:rPr lang="en-US" sz="2400" baseline="-25000" dirty="0"/>
                <a:t>6</a:t>
              </a:r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4A5D234C-D0F0-4945-9287-CC0E6D58F4C1}"/>
                </a:ext>
              </a:extLst>
            </p:cNvPr>
            <p:cNvCxnSpPr>
              <a:cxnSpLocks/>
            </p:cNvCxnSpPr>
            <p:nvPr/>
          </p:nvCxnSpPr>
          <p:spPr>
            <a:xfrm>
              <a:off x="8418440" y="333292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C3E1EFCE-A1C6-41A2-B945-FEDFB5099814}"/>
              </a:ext>
            </a:extLst>
          </p:cNvPr>
          <p:cNvGrpSpPr/>
          <p:nvPr/>
        </p:nvGrpSpPr>
        <p:grpSpPr>
          <a:xfrm>
            <a:off x="7786275" y="5437991"/>
            <a:ext cx="636512" cy="461665"/>
            <a:chOff x="8315611" y="3198167"/>
            <a:chExt cx="636512" cy="461665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94DE3370-49FE-4DA6-9DB2-BE36A530069A}"/>
                </a:ext>
              </a:extLst>
            </p:cNvPr>
            <p:cNvSpPr txBox="1"/>
            <p:nvPr/>
          </p:nvSpPr>
          <p:spPr>
            <a:xfrm>
              <a:off x="8315611" y="3198167"/>
              <a:ext cx="63651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m</a:t>
              </a:r>
              <a:r>
                <a:rPr lang="en-US" sz="2400" baseline="-25000" dirty="0"/>
                <a:t>7</a:t>
              </a:r>
            </a:p>
          </p:txBody>
        </p: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3E1BA61A-C820-4826-8687-A319CB28CE92}"/>
                </a:ext>
              </a:extLst>
            </p:cNvPr>
            <p:cNvCxnSpPr>
              <a:cxnSpLocks/>
            </p:cNvCxnSpPr>
            <p:nvPr/>
          </p:nvCxnSpPr>
          <p:spPr>
            <a:xfrm>
              <a:off x="8418440" y="333292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56115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21D50-14B0-4F7A-AB17-BC9BDFA98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74LS138 Outputs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B3007AE-B89B-4646-A7B3-005959B0F1BB}"/>
              </a:ext>
            </a:extLst>
          </p:cNvPr>
          <p:cNvSpPr txBox="1">
            <a:spLocks/>
          </p:cNvSpPr>
          <p:nvPr/>
        </p:nvSpPr>
        <p:spPr>
          <a:xfrm>
            <a:off x="3333750" y="1524000"/>
            <a:ext cx="5276850" cy="472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The outputs can be viewed as the complement of the respective </a:t>
            </a:r>
            <a:r>
              <a:rPr lang="en-US" dirty="0" err="1"/>
              <a:t>minterms</a:t>
            </a:r>
            <a:r>
              <a:rPr lang="en-US" dirty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We can use this to our advantage and use the 74LS138 to generate functions of three variables.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2E783B-C150-43C9-AC33-115EEF90736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6934" y="2174932"/>
            <a:ext cx="2356338" cy="2871787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02E8E87E-5513-4D2C-B301-77D96EC64131}"/>
              </a:ext>
            </a:extLst>
          </p:cNvPr>
          <p:cNvSpPr/>
          <p:nvPr/>
        </p:nvSpPr>
        <p:spPr>
          <a:xfrm>
            <a:off x="2249229" y="2557576"/>
            <a:ext cx="1047750" cy="244310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A630FE2-58D6-4FA4-84E4-A09804A17FEC}"/>
              </a:ext>
            </a:extLst>
          </p:cNvPr>
          <p:cNvSpPr/>
          <p:nvPr/>
        </p:nvSpPr>
        <p:spPr>
          <a:xfrm>
            <a:off x="689344" y="4208080"/>
            <a:ext cx="792569" cy="49294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99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9EB9E-23D9-4EF5-A443-BB05DD37B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1C504-17C8-415F-B963-3CE45CC4B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Any function can be expressed in terms of its </a:t>
            </a:r>
            <a:r>
              <a:rPr lang="en-US" dirty="0" err="1"/>
              <a:t>minterms</a:t>
            </a:r>
            <a:r>
              <a:rPr lang="en-US" dirty="0"/>
              <a:t>.  Some Boolean algebra may be required to get it into the proper form.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0855D9-F890-4938-8B32-0C3701413F8A}"/>
              </a:ext>
            </a:extLst>
          </p:cNvPr>
          <p:cNvSpPr txBox="1">
            <a:spLocks/>
          </p:cNvSpPr>
          <p:nvPr/>
        </p:nvSpPr>
        <p:spPr>
          <a:xfrm>
            <a:off x="5118310" y="5347830"/>
            <a:ext cx="3869472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9045AE8-0B84-4670-82AC-71CAFBA4E06F}"/>
              </a:ext>
            </a:extLst>
          </p:cNvPr>
          <p:cNvGrpSpPr/>
          <p:nvPr/>
        </p:nvGrpSpPr>
        <p:grpSpPr>
          <a:xfrm>
            <a:off x="1524000" y="3372078"/>
            <a:ext cx="5334000" cy="609600"/>
            <a:chOff x="838200" y="3657600"/>
            <a:chExt cx="5334000" cy="609600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80A29436-0B47-4881-8DDB-561CCC6BF960}"/>
                </a:ext>
              </a:extLst>
            </p:cNvPr>
            <p:cNvSpPr txBox="1">
              <a:spLocks/>
            </p:cNvSpPr>
            <p:nvPr/>
          </p:nvSpPr>
          <p:spPr>
            <a:xfrm>
              <a:off x="838200" y="3657600"/>
              <a:ext cx="5334000" cy="6096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Example: f = </a:t>
              </a:r>
              <a:r>
                <a:rPr lang="en-US" dirty="0" err="1"/>
                <a:t>abc</a:t>
              </a:r>
              <a:r>
                <a:rPr lang="en-US" dirty="0"/>
                <a:t> + </a:t>
              </a:r>
              <a:r>
                <a:rPr lang="en-US" dirty="0" err="1"/>
                <a:t>bc</a:t>
              </a:r>
              <a:r>
                <a:rPr lang="en-US" dirty="0"/>
                <a:t> + ac + ab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41ACBB8-A628-421F-93B1-C19F403B6AA1}"/>
                </a:ext>
              </a:extLst>
            </p:cNvPr>
            <p:cNvCxnSpPr/>
            <p:nvPr/>
          </p:nvCxnSpPr>
          <p:spPr>
            <a:xfrm>
              <a:off x="5532120" y="3839358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7FB8463-3B60-44CF-A676-2EC2DD919340}"/>
              </a:ext>
            </a:extLst>
          </p:cNvPr>
          <p:cNvSpPr txBox="1">
            <a:spLocks/>
          </p:cNvSpPr>
          <p:nvPr/>
        </p:nvSpPr>
        <p:spPr>
          <a:xfrm>
            <a:off x="609600" y="3981678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While the first term of the sum is a </a:t>
            </a:r>
            <a:r>
              <a:rPr lang="en-US" dirty="0" err="1"/>
              <a:t>minterm</a:t>
            </a:r>
            <a:r>
              <a:rPr lang="en-US" dirty="0"/>
              <a:t>, the other terms are not.</a:t>
            </a:r>
          </a:p>
        </p:txBody>
      </p:sp>
    </p:spTree>
    <p:extLst>
      <p:ext uri="{BB962C8B-B14F-4D97-AF65-F5344CB8AC3E}">
        <p14:creationId xmlns:p14="http://schemas.microsoft.com/office/powerpoint/2010/main" val="22737261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9EB9E-23D9-4EF5-A443-BB05DD37B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0855D9-F890-4938-8B32-0C3701413F8A}"/>
              </a:ext>
            </a:extLst>
          </p:cNvPr>
          <p:cNvSpPr txBox="1">
            <a:spLocks/>
          </p:cNvSpPr>
          <p:nvPr/>
        </p:nvSpPr>
        <p:spPr>
          <a:xfrm>
            <a:off x="5118310" y="5347830"/>
            <a:ext cx="3869472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9045AE8-0B84-4670-82AC-71CAFBA4E06F}"/>
              </a:ext>
            </a:extLst>
          </p:cNvPr>
          <p:cNvGrpSpPr/>
          <p:nvPr/>
        </p:nvGrpSpPr>
        <p:grpSpPr>
          <a:xfrm>
            <a:off x="1905000" y="1395867"/>
            <a:ext cx="5334000" cy="609600"/>
            <a:chOff x="838200" y="3657600"/>
            <a:chExt cx="5334000" cy="609600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80A29436-0B47-4881-8DDB-561CCC6BF960}"/>
                </a:ext>
              </a:extLst>
            </p:cNvPr>
            <p:cNvSpPr txBox="1">
              <a:spLocks/>
            </p:cNvSpPr>
            <p:nvPr/>
          </p:nvSpPr>
          <p:spPr>
            <a:xfrm>
              <a:off x="838200" y="3657600"/>
              <a:ext cx="5334000" cy="6096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Example: f = </a:t>
              </a:r>
              <a:r>
                <a:rPr lang="en-US" dirty="0" err="1"/>
                <a:t>abc</a:t>
              </a:r>
              <a:r>
                <a:rPr lang="en-US" dirty="0"/>
                <a:t> + </a:t>
              </a:r>
              <a:r>
                <a:rPr lang="en-US" dirty="0" err="1"/>
                <a:t>bc</a:t>
              </a:r>
              <a:r>
                <a:rPr lang="en-US" dirty="0"/>
                <a:t> + ac + ab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41ACBB8-A628-421F-93B1-C19F403B6AA1}"/>
                </a:ext>
              </a:extLst>
            </p:cNvPr>
            <p:cNvCxnSpPr/>
            <p:nvPr/>
          </p:nvCxnSpPr>
          <p:spPr>
            <a:xfrm>
              <a:off x="5532120" y="3839358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7FB8463-3B60-44CF-A676-2EC2DD919340}"/>
              </a:ext>
            </a:extLst>
          </p:cNvPr>
          <p:cNvSpPr txBox="1">
            <a:spLocks/>
          </p:cNvSpPr>
          <p:nvPr/>
        </p:nvSpPr>
        <p:spPr>
          <a:xfrm>
            <a:off x="609600" y="2319728"/>
            <a:ext cx="8229600" cy="291452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We can convert the terms that are not </a:t>
            </a:r>
            <a:r>
              <a:rPr lang="en-US" dirty="0" err="1"/>
              <a:t>minterms</a:t>
            </a:r>
            <a:r>
              <a:rPr lang="en-US" dirty="0"/>
              <a:t> into the sums of </a:t>
            </a:r>
            <a:r>
              <a:rPr lang="en-US" dirty="0" err="1"/>
              <a:t>minterms</a:t>
            </a:r>
            <a:r>
              <a:rPr lang="en-US" dirty="0"/>
              <a:t> by multiplying the term by the sum of the variables that are missing from the </a:t>
            </a:r>
            <a:r>
              <a:rPr lang="en-US" dirty="0" err="1"/>
              <a:t>minterm</a:t>
            </a:r>
            <a:r>
              <a:rPr lang="en-US" dirty="0"/>
              <a:t> and the complement of the variables that are missing from the </a:t>
            </a:r>
            <a:r>
              <a:rPr lang="en-US" dirty="0" err="1"/>
              <a:t>minterm</a:t>
            </a:r>
            <a:r>
              <a:rPr lang="en-US" dirty="0"/>
              <a:t>.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898D5A82-21EA-4F67-B760-BF1D62D177D8}"/>
              </a:ext>
            </a:extLst>
          </p:cNvPr>
          <p:cNvSpPr txBox="1">
            <a:spLocks/>
          </p:cNvSpPr>
          <p:nvPr/>
        </p:nvSpPr>
        <p:spPr>
          <a:xfrm>
            <a:off x="620486" y="5495357"/>
            <a:ext cx="8229600" cy="684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We will first work on the term </a:t>
            </a:r>
            <a:r>
              <a:rPr lang="en-US" dirty="0" err="1"/>
              <a:t>bc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64842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9EB9E-23D9-4EF5-A443-BB05DD37B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0855D9-F890-4938-8B32-0C3701413F8A}"/>
              </a:ext>
            </a:extLst>
          </p:cNvPr>
          <p:cNvSpPr txBox="1">
            <a:spLocks/>
          </p:cNvSpPr>
          <p:nvPr/>
        </p:nvSpPr>
        <p:spPr>
          <a:xfrm>
            <a:off x="5118310" y="5347830"/>
            <a:ext cx="3869472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9045AE8-0B84-4670-82AC-71CAFBA4E06F}"/>
              </a:ext>
            </a:extLst>
          </p:cNvPr>
          <p:cNvGrpSpPr/>
          <p:nvPr/>
        </p:nvGrpSpPr>
        <p:grpSpPr>
          <a:xfrm>
            <a:off x="1905000" y="1395867"/>
            <a:ext cx="5334000" cy="609600"/>
            <a:chOff x="838200" y="3657600"/>
            <a:chExt cx="5334000" cy="609600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80A29436-0B47-4881-8DDB-561CCC6BF960}"/>
                </a:ext>
              </a:extLst>
            </p:cNvPr>
            <p:cNvSpPr txBox="1">
              <a:spLocks/>
            </p:cNvSpPr>
            <p:nvPr/>
          </p:nvSpPr>
          <p:spPr>
            <a:xfrm>
              <a:off x="838200" y="3657600"/>
              <a:ext cx="5334000" cy="6096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Example: f = </a:t>
              </a:r>
              <a:r>
                <a:rPr lang="en-US" dirty="0" err="1"/>
                <a:t>abc</a:t>
              </a:r>
              <a:r>
                <a:rPr lang="en-US" dirty="0"/>
                <a:t> + </a:t>
              </a:r>
              <a:r>
                <a:rPr lang="en-US" dirty="0" err="1">
                  <a:solidFill>
                    <a:srgbClr val="00B0F0"/>
                  </a:solidFill>
                </a:rPr>
                <a:t>bc</a:t>
              </a:r>
              <a:r>
                <a:rPr lang="en-US" dirty="0"/>
                <a:t> + ac + ab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41ACBB8-A628-421F-93B1-C19F403B6AA1}"/>
                </a:ext>
              </a:extLst>
            </p:cNvPr>
            <p:cNvCxnSpPr/>
            <p:nvPr/>
          </p:nvCxnSpPr>
          <p:spPr>
            <a:xfrm>
              <a:off x="5532120" y="3839358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0E6A6550-1752-411A-AB05-9A45303A2A2D}"/>
              </a:ext>
            </a:extLst>
          </p:cNvPr>
          <p:cNvGrpSpPr/>
          <p:nvPr/>
        </p:nvGrpSpPr>
        <p:grpSpPr>
          <a:xfrm>
            <a:off x="609600" y="2354967"/>
            <a:ext cx="2743200" cy="631355"/>
            <a:chOff x="609600" y="2354967"/>
            <a:chExt cx="2743200" cy="2914522"/>
          </a:xfrm>
        </p:grpSpPr>
        <p:sp>
          <p:nvSpPr>
            <p:cNvPr id="10" name="Content Placeholder 2">
              <a:extLst>
                <a:ext uri="{FF2B5EF4-FFF2-40B4-BE49-F238E27FC236}">
                  <a16:creationId xmlns:a16="http://schemas.microsoft.com/office/drawing/2014/main" id="{C7FB8463-3B60-44CF-A676-2EC2DD919340}"/>
                </a:ext>
              </a:extLst>
            </p:cNvPr>
            <p:cNvSpPr txBox="1">
              <a:spLocks/>
            </p:cNvSpPr>
            <p:nvPr/>
          </p:nvSpPr>
          <p:spPr>
            <a:xfrm>
              <a:off x="609600" y="2354967"/>
              <a:ext cx="2743200" cy="291452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 err="1"/>
                <a:t>bc</a:t>
              </a:r>
              <a:r>
                <a:rPr lang="en-US" dirty="0"/>
                <a:t> = </a:t>
              </a:r>
              <a:r>
                <a:rPr lang="en-US" dirty="0" err="1"/>
                <a:t>bc</a:t>
              </a:r>
              <a:r>
                <a:rPr lang="en-US" dirty="0"/>
                <a:t> ( a + a ) 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D08F39C-14E0-4022-9299-461EBE02CA09}"/>
                </a:ext>
              </a:extLst>
            </p:cNvPr>
            <p:cNvCxnSpPr/>
            <p:nvPr/>
          </p:nvCxnSpPr>
          <p:spPr>
            <a:xfrm>
              <a:off x="2743200" y="3091880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12C1380F-A854-4F28-8B75-C2DC55AB5793}"/>
              </a:ext>
            </a:extLst>
          </p:cNvPr>
          <p:cNvGrpSpPr/>
          <p:nvPr/>
        </p:nvGrpSpPr>
        <p:grpSpPr>
          <a:xfrm>
            <a:off x="3755571" y="2354966"/>
            <a:ext cx="4953000" cy="631355"/>
            <a:chOff x="3755571" y="2354966"/>
            <a:chExt cx="4953000" cy="631355"/>
          </a:xfrm>
        </p:grpSpPr>
        <p:sp>
          <p:nvSpPr>
            <p:cNvPr id="12" name="Content Placeholder 2">
              <a:extLst>
                <a:ext uri="{FF2B5EF4-FFF2-40B4-BE49-F238E27FC236}">
                  <a16:creationId xmlns:a16="http://schemas.microsoft.com/office/drawing/2014/main" id="{DC292E1F-BA00-4B6E-BEC5-CA914963F241}"/>
                </a:ext>
              </a:extLst>
            </p:cNvPr>
            <p:cNvSpPr txBox="1">
              <a:spLocks/>
            </p:cNvSpPr>
            <p:nvPr/>
          </p:nvSpPr>
          <p:spPr>
            <a:xfrm>
              <a:off x="3755571" y="2354966"/>
              <a:ext cx="4953000" cy="63135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>
                  <a:solidFill>
                    <a:srgbClr val="0070C0"/>
                  </a:solidFill>
                </a:rPr>
                <a:t>This is true since ( a + a ) = 1 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78CACF6-7BB8-46FB-8083-C3947F796584}"/>
                </a:ext>
              </a:extLst>
            </p:cNvPr>
            <p:cNvCxnSpPr/>
            <p:nvPr/>
          </p:nvCxnSpPr>
          <p:spPr>
            <a:xfrm>
              <a:off x="7469776" y="2536370"/>
              <a:ext cx="182880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B8CD5AF0-A59C-4029-AD04-478EB18429B5}"/>
              </a:ext>
            </a:extLst>
          </p:cNvPr>
          <p:cNvGrpSpPr/>
          <p:nvPr/>
        </p:nvGrpSpPr>
        <p:grpSpPr>
          <a:xfrm>
            <a:off x="609600" y="3092129"/>
            <a:ext cx="2743200" cy="631355"/>
            <a:chOff x="609600" y="2354967"/>
            <a:chExt cx="2743200" cy="2914522"/>
          </a:xfrm>
        </p:grpSpPr>
        <p:sp>
          <p:nvSpPr>
            <p:cNvPr id="15" name="Content Placeholder 2">
              <a:extLst>
                <a:ext uri="{FF2B5EF4-FFF2-40B4-BE49-F238E27FC236}">
                  <a16:creationId xmlns:a16="http://schemas.microsoft.com/office/drawing/2014/main" id="{07F00043-41B9-4FAF-AB8D-24DC05F67DA2}"/>
                </a:ext>
              </a:extLst>
            </p:cNvPr>
            <p:cNvSpPr txBox="1">
              <a:spLocks/>
            </p:cNvSpPr>
            <p:nvPr/>
          </p:nvSpPr>
          <p:spPr>
            <a:xfrm>
              <a:off x="609600" y="2354967"/>
              <a:ext cx="2743200" cy="291452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 err="1"/>
                <a:t>bc</a:t>
              </a:r>
              <a:r>
                <a:rPr lang="en-US" dirty="0"/>
                <a:t> = </a:t>
              </a:r>
              <a:r>
                <a:rPr lang="en-US" dirty="0" err="1"/>
                <a:t>bca</a:t>
              </a:r>
              <a:r>
                <a:rPr lang="en-US" dirty="0"/>
                <a:t> + </a:t>
              </a:r>
              <a:r>
                <a:rPr lang="en-US" dirty="0" err="1"/>
                <a:t>bca</a:t>
              </a:r>
              <a:r>
                <a:rPr lang="en-US" dirty="0"/>
                <a:t>  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B08AA95-6BDD-489C-9646-B4E99C53903B}"/>
                </a:ext>
              </a:extLst>
            </p:cNvPr>
            <p:cNvCxnSpPr/>
            <p:nvPr/>
          </p:nvCxnSpPr>
          <p:spPr>
            <a:xfrm>
              <a:off x="2822712" y="3091880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0A2FE4AF-27AE-47E7-B51A-FBFD6886A6D6}"/>
              </a:ext>
            </a:extLst>
          </p:cNvPr>
          <p:cNvSpPr txBox="1">
            <a:spLocks/>
          </p:cNvSpPr>
          <p:nvPr/>
        </p:nvSpPr>
        <p:spPr>
          <a:xfrm>
            <a:off x="3733800" y="3092128"/>
            <a:ext cx="2865120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Distributive law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0266CB6-31C0-4B62-9D27-1B57493BFEA6}"/>
              </a:ext>
            </a:extLst>
          </p:cNvPr>
          <p:cNvGrpSpPr/>
          <p:nvPr/>
        </p:nvGrpSpPr>
        <p:grpSpPr>
          <a:xfrm>
            <a:off x="639417" y="4114800"/>
            <a:ext cx="2743200" cy="631355"/>
            <a:chOff x="609600" y="2354967"/>
            <a:chExt cx="2743200" cy="2914522"/>
          </a:xfrm>
        </p:grpSpPr>
        <p:sp>
          <p:nvSpPr>
            <p:cNvPr id="31" name="Content Placeholder 2">
              <a:extLst>
                <a:ext uri="{FF2B5EF4-FFF2-40B4-BE49-F238E27FC236}">
                  <a16:creationId xmlns:a16="http://schemas.microsoft.com/office/drawing/2014/main" id="{B8693AD8-056F-4692-A196-3ADFF1B805B5}"/>
                </a:ext>
              </a:extLst>
            </p:cNvPr>
            <p:cNvSpPr txBox="1">
              <a:spLocks/>
            </p:cNvSpPr>
            <p:nvPr/>
          </p:nvSpPr>
          <p:spPr>
            <a:xfrm>
              <a:off x="609600" y="2354967"/>
              <a:ext cx="2743200" cy="291452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 err="1">
                  <a:solidFill>
                    <a:srgbClr val="00B0F0"/>
                  </a:solidFill>
                </a:rPr>
                <a:t>bc</a:t>
              </a:r>
              <a:r>
                <a:rPr lang="en-US" dirty="0">
                  <a:solidFill>
                    <a:srgbClr val="00B0F0"/>
                  </a:solidFill>
                </a:rPr>
                <a:t> = </a:t>
              </a:r>
              <a:r>
                <a:rPr lang="en-US" dirty="0" err="1">
                  <a:solidFill>
                    <a:srgbClr val="00B0F0"/>
                  </a:solidFill>
                </a:rPr>
                <a:t>abc</a:t>
              </a:r>
              <a:r>
                <a:rPr lang="en-US" dirty="0">
                  <a:solidFill>
                    <a:srgbClr val="00B0F0"/>
                  </a:solidFill>
                </a:rPr>
                <a:t> + </a:t>
              </a:r>
              <a:r>
                <a:rPr lang="en-US" dirty="0" err="1">
                  <a:solidFill>
                    <a:srgbClr val="00B0F0"/>
                  </a:solidFill>
                </a:rPr>
                <a:t>abc</a:t>
              </a:r>
              <a:r>
                <a:rPr lang="en-US" dirty="0">
                  <a:solidFill>
                    <a:srgbClr val="00B0F0"/>
                  </a:solidFill>
                </a:rPr>
                <a:t> 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5A003D5-F8E1-4084-9470-1527D6BB1040}"/>
                </a:ext>
              </a:extLst>
            </p:cNvPr>
            <p:cNvCxnSpPr/>
            <p:nvPr/>
          </p:nvCxnSpPr>
          <p:spPr>
            <a:xfrm>
              <a:off x="2428461" y="3150253"/>
              <a:ext cx="182880" cy="0"/>
            </a:xfrm>
            <a:prstGeom prst="line">
              <a:avLst/>
            </a:prstGeom>
            <a:ln w="2540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9651429C-34D3-415E-9A69-0F485A0EC089}"/>
              </a:ext>
            </a:extLst>
          </p:cNvPr>
          <p:cNvSpPr txBox="1">
            <a:spLocks/>
          </p:cNvSpPr>
          <p:nvPr/>
        </p:nvSpPr>
        <p:spPr>
          <a:xfrm>
            <a:off x="3733800" y="4114800"/>
            <a:ext cx="2865120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Associative law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CBE4792B-6948-477D-AA69-4E7372CAD385}"/>
              </a:ext>
            </a:extLst>
          </p:cNvPr>
          <p:cNvSpPr txBox="1">
            <a:spLocks/>
          </p:cNvSpPr>
          <p:nvPr/>
        </p:nvSpPr>
        <p:spPr>
          <a:xfrm>
            <a:off x="609600" y="5458014"/>
            <a:ext cx="7924800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Now </a:t>
            </a:r>
            <a:r>
              <a:rPr lang="en-US" dirty="0" err="1">
                <a:solidFill>
                  <a:srgbClr val="0070C0"/>
                </a:solidFill>
              </a:rPr>
              <a:t>bc</a:t>
            </a:r>
            <a:r>
              <a:rPr lang="en-US" dirty="0">
                <a:solidFill>
                  <a:srgbClr val="0070C0"/>
                </a:solidFill>
              </a:rPr>
              <a:t> is expressed in terms of its </a:t>
            </a:r>
            <a:r>
              <a:rPr lang="en-US" dirty="0" err="1">
                <a:solidFill>
                  <a:srgbClr val="0070C0"/>
                </a:solidFill>
              </a:rPr>
              <a:t>minterms</a:t>
            </a:r>
            <a:r>
              <a:rPr lang="en-US" dirty="0">
                <a:solidFill>
                  <a:srgbClr val="0070C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0989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3" grpId="0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D4941-1B49-4951-A8F3-BC3B9E592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Decoder Basics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95A23C1-9776-4B7D-A8A4-952318C80A2A}"/>
              </a:ext>
            </a:extLst>
          </p:cNvPr>
          <p:cNvGrpSpPr/>
          <p:nvPr/>
        </p:nvGrpSpPr>
        <p:grpSpPr>
          <a:xfrm>
            <a:off x="6096000" y="2209800"/>
            <a:ext cx="2087525" cy="1600200"/>
            <a:chOff x="5615763" y="2286000"/>
            <a:chExt cx="2087525" cy="16002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08531AA-DB1E-4104-BF3B-F688D0770C90}"/>
                </a:ext>
              </a:extLst>
            </p:cNvPr>
            <p:cNvSpPr/>
            <p:nvPr/>
          </p:nvSpPr>
          <p:spPr>
            <a:xfrm>
              <a:off x="6248400" y="2286000"/>
              <a:ext cx="1143000" cy="1600200"/>
            </a:xfrm>
            <a:prstGeom prst="rect">
              <a:avLst/>
            </a:prstGeom>
            <a:noFill/>
            <a:ln w="317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Content Placeholder 2">
              <a:extLst>
                <a:ext uri="{FF2B5EF4-FFF2-40B4-BE49-F238E27FC236}">
                  <a16:creationId xmlns:a16="http://schemas.microsoft.com/office/drawing/2014/main" id="{F383A3CA-7DE8-4BB8-BE5C-D11C00AC8AB9}"/>
                </a:ext>
              </a:extLst>
            </p:cNvPr>
            <p:cNvSpPr txBox="1">
              <a:spLocks/>
            </p:cNvSpPr>
            <p:nvPr/>
          </p:nvSpPr>
          <p:spPr>
            <a:xfrm>
              <a:off x="6411432" y="2852293"/>
              <a:ext cx="838200" cy="65844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sz="1400" dirty="0"/>
                <a:t>2-to-4 decoder</a:t>
              </a:r>
            </a:p>
            <a:p>
              <a:pPr marL="0" indent="0" algn="ctr">
                <a:buFont typeface="Arial" panose="020B0604020202020204" pitchFamily="34" charset="0"/>
                <a:buNone/>
              </a:pPr>
              <a:endParaRPr lang="en-US" sz="1400" dirty="0"/>
            </a:p>
          </p:txBody>
        </p: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A4F29C7A-588F-4E48-8389-D63F4AD98EF6}"/>
                </a:ext>
              </a:extLst>
            </p:cNvPr>
            <p:cNvCxnSpPr/>
            <p:nvPr/>
          </p:nvCxnSpPr>
          <p:spPr>
            <a:xfrm>
              <a:off x="5943600" y="2667000"/>
              <a:ext cx="3048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36B8920-474F-4FD0-86F7-76EF093AE97A}"/>
                </a:ext>
              </a:extLst>
            </p:cNvPr>
            <p:cNvCxnSpPr/>
            <p:nvPr/>
          </p:nvCxnSpPr>
          <p:spPr>
            <a:xfrm>
              <a:off x="5943600" y="2819400"/>
              <a:ext cx="3048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703A34F-1642-4973-8125-A15325C5B8CA}"/>
                </a:ext>
              </a:extLst>
            </p:cNvPr>
            <p:cNvCxnSpPr/>
            <p:nvPr/>
          </p:nvCxnSpPr>
          <p:spPr>
            <a:xfrm>
              <a:off x="7391400" y="2590800"/>
              <a:ext cx="3048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AA6E414-79B0-466A-9A7F-23D978590925}"/>
                </a:ext>
              </a:extLst>
            </p:cNvPr>
            <p:cNvCxnSpPr/>
            <p:nvPr/>
          </p:nvCxnSpPr>
          <p:spPr>
            <a:xfrm>
              <a:off x="7389628" y="2830033"/>
              <a:ext cx="3048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2DE6192-71F5-486F-9CEE-F62E8E672EFF}"/>
                </a:ext>
              </a:extLst>
            </p:cNvPr>
            <p:cNvCxnSpPr/>
            <p:nvPr/>
          </p:nvCxnSpPr>
          <p:spPr>
            <a:xfrm>
              <a:off x="7398488" y="3036590"/>
              <a:ext cx="3048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1C31471-4F42-4559-A563-9BA45332FB0D}"/>
                </a:ext>
              </a:extLst>
            </p:cNvPr>
            <p:cNvCxnSpPr/>
            <p:nvPr/>
          </p:nvCxnSpPr>
          <p:spPr>
            <a:xfrm>
              <a:off x="7396716" y="3275823"/>
              <a:ext cx="3048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Content Placeholder 2">
              <a:extLst>
                <a:ext uri="{FF2B5EF4-FFF2-40B4-BE49-F238E27FC236}">
                  <a16:creationId xmlns:a16="http://schemas.microsoft.com/office/drawing/2014/main" id="{0C9ADF3E-6A28-44CC-989A-80803DCF3175}"/>
                </a:ext>
              </a:extLst>
            </p:cNvPr>
            <p:cNvSpPr txBox="1">
              <a:spLocks/>
            </p:cNvSpPr>
            <p:nvPr/>
          </p:nvSpPr>
          <p:spPr>
            <a:xfrm>
              <a:off x="5621079" y="2367084"/>
              <a:ext cx="419986" cy="719016"/>
            </a:xfrm>
            <a:prstGeom prst="rect">
              <a:avLst/>
            </a:prstGeom>
          </p:spPr>
          <p:txBody>
            <a:bodyPr vert="vert270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sz="1400" dirty="0"/>
                <a:t>inputs</a:t>
              </a:r>
            </a:p>
            <a:p>
              <a:pPr marL="0" indent="0" algn="ctr">
                <a:buFont typeface="Arial" panose="020B0604020202020204" pitchFamily="34" charset="0"/>
                <a:buNone/>
              </a:pPr>
              <a:endParaRPr lang="en-US" sz="1400" dirty="0"/>
            </a:p>
          </p:txBody>
        </p:sp>
        <p:sp>
          <p:nvSpPr>
            <p:cNvPr id="15" name="Content Placeholder 2">
              <a:extLst>
                <a:ext uri="{FF2B5EF4-FFF2-40B4-BE49-F238E27FC236}">
                  <a16:creationId xmlns:a16="http://schemas.microsoft.com/office/drawing/2014/main" id="{7CF7FEAA-7A20-4FF7-B950-CEE328F1FE6E}"/>
                </a:ext>
              </a:extLst>
            </p:cNvPr>
            <p:cNvSpPr txBox="1">
              <a:spLocks/>
            </p:cNvSpPr>
            <p:nvPr/>
          </p:nvSpPr>
          <p:spPr>
            <a:xfrm>
              <a:off x="5615763" y="3151226"/>
              <a:ext cx="419986" cy="719016"/>
            </a:xfrm>
            <a:prstGeom prst="rect">
              <a:avLst/>
            </a:prstGeom>
          </p:spPr>
          <p:txBody>
            <a:bodyPr vert="vert270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Font typeface="Arial" panose="020B0604020202020204" pitchFamily="34" charset="0"/>
                <a:buNone/>
              </a:pPr>
              <a:r>
                <a:rPr lang="en-US" sz="1400" dirty="0"/>
                <a:t>enable</a:t>
              </a:r>
            </a:p>
            <a:p>
              <a:pPr marL="0" indent="0" algn="ctr">
                <a:buFont typeface="Arial" panose="020B0604020202020204" pitchFamily="34" charset="0"/>
                <a:buNone/>
              </a:pPr>
              <a:endParaRPr lang="en-US" sz="1400" dirty="0"/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465BDEA0-74CF-4764-A2CA-8373395EBA54}"/>
                </a:ext>
              </a:extLst>
            </p:cNvPr>
            <p:cNvCxnSpPr/>
            <p:nvPr/>
          </p:nvCxnSpPr>
          <p:spPr>
            <a:xfrm>
              <a:off x="5943600" y="3581400"/>
              <a:ext cx="30480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3144F49A-48C7-4FBC-A4FC-751014E93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199"/>
            <a:ext cx="5738037" cy="1676395"/>
          </a:xfrm>
        </p:spPr>
        <p:txBody>
          <a:bodyPr>
            <a:normAutofit/>
          </a:bodyPr>
          <a:lstStyle/>
          <a:p>
            <a:r>
              <a:rPr lang="en-US" dirty="0"/>
              <a:t>Some decoders set the selected line “high” and force all other outputs “low”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AE1F2126-34D7-4A14-94B4-D2DD46256F2E}"/>
              </a:ext>
            </a:extLst>
          </p:cNvPr>
          <p:cNvSpPr txBox="1">
            <a:spLocks/>
          </p:cNvSpPr>
          <p:nvPr/>
        </p:nvSpPr>
        <p:spPr>
          <a:xfrm>
            <a:off x="8144538" y="2426288"/>
            <a:ext cx="419986" cy="719016"/>
          </a:xfrm>
          <a:prstGeom prst="rect">
            <a:avLst/>
          </a:prstGeom>
        </p:spPr>
        <p:txBody>
          <a:bodyPr vert="vert270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dirty="0"/>
              <a:t>outputs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1400" dirty="0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A64BE0A0-5E11-4AF2-BDB7-011A03B3DF8B}"/>
              </a:ext>
            </a:extLst>
          </p:cNvPr>
          <p:cNvSpPr txBox="1">
            <a:spLocks/>
          </p:cNvSpPr>
          <p:nvPr/>
        </p:nvSpPr>
        <p:spPr>
          <a:xfrm>
            <a:off x="368595" y="3341720"/>
            <a:ext cx="5762846" cy="2103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Other decoders, including the 74LS138, set the selected line “low” and force all other outputs “high”</a:t>
            </a:r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80085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9EB9E-23D9-4EF5-A443-BB05DD37B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0855D9-F890-4938-8B32-0C3701413F8A}"/>
              </a:ext>
            </a:extLst>
          </p:cNvPr>
          <p:cNvSpPr txBox="1">
            <a:spLocks/>
          </p:cNvSpPr>
          <p:nvPr/>
        </p:nvSpPr>
        <p:spPr>
          <a:xfrm>
            <a:off x="5118310" y="5347830"/>
            <a:ext cx="3869472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9045AE8-0B84-4670-82AC-71CAFBA4E06F}"/>
              </a:ext>
            </a:extLst>
          </p:cNvPr>
          <p:cNvGrpSpPr/>
          <p:nvPr/>
        </p:nvGrpSpPr>
        <p:grpSpPr>
          <a:xfrm>
            <a:off x="1905000" y="1395867"/>
            <a:ext cx="5334000" cy="609600"/>
            <a:chOff x="838200" y="3657600"/>
            <a:chExt cx="5334000" cy="609600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80A29436-0B47-4881-8DDB-561CCC6BF960}"/>
                </a:ext>
              </a:extLst>
            </p:cNvPr>
            <p:cNvSpPr txBox="1">
              <a:spLocks/>
            </p:cNvSpPr>
            <p:nvPr/>
          </p:nvSpPr>
          <p:spPr>
            <a:xfrm>
              <a:off x="838200" y="3657600"/>
              <a:ext cx="5334000" cy="6096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Example: f = </a:t>
              </a:r>
              <a:r>
                <a:rPr lang="en-US" dirty="0" err="1"/>
                <a:t>abc</a:t>
              </a:r>
              <a:r>
                <a:rPr lang="en-US" dirty="0"/>
                <a:t> + </a:t>
              </a:r>
              <a:r>
                <a:rPr lang="en-US" dirty="0" err="1"/>
                <a:t>bc</a:t>
              </a:r>
              <a:r>
                <a:rPr lang="en-US" dirty="0"/>
                <a:t> + </a:t>
              </a:r>
              <a:r>
                <a:rPr lang="en-US" dirty="0">
                  <a:solidFill>
                    <a:srgbClr val="FF0000"/>
                  </a:solidFill>
                </a:rPr>
                <a:t>ac</a:t>
              </a:r>
              <a:r>
                <a:rPr lang="en-US" dirty="0"/>
                <a:t> + ab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41ACBB8-A628-421F-93B1-C19F403B6AA1}"/>
                </a:ext>
              </a:extLst>
            </p:cNvPr>
            <p:cNvCxnSpPr/>
            <p:nvPr/>
          </p:nvCxnSpPr>
          <p:spPr>
            <a:xfrm>
              <a:off x="5532120" y="3839358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0A2FE4AF-27AE-47E7-B51A-FBFD6886A6D6}"/>
              </a:ext>
            </a:extLst>
          </p:cNvPr>
          <p:cNvSpPr txBox="1">
            <a:spLocks/>
          </p:cNvSpPr>
          <p:nvPr/>
        </p:nvSpPr>
        <p:spPr>
          <a:xfrm>
            <a:off x="3992374" y="3733799"/>
            <a:ext cx="2865120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Distributive law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C66F6BDA-B708-46E5-B255-90FBDCFC629E}"/>
              </a:ext>
            </a:extLst>
          </p:cNvPr>
          <p:cNvSpPr txBox="1">
            <a:spLocks/>
          </p:cNvSpPr>
          <p:nvPr/>
        </p:nvSpPr>
        <p:spPr>
          <a:xfrm>
            <a:off x="2223714" y="2039094"/>
            <a:ext cx="4558086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Now work on the term ac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CF9409A-47AB-4DF5-897E-9FDDA1CDDDEE}"/>
              </a:ext>
            </a:extLst>
          </p:cNvPr>
          <p:cNvGrpSpPr/>
          <p:nvPr/>
        </p:nvGrpSpPr>
        <p:grpSpPr>
          <a:xfrm>
            <a:off x="868679" y="2890752"/>
            <a:ext cx="2743200" cy="631355"/>
            <a:chOff x="609600" y="2354967"/>
            <a:chExt cx="2743200" cy="2914522"/>
          </a:xfrm>
        </p:grpSpPr>
        <p:sp>
          <p:nvSpPr>
            <p:cNvPr id="22" name="Content Placeholder 2">
              <a:extLst>
                <a:ext uri="{FF2B5EF4-FFF2-40B4-BE49-F238E27FC236}">
                  <a16:creationId xmlns:a16="http://schemas.microsoft.com/office/drawing/2014/main" id="{CE86A12F-D695-47C3-A8DB-A1CB24D8D70C}"/>
                </a:ext>
              </a:extLst>
            </p:cNvPr>
            <p:cNvSpPr txBox="1">
              <a:spLocks/>
            </p:cNvSpPr>
            <p:nvPr/>
          </p:nvSpPr>
          <p:spPr>
            <a:xfrm>
              <a:off x="609600" y="2354967"/>
              <a:ext cx="2743200" cy="291452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ac = ac ( b + b ) 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E2D699F-7A76-49C0-9988-B563E8FC2FA1}"/>
                </a:ext>
              </a:extLst>
            </p:cNvPr>
            <p:cNvCxnSpPr/>
            <p:nvPr/>
          </p:nvCxnSpPr>
          <p:spPr>
            <a:xfrm>
              <a:off x="2743200" y="2722161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8648152-9D6D-49DD-A67B-CAB232D31297}"/>
              </a:ext>
            </a:extLst>
          </p:cNvPr>
          <p:cNvGrpSpPr/>
          <p:nvPr/>
        </p:nvGrpSpPr>
        <p:grpSpPr>
          <a:xfrm>
            <a:off x="3985748" y="2904346"/>
            <a:ext cx="4953000" cy="631355"/>
            <a:chOff x="3755571" y="2354966"/>
            <a:chExt cx="4953000" cy="631355"/>
          </a:xfrm>
        </p:grpSpPr>
        <p:sp>
          <p:nvSpPr>
            <p:cNvPr id="25" name="Content Placeholder 2">
              <a:extLst>
                <a:ext uri="{FF2B5EF4-FFF2-40B4-BE49-F238E27FC236}">
                  <a16:creationId xmlns:a16="http://schemas.microsoft.com/office/drawing/2014/main" id="{66E54230-954B-4423-9784-2051C8840685}"/>
                </a:ext>
              </a:extLst>
            </p:cNvPr>
            <p:cNvSpPr txBox="1">
              <a:spLocks/>
            </p:cNvSpPr>
            <p:nvPr/>
          </p:nvSpPr>
          <p:spPr>
            <a:xfrm>
              <a:off x="3755571" y="2354966"/>
              <a:ext cx="4953000" cy="63135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>
                  <a:solidFill>
                    <a:srgbClr val="0070C0"/>
                  </a:solidFill>
                </a:rPr>
                <a:t>This is true since ( b + b ) = 1 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8067692-4631-4DA6-AD20-67D2E8468567}"/>
                </a:ext>
              </a:extLst>
            </p:cNvPr>
            <p:cNvCxnSpPr/>
            <p:nvPr/>
          </p:nvCxnSpPr>
          <p:spPr>
            <a:xfrm>
              <a:off x="7469776" y="2444449"/>
              <a:ext cx="182880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B80EDD1A-4E1B-43A1-881F-5A2F61288A71}"/>
              </a:ext>
            </a:extLst>
          </p:cNvPr>
          <p:cNvGrpSpPr/>
          <p:nvPr/>
        </p:nvGrpSpPr>
        <p:grpSpPr>
          <a:xfrm>
            <a:off x="865366" y="3733800"/>
            <a:ext cx="2743200" cy="631355"/>
            <a:chOff x="609600" y="2354967"/>
            <a:chExt cx="2743200" cy="2914522"/>
          </a:xfrm>
        </p:grpSpPr>
        <p:sp>
          <p:nvSpPr>
            <p:cNvPr id="28" name="Content Placeholder 2">
              <a:extLst>
                <a:ext uri="{FF2B5EF4-FFF2-40B4-BE49-F238E27FC236}">
                  <a16:creationId xmlns:a16="http://schemas.microsoft.com/office/drawing/2014/main" id="{D935F46F-807B-4E42-BCEE-445648F90B0A}"/>
                </a:ext>
              </a:extLst>
            </p:cNvPr>
            <p:cNvSpPr txBox="1">
              <a:spLocks/>
            </p:cNvSpPr>
            <p:nvPr/>
          </p:nvSpPr>
          <p:spPr>
            <a:xfrm>
              <a:off x="609600" y="2354967"/>
              <a:ext cx="2743200" cy="291452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ac = </a:t>
              </a:r>
              <a:r>
                <a:rPr lang="en-US" dirty="0" err="1"/>
                <a:t>acb</a:t>
              </a:r>
              <a:r>
                <a:rPr lang="en-US" dirty="0"/>
                <a:t> + </a:t>
              </a:r>
              <a:r>
                <a:rPr lang="en-US" dirty="0" err="1"/>
                <a:t>acb</a:t>
              </a:r>
              <a:r>
                <a:rPr lang="en-US" dirty="0"/>
                <a:t>  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4D51856-68E4-419C-9B4B-4277EE2624B7}"/>
                </a:ext>
              </a:extLst>
            </p:cNvPr>
            <p:cNvCxnSpPr/>
            <p:nvPr/>
          </p:nvCxnSpPr>
          <p:spPr>
            <a:xfrm>
              <a:off x="2773017" y="2722161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6300DE70-6612-4035-8492-39F3BD4F5E5B}"/>
              </a:ext>
            </a:extLst>
          </p:cNvPr>
          <p:cNvGrpSpPr/>
          <p:nvPr/>
        </p:nvGrpSpPr>
        <p:grpSpPr>
          <a:xfrm>
            <a:off x="865366" y="4561818"/>
            <a:ext cx="2743200" cy="631355"/>
            <a:chOff x="609600" y="2354967"/>
            <a:chExt cx="2743200" cy="2914522"/>
          </a:xfrm>
        </p:grpSpPr>
        <p:sp>
          <p:nvSpPr>
            <p:cNvPr id="31" name="Content Placeholder 2">
              <a:extLst>
                <a:ext uri="{FF2B5EF4-FFF2-40B4-BE49-F238E27FC236}">
                  <a16:creationId xmlns:a16="http://schemas.microsoft.com/office/drawing/2014/main" id="{320755CC-585B-4B0F-956A-FCE2108E8836}"/>
                </a:ext>
              </a:extLst>
            </p:cNvPr>
            <p:cNvSpPr txBox="1">
              <a:spLocks/>
            </p:cNvSpPr>
            <p:nvPr/>
          </p:nvSpPr>
          <p:spPr>
            <a:xfrm>
              <a:off x="609600" y="2354967"/>
              <a:ext cx="2743200" cy="291452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>
                  <a:solidFill>
                    <a:srgbClr val="FF0000"/>
                  </a:solidFill>
                </a:rPr>
                <a:t>ac = </a:t>
              </a:r>
              <a:r>
                <a:rPr lang="en-US" dirty="0" err="1">
                  <a:solidFill>
                    <a:srgbClr val="FF0000"/>
                  </a:solidFill>
                </a:rPr>
                <a:t>abc</a:t>
              </a:r>
              <a:r>
                <a:rPr lang="en-US" dirty="0">
                  <a:solidFill>
                    <a:srgbClr val="FF0000"/>
                  </a:solidFill>
                </a:rPr>
                <a:t> + </a:t>
              </a:r>
              <a:r>
                <a:rPr lang="en-US" dirty="0" err="1">
                  <a:solidFill>
                    <a:srgbClr val="FF0000"/>
                  </a:solidFill>
                </a:rPr>
                <a:t>abc</a:t>
              </a:r>
              <a:r>
                <a:rPr lang="en-US" dirty="0">
                  <a:solidFill>
                    <a:srgbClr val="FF0000"/>
                  </a:solidFill>
                </a:rPr>
                <a:t>  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BE5D419-8BC0-46FA-8023-AFDD68B4A7B0}"/>
                </a:ext>
              </a:extLst>
            </p:cNvPr>
            <p:cNvCxnSpPr/>
            <p:nvPr/>
          </p:nvCxnSpPr>
          <p:spPr>
            <a:xfrm>
              <a:off x="2590137" y="2753732"/>
              <a:ext cx="182880" cy="0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31BBDD4E-6D1A-49A4-BC42-08C591F83FA5}"/>
              </a:ext>
            </a:extLst>
          </p:cNvPr>
          <p:cNvSpPr txBox="1">
            <a:spLocks/>
          </p:cNvSpPr>
          <p:nvPr/>
        </p:nvSpPr>
        <p:spPr>
          <a:xfrm>
            <a:off x="3966033" y="4561818"/>
            <a:ext cx="2865120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Associative law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2BCFD42B-ECAA-463F-A8D3-1BDAD7D76B6C}"/>
              </a:ext>
            </a:extLst>
          </p:cNvPr>
          <p:cNvSpPr txBox="1">
            <a:spLocks/>
          </p:cNvSpPr>
          <p:nvPr/>
        </p:nvSpPr>
        <p:spPr>
          <a:xfrm>
            <a:off x="609600" y="5458014"/>
            <a:ext cx="7924800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Now ac is expressed in terms of its </a:t>
            </a:r>
            <a:r>
              <a:rPr lang="en-US" dirty="0" err="1">
                <a:solidFill>
                  <a:srgbClr val="0070C0"/>
                </a:solidFill>
              </a:rPr>
              <a:t>minterms</a:t>
            </a:r>
            <a:r>
              <a:rPr lang="en-US" dirty="0">
                <a:solidFill>
                  <a:srgbClr val="0070C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34735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33" grpId="0"/>
      <p:bldP spid="3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9EB9E-23D9-4EF5-A443-BB05DD37B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0855D9-F890-4938-8B32-0C3701413F8A}"/>
              </a:ext>
            </a:extLst>
          </p:cNvPr>
          <p:cNvSpPr txBox="1">
            <a:spLocks/>
          </p:cNvSpPr>
          <p:nvPr/>
        </p:nvSpPr>
        <p:spPr>
          <a:xfrm>
            <a:off x="5118310" y="5347830"/>
            <a:ext cx="3869472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9045AE8-0B84-4670-82AC-71CAFBA4E06F}"/>
              </a:ext>
            </a:extLst>
          </p:cNvPr>
          <p:cNvGrpSpPr/>
          <p:nvPr/>
        </p:nvGrpSpPr>
        <p:grpSpPr>
          <a:xfrm>
            <a:off x="1905000" y="1395867"/>
            <a:ext cx="5334000" cy="609600"/>
            <a:chOff x="838200" y="3657600"/>
            <a:chExt cx="5334000" cy="609600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80A29436-0B47-4881-8DDB-561CCC6BF960}"/>
                </a:ext>
              </a:extLst>
            </p:cNvPr>
            <p:cNvSpPr txBox="1">
              <a:spLocks/>
            </p:cNvSpPr>
            <p:nvPr/>
          </p:nvSpPr>
          <p:spPr>
            <a:xfrm>
              <a:off x="838200" y="3657600"/>
              <a:ext cx="5334000" cy="6096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Example: f = </a:t>
              </a:r>
              <a:r>
                <a:rPr lang="en-US" dirty="0" err="1"/>
                <a:t>abc</a:t>
              </a:r>
              <a:r>
                <a:rPr lang="en-US" dirty="0"/>
                <a:t> + </a:t>
              </a:r>
              <a:r>
                <a:rPr lang="en-US" dirty="0" err="1">
                  <a:solidFill>
                    <a:srgbClr val="00B0F0"/>
                  </a:solidFill>
                </a:rPr>
                <a:t>bc</a:t>
              </a:r>
              <a:r>
                <a:rPr lang="en-US" dirty="0"/>
                <a:t> + </a:t>
              </a:r>
              <a:r>
                <a:rPr lang="en-US" dirty="0">
                  <a:solidFill>
                    <a:srgbClr val="FF0000"/>
                  </a:solidFill>
                </a:rPr>
                <a:t>ac</a:t>
              </a:r>
              <a:r>
                <a:rPr lang="en-US" dirty="0"/>
                <a:t> + </a:t>
              </a:r>
              <a:r>
                <a:rPr lang="en-US" dirty="0">
                  <a:solidFill>
                    <a:srgbClr val="7030A0"/>
                  </a:solidFill>
                </a:rPr>
                <a:t>ab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41ACBB8-A628-421F-93B1-C19F403B6AA1}"/>
                </a:ext>
              </a:extLst>
            </p:cNvPr>
            <p:cNvCxnSpPr/>
            <p:nvPr/>
          </p:nvCxnSpPr>
          <p:spPr>
            <a:xfrm>
              <a:off x="5532120" y="3839358"/>
              <a:ext cx="182880" cy="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0A2FE4AF-27AE-47E7-B51A-FBFD6886A6D6}"/>
              </a:ext>
            </a:extLst>
          </p:cNvPr>
          <p:cNvSpPr txBox="1">
            <a:spLocks/>
          </p:cNvSpPr>
          <p:nvPr/>
        </p:nvSpPr>
        <p:spPr>
          <a:xfrm>
            <a:off x="3992374" y="3733799"/>
            <a:ext cx="2865120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Distributive law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C66F6BDA-B708-46E5-B255-90FBDCFC629E}"/>
              </a:ext>
            </a:extLst>
          </p:cNvPr>
          <p:cNvSpPr txBox="1">
            <a:spLocks/>
          </p:cNvSpPr>
          <p:nvPr/>
        </p:nvSpPr>
        <p:spPr>
          <a:xfrm>
            <a:off x="2223714" y="2039094"/>
            <a:ext cx="4558086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Now work on the term ab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8648152-9D6D-49DD-A67B-CAB232D31297}"/>
              </a:ext>
            </a:extLst>
          </p:cNvPr>
          <p:cNvGrpSpPr/>
          <p:nvPr/>
        </p:nvGrpSpPr>
        <p:grpSpPr>
          <a:xfrm>
            <a:off x="3985748" y="2904346"/>
            <a:ext cx="4953000" cy="631355"/>
            <a:chOff x="3755571" y="2354966"/>
            <a:chExt cx="4953000" cy="631355"/>
          </a:xfrm>
        </p:grpSpPr>
        <p:sp>
          <p:nvSpPr>
            <p:cNvPr id="25" name="Content Placeholder 2">
              <a:extLst>
                <a:ext uri="{FF2B5EF4-FFF2-40B4-BE49-F238E27FC236}">
                  <a16:creationId xmlns:a16="http://schemas.microsoft.com/office/drawing/2014/main" id="{66E54230-954B-4423-9784-2051C8840685}"/>
                </a:ext>
              </a:extLst>
            </p:cNvPr>
            <p:cNvSpPr txBox="1">
              <a:spLocks/>
            </p:cNvSpPr>
            <p:nvPr/>
          </p:nvSpPr>
          <p:spPr>
            <a:xfrm>
              <a:off x="3755571" y="2354966"/>
              <a:ext cx="4953000" cy="63135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>
                  <a:solidFill>
                    <a:srgbClr val="0070C0"/>
                  </a:solidFill>
                </a:rPr>
                <a:t>This is true since ( c + c ) = 1 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A8067692-4631-4DA6-AD20-67D2E8468567}"/>
                </a:ext>
              </a:extLst>
            </p:cNvPr>
            <p:cNvCxnSpPr/>
            <p:nvPr/>
          </p:nvCxnSpPr>
          <p:spPr>
            <a:xfrm>
              <a:off x="7419640" y="2498620"/>
              <a:ext cx="182880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BB2F01E3-0955-4299-814E-F0FEC08CF5C0}"/>
              </a:ext>
            </a:extLst>
          </p:cNvPr>
          <p:cNvCxnSpPr/>
          <p:nvPr/>
        </p:nvCxnSpPr>
        <p:spPr>
          <a:xfrm>
            <a:off x="6162261" y="2209800"/>
            <a:ext cx="182880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A027A857-E6F3-4EDC-8964-33860ACB44F0}"/>
              </a:ext>
            </a:extLst>
          </p:cNvPr>
          <p:cNvGrpSpPr/>
          <p:nvPr/>
        </p:nvGrpSpPr>
        <p:grpSpPr>
          <a:xfrm>
            <a:off x="868679" y="2890752"/>
            <a:ext cx="2743200" cy="631355"/>
            <a:chOff x="868679" y="2890752"/>
            <a:chExt cx="2743200" cy="631355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2CF9409A-47AB-4DF5-897E-9FDDA1CDDDEE}"/>
                </a:ext>
              </a:extLst>
            </p:cNvPr>
            <p:cNvGrpSpPr/>
            <p:nvPr/>
          </p:nvGrpSpPr>
          <p:grpSpPr>
            <a:xfrm>
              <a:off x="868679" y="2890752"/>
              <a:ext cx="2743200" cy="631355"/>
              <a:chOff x="609600" y="2354967"/>
              <a:chExt cx="2743200" cy="2914522"/>
            </a:xfrm>
          </p:grpSpPr>
          <p:sp>
            <p:nvSpPr>
              <p:cNvPr id="22" name="Content Placeholder 2">
                <a:extLst>
                  <a:ext uri="{FF2B5EF4-FFF2-40B4-BE49-F238E27FC236}">
                    <a16:creationId xmlns:a16="http://schemas.microsoft.com/office/drawing/2014/main" id="{CE86A12F-D695-47C3-A8DB-A1CB24D8D70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9600" y="2354967"/>
                <a:ext cx="2743200" cy="291452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ab = ab ( c + c ) </a:t>
                </a:r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CE2D699F-7A76-49C0-9988-B563E8FC2FA1}"/>
                  </a:ext>
                </a:extLst>
              </p:cNvPr>
              <p:cNvCxnSpPr/>
              <p:nvPr/>
            </p:nvCxnSpPr>
            <p:spPr>
              <a:xfrm>
                <a:off x="2743200" y="2722161"/>
                <a:ext cx="18288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289B518-5DEE-4650-8C93-AAB51FD0511A}"/>
                </a:ext>
              </a:extLst>
            </p:cNvPr>
            <p:cNvCxnSpPr/>
            <p:nvPr/>
          </p:nvCxnSpPr>
          <p:spPr>
            <a:xfrm>
              <a:off x="960120" y="3048000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00944B17-E4A2-4454-A530-03E6E6C72ED5}"/>
                </a:ext>
              </a:extLst>
            </p:cNvPr>
            <p:cNvCxnSpPr/>
            <p:nvPr/>
          </p:nvCxnSpPr>
          <p:spPr>
            <a:xfrm>
              <a:off x="1741998" y="3048000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24455E6E-F841-4473-B2BA-B44D79BB26C1}"/>
              </a:ext>
            </a:extLst>
          </p:cNvPr>
          <p:cNvGrpSpPr/>
          <p:nvPr/>
        </p:nvGrpSpPr>
        <p:grpSpPr>
          <a:xfrm>
            <a:off x="865366" y="3733800"/>
            <a:ext cx="2743200" cy="631355"/>
            <a:chOff x="865366" y="3733800"/>
            <a:chExt cx="2743200" cy="631355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B80EDD1A-4E1B-43A1-881F-5A2F61288A71}"/>
                </a:ext>
              </a:extLst>
            </p:cNvPr>
            <p:cNvGrpSpPr/>
            <p:nvPr/>
          </p:nvGrpSpPr>
          <p:grpSpPr>
            <a:xfrm>
              <a:off x="865366" y="3733800"/>
              <a:ext cx="2743200" cy="631355"/>
              <a:chOff x="609600" y="2354967"/>
              <a:chExt cx="2743200" cy="2914522"/>
            </a:xfrm>
          </p:grpSpPr>
          <p:sp>
            <p:nvSpPr>
              <p:cNvPr id="28" name="Content Placeholder 2">
                <a:extLst>
                  <a:ext uri="{FF2B5EF4-FFF2-40B4-BE49-F238E27FC236}">
                    <a16:creationId xmlns:a16="http://schemas.microsoft.com/office/drawing/2014/main" id="{D935F46F-807B-4E42-BCEE-445648F90B0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9600" y="2354967"/>
                <a:ext cx="2743200" cy="291452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ab = </a:t>
                </a:r>
                <a:r>
                  <a:rPr lang="en-US" dirty="0" err="1">
                    <a:solidFill>
                      <a:srgbClr val="7030A0"/>
                    </a:solidFill>
                  </a:rPr>
                  <a:t>abc</a:t>
                </a:r>
                <a:r>
                  <a:rPr lang="en-US" dirty="0">
                    <a:solidFill>
                      <a:srgbClr val="7030A0"/>
                    </a:solidFill>
                  </a:rPr>
                  <a:t> + </a:t>
                </a:r>
                <a:r>
                  <a:rPr lang="en-US" dirty="0" err="1">
                    <a:solidFill>
                      <a:srgbClr val="7030A0"/>
                    </a:solidFill>
                  </a:rPr>
                  <a:t>abc</a:t>
                </a:r>
                <a:endParaRPr lang="en-US" dirty="0">
                  <a:solidFill>
                    <a:srgbClr val="7030A0"/>
                  </a:solidFill>
                </a:endParaRPr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74D51856-68E4-419C-9B4B-4277EE2624B7}"/>
                  </a:ext>
                </a:extLst>
              </p:cNvPr>
              <p:cNvCxnSpPr/>
              <p:nvPr/>
            </p:nvCxnSpPr>
            <p:spPr>
              <a:xfrm>
                <a:off x="2874398" y="3058491"/>
                <a:ext cx="182880" cy="0"/>
              </a:xfrm>
              <a:prstGeom prst="line">
                <a:avLst/>
              </a:prstGeom>
              <a:ln w="2540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605B7E53-558A-478F-9F8C-0D91BF7ACD79}"/>
                </a:ext>
              </a:extLst>
            </p:cNvPr>
            <p:cNvCxnSpPr/>
            <p:nvPr/>
          </p:nvCxnSpPr>
          <p:spPr>
            <a:xfrm>
              <a:off x="960783" y="3896139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8A086D6-CB0A-49D4-91CF-78CCABEFB559}"/>
                </a:ext>
              </a:extLst>
            </p:cNvPr>
            <p:cNvCxnSpPr/>
            <p:nvPr/>
          </p:nvCxnSpPr>
          <p:spPr>
            <a:xfrm>
              <a:off x="1741998" y="3902766"/>
              <a:ext cx="182880" cy="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A7BE90E1-CEC1-4218-A898-F5DE96DEE3A8}"/>
                </a:ext>
              </a:extLst>
            </p:cNvPr>
            <p:cNvCxnSpPr/>
            <p:nvPr/>
          </p:nvCxnSpPr>
          <p:spPr>
            <a:xfrm>
              <a:off x="2733261" y="3909393"/>
              <a:ext cx="182880" cy="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E0EBE379-ED14-47C2-AA16-DD293A0A7BD2}"/>
              </a:ext>
            </a:extLst>
          </p:cNvPr>
          <p:cNvGrpSpPr/>
          <p:nvPr/>
        </p:nvGrpSpPr>
        <p:grpSpPr>
          <a:xfrm>
            <a:off x="609600" y="5458014"/>
            <a:ext cx="7924800" cy="631355"/>
            <a:chOff x="609600" y="5458014"/>
            <a:chExt cx="7924800" cy="631355"/>
          </a:xfrm>
        </p:grpSpPr>
        <p:sp>
          <p:nvSpPr>
            <p:cNvPr id="40" name="Content Placeholder 2">
              <a:extLst>
                <a:ext uri="{FF2B5EF4-FFF2-40B4-BE49-F238E27FC236}">
                  <a16:creationId xmlns:a16="http://schemas.microsoft.com/office/drawing/2014/main" id="{7DDDCB72-BE1B-4142-9F1D-E702DF4B56AF}"/>
                </a:ext>
              </a:extLst>
            </p:cNvPr>
            <p:cNvSpPr txBox="1">
              <a:spLocks/>
            </p:cNvSpPr>
            <p:nvPr/>
          </p:nvSpPr>
          <p:spPr>
            <a:xfrm>
              <a:off x="609600" y="5458014"/>
              <a:ext cx="7924800" cy="631355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>
                  <a:solidFill>
                    <a:srgbClr val="0070C0"/>
                  </a:solidFill>
                </a:rPr>
                <a:t>Now ab is expressed in terms of its </a:t>
              </a:r>
              <a:r>
                <a:rPr lang="en-US" dirty="0" err="1">
                  <a:solidFill>
                    <a:srgbClr val="0070C0"/>
                  </a:solidFill>
                </a:rPr>
                <a:t>minterms</a:t>
              </a:r>
              <a:r>
                <a:rPr lang="en-US" dirty="0">
                  <a:solidFill>
                    <a:srgbClr val="0070C0"/>
                  </a:solidFill>
                </a:rPr>
                <a:t>.</a:t>
              </a:r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55DB30C0-2336-422C-B505-D369540A71FF}"/>
                </a:ext>
              </a:extLst>
            </p:cNvPr>
            <p:cNvCxnSpPr/>
            <p:nvPr/>
          </p:nvCxnSpPr>
          <p:spPr>
            <a:xfrm>
              <a:off x="1546860" y="5638800"/>
              <a:ext cx="182880" cy="0"/>
            </a:xfrm>
            <a:prstGeom prst="line">
              <a:avLst/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3468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9EB9E-23D9-4EF5-A443-BB05DD37B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0855D9-F890-4938-8B32-0C3701413F8A}"/>
              </a:ext>
            </a:extLst>
          </p:cNvPr>
          <p:cNvSpPr txBox="1">
            <a:spLocks/>
          </p:cNvSpPr>
          <p:nvPr/>
        </p:nvSpPr>
        <p:spPr>
          <a:xfrm>
            <a:off x="5118310" y="5347830"/>
            <a:ext cx="3869472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9045AE8-0B84-4670-82AC-71CAFBA4E06F}"/>
              </a:ext>
            </a:extLst>
          </p:cNvPr>
          <p:cNvGrpSpPr/>
          <p:nvPr/>
        </p:nvGrpSpPr>
        <p:grpSpPr>
          <a:xfrm>
            <a:off x="1905000" y="1395867"/>
            <a:ext cx="5334000" cy="609600"/>
            <a:chOff x="838200" y="3657600"/>
            <a:chExt cx="5334000" cy="609600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80A29436-0B47-4881-8DDB-561CCC6BF960}"/>
                </a:ext>
              </a:extLst>
            </p:cNvPr>
            <p:cNvSpPr txBox="1">
              <a:spLocks/>
            </p:cNvSpPr>
            <p:nvPr/>
          </p:nvSpPr>
          <p:spPr>
            <a:xfrm>
              <a:off x="838200" y="3657600"/>
              <a:ext cx="5334000" cy="6096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Example: f = </a:t>
              </a:r>
              <a:r>
                <a:rPr lang="en-US" dirty="0" err="1"/>
                <a:t>abc</a:t>
              </a:r>
              <a:r>
                <a:rPr lang="en-US" dirty="0"/>
                <a:t> + </a:t>
              </a:r>
              <a:r>
                <a:rPr lang="en-US" dirty="0" err="1">
                  <a:solidFill>
                    <a:srgbClr val="00B0F0"/>
                  </a:solidFill>
                </a:rPr>
                <a:t>bc</a:t>
              </a:r>
              <a:r>
                <a:rPr lang="en-US" dirty="0"/>
                <a:t> + </a:t>
              </a:r>
              <a:r>
                <a:rPr lang="en-US" dirty="0">
                  <a:solidFill>
                    <a:srgbClr val="FF0000"/>
                  </a:solidFill>
                </a:rPr>
                <a:t>ac</a:t>
              </a:r>
              <a:r>
                <a:rPr lang="en-US" dirty="0"/>
                <a:t> + </a:t>
              </a:r>
              <a:r>
                <a:rPr lang="en-US" dirty="0">
                  <a:solidFill>
                    <a:srgbClr val="7030A0"/>
                  </a:solidFill>
                </a:rPr>
                <a:t>ab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41ACBB8-A628-421F-93B1-C19F403B6AA1}"/>
                </a:ext>
              </a:extLst>
            </p:cNvPr>
            <p:cNvCxnSpPr/>
            <p:nvPr/>
          </p:nvCxnSpPr>
          <p:spPr>
            <a:xfrm>
              <a:off x="5532120" y="3839358"/>
              <a:ext cx="182880" cy="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662256E2-EBBE-4291-8D47-1E04AC71C725}"/>
              </a:ext>
            </a:extLst>
          </p:cNvPr>
          <p:cNvGrpSpPr/>
          <p:nvPr/>
        </p:nvGrpSpPr>
        <p:grpSpPr>
          <a:xfrm>
            <a:off x="952500" y="2362200"/>
            <a:ext cx="7239000" cy="609600"/>
            <a:chOff x="324172" y="4560625"/>
            <a:chExt cx="7239000" cy="609600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5CFAFBAC-9113-4730-A165-FC4AA0F2715D}"/>
                </a:ext>
              </a:extLst>
            </p:cNvPr>
            <p:cNvGrpSpPr/>
            <p:nvPr/>
          </p:nvGrpSpPr>
          <p:grpSpPr>
            <a:xfrm>
              <a:off x="324172" y="4560625"/>
              <a:ext cx="7239000" cy="609600"/>
              <a:chOff x="914399" y="2821896"/>
              <a:chExt cx="7239000" cy="609600"/>
            </a:xfrm>
          </p:grpSpPr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043E096B-178F-481B-9919-E8A037ECD8B1}"/>
                  </a:ext>
                </a:extLst>
              </p:cNvPr>
              <p:cNvGrpSpPr/>
              <p:nvPr/>
            </p:nvGrpSpPr>
            <p:grpSpPr>
              <a:xfrm>
                <a:off x="914399" y="2821896"/>
                <a:ext cx="7239000" cy="609600"/>
                <a:chOff x="838199" y="3657600"/>
                <a:chExt cx="7239000" cy="609600"/>
              </a:xfrm>
            </p:grpSpPr>
            <p:sp>
              <p:nvSpPr>
                <p:cNvPr id="33" name="Content Placeholder 2">
                  <a:extLst>
                    <a:ext uri="{FF2B5EF4-FFF2-40B4-BE49-F238E27FC236}">
                      <a16:creationId xmlns:a16="http://schemas.microsoft.com/office/drawing/2014/main" id="{1CDF54D9-DCAA-4879-9B0C-D9D18D7DACC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38199" y="3657600"/>
                  <a:ext cx="7239000" cy="6096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dirty="0"/>
                    <a:t>f = </a:t>
                  </a:r>
                  <a:r>
                    <a:rPr lang="en-US" dirty="0" err="1"/>
                    <a:t>abc</a:t>
                  </a:r>
                  <a:r>
                    <a:rPr lang="en-US" dirty="0"/>
                    <a:t> + </a:t>
                  </a:r>
                  <a:r>
                    <a:rPr lang="en-US" dirty="0" err="1">
                      <a:solidFill>
                        <a:srgbClr val="00B0F0"/>
                      </a:solidFill>
                    </a:rPr>
                    <a:t>abc</a:t>
                  </a:r>
                  <a:r>
                    <a:rPr lang="en-US" dirty="0"/>
                    <a:t> + </a:t>
                  </a:r>
                  <a:r>
                    <a:rPr lang="en-US" dirty="0" err="1">
                      <a:solidFill>
                        <a:srgbClr val="00B0F0"/>
                      </a:solidFill>
                    </a:rPr>
                    <a:t>abc</a:t>
                  </a:r>
                  <a:r>
                    <a:rPr lang="en-US" dirty="0"/>
                    <a:t> + </a:t>
                  </a:r>
                  <a:r>
                    <a:rPr lang="en-US" dirty="0" err="1">
                      <a:solidFill>
                        <a:srgbClr val="FF0000"/>
                      </a:solidFill>
                    </a:rPr>
                    <a:t>abc</a:t>
                  </a:r>
                  <a:r>
                    <a:rPr lang="en-US" dirty="0"/>
                    <a:t> + </a:t>
                  </a:r>
                  <a:r>
                    <a:rPr lang="en-US" dirty="0" err="1">
                      <a:solidFill>
                        <a:srgbClr val="FF0000"/>
                      </a:solidFill>
                    </a:rPr>
                    <a:t>abc</a:t>
                  </a:r>
                  <a:r>
                    <a:rPr lang="en-US" dirty="0"/>
                    <a:t> + </a:t>
                  </a:r>
                  <a:r>
                    <a:rPr lang="en-US" dirty="0" err="1">
                      <a:solidFill>
                        <a:srgbClr val="7030A0"/>
                      </a:solidFill>
                    </a:rPr>
                    <a:t>abc</a:t>
                  </a:r>
                  <a:r>
                    <a:rPr lang="en-US" sz="2400" dirty="0"/>
                    <a:t> </a:t>
                  </a:r>
                  <a:r>
                    <a:rPr lang="en-US" dirty="0"/>
                    <a:t>+ </a:t>
                  </a:r>
                  <a:r>
                    <a:rPr lang="en-US" dirty="0" err="1">
                      <a:solidFill>
                        <a:srgbClr val="7030A0"/>
                      </a:solidFill>
                    </a:rPr>
                    <a:t>abc</a:t>
                  </a:r>
                  <a:r>
                    <a:rPr lang="en-US" sz="2800" dirty="0"/>
                    <a:t> </a:t>
                  </a:r>
                  <a:endParaRPr lang="en-US" dirty="0"/>
                </a:p>
                <a:p>
                  <a:pPr marL="0" indent="0">
                    <a:buFont typeface="Arial" panose="020B0604020202020204" pitchFamily="34" charset="0"/>
                    <a:buNone/>
                  </a:pPr>
                  <a:endParaRPr lang="en-US" dirty="0"/>
                </a:p>
                <a:p>
                  <a:pPr marL="0" indent="0">
                    <a:buFont typeface="Arial" panose="020B0604020202020204" pitchFamily="34" charset="0"/>
                    <a:buNone/>
                  </a:pPr>
                  <a:endParaRPr lang="en-US" dirty="0"/>
                </a:p>
              </p:txBody>
            </p: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ADFF9921-1949-475C-A57B-806C6B41C8A2}"/>
                    </a:ext>
                  </a:extLst>
                </p:cNvPr>
                <p:cNvCxnSpPr/>
                <p:nvPr/>
              </p:nvCxnSpPr>
              <p:spPr>
                <a:xfrm>
                  <a:off x="3385110" y="3821375"/>
                  <a:ext cx="182880" cy="0"/>
                </a:xfrm>
                <a:prstGeom prst="line">
                  <a:avLst/>
                </a:prstGeom>
                <a:ln w="254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F11AE3BB-B8FF-45FC-BB0A-99438F6E4647}"/>
                  </a:ext>
                </a:extLst>
              </p:cNvPr>
              <p:cNvCxnSpPr/>
              <p:nvPr/>
            </p:nvCxnSpPr>
            <p:spPr>
              <a:xfrm>
                <a:off x="5607978" y="2909471"/>
                <a:ext cx="182880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265152D0-D7D3-41E3-A468-A6F891134F4E}"/>
                </a:ext>
              </a:extLst>
            </p:cNvPr>
            <p:cNvCxnSpPr/>
            <p:nvPr/>
          </p:nvCxnSpPr>
          <p:spPr>
            <a:xfrm>
              <a:off x="5771322" y="4724400"/>
              <a:ext cx="182880" cy="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C1DB6059-41A2-4D69-9E03-6FB7C596261D}"/>
                </a:ext>
              </a:extLst>
            </p:cNvPr>
            <p:cNvCxnSpPr/>
            <p:nvPr/>
          </p:nvCxnSpPr>
          <p:spPr>
            <a:xfrm>
              <a:off x="7122381" y="4727713"/>
              <a:ext cx="182880" cy="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5B5FB27-0162-4966-9115-B6AB63660C1B}"/>
                </a:ext>
              </a:extLst>
            </p:cNvPr>
            <p:cNvCxnSpPr/>
            <p:nvPr/>
          </p:nvCxnSpPr>
          <p:spPr>
            <a:xfrm>
              <a:off x="6675120" y="4724400"/>
              <a:ext cx="182880" cy="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C437C77A-CFC9-4B3E-8FC7-D1AF0BCD9205}"/>
              </a:ext>
            </a:extLst>
          </p:cNvPr>
          <p:cNvGrpSpPr/>
          <p:nvPr/>
        </p:nvGrpSpPr>
        <p:grpSpPr>
          <a:xfrm>
            <a:off x="925002" y="3264501"/>
            <a:ext cx="5474648" cy="609600"/>
            <a:chOff x="1314772" y="4560625"/>
            <a:chExt cx="5474648" cy="609600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1D2FAC80-6716-47FA-B904-CD2EB2EE2453}"/>
                </a:ext>
              </a:extLst>
            </p:cNvPr>
            <p:cNvGrpSpPr/>
            <p:nvPr/>
          </p:nvGrpSpPr>
          <p:grpSpPr>
            <a:xfrm>
              <a:off x="1314772" y="4560625"/>
              <a:ext cx="5474648" cy="609600"/>
              <a:chOff x="1904999" y="2821896"/>
              <a:chExt cx="5474648" cy="609600"/>
            </a:xfrm>
          </p:grpSpPr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4A1233B0-AA3E-4913-B858-B7BBFD478B68}"/>
                  </a:ext>
                </a:extLst>
              </p:cNvPr>
              <p:cNvGrpSpPr/>
              <p:nvPr/>
            </p:nvGrpSpPr>
            <p:grpSpPr>
              <a:xfrm>
                <a:off x="1904999" y="2821896"/>
                <a:ext cx="5474648" cy="609600"/>
                <a:chOff x="1828799" y="3657600"/>
                <a:chExt cx="5474648" cy="609600"/>
              </a:xfrm>
            </p:grpSpPr>
            <p:sp>
              <p:nvSpPr>
                <p:cNvPr id="51" name="Content Placeholder 2">
                  <a:extLst>
                    <a:ext uri="{FF2B5EF4-FFF2-40B4-BE49-F238E27FC236}">
                      <a16:creationId xmlns:a16="http://schemas.microsoft.com/office/drawing/2014/main" id="{B4F0884B-5EA7-4398-AB21-B14015C7C9BB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828799" y="3657600"/>
                  <a:ext cx="5474648" cy="6096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dirty="0"/>
                    <a:t>f = </a:t>
                  </a:r>
                  <a:r>
                    <a:rPr lang="en-US" dirty="0" err="1"/>
                    <a:t>abc</a:t>
                  </a:r>
                  <a:r>
                    <a:rPr lang="en-US" dirty="0"/>
                    <a:t> + </a:t>
                  </a:r>
                  <a:r>
                    <a:rPr lang="en-US" dirty="0" err="1">
                      <a:solidFill>
                        <a:srgbClr val="00B0F0"/>
                      </a:solidFill>
                    </a:rPr>
                    <a:t>abc</a:t>
                  </a:r>
                  <a:r>
                    <a:rPr lang="en-US" dirty="0"/>
                    <a:t> + </a:t>
                  </a:r>
                  <a:r>
                    <a:rPr lang="en-US" dirty="0" err="1">
                      <a:solidFill>
                        <a:srgbClr val="FF0000"/>
                      </a:solidFill>
                    </a:rPr>
                    <a:t>abc</a:t>
                  </a:r>
                  <a:r>
                    <a:rPr lang="en-US" dirty="0"/>
                    <a:t> + </a:t>
                  </a:r>
                  <a:r>
                    <a:rPr lang="en-US" dirty="0" err="1">
                      <a:solidFill>
                        <a:srgbClr val="7030A0"/>
                      </a:solidFill>
                    </a:rPr>
                    <a:t>abc</a:t>
                  </a:r>
                  <a:r>
                    <a:rPr lang="en-US" sz="2400" dirty="0">
                      <a:solidFill>
                        <a:srgbClr val="7030A0"/>
                      </a:solidFill>
                    </a:rPr>
                    <a:t> </a:t>
                  </a:r>
                  <a:r>
                    <a:rPr lang="en-US" dirty="0">
                      <a:solidFill>
                        <a:srgbClr val="7030A0"/>
                      </a:solidFill>
                    </a:rPr>
                    <a:t>+ </a:t>
                  </a:r>
                  <a:r>
                    <a:rPr lang="en-US" dirty="0" err="1">
                      <a:solidFill>
                        <a:srgbClr val="7030A0"/>
                      </a:solidFill>
                    </a:rPr>
                    <a:t>abc</a:t>
                  </a:r>
                  <a:r>
                    <a:rPr lang="en-US" sz="2800" dirty="0">
                      <a:solidFill>
                        <a:srgbClr val="7030A0"/>
                      </a:solidFill>
                    </a:rPr>
                    <a:t> </a:t>
                  </a:r>
                  <a:endParaRPr lang="en-US" dirty="0">
                    <a:solidFill>
                      <a:srgbClr val="7030A0"/>
                    </a:solidFill>
                  </a:endParaRPr>
                </a:p>
                <a:p>
                  <a:pPr marL="0" indent="0">
                    <a:buFont typeface="Arial" panose="020B0604020202020204" pitchFamily="34" charset="0"/>
                    <a:buNone/>
                  </a:pPr>
                  <a:endParaRPr lang="en-US" dirty="0"/>
                </a:p>
                <a:p>
                  <a:pPr marL="0" indent="0">
                    <a:buFont typeface="Arial" panose="020B0604020202020204" pitchFamily="34" charset="0"/>
                    <a:buNone/>
                  </a:pPr>
                  <a:endParaRPr lang="en-US" dirty="0"/>
                </a:p>
              </p:txBody>
            </p: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B2070D75-BB3B-4EE4-8599-AC3E83815FCC}"/>
                    </a:ext>
                  </a:extLst>
                </p:cNvPr>
                <p:cNvCxnSpPr/>
                <p:nvPr/>
              </p:nvCxnSpPr>
              <p:spPr>
                <a:xfrm>
                  <a:off x="3385110" y="3821375"/>
                  <a:ext cx="182880" cy="0"/>
                </a:xfrm>
                <a:prstGeom prst="line">
                  <a:avLst/>
                </a:prstGeom>
                <a:ln w="254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582CADA6-AD33-423B-B430-207CF364A647}"/>
                  </a:ext>
                </a:extLst>
              </p:cNvPr>
              <p:cNvCxnSpPr/>
              <p:nvPr/>
            </p:nvCxnSpPr>
            <p:spPr>
              <a:xfrm>
                <a:off x="4617719" y="2909471"/>
                <a:ext cx="182880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108795A9-59FB-4042-A9E3-DB9574F63537}"/>
                </a:ext>
              </a:extLst>
            </p:cNvPr>
            <p:cNvCxnSpPr/>
            <p:nvPr/>
          </p:nvCxnSpPr>
          <p:spPr>
            <a:xfrm>
              <a:off x="4819972" y="4724400"/>
              <a:ext cx="182880" cy="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9DA671C2-CD95-4403-AE4A-013425F67D4E}"/>
                </a:ext>
              </a:extLst>
            </p:cNvPr>
            <p:cNvCxnSpPr/>
            <p:nvPr/>
          </p:nvCxnSpPr>
          <p:spPr>
            <a:xfrm>
              <a:off x="6191572" y="4727713"/>
              <a:ext cx="182880" cy="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8A13030E-06C5-4FE2-B93E-383557D9E44A}"/>
                </a:ext>
              </a:extLst>
            </p:cNvPr>
            <p:cNvCxnSpPr/>
            <p:nvPr/>
          </p:nvCxnSpPr>
          <p:spPr>
            <a:xfrm>
              <a:off x="5744311" y="4724400"/>
              <a:ext cx="182880" cy="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42D38032-1922-46EA-8F42-B45E176D503C}"/>
              </a:ext>
            </a:extLst>
          </p:cNvPr>
          <p:cNvSpPr txBox="1">
            <a:spLocks/>
          </p:cNvSpPr>
          <p:nvPr/>
        </p:nvSpPr>
        <p:spPr>
          <a:xfrm>
            <a:off x="972854" y="4886431"/>
            <a:ext cx="5116489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 =  m</a:t>
            </a:r>
            <a:r>
              <a:rPr lang="en-US" baseline="-25000" dirty="0"/>
              <a:t>7</a:t>
            </a:r>
            <a:r>
              <a:rPr lang="en-US" dirty="0"/>
              <a:t> +   m</a:t>
            </a:r>
            <a:r>
              <a:rPr lang="en-US" baseline="-25000" dirty="0"/>
              <a:t>3</a:t>
            </a:r>
            <a:r>
              <a:rPr lang="en-US" dirty="0"/>
              <a:t> +   m</a:t>
            </a:r>
            <a:r>
              <a:rPr lang="en-US" baseline="-25000" dirty="0"/>
              <a:t>5</a:t>
            </a:r>
            <a:r>
              <a:rPr lang="en-US" dirty="0"/>
              <a:t> +   m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5FFD3FDE-D67C-44F2-908E-97227128893A}"/>
              </a:ext>
            </a:extLst>
          </p:cNvPr>
          <p:cNvSpPr/>
          <p:nvPr/>
        </p:nvSpPr>
        <p:spPr>
          <a:xfrm>
            <a:off x="1541592" y="2464910"/>
            <a:ext cx="660179" cy="410816"/>
          </a:xfrm>
          <a:prstGeom prst="rect">
            <a:avLst/>
          </a:prstGeom>
          <a:solidFill>
            <a:srgbClr val="FFFF5B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65DD30D-ABB9-4986-802D-29A133392ABD}"/>
              </a:ext>
            </a:extLst>
          </p:cNvPr>
          <p:cNvSpPr/>
          <p:nvPr/>
        </p:nvSpPr>
        <p:spPr>
          <a:xfrm>
            <a:off x="2472174" y="2461592"/>
            <a:ext cx="660179" cy="410816"/>
          </a:xfrm>
          <a:prstGeom prst="rect">
            <a:avLst/>
          </a:prstGeom>
          <a:solidFill>
            <a:srgbClr val="FFFF5B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E193D7C2-CC13-40C5-9359-6154F44039A0}"/>
              </a:ext>
            </a:extLst>
          </p:cNvPr>
          <p:cNvSpPr/>
          <p:nvPr/>
        </p:nvSpPr>
        <p:spPr>
          <a:xfrm>
            <a:off x="4409878" y="2468400"/>
            <a:ext cx="660179" cy="410816"/>
          </a:xfrm>
          <a:prstGeom prst="rect">
            <a:avLst/>
          </a:prstGeom>
          <a:solidFill>
            <a:srgbClr val="FFFF5B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7D73994-2D9D-4445-B402-DC06FFB00713}"/>
              </a:ext>
            </a:extLst>
          </p:cNvPr>
          <p:cNvSpPr/>
          <p:nvPr/>
        </p:nvSpPr>
        <p:spPr>
          <a:xfrm>
            <a:off x="2472173" y="3379617"/>
            <a:ext cx="660179" cy="410816"/>
          </a:xfrm>
          <a:prstGeom prst="rect">
            <a:avLst/>
          </a:prstGeom>
          <a:solidFill>
            <a:srgbClr val="BDFFBD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92F85D6-1B9E-4D65-8B59-55BC84A45AC3}"/>
              </a:ext>
            </a:extLst>
          </p:cNvPr>
          <p:cNvSpPr/>
          <p:nvPr/>
        </p:nvSpPr>
        <p:spPr>
          <a:xfrm>
            <a:off x="4384962" y="3381024"/>
            <a:ext cx="660179" cy="410816"/>
          </a:xfrm>
          <a:prstGeom prst="rect">
            <a:avLst/>
          </a:prstGeom>
          <a:solidFill>
            <a:srgbClr val="BDFFBD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662279D9-0CC3-4A20-96B1-B2DED17D05E4}"/>
              </a:ext>
            </a:extLst>
          </p:cNvPr>
          <p:cNvGrpSpPr/>
          <p:nvPr/>
        </p:nvGrpSpPr>
        <p:grpSpPr>
          <a:xfrm>
            <a:off x="972854" y="4077728"/>
            <a:ext cx="4753730" cy="609600"/>
            <a:chOff x="1314772" y="4560625"/>
            <a:chExt cx="4753730" cy="609600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D3F5994C-5059-4D09-9CDB-149157948228}"/>
                </a:ext>
              </a:extLst>
            </p:cNvPr>
            <p:cNvGrpSpPr/>
            <p:nvPr/>
          </p:nvGrpSpPr>
          <p:grpSpPr>
            <a:xfrm>
              <a:off x="1314772" y="4560625"/>
              <a:ext cx="4753730" cy="609600"/>
              <a:chOff x="1904999" y="2821896"/>
              <a:chExt cx="4753730" cy="609600"/>
            </a:xfrm>
          </p:grpSpPr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8356D334-D1AC-4E33-9A4D-26B3C40FC762}"/>
                  </a:ext>
                </a:extLst>
              </p:cNvPr>
              <p:cNvGrpSpPr/>
              <p:nvPr/>
            </p:nvGrpSpPr>
            <p:grpSpPr>
              <a:xfrm>
                <a:off x="1904999" y="2821896"/>
                <a:ext cx="4753730" cy="609600"/>
                <a:chOff x="1828799" y="3657600"/>
                <a:chExt cx="4753730" cy="609600"/>
              </a:xfrm>
            </p:grpSpPr>
            <p:sp>
              <p:nvSpPr>
                <p:cNvPr id="66" name="Content Placeholder 2">
                  <a:extLst>
                    <a:ext uri="{FF2B5EF4-FFF2-40B4-BE49-F238E27FC236}">
                      <a16:creationId xmlns:a16="http://schemas.microsoft.com/office/drawing/2014/main" id="{1E0E1C69-A93D-4254-A496-997C1400E009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828799" y="3657600"/>
                  <a:ext cx="4753730" cy="6096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dirty="0"/>
                    <a:t>f = </a:t>
                  </a:r>
                  <a:r>
                    <a:rPr lang="en-US" dirty="0" err="1"/>
                    <a:t>abc</a:t>
                  </a:r>
                  <a:r>
                    <a:rPr lang="en-US" dirty="0"/>
                    <a:t> + </a:t>
                  </a:r>
                  <a:r>
                    <a:rPr lang="en-US" dirty="0" err="1">
                      <a:solidFill>
                        <a:srgbClr val="00B0F0"/>
                      </a:solidFill>
                    </a:rPr>
                    <a:t>abc</a:t>
                  </a:r>
                  <a:r>
                    <a:rPr lang="en-US" dirty="0"/>
                    <a:t> + </a:t>
                  </a:r>
                  <a:r>
                    <a:rPr lang="en-US" dirty="0" err="1">
                      <a:solidFill>
                        <a:srgbClr val="FF0000"/>
                      </a:solidFill>
                    </a:rPr>
                    <a:t>abc</a:t>
                  </a:r>
                  <a:r>
                    <a:rPr lang="en-US" dirty="0"/>
                    <a:t> + </a:t>
                  </a:r>
                  <a:r>
                    <a:rPr lang="en-US" dirty="0" err="1">
                      <a:solidFill>
                        <a:srgbClr val="7030A0"/>
                      </a:solidFill>
                    </a:rPr>
                    <a:t>abc</a:t>
                  </a:r>
                  <a:r>
                    <a:rPr lang="en-US" sz="2800" dirty="0"/>
                    <a:t> </a:t>
                  </a:r>
                  <a:endParaRPr lang="en-US" dirty="0"/>
                </a:p>
              </p:txBody>
            </p: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929C0D1D-009F-45ED-A7FF-CA178433F12C}"/>
                    </a:ext>
                  </a:extLst>
                </p:cNvPr>
                <p:cNvCxnSpPr/>
                <p:nvPr/>
              </p:nvCxnSpPr>
              <p:spPr>
                <a:xfrm>
                  <a:off x="3385110" y="3821375"/>
                  <a:ext cx="182880" cy="0"/>
                </a:xfrm>
                <a:prstGeom prst="line">
                  <a:avLst/>
                </a:prstGeom>
                <a:ln w="25400"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52DB5834-ECE1-416A-8341-71DFA5D1AA81}"/>
                  </a:ext>
                </a:extLst>
              </p:cNvPr>
              <p:cNvCxnSpPr/>
              <p:nvPr/>
            </p:nvCxnSpPr>
            <p:spPr>
              <a:xfrm>
                <a:off x="4617719" y="2909471"/>
                <a:ext cx="182880" cy="0"/>
              </a:xfrm>
              <a:prstGeom prst="line">
                <a:avLst/>
              </a:prstGeom>
              <a:ln w="254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1AE239D3-70F3-4E28-8EE9-CB5C8B1730C0}"/>
                </a:ext>
              </a:extLst>
            </p:cNvPr>
            <p:cNvCxnSpPr/>
            <p:nvPr/>
          </p:nvCxnSpPr>
          <p:spPr>
            <a:xfrm>
              <a:off x="4819972" y="4724400"/>
              <a:ext cx="182880" cy="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44CC0B36-748C-4C40-B51A-D707D09C9289}"/>
                </a:ext>
              </a:extLst>
            </p:cNvPr>
            <p:cNvCxnSpPr/>
            <p:nvPr/>
          </p:nvCxnSpPr>
          <p:spPr>
            <a:xfrm>
              <a:off x="5230789" y="4724400"/>
              <a:ext cx="182880" cy="0"/>
            </a:xfrm>
            <a:prstGeom prst="line">
              <a:avLst/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E14195FA-02D8-44C9-BD3C-5F5BF2D7350F}"/>
              </a:ext>
            </a:extLst>
          </p:cNvPr>
          <p:cNvSpPr txBox="1">
            <a:spLocks/>
          </p:cNvSpPr>
          <p:nvPr/>
        </p:nvSpPr>
        <p:spPr>
          <a:xfrm>
            <a:off x="972853" y="5613046"/>
            <a:ext cx="5116489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 = m</a:t>
            </a:r>
            <a:r>
              <a:rPr lang="en-US" baseline="-25000" dirty="0"/>
              <a:t>2</a:t>
            </a:r>
            <a:r>
              <a:rPr lang="en-US" dirty="0"/>
              <a:t> + m</a:t>
            </a:r>
            <a:r>
              <a:rPr lang="en-US" baseline="-25000" dirty="0"/>
              <a:t>3</a:t>
            </a:r>
            <a:r>
              <a:rPr lang="en-US" dirty="0"/>
              <a:t> + m</a:t>
            </a:r>
            <a:r>
              <a:rPr lang="en-US" baseline="-25000" dirty="0"/>
              <a:t>5</a:t>
            </a:r>
            <a:r>
              <a:rPr lang="en-US" dirty="0"/>
              <a:t> + m</a:t>
            </a:r>
            <a:r>
              <a:rPr lang="en-US" baseline="-25000" dirty="0"/>
              <a:t>7</a:t>
            </a:r>
            <a:endParaRPr lang="en-US" dirty="0"/>
          </a:p>
        </p:txBody>
      </p:sp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D38611AC-C3F5-41AB-951F-1C4715047616}"/>
              </a:ext>
            </a:extLst>
          </p:cNvPr>
          <p:cNvSpPr txBox="1">
            <a:spLocks/>
          </p:cNvSpPr>
          <p:nvPr/>
        </p:nvSpPr>
        <p:spPr>
          <a:xfrm>
            <a:off x="6347584" y="2971800"/>
            <a:ext cx="2740894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since x + x = x</a:t>
            </a:r>
          </a:p>
        </p:txBody>
      </p:sp>
    </p:spTree>
    <p:extLst>
      <p:ext uri="{BB962C8B-B14F-4D97-AF65-F5344CB8AC3E}">
        <p14:creationId xmlns:p14="http://schemas.microsoft.com/office/powerpoint/2010/main" val="2469469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4" grpId="0" animBg="1"/>
      <p:bldP spid="55" grpId="0" animBg="1"/>
      <p:bldP spid="56" grpId="0" animBg="1"/>
      <p:bldP spid="57" grpId="0" animBg="1"/>
      <p:bldP spid="58" grpId="0" animBg="1"/>
      <p:bldP spid="6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9EB9E-23D9-4EF5-A443-BB05DD37B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0855D9-F890-4938-8B32-0C3701413F8A}"/>
              </a:ext>
            </a:extLst>
          </p:cNvPr>
          <p:cNvSpPr txBox="1">
            <a:spLocks/>
          </p:cNvSpPr>
          <p:nvPr/>
        </p:nvSpPr>
        <p:spPr>
          <a:xfrm>
            <a:off x="5118310" y="5347830"/>
            <a:ext cx="3869472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9045AE8-0B84-4670-82AC-71CAFBA4E06F}"/>
              </a:ext>
            </a:extLst>
          </p:cNvPr>
          <p:cNvGrpSpPr/>
          <p:nvPr/>
        </p:nvGrpSpPr>
        <p:grpSpPr>
          <a:xfrm>
            <a:off x="1905000" y="1395867"/>
            <a:ext cx="5334000" cy="609600"/>
            <a:chOff x="838200" y="3657600"/>
            <a:chExt cx="5334000" cy="609600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80A29436-0B47-4881-8DDB-561CCC6BF960}"/>
                </a:ext>
              </a:extLst>
            </p:cNvPr>
            <p:cNvSpPr txBox="1">
              <a:spLocks/>
            </p:cNvSpPr>
            <p:nvPr/>
          </p:nvSpPr>
          <p:spPr>
            <a:xfrm>
              <a:off x="838200" y="3657600"/>
              <a:ext cx="5334000" cy="6096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Example: f = </a:t>
              </a:r>
              <a:r>
                <a:rPr lang="en-US" dirty="0" err="1"/>
                <a:t>abc</a:t>
              </a:r>
              <a:r>
                <a:rPr lang="en-US" dirty="0"/>
                <a:t> + </a:t>
              </a:r>
              <a:r>
                <a:rPr lang="en-US" dirty="0" err="1"/>
                <a:t>bc</a:t>
              </a:r>
              <a:r>
                <a:rPr lang="en-US" dirty="0"/>
                <a:t> + ac + ab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41ACBB8-A628-421F-93B1-C19F403B6AA1}"/>
                </a:ext>
              </a:extLst>
            </p:cNvPr>
            <p:cNvCxnSpPr/>
            <p:nvPr/>
          </p:nvCxnSpPr>
          <p:spPr>
            <a:xfrm>
              <a:off x="5532120" y="3839358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E14195FA-02D8-44C9-BD3C-5F5BF2D7350F}"/>
              </a:ext>
            </a:extLst>
          </p:cNvPr>
          <p:cNvSpPr txBox="1">
            <a:spLocks/>
          </p:cNvSpPr>
          <p:nvPr/>
        </p:nvSpPr>
        <p:spPr>
          <a:xfrm>
            <a:off x="2667000" y="2110395"/>
            <a:ext cx="5116489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 = m</a:t>
            </a:r>
            <a:r>
              <a:rPr lang="en-US" baseline="-25000" dirty="0"/>
              <a:t>2</a:t>
            </a:r>
            <a:r>
              <a:rPr lang="en-US" dirty="0"/>
              <a:t> + m</a:t>
            </a:r>
            <a:r>
              <a:rPr lang="en-US" baseline="-25000" dirty="0"/>
              <a:t>3</a:t>
            </a:r>
            <a:r>
              <a:rPr lang="en-US" dirty="0"/>
              <a:t> + m</a:t>
            </a:r>
            <a:r>
              <a:rPr lang="en-US" baseline="-25000" dirty="0"/>
              <a:t>5</a:t>
            </a:r>
            <a:r>
              <a:rPr lang="en-US" dirty="0"/>
              <a:t> + m</a:t>
            </a:r>
            <a:r>
              <a:rPr lang="en-US" baseline="-25000" dirty="0"/>
              <a:t>7</a:t>
            </a:r>
            <a:endParaRPr lang="en-US" dirty="0"/>
          </a:p>
        </p:txBody>
      </p:sp>
      <p:sp>
        <p:nvSpPr>
          <p:cNvPr id="62" name="Content Placeholder 2">
            <a:extLst>
              <a:ext uri="{FF2B5EF4-FFF2-40B4-BE49-F238E27FC236}">
                <a16:creationId xmlns:a16="http://schemas.microsoft.com/office/drawing/2014/main" id="{AD8F5BEF-8186-4AEE-A09C-B322E2EF6BE4}"/>
              </a:ext>
            </a:extLst>
          </p:cNvPr>
          <p:cNvSpPr txBox="1">
            <a:spLocks/>
          </p:cNvSpPr>
          <p:nvPr/>
        </p:nvSpPr>
        <p:spPr>
          <a:xfrm>
            <a:off x="728365" y="3021137"/>
            <a:ext cx="8229600" cy="291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We now have the function in terms of its </a:t>
            </a:r>
            <a:r>
              <a:rPr lang="en-US" dirty="0" err="1"/>
              <a:t>minterms</a:t>
            </a:r>
            <a:r>
              <a:rPr lang="en-US" dirty="0"/>
              <a:t>. However, the output of the 74LS138 is the complements of the </a:t>
            </a:r>
            <a:r>
              <a:rPr lang="en-US" dirty="0" err="1"/>
              <a:t>minterms</a:t>
            </a:r>
            <a:r>
              <a:rPr lang="en-US" dirty="0"/>
              <a:t>.  We need to do some more Boolean algebra to get the function in terms of its complements.</a:t>
            </a:r>
          </a:p>
        </p:txBody>
      </p:sp>
    </p:spTree>
    <p:extLst>
      <p:ext uri="{BB962C8B-B14F-4D97-AF65-F5344CB8AC3E}">
        <p14:creationId xmlns:p14="http://schemas.microsoft.com/office/powerpoint/2010/main" val="897619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9EB9E-23D9-4EF5-A443-BB05DD37B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0855D9-F890-4938-8B32-0C3701413F8A}"/>
              </a:ext>
            </a:extLst>
          </p:cNvPr>
          <p:cNvSpPr txBox="1">
            <a:spLocks/>
          </p:cNvSpPr>
          <p:nvPr/>
        </p:nvSpPr>
        <p:spPr>
          <a:xfrm>
            <a:off x="5118310" y="5347830"/>
            <a:ext cx="3869472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9045AE8-0B84-4670-82AC-71CAFBA4E06F}"/>
              </a:ext>
            </a:extLst>
          </p:cNvPr>
          <p:cNvGrpSpPr/>
          <p:nvPr/>
        </p:nvGrpSpPr>
        <p:grpSpPr>
          <a:xfrm>
            <a:off x="1905000" y="1395867"/>
            <a:ext cx="5334000" cy="609600"/>
            <a:chOff x="838200" y="3657600"/>
            <a:chExt cx="5334000" cy="609600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80A29436-0B47-4881-8DDB-561CCC6BF960}"/>
                </a:ext>
              </a:extLst>
            </p:cNvPr>
            <p:cNvSpPr txBox="1">
              <a:spLocks/>
            </p:cNvSpPr>
            <p:nvPr/>
          </p:nvSpPr>
          <p:spPr>
            <a:xfrm>
              <a:off x="838200" y="3657600"/>
              <a:ext cx="5334000" cy="6096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Example: f = </a:t>
              </a:r>
              <a:r>
                <a:rPr lang="en-US" dirty="0" err="1"/>
                <a:t>abc</a:t>
              </a:r>
              <a:r>
                <a:rPr lang="en-US" dirty="0"/>
                <a:t> + </a:t>
              </a:r>
              <a:r>
                <a:rPr lang="en-US" dirty="0" err="1"/>
                <a:t>bc</a:t>
              </a:r>
              <a:r>
                <a:rPr lang="en-US" dirty="0"/>
                <a:t> + ac + ab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41ACBB8-A628-421F-93B1-C19F403B6AA1}"/>
                </a:ext>
              </a:extLst>
            </p:cNvPr>
            <p:cNvCxnSpPr/>
            <p:nvPr/>
          </p:nvCxnSpPr>
          <p:spPr>
            <a:xfrm>
              <a:off x="5532120" y="3839358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6D26C3E-DC3B-443D-8C61-7B4412CA4AF1}"/>
              </a:ext>
            </a:extLst>
          </p:cNvPr>
          <p:cNvGrpSpPr/>
          <p:nvPr/>
        </p:nvGrpSpPr>
        <p:grpSpPr>
          <a:xfrm>
            <a:off x="990601" y="2417362"/>
            <a:ext cx="3810000" cy="609600"/>
            <a:chOff x="990601" y="2417362"/>
            <a:chExt cx="3810000" cy="609600"/>
          </a:xfrm>
        </p:grpSpPr>
        <p:sp>
          <p:nvSpPr>
            <p:cNvPr id="68" name="Content Placeholder 2">
              <a:extLst>
                <a:ext uri="{FF2B5EF4-FFF2-40B4-BE49-F238E27FC236}">
                  <a16:creationId xmlns:a16="http://schemas.microsoft.com/office/drawing/2014/main" id="{E14195FA-02D8-44C9-BD3C-5F5BF2D7350F}"/>
                </a:ext>
              </a:extLst>
            </p:cNvPr>
            <p:cNvSpPr txBox="1">
              <a:spLocks/>
            </p:cNvSpPr>
            <p:nvPr/>
          </p:nvSpPr>
          <p:spPr>
            <a:xfrm>
              <a:off x="990601" y="2417362"/>
              <a:ext cx="3810000" cy="6096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 m</a:t>
              </a:r>
              <a:r>
                <a:rPr lang="en-US" baseline="-25000" dirty="0"/>
                <a:t>2</a:t>
              </a:r>
              <a:r>
                <a:rPr lang="en-US" dirty="0"/>
                <a:t> + m</a:t>
              </a:r>
              <a:r>
                <a:rPr lang="en-US" baseline="-25000" dirty="0"/>
                <a:t>3</a:t>
              </a:r>
              <a:r>
                <a:rPr lang="en-US" dirty="0"/>
                <a:t> + m</a:t>
              </a:r>
              <a:r>
                <a:rPr lang="en-US" baseline="-25000" dirty="0"/>
                <a:t>5</a:t>
              </a:r>
              <a:r>
                <a:rPr lang="en-US" dirty="0"/>
                <a:t> + m</a:t>
              </a:r>
              <a:r>
                <a:rPr lang="en-US" baseline="-25000" dirty="0"/>
                <a:t>7</a:t>
              </a:r>
              <a:endParaRPr lang="en-US" dirty="0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40DE614-5A66-42B4-AAF7-EF425655AC5C}"/>
                </a:ext>
              </a:extLst>
            </p:cNvPr>
            <p:cNvCxnSpPr/>
            <p:nvPr/>
          </p:nvCxnSpPr>
          <p:spPr>
            <a:xfrm>
              <a:off x="1066800" y="2506097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CF3DFEB0-2FDE-4E63-A45B-5881C7779CF2}"/>
                </a:ext>
              </a:extLst>
            </p:cNvPr>
            <p:cNvCxnSpPr/>
            <p:nvPr/>
          </p:nvCxnSpPr>
          <p:spPr>
            <a:xfrm>
              <a:off x="1596225" y="2560983"/>
              <a:ext cx="29260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3C10938-772A-4620-A385-87402B750338}"/>
              </a:ext>
            </a:extLst>
          </p:cNvPr>
          <p:cNvSpPr txBox="1">
            <a:spLocks/>
          </p:cNvSpPr>
          <p:nvPr/>
        </p:nvSpPr>
        <p:spPr>
          <a:xfrm>
            <a:off x="5108370" y="2422449"/>
            <a:ext cx="3578429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Negate both sides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A6F0631-927D-46CC-9598-DD5DC14C4874}"/>
              </a:ext>
            </a:extLst>
          </p:cNvPr>
          <p:cNvGrpSpPr/>
          <p:nvPr/>
        </p:nvGrpSpPr>
        <p:grpSpPr>
          <a:xfrm>
            <a:off x="990601" y="3360143"/>
            <a:ext cx="3810000" cy="609600"/>
            <a:chOff x="990601" y="3360143"/>
            <a:chExt cx="3810000" cy="609600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3ED269AC-739D-4A9B-A555-F5A1358B6EE3}"/>
                </a:ext>
              </a:extLst>
            </p:cNvPr>
            <p:cNvGrpSpPr/>
            <p:nvPr/>
          </p:nvGrpSpPr>
          <p:grpSpPr>
            <a:xfrm>
              <a:off x="990601" y="3360143"/>
              <a:ext cx="3810000" cy="609600"/>
              <a:chOff x="990601" y="2417362"/>
              <a:chExt cx="3810000" cy="609600"/>
            </a:xfrm>
          </p:grpSpPr>
          <p:sp>
            <p:nvSpPr>
              <p:cNvPr id="14" name="Content Placeholder 2">
                <a:extLst>
                  <a:ext uri="{FF2B5EF4-FFF2-40B4-BE49-F238E27FC236}">
                    <a16:creationId xmlns:a16="http://schemas.microsoft.com/office/drawing/2014/main" id="{76BFECDD-CC53-4289-9E51-63836B0212A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0601" y="2417362"/>
                <a:ext cx="3810000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m</a:t>
                </a:r>
                <a:r>
                  <a:rPr lang="en-US" baseline="-25000" dirty="0"/>
                  <a:t>2</a:t>
                </a:r>
                <a:r>
                  <a:rPr lang="en-US" dirty="0"/>
                  <a:t> </a:t>
                </a:r>
                <a:r>
                  <a:rPr lang="en-US" sz="2000" dirty="0"/>
                  <a:t> </a:t>
                </a:r>
                <a:r>
                  <a:rPr lang="en-US" dirty="0"/>
                  <a:t>m</a:t>
                </a:r>
                <a:r>
                  <a:rPr lang="en-US" baseline="-25000" dirty="0"/>
                  <a:t>3</a:t>
                </a:r>
                <a:r>
                  <a:rPr lang="en-US" dirty="0"/>
                  <a:t> </a:t>
                </a:r>
                <a:r>
                  <a:rPr lang="en-US" sz="2000" dirty="0"/>
                  <a:t> </a:t>
                </a:r>
                <a:r>
                  <a:rPr lang="en-US" dirty="0"/>
                  <a:t>m</a:t>
                </a:r>
                <a:r>
                  <a:rPr lang="en-US" baseline="-25000" dirty="0"/>
                  <a:t>5</a:t>
                </a:r>
                <a:r>
                  <a:rPr lang="en-US" dirty="0"/>
                  <a:t> </a:t>
                </a:r>
                <a:r>
                  <a:rPr lang="en-US" sz="2000" dirty="0"/>
                  <a:t> </a:t>
                </a:r>
                <a:r>
                  <a:rPr lang="en-US" dirty="0"/>
                  <a:t>m</a:t>
                </a:r>
                <a:r>
                  <a:rPr lang="en-US" baseline="-25000" dirty="0"/>
                  <a:t>7</a:t>
                </a:r>
                <a:endParaRPr lang="en-US" dirty="0"/>
              </a:p>
            </p:txBody>
          </p: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C4BC34D2-1F73-45E7-85E0-B28A87DE02C8}"/>
                  </a:ext>
                </a:extLst>
              </p:cNvPr>
              <p:cNvCxnSpPr/>
              <p:nvPr/>
            </p:nvCxnSpPr>
            <p:spPr>
              <a:xfrm>
                <a:off x="1066800" y="2506097"/>
                <a:ext cx="18288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680EA85F-4ABB-407A-88A9-426C740D954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96225" y="2560983"/>
                <a:ext cx="30877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D47D08C8-E8CE-45ED-AA7A-9CD6FEEB1D64}"/>
                </a:ext>
              </a:extLst>
            </p:cNvPr>
            <p:cNvCxnSpPr>
              <a:cxnSpLocks/>
            </p:cNvCxnSpPr>
            <p:nvPr/>
          </p:nvCxnSpPr>
          <p:spPr>
            <a:xfrm>
              <a:off x="2223051" y="3503764"/>
              <a:ext cx="30877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BCDDA9E-4D64-4F79-9A3C-1CCCEAAF1C09}"/>
                </a:ext>
              </a:extLst>
            </p:cNvPr>
            <p:cNvCxnSpPr>
              <a:cxnSpLocks/>
            </p:cNvCxnSpPr>
            <p:nvPr/>
          </p:nvCxnSpPr>
          <p:spPr>
            <a:xfrm>
              <a:off x="2835965" y="3503764"/>
              <a:ext cx="30877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1C0D5298-890D-4FB3-BCF1-9EED7CC8C023}"/>
                </a:ext>
              </a:extLst>
            </p:cNvPr>
            <p:cNvCxnSpPr>
              <a:cxnSpLocks/>
            </p:cNvCxnSpPr>
            <p:nvPr/>
          </p:nvCxnSpPr>
          <p:spPr>
            <a:xfrm>
              <a:off x="3438939" y="3503764"/>
              <a:ext cx="30877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8767396C-DE06-401A-92CB-53A74E8B032B}"/>
              </a:ext>
            </a:extLst>
          </p:cNvPr>
          <p:cNvSpPr txBox="1">
            <a:spLocks/>
          </p:cNvSpPr>
          <p:nvPr/>
        </p:nvSpPr>
        <p:spPr>
          <a:xfrm>
            <a:off x="5108369" y="4892542"/>
            <a:ext cx="3578429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Negate both sides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E4DFD624-BC30-4C5A-AC93-30EE79141B17}"/>
              </a:ext>
            </a:extLst>
          </p:cNvPr>
          <p:cNvSpPr txBox="1">
            <a:spLocks/>
          </p:cNvSpPr>
          <p:nvPr/>
        </p:nvSpPr>
        <p:spPr>
          <a:xfrm>
            <a:off x="5065644" y="3291166"/>
            <a:ext cx="3810000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DeMorgan’s</a:t>
            </a:r>
            <a:r>
              <a:rPr lang="en-US" dirty="0">
                <a:solidFill>
                  <a:srgbClr val="0070C0"/>
                </a:solidFill>
              </a:rPr>
              <a:t> theorem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F01DEF4-56AE-405D-9FF4-647253465147}"/>
              </a:ext>
            </a:extLst>
          </p:cNvPr>
          <p:cNvGrpSpPr/>
          <p:nvPr/>
        </p:nvGrpSpPr>
        <p:grpSpPr>
          <a:xfrm>
            <a:off x="1066800" y="4950740"/>
            <a:ext cx="3810000" cy="609600"/>
            <a:chOff x="990601" y="3360143"/>
            <a:chExt cx="3810000" cy="609600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5CCD2F1C-99CD-4832-A760-C0C54BA905C9}"/>
                </a:ext>
              </a:extLst>
            </p:cNvPr>
            <p:cNvGrpSpPr/>
            <p:nvPr/>
          </p:nvGrpSpPr>
          <p:grpSpPr>
            <a:xfrm>
              <a:off x="990601" y="3360143"/>
              <a:ext cx="3810000" cy="609600"/>
              <a:chOff x="990601" y="2417362"/>
              <a:chExt cx="3810000" cy="609600"/>
            </a:xfrm>
          </p:grpSpPr>
          <p:sp>
            <p:nvSpPr>
              <p:cNvPr id="33" name="Content Placeholder 2">
                <a:extLst>
                  <a:ext uri="{FF2B5EF4-FFF2-40B4-BE49-F238E27FC236}">
                    <a16:creationId xmlns:a16="http://schemas.microsoft.com/office/drawing/2014/main" id="{D88E8A4E-EED3-42BB-B6B2-1354CC99455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0601" y="2417362"/>
                <a:ext cx="3810000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f = m</a:t>
                </a:r>
                <a:r>
                  <a:rPr lang="en-US" baseline="-25000" dirty="0"/>
                  <a:t>2</a:t>
                </a:r>
                <a:r>
                  <a:rPr lang="en-US" dirty="0"/>
                  <a:t> m</a:t>
                </a:r>
                <a:r>
                  <a:rPr lang="en-US" baseline="-25000" dirty="0"/>
                  <a:t>3</a:t>
                </a:r>
                <a:r>
                  <a:rPr lang="en-US" dirty="0"/>
                  <a:t> m</a:t>
                </a:r>
                <a:r>
                  <a:rPr lang="en-US" baseline="-25000" dirty="0"/>
                  <a:t>5</a:t>
                </a:r>
                <a:r>
                  <a:rPr lang="en-US" dirty="0"/>
                  <a:t> m</a:t>
                </a:r>
                <a:r>
                  <a:rPr lang="en-US" baseline="-25000" dirty="0"/>
                  <a:t>7</a:t>
                </a:r>
                <a:endParaRPr lang="en-US" dirty="0"/>
              </a:p>
            </p:txBody>
          </p: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2A1ACDC4-5FAC-4B68-A258-395547A799CC}"/>
                  </a:ext>
                </a:extLst>
              </p:cNvPr>
              <p:cNvCxnSpPr/>
              <p:nvPr/>
            </p:nvCxnSpPr>
            <p:spPr>
              <a:xfrm>
                <a:off x="1589599" y="2476280"/>
                <a:ext cx="201168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D37A2F9C-65ED-40B1-91A0-64FD05786F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96225" y="2560983"/>
                <a:ext cx="30877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FA80F497-5C34-46AA-B522-81454D78E521}"/>
                </a:ext>
              </a:extLst>
            </p:cNvPr>
            <p:cNvCxnSpPr>
              <a:cxnSpLocks/>
            </p:cNvCxnSpPr>
            <p:nvPr/>
          </p:nvCxnSpPr>
          <p:spPr>
            <a:xfrm>
              <a:off x="2133600" y="3503764"/>
              <a:ext cx="30877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510D6B3-3272-48DF-84B3-E855FF374BE2}"/>
                </a:ext>
              </a:extLst>
            </p:cNvPr>
            <p:cNvCxnSpPr>
              <a:cxnSpLocks/>
            </p:cNvCxnSpPr>
            <p:nvPr/>
          </p:nvCxnSpPr>
          <p:spPr>
            <a:xfrm>
              <a:off x="2726636" y="3503764"/>
              <a:ext cx="30877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147927B-F6FE-4282-9D13-52056EC999BD}"/>
                </a:ext>
              </a:extLst>
            </p:cNvPr>
            <p:cNvCxnSpPr>
              <a:cxnSpLocks/>
            </p:cNvCxnSpPr>
            <p:nvPr/>
          </p:nvCxnSpPr>
          <p:spPr>
            <a:xfrm>
              <a:off x="3276600" y="3513703"/>
              <a:ext cx="30877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Oval 16">
            <a:extLst>
              <a:ext uri="{FF2B5EF4-FFF2-40B4-BE49-F238E27FC236}">
                <a16:creationId xmlns:a16="http://schemas.microsoft.com/office/drawing/2014/main" id="{C0795C5A-1726-4E45-ADD0-20814EC87E32}"/>
              </a:ext>
            </a:extLst>
          </p:cNvPr>
          <p:cNvSpPr/>
          <p:nvPr/>
        </p:nvSpPr>
        <p:spPr>
          <a:xfrm>
            <a:off x="1553815" y="3369362"/>
            <a:ext cx="545991" cy="64008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8AD76455-42E5-4664-9065-696E221A63C6}"/>
              </a:ext>
            </a:extLst>
          </p:cNvPr>
          <p:cNvSpPr/>
          <p:nvPr/>
        </p:nvSpPr>
        <p:spPr>
          <a:xfrm>
            <a:off x="2170043" y="3378132"/>
            <a:ext cx="548640" cy="64008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F3ADF844-5765-41F7-875A-22F8911B5933}"/>
              </a:ext>
            </a:extLst>
          </p:cNvPr>
          <p:cNvSpPr/>
          <p:nvPr/>
        </p:nvSpPr>
        <p:spPr>
          <a:xfrm>
            <a:off x="2779312" y="3329663"/>
            <a:ext cx="548640" cy="64008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365F8A23-CB97-4164-A177-7B185E5D4DA2}"/>
              </a:ext>
            </a:extLst>
          </p:cNvPr>
          <p:cNvSpPr/>
          <p:nvPr/>
        </p:nvSpPr>
        <p:spPr>
          <a:xfrm>
            <a:off x="3387254" y="3333224"/>
            <a:ext cx="548640" cy="640080"/>
          </a:xfrm>
          <a:prstGeom prst="ellipse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D696A272-8ACD-4075-8D55-D679ADC62CB1}"/>
              </a:ext>
            </a:extLst>
          </p:cNvPr>
          <p:cNvSpPr txBox="1">
            <a:spLocks/>
          </p:cNvSpPr>
          <p:nvPr/>
        </p:nvSpPr>
        <p:spPr>
          <a:xfrm>
            <a:off x="4693920" y="3968260"/>
            <a:ext cx="3810000" cy="85669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These are outputs of the chip.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BA55DA74-6341-4F99-B884-48956EB4D538}"/>
              </a:ext>
            </a:extLst>
          </p:cNvPr>
          <p:cNvCxnSpPr/>
          <p:nvPr/>
        </p:nvCxnSpPr>
        <p:spPr>
          <a:xfrm flipH="1" flipV="1">
            <a:off x="4007458" y="3878995"/>
            <a:ext cx="597007" cy="2808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889EEE7F-21A1-44C7-BF94-D87007FBEE7D}"/>
              </a:ext>
            </a:extLst>
          </p:cNvPr>
          <p:cNvSpPr txBox="1">
            <a:spLocks/>
          </p:cNvSpPr>
          <p:nvPr/>
        </p:nvSpPr>
        <p:spPr>
          <a:xfrm>
            <a:off x="1462707" y="5717666"/>
            <a:ext cx="6828185" cy="85669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Put the appropriate outputs into a NAND gate to generate the function.</a:t>
            </a:r>
          </a:p>
        </p:txBody>
      </p:sp>
    </p:spTree>
    <p:extLst>
      <p:ext uri="{BB962C8B-B14F-4D97-AF65-F5344CB8AC3E}">
        <p14:creationId xmlns:p14="http://schemas.microsoft.com/office/powerpoint/2010/main" val="73069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17" grpId="0" animBg="1"/>
      <p:bldP spid="37" grpId="0" animBg="1"/>
      <p:bldP spid="38" grpId="0" animBg="1"/>
      <p:bldP spid="39" grpId="0" animBg="1"/>
      <p:bldP spid="40" grpId="0"/>
      <p:bldP spid="4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>
            <a:extLst>
              <a:ext uri="{FF2B5EF4-FFF2-40B4-BE49-F238E27FC236}">
                <a16:creationId xmlns:a16="http://schemas.microsoft.com/office/drawing/2014/main" id="{3D0E2EC1-EF02-4D84-9130-ED5D283F711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07231" y="2168953"/>
            <a:ext cx="2356338" cy="287178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C721D50-14B0-4F7A-AB17-BC9BDFA98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74LS138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B3007AE-B89B-4646-A7B3-005959B0F1BB}"/>
              </a:ext>
            </a:extLst>
          </p:cNvPr>
          <p:cNvSpPr txBox="1">
            <a:spLocks/>
          </p:cNvSpPr>
          <p:nvPr/>
        </p:nvSpPr>
        <p:spPr>
          <a:xfrm>
            <a:off x="1085723" y="5463224"/>
            <a:ext cx="7362820" cy="114299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The function will be generated once the chip is enabled and the inputs are applied to terminals 1 through 3.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A3D9BBA-6D60-4CBE-A8F0-B698177C4A5B}"/>
              </a:ext>
            </a:extLst>
          </p:cNvPr>
          <p:cNvGrpSpPr/>
          <p:nvPr/>
        </p:nvGrpSpPr>
        <p:grpSpPr>
          <a:xfrm>
            <a:off x="6476497" y="2688060"/>
            <a:ext cx="2565999" cy="609600"/>
            <a:chOff x="990601" y="3360143"/>
            <a:chExt cx="2847608" cy="609600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E43B5213-4ED6-4D9D-B19D-3F7ACA5969F8}"/>
                </a:ext>
              </a:extLst>
            </p:cNvPr>
            <p:cNvGrpSpPr/>
            <p:nvPr/>
          </p:nvGrpSpPr>
          <p:grpSpPr>
            <a:xfrm>
              <a:off x="990601" y="3360143"/>
              <a:ext cx="2847608" cy="609600"/>
              <a:chOff x="990601" y="2417362"/>
              <a:chExt cx="2847608" cy="609600"/>
            </a:xfrm>
          </p:grpSpPr>
          <p:sp>
            <p:nvSpPr>
              <p:cNvPr id="15" name="Content Placeholder 2">
                <a:extLst>
                  <a:ext uri="{FF2B5EF4-FFF2-40B4-BE49-F238E27FC236}">
                    <a16:creationId xmlns:a16="http://schemas.microsoft.com/office/drawing/2014/main" id="{0FD94149-2CE6-472C-8C35-487BBAD9009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90601" y="2417362"/>
                <a:ext cx="2847608" cy="6096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800" dirty="0"/>
                  <a:t>f = m</a:t>
                </a:r>
                <a:r>
                  <a:rPr lang="en-US" sz="2800" baseline="-25000" dirty="0"/>
                  <a:t>2</a:t>
                </a:r>
                <a:r>
                  <a:rPr lang="en-US" sz="2800" dirty="0"/>
                  <a:t> m</a:t>
                </a:r>
                <a:r>
                  <a:rPr lang="en-US" sz="2800" baseline="-25000" dirty="0"/>
                  <a:t>3</a:t>
                </a:r>
                <a:r>
                  <a:rPr lang="en-US" sz="2800" dirty="0"/>
                  <a:t> m</a:t>
                </a:r>
                <a:r>
                  <a:rPr lang="en-US" sz="2800" baseline="-25000" dirty="0"/>
                  <a:t>5</a:t>
                </a:r>
                <a:r>
                  <a:rPr lang="en-US" sz="2800" dirty="0"/>
                  <a:t> m</a:t>
                </a:r>
                <a:r>
                  <a:rPr lang="en-US" sz="2800" baseline="-25000" dirty="0"/>
                  <a:t>7</a:t>
                </a:r>
                <a:endParaRPr lang="en-US" sz="2800" dirty="0"/>
              </a:p>
            </p:txBody>
          </p: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59814DF7-480C-4012-85A2-ADBD53D29505}"/>
                  </a:ext>
                </a:extLst>
              </p:cNvPr>
              <p:cNvCxnSpPr/>
              <p:nvPr/>
            </p:nvCxnSpPr>
            <p:spPr>
              <a:xfrm>
                <a:off x="1589599" y="2476280"/>
                <a:ext cx="201168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5DC7B4C0-43E1-48D8-A4A0-3C26A6F984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96225" y="2560983"/>
                <a:ext cx="30877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286E5E6-2D78-463F-9CFB-39064F4AB779}"/>
                </a:ext>
              </a:extLst>
            </p:cNvPr>
            <p:cNvCxnSpPr>
              <a:cxnSpLocks/>
            </p:cNvCxnSpPr>
            <p:nvPr/>
          </p:nvCxnSpPr>
          <p:spPr>
            <a:xfrm>
              <a:off x="2133600" y="3503764"/>
              <a:ext cx="30877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81346075-1A26-4BB6-AA85-ED32E67C2B88}"/>
                </a:ext>
              </a:extLst>
            </p:cNvPr>
            <p:cNvCxnSpPr>
              <a:cxnSpLocks/>
            </p:cNvCxnSpPr>
            <p:nvPr/>
          </p:nvCxnSpPr>
          <p:spPr>
            <a:xfrm>
              <a:off x="2693547" y="3503764"/>
              <a:ext cx="30877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8EA6EA8C-E1AB-460C-B860-5881BEB8A9D9}"/>
                </a:ext>
              </a:extLst>
            </p:cNvPr>
            <p:cNvCxnSpPr>
              <a:cxnSpLocks/>
            </p:cNvCxnSpPr>
            <p:nvPr/>
          </p:nvCxnSpPr>
          <p:spPr>
            <a:xfrm>
              <a:off x="3221451" y="3513703"/>
              <a:ext cx="30877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704F4C3-1D77-4AA3-AB1D-3625F20ACF59}"/>
              </a:ext>
            </a:extLst>
          </p:cNvPr>
          <p:cNvCxnSpPr/>
          <p:nvPr/>
        </p:nvCxnSpPr>
        <p:spPr>
          <a:xfrm>
            <a:off x="3243343" y="3791406"/>
            <a:ext cx="18288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794CA5B-2A4D-40AC-9069-77F916554527}"/>
              </a:ext>
            </a:extLst>
          </p:cNvPr>
          <p:cNvCxnSpPr/>
          <p:nvPr/>
        </p:nvCxnSpPr>
        <p:spPr>
          <a:xfrm>
            <a:off x="3243343" y="3486606"/>
            <a:ext cx="18288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BC247F4-2E31-49ED-9D4C-86C2EF126246}"/>
              </a:ext>
            </a:extLst>
          </p:cNvPr>
          <p:cNvCxnSpPr/>
          <p:nvPr/>
        </p:nvCxnSpPr>
        <p:spPr>
          <a:xfrm>
            <a:off x="3243343" y="4477206"/>
            <a:ext cx="12192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0EB8A58-2B7D-446B-A6FC-5E6C0F579A88}"/>
              </a:ext>
            </a:extLst>
          </p:cNvPr>
          <p:cNvCxnSpPr>
            <a:cxnSpLocks/>
          </p:cNvCxnSpPr>
          <p:nvPr/>
        </p:nvCxnSpPr>
        <p:spPr>
          <a:xfrm flipV="1">
            <a:off x="1052593" y="5222226"/>
            <a:ext cx="3657600" cy="1698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767C95F-F579-47D6-8FFE-3688419EAAE3}"/>
              </a:ext>
            </a:extLst>
          </p:cNvPr>
          <p:cNvCxnSpPr/>
          <p:nvPr/>
        </p:nvCxnSpPr>
        <p:spPr>
          <a:xfrm>
            <a:off x="1052593" y="4480519"/>
            <a:ext cx="7315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0092E15-3F02-44A0-9271-AC3C12DF4469}"/>
              </a:ext>
            </a:extLst>
          </p:cNvPr>
          <p:cNvCxnSpPr>
            <a:cxnSpLocks/>
          </p:cNvCxnSpPr>
          <p:nvPr/>
        </p:nvCxnSpPr>
        <p:spPr>
          <a:xfrm rot="16200000">
            <a:off x="686833" y="4856466"/>
            <a:ext cx="7315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B406C5E-6F10-4B3C-BF21-D676236383C4}"/>
              </a:ext>
            </a:extLst>
          </p:cNvPr>
          <p:cNvCxnSpPr>
            <a:cxnSpLocks/>
          </p:cNvCxnSpPr>
          <p:nvPr/>
        </p:nvCxnSpPr>
        <p:spPr>
          <a:xfrm rot="16200000">
            <a:off x="4168344" y="4202886"/>
            <a:ext cx="5486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754DDAA-5AD4-4D54-AA00-8A7DC5DFAAE9}"/>
              </a:ext>
            </a:extLst>
          </p:cNvPr>
          <p:cNvCxnSpPr>
            <a:cxnSpLocks/>
          </p:cNvCxnSpPr>
          <p:nvPr/>
        </p:nvCxnSpPr>
        <p:spPr>
          <a:xfrm rot="16200000">
            <a:off x="4115833" y="4644846"/>
            <a:ext cx="11887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F4419F2-BC92-42F2-A64C-6E5B4D73DED9}"/>
              </a:ext>
            </a:extLst>
          </p:cNvPr>
          <p:cNvGrpSpPr/>
          <p:nvPr/>
        </p:nvGrpSpPr>
        <p:grpSpPr>
          <a:xfrm>
            <a:off x="5078713" y="3066264"/>
            <a:ext cx="1663259" cy="1160973"/>
            <a:chOff x="3899331" y="1687460"/>
            <a:chExt cx="847230" cy="532062"/>
          </a:xfrm>
        </p:grpSpPr>
        <p:sp>
          <p:nvSpPr>
            <p:cNvPr id="26" name="Flowchart: Delay 25">
              <a:extLst>
                <a:ext uri="{FF2B5EF4-FFF2-40B4-BE49-F238E27FC236}">
                  <a16:creationId xmlns:a16="http://schemas.microsoft.com/office/drawing/2014/main" id="{799395E0-FB3C-47C4-B6A8-C5411FC34245}"/>
                </a:ext>
              </a:extLst>
            </p:cNvPr>
            <p:cNvSpPr/>
            <p:nvPr/>
          </p:nvSpPr>
          <p:spPr>
            <a:xfrm>
              <a:off x="3899331" y="1687460"/>
              <a:ext cx="708656" cy="532062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DCBD06F6-A65B-4839-89D2-B5959FD444B2}"/>
                </a:ext>
              </a:extLst>
            </p:cNvPr>
            <p:cNvSpPr/>
            <p:nvPr/>
          </p:nvSpPr>
          <p:spPr>
            <a:xfrm>
              <a:off x="4609401" y="1899553"/>
              <a:ext cx="137160" cy="13716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265AFF8-3150-44BB-AEA8-EDFCAFC21EDF}"/>
              </a:ext>
            </a:extLst>
          </p:cNvPr>
          <p:cNvCxnSpPr/>
          <p:nvPr/>
        </p:nvCxnSpPr>
        <p:spPr>
          <a:xfrm>
            <a:off x="4442664" y="3928566"/>
            <a:ext cx="64008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7EDDF01-5C7D-475D-A7B9-BA744D5EEA7D}"/>
              </a:ext>
            </a:extLst>
          </p:cNvPr>
          <p:cNvCxnSpPr/>
          <p:nvPr/>
        </p:nvCxnSpPr>
        <p:spPr>
          <a:xfrm>
            <a:off x="4710193" y="4050485"/>
            <a:ext cx="36576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796BC06-2B3E-4C85-90BD-4027F82CF2FA}"/>
              </a:ext>
            </a:extLst>
          </p:cNvPr>
          <p:cNvCxnSpPr/>
          <p:nvPr/>
        </p:nvCxnSpPr>
        <p:spPr>
          <a:xfrm>
            <a:off x="6741972" y="3646750"/>
            <a:ext cx="18288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9DA33E8-7AB7-43BE-AB31-44141D46A967}"/>
              </a:ext>
            </a:extLst>
          </p:cNvPr>
          <p:cNvCxnSpPr/>
          <p:nvPr/>
        </p:nvCxnSpPr>
        <p:spPr>
          <a:xfrm>
            <a:off x="1085723" y="3486606"/>
            <a:ext cx="7315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B53CE88-B339-4C21-BCE3-E05686BD28FB}"/>
              </a:ext>
            </a:extLst>
          </p:cNvPr>
          <p:cNvCxnSpPr/>
          <p:nvPr/>
        </p:nvCxnSpPr>
        <p:spPr>
          <a:xfrm>
            <a:off x="1156126" y="3818404"/>
            <a:ext cx="7315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79E040A-AF9E-48B6-8CE9-A9E2D14B0C49}"/>
              </a:ext>
            </a:extLst>
          </p:cNvPr>
          <p:cNvCxnSpPr/>
          <p:nvPr/>
        </p:nvCxnSpPr>
        <p:spPr>
          <a:xfrm>
            <a:off x="1139930" y="4144535"/>
            <a:ext cx="7315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D67EC276-274A-496F-B267-CD03F61970F9}"/>
              </a:ext>
            </a:extLst>
          </p:cNvPr>
          <p:cNvSpPr txBox="1">
            <a:spLocks/>
          </p:cNvSpPr>
          <p:nvPr/>
        </p:nvSpPr>
        <p:spPr>
          <a:xfrm>
            <a:off x="658629" y="3224256"/>
            <a:ext cx="304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0</a:t>
            </a:r>
          </a:p>
        </p:txBody>
      </p: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269BD58D-78F2-4EB5-A858-8C6ADB02800C}"/>
              </a:ext>
            </a:extLst>
          </p:cNvPr>
          <p:cNvSpPr txBox="1">
            <a:spLocks/>
          </p:cNvSpPr>
          <p:nvPr/>
        </p:nvSpPr>
        <p:spPr>
          <a:xfrm>
            <a:off x="851325" y="3496793"/>
            <a:ext cx="304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0</a:t>
            </a: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0AAF30D0-1F06-4EF9-891B-25BF0492461B}"/>
              </a:ext>
            </a:extLst>
          </p:cNvPr>
          <p:cNvSpPr txBox="1">
            <a:spLocks/>
          </p:cNvSpPr>
          <p:nvPr/>
        </p:nvSpPr>
        <p:spPr>
          <a:xfrm>
            <a:off x="804815" y="3858020"/>
            <a:ext cx="304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1</a:t>
            </a:r>
          </a:p>
        </p:txBody>
      </p:sp>
      <p:sp>
        <p:nvSpPr>
          <p:cNvPr id="46" name="Left Brace 45">
            <a:extLst>
              <a:ext uri="{FF2B5EF4-FFF2-40B4-BE49-F238E27FC236}">
                <a16:creationId xmlns:a16="http://schemas.microsoft.com/office/drawing/2014/main" id="{11CDA66A-19C3-43BA-A3A7-79E9FBB8F9DD}"/>
              </a:ext>
            </a:extLst>
          </p:cNvPr>
          <p:cNvSpPr/>
          <p:nvPr/>
        </p:nvSpPr>
        <p:spPr>
          <a:xfrm>
            <a:off x="1256345" y="2286000"/>
            <a:ext cx="115255" cy="91261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50E60655-A125-4FB4-A5D9-FD792F4CB8E6}"/>
              </a:ext>
            </a:extLst>
          </p:cNvPr>
          <p:cNvSpPr txBox="1">
            <a:spLocks/>
          </p:cNvSpPr>
          <p:nvPr/>
        </p:nvSpPr>
        <p:spPr>
          <a:xfrm>
            <a:off x="228601" y="2362209"/>
            <a:ext cx="1040470" cy="40618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inputs</a:t>
            </a:r>
          </a:p>
        </p:txBody>
      </p:sp>
    </p:spTree>
    <p:extLst>
      <p:ext uri="{BB962C8B-B14F-4D97-AF65-F5344CB8AC3E}">
        <p14:creationId xmlns:p14="http://schemas.microsoft.com/office/powerpoint/2010/main" val="1825166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9EB9E-23D9-4EF5-A443-BB05DD37B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Shortcut Using Truth Table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0855D9-F890-4938-8B32-0C3701413F8A}"/>
              </a:ext>
            </a:extLst>
          </p:cNvPr>
          <p:cNvSpPr txBox="1">
            <a:spLocks/>
          </p:cNvSpPr>
          <p:nvPr/>
        </p:nvSpPr>
        <p:spPr>
          <a:xfrm>
            <a:off x="5118310" y="5347830"/>
            <a:ext cx="3869472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9045AE8-0B84-4670-82AC-71CAFBA4E06F}"/>
              </a:ext>
            </a:extLst>
          </p:cNvPr>
          <p:cNvGrpSpPr/>
          <p:nvPr/>
        </p:nvGrpSpPr>
        <p:grpSpPr>
          <a:xfrm>
            <a:off x="2346767" y="1110543"/>
            <a:ext cx="5334000" cy="609600"/>
            <a:chOff x="1154062" y="3515314"/>
            <a:chExt cx="5334000" cy="609600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80A29436-0B47-4881-8DDB-561CCC6BF960}"/>
                </a:ext>
              </a:extLst>
            </p:cNvPr>
            <p:cNvSpPr txBox="1">
              <a:spLocks/>
            </p:cNvSpPr>
            <p:nvPr/>
          </p:nvSpPr>
          <p:spPr>
            <a:xfrm>
              <a:off x="1154062" y="3515314"/>
              <a:ext cx="5334000" cy="6096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Example: f = </a:t>
              </a:r>
              <a:r>
                <a:rPr lang="en-US" dirty="0" err="1"/>
                <a:t>abc</a:t>
              </a:r>
              <a:r>
                <a:rPr lang="en-US" dirty="0"/>
                <a:t> + </a:t>
              </a:r>
              <a:r>
                <a:rPr lang="en-US" dirty="0" err="1"/>
                <a:t>bc</a:t>
              </a:r>
              <a:r>
                <a:rPr lang="en-US" dirty="0"/>
                <a:t> + ac + ab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41ACBB8-A628-421F-93B1-C19F403B6AA1}"/>
                </a:ext>
              </a:extLst>
            </p:cNvPr>
            <p:cNvCxnSpPr/>
            <p:nvPr/>
          </p:nvCxnSpPr>
          <p:spPr>
            <a:xfrm>
              <a:off x="5836920" y="3700359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662256E2-EBBE-4291-8D47-1E04AC71C725}"/>
              </a:ext>
            </a:extLst>
          </p:cNvPr>
          <p:cNvGrpSpPr/>
          <p:nvPr/>
        </p:nvGrpSpPr>
        <p:grpSpPr>
          <a:xfrm>
            <a:off x="1905000" y="1598835"/>
            <a:ext cx="7239000" cy="609600"/>
            <a:chOff x="324172" y="4560625"/>
            <a:chExt cx="7239000" cy="609600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5CFAFBAC-9113-4730-A165-FC4AA0F2715D}"/>
                </a:ext>
              </a:extLst>
            </p:cNvPr>
            <p:cNvGrpSpPr/>
            <p:nvPr/>
          </p:nvGrpSpPr>
          <p:grpSpPr>
            <a:xfrm>
              <a:off x="324172" y="4560625"/>
              <a:ext cx="7239000" cy="609600"/>
              <a:chOff x="914399" y="2821896"/>
              <a:chExt cx="7239000" cy="609600"/>
            </a:xfrm>
          </p:grpSpPr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043E096B-178F-481B-9919-E8A037ECD8B1}"/>
                  </a:ext>
                </a:extLst>
              </p:cNvPr>
              <p:cNvGrpSpPr/>
              <p:nvPr/>
            </p:nvGrpSpPr>
            <p:grpSpPr>
              <a:xfrm>
                <a:off x="914399" y="2821896"/>
                <a:ext cx="7239000" cy="609600"/>
                <a:chOff x="838199" y="3657600"/>
                <a:chExt cx="7239000" cy="609600"/>
              </a:xfrm>
            </p:grpSpPr>
            <p:sp>
              <p:nvSpPr>
                <p:cNvPr id="33" name="Content Placeholder 2">
                  <a:extLst>
                    <a:ext uri="{FF2B5EF4-FFF2-40B4-BE49-F238E27FC236}">
                      <a16:creationId xmlns:a16="http://schemas.microsoft.com/office/drawing/2014/main" id="{1CDF54D9-DCAA-4879-9B0C-D9D18D7DACC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38199" y="3657600"/>
                  <a:ext cx="7239000" cy="6096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dirty="0"/>
                    <a:t>f = </a:t>
                  </a:r>
                  <a:r>
                    <a:rPr lang="en-US" dirty="0" err="1"/>
                    <a:t>abc</a:t>
                  </a:r>
                  <a:r>
                    <a:rPr lang="en-US" dirty="0"/>
                    <a:t> + </a:t>
                  </a:r>
                  <a:r>
                    <a:rPr lang="en-US" dirty="0" err="1"/>
                    <a:t>abc</a:t>
                  </a:r>
                  <a:r>
                    <a:rPr lang="en-US" dirty="0"/>
                    <a:t> + </a:t>
                  </a:r>
                  <a:r>
                    <a:rPr lang="en-US" dirty="0" err="1"/>
                    <a:t>abc</a:t>
                  </a:r>
                  <a:r>
                    <a:rPr lang="en-US" dirty="0"/>
                    <a:t> + </a:t>
                  </a:r>
                  <a:r>
                    <a:rPr lang="en-US" dirty="0" err="1"/>
                    <a:t>abc</a:t>
                  </a:r>
                  <a:r>
                    <a:rPr lang="en-US" dirty="0"/>
                    <a:t> + </a:t>
                  </a:r>
                  <a:r>
                    <a:rPr lang="en-US" dirty="0" err="1"/>
                    <a:t>abc</a:t>
                  </a:r>
                  <a:r>
                    <a:rPr lang="en-US" dirty="0"/>
                    <a:t> + </a:t>
                  </a:r>
                  <a:r>
                    <a:rPr lang="en-US" dirty="0" err="1"/>
                    <a:t>abc</a:t>
                  </a:r>
                  <a:r>
                    <a:rPr lang="en-US" sz="2400" dirty="0"/>
                    <a:t> </a:t>
                  </a:r>
                  <a:r>
                    <a:rPr lang="en-US" dirty="0"/>
                    <a:t>+ </a:t>
                  </a:r>
                  <a:r>
                    <a:rPr lang="en-US" dirty="0" err="1"/>
                    <a:t>abc</a:t>
                  </a:r>
                  <a:r>
                    <a:rPr lang="en-US" sz="2800" dirty="0"/>
                    <a:t> </a:t>
                  </a:r>
                  <a:endParaRPr lang="en-US" dirty="0"/>
                </a:p>
                <a:p>
                  <a:pPr marL="0" indent="0">
                    <a:buFont typeface="Arial" panose="020B0604020202020204" pitchFamily="34" charset="0"/>
                    <a:buNone/>
                  </a:pPr>
                  <a:endParaRPr lang="en-US" dirty="0"/>
                </a:p>
                <a:p>
                  <a:pPr marL="0" indent="0">
                    <a:buFont typeface="Arial" panose="020B0604020202020204" pitchFamily="34" charset="0"/>
                    <a:buNone/>
                  </a:pPr>
                  <a:endParaRPr lang="en-US" dirty="0"/>
                </a:p>
              </p:txBody>
            </p: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ADFF9921-1949-475C-A57B-806C6B41C8A2}"/>
                    </a:ext>
                  </a:extLst>
                </p:cNvPr>
                <p:cNvCxnSpPr/>
                <p:nvPr/>
              </p:nvCxnSpPr>
              <p:spPr>
                <a:xfrm>
                  <a:off x="3385110" y="3821375"/>
                  <a:ext cx="18288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F11AE3BB-B8FF-45FC-BB0A-99438F6E4647}"/>
                  </a:ext>
                </a:extLst>
              </p:cNvPr>
              <p:cNvCxnSpPr/>
              <p:nvPr/>
            </p:nvCxnSpPr>
            <p:spPr>
              <a:xfrm>
                <a:off x="5607978" y="2909471"/>
                <a:ext cx="18288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265152D0-D7D3-41E3-A468-A6F891134F4E}"/>
                </a:ext>
              </a:extLst>
            </p:cNvPr>
            <p:cNvCxnSpPr/>
            <p:nvPr/>
          </p:nvCxnSpPr>
          <p:spPr>
            <a:xfrm>
              <a:off x="5771322" y="4724400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C1DB6059-41A2-4D69-9E03-6FB7C596261D}"/>
                </a:ext>
              </a:extLst>
            </p:cNvPr>
            <p:cNvCxnSpPr/>
            <p:nvPr/>
          </p:nvCxnSpPr>
          <p:spPr>
            <a:xfrm>
              <a:off x="7122381" y="4727713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5B5FB27-0162-4966-9115-B6AB63660C1B}"/>
                </a:ext>
              </a:extLst>
            </p:cNvPr>
            <p:cNvCxnSpPr/>
            <p:nvPr/>
          </p:nvCxnSpPr>
          <p:spPr>
            <a:xfrm>
              <a:off x="6675120" y="4724400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Rectangle 53">
            <a:extLst>
              <a:ext uri="{FF2B5EF4-FFF2-40B4-BE49-F238E27FC236}">
                <a16:creationId xmlns:a16="http://schemas.microsoft.com/office/drawing/2014/main" id="{5FFD3FDE-D67C-44F2-908E-97227128893A}"/>
              </a:ext>
            </a:extLst>
          </p:cNvPr>
          <p:cNvSpPr/>
          <p:nvPr/>
        </p:nvSpPr>
        <p:spPr>
          <a:xfrm>
            <a:off x="5387332" y="1174724"/>
            <a:ext cx="660179" cy="410816"/>
          </a:xfrm>
          <a:prstGeom prst="rect">
            <a:avLst/>
          </a:prstGeom>
          <a:solidFill>
            <a:srgbClr val="FFFF5B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92F85D6-1B9E-4D65-8B59-55BC84A45AC3}"/>
              </a:ext>
            </a:extLst>
          </p:cNvPr>
          <p:cNvSpPr/>
          <p:nvPr/>
        </p:nvSpPr>
        <p:spPr>
          <a:xfrm>
            <a:off x="3482283" y="1686857"/>
            <a:ext cx="1636027" cy="445659"/>
          </a:xfrm>
          <a:prstGeom prst="rect">
            <a:avLst/>
          </a:prstGeom>
          <a:solidFill>
            <a:srgbClr val="BDFFBD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ADD9EF79-A5B1-498E-A714-6FE6DECCDD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793577"/>
              </p:ext>
            </p:extLst>
          </p:nvPr>
        </p:nvGraphicFramePr>
        <p:xfrm>
          <a:off x="320525" y="2012648"/>
          <a:ext cx="2073128" cy="4502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130">
                  <a:extLst>
                    <a:ext uri="{9D8B030D-6E8A-4147-A177-3AD203B41FA5}">
                      <a16:colId xmlns:a16="http://schemas.microsoft.com/office/drawing/2014/main" val="1809111435"/>
                    </a:ext>
                  </a:extLst>
                </a:gridCol>
                <a:gridCol w="333130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333130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73738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09856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inputs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output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62294251"/>
                  </a:ext>
                </a:extLst>
              </a:tr>
              <a:tr h="3881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</a:t>
                      </a:r>
                    </a:p>
                  </a:txBody>
                  <a:tcPr anchor="ctr">
                    <a:solidFill>
                      <a:srgbClr val="A2BB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  <a:endParaRPr lang="en-US" baseline="-25000" dirty="0"/>
                    </a:p>
                  </a:txBody>
                  <a:tcPr anchor="ctr">
                    <a:solidFill>
                      <a:srgbClr val="A2BB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A2BBDA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A2BB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2410990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86283505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30269994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42950652"/>
                  </a:ext>
                </a:extLst>
              </a:tr>
            </a:tbl>
          </a:graphicData>
        </a:graphic>
      </p:graphicFrame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55F1E575-A221-4777-9177-5486D77609F9}"/>
              </a:ext>
            </a:extLst>
          </p:cNvPr>
          <p:cNvSpPr txBox="1">
            <a:spLocks/>
          </p:cNvSpPr>
          <p:nvPr/>
        </p:nvSpPr>
        <p:spPr>
          <a:xfrm>
            <a:off x="2882982" y="2698847"/>
            <a:ext cx="5956218" cy="57775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For each term that is not a </a:t>
            </a:r>
            <a:r>
              <a:rPr lang="en-US" dirty="0" err="1">
                <a:solidFill>
                  <a:srgbClr val="0070C0"/>
                </a:solidFill>
              </a:rPr>
              <a:t>minterm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E8D1FA96-DABE-4778-A2C8-31CD7DD8A737}"/>
              </a:ext>
            </a:extLst>
          </p:cNvPr>
          <p:cNvSpPr/>
          <p:nvPr/>
        </p:nvSpPr>
        <p:spPr>
          <a:xfrm>
            <a:off x="678415" y="4264126"/>
            <a:ext cx="660179" cy="410816"/>
          </a:xfrm>
          <a:prstGeom prst="rect">
            <a:avLst/>
          </a:prstGeom>
          <a:solidFill>
            <a:srgbClr val="FFFF5B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FD984B10-C7F7-4278-A090-3CF20300E678}"/>
              </a:ext>
            </a:extLst>
          </p:cNvPr>
          <p:cNvSpPr/>
          <p:nvPr/>
        </p:nvSpPr>
        <p:spPr>
          <a:xfrm>
            <a:off x="678414" y="6104788"/>
            <a:ext cx="660179" cy="410816"/>
          </a:xfrm>
          <a:prstGeom prst="rect">
            <a:avLst/>
          </a:prstGeom>
          <a:solidFill>
            <a:srgbClr val="FFFF5B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Content Placeholder 2">
            <a:extLst>
              <a:ext uri="{FF2B5EF4-FFF2-40B4-BE49-F238E27FC236}">
                <a16:creationId xmlns:a16="http://schemas.microsoft.com/office/drawing/2014/main" id="{8C96CC6D-F826-4123-A5BA-059A6839A9D5}"/>
              </a:ext>
            </a:extLst>
          </p:cNvPr>
          <p:cNvSpPr txBox="1">
            <a:spLocks/>
          </p:cNvSpPr>
          <p:nvPr/>
        </p:nvSpPr>
        <p:spPr>
          <a:xfrm>
            <a:off x="2882982" y="3394515"/>
            <a:ext cx="5683059" cy="4824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Find those values in the truth table</a:t>
            </a:r>
          </a:p>
        </p:txBody>
      </p:sp>
      <p:sp>
        <p:nvSpPr>
          <p:cNvPr id="73" name="Content Placeholder 2">
            <a:extLst>
              <a:ext uri="{FF2B5EF4-FFF2-40B4-BE49-F238E27FC236}">
                <a16:creationId xmlns:a16="http://schemas.microsoft.com/office/drawing/2014/main" id="{50205427-8282-4580-BD1B-7148284EBB32}"/>
              </a:ext>
            </a:extLst>
          </p:cNvPr>
          <p:cNvSpPr txBox="1">
            <a:spLocks/>
          </p:cNvSpPr>
          <p:nvPr/>
        </p:nvSpPr>
        <p:spPr>
          <a:xfrm>
            <a:off x="2850850" y="4070966"/>
            <a:ext cx="6293150" cy="103443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Write down all of the values of those </a:t>
            </a:r>
            <a:r>
              <a:rPr lang="en-US" dirty="0" err="1">
                <a:solidFill>
                  <a:srgbClr val="0070C0"/>
                </a:solidFill>
              </a:rPr>
              <a:t>minterms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96DE750-A6C0-4C6D-9EBC-A95FD5981892}"/>
              </a:ext>
            </a:extLst>
          </p:cNvPr>
          <p:cNvSpPr txBox="1"/>
          <p:nvPr/>
        </p:nvSpPr>
        <p:spPr>
          <a:xfrm>
            <a:off x="2370467" y="4209714"/>
            <a:ext cx="901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baseline="-25000" dirty="0"/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73CE70A-878A-4B12-B7F7-417B9408BF8B}"/>
              </a:ext>
            </a:extLst>
          </p:cNvPr>
          <p:cNvSpPr txBox="1"/>
          <p:nvPr/>
        </p:nvSpPr>
        <p:spPr>
          <a:xfrm>
            <a:off x="2404114" y="6079363"/>
            <a:ext cx="901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baseline="-250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280825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8" grpId="0" animBg="1"/>
      <p:bldP spid="70" grpId="0" animBg="1"/>
      <p:bldP spid="71" grpId="0" animBg="1"/>
      <p:bldP spid="72" grpId="0"/>
      <p:bldP spid="73" grpId="0"/>
      <p:bldP spid="25" grpId="0"/>
      <p:bldP spid="2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9EB9E-23D9-4EF5-A443-BB05DD37B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42" y="190375"/>
            <a:ext cx="8229600" cy="854532"/>
          </a:xfrm>
        </p:spPr>
        <p:txBody>
          <a:bodyPr/>
          <a:lstStyle/>
          <a:p>
            <a:r>
              <a:rPr lang="en-US" dirty="0"/>
              <a:t>Shortcut Using Truth Table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0855D9-F890-4938-8B32-0C3701413F8A}"/>
              </a:ext>
            </a:extLst>
          </p:cNvPr>
          <p:cNvSpPr txBox="1">
            <a:spLocks/>
          </p:cNvSpPr>
          <p:nvPr/>
        </p:nvSpPr>
        <p:spPr>
          <a:xfrm>
            <a:off x="5086642" y="5029200"/>
            <a:ext cx="3869472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9045AE8-0B84-4670-82AC-71CAFBA4E06F}"/>
              </a:ext>
            </a:extLst>
          </p:cNvPr>
          <p:cNvGrpSpPr/>
          <p:nvPr/>
        </p:nvGrpSpPr>
        <p:grpSpPr>
          <a:xfrm>
            <a:off x="2189194" y="934951"/>
            <a:ext cx="5334000" cy="609600"/>
            <a:chOff x="1154062" y="3515314"/>
            <a:chExt cx="5334000" cy="609600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80A29436-0B47-4881-8DDB-561CCC6BF960}"/>
                </a:ext>
              </a:extLst>
            </p:cNvPr>
            <p:cNvSpPr txBox="1">
              <a:spLocks/>
            </p:cNvSpPr>
            <p:nvPr/>
          </p:nvSpPr>
          <p:spPr>
            <a:xfrm>
              <a:off x="1154062" y="3515314"/>
              <a:ext cx="5334000" cy="6096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Example: f = </a:t>
              </a:r>
              <a:r>
                <a:rPr lang="en-US" dirty="0" err="1"/>
                <a:t>abc</a:t>
              </a:r>
              <a:r>
                <a:rPr lang="en-US" dirty="0"/>
                <a:t> + </a:t>
              </a:r>
              <a:r>
                <a:rPr lang="en-US" dirty="0" err="1"/>
                <a:t>bc</a:t>
              </a:r>
              <a:r>
                <a:rPr lang="en-US" dirty="0"/>
                <a:t> + ac + ab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41ACBB8-A628-421F-93B1-C19F403B6AA1}"/>
                </a:ext>
              </a:extLst>
            </p:cNvPr>
            <p:cNvCxnSpPr/>
            <p:nvPr/>
          </p:nvCxnSpPr>
          <p:spPr>
            <a:xfrm>
              <a:off x="5867400" y="3709533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662256E2-EBBE-4291-8D47-1E04AC71C725}"/>
              </a:ext>
            </a:extLst>
          </p:cNvPr>
          <p:cNvGrpSpPr/>
          <p:nvPr/>
        </p:nvGrpSpPr>
        <p:grpSpPr>
          <a:xfrm>
            <a:off x="1736164" y="1434812"/>
            <a:ext cx="7239000" cy="609600"/>
            <a:chOff x="324172" y="4560625"/>
            <a:chExt cx="7239000" cy="609600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5CFAFBAC-9113-4730-A165-FC4AA0F2715D}"/>
                </a:ext>
              </a:extLst>
            </p:cNvPr>
            <p:cNvGrpSpPr/>
            <p:nvPr/>
          </p:nvGrpSpPr>
          <p:grpSpPr>
            <a:xfrm>
              <a:off x="324172" y="4560625"/>
              <a:ext cx="7239000" cy="609600"/>
              <a:chOff x="914399" y="2821896"/>
              <a:chExt cx="7239000" cy="609600"/>
            </a:xfrm>
          </p:grpSpPr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043E096B-178F-481B-9919-E8A037ECD8B1}"/>
                  </a:ext>
                </a:extLst>
              </p:cNvPr>
              <p:cNvGrpSpPr/>
              <p:nvPr/>
            </p:nvGrpSpPr>
            <p:grpSpPr>
              <a:xfrm>
                <a:off x="914399" y="2821896"/>
                <a:ext cx="7239000" cy="609600"/>
                <a:chOff x="838199" y="3657600"/>
                <a:chExt cx="7239000" cy="609600"/>
              </a:xfrm>
            </p:grpSpPr>
            <p:sp>
              <p:nvSpPr>
                <p:cNvPr id="33" name="Content Placeholder 2">
                  <a:extLst>
                    <a:ext uri="{FF2B5EF4-FFF2-40B4-BE49-F238E27FC236}">
                      <a16:creationId xmlns:a16="http://schemas.microsoft.com/office/drawing/2014/main" id="{1CDF54D9-DCAA-4879-9B0C-D9D18D7DACC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38199" y="3657600"/>
                  <a:ext cx="7239000" cy="6096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dirty="0"/>
                    <a:t>f = </a:t>
                  </a:r>
                  <a:r>
                    <a:rPr lang="en-US" dirty="0" err="1"/>
                    <a:t>abc</a:t>
                  </a:r>
                  <a:r>
                    <a:rPr lang="en-US" dirty="0"/>
                    <a:t> + </a:t>
                  </a:r>
                  <a:r>
                    <a:rPr lang="en-US" dirty="0" err="1"/>
                    <a:t>abc</a:t>
                  </a:r>
                  <a:r>
                    <a:rPr lang="en-US" dirty="0"/>
                    <a:t> + </a:t>
                  </a:r>
                  <a:r>
                    <a:rPr lang="en-US" dirty="0" err="1"/>
                    <a:t>abc</a:t>
                  </a:r>
                  <a:r>
                    <a:rPr lang="en-US" dirty="0"/>
                    <a:t> + </a:t>
                  </a:r>
                  <a:r>
                    <a:rPr lang="en-US" dirty="0" err="1"/>
                    <a:t>abc</a:t>
                  </a:r>
                  <a:r>
                    <a:rPr lang="en-US" dirty="0"/>
                    <a:t> + </a:t>
                  </a:r>
                  <a:r>
                    <a:rPr lang="en-US" dirty="0" err="1"/>
                    <a:t>abc</a:t>
                  </a:r>
                  <a:r>
                    <a:rPr lang="en-US" dirty="0"/>
                    <a:t> + </a:t>
                  </a:r>
                  <a:r>
                    <a:rPr lang="en-US" dirty="0" err="1"/>
                    <a:t>abc</a:t>
                  </a:r>
                  <a:r>
                    <a:rPr lang="en-US" sz="2400" dirty="0"/>
                    <a:t> </a:t>
                  </a:r>
                  <a:r>
                    <a:rPr lang="en-US" dirty="0"/>
                    <a:t>+ </a:t>
                  </a:r>
                  <a:r>
                    <a:rPr lang="en-US" dirty="0" err="1"/>
                    <a:t>abc</a:t>
                  </a:r>
                  <a:r>
                    <a:rPr lang="en-US" sz="2800" dirty="0"/>
                    <a:t> </a:t>
                  </a:r>
                  <a:endParaRPr lang="en-US" dirty="0"/>
                </a:p>
                <a:p>
                  <a:pPr marL="0" indent="0">
                    <a:buFont typeface="Arial" panose="020B0604020202020204" pitchFamily="34" charset="0"/>
                    <a:buNone/>
                  </a:pPr>
                  <a:endParaRPr lang="en-US" dirty="0"/>
                </a:p>
                <a:p>
                  <a:pPr marL="0" indent="0">
                    <a:buFont typeface="Arial" panose="020B0604020202020204" pitchFamily="34" charset="0"/>
                    <a:buNone/>
                  </a:pPr>
                  <a:endParaRPr lang="en-US" dirty="0"/>
                </a:p>
              </p:txBody>
            </p: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ADFF9921-1949-475C-A57B-806C6B41C8A2}"/>
                    </a:ext>
                  </a:extLst>
                </p:cNvPr>
                <p:cNvCxnSpPr/>
                <p:nvPr/>
              </p:nvCxnSpPr>
              <p:spPr>
                <a:xfrm>
                  <a:off x="3385110" y="3821375"/>
                  <a:ext cx="18288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F11AE3BB-B8FF-45FC-BB0A-99438F6E4647}"/>
                  </a:ext>
                </a:extLst>
              </p:cNvPr>
              <p:cNvCxnSpPr/>
              <p:nvPr/>
            </p:nvCxnSpPr>
            <p:spPr>
              <a:xfrm>
                <a:off x="5607978" y="2909471"/>
                <a:ext cx="18288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265152D0-D7D3-41E3-A468-A6F891134F4E}"/>
                </a:ext>
              </a:extLst>
            </p:cNvPr>
            <p:cNvCxnSpPr/>
            <p:nvPr/>
          </p:nvCxnSpPr>
          <p:spPr>
            <a:xfrm>
              <a:off x="5771322" y="4724400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C1DB6059-41A2-4D69-9E03-6FB7C596261D}"/>
                </a:ext>
              </a:extLst>
            </p:cNvPr>
            <p:cNvCxnSpPr/>
            <p:nvPr/>
          </p:nvCxnSpPr>
          <p:spPr>
            <a:xfrm>
              <a:off x="7122381" y="4727713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5B5FB27-0162-4966-9115-B6AB63660C1B}"/>
                </a:ext>
              </a:extLst>
            </p:cNvPr>
            <p:cNvCxnSpPr/>
            <p:nvPr/>
          </p:nvCxnSpPr>
          <p:spPr>
            <a:xfrm>
              <a:off x="6675120" y="4724400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Rectangle 53">
            <a:extLst>
              <a:ext uri="{FF2B5EF4-FFF2-40B4-BE49-F238E27FC236}">
                <a16:creationId xmlns:a16="http://schemas.microsoft.com/office/drawing/2014/main" id="{5FFD3FDE-D67C-44F2-908E-97227128893A}"/>
              </a:ext>
            </a:extLst>
          </p:cNvPr>
          <p:cNvSpPr/>
          <p:nvPr/>
        </p:nvSpPr>
        <p:spPr>
          <a:xfrm>
            <a:off x="5963718" y="1049542"/>
            <a:ext cx="660179" cy="410816"/>
          </a:xfrm>
          <a:prstGeom prst="rect">
            <a:avLst/>
          </a:prstGeom>
          <a:solidFill>
            <a:srgbClr val="00B0F0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92F85D6-1B9E-4D65-8B59-55BC84A45AC3}"/>
              </a:ext>
            </a:extLst>
          </p:cNvPr>
          <p:cNvSpPr/>
          <p:nvPr/>
        </p:nvSpPr>
        <p:spPr>
          <a:xfrm>
            <a:off x="5198109" y="1468351"/>
            <a:ext cx="1636027" cy="445659"/>
          </a:xfrm>
          <a:prstGeom prst="rect">
            <a:avLst/>
          </a:prstGeom>
          <a:solidFill>
            <a:srgbClr val="BDFFBD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ADD9EF79-A5B1-498E-A714-6FE6DECCDD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264765"/>
              </p:ext>
            </p:extLst>
          </p:nvPr>
        </p:nvGraphicFramePr>
        <p:xfrm>
          <a:off x="273132" y="1924851"/>
          <a:ext cx="2073128" cy="4502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130">
                  <a:extLst>
                    <a:ext uri="{9D8B030D-6E8A-4147-A177-3AD203B41FA5}">
                      <a16:colId xmlns:a16="http://schemas.microsoft.com/office/drawing/2014/main" val="1809111435"/>
                    </a:ext>
                  </a:extLst>
                </a:gridCol>
                <a:gridCol w="333130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333130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73738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09856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inputs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output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62294251"/>
                  </a:ext>
                </a:extLst>
              </a:tr>
              <a:tr h="3881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</a:t>
                      </a:r>
                    </a:p>
                  </a:txBody>
                  <a:tcPr anchor="ctr">
                    <a:solidFill>
                      <a:srgbClr val="A2BB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  <a:endParaRPr lang="en-US" baseline="-25000" dirty="0"/>
                    </a:p>
                  </a:txBody>
                  <a:tcPr anchor="ctr">
                    <a:solidFill>
                      <a:srgbClr val="A2BB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A2BBDA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A2BB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2410990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86283505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30269994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42950652"/>
                  </a:ext>
                </a:extLst>
              </a:tr>
            </a:tbl>
          </a:graphicData>
        </a:graphic>
      </p:graphicFrame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55F1E575-A221-4777-9177-5486D77609F9}"/>
              </a:ext>
            </a:extLst>
          </p:cNvPr>
          <p:cNvSpPr txBox="1">
            <a:spLocks/>
          </p:cNvSpPr>
          <p:nvPr/>
        </p:nvSpPr>
        <p:spPr>
          <a:xfrm>
            <a:off x="2851314" y="2380217"/>
            <a:ext cx="5956218" cy="57775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For each term that is not a </a:t>
            </a:r>
            <a:r>
              <a:rPr lang="en-US" dirty="0" err="1">
                <a:solidFill>
                  <a:srgbClr val="0070C0"/>
                </a:solidFill>
              </a:rPr>
              <a:t>minterm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E8D1FA96-DABE-4778-A2C8-31CD7DD8A737}"/>
              </a:ext>
            </a:extLst>
          </p:cNvPr>
          <p:cNvSpPr/>
          <p:nvPr/>
        </p:nvSpPr>
        <p:spPr>
          <a:xfrm>
            <a:off x="273132" y="5125659"/>
            <a:ext cx="1009555" cy="410816"/>
          </a:xfrm>
          <a:prstGeom prst="rect">
            <a:avLst/>
          </a:prstGeom>
          <a:solidFill>
            <a:srgbClr val="C1FFFF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FD984B10-C7F7-4278-A090-3CF20300E678}"/>
              </a:ext>
            </a:extLst>
          </p:cNvPr>
          <p:cNvSpPr/>
          <p:nvPr/>
        </p:nvSpPr>
        <p:spPr>
          <a:xfrm>
            <a:off x="278064" y="5986902"/>
            <a:ext cx="1009555" cy="410816"/>
          </a:xfrm>
          <a:prstGeom prst="rect">
            <a:avLst/>
          </a:prstGeom>
          <a:solidFill>
            <a:srgbClr val="C1FFFF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Content Placeholder 2">
            <a:extLst>
              <a:ext uri="{FF2B5EF4-FFF2-40B4-BE49-F238E27FC236}">
                <a16:creationId xmlns:a16="http://schemas.microsoft.com/office/drawing/2014/main" id="{8C96CC6D-F826-4123-A5BA-059A6839A9D5}"/>
              </a:ext>
            </a:extLst>
          </p:cNvPr>
          <p:cNvSpPr txBox="1">
            <a:spLocks/>
          </p:cNvSpPr>
          <p:nvPr/>
        </p:nvSpPr>
        <p:spPr>
          <a:xfrm>
            <a:off x="2851314" y="3075885"/>
            <a:ext cx="5683059" cy="4824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Find those values in the truth table</a:t>
            </a:r>
          </a:p>
        </p:txBody>
      </p:sp>
      <p:sp>
        <p:nvSpPr>
          <p:cNvPr id="73" name="Content Placeholder 2">
            <a:extLst>
              <a:ext uri="{FF2B5EF4-FFF2-40B4-BE49-F238E27FC236}">
                <a16:creationId xmlns:a16="http://schemas.microsoft.com/office/drawing/2014/main" id="{50205427-8282-4580-BD1B-7148284EBB32}"/>
              </a:ext>
            </a:extLst>
          </p:cNvPr>
          <p:cNvSpPr txBox="1">
            <a:spLocks/>
          </p:cNvSpPr>
          <p:nvPr/>
        </p:nvSpPr>
        <p:spPr>
          <a:xfrm>
            <a:off x="2819182" y="3752336"/>
            <a:ext cx="6293150" cy="103443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Write down all of the values of those </a:t>
            </a:r>
            <a:r>
              <a:rPr lang="en-US" dirty="0" err="1">
                <a:solidFill>
                  <a:srgbClr val="0070C0"/>
                </a:solidFill>
              </a:rPr>
              <a:t>minterms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3C3EC87-B4A5-41D2-BE52-EB55DF087EE4}"/>
              </a:ext>
            </a:extLst>
          </p:cNvPr>
          <p:cNvSpPr txBox="1"/>
          <p:nvPr/>
        </p:nvSpPr>
        <p:spPr>
          <a:xfrm>
            <a:off x="2324995" y="4121916"/>
            <a:ext cx="901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baseline="-25000" dirty="0"/>
              <a:t>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B8E811B-F2CC-4EB8-8B93-CB5E773C7A14}"/>
              </a:ext>
            </a:extLst>
          </p:cNvPr>
          <p:cNvSpPr txBox="1"/>
          <p:nvPr/>
        </p:nvSpPr>
        <p:spPr>
          <a:xfrm>
            <a:off x="2400691" y="5060762"/>
            <a:ext cx="901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baseline="-25000" dirty="0"/>
              <a:t>5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3AEE5B8-EC39-4484-8297-27F6F1B3312A}"/>
              </a:ext>
            </a:extLst>
          </p:cNvPr>
          <p:cNvSpPr txBox="1"/>
          <p:nvPr/>
        </p:nvSpPr>
        <p:spPr>
          <a:xfrm>
            <a:off x="2400691" y="5966142"/>
            <a:ext cx="901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baseline="-250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987715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8" grpId="0" animBg="1"/>
      <p:bldP spid="70" grpId="0" animBg="1"/>
      <p:bldP spid="71" grpId="0" animBg="1"/>
      <p:bldP spid="2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9EB9E-23D9-4EF5-A443-BB05DD37B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3062"/>
          </a:xfrm>
        </p:spPr>
        <p:txBody>
          <a:bodyPr/>
          <a:lstStyle/>
          <a:p>
            <a:r>
              <a:rPr lang="en-US" dirty="0"/>
              <a:t>Shortcut Using Truth Table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70855D9-F890-4938-8B32-0C3701413F8A}"/>
              </a:ext>
            </a:extLst>
          </p:cNvPr>
          <p:cNvSpPr txBox="1">
            <a:spLocks/>
          </p:cNvSpPr>
          <p:nvPr/>
        </p:nvSpPr>
        <p:spPr>
          <a:xfrm>
            <a:off x="5117621" y="5014946"/>
            <a:ext cx="3869472" cy="631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9045AE8-0B84-4670-82AC-71CAFBA4E06F}"/>
              </a:ext>
            </a:extLst>
          </p:cNvPr>
          <p:cNvGrpSpPr/>
          <p:nvPr/>
        </p:nvGrpSpPr>
        <p:grpSpPr>
          <a:xfrm>
            <a:off x="2220173" y="920697"/>
            <a:ext cx="5334000" cy="609600"/>
            <a:chOff x="1154062" y="3515314"/>
            <a:chExt cx="5334000" cy="609600"/>
          </a:xfrm>
        </p:grpSpPr>
        <p:sp>
          <p:nvSpPr>
            <p:cNvPr id="4" name="Content Placeholder 2">
              <a:extLst>
                <a:ext uri="{FF2B5EF4-FFF2-40B4-BE49-F238E27FC236}">
                  <a16:creationId xmlns:a16="http://schemas.microsoft.com/office/drawing/2014/main" id="{80A29436-0B47-4881-8DDB-561CCC6BF960}"/>
                </a:ext>
              </a:extLst>
            </p:cNvPr>
            <p:cNvSpPr txBox="1">
              <a:spLocks/>
            </p:cNvSpPr>
            <p:nvPr/>
          </p:nvSpPr>
          <p:spPr>
            <a:xfrm>
              <a:off x="1154062" y="3515314"/>
              <a:ext cx="5334000" cy="6096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Example: f = </a:t>
              </a:r>
              <a:r>
                <a:rPr lang="en-US" dirty="0" err="1"/>
                <a:t>abc</a:t>
              </a:r>
              <a:r>
                <a:rPr lang="en-US" dirty="0"/>
                <a:t> + </a:t>
              </a:r>
              <a:r>
                <a:rPr lang="en-US" dirty="0" err="1"/>
                <a:t>bc</a:t>
              </a:r>
              <a:r>
                <a:rPr lang="en-US" dirty="0"/>
                <a:t> + ac + ab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41ACBB8-A628-421F-93B1-C19F403B6AA1}"/>
                </a:ext>
              </a:extLst>
            </p:cNvPr>
            <p:cNvCxnSpPr/>
            <p:nvPr/>
          </p:nvCxnSpPr>
          <p:spPr>
            <a:xfrm>
              <a:off x="5846298" y="3700155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662256E2-EBBE-4291-8D47-1E04AC71C725}"/>
              </a:ext>
            </a:extLst>
          </p:cNvPr>
          <p:cNvGrpSpPr/>
          <p:nvPr/>
        </p:nvGrpSpPr>
        <p:grpSpPr>
          <a:xfrm>
            <a:off x="1767143" y="1420558"/>
            <a:ext cx="7239000" cy="609600"/>
            <a:chOff x="324172" y="4560625"/>
            <a:chExt cx="7239000" cy="609600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5CFAFBAC-9113-4730-A165-FC4AA0F2715D}"/>
                </a:ext>
              </a:extLst>
            </p:cNvPr>
            <p:cNvGrpSpPr/>
            <p:nvPr/>
          </p:nvGrpSpPr>
          <p:grpSpPr>
            <a:xfrm>
              <a:off x="324172" y="4560625"/>
              <a:ext cx="7239000" cy="609600"/>
              <a:chOff x="914399" y="2821896"/>
              <a:chExt cx="7239000" cy="609600"/>
            </a:xfrm>
          </p:grpSpPr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043E096B-178F-481B-9919-E8A037ECD8B1}"/>
                  </a:ext>
                </a:extLst>
              </p:cNvPr>
              <p:cNvGrpSpPr/>
              <p:nvPr/>
            </p:nvGrpSpPr>
            <p:grpSpPr>
              <a:xfrm>
                <a:off x="914399" y="2821896"/>
                <a:ext cx="7239000" cy="609600"/>
                <a:chOff x="838199" y="3657600"/>
                <a:chExt cx="7239000" cy="609600"/>
              </a:xfrm>
            </p:grpSpPr>
            <p:sp>
              <p:nvSpPr>
                <p:cNvPr id="33" name="Content Placeholder 2">
                  <a:extLst>
                    <a:ext uri="{FF2B5EF4-FFF2-40B4-BE49-F238E27FC236}">
                      <a16:creationId xmlns:a16="http://schemas.microsoft.com/office/drawing/2014/main" id="{1CDF54D9-DCAA-4879-9B0C-D9D18D7DACC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38199" y="3657600"/>
                  <a:ext cx="7239000" cy="6096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342900" indent="-3429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0" hangingPunct="1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None/>
                  </a:pPr>
                  <a:r>
                    <a:rPr lang="en-US" dirty="0"/>
                    <a:t>f = </a:t>
                  </a:r>
                  <a:r>
                    <a:rPr lang="en-US" dirty="0" err="1"/>
                    <a:t>abc</a:t>
                  </a:r>
                  <a:r>
                    <a:rPr lang="en-US" dirty="0"/>
                    <a:t> + </a:t>
                  </a:r>
                  <a:r>
                    <a:rPr lang="en-US" dirty="0" err="1"/>
                    <a:t>abc</a:t>
                  </a:r>
                  <a:r>
                    <a:rPr lang="en-US" dirty="0"/>
                    <a:t> + </a:t>
                  </a:r>
                  <a:r>
                    <a:rPr lang="en-US" dirty="0" err="1"/>
                    <a:t>abc</a:t>
                  </a:r>
                  <a:r>
                    <a:rPr lang="en-US" dirty="0"/>
                    <a:t> + </a:t>
                  </a:r>
                  <a:r>
                    <a:rPr lang="en-US" dirty="0" err="1"/>
                    <a:t>abc</a:t>
                  </a:r>
                  <a:r>
                    <a:rPr lang="en-US" dirty="0"/>
                    <a:t> + </a:t>
                  </a:r>
                  <a:r>
                    <a:rPr lang="en-US" dirty="0" err="1"/>
                    <a:t>abc</a:t>
                  </a:r>
                  <a:r>
                    <a:rPr lang="en-US" dirty="0"/>
                    <a:t> + </a:t>
                  </a:r>
                  <a:r>
                    <a:rPr lang="en-US" dirty="0" err="1"/>
                    <a:t>abc</a:t>
                  </a:r>
                  <a:r>
                    <a:rPr lang="en-US" sz="2400" dirty="0"/>
                    <a:t> </a:t>
                  </a:r>
                  <a:r>
                    <a:rPr lang="en-US" dirty="0"/>
                    <a:t>+ </a:t>
                  </a:r>
                  <a:r>
                    <a:rPr lang="en-US" dirty="0" err="1"/>
                    <a:t>abc</a:t>
                  </a:r>
                  <a:r>
                    <a:rPr lang="en-US" sz="2800" dirty="0"/>
                    <a:t> </a:t>
                  </a:r>
                  <a:endParaRPr lang="en-US" dirty="0"/>
                </a:p>
                <a:p>
                  <a:pPr marL="0" indent="0">
                    <a:buFont typeface="Arial" panose="020B0604020202020204" pitchFamily="34" charset="0"/>
                    <a:buNone/>
                  </a:pPr>
                  <a:endParaRPr lang="en-US" dirty="0"/>
                </a:p>
                <a:p>
                  <a:pPr marL="0" indent="0">
                    <a:buFont typeface="Arial" panose="020B0604020202020204" pitchFamily="34" charset="0"/>
                    <a:buNone/>
                  </a:pPr>
                  <a:endParaRPr lang="en-US" dirty="0"/>
                </a:p>
              </p:txBody>
            </p: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ADFF9921-1949-475C-A57B-806C6B41C8A2}"/>
                    </a:ext>
                  </a:extLst>
                </p:cNvPr>
                <p:cNvCxnSpPr/>
                <p:nvPr/>
              </p:nvCxnSpPr>
              <p:spPr>
                <a:xfrm>
                  <a:off x="3385110" y="3821375"/>
                  <a:ext cx="18288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F11AE3BB-B8FF-45FC-BB0A-99438F6E4647}"/>
                  </a:ext>
                </a:extLst>
              </p:cNvPr>
              <p:cNvCxnSpPr/>
              <p:nvPr/>
            </p:nvCxnSpPr>
            <p:spPr>
              <a:xfrm>
                <a:off x="5607978" y="2909471"/>
                <a:ext cx="18288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265152D0-D7D3-41E3-A468-A6F891134F4E}"/>
                </a:ext>
              </a:extLst>
            </p:cNvPr>
            <p:cNvCxnSpPr/>
            <p:nvPr/>
          </p:nvCxnSpPr>
          <p:spPr>
            <a:xfrm>
              <a:off x="5771322" y="4724400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C1DB6059-41A2-4D69-9E03-6FB7C596261D}"/>
                </a:ext>
              </a:extLst>
            </p:cNvPr>
            <p:cNvCxnSpPr/>
            <p:nvPr/>
          </p:nvCxnSpPr>
          <p:spPr>
            <a:xfrm>
              <a:off x="7122381" y="4727713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C5B5FB27-0162-4966-9115-B6AB63660C1B}"/>
                </a:ext>
              </a:extLst>
            </p:cNvPr>
            <p:cNvCxnSpPr/>
            <p:nvPr/>
          </p:nvCxnSpPr>
          <p:spPr>
            <a:xfrm>
              <a:off x="6675120" y="4724400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Rectangle 53">
            <a:extLst>
              <a:ext uri="{FF2B5EF4-FFF2-40B4-BE49-F238E27FC236}">
                <a16:creationId xmlns:a16="http://schemas.microsoft.com/office/drawing/2014/main" id="{5FFD3FDE-D67C-44F2-908E-97227128893A}"/>
              </a:ext>
            </a:extLst>
          </p:cNvPr>
          <p:cNvSpPr/>
          <p:nvPr/>
        </p:nvSpPr>
        <p:spPr>
          <a:xfrm>
            <a:off x="6802470" y="1024650"/>
            <a:ext cx="660179" cy="410816"/>
          </a:xfrm>
          <a:prstGeom prst="rect">
            <a:avLst/>
          </a:prstGeom>
          <a:solidFill>
            <a:srgbClr val="F1CBE9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92F85D6-1B9E-4D65-8B59-55BC84A45AC3}"/>
              </a:ext>
            </a:extLst>
          </p:cNvPr>
          <p:cNvSpPr/>
          <p:nvPr/>
        </p:nvSpPr>
        <p:spPr>
          <a:xfrm>
            <a:off x="7176663" y="1539181"/>
            <a:ext cx="1636027" cy="445659"/>
          </a:xfrm>
          <a:prstGeom prst="rect">
            <a:avLst/>
          </a:prstGeom>
          <a:solidFill>
            <a:srgbClr val="BDFFBD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id="{ADD9EF79-A5B1-498E-A714-6FE6DECCDD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67829"/>
              </p:ext>
            </p:extLst>
          </p:nvPr>
        </p:nvGraphicFramePr>
        <p:xfrm>
          <a:off x="304111" y="1910597"/>
          <a:ext cx="2073128" cy="4502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130">
                  <a:extLst>
                    <a:ext uri="{9D8B030D-6E8A-4147-A177-3AD203B41FA5}">
                      <a16:colId xmlns:a16="http://schemas.microsoft.com/office/drawing/2014/main" val="1809111435"/>
                    </a:ext>
                  </a:extLst>
                </a:gridCol>
                <a:gridCol w="333130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333130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73738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09856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inputs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output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62294251"/>
                  </a:ext>
                </a:extLst>
              </a:tr>
              <a:tr h="3881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</a:t>
                      </a:r>
                    </a:p>
                  </a:txBody>
                  <a:tcPr anchor="ctr">
                    <a:solidFill>
                      <a:srgbClr val="A2BB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  <a:endParaRPr lang="en-US" baseline="-25000" dirty="0"/>
                    </a:p>
                  </a:txBody>
                  <a:tcPr anchor="ctr">
                    <a:solidFill>
                      <a:srgbClr val="A2BB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A2BBDA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A2BB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2410990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86283505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30269994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42950652"/>
                  </a:ext>
                </a:extLst>
              </a:tr>
            </a:tbl>
          </a:graphicData>
        </a:graphic>
      </p:graphicFrame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55F1E575-A221-4777-9177-5486D77609F9}"/>
              </a:ext>
            </a:extLst>
          </p:cNvPr>
          <p:cNvSpPr txBox="1">
            <a:spLocks/>
          </p:cNvSpPr>
          <p:nvPr/>
        </p:nvSpPr>
        <p:spPr>
          <a:xfrm>
            <a:off x="2882293" y="2365963"/>
            <a:ext cx="5956218" cy="57775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For each term that is not a </a:t>
            </a:r>
            <a:r>
              <a:rPr lang="en-US" dirty="0" err="1">
                <a:solidFill>
                  <a:srgbClr val="0070C0"/>
                </a:solidFill>
              </a:rPr>
              <a:t>minterm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E8D1FA96-DABE-4778-A2C8-31CD7DD8A737}"/>
              </a:ext>
            </a:extLst>
          </p:cNvPr>
          <p:cNvSpPr/>
          <p:nvPr/>
        </p:nvSpPr>
        <p:spPr>
          <a:xfrm>
            <a:off x="299330" y="3696846"/>
            <a:ext cx="1009555" cy="410816"/>
          </a:xfrm>
          <a:prstGeom prst="rect">
            <a:avLst/>
          </a:prstGeom>
          <a:solidFill>
            <a:srgbClr val="F6DEF1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FD984B10-C7F7-4278-A090-3CF20300E678}"/>
              </a:ext>
            </a:extLst>
          </p:cNvPr>
          <p:cNvSpPr/>
          <p:nvPr/>
        </p:nvSpPr>
        <p:spPr>
          <a:xfrm>
            <a:off x="299329" y="4186885"/>
            <a:ext cx="1009555" cy="410816"/>
          </a:xfrm>
          <a:prstGeom prst="rect">
            <a:avLst/>
          </a:prstGeom>
          <a:solidFill>
            <a:srgbClr val="F6DEF1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Content Placeholder 2">
            <a:extLst>
              <a:ext uri="{FF2B5EF4-FFF2-40B4-BE49-F238E27FC236}">
                <a16:creationId xmlns:a16="http://schemas.microsoft.com/office/drawing/2014/main" id="{8C96CC6D-F826-4123-A5BA-059A6839A9D5}"/>
              </a:ext>
            </a:extLst>
          </p:cNvPr>
          <p:cNvSpPr txBox="1">
            <a:spLocks/>
          </p:cNvSpPr>
          <p:nvPr/>
        </p:nvSpPr>
        <p:spPr>
          <a:xfrm>
            <a:off x="2882293" y="3061631"/>
            <a:ext cx="5683059" cy="4824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Find those values in the truth table</a:t>
            </a:r>
          </a:p>
        </p:txBody>
      </p:sp>
      <p:sp>
        <p:nvSpPr>
          <p:cNvPr id="73" name="Content Placeholder 2">
            <a:extLst>
              <a:ext uri="{FF2B5EF4-FFF2-40B4-BE49-F238E27FC236}">
                <a16:creationId xmlns:a16="http://schemas.microsoft.com/office/drawing/2014/main" id="{50205427-8282-4580-BD1B-7148284EBB32}"/>
              </a:ext>
            </a:extLst>
          </p:cNvPr>
          <p:cNvSpPr txBox="1">
            <a:spLocks/>
          </p:cNvSpPr>
          <p:nvPr/>
        </p:nvSpPr>
        <p:spPr>
          <a:xfrm>
            <a:off x="2850161" y="3738082"/>
            <a:ext cx="6293150" cy="103443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Write down all of the values of those </a:t>
            </a:r>
            <a:r>
              <a:rPr lang="en-US" dirty="0" err="1">
                <a:solidFill>
                  <a:srgbClr val="0070C0"/>
                </a:solidFill>
              </a:rPr>
              <a:t>minterms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5E1F1CCA-B7F5-4624-8560-70788998F406}"/>
              </a:ext>
            </a:extLst>
          </p:cNvPr>
          <p:cNvSpPr txBox="1">
            <a:spLocks/>
          </p:cNvSpPr>
          <p:nvPr/>
        </p:nvSpPr>
        <p:spPr>
          <a:xfrm>
            <a:off x="2907692" y="4678171"/>
            <a:ext cx="6293150" cy="103443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You will still need to remove the duplicate </a:t>
            </a:r>
            <a:r>
              <a:rPr lang="en-US" dirty="0" err="1">
                <a:solidFill>
                  <a:srgbClr val="0070C0"/>
                </a:solidFill>
              </a:rPr>
              <a:t>minterms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F9A1148-616F-4892-B966-C1CE0F7B3444}"/>
              </a:ext>
            </a:extLst>
          </p:cNvPr>
          <p:cNvSpPr txBox="1"/>
          <p:nvPr/>
        </p:nvSpPr>
        <p:spPr>
          <a:xfrm>
            <a:off x="2382020" y="3654972"/>
            <a:ext cx="589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baseline="-25000" dirty="0"/>
              <a:t>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95B76BF-CFEE-4080-A2CC-1D98B18D85A5}"/>
              </a:ext>
            </a:extLst>
          </p:cNvPr>
          <p:cNvSpPr txBox="1"/>
          <p:nvPr/>
        </p:nvSpPr>
        <p:spPr>
          <a:xfrm>
            <a:off x="2355974" y="4107662"/>
            <a:ext cx="901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baseline="-25000" dirty="0"/>
              <a:t>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7C9A2F6-476B-4359-A619-D6602AC7396F}"/>
              </a:ext>
            </a:extLst>
          </p:cNvPr>
          <p:cNvSpPr txBox="1"/>
          <p:nvPr/>
        </p:nvSpPr>
        <p:spPr>
          <a:xfrm>
            <a:off x="2431670" y="5046508"/>
            <a:ext cx="901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baseline="-25000" dirty="0"/>
              <a:t>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CA41A0F-83C4-4404-831C-1B8D784D4A64}"/>
              </a:ext>
            </a:extLst>
          </p:cNvPr>
          <p:cNvSpPr txBox="1"/>
          <p:nvPr/>
        </p:nvSpPr>
        <p:spPr>
          <a:xfrm>
            <a:off x="2431670" y="5951888"/>
            <a:ext cx="901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baseline="-25000" dirty="0"/>
              <a:t>7</a:t>
            </a:r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F16933C7-1D09-4DF9-8372-6EE639B44B81}"/>
              </a:ext>
            </a:extLst>
          </p:cNvPr>
          <p:cNvSpPr/>
          <p:nvPr/>
        </p:nvSpPr>
        <p:spPr>
          <a:xfrm>
            <a:off x="6460721" y="2080613"/>
            <a:ext cx="2586630" cy="3440685"/>
          </a:xfrm>
          <a:custGeom>
            <a:avLst/>
            <a:gdLst>
              <a:gd name="connsiteX0" fmla="*/ 0 w 2073183"/>
              <a:gd name="connsiteY0" fmla="*/ 3340100 h 3381044"/>
              <a:gd name="connsiteX1" fmla="*/ 1079500 w 2073183"/>
              <a:gd name="connsiteY1" fmla="*/ 3263900 h 3381044"/>
              <a:gd name="connsiteX2" fmla="*/ 1866900 w 2073183"/>
              <a:gd name="connsiteY2" fmla="*/ 2349500 h 3381044"/>
              <a:gd name="connsiteX3" fmla="*/ 2070100 w 2073183"/>
              <a:gd name="connsiteY3" fmla="*/ 1422400 h 3381044"/>
              <a:gd name="connsiteX4" fmla="*/ 1981200 w 2073183"/>
              <a:gd name="connsiteY4" fmla="*/ 368300 h 3381044"/>
              <a:gd name="connsiteX5" fmla="*/ 1866900 w 2073183"/>
              <a:gd name="connsiteY5" fmla="*/ 0 h 3381044"/>
              <a:gd name="connsiteX0" fmla="*/ 0 w 2073183"/>
              <a:gd name="connsiteY0" fmla="*/ 3340100 h 3360906"/>
              <a:gd name="connsiteX1" fmla="*/ 1089689 w 2073183"/>
              <a:gd name="connsiteY1" fmla="*/ 3201192 h 3360906"/>
              <a:gd name="connsiteX2" fmla="*/ 1866900 w 2073183"/>
              <a:gd name="connsiteY2" fmla="*/ 2349500 h 3360906"/>
              <a:gd name="connsiteX3" fmla="*/ 2070100 w 2073183"/>
              <a:gd name="connsiteY3" fmla="*/ 1422400 h 3360906"/>
              <a:gd name="connsiteX4" fmla="*/ 1981200 w 2073183"/>
              <a:gd name="connsiteY4" fmla="*/ 368300 h 3360906"/>
              <a:gd name="connsiteX5" fmla="*/ 1866900 w 2073183"/>
              <a:gd name="connsiteY5" fmla="*/ 0 h 3360906"/>
              <a:gd name="connsiteX0" fmla="*/ 0 w 2073183"/>
              <a:gd name="connsiteY0" fmla="*/ 3340100 h 3340100"/>
              <a:gd name="connsiteX1" fmla="*/ 1089689 w 2073183"/>
              <a:gd name="connsiteY1" fmla="*/ 3201192 h 3340100"/>
              <a:gd name="connsiteX2" fmla="*/ 1866900 w 2073183"/>
              <a:gd name="connsiteY2" fmla="*/ 2349500 h 3340100"/>
              <a:gd name="connsiteX3" fmla="*/ 2070100 w 2073183"/>
              <a:gd name="connsiteY3" fmla="*/ 1422400 h 3340100"/>
              <a:gd name="connsiteX4" fmla="*/ 1981200 w 2073183"/>
              <a:gd name="connsiteY4" fmla="*/ 368300 h 3340100"/>
              <a:gd name="connsiteX5" fmla="*/ 1866900 w 2073183"/>
              <a:gd name="connsiteY5" fmla="*/ 0 h 3340100"/>
              <a:gd name="connsiteX0" fmla="*/ 0 w 2073183"/>
              <a:gd name="connsiteY0" fmla="*/ 3340100 h 3340100"/>
              <a:gd name="connsiteX1" fmla="*/ 1110067 w 2073183"/>
              <a:gd name="connsiteY1" fmla="*/ 3163567 h 3340100"/>
              <a:gd name="connsiteX2" fmla="*/ 1866900 w 2073183"/>
              <a:gd name="connsiteY2" fmla="*/ 2349500 h 3340100"/>
              <a:gd name="connsiteX3" fmla="*/ 2070100 w 2073183"/>
              <a:gd name="connsiteY3" fmla="*/ 1422400 h 3340100"/>
              <a:gd name="connsiteX4" fmla="*/ 1981200 w 2073183"/>
              <a:gd name="connsiteY4" fmla="*/ 368300 h 3340100"/>
              <a:gd name="connsiteX5" fmla="*/ 1866900 w 2073183"/>
              <a:gd name="connsiteY5" fmla="*/ 0 h 3340100"/>
              <a:gd name="connsiteX0" fmla="*/ 0 w 2071236"/>
              <a:gd name="connsiteY0" fmla="*/ 3340100 h 3340100"/>
              <a:gd name="connsiteX1" fmla="*/ 1110067 w 2071236"/>
              <a:gd name="connsiteY1" fmla="*/ 3163567 h 3340100"/>
              <a:gd name="connsiteX2" fmla="*/ 1917845 w 2071236"/>
              <a:gd name="connsiteY2" fmla="*/ 2362041 h 3340100"/>
              <a:gd name="connsiteX3" fmla="*/ 2070100 w 2071236"/>
              <a:gd name="connsiteY3" fmla="*/ 1422400 h 3340100"/>
              <a:gd name="connsiteX4" fmla="*/ 1981200 w 2071236"/>
              <a:gd name="connsiteY4" fmla="*/ 368300 h 3340100"/>
              <a:gd name="connsiteX5" fmla="*/ 1866900 w 2071236"/>
              <a:gd name="connsiteY5" fmla="*/ 0 h 3340100"/>
              <a:gd name="connsiteX0" fmla="*/ 0 w 2071236"/>
              <a:gd name="connsiteY0" fmla="*/ 3340100 h 3340100"/>
              <a:gd name="connsiteX1" fmla="*/ 1110067 w 2071236"/>
              <a:gd name="connsiteY1" fmla="*/ 3163567 h 3340100"/>
              <a:gd name="connsiteX2" fmla="*/ 1917845 w 2071236"/>
              <a:gd name="connsiteY2" fmla="*/ 2362041 h 3340100"/>
              <a:gd name="connsiteX3" fmla="*/ 2070100 w 2071236"/>
              <a:gd name="connsiteY3" fmla="*/ 1422400 h 3340100"/>
              <a:gd name="connsiteX4" fmla="*/ 1981200 w 2071236"/>
              <a:gd name="connsiteY4" fmla="*/ 368300 h 3340100"/>
              <a:gd name="connsiteX5" fmla="*/ 1866900 w 2071236"/>
              <a:gd name="connsiteY5" fmla="*/ 0 h 3340100"/>
              <a:gd name="connsiteX0" fmla="*/ 0 w 2070101"/>
              <a:gd name="connsiteY0" fmla="*/ 3340100 h 3340100"/>
              <a:gd name="connsiteX1" fmla="*/ 1110067 w 2070101"/>
              <a:gd name="connsiteY1" fmla="*/ 3163567 h 3340100"/>
              <a:gd name="connsiteX2" fmla="*/ 1917845 w 2070101"/>
              <a:gd name="connsiteY2" fmla="*/ 2362041 h 3340100"/>
              <a:gd name="connsiteX3" fmla="*/ 2070100 w 2070101"/>
              <a:gd name="connsiteY3" fmla="*/ 1422400 h 3340100"/>
              <a:gd name="connsiteX4" fmla="*/ 1981200 w 2070101"/>
              <a:gd name="connsiteY4" fmla="*/ 368300 h 3340100"/>
              <a:gd name="connsiteX5" fmla="*/ 1866900 w 2070101"/>
              <a:gd name="connsiteY5" fmla="*/ 0 h 3340100"/>
              <a:gd name="connsiteX0" fmla="*/ 0 w 2070101"/>
              <a:gd name="connsiteY0" fmla="*/ 3390266 h 3390266"/>
              <a:gd name="connsiteX1" fmla="*/ 1110067 w 2070101"/>
              <a:gd name="connsiteY1" fmla="*/ 3213733 h 3390266"/>
              <a:gd name="connsiteX2" fmla="*/ 1917845 w 2070101"/>
              <a:gd name="connsiteY2" fmla="*/ 2412207 h 3390266"/>
              <a:gd name="connsiteX3" fmla="*/ 2070100 w 2070101"/>
              <a:gd name="connsiteY3" fmla="*/ 1472566 h 3390266"/>
              <a:gd name="connsiteX4" fmla="*/ 1981200 w 2070101"/>
              <a:gd name="connsiteY4" fmla="*/ 418466 h 3390266"/>
              <a:gd name="connsiteX5" fmla="*/ 1877089 w 2070101"/>
              <a:gd name="connsiteY5" fmla="*/ 0 h 3390266"/>
              <a:gd name="connsiteX0" fmla="*/ 0 w 2070114"/>
              <a:gd name="connsiteY0" fmla="*/ 3390266 h 3390266"/>
              <a:gd name="connsiteX1" fmla="*/ 1110067 w 2070114"/>
              <a:gd name="connsiteY1" fmla="*/ 3213733 h 3390266"/>
              <a:gd name="connsiteX2" fmla="*/ 1917845 w 2070114"/>
              <a:gd name="connsiteY2" fmla="*/ 2412207 h 3390266"/>
              <a:gd name="connsiteX3" fmla="*/ 2070100 w 2070114"/>
              <a:gd name="connsiteY3" fmla="*/ 1472566 h 3390266"/>
              <a:gd name="connsiteX4" fmla="*/ 1981200 w 2070114"/>
              <a:gd name="connsiteY4" fmla="*/ 418466 h 3390266"/>
              <a:gd name="connsiteX5" fmla="*/ 1877089 w 2070114"/>
              <a:gd name="connsiteY5" fmla="*/ 0 h 3390266"/>
              <a:gd name="connsiteX0" fmla="*/ 0 w 2084622"/>
              <a:gd name="connsiteY0" fmla="*/ 3390266 h 3390266"/>
              <a:gd name="connsiteX1" fmla="*/ 1110067 w 2084622"/>
              <a:gd name="connsiteY1" fmla="*/ 3213733 h 3390266"/>
              <a:gd name="connsiteX2" fmla="*/ 1917845 w 2084622"/>
              <a:gd name="connsiteY2" fmla="*/ 2412207 h 3390266"/>
              <a:gd name="connsiteX3" fmla="*/ 2070100 w 2084622"/>
              <a:gd name="connsiteY3" fmla="*/ 1472566 h 3390266"/>
              <a:gd name="connsiteX4" fmla="*/ 2021956 w 2084622"/>
              <a:gd name="connsiteY4" fmla="*/ 581507 h 3390266"/>
              <a:gd name="connsiteX5" fmla="*/ 1877089 w 2084622"/>
              <a:gd name="connsiteY5" fmla="*/ 0 h 3390266"/>
              <a:gd name="connsiteX0" fmla="*/ 0 w 2079276"/>
              <a:gd name="connsiteY0" fmla="*/ 3390266 h 3390266"/>
              <a:gd name="connsiteX1" fmla="*/ 1110067 w 2079276"/>
              <a:gd name="connsiteY1" fmla="*/ 3213733 h 3390266"/>
              <a:gd name="connsiteX2" fmla="*/ 1917845 w 2079276"/>
              <a:gd name="connsiteY2" fmla="*/ 2412207 h 3390266"/>
              <a:gd name="connsiteX3" fmla="*/ 2070100 w 2079276"/>
              <a:gd name="connsiteY3" fmla="*/ 1472566 h 3390266"/>
              <a:gd name="connsiteX4" fmla="*/ 2021956 w 2079276"/>
              <a:gd name="connsiteY4" fmla="*/ 581507 h 3390266"/>
              <a:gd name="connsiteX5" fmla="*/ 1877089 w 2079276"/>
              <a:gd name="connsiteY5" fmla="*/ 0 h 3390266"/>
              <a:gd name="connsiteX0" fmla="*/ 0 w 2077030"/>
              <a:gd name="connsiteY0" fmla="*/ 3390266 h 3390266"/>
              <a:gd name="connsiteX1" fmla="*/ 1110067 w 2077030"/>
              <a:gd name="connsiteY1" fmla="*/ 3213733 h 3390266"/>
              <a:gd name="connsiteX2" fmla="*/ 1917845 w 2077030"/>
              <a:gd name="connsiteY2" fmla="*/ 2412207 h 3390266"/>
              <a:gd name="connsiteX3" fmla="*/ 2070100 w 2077030"/>
              <a:gd name="connsiteY3" fmla="*/ 1472566 h 3390266"/>
              <a:gd name="connsiteX4" fmla="*/ 2021956 w 2077030"/>
              <a:gd name="connsiteY4" fmla="*/ 581507 h 3390266"/>
              <a:gd name="connsiteX5" fmla="*/ 1877089 w 2077030"/>
              <a:gd name="connsiteY5" fmla="*/ 0 h 3390266"/>
              <a:gd name="connsiteX0" fmla="*/ 0 w 2075235"/>
              <a:gd name="connsiteY0" fmla="*/ 3397759 h 3397759"/>
              <a:gd name="connsiteX1" fmla="*/ 1110067 w 2075235"/>
              <a:gd name="connsiteY1" fmla="*/ 3221226 h 3397759"/>
              <a:gd name="connsiteX2" fmla="*/ 1917845 w 2075235"/>
              <a:gd name="connsiteY2" fmla="*/ 2419700 h 3397759"/>
              <a:gd name="connsiteX3" fmla="*/ 2070100 w 2075235"/>
              <a:gd name="connsiteY3" fmla="*/ 1480059 h 3397759"/>
              <a:gd name="connsiteX4" fmla="*/ 2021956 w 2075235"/>
              <a:gd name="connsiteY4" fmla="*/ 589000 h 3397759"/>
              <a:gd name="connsiteX5" fmla="*/ 1852736 w 2075235"/>
              <a:gd name="connsiteY5" fmla="*/ 0 h 3397759"/>
              <a:gd name="connsiteX0" fmla="*/ 0 w 2075235"/>
              <a:gd name="connsiteY0" fmla="*/ 3397759 h 3397759"/>
              <a:gd name="connsiteX1" fmla="*/ 1110067 w 2075235"/>
              <a:gd name="connsiteY1" fmla="*/ 3221226 h 3397759"/>
              <a:gd name="connsiteX2" fmla="*/ 1917845 w 2075235"/>
              <a:gd name="connsiteY2" fmla="*/ 2419700 h 3397759"/>
              <a:gd name="connsiteX3" fmla="*/ 2070100 w 2075235"/>
              <a:gd name="connsiteY3" fmla="*/ 1480059 h 3397759"/>
              <a:gd name="connsiteX4" fmla="*/ 2021956 w 2075235"/>
              <a:gd name="connsiteY4" fmla="*/ 589000 h 3397759"/>
              <a:gd name="connsiteX5" fmla="*/ 1852736 w 2075235"/>
              <a:gd name="connsiteY5" fmla="*/ 0 h 3397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75235" h="3397759">
                <a:moveTo>
                  <a:pt x="0" y="3397759"/>
                </a:moveTo>
                <a:cubicBezTo>
                  <a:pt x="394364" y="3392043"/>
                  <a:pt x="790426" y="3384236"/>
                  <a:pt x="1110067" y="3221226"/>
                </a:cubicBezTo>
                <a:cubicBezTo>
                  <a:pt x="1429708" y="3058216"/>
                  <a:pt x="1757840" y="2709894"/>
                  <a:pt x="1917845" y="2419700"/>
                </a:cubicBezTo>
                <a:cubicBezTo>
                  <a:pt x="2077850" y="2129506"/>
                  <a:pt x="2052748" y="1785176"/>
                  <a:pt x="2070100" y="1480059"/>
                </a:cubicBezTo>
                <a:cubicBezTo>
                  <a:pt x="2087452" y="1174942"/>
                  <a:pt x="2058183" y="835676"/>
                  <a:pt x="2021956" y="589000"/>
                </a:cubicBezTo>
                <a:cubicBezTo>
                  <a:pt x="1985729" y="342324"/>
                  <a:pt x="1920349" y="140553"/>
                  <a:pt x="1852736" y="0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Content Placeholder 2">
            <a:extLst>
              <a:ext uri="{FF2B5EF4-FFF2-40B4-BE49-F238E27FC236}">
                <a16:creationId xmlns:a16="http://schemas.microsoft.com/office/drawing/2014/main" id="{4F43638D-E514-46AC-8C45-BB22872F77D9}"/>
              </a:ext>
            </a:extLst>
          </p:cNvPr>
          <p:cNvSpPr txBox="1">
            <a:spLocks/>
          </p:cNvSpPr>
          <p:nvPr/>
        </p:nvSpPr>
        <p:spPr>
          <a:xfrm>
            <a:off x="4648200" y="5791200"/>
            <a:ext cx="3105836" cy="638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This list is good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27720D1-DEEC-456E-AE6F-108B3C7546C2}"/>
              </a:ext>
            </a:extLst>
          </p:cNvPr>
          <p:cNvCxnSpPr>
            <a:cxnSpLocks/>
          </p:cNvCxnSpPr>
          <p:nvPr/>
        </p:nvCxnSpPr>
        <p:spPr>
          <a:xfrm flipH="1" flipV="1">
            <a:off x="2971112" y="6182721"/>
            <a:ext cx="1600199" cy="7065"/>
          </a:xfrm>
          <a:prstGeom prst="straightConnector1">
            <a:avLst/>
          </a:prstGeom>
          <a:ln w="22225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381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8" grpId="0" animBg="1"/>
      <p:bldP spid="70" grpId="0" animBg="1"/>
      <p:bldP spid="71" grpId="0" animBg="1"/>
      <p:bldP spid="24" grpId="0"/>
      <p:bldP spid="25" grpId="0"/>
      <p:bldP spid="3" grpId="0" animBg="1"/>
      <p:bldP spid="3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908D2-DE60-444E-A25A-FEE875F0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78FA5-0090-4216-AA49-D37187C44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Using the 74LS138 design a circuit that implements the following function: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f = </a:t>
            </a:r>
            <a:r>
              <a:rPr lang="en-US" dirty="0" err="1"/>
              <a:t>abc</a:t>
            </a:r>
            <a:r>
              <a:rPr lang="en-US" dirty="0"/>
              <a:t> + ab + </a:t>
            </a:r>
            <a:r>
              <a:rPr lang="en-US" dirty="0" err="1"/>
              <a:t>abc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E9B2F59-97D6-4719-9331-7C1578266A6B}"/>
              </a:ext>
            </a:extLst>
          </p:cNvPr>
          <p:cNvCxnSpPr/>
          <p:nvPr/>
        </p:nvCxnSpPr>
        <p:spPr>
          <a:xfrm>
            <a:off x="5422125" y="3419902"/>
            <a:ext cx="1828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4E8A088-6910-422B-95E5-8D9B91862CB1}"/>
              </a:ext>
            </a:extLst>
          </p:cNvPr>
          <p:cNvCxnSpPr/>
          <p:nvPr/>
        </p:nvCxnSpPr>
        <p:spPr>
          <a:xfrm>
            <a:off x="5619136" y="3344705"/>
            <a:ext cx="1828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DF0EBB5-D636-4593-A11D-FCF1720C3CD6}"/>
              </a:ext>
            </a:extLst>
          </p:cNvPr>
          <p:cNvCxnSpPr/>
          <p:nvPr/>
        </p:nvCxnSpPr>
        <p:spPr>
          <a:xfrm>
            <a:off x="4572254" y="3424342"/>
            <a:ext cx="1828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4374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52BE0-4C1B-4508-AC82-4D0A9EDF1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2-to-4 Decoder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1C143-A6FC-4ED3-8CBE-0EE9177BE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85968" y="1477298"/>
            <a:ext cx="4800600" cy="11429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From the truth table we can see that 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E88F220-1C78-4995-8CBB-11698F5716EB}"/>
              </a:ext>
            </a:extLst>
          </p:cNvPr>
          <p:cNvGraphicFramePr>
            <a:graphicFrameLocks noGrp="1"/>
          </p:cNvGraphicFramePr>
          <p:nvPr/>
        </p:nvGraphicFramePr>
        <p:xfrm>
          <a:off x="698774" y="2423160"/>
          <a:ext cx="2501628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93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2689410883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2869973967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390873324"/>
                    </a:ext>
                  </a:extLst>
                </a:gridCol>
              </a:tblGrid>
              <a:tr h="27432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inputs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outputs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57384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</a:t>
                      </a:r>
                      <a:r>
                        <a:rPr lang="en-US" sz="1600" baseline="-25000" dirty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</a:t>
                      </a:r>
                      <a:r>
                        <a:rPr lang="en-US" sz="1600" baseline="-250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349745F-2DD6-4871-B2AE-3137503C971A}"/>
              </a:ext>
            </a:extLst>
          </p:cNvPr>
          <p:cNvSpPr txBox="1"/>
          <p:nvPr/>
        </p:nvSpPr>
        <p:spPr>
          <a:xfrm>
            <a:off x="747083" y="1750159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07D15012-6DDF-481C-9E7C-C5E509023D54}"/>
              </a:ext>
            </a:extLst>
          </p:cNvPr>
          <p:cNvSpPr txBox="1">
            <a:spLocks/>
          </p:cNvSpPr>
          <p:nvPr/>
        </p:nvSpPr>
        <p:spPr>
          <a:xfrm>
            <a:off x="533401" y="4572000"/>
            <a:ext cx="3124200" cy="209930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Note: This decoder sets the selected line high and all others low.  This is different from the 74LS138.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645E633-5909-46D8-8046-290F606CBF51}"/>
              </a:ext>
            </a:extLst>
          </p:cNvPr>
          <p:cNvGrpSpPr/>
          <p:nvPr/>
        </p:nvGrpSpPr>
        <p:grpSpPr>
          <a:xfrm>
            <a:off x="4135395" y="3119880"/>
            <a:ext cx="2501628" cy="761990"/>
            <a:chOff x="4114800" y="3352800"/>
            <a:chExt cx="2501628" cy="761990"/>
          </a:xfrm>
        </p:grpSpPr>
        <p:sp>
          <p:nvSpPr>
            <p:cNvPr id="11" name="Content Placeholder 2">
              <a:extLst>
                <a:ext uri="{FF2B5EF4-FFF2-40B4-BE49-F238E27FC236}">
                  <a16:creationId xmlns:a16="http://schemas.microsoft.com/office/drawing/2014/main" id="{1F960F73-96BD-48ED-87D4-161CE6074C6E}"/>
                </a:ext>
              </a:extLst>
            </p:cNvPr>
            <p:cNvSpPr txBox="1">
              <a:spLocks/>
            </p:cNvSpPr>
            <p:nvPr/>
          </p:nvSpPr>
          <p:spPr>
            <a:xfrm>
              <a:off x="4114800" y="3352800"/>
              <a:ext cx="2501628" cy="76199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y</a:t>
              </a:r>
              <a:r>
                <a:rPr lang="en-US" baseline="-25000" dirty="0"/>
                <a:t>1</a:t>
              </a:r>
              <a:r>
                <a:rPr lang="en-US" dirty="0"/>
                <a:t> = w</a:t>
              </a:r>
              <a:r>
                <a:rPr lang="en-US" baseline="-25000" dirty="0"/>
                <a:t>1</a:t>
              </a:r>
              <a:r>
                <a:rPr lang="en-US" dirty="0"/>
                <a:t>w</a:t>
              </a:r>
              <a:r>
                <a:rPr lang="en-US" baseline="-25000" dirty="0"/>
                <a:t>0</a:t>
              </a: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898DEE68-00A6-4E36-994A-8650EF252934}"/>
                </a:ext>
              </a:extLst>
            </p:cNvPr>
            <p:cNvCxnSpPr/>
            <p:nvPr/>
          </p:nvCxnSpPr>
          <p:spPr>
            <a:xfrm>
              <a:off x="4953000" y="35052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8C876B4-EC6C-40A9-91A0-2A8755164F8C}"/>
              </a:ext>
            </a:extLst>
          </p:cNvPr>
          <p:cNvSpPr txBox="1">
            <a:spLocks/>
          </p:cNvSpPr>
          <p:nvPr/>
        </p:nvSpPr>
        <p:spPr>
          <a:xfrm>
            <a:off x="4168347" y="4572000"/>
            <a:ext cx="2720546" cy="6219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3</a:t>
            </a:r>
            <a:r>
              <a:rPr lang="en-US" dirty="0"/>
              <a:t> = w</a:t>
            </a:r>
            <a:r>
              <a:rPr lang="en-US" baseline="-25000" dirty="0"/>
              <a:t>1</a:t>
            </a:r>
            <a:r>
              <a:rPr lang="en-US" dirty="0"/>
              <a:t>w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B23A484-1E4D-4F7F-B3C4-7AC126B9C06D}"/>
              </a:ext>
            </a:extLst>
          </p:cNvPr>
          <p:cNvGrpSpPr/>
          <p:nvPr/>
        </p:nvGrpSpPr>
        <p:grpSpPr>
          <a:xfrm>
            <a:off x="4085968" y="2484944"/>
            <a:ext cx="4800600" cy="761990"/>
            <a:chOff x="4085968" y="3771895"/>
            <a:chExt cx="4800600" cy="76199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E6B1E58-5AD0-4106-AC6A-F1BC09416B04}"/>
                </a:ext>
              </a:extLst>
            </p:cNvPr>
            <p:cNvCxnSpPr/>
            <p:nvPr/>
          </p:nvCxnSpPr>
          <p:spPr>
            <a:xfrm>
              <a:off x="4855176" y="3909045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9A3B619-F9AD-4AE8-9D51-DC2BE793575B}"/>
                </a:ext>
              </a:extLst>
            </p:cNvPr>
            <p:cNvCxnSpPr/>
            <p:nvPr/>
          </p:nvCxnSpPr>
          <p:spPr>
            <a:xfrm>
              <a:off x="5381368" y="3912973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Content Placeholder 2">
              <a:extLst>
                <a:ext uri="{FF2B5EF4-FFF2-40B4-BE49-F238E27FC236}">
                  <a16:creationId xmlns:a16="http://schemas.microsoft.com/office/drawing/2014/main" id="{349CEE21-A2F3-4133-9913-FA7E3A9B14EC}"/>
                </a:ext>
              </a:extLst>
            </p:cNvPr>
            <p:cNvSpPr txBox="1">
              <a:spLocks/>
            </p:cNvSpPr>
            <p:nvPr/>
          </p:nvSpPr>
          <p:spPr>
            <a:xfrm>
              <a:off x="4085968" y="3771895"/>
              <a:ext cx="4800600" cy="76199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y</a:t>
              </a:r>
              <a:r>
                <a:rPr lang="en-US" baseline="-25000" dirty="0"/>
                <a:t>0</a:t>
              </a:r>
              <a:r>
                <a:rPr lang="en-US" dirty="0"/>
                <a:t> = w</a:t>
              </a:r>
              <a:r>
                <a:rPr lang="en-US" baseline="-25000" dirty="0"/>
                <a:t>1</a:t>
              </a:r>
              <a:r>
                <a:rPr lang="en-US" dirty="0"/>
                <a:t>w</a:t>
              </a:r>
              <a:r>
                <a:rPr lang="en-US" baseline="-25000" dirty="0"/>
                <a:t>0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8F75C015-0D24-4ABD-8524-195830A5EBB4}"/>
              </a:ext>
            </a:extLst>
          </p:cNvPr>
          <p:cNvGrpSpPr/>
          <p:nvPr/>
        </p:nvGrpSpPr>
        <p:grpSpPr>
          <a:xfrm>
            <a:off x="4147752" y="3812872"/>
            <a:ext cx="2524282" cy="621968"/>
            <a:chOff x="4114800" y="4190989"/>
            <a:chExt cx="2524282" cy="621968"/>
          </a:xfrm>
        </p:grpSpPr>
        <p:sp>
          <p:nvSpPr>
            <p:cNvPr id="13" name="Content Placeholder 2">
              <a:extLst>
                <a:ext uri="{FF2B5EF4-FFF2-40B4-BE49-F238E27FC236}">
                  <a16:creationId xmlns:a16="http://schemas.microsoft.com/office/drawing/2014/main" id="{E8197624-6A00-458D-83A6-AC8AFFFD4F57}"/>
                </a:ext>
              </a:extLst>
            </p:cNvPr>
            <p:cNvSpPr txBox="1">
              <a:spLocks/>
            </p:cNvSpPr>
            <p:nvPr/>
          </p:nvSpPr>
          <p:spPr>
            <a:xfrm>
              <a:off x="4114800" y="4190989"/>
              <a:ext cx="2524282" cy="62196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y</a:t>
              </a:r>
              <a:r>
                <a:rPr lang="en-US" baseline="-25000" dirty="0"/>
                <a:t>2</a:t>
              </a:r>
              <a:r>
                <a:rPr lang="en-US" dirty="0"/>
                <a:t> = w</a:t>
              </a:r>
              <a:r>
                <a:rPr lang="en-US" baseline="-25000" dirty="0"/>
                <a:t>1</a:t>
              </a:r>
              <a:r>
                <a:rPr lang="en-US" dirty="0"/>
                <a:t>w</a:t>
              </a:r>
              <a:r>
                <a:rPr lang="en-US" baseline="-25000" dirty="0"/>
                <a:t>0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4D7295A-2A45-4D08-80D4-9AF73E38B51E}"/>
                </a:ext>
              </a:extLst>
            </p:cNvPr>
            <p:cNvCxnSpPr/>
            <p:nvPr/>
          </p:nvCxnSpPr>
          <p:spPr>
            <a:xfrm>
              <a:off x="5334000" y="4328985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246BC262-0A90-8B18-B170-4575BF43D183}"/>
              </a:ext>
            </a:extLst>
          </p:cNvPr>
          <p:cNvSpPr/>
          <p:nvPr/>
        </p:nvSpPr>
        <p:spPr>
          <a:xfrm>
            <a:off x="1600200" y="2743200"/>
            <a:ext cx="1158444" cy="1691640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713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908D2-DE60-444E-A25A-FEE875F0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86913DE-1C12-47B2-91E4-E0B8EBA227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351287"/>
              </p:ext>
            </p:extLst>
          </p:nvPr>
        </p:nvGraphicFramePr>
        <p:xfrm>
          <a:off x="293087" y="1510030"/>
          <a:ext cx="2073128" cy="4502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130">
                  <a:extLst>
                    <a:ext uri="{9D8B030D-6E8A-4147-A177-3AD203B41FA5}">
                      <a16:colId xmlns:a16="http://schemas.microsoft.com/office/drawing/2014/main" val="1809111435"/>
                    </a:ext>
                  </a:extLst>
                </a:gridCol>
                <a:gridCol w="333130">
                  <a:extLst>
                    <a:ext uri="{9D8B030D-6E8A-4147-A177-3AD203B41FA5}">
                      <a16:colId xmlns:a16="http://schemas.microsoft.com/office/drawing/2014/main" val="1316605415"/>
                    </a:ext>
                  </a:extLst>
                </a:gridCol>
                <a:gridCol w="333130">
                  <a:extLst>
                    <a:ext uri="{9D8B030D-6E8A-4147-A177-3AD203B41FA5}">
                      <a16:colId xmlns:a16="http://schemas.microsoft.com/office/drawing/2014/main" val="4265018397"/>
                    </a:ext>
                  </a:extLst>
                </a:gridCol>
                <a:gridCol w="1073738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</a:tblGrid>
              <a:tr h="409856">
                <a:tc gridSpan="3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inputs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baseline="-25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output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62294251"/>
                  </a:ext>
                </a:extLst>
              </a:tr>
              <a:tr h="3881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</a:t>
                      </a:r>
                    </a:p>
                  </a:txBody>
                  <a:tcPr anchor="ctr">
                    <a:solidFill>
                      <a:srgbClr val="A2BB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  <a:endParaRPr lang="en-US" baseline="-25000" dirty="0"/>
                    </a:p>
                  </a:txBody>
                  <a:tcPr anchor="ctr">
                    <a:solidFill>
                      <a:srgbClr val="A2BB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A2BBDA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A2BB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52410990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86283505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0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030269994"/>
                  </a:ext>
                </a:extLst>
              </a:tr>
              <a:tr h="409856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542950652"/>
                  </a:ext>
                </a:extLst>
              </a:tr>
            </a:tbl>
          </a:graphicData>
        </a:graphic>
      </p:graphicFrame>
      <p:grpSp>
        <p:nvGrpSpPr>
          <p:cNvPr id="18" name="Group 17">
            <a:extLst>
              <a:ext uri="{FF2B5EF4-FFF2-40B4-BE49-F238E27FC236}">
                <a16:creationId xmlns:a16="http://schemas.microsoft.com/office/drawing/2014/main" id="{E27B02E7-1C94-4296-A733-2EB8D2362FD3}"/>
              </a:ext>
            </a:extLst>
          </p:cNvPr>
          <p:cNvGrpSpPr/>
          <p:nvPr/>
        </p:nvGrpSpPr>
        <p:grpSpPr>
          <a:xfrm>
            <a:off x="2634796" y="1633881"/>
            <a:ext cx="5334000" cy="609600"/>
            <a:chOff x="2634796" y="1633881"/>
            <a:chExt cx="5334000" cy="609600"/>
          </a:xfrm>
        </p:grpSpPr>
        <p:sp>
          <p:nvSpPr>
            <p:cNvPr id="11" name="Content Placeholder 2">
              <a:extLst>
                <a:ext uri="{FF2B5EF4-FFF2-40B4-BE49-F238E27FC236}">
                  <a16:creationId xmlns:a16="http://schemas.microsoft.com/office/drawing/2014/main" id="{817B1891-C2A0-424D-83C3-4FB26B6F591A}"/>
                </a:ext>
              </a:extLst>
            </p:cNvPr>
            <p:cNvSpPr txBox="1">
              <a:spLocks/>
            </p:cNvSpPr>
            <p:nvPr/>
          </p:nvSpPr>
          <p:spPr>
            <a:xfrm>
              <a:off x="2634796" y="1633881"/>
              <a:ext cx="5334000" cy="6096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Example: f = </a:t>
              </a:r>
              <a:r>
                <a:rPr lang="en-US" dirty="0" err="1"/>
                <a:t>abc</a:t>
              </a:r>
              <a:r>
                <a:rPr lang="en-US" dirty="0"/>
                <a:t> + ab + </a:t>
              </a:r>
              <a:r>
                <a:rPr lang="en-US" dirty="0" err="1"/>
                <a:t>abc</a:t>
              </a:r>
              <a:r>
                <a:rPr lang="en-US" dirty="0"/>
                <a:t> 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DE9B2F59-97D6-4719-9331-7C1578266A6B}"/>
                </a:ext>
              </a:extLst>
            </p:cNvPr>
            <p:cNvCxnSpPr/>
            <p:nvPr/>
          </p:nvCxnSpPr>
          <p:spPr>
            <a:xfrm>
              <a:off x="6580729" y="1814733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54E8A088-6910-422B-95E5-8D9B91862CB1}"/>
                </a:ext>
              </a:extLst>
            </p:cNvPr>
            <p:cNvCxnSpPr/>
            <p:nvPr/>
          </p:nvCxnSpPr>
          <p:spPr>
            <a:xfrm>
              <a:off x="6788832" y="1734220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DF0EBB5-D636-4593-A11D-FCF1720C3CD6}"/>
                </a:ext>
              </a:extLst>
            </p:cNvPr>
            <p:cNvCxnSpPr/>
            <p:nvPr/>
          </p:nvCxnSpPr>
          <p:spPr>
            <a:xfrm>
              <a:off x="5791200" y="1804179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E1ADBC15-C274-4DCA-999E-D8A4CFFF5CCC}"/>
              </a:ext>
            </a:extLst>
          </p:cNvPr>
          <p:cNvSpPr txBox="1"/>
          <p:nvPr/>
        </p:nvSpPr>
        <p:spPr>
          <a:xfrm>
            <a:off x="2420646" y="5551321"/>
            <a:ext cx="901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baseline="-25000" dirty="0"/>
              <a:t>7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CD78F11-2E2C-4D32-B38F-291C32DA1C73}"/>
              </a:ext>
            </a:extLst>
          </p:cNvPr>
          <p:cNvSpPr txBox="1"/>
          <p:nvPr/>
        </p:nvSpPr>
        <p:spPr>
          <a:xfrm>
            <a:off x="2420645" y="3263984"/>
            <a:ext cx="901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baseline="-25000" dirty="0"/>
              <a:t>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6784F66-7F4D-4750-8A37-A8683C25CD62}"/>
              </a:ext>
            </a:extLst>
          </p:cNvPr>
          <p:cNvSpPr txBox="1"/>
          <p:nvPr/>
        </p:nvSpPr>
        <p:spPr>
          <a:xfrm>
            <a:off x="2427700" y="3725649"/>
            <a:ext cx="901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baseline="-25000" dirty="0"/>
              <a:t>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D786F67-CAE1-40F9-B87C-3DA4FF560C0F}"/>
              </a:ext>
            </a:extLst>
          </p:cNvPr>
          <p:cNvSpPr txBox="1"/>
          <p:nvPr/>
        </p:nvSpPr>
        <p:spPr>
          <a:xfrm>
            <a:off x="2441147" y="2802319"/>
            <a:ext cx="901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</a:t>
            </a:r>
            <a:r>
              <a:rPr lang="en-US" sz="2400" baseline="-25000" dirty="0"/>
              <a:t>1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A787615C-5DBB-4161-9D83-65F5535C6884}"/>
              </a:ext>
            </a:extLst>
          </p:cNvPr>
          <p:cNvSpPr txBox="1">
            <a:spLocks/>
          </p:cNvSpPr>
          <p:nvPr/>
        </p:nvSpPr>
        <p:spPr>
          <a:xfrm>
            <a:off x="4003783" y="3761508"/>
            <a:ext cx="3940593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f = m</a:t>
            </a:r>
            <a:r>
              <a:rPr lang="en-US" baseline="-25000" dirty="0"/>
              <a:t>1</a:t>
            </a:r>
            <a:r>
              <a:rPr lang="en-US" dirty="0"/>
              <a:t> + m</a:t>
            </a:r>
            <a:r>
              <a:rPr lang="en-US" baseline="-25000" dirty="0"/>
              <a:t>2</a:t>
            </a:r>
            <a:r>
              <a:rPr lang="en-US" dirty="0"/>
              <a:t> + m</a:t>
            </a:r>
            <a:r>
              <a:rPr lang="en-US" baseline="-25000" dirty="0"/>
              <a:t>3</a:t>
            </a:r>
            <a:r>
              <a:rPr lang="en-US" dirty="0"/>
              <a:t> + m</a:t>
            </a:r>
            <a:r>
              <a:rPr lang="en-US" baseline="-25000" dirty="0"/>
              <a:t>7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644FAE6-619A-41AC-8AD0-5A1B6B5ABBE9}"/>
              </a:ext>
            </a:extLst>
          </p:cNvPr>
          <p:cNvGrpSpPr/>
          <p:nvPr/>
        </p:nvGrpSpPr>
        <p:grpSpPr>
          <a:xfrm>
            <a:off x="3983024" y="4614519"/>
            <a:ext cx="3940593" cy="609600"/>
            <a:chOff x="4001309" y="4494959"/>
            <a:chExt cx="3940593" cy="609600"/>
          </a:xfrm>
        </p:grpSpPr>
        <p:sp>
          <p:nvSpPr>
            <p:cNvPr id="24" name="Content Placeholder 2">
              <a:extLst>
                <a:ext uri="{FF2B5EF4-FFF2-40B4-BE49-F238E27FC236}">
                  <a16:creationId xmlns:a16="http://schemas.microsoft.com/office/drawing/2014/main" id="{E8E7F4B7-8B94-4BA0-A122-0A3263F56BD6}"/>
                </a:ext>
              </a:extLst>
            </p:cNvPr>
            <p:cNvSpPr txBox="1">
              <a:spLocks/>
            </p:cNvSpPr>
            <p:nvPr/>
          </p:nvSpPr>
          <p:spPr>
            <a:xfrm>
              <a:off x="4001309" y="4494959"/>
              <a:ext cx="3940593" cy="6096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 m</a:t>
              </a:r>
              <a:r>
                <a:rPr lang="en-US" baseline="-25000" dirty="0"/>
                <a:t>1</a:t>
              </a:r>
              <a:r>
                <a:rPr lang="en-US" dirty="0"/>
                <a:t> m</a:t>
              </a:r>
              <a:r>
                <a:rPr lang="en-US" baseline="-25000" dirty="0"/>
                <a:t>2</a:t>
              </a:r>
              <a:r>
                <a:rPr lang="en-US" dirty="0"/>
                <a:t> m</a:t>
              </a:r>
              <a:r>
                <a:rPr lang="en-US" baseline="-25000" dirty="0"/>
                <a:t>3</a:t>
              </a:r>
              <a:r>
                <a:rPr lang="en-US" dirty="0"/>
                <a:t> m</a:t>
              </a:r>
              <a:r>
                <a:rPr lang="en-US" baseline="-25000" dirty="0"/>
                <a:t>7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2B707D95-8E8D-4100-9267-29959EE6DCD3}"/>
                </a:ext>
              </a:extLst>
            </p:cNvPr>
            <p:cNvCxnSpPr/>
            <p:nvPr/>
          </p:nvCxnSpPr>
          <p:spPr>
            <a:xfrm>
              <a:off x="5715000" y="46482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5D741DF-D9B4-4369-84C4-F90A25CFB371}"/>
                </a:ext>
              </a:extLst>
            </p:cNvPr>
            <p:cNvCxnSpPr/>
            <p:nvPr/>
          </p:nvCxnSpPr>
          <p:spPr>
            <a:xfrm>
              <a:off x="6278880" y="46482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05EE2C30-8ED3-44B0-B5D5-9F5C69BF3F5A}"/>
                </a:ext>
              </a:extLst>
            </p:cNvPr>
            <p:cNvCxnSpPr/>
            <p:nvPr/>
          </p:nvCxnSpPr>
          <p:spPr>
            <a:xfrm>
              <a:off x="4602480" y="46482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3D0EE16-809E-4661-8E34-03CA75E0771A}"/>
                </a:ext>
              </a:extLst>
            </p:cNvPr>
            <p:cNvCxnSpPr/>
            <p:nvPr/>
          </p:nvCxnSpPr>
          <p:spPr>
            <a:xfrm>
              <a:off x="5181600" y="46482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6F36B0C-5045-4269-B831-933BD57CE508}"/>
                </a:ext>
              </a:extLst>
            </p:cNvPr>
            <p:cNvCxnSpPr/>
            <p:nvPr/>
          </p:nvCxnSpPr>
          <p:spPr>
            <a:xfrm>
              <a:off x="4572000" y="4572000"/>
              <a:ext cx="20116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41005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3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>
            <a:extLst>
              <a:ext uri="{FF2B5EF4-FFF2-40B4-BE49-F238E27FC236}">
                <a16:creationId xmlns:a16="http://schemas.microsoft.com/office/drawing/2014/main" id="{3D0E2EC1-EF02-4D84-9130-ED5D283F711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07231" y="2168953"/>
            <a:ext cx="2356338" cy="287178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C721D50-14B0-4F7A-AB17-BC9BDFA98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74LS138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B3007AE-B89B-4646-A7B3-005959B0F1BB}"/>
              </a:ext>
            </a:extLst>
          </p:cNvPr>
          <p:cNvSpPr txBox="1">
            <a:spLocks/>
          </p:cNvSpPr>
          <p:nvPr/>
        </p:nvSpPr>
        <p:spPr>
          <a:xfrm>
            <a:off x="1085723" y="5463224"/>
            <a:ext cx="7362820" cy="114299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The function will be generated once the chip is enabled and the inputs are applied to terminals 1 through 3.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704F4C3-1D77-4AA3-AB1D-3625F20ACF59}"/>
              </a:ext>
            </a:extLst>
          </p:cNvPr>
          <p:cNvCxnSpPr/>
          <p:nvPr/>
        </p:nvCxnSpPr>
        <p:spPr>
          <a:xfrm>
            <a:off x="3243343" y="3791406"/>
            <a:ext cx="18288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794CA5B-2A4D-40AC-9069-77F916554527}"/>
              </a:ext>
            </a:extLst>
          </p:cNvPr>
          <p:cNvCxnSpPr/>
          <p:nvPr/>
        </p:nvCxnSpPr>
        <p:spPr>
          <a:xfrm>
            <a:off x="3243343" y="3486606"/>
            <a:ext cx="18288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BC247F4-2E31-49ED-9D4C-86C2EF126246}"/>
              </a:ext>
            </a:extLst>
          </p:cNvPr>
          <p:cNvCxnSpPr/>
          <p:nvPr/>
        </p:nvCxnSpPr>
        <p:spPr>
          <a:xfrm>
            <a:off x="3214499" y="3105942"/>
            <a:ext cx="12192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0EB8A58-2B7D-446B-A6FC-5E6C0F579A88}"/>
              </a:ext>
            </a:extLst>
          </p:cNvPr>
          <p:cNvCxnSpPr>
            <a:cxnSpLocks/>
          </p:cNvCxnSpPr>
          <p:nvPr/>
        </p:nvCxnSpPr>
        <p:spPr>
          <a:xfrm flipV="1">
            <a:off x="1052593" y="5222226"/>
            <a:ext cx="3657600" cy="1698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767C95F-F579-47D6-8FFE-3688419EAAE3}"/>
              </a:ext>
            </a:extLst>
          </p:cNvPr>
          <p:cNvCxnSpPr/>
          <p:nvPr/>
        </p:nvCxnSpPr>
        <p:spPr>
          <a:xfrm>
            <a:off x="1052593" y="4480519"/>
            <a:ext cx="7315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0092E15-3F02-44A0-9271-AC3C12DF4469}"/>
              </a:ext>
            </a:extLst>
          </p:cNvPr>
          <p:cNvCxnSpPr>
            <a:cxnSpLocks/>
          </p:cNvCxnSpPr>
          <p:nvPr/>
        </p:nvCxnSpPr>
        <p:spPr>
          <a:xfrm rot="16200000">
            <a:off x="686833" y="4856466"/>
            <a:ext cx="7315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B406C5E-6F10-4B3C-BF21-D676236383C4}"/>
              </a:ext>
            </a:extLst>
          </p:cNvPr>
          <p:cNvCxnSpPr>
            <a:cxnSpLocks/>
          </p:cNvCxnSpPr>
          <p:nvPr/>
        </p:nvCxnSpPr>
        <p:spPr>
          <a:xfrm flipH="1" flipV="1">
            <a:off x="4433699" y="3098110"/>
            <a:ext cx="8965" cy="17849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754DDAA-5AD4-4D54-AA00-8A7DC5DFAAE9}"/>
              </a:ext>
            </a:extLst>
          </p:cNvPr>
          <p:cNvCxnSpPr>
            <a:cxnSpLocks/>
          </p:cNvCxnSpPr>
          <p:nvPr/>
        </p:nvCxnSpPr>
        <p:spPr>
          <a:xfrm rot="16200000">
            <a:off x="4115833" y="4644846"/>
            <a:ext cx="11887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F4419F2-BC92-42F2-A64C-6E5B4D73DED9}"/>
              </a:ext>
            </a:extLst>
          </p:cNvPr>
          <p:cNvGrpSpPr/>
          <p:nvPr/>
        </p:nvGrpSpPr>
        <p:grpSpPr>
          <a:xfrm>
            <a:off x="5078713" y="3066264"/>
            <a:ext cx="1663259" cy="1160973"/>
            <a:chOff x="3899331" y="1687460"/>
            <a:chExt cx="847230" cy="532062"/>
          </a:xfrm>
        </p:grpSpPr>
        <p:sp>
          <p:nvSpPr>
            <p:cNvPr id="26" name="Flowchart: Delay 25">
              <a:extLst>
                <a:ext uri="{FF2B5EF4-FFF2-40B4-BE49-F238E27FC236}">
                  <a16:creationId xmlns:a16="http://schemas.microsoft.com/office/drawing/2014/main" id="{799395E0-FB3C-47C4-B6A8-C5411FC34245}"/>
                </a:ext>
              </a:extLst>
            </p:cNvPr>
            <p:cNvSpPr/>
            <p:nvPr/>
          </p:nvSpPr>
          <p:spPr>
            <a:xfrm>
              <a:off x="3899331" y="1687460"/>
              <a:ext cx="708656" cy="532062"/>
            </a:xfrm>
            <a:prstGeom prst="flowChartDelay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DCBD06F6-A65B-4839-89D2-B5959FD444B2}"/>
                </a:ext>
              </a:extLst>
            </p:cNvPr>
            <p:cNvSpPr/>
            <p:nvPr/>
          </p:nvSpPr>
          <p:spPr>
            <a:xfrm>
              <a:off x="4609401" y="1899553"/>
              <a:ext cx="137160" cy="137160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265AFF8-3150-44BB-AEA8-EDFCAFC21EDF}"/>
              </a:ext>
            </a:extLst>
          </p:cNvPr>
          <p:cNvCxnSpPr/>
          <p:nvPr/>
        </p:nvCxnSpPr>
        <p:spPr>
          <a:xfrm>
            <a:off x="4442664" y="3276600"/>
            <a:ext cx="64008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7EDDF01-5C7D-475D-A7B9-BA744D5EEA7D}"/>
              </a:ext>
            </a:extLst>
          </p:cNvPr>
          <p:cNvCxnSpPr/>
          <p:nvPr/>
        </p:nvCxnSpPr>
        <p:spPr>
          <a:xfrm>
            <a:off x="4710193" y="4050485"/>
            <a:ext cx="36576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796BC06-2B3E-4C85-90BD-4027F82CF2FA}"/>
              </a:ext>
            </a:extLst>
          </p:cNvPr>
          <p:cNvCxnSpPr/>
          <p:nvPr/>
        </p:nvCxnSpPr>
        <p:spPr>
          <a:xfrm>
            <a:off x="6741972" y="3646750"/>
            <a:ext cx="18288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9DA33E8-7AB7-43BE-AB31-44141D46A967}"/>
              </a:ext>
            </a:extLst>
          </p:cNvPr>
          <p:cNvCxnSpPr/>
          <p:nvPr/>
        </p:nvCxnSpPr>
        <p:spPr>
          <a:xfrm>
            <a:off x="1085723" y="3486606"/>
            <a:ext cx="7315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6B53CE88-B339-4C21-BCE3-E05686BD28FB}"/>
              </a:ext>
            </a:extLst>
          </p:cNvPr>
          <p:cNvCxnSpPr/>
          <p:nvPr/>
        </p:nvCxnSpPr>
        <p:spPr>
          <a:xfrm>
            <a:off x="1156126" y="3818404"/>
            <a:ext cx="7315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79E040A-AF9E-48B6-8CE9-A9E2D14B0C49}"/>
              </a:ext>
            </a:extLst>
          </p:cNvPr>
          <p:cNvCxnSpPr/>
          <p:nvPr/>
        </p:nvCxnSpPr>
        <p:spPr>
          <a:xfrm>
            <a:off x="1139930" y="4144535"/>
            <a:ext cx="73152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D67EC276-274A-496F-B267-CD03F61970F9}"/>
              </a:ext>
            </a:extLst>
          </p:cNvPr>
          <p:cNvSpPr txBox="1">
            <a:spLocks/>
          </p:cNvSpPr>
          <p:nvPr/>
        </p:nvSpPr>
        <p:spPr>
          <a:xfrm>
            <a:off x="658629" y="3224256"/>
            <a:ext cx="304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0</a:t>
            </a:r>
          </a:p>
        </p:txBody>
      </p:sp>
      <p:sp>
        <p:nvSpPr>
          <p:cNvPr id="43" name="Content Placeholder 2">
            <a:extLst>
              <a:ext uri="{FF2B5EF4-FFF2-40B4-BE49-F238E27FC236}">
                <a16:creationId xmlns:a16="http://schemas.microsoft.com/office/drawing/2014/main" id="{269BD58D-78F2-4EB5-A858-8C6ADB02800C}"/>
              </a:ext>
            </a:extLst>
          </p:cNvPr>
          <p:cNvSpPr txBox="1">
            <a:spLocks/>
          </p:cNvSpPr>
          <p:nvPr/>
        </p:nvSpPr>
        <p:spPr>
          <a:xfrm>
            <a:off x="851325" y="3496793"/>
            <a:ext cx="304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0</a:t>
            </a: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0AAF30D0-1F06-4EF9-891B-25BF0492461B}"/>
              </a:ext>
            </a:extLst>
          </p:cNvPr>
          <p:cNvSpPr txBox="1">
            <a:spLocks/>
          </p:cNvSpPr>
          <p:nvPr/>
        </p:nvSpPr>
        <p:spPr>
          <a:xfrm>
            <a:off x="804815" y="3858020"/>
            <a:ext cx="304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1</a:t>
            </a:r>
          </a:p>
        </p:txBody>
      </p:sp>
      <p:sp>
        <p:nvSpPr>
          <p:cNvPr id="46" name="Left Brace 45">
            <a:extLst>
              <a:ext uri="{FF2B5EF4-FFF2-40B4-BE49-F238E27FC236}">
                <a16:creationId xmlns:a16="http://schemas.microsoft.com/office/drawing/2014/main" id="{11CDA66A-19C3-43BA-A3A7-79E9FBB8F9DD}"/>
              </a:ext>
            </a:extLst>
          </p:cNvPr>
          <p:cNvSpPr/>
          <p:nvPr/>
        </p:nvSpPr>
        <p:spPr>
          <a:xfrm>
            <a:off x="1256345" y="2286000"/>
            <a:ext cx="115255" cy="91261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50E60655-A125-4FB4-A5D9-FD792F4CB8E6}"/>
              </a:ext>
            </a:extLst>
          </p:cNvPr>
          <p:cNvSpPr txBox="1">
            <a:spLocks/>
          </p:cNvSpPr>
          <p:nvPr/>
        </p:nvSpPr>
        <p:spPr>
          <a:xfrm>
            <a:off x="228601" y="2362209"/>
            <a:ext cx="1040470" cy="40618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800" dirty="0"/>
              <a:t>inputs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262707F-0745-4A11-9A5C-91B341F373D5}"/>
              </a:ext>
            </a:extLst>
          </p:cNvPr>
          <p:cNvGrpSpPr/>
          <p:nvPr/>
        </p:nvGrpSpPr>
        <p:grpSpPr>
          <a:xfrm>
            <a:off x="6068973" y="4522446"/>
            <a:ext cx="2874976" cy="609600"/>
            <a:chOff x="4001310" y="4494959"/>
            <a:chExt cx="2874976" cy="609600"/>
          </a:xfrm>
        </p:grpSpPr>
        <p:sp>
          <p:nvSpPr>
            <p:cNvPr id="36" name="Content Placeholder 2">
              <a:extLst>
                <a:ext uri="{FF2B5EF4-FFF2-40B4-BE49-F238E27FC236}">
                  <a16:creationId xmlns:a16="http://schemas.microsoft.com/office/drawing/2014/main" id="{91142F7A-1FB0-4E4F-A145-DCCB3C3BB2AF}"/>
                </a:ext>
              </a:extLst>
            </p:cNvPr>
            <p:cNvSpPr txBox="1">
              <a:spLocks/>
            </p:cNvSpPr>
            <p:nvPr/>
          </p:nvSpPr>
          <p:spPr>
            <a:xfrm>
              <a:off x="4001310" y="4494959"/>
              <a:ext cx="2874976" cy="6096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 m</a:t>
              </a:r>
              <a:r>
                <a:rPr lang="en-US" baseline="-25000" dirty="0"/>
                <a:t>1</a:t>
              </a:r>
              <a:r>
                <a:rPr lang="en-US" dirty="0"/>
                <a:t> m</a:t>
              </a:r>
              <a:r>
                <a:rPr lang="en-US" baseline="-25000" dirty="0"/>
                <a:t>2</a:t>
              </a:r>
              <a:r>
                <a:rPr lang="en-US" dirty="0"/>
                <a:t> m</a:t>
              </a:r>
              <a:r>
                <a:rPr lang="en-US" baseline="-25000" dirty="0"/>
                <a:t>3</a:t>
              </a:r>
              <a:r>
                <a:rPr lang="en-US" dirty="0"/>
                <a:t> m</a:t>
              </a:r>
              <a:r>
                <a:rPr lang="en-US" baseline="-25000" dirty="0"/>
                <a:t>7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B5722EF6-952F-460A-9E5C-0B076F293E9C}"/>
                </a:ext>
              </a:extLst>
            </p:cNvPr>
            <p:cNvCxnSpPr/>
            <p:nvPr/>
          </p:nvCxnSpPr>
          <p:spPr>
            <a:xfrm>
              <a:off x="5715000" y="46482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FBB6E848-8AEF-40EF-B3EE-AEDB7E3193CE}"/>
                </a:ext>
              </a:extLst>
            </p:cNvPr>
            <p:cNvCxnSpPr/>
            <p:nvPr/>
          </p:nvCxnSpPr>
          <p:spPr>
            <a:xfrm>
              <a:off x="6278880" y="46482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F5D5004A-7EF9-42D8-8934-5677CF56C1E8}"/>
                </a:ext>
              </a:extLst>
            </p:cNvPr>
            <p:cNvCxnSpPr/>
            <p:nvPr/>
          </p:nvCxnSpPr>
          <p:spPr>
            <a:xfrm>
              <a:off x="4602480" y="46482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832574B-FC1B-4C3D-A3EF-32D4CB126487}"/>
                </a:ext>
              </a:extLst>
            </p:cNvPr>
            <p:cNvCxnSpPr/>
            <p:nvPr/>
          </p:nvCxnSpPr>
          <p:spPr>
            <a:xfrm>
              <a:off x="5181600" y="46482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C262E7AC-2CE3-4520-9750-C1D42E58BD84}"/>
                </a:ext>
              </a:extLst>
            </p:cNvPr>
            <p:cNvCxnSpPr/>
            <p:nvPr/>
          </p:nvCxnSpPr>
          <p:spPr>
            <a:xfrm>
              <a:off x="4572000" y="4572000"/>
              <a:ext cx="20116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93302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B03A3-9970-45B9-BCD8-4166EC11F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B093D-D15C-4AAB-85B5-FEEBEA917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00514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908D2-DE60-444E-A25A-FEE875F0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78FA5-0090-4216-AA49-D37187C44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Using the 74LS138 design a circuit that implements the following function: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f = ab + ac + </a:t>
            </a:r>
            <a:r>
              <a:rPr lang="en-US" dirty="0" err="1"/>
              <a:t>abc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C449BE-F8D0-4774-B313-66D45EF6913B}"/>
              </a:ext>
            </a:extLst>
          </p:cNvPr>
          <p:cNvCxnSpPr/>
          <p:nvPr/>
        </p:nvCxnSpPr>
        <p:spPr>
          <a:xfrm>
            <a:off x="4572000" y="3441402"/>
            <a:ext cx="1828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E9B2F59-97D6-4719-9331-7C1578266A6B}"/>
              </a:ext>
            </a:extLst>
          </p:cNvPr>
          <p:cNvCxnSpPr/>
          <p:nvPr/>
        </p:nvCxnSpPr>
        <p:spPr>
          <a:xfrm>
            <a:off x="5532120" y="3352800"/>
            <a:ext cx="1828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4E8A088-6910-422B-95E5-8D9B91862CB1}"/>
              </a:ext>
            </a:extLst>
          </p:cNvPr>
          <p:cNvCxnSpPr/>
          <p:nvPr/>
        </p:nvCxnSpPr>
        <p:spPr>
          <a:xfrm>
            <a:off x="5705786" y="3452035"/>
            <a:ext cx="1828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683002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908D2-DE60-444E-A25A-FEE875F0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78FA5-0090-4216-AA49-D37187C44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Using the 74LS138 design a circuit that implements the following function: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f = x + </a:t>
            </a:r>
            <a:r>
              <a:rPr lang="en-US" dirty="0" err="1"/>
              <a:t>yz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87570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908D2-DE60-444E-A25A-FEE875F0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78FA5-0090-4216-AA49-D37187C44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Using the 74LS138 design a circuit that implements the following function: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f = </a:t>
            </a:r>
            <a:r>
              <a:rPr lang="en-US" dirty="0" err="1"/>
              <a:t>abc</a:t>
            </a:r>
            <a:r>
              <a:rPr lang="en-US" dirty="0"/>
              <a:t> + ac + </a:t>
            </a:r>
            <a:r>
              <a:rPr lang="en-US" dirty="0" err="1"/>
              <a:t>bc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C449BE-F8D0-4774-B313-66D45EF6913B}"/>
              </a:ext>
            </a:extLst>
          </p:cNvPr>
          <p:cNvCxnSpPr/>
          <p:nvPr/>
        </p:nvCxnSpPr>
        <p:spPr>
          <a:xfrm>
            <a:off x="4731495" y="3441402"/>
            <a:ext cx="1828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E9B2F59-97D6-4719-9331-7C1578266A6B}"/>
              </a:ext>
            </a:extLst>
          </p:cNvPr>
          <p:cNvCxnSpPr/>
          <p:nvPr/>
        </p:nvCxnSpPr>
        <p:spPr>
          <a:xfrm>
            <a:off x="5532120" y="3352800"/>
            <a:ext cx="1828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4E8A088-6910-422B-95E5-8D9B91862CB1}"/>
              </a:ext>
            </a:extLst>
          </p:cNvPr>
          <p:cNvCxnSpPr/>
          <p:nvPr/>
        </p:nvCxnSpPr>
        <p:spPr>
          <a:xfrm>
            <a:off x="5705786" y="3452035"/>
            <a:ext cx="1828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95483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908D2-DE60-444E-A25A-FEE875F0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78FA5-0090-4216-AA49-D37187C44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4300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Using the 74LS138 design a circuit that implements the following function: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A7F60D0-1C65-4289-A023-FFE2E0356403}"/>
              </a:ext>
            </a:extLst>
          </p:cNvPr>
          <p:cNvGrpSpPr/>
          <p:nvPr/>
        </p:nvGrpSpPr>
        <p:grpSpPr>
          <a:xfrm>
            <a:off x="3124200" y="3230562"/>
            <a:ext cx="4055828" cy="884238"/>
            <a:chOff x="3352800" y="3886200"/>
            <a:chExt cx="4055828" cy="884238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54E8A088-6910-422B-95E5-8D9B91862CB1}"/>
                </a:ext>
              </a:extLst>
            </p:cNvPr>
            <p:cNvCxnSpPr/>
            <p:nvPr/>
          </p:nvCxnSpPr>
          <p:spPr>
            <a:xfrm>
              <a:off x="3954812" y="4083923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Content Placeholder 2">
              <a:extLst>
                <a:ext uri="{FF2B5EF4-FFF2-40B4-BE49-F238E27FC236}">
                  <a16:creationId xmlns:a16="http://schemas.microsoft.com/office/drawing/2014/main" id="{C0DCC3AC-76B9-465C-9DC9-8C167A6E71C9}"/>
                </a:ext>
              </a:extLst>
            </p:cNvPr>
            <p:cNvSpPr txBox="1">
              <a:spLocks/>
            </p:cNvSpPr>
            <p:nvPr/>
          </p:nvSpPr>
          <p:spPr>
            <a:xfrm>
              <a:off x="3352800" y="3886200"/>
              <a:ext cx="4055828" cy="88423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 </a:t>
              </a:r>
              <a:r>
                <a:rPr lang="en-US" dirty="0" err="1"/>
                <a:t>xy</a:t>
              </a:r>
              <a:r>
                <a:rPr lang="en-US" dirty="0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7505128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908D2-DE60-444E-A25A-FEE875F0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78FA5-0090-4216-AA49-D37187C44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Using the 74LS138 design a circuit that implements the following function: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f = </a:t>
            </a:r>
            <a:r>
              <a:rPr lang="en-US" dirty="0" err="1"/>
              <a:t>xz</a:t>
            </a:r>
            <a:r>
              <a:rPr lang="en-US" dirty="0"/>
              <a:t> + </a:t>
            </a:r>
            <a:r>
              <a:rPr lang="en-US" dirty="0" err="1"/>
              <a:t>xy</a:t>
            </a:r>
            <a:r>
              <a:rPr lang="en-US" dirty="0"/>
              <a:t> + </a:t>
            </a:r>
            <a:r>
              <a:rPr lang="en-US" dirty="0" err="1"/>
              <a:t>xyz</a:t>
            </a:r>
            <a:endParaRPr lang="en-US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C449BE-F8D0-4774-B313-66D45EF6913B}"/>
              </a:ext>
            </a:extLst>
          </p:cNvPr>
          <p:cNvCxnSpPr/>
          <p:nvPr/>
        </p:nvCxnSpPr>
        <p:spPr>
          <a:xfrm>
            <a:off x="4518835" y="3441402"/>
            <a:ext cx="1828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E9B2F59-97D6-4719-9331-7C1578266A6B}"/>
              </a:ext>
            </a:extLst>
          </p:cNvPr>
          <p:cNvCxnSpPr/>
          <p:nvPr/>
        </p:nvCxnSpPr>
        <p:spPr>
          <a:xfrm>
            <a:off x="5638800" y="3419874"/>
            <a:ext cx="1828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4E8A088-6910-422B-95E5-8D9B91862CB1}"/>
              </a:ext>
            </a:extLst>
          </p:cNvPr>
          <p:cNvCxnSpPr/>
          <p:nvPr/>
        </p:nvCxnSpPr>
        <p:spPr>
          <a:xfrm>
            <a:off x="4725819" y="3452035"/>
            <a:ext cx="1828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880025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908D2-DE60-444E-A25A-FEE875F0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78FA5-0090-4216-AA49-D37187C44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4300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Using the 74LS138 design a circuit that implements the following function: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A7F60D0-1C65-4289-A023-FFE2E0356403}"/>
              </a:ext>
            </a:extLst>
          </p:cNvPr>
          <p:cNvGrpSpPr/>
          <p:nvPr/>
        </p:nvGrpSpPr>
        <p:grpSpPr>
          <a:xfrm>
            <a:off x="3124200" y="3230562"/>
            <a:ext cx="4055828" cy="884238"/>
            <a:chOff x="3352800" y="3886200"/>
            <a:chExt cx="4055828" cy="884238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DE9B2F59-97D6-4719-9331-7C1578266A6B}"/>
                </a:ext>
              </a:extLst>
            </p:cNvPr>
            <p:cNvCxnSpPr/>
            <p:nvPr/>
          </p:nvCxnSpPr>
          <p:spPr>
            <a:xfrm>
              <a:off x="5616036" y="4069062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54E8A088-6910-422B-95E5-8D9B91862CB1}"/>
                </a:ext>
              </a:extLst>
            </p:cNvPr>
            <p:cNvCxnSpPr/>
            <p:nvPr/>
          </p:nvCxnSpPr>
          <p:spPr>
            <a:xfrm>
              <a:off x="3954812" y="4083923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Content Placeholder 2">
              <a:extLst>
                <a:ext uri="{FF2B5EF4-FFF2-40B4-BE49-F238E27FC236}">
                  <a16:creationId xmlns:a16="http://schemas.microsoft.com/office/drawing/2014/main" id="{C0DCC3AC-76B9-465C-9DC9-8C167A6E71C9}"/>
                </a:ext>
              </a:extLst>
            </p:cNvPr>
            <p:cNvSpPr txBox="1">
              <a:spLocks/>
            </p:cNvSpPr>
            <p:nvPr/>
          </p:nvSpPr>
          <p:spPr>
            <a:xfrm>
              <a:off x="3352800" y="3886200"/>
              <a:ext cx="4055828" cy="88423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 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r>
                <a:rPr lang="en-US" dirty="0"/>
                <a:t>x</a:t>
              </a:r>
              <a:r>
                <a:rPr lang="en-US" baseline="-25000" dirty="0"/>
                <a:t>3</a:t>
              </a:r>
              <a:r>
                <a:rPr lang="en-US" dirty="0"/>
                <a:t> + x</a:t>
              </a:r>
              <a:r>
                <a:rPr lang="en-US" baseline="-25000" dirty="0"/>
                <a:t>1</a:t>
              </a:r>
              <a:r>
                <a:rPr lang="en-US" dirty="0"/>
                <a:t>x</a:t>
              </a:r>
              <a:r>
                <a:rPr lang="en-US" baseline="-25000" dirty="0"/>
                <a:t>2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3729610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908D2-DE60-444E-A25A-FEE875F0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78FA5-0090-4216-AA49-D37187C44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Using the 74LS138 design a circuit that implements the following function: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f = </a:t>
            </a:r>
            <a:r>
              <a:rPr lang="en-US" dirty="0" err="1"/>
              <a:t>lmn</a:t>
            </a:r>
            <a:r>
              <a:rPr lang="en-US" dirty="0"/>
              <a:t> + </a:t>
            </a:r>
            <a:r>
              <a:rPr lang="en-US" dirty="0" err="1"/>
              <a:t>lm</a:t>
            </a:r>
            <a:r>
              <a:rPr lang="en-US" dirty="0"/>
              <a:t> + ln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C449BE-F8D0-4774-B313-66D45EF6913B}"/>
              </a:ext>
            </a:extLst>
          </p:cNvPr>
          <p:cNvCxnSpPr/>
          <p:nvPr/>
        </p:nvCxnSpPr>
        <p:spPr>
          <a:xfrm>
            <a:off x="4702344" y="3352800"/>
            <a:ext cx="1828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E9B2F59-97D6-4719-9331-7C1578266A6B}"/>
              </a:ext>
            </a:extLst>
          </p:cNvPr>
          <p:cNvCxnSpPr/>
          <p:nvPr/>
        </p:nvCxnSpPr>
        <p:spPr>
          <a:xfrm>
            <a:off x="5532120" y="3352800"/>
            <a:ext cx="1828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4E8A088-6910-422B-95E5-8D9B91862CB1}"/>
              </a:ext>
            </a:extLst>
          </p:cNvPr>
          <p:cNvCxnSpPr/>
          <p:nvPr/>
        </p:nvCxnSpPr>
        <p:spPr>
          <a:xfrm>
            <a:off x="5705786" y="3452035"/>
            <a:ext cx="1828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7BD7CDE-5B2C-4FF3-B7B5-86840B645015}"/>
              </a:ext>
            </a:extLst>
          </p:cNvPr>
          <p:cNvCxnSpPr>
            <a:cxnSpLocks/>
          </p:cNvCxnSpPr>
          <p:nvPr/>
        </p:nvCxnSpPr>
        <p:spPr>
          <a:xfrm>
            <a:off x="4906880" y="3420979"/>
            <a:ext cx="2286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8114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52BE0-4C1B-4508-AC82-4D0A9EDF1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2-to-4 Decoder Circuit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E88F220-1C78-4995-8CBB-11698F5716EB}"/>
              </a:ext>
            </a:extLst>
          </p:cNvPr>
          <p:cNvGraphicFramePr>
            <a:graphicFrameLocks noGrp="1"/>
          </p:cNvGraphicFramePr>
          <p:nvPr/>
        </p:nvGraphicFramePr>
        <p:xfrm>
          <a:off x="650464" y="1874203"/>
          <a:ext cx="2501628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93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2689410883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2869973967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390873324"/>
                    </a:ext>
                  </a:extLst>
                </a:gridCol>
              </a:tblGrid>
              <a:tr h="27432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inputs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outputs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57384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</a:t>
                      </a:r>
                      <a:r>
                        <a:rPr lang="en-US" sz="1600" baseline="-25000" dirty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</a:t>
                      </a:r>
                      <a:r>
                        <a:rPr lang="en-US" sz="1600" baseline="-250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349745F-2DD6-4871-B2AE-3137503C971A}"/>
              </a:ext>
            </a:extLst>
          </p:cNvPr>
          <p:cNvSpPr txBox="1"/>
          <p:nvPr/>
        </p:nvSpPr>
        <p:spPr>
          <a:xfrm>
            <a:off x="698774" y="1254175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pSp>
        <p:nvGrpSpPr>
          <p:cNvPr id="9" name="Group 10">
            <a:extLst>
              <a:ext uri="{FF2B5EF4-FFF2-40B4-BE49-F238E27FC236}">
                <a16:creationId xmlns:a16="http://schemas.microsoft.com/office/drawing/2014/main" id="{30E71834-48B7-4BB9-AB08-B0A6B3884391}"/>
              </a:ext>
            </a:extLst>
          </p:cNvPr>
          <p:cNvGrpSpPr/>
          <p:nvPr/>
        </p:nvGrpSpPr>
        <p:grpSpPr>
          <a:xfrm>
            <a:off x="5451288" y="2628212"/>
            <a:ext cx="2547378" cy="413341"/>
            <a:chOff x="1906785" y="1493688"/>
            <a:chExt cx="2547378" cy="413341"/>
          </a:xfrm>
        </p:grpSpPr>
        <p:grpSp>
          <p:nvGrpSpPr>
            <p:cNvPr id="11" name="Group 12">
              <a:extLst>
                <a:ext uri="{FF2B5EF4-FFF2-40B4-BE49-F238E27FC236}">
                  <a16:creationId xmlns:a16="http://schemas.microsoft.com/office/drawing/2014/main" id="{447792CC-E33D-4E9F-BD8B-30D070E397D5}"/>
                </a:ext>
              </a:extLst>
            </p:cNvPr>
            <p:cNvGrpSpPr/>
            <p:nvPr/>
          </p:nvGrpSpPr>
          <p:grpSpPr>
            <a:xfrm>
              <a:off x="1906785" y="1493688"/>
              <a:ext cx="1907298" cy="413341"/>
              <a:chOff x="5394608" y="4960801"/>
              <a:chExt cx="1907298" cy="413341"/>
            </a:xfrm>
          </p:grpSpPr>
          <p:sp>
            <p:nvSpPr>
              <p:cNvPr id="15" name="Flowchart: Delay 14">
                <a:extLst>
                  <a:ext uri="{FF2B5EF4-FFF2-40B4-BE49-F238E27FC236}">
                    <a16:creationId xmlns:a16="http://schemas.microsoft.com/office/drawing/2014/main" id="{84826E50-EBB7-4811-9FDF-FA25BE5A4D88}"/>
                  </a:ext>
                </a:extLst>
              </p:cNvPr>
              <p:cNvSpPr/>
              <p:nvPr/>
            </p:nvSpPr>
            <p:spPr>
              <a:xfrm>
                <a:off x="6797513" y="4960801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DEABA53-D4A1-4607-B337-D95269D9E483}"/>
                  </a:ext>
                </a:extLst>
              </p:cNvPr>
              <p:cNvCxnSpPr>
                <a:cxnSpLocks/>
                <a:stCxn id="33" idx="0"/>
              </p:cNvCxnSpPr>
              <p:nvPr/>
            </p:nvCxnSpPr>
            <p:spPr>
              <a:xfrm>
                <a:off x="5394608" y="5071035"/>
                <a:ext cx="138144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B59823E1-AD74-4CF0-9D05-A6917B3C1C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45605" y="5265738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4B383C6-64BE-4E1C-B133-E1B7B8A35E6D}"/>
                </a:ext>
              </a:extLst>
            </p:cNvPr>
            <p:cNvCxnSpPr>
              <a:cxnSpLocks/>
            </p:cNvCxnSpPr>
            <p:nvPr/>
          </p:nvCxnSpPr>
          <p:spPr>
            <a:xfrm>
              <a:off x="3814083" y="1684338"/>
              <a:ext cx="64008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7">
            <a:extLst>
              <a:ext uri="{FF2B5EF4-FFF2-40B4-BE49-F238E27FC236}">
                <a16:creationId xmlns:a16="http://schemas.microsoft.com/office/drawing/2014/main" id="{8B694B6A-D202-4422-8CEB-F7719B09993C}"/>
              </a:ext>
            </a:extLst>
          </p:cNvPr>
          <p:cNvGrpSpPr/>
          <p:nvPr/>
        </p:nvGrpSpPr>
        <p:grpSpPr>
          <a:xfrm>
            <a:off x="4546689" y="3841497"/>
            <a:ext cx="3502261" cy="413341"/>
            <a:chOff x="1027629" y="1537262"/>
            <a:chExt cx="3502261" cy="413341"/>
          </a:xfrm>
        </p:grpSpPr>
        <p:grpSp>
          <p:nvGrpSpPr>
            <p:cNvPr id="18" name="Group 19">
              <a:extLst>
                <a:ext uri="{FF2B5EF4-FFF2-40B4-BE49-F238E27FC236}">
                  <a16:creationId xmlns:a16="http://schemas.microsoft.com/office/drawing/2014/main" id="{CFEFB9EA-5C92-456C-BB32-83A07D9418F1}"/>
                </a:ext>
              </a:extLst>
            </p:cNvPr>
            <p:cNvGrpSpPr/>
            <p:nvPr/>
          </p:nvGrpSpPr>
          <p:grpSpPr>
            <a:xfrm>
              <a:off x="1027629" y="1537262"/>
              <a:ext cx="2770741" cy="413341"/>
              <a:chOff x="4515452" y="5004375"/>
              <a:chExt cx="2770741" cy="413341"/>
            </a:xfrm>
          </p:grpSpPr>
          <p:sp>
            <p:nvSpPr>
              <p:cNvPr id="22" name="Flowchart: Delay 21">
                <a:extLst>
                  <a:ext uri="{FF2B5EF4-FFF2-40B4-BE49-F238E27FC236}">
                    <a16:creationId xmlns:a16="http://schemas.microsoft.com/office/drawing/2014/main" id="{63CEEE5B-7011-4AD4-9FC3-CD5C70F263FE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8700D90E-6374-4DA0-A88B-F54BCD4B42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71048" y="5105400"/>
                <a:ext cx="40500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297B47CA-AB00-465A-AE11-A5DD15A12B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15452" y="5282891"/>
                <a:ext cx="2260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5088586-B656-47C4-A789-F64D0031A0D4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24">
            <a:extLst>
              <a:ext uri="{FF2B5EF4-FFF2-40B4-BE49-F238E27FC236}">
                <a16:creationId xmlns:a16="http://schemas.microsoft.com/office/drawing/2014/main" id="{A9A9D0C7-DDB8-4DC0-9433-E7507FB2101E}"/>
              </a:ext>
            </a:extLst>
          </p:cNvPr>
          <p:cNvGrpSpPr/>
          <p:nvPr/>
        </p:nvGrpSpPr>
        <p:grpSpPr>
          <a:xfrm>
            <a:off x="5802303" y="4821878"/>
            <a:ext cx="2289305" cy="413341"/>
            <a:chOff x="2240585" y="1537262"/>
            <a:chExt cx="2289305" cy="413341"/>
          </a:xfrm>
        </p:grpSpPr>
        <p:grpSp>
          <p:nvGrpSpPr>
            <p:cNvPr id="25" name="Group 25">
              <a:extLst>
                <a:ext uri="{FF2B5EF4-FFF2-40B4-BE49-F238E27FC236}">
                  <a16:creationId xmlns:a16="http://schemas.microsoft.com/office/drawing/2014/main" id="{3C20B39E-6515-42ED-92C4-B9C0E252C5C5}"/>
                </a:ext>
              </a:extLst>
            </p:cNvPr>
            <p:cNvGrpSpPr/>
            <p:nvPr/>
          </p:nvGrpSpPr>
          <p:grpSpPr>
            <a:xfrm>
              <a:off x="2240585" y="1537262"/>
              <a:ext cx="1557785" cy="413341"/>
              <a:chOff x="5728408" y="5004375"/>
              <a:chExt cx="1557785" cy="413341"/>
            </a:xfrm>
          </p:grpSpPr>
          <p:sp>
            <p:nvSpPr>
              <p:cNvPr id="28" name="Flowchart: Delay 27">
                <a:extLst>
                  <a:ext uri="{FF2B5EF4-FFF2-40B4-BE49-F238E27FC236}">
                    <a16:creationId xmlns:a16="http://schemas.microsoft.com/office/drawing/2014/main" id="{3BF65849-EF3B-4040-B58B-10FD17512C70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B8DC2996-4F19-4FEA-8716-8BDF6EC7D4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28408" y="5105400"/>
                <a:ext cx="104764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D708C7AD-AB0D-46D3-91E2-66EA1E7244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0225AF8-9D84-4C9D-93A7-EF4EA7967C67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30">
            <a:extLst>
              <a:ext uri="{FF2B5EF4-FFF2-40B4-BE49-F238E27FC236}">
                <a16:creationId xmlns:a16="http://schemas.microsoft.com/office/drawing/2014/main" id="{4FE7349C-B779-40E0-A2F0-569D369F3F1C}"/>
              </a:ext>
            </a:extLst>
          </p:cNvPr>
          <p:cNvGrpSpPr/>
          <p:nvPr/>
        </p:nvGrpSpPr>
        <p:grpSpPr>
          <a:xfrm>
            <a:off x="4857636" y="2524394"/>
            <a:ext cx="605275" cy="440921"/>
            <a:chOff x="2438073" y="3230060"/>
            <a:chExt cx="605275" cy="440921"/>
          </a:xfrm>
        </p:grpSpPr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F35A559B-5014-4A80-AEBB-AB2B2F6BE6B6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D2A8B57A-11D3-44BB-BE87-1970E4C484F8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3">
            <a:extLst>
              <a:ext uri="{FF2B5EF4-FFF2-40B4-BE49-F238E27FC236}">
                <a16:creationId xmlns:a16="http://schemas.microsoft.com/office/drawing/2014/main" id="{B8C5800E-A604-463D-A9B0-20C9C09CF1F6}"/>
              </a:ext>
            </a:extLst>
          </p:cNvPr>
          <p:cNvGrpSpPr/>
          <p:nvPr/>
        </p:nvGrpSpPr>
        <p:grpSpPr>
          <a:xfrm>
            <a:off x="4930048" y="3322204"/>
            <a:ext cx="605275" cy="440921"/>
            <a:chOff x="2438073" y="3230060"/>
            <a:chExt cx="605275" cy="440921"/>
          </a:xfrm>
        </p:grpSpPr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EF618ACD-834E-402E-915A-B729466A8CE2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C04BED7-5E61-4D54-A0CB-9BCBCB4C8097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E2D12C5-A675-4A3C-946C-05C4CCA37385}"/>
              </a:ext>
            </a:extLst>
          </p:cNvPr>
          <p:cNvCxnSpPr>
            <a:cxnSpLocks/>
          </p:cNvCxnSpPr>
          <p:nvPr/>
        </p:nvCxnSpPr>
        <p:spPr>
          <a:xfrm>
            <a:off x="3394595" y="2731947"/>
            <a:ext cx="14630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01CDB5B-D9A4-4F6C-B05D-712DE6ABC99A}"/>
              </a:ext>
            </a:extLst>
          </p:cNvPr>
          <p:cNvCxnSpPr>
            <a:cxnSpLocks/>
          </p:cNvCxnSpPr>
          <p:nvPr/>
        </p:nvCxnSpPr>
        <p:spPr>
          <a:xfrm>
            <a:off x="3467007" y="3541645"/>
            <a:ext cx="14630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2273F3C1-C58D-4233-8518-90C95842BBE7}"/>
              </a:ext>
            </a:extLst>
          </p:cNvPr>
          <p:cNvSpPr txBox="1">
            <a:spLocks/>
          </p:cNvSpPr>
          <p:nvPr/>
        </p:nvSpPr>
        <p:spPr>
          <a:xfrm>
            <a:off x="3298132" y="2073506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7DFDC4C4-9300-4484-BF8A-99263ECE1A87}"/>
              </a:ext>
            </a:extLst>
          </p:cNvPr>
          <p:cNvSpPr txBox="1">
            <a:spLocks/>
          </p:cNvSpPr>
          <p:nvPr/>
        </p:nvSpPr>
        <p:spPr>
          <a:xfrm>
            <a:off x="3273313" y="2922320"/>
            <a:ext cx="685800" cy="658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</a:t>
            </a:r>
            <a:r>
              <a:rPr lang="en-US" baseline="-25000" dirty="0"/>
              <a:t>1</a:t>
            </a:r>
            <a:endParaRPr lang="en-US" dirty="0"/>
          </a:p>
        </p:txBody>
      </p:sp>
      <p:grpSp>
        <p:nvGrpSpPr>
          <p:cNvPr id="34" name="Group 46">
            <a:extLst>
              <a:ext uri="{FF2B5EF4-FFF2-40B4-BE49-F238E27FC236}">
                <a16:creationId xmlns:a16="http://schemas.microsoft.com/office/drawing/2014/main" id="{9C2E9A80-DD2C-4AA9-BE14-65B4406879A7}"/>
              </a:ext>
            </a:extLst>
          </p:cNvPr>
          <p:cNvGrpSpPr/>
          <p:nvPr/>
        </p:nvGrpSpPr>
        <p:grpSpPr>
          <a:xfrm>
            <a:off x="5815022" y="2138569"/>
            <a:ext cx="685800" cy="658441"/>
            <a:chOff x="5577709" y="2117726"/>
            <a:chExt cx="685800" cy="658441"/>
          </a:xfrm>
        </p:grpSpPr>
        <p:sp>
          <p:nvSpPr>
            <p:cNvPr id="41" name="Content Placeholder 2">
              <a:extLst>
                <a:ext uri="{FF2B5EF4-FFF2-40B4-BE49-F238E27FC236}">
                  <a16:creationId xmlns:a16="http://schemas.microsoft.com/office/drawing/2014/main" id="{C3AB22DC-D71C-4AC5-8C57-F6F95EB85714}"/>
                </a:ext>
              </a:extLst>
            </p:cNvPr>
            <p:cNvSpPr txBox="1">
              <a:spLocks/>
            </p:cNvSpPr>
            <p:nvPr/>
          </p:nvSpPr>
          <p:spPr>
            <a:xfrm>
              <a:off x="5577709" y="2117726"/>
              <a:ext cx="685800" cy="65844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w</a:t>
              </a:r>
              <a:r>
                <a:rPr lang="en-US" baseline="-25000" dirty="0"/>
                <a:t>0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7A9591F-43AB-4D55-AC52-13B3E4344A37}"/>
                </a:ext>
              </a:extLst>
            </p:cNvPr>
            <p:cNvCxnSpPr/>
            <p:nvPr/>
          </p:nvCxnSpPr>
          <p:spPr>
            <a:xfrm>
              <a:off x="5665143" y="2276573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7F515F3C-554B-4A67-A63B-17CE1A21900D}"/>
              </a:ext>
            </a:extLst>
          </p:cNvPr>
          <p:cNvCxnSpPr>
            <a:cxnSpLocks/>
          </p:cNvCxnSpPr>
          <p:nvPr/>
        </p:nvCxnSpPr>
        <p:spPr>
          <a:xfrm>
            <a:off x="5502477" y="3541645"/>
            <a:ext cx="9144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8702D8A-4A7D-48BA-89DE-C181E231C277}"/>
              </a:ext>
            </a:extLst>
          </p:cNvPr>
          <p:cNvCxnSpPr>
            <a:cxnSpLocks/>
          </p:cNvCxnSpPr>
          <p:nvPr/>
        </p:nvCxnSpPr>
        <p:spPr>
          <a:xfrm>
            <a:off x="6416877" y="2946462"/>
            <a:ext cx="0" cy="100584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47">
            <a:extLst>
              <a:ext uri="{FF2B5EF4-FFF2-40B4-BE49-F238E27FC236}">
                <a16:creationId xmlns:a16="http://schemas.microsoft.com/office/drawing/2014/main" id="{49121F81-03D9-40AE-B3AA-8DAD4B184971}"/>
              </a:ext>
            </a:extLst>
          </p:cNvPr>
          <p:cNvGrpSpPr/>
          <p:nvPr/>
        </p:nvGrpSpPr>
        <p:grpSpPr>
          <a:xfrm>
            <a:off x="6462597" y="3058013"/>
            <a:ext cx="685800" cy="658441"/>
            <a:chOff x="5577709" y="2117726"/>
            <a:chExt cx="685800" cy="658441"/>
          </a:xfrm>
        </p:grpSpPr>
        <p:sp>
          <p:nvSpPr>
            <p:cNvPr id="49" name="Content Placeholder 2">
              <a:extLst>
                <a:ext uri="{FF2B5EF4-FFF2-40B4-BE49-F238E27FC236}">
                  <a16:creationId xmlns:a16="http://schemas.microsoft.com/office/drawing/2014/main" id="{0322F81A-8A6E-4C90-92E2-88514B363127}"/>
                </a:ext>
              </a:extLst>
            </p:cNvPr>
            <p:cNvSpPr txBox="1">
              <a:spLocks/>
            </p:cNvSpPr>
            <p:nvPr/>
          </p:nvSpPr>
          <p:spPr>
            <a:xfrm>
              <a:off x="5577709" y="2117726"/>
              <a:ext cx="685800" cy="65844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w</a:t>
              </a:r>
              <a:r>
                <a:rPr lang="en-US" baseline="-25000" dirty="0"/>
                <a:t>1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9D9496A3-1FD0-4895-B58B-9071C9399988}"/>
                </a:ext>
              </a:extLst>
            </p:cNvPr>
            <p:cNvCxnSpPr/>
            <p:nvPr/>
          </p:nvCxnSpPr>
          <p:spPr>
            <a:xfrm>
              <a:off x="5665143" y="2276573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E6B96CFD-93D4-4789-9A83-4333A8A6213B}"/>
              </a:ext>
            </a:extLst>
          </p:cNvPr>
          <p:cNvSpPr txBox="1">
            <a:spLocks/>
          </p:cNvSpPr>
          <p:nvPr/>
        </p:nvSpPr>
        <p:spPr>
          <a:xfrm>
            <a:off x="7881114" y="2195173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7D99286C-0BAB-41FB-A9D4-6671698556ED}"/>
              </a:ext>
            </a:extLst>
          </p:cNvPr>
          <p:cNvCxnSpPr>
            <a:cxnSpLocks/>
          </p:cNvCxnSpPr>
          <p:nvPr/>
        </p:nvCxnSpPr>
        <p:spPr>
          <a:xfrm>
            <a:off x="4554210" y="2763367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DCF0369F-9BA9-4E31-BFE5-2ACAF49BFCF2}"/>
              </a:ext>
            </a:extLst>
          </p:cNvPr>
          <p:cNvSpPr txBox="1">
            <a:spLocks/>
          </p:cNvSpPr>
          <p:nvPr/>
        </p:nvSpPr>
        <p:spPr>
          <a:xfrm>
            <a:off x="8099391" y="3531470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1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F7D0F09C-7314-46EC-A63B-36596B979C14}"/>
              </a:ext>
            </a:extLst>
          </p:cNvPr>
          <p:cNvSpPr/>
          <p:nvPr/>
        </p:nvSpPr>
        <p:spPr>
          <a:xfrm>
            <a:off x="6371157" y="348929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260FB151-0670-4D25-A9E4-ED42A8E9E28D}"/>
              </a:ext>
            </a:extLst>
          </p:cNvPr>
          <p:cNvSpPr/>
          <p:nvPr/>
        </p:nvSpPr>
        <p:spPr>
          <a:xfrm>
            <a:off x="4510074" y="2708392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BE766A5A-63AC-48A1-93F1-7655C40DE5E5}"/>
              </a:ext>
            </a:extLst>
          </p:cNvPr>
          <p:cNvSpPr/>
          <p:nvPr/>
        </p:nvSpPr>
        <p:spPr>
          <a:xfrm>
            <a:off x="4516441" y="407522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96C20949-0A8A-47CC-8888-5F70B11500E6}"/>
              </a:ext>
            </a:extLst>
          </p:cNvPr>
          <p:cNvCxnSpPr>
            <a:cxnSpLocks/>
          </p:cNvCxnSpPr>
          <p:nvPr/>
        </p:nvCxnSpPr>
        <p:spPr>
          <a:xfrm>
            <a:off x="3912360" y="3509316"/>
            <a:ext cx="0" cy="265258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62">
            <a:extLst>
              <a:ext uri="{FF2B5EF4-FFF2-40B4-BE49-F238E27FC236}">
                <a16:creationId xmlns:a16="http://schemas.microsoft.com/office/drawing/2014/main" id="{5A6C8D9A-0841-4F34-8D7A-54EE0342F6C1}"/>
              </a:ext>
            </a:extLst>
          </p:cNvPr>
          <p:cNvSpPr/>
          <p:nvPr/>
        </p:nvSpPr>
        <p:spPr>
          <a:xfrm>
            <a:off x="3867165" y="3495925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63">
            <a:extLst>
              <a:ext uri="{FF2B5EF4-FFF2-40B4-BE49-F238E27FC236}">
                <a16:creationId xmlns:a16="http://schemas.microsoft.com/office/drawing/2014/main" id="{C1EB0338-39C3-42C4-89F0-71CF60BBBAFE}"/>
              </a:ext>
            </a:extLst>
          </p:cNvPr>
          <p:cNvGrpSpPr/>
          <p:nvPr/>
        </p:nvGrpSpPr>
        <p:grpSpPr>
          <a:xfrm>
            <a:off x="6618719" y="5850026"/>
            <a:ext cx="1472397" cy="413341"/>
            <a:chOff x="3057493" y="1537262"/>
            <a:chExt cx="1472397" cy="413341"/>
          </a:xfrm>
        </p:grpSpPr>
        <p:grpSp>
          <p:nvGrpSpPr>
            <p:cNvPr id="46" name="Group 64">
              <a:extLst>
                <a:ext uri="{FF2B5EF4-FFF2-40B4-BE49-F238E27FC236}">
                  <a16:creationId xmlns:a16="http://schemas.microsoft.com/office/drawing/2014/main" id="{7306F48A-EE65-4982-A8B8-A0F505270912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67" name="Flowchart: Delay 66">
                <a:extLst>
                  <a:ext uri="{FF2B5EF4-FFF2-40B4-BE49-F238E27FC236}">
                    <a16:creationId xmlns:a16="http://schemas.microsoft.com/office/drawing/2014/main" id="{498E0EEF-A55C-480C-BDAC-3AB79C99D065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CC2CEC66-059F-4B7B-AAFD-AFCC190FA0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20DCDB57-8EFC-4542-8812-12B77F5CA0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F075A4B-FF87-4F41-956A-CBEC7FF56EF8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29158DA-A55D-4D4B-AB01-7C11CFCF6B85}"/>
              </a:ext>
            </a:extLst>
          </p:cNvPr>
          <p:cNvCxnSpPr>
            <a:cxnSpLocks/>
          </p:cNvCxnSpPr>
          <p:nvPr/>
        </p:nvCxnSpPr>
        <p:spPr>
          <a:xfrm>
            <a:off x="4546689" y="5952058"/>
            <a:ext cx="219456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5DBA63D7-E3E3-48A4-A4F5-B12847CF901D}"/>
              </a:ext>
            </a:extLst>
          </p:cNvPr>
          <p:cNvCxnSpPr>
            <a:cxnSpLocks/>
          </p:cNvCxnSpPr>
          <p:nvPr/>
        </p:nvCxnSpPr>
        <p:spPr>
          <a:xfrm>
            <a:off x="3904476" y="6156180"/>
            <a:ext cx="2822133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913CF38E-E9D8-40D9-81A1-B009524CCD71}"/>
              </a:ext>
            </a:extLst>
          </p:cNvPr>
          <p:cNvCxnSpPr>
            <a:cxnSpLocks/>
          </p:cNvCxnSpPr>
          <p:nvPr/>
        </p:nvCxnSpPr>
        <p:spPr>
          <a:xfrm>
            <a:off x="3919116" y="5127100"/>
            <a:ext cx="2822133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>
            <a:extLst>
              <a:ext uri="{FF2B5EF4-FFF2-40B4-BE49-F238E27FC236}">
                <a16:creationId xmlns:a16="http://schemas.microsoft.com/office/drawing/2014/main" id="{3AFF284F-C5EC-4764-909B-C5EAEFF279BF}"/>
              </a:ext>
            </a:extLst>
          </p:cNvPr>
          <p:cNvSpPr/>
          <p:nvPr/>
        </p:nvSpPr>
        <p:spPr>
          <a:xfrm>
            <a:off x="3864896" y="5081095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8EE268BB-2BE0-4A97-97CB-5F09038D38BF}"/>
              </a:ext>
            </a:extLst>
          </p:cNvPr>
          <p:cNvCxnSpPr>
            <a:cxnSpLocks/>
          </p:cNvCxnSpPr>
          <p:nvPr/>
        </p:nvCxnSpPr>
        <p:spPr>
          <a:xfrm>
            <a:off x="5810254" y="2738445"/>
            <a:ext cx="0" cy="219456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Oval 81">
            <a:extLst>
              <a:ext uri="{FF2B5EF4-FFF2-40B4-BE49-F238E27FC236}">
                <a16:creationId xmlns:a16="http://schemas.microsoft.com/office/drawing/2014/main" id="{C5C221DC-C8EA-4DE5-85FC-CC29D5E2F80E}"/>
              </a:ext>
            </a:extLst>
          </p:cNvPr>
          <p:cNvSpPr/>
          <p:nvPr/>
        </p:nvSpPr>
        <p:spPr>
          <a:xfrm>
            <a:off x="5764534" y="268472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Content Placeholder 2">
            <a:extLst>
              <a:ext uri="{FF2B5EF4-FFF2-40B4-BE49-F238E27FC236}">
                <a16:creationId xmlns:a16="http://schemas.microsoft.com/office/drawing/2014/main" id="{1D9692C7-E047-4703-8A3D-223E85EB2BE0}"/>
              </a:ext>
            </a:extLst>
          </p:cNvPr>
          <p:cNvSpPr txBox="1">
            <a:spLocks/>
          </p:cNvSpPr>
          <p:nvPr/>
        </p:nvSpPr>
        <p:spPr>
          <a:xfrm>
            <a:off x="7984155" y="4556137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2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id="{C454C2DA-2D5A-4B82-A5F9-451DDC67AC19}"/>
              </a:ext>
            </a:extLst>
          </p:cNvPr>
          <p:cNvSpPr txBox="1">
            <a:spLocks/>
          </p:cNvSpPr>
          <p:nvPr/>
        </p:nvSpPr>
        <p:spPr>
          <a:xfrm>
            <a:off x="8048950" y="5460683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3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C1AA4349-9DA3-46EC-9CE9-98F5FF141406}"/>
              </a:ext>
            </a:extLst>
          </p:cNvPr>
          <p:cNvSpPr/>
          <p:nvPr/>
        </p:nvSpPr>
        <p:spPr>
          <a:xfrm>
            <a:off x="3394595" y="3790467"/>
            <a:ext cx="5267743" cy="17452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1CC8576B-96BF-4E6A-8727-53C12038BAA6}"/>
              </a:ext>
            </a:extLst>
          </p:cNvPr>
          <p:cNvSpPr/>
          <p:nvPr/>
        </p:nvSpPr>
        <p:spPr>
          <a:xfrm>
            <a:off x="3508138" y="5452645"/>
            <a:ext cx="5267743" cy="10235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4BCAAF6-22AE-406E-8D05-5E140EFA621F}"/>
              </a:ext>
            </a:extLst>
          </p:cNvPr>
          <p:cNvSpPr/>
          <p:nvPr/>
        </p:nvSpPr>
        <p:spPr>
          <a:xfrm>
            <a:off x="3641032" y="4365246"/>
            <a:ext cx="5267743" cy="12734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Content Placeholder 2">
            <a:extLst>
              <a:ext uri="{FF2B5EF4-FFF2-40B4-BE49-F238E27FC236}">
                <a16:creationId xmlns:a16="http://schemas.microsoft.com/office/drawing/2014/main" id="{661C036F-83E9-4DE3-AA0D-6B1ECF2F7ECE}"/>
              </a:ext>
            </a:extLst>
          </p:cNvPr>
          <p:cNvSpPr txBox="1">
            <a:spLocks/>
          </p:cNvSpPr>
          <p:nvPr/>
        </p:nvSpPr>
        <p:spPr>
          <a:xfrm>
            <a:off x="900761" y="5938412"/>
            <a:ext cx="2057400" cy="640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3</a:t>
            </a:r>
            <a:r>
              <a:rPr lang="en-US" dirty="0"/>
              <a:t> = w</a:t>
            </a:r>
            <a:r>
              <a:rPr lang="en-US" baseline="-25000" dirty="0"/>
              <a:t>1</a:t>
            </a:r>
            <a:r>
              <a:rPr lang="en-US" dirty="0"/>
              <a:t>w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B3B3CDE2-7DC4-4B2F-9CEB-D67224B740DA}"/>
              </a:ext>
            </a:extLst>
          </p:cNvPr>
          <p:cNvGrpSpPr/>
          <p:nvPr/>
        </p:nvGrpSpPr>
        <p:grpSpPr>
          <a:xfrm>
            <a:off x="846658" y="5350021"/>
            <a:ext cx="2057400" cy="614436"/>
            <a:chOff x="4838415" y="5277364"/>
            <a:chExt cx="2057400" cy="614436"/>
          </a:xfrm>
        </p:grpSpPr>
        <p:sp>
          <p:nvSpPr>
            <p:cNvPr id="75" name="Content Placeholder 2">
              <a:extLst>
                <a:ext uri="{FF2B5EF4-FFF2-40B4-BE49-F238E27FC236}">
                  <a16:creationId xmlns:a16="http://schemas.microsoft.com/office/drawing/2014/main" id="{F939A40D-B399-4D7F-B664-3863150E3C7C}"/>
                </a:ext>
              </a:extLst>
            </p:cNvPr>
            <p:cNvSpPr txBox="1">
              <a:spLocks/>
            </p:cNvSpPr>
            <p:nvPr/>
          </p:nvSpPr>
          <p:spPr>
            <a:xfrm>
              <a:off x="4838415" y="5277364"/>
              <a:ext cx="2057400" cy="614436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y</a:t>
              </a:r>
              <a:r>
                <a:rPr lang="en-US" baseline="-25000" dirty="0"/>
                <a:t>2</a:t>
              </a:r>
              <a:r>
                <a:rPr lang="en-US" dirty="0"/>
                <a:t> = w</a:t>
              </a:r>
              <a:r>
                <a:rPr lang="en-US" baseline="-25000" dirty="0"/>
                <a:t>1</a:t>
              </a:r>
              <a:r>
                <a:rPr lang="en-US" dirty="0"/>
                <a:t>w</a:t>
              </a:r>
              <a:r>
                <a:rPr lang="en-US" baseline="-25000" dirty="0"/>
                <a:t>0</a:t>
              </a:r>
              <a:endParaRPr lang="en-US" dirty="0"/>
            </a:p>
          </p:txBody>
        </p: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39A96CDA-CD5D-4525-B8CD-BC96451E57A1}"/>
                </a:ext>
              </a:extLst>
            </p:cNvPr>
            <p:cNvCxnSpPr/>
            <p:nvPr/>
          </p:nvCxnSpPr>
          <p:spPr>
            <a:xfrm>
              <a:off x="6102730" y="543395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3541C617-3D05-4775-997B-BDBD5E365F1F}"/>
              </a:ext>
            </a:extLst>
          </p:cNvPr>
          <p:cNvGrpSpPr/>
          <p:nvPr/>
        </p:nvGrpSpPr>
        <p:grpSpPr>
          <a:xfrm>
            <a:off x="826784" y="4735118"/>
            <a:ext cx="2057400" cy="691954"/>
            <a:chOff x="3424918" y="5036208"/>
            <a:chExt cx="2057400" cy="691954"/>
          </a:xfrm>
        </p:grpSpPr>
        <p:sp>
          <p:nvSpPr>
            <p:cNvPr id="74" name="Content Placeholder 2">
              <a:extLst>
                <a:ext uri="{FF2B5EF4-FFF2-40B4-BE49-F238E27FC236}">
                  <a16:creationId xmlns:a16="http://schemas.microsoft.com/office/drawing/2014/main" id="{9F58FBB2-0721-4722-AEB5-55C3BC579DF8}"/>
                </a:ext>
              </a:extLst>
            </p:cNvPr>
            <p:cNvSpPr txBox="1">
              <a:spLocks/>
            </p:cNvSpPr>
            <p:nvPr/>
          </p:nvSpPr>
          <p:spPr>
            <a:xfrm>
              <a:off x="3424918" y="5036208"/>
              <a:ext cx="2057400" cy="69195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y</a:t>
              </a:r>
              <a:r>
                <a:rPr lang="en-US" baseline="-25000" dirty="0"/>
                <a:t>1</a:t>
              </a:r>
              <a:r>
                <a:rPr lang="en-US" dirty="0"/>
                <a:t> = w</a:t>
              </a:r>
              <a:r>
                <a:rPr lang="en-US" baseline="-25000" dirty="0"/>
                <a:t>1</a:t>
              </a:r>
              <a:r>
                <a:rPr lang="en-US" dirty="0"/>
                <a:t>w</a:t>
              </a:r>
              <a:r>
                <a:rPr lang="en-US" baseline="-25000" dirty="0"/>
                <a:t>0</a:t>
              </a:r>
            </a:p>
          </p:txBody>
        </p: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FC00D437-A587-42B5-A9DD-52B93B9C0CED}"/>
                </a:ext>
              </a:extLst>
            </p:cNvPr>
            <p:cNvCxnSpPr/>
            <p:nvPr/>
          </p:nvCxnSpPr>
          <p:spPr>
            <a:xfrm>
              <a:off x="4221480" y="51816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C80E4603-A064-44B0-A343-942DE8493481}"/>
              </a:ext>
            </a:extLst>
          </p:cNvPr>
          <p:cNvGrpSpPr/>
          <p:nvPr/>
        </p:nvGrpSpPr>
        <p:grpSpPr>
          <a:xfrm>
            <a:off x="797055" y="4210160"/>
            <a:ext cx="2057400" cy="691954"/>
            <a:chOff x="457200" y="5180155"/>
            <a:chExt cx="2057400" cy="691954"/>
          </a:xfrm>
        </p:grpSpPr>
        <p:grpSp>
          <p:nvGrpSpPr>
            <p:cNvPr id="87" name="Group 86">
              <a:extLst>
                <a:ext uri="{FF2B5EF4-FFF2-40B4-BE49-F238E27FC236}">
                  <a16:creationId xmlns:a16="http://schemas.microsoft.com/office/drawing/2014/main" id="{F4313ABC-8F2F-4CB2-A9DD-CB72BBB8121C}"/>
                </a:ext>
              </a:extLst>
            </p:cNvPr>
            <p:cNvGrpSpPr/>
            <p:nvPr/>
          </p:nvGrpSpPr>
          <p:grpSpPr>
            <a:xfrm>
              <a:off x="457200" y="5180155"/>
              <a:ext cx="2057400" cy="691954"/>
              <a:chOff x="3424918" y="5036208"/>
              <a:chExt cx="2057400" cy="691954"/>
            </a:xfrm>
          </p:grpSpPr>
          <p:sp>
            <p:nvSpPr>
              <p:cNvPr id="88" name="Content Placeholder 2">
                <a:extLst>
                  <a:ext uri="{FF2B5EF4-FFF2-40B4-BE49-F238E27FC236}">
                    <a16:creationId xmlns:a16="http://schemas.microsoft.com/office/drawing/2014/main" id="{D4C7AED7-C3AD-4148-B86D-4D9EEBDBE6F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424918" y="5036208"/>
                <a:ext cx="2057400" cy="69195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dirty="0"/>
                  <a:t>y</a:t>
                </a:r>
                <a:r>
                  <a:rPr lang="en-US" baseline="-25000" dirty="0"/>
                  <a:t>0</a:t>
                </a:r>
                <a:r>
                  <a:rPr lang="en-US" dirty="0"/>
                  <a:t> = w</a:t>
                </a:r>
                <a:r>
                  <a:rPr lang="en-US" baseline="-25000" dirty="0"/>
                  <a:t>1</a:t>
                </a:r>
                <a:r>
                  <a:rPr lang="en-US" dirty="0"/>
                  <a:t>w</a:t>
                </a:r>
                <a:r>
                  <a:rPr lang="en-US" baseline="-25000" dirty="0"/>
                  <a:t>0</a:t>
                </a:r>
              </a:p>
            </p:txBody>
          </p: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64685777-F048-4179-9374-1C6C34D4CF4D}"/>
                  </a:ext>
                </a:extLst>
              </p:cNvPr>
              <p:cNvCxnSpPr/>
              <p:nvPr/>
            </p:nvCxnSpPr>
            <p:spPr>
              <a:xfrm>
                <a:off x="4221480" y="5181600"/>
                <a:ext cx="27432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B02CE39E-8E6D-4216-95E9-7609D4322F39}"/>
                </a:ext>
              </a:extLst>
            </p:cNvPr>
            <p:cNvCxnSpPr/>
            <p:nvPr/>
          </p:nvCxnSpPr>
          <p:spPr>
            <a:xfrm>
              <a:off x="1691640" y="532634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41612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72" grpId="0" animBg="1"/>
      <p:bldP spid="73" grpId="0" animBg="1"/>
      <p:bldP spid="76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908D2-DE60-444E-A25A-FEE875F0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78FA5-0090-4216-AA49-D37187C44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Using the 74LS138 design a circuit that implements the following function: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f = </a:t>
            </a:r>
            <a:r>
              <a:rPr lang="en-US" dirty="0" err="1"/>
              <a:t>bc</a:t>
            </a:r>
            <a:r>
              <a:rPr lang="en-US" dirty="0"/>
              <a:t> + ab + ab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E9B2F59-97D6-4719-9331-7C1578266A6B}"/>
              </a:ext>
            </a:extLst>
          </p:cNvPr>
          <p:cNvCxnSpPr/>
          <p:nvPr/>
        </p:nvCxnSpPr>
        <p:spPr>
          <a:xfrm>
            <a:off x="5608320" y="3352800"/>
            <a:ext cx="1828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4E8A088-6910-422B-95E5-8D9B91862CB1}"/>
              </a:ext>
            </a:extLst>
          </p:cNvPr>
          <p:cNvCxnSpPr/>
          <p:nvPr/>
        </p:nvCxnSpPr>
        <p:spPr>
          <a:xfrm>
            <a:off x="5398325" y="3452035"/>
            <a:ext cx="1828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839255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908D2-DE60-444E-A25A-FEE875F00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78FA5-0090-4216-AA49-D37187C44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4300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Using the 74LS138 design a circuit that implements the following function: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A7F60D0-1C65-4289-A023-FFE2E0356403}"/>
              </a:ext>
            </a:extLst>
          </p:cNvPr>
          <p:cNvGrpSpPr/>
          <p:nvPr/>
        </p:nvGrpSpPr>
        <p:grpSpPr>
          <a:xfrm>
            <a:off x="3124200" y="3230562"/>
            <a:ext cx="4055828" cy="884238"/>
            <a:chOff x="3352800" y="3886200"/>
            <a:chExt cx="4055828" cy="884238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DE9B2F59-97D6-4719-9331-7C1578266A6B}"/>
                </a:ext>
              </a:extLst>
            </p:cNvPr>
            <p:cNvCxnSpPr/>
            <p:nvPr/>
          </p:nvCxnSpPr>
          <p:spPr>
            <a:xfrm>
              <a:off x="4953000" y="3955988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54E8A088-6910-422B-95E5-8D9B91862CB1}"/>
                </a:ext>
              </a:extLst>
            </p:cNvPr>
            <p:cNvCxnSpPr/>
            <p:nvPr/>
          </p:nvCxnSpPr>
          <p:spPr>
            <a:xfrm>
              <a:off x="3954812" y="4083923"/>
              <a:ext cx="18288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Content Placeholder 2">
              <a:extLst>
                <a:ext uri="{FF2B5EF4-FFF2-40B4-BE49-F238E27FC236}">
                  <a16:creationId xmlns:a16="http://schemas.microsoft.com/office/drawing/2014/main" id="{C0DCC3AC-76B9-465C-9DC9-8C167A6E71C9}"/>
                </a:ext>
              </a:extLst>
            </p:cNvPr>
            <p:cNvSpPr txBox="1">
              <a:spLocks/>
            </p:cNvSpPr>
            <p:nvPr/>
          </p:nvSpPr>
          <p:spPr>
            <a:xfrm>
              <a:off x="3352800" y="3886200"/>
              <a:ext cx="4055828" cy="88423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dirty="0"/>
                <a:t>f = ab + ab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2984719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8C3E7-E9AC-469C-9EA6-F7911925A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E8F32-21E3-4E2B-B278-CE557A89D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737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52BE0-4C1B-4508-AC82-4D0A9EDF1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2-to-4 Decoder – Check the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1C143-A6FC-4ED3-8CBE-0EE9177BE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0887" y="4114800"/>
            <a:ext cx="2057400" cy="2438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y</a:t>
            </a:r>
            <a:r>
              <a:rPr lang="en-US" baseline="-25000" dirty="0"/>
              <a:t>0</a:t>
            </a:r>
            <a:r>
              <a:rPr lang="en-US" dirty="0"/>
              <a:t> = w</a:t>
            </a:r>
            <a:r>
              <a:rPr lang="en-US" baseline="-25000" dirty="0"/>
              <a:t>1</a:t>
            </a:r>
            <a:r>
              <a:rPr lang="en-US" dirty="0"/>
              <a:t>w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y</a:t>
            </a:r>
            <a:r>
              <a:rPr lang="en-US" baseline="-25000" dirty="0"/>
              <a:t>1</a:t>
            </a:r>
            <a:r>
              <a:rPr lang="en-US" dirty="0"/>
              <a:t> = w</a:t>
            </a:r>
            <a:r>
              <a:rPr lang="en-US" baseline="-25000" dirty="0"/>
              <a:t>1</a:t>
            </a:r>
            <a:r>
              <a:rPr lang="en-US" dirty="0"/>
              <a:t>w</a:t>
            </a:r>
            <a:r>
              <a:rPr lang="en-US" baseline="-25000" dirty="0"/>
              <a:t>0</a:t>
            </a:r>
          </a:p>
          <a:p>
            <a:pPr marL="0" indent="0">
              <a:buNone/>
            </a:pPr>
            <a:r>
              <a:rPr lang="en-US" dirty="0"/>
              <a:t>y</a:t>
            </a:r>
            <a:r>
              <a:rPr lang="en-US" baseline="-25000" dirty="0"/>
              <a:t>2</a:t>
            </a:r>
            <a:r>
              <a:rPr lang="en-US" dirty="0"/>
              <a:t> = w</a:t>
            </a:r>
            <a:r>
              <a:rPr lang="en-US" baseline="-25000" dirty="0"/>
              <a:t>1</a:t>
            </a:r>
            <a:r>
              <a:rPr lang="en-US" dirty="0"/>
              <a:t>w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y</a:t>
            </a:r>
            <a:r>
              <a:rPr lang="en-US" baseline="-25000" dirty="0"/>
              <a:t>3</a:t>
            </a:r>
            <a:r>
              <a:rPr lang="en-US" dirty="0"/>
              <a:t> = w</a:t>
            </a:r>
            <a:r>
              <a:rPr lang="en-US" baseline="-25000" dirty="0"/>
              <a:t>1</a:t>
            </a:r>
            <a:r>
              <a:rPr lang="en-US" dirty="0"/>
              <a:t>w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E88F220-1C78-4995-8CBB-11698F5716EB}"/>
              </a:ext>
            </a:extLst>
          </p:cNvPr>
          <p:cNvGraphicFramePr>
            <a:graphicFrameLocks noGrp="1"/>
          </p:cNvGraphicFramePr>
          <p:nvPr/>
        </p:nvGraphicFramePr>
        <p:xfrm>
          <a:off x="650464" y="1874203"/>
          <a:ext cx="2501628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93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2689410883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2869973967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390873324"/>
                    </a:ext>
                  </a:extLst>
                </a:gridCol>
              </a:tblGrid>
              <a:tr h="27432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inputs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outputs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57384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</a:t>
                      </a:r>
                      <a:r>
                        <a:rPr lang="en-US" sz="1600" baseline="-25000" dirty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</a:t>
                      </a:r>
                      <a:r>
                        <a:rPr lang="en-US" sz="1600" baseline="-250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349745F-2DD6-4871-B2AE-3137503C971A}"/>
              </a:ext>
            </a:extLst>
          </p:cNvPr>
          <p:cNvSpPr txBox="1"/>
          <p:nvPr/>
        </p:nvSpPr>
        <p:spPr>
          <a:xfrm>
            <a:off x="698774" y="1254175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EDE765E-B669-4FA2-A24B-2EAB7DC63FC7}"/>
              </a:ext>
            </a:extLst>
          </p:cNvPr>
          <p:cNvGrpSpPr/>
          <p:nvPr/>
        </p:nvGrpSpPr>
        <p:grpSpPr>
          <a:xfrm>
            <a:off x="1739900" y="4241483"/>
            <a:ext cx="731520" cy="1219200"/>
            <a:chOff x="4953000" y="2895600"/>
            <a:chExt cx="731520" cy="12192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E6B1E58-5AD0-4106-AC6A-F1BC09416B04}"/>
                </a:ext>
              </a:extLst>
            </p:cNvPr>
            <p:cNvCxnSpPr/>
            <p:nvPr/>
          </p:nvCxnSpPr>
          <p:spPr>
            <a:xfrm>
              <a:off x="4953000" y="28956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9A3B619-F9AD-4AE8-9D51-DC2BE793575B}"/>
                </a:ext>
              </a:extLst>
            </p:cNvPr>
            <p:cNvCxnSpPr/>
            <p:nvPr/>
          </p:nvCxnSpPr>
          <p:spPr>
            <a:xfrm>
              <a:off x="5410200" y="28956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71B0090-EDB0-4E36-9F55-B346BDC3F791}"/>
                </a:ext>
              </a:extLst>
            </p:cNvPr>
            <p:cNvCxnSpPr/>
            <p:nvPr/>
          </p:nvCxnSpPr>
          <p:spPr>
            <a:xfrm>
              <a:off x="4953000" y="35052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E082897-0842-4557-8649-13E805516622}"/>
                </a:ext>
              </a:extLst>
            </p:cNvPr>
            <p:cNvCxnSpPr/>
            <p:nvPr/>
          </p:nvCxnSpPr>
          <p:spPr>
            <a:xfrm>
              <a:off x="5410200" y="41148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0">
            <a:extLst>
              <a:ext uri="{FF2B5EF4-FFF2-40B4-BE49-F238E27FC236}">
                <a16:creationId xmlns:a16="http://schemas.microsoft.com/office/drawing/2014/main" id="{30E71834-48B7-4BB9-AB08-B0A6B3884391}"/>
              </a:ext>
            </a:extLst>
          </p:cNvPr>
          <p:cNvGrpSpPr/>
          <p:nvPr/>
        </p:nvGrpSpPr>
        <p:grpSpPr>
          <a:xfrm>
            <a:off x="5451288" y="2628212"/>
            <a:ext cx="2547378" cy="413341"/>
            <a:chOff x="1906785" y="1493688"/>
            <a:chExt cx="2547378" cy="413341"/>
          </a:xfrm>
        </p:grpSpPr>
        <p:grpSp>
          <p:nvGrpSpPr>
            <p:cNvPr id="11" name="Group 12">
              <a:extLst>
                <a:ext uri="{FF2B5EF4-FFF2-40B4-BE49-F238E27FC236}">
                  <a16:creationId xmlns:a16="http://schemas.microsoft.com/office/drawing/2014/main" id="{447792CC-E33D-4E9F-BD8B-30D070E397D5}"/>
                </a:ext>
              </a:extLst>
            </p:cNvPr>
            <p:cNvGrpSpPr/>
            <p:nvPr/>
          </p:nvGrpSpPr>
          <p:grpSpPr>
            <a:xfrm>
              <a:off x="1906785" y="1493688"/>
              <a:ext cx="1907298" cy="413341"/>
              <a:chOff x="5394608" y="4960801"/>
              <a:chExt cx="1907298" cy="413341"/>
            </a:xfrm>
          </p:grpSpPr>
          <p:sp>
            <p:nvSpPr>
              <p:cNvPr id="15" name="Flowchart: Delay 14">
                <a:extLst>
                  <a:ext uri="{FF2B5EF4-FFF2-40B4-BE49-F238E27FC236}">
                    <a16:creationId xmlns:a16="http://schemas.microsoft.com/office/drawing/2014/main" id="{84826E50-EBB7-4811-9FDF-FA25BE5A4D88}"/>
                  </a:ext>
                </a:extLst>
              </p:cNvPr>
              <p:cNvSpPr/>
              <p:nvPr/>
            </p:nvSpPr>
            <p:spPr>
              <a:xfrm>
                <a:off x="6797513" y="4960801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DEABA53-D4A1-4607-B337-D95269D9E483}"/>
                  </a:ext>
                </a:extLst>
              </p:cNvPr>
              <p:cNvCxnSpPr>
                <a:cxnSpLocks/>
                <a:stCxn id="33" idx="0"/>
              </p:cNvCxnSpPr>
              <p:nvPr/>
            </p:nvCxnSpPr>
            <p:spPr>
              <a:xfrm>
                <a:off x="5394608" y="5071035"/>
                <a:ext cx="138144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B59823E1-AD74-4CF0-9D05-A6917B3C1C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45605" y="5265738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4B383C6-64BE-4E1C-B133-E1B7B8A35E6D}"/>
                </a:ext>
              </a:extLst>
            </p:cNvPr>
            <p:cNvCxnSpPr>
              <a:cxnSpLocks/>
            </p:cNvCxnSpPr>
            <p:nvPr/>
          </p:nvCxnSpPr>
          <p:spPr>
            <a:xfrm>
              <a:off x="3814083" y="1684338"/>
              <a:ext cx="64008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7">
            <a:extLst>
              <a:ext uri="{FF2B5EF4-FFF2-40B4-BE49-F238E27FC236}">
                <a16:creationId xmlns:a16="http://schemas.microsoft.com/office/drawing/2014/main" id="{8B694B6A-D202-4422-8CEB-F7719B09993C}"/>
              </a:ext>
            </a:extLst>
          </p:cNvPr>
          <p:cNvGrpSpPr/>
          <p:nvPr/>
        </p:nvGrpSpPr>
        <p:grpSpPr>
          <a:xfrm>
            <a:off x="4546689" y="3841497"/>
            <a:ext cx="3502261" cy="413341"/>
            <a:chOff x="1027629" y="1537262"/>
            <a:chExt cx="3502261" cy="413341"/>
          </a:xfrm>
        </p:grpSpPr>
        <p:grpSp>
          <p:nvGrpSpPr>
            <p:cNvPr id="18" name="Group 19">
              <a:extLst>
                <a:ext uri="{FF2B5EF4-FFF2-40B4-BE49-F238E27FC236}">
                  <a16:creationId xmlns:a16="http://schemas.microsoft.com/office/drawing/2014/main" id="{CFEFB9EA-5C92-456C-BB32-83A07D9418F1}"/>
                </a:ext>
              </a:extLst>
            </p:cNvPr>
            <p:cNvGrpSpPr/>
            <p:nvPr/>
          </p:nvGrpSpPr>
          <p:grpSpPr>
            <a:xfrm>
              <a:off x="1027629" y="1537262"/>
              <a:ext cx="2770741" cy="413341"/>
              <a:chOff x="4515452" y="5004375"/>
              <a:chExt cx="2770741" cy="413341"/>
            </a:xfrm>
          </p:grpSpPr>
          <p:sp>
            <p:nvSpPr>
              <p:cNvPr id="22" name="Flowchart: Delay 21">
                <a:extLst>
                  <a:ext uri="{FF2B5EF4-FFF2-40B4-BE49-F238E27FC236}">
                    <a16:creationId xmlns:a16="http://schemas.microsoft.com/office/drawing/2014/main" id="{63CEEE5B-7011-4AD4-9FC3-CD5C70F263FE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8700D90E-6374-4DA0-A88B-F54BCD4B42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71048" y="5105400"/>
                <a:ext cx="40500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297B47CA-AB00-465A-AE11-A5DD15A12B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15452" y="5282891"/>
                <a:ext cx="2260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5088586-B656-47C4-A789-F64D0031A0D4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24">
            <a:extLst>
              <a:ext uri="{FF2B5EF4-FFF2-40B4-BE49-F238E27FC236}">
                <a16:creationId xmlns:a16="http://schemas.microsoft.com/office/drawing/2014/main" id="{A9A9D0C7-DDB8-4DC0-9433-E7507FB2101E}"/>
              </a:ext>
            </a:extLst>
          </p:cNvPr>
          <p:cNvGrpSpPr/>
          <p:nvPr/>
        </p:nvGrpSpPr>
        <p:grpSpPr>
          <a:xfrm>
            <a:off x="5802303" y="4821878"/>
            <a:ext cx="2289305" cy="413341"/>
            <a:chOff x="2240585" y="1537262"/>
            <a:chExt cx="2289305" cy="413341"/>
          </a:xfrm>
        </p:grpSpPr>
        <p:grpSp>
          <p:nvGrpSpPr>
            <p:cNvPr id="25" name="Group 25">
              <a:extLst>
                <a:ext uri="{FF2B5EF4-FFF2-40B4-BE49-F238E27FC236}">
                  <a16:creationId xmlns:a16="http://schemas.microsoft.com/office/drawing/2014/main" id="{3C20B39E-6515-42ED-92C4-B9C0E252C5C5}"/>
                </a:ext>
              </a:extLst>
            </p:cNvPr>
            <p:cNvGrpSpPr/>
            <p:nvPr/>
          </p:nvGrpSpPr>
          <p:grpSpPr>
            <a:xfrm>
              <a:off x="2240585" y="1537262"/>
              <a:ext cx="1557785" cy="413341"/>
              <a:chOff x="5728408" y="5004375"/>
              <a:chExt cx="1557785" cy="413341"/>
            </a:xfrm>
          </p:grpSpPr>
          <p:sp>
            <p:nvSpPr>
              <p:cNvPr id="28" name="Flowchart: Delay 27">
                <a:extLst>
                  <a:ext uri="{FF2B5EF4-FFF2-40B4-BE49-F238E27FC236}">
                    <a16:creationId xmlns:a16="http://schemas.microsoft.com/office/drawing/2014/main" id="{3BF65849-EF3B-4040-B58B-10FD17512C70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B8DC2996-4F19-4FEA-8716-8BDF6EC7D4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28408" y="5105400"/>
                <a:ext cx="104764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D708C7AD-AB0D-46D3-91E2-66EA1E7244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0225AF8-9D84-4C9D-93A7-EF4EA7967C67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30">
            <a:extLst>
              <a:ext uri="{FF2B5EF4-FFF2-40B4-BE49-F238E27FC236}">
                <a16:creationId xmlns:a16="http://schemas.microsoft.com/office/drawing/2014/main" id="{4FE7349C-B779-40E0-A2F0-569D369F3F1C}"/>
              </a:ext>
            </a:extLst>
          </p:cNvPr>
          <p:cNvGrpSpPr/>
          <p:nvPr/>
        </p:nvGrpSpPr>
        <p:grpSpPr>
          <a:xfrm>
            <a:off x="4857636" y="2524394"/>
            <a:ext cx="605275" cy="440921"/>
            <a:chOff x="2438073" y="3230060"/>
            <a:chExt cx="605275" cy="440921"/>
          </a:xfrm>
        </p:grpSpPr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F35A559B-5014-4A80-AEBB-AB2B2F6BE6B6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D2A8B57A-11D3-44BB-BE87-1970E4C484F8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3">
            <a:extLst>
              <a:ext uri="{FF2B5EF4-FFF2-40B4-BE49-F238E27FC236}">
                <a16:creationId xmlns:a16="http://schemas.microsoft.com/office/drawing/2014/main" id="{B8C5800E-A604-463D-A9B0-20C9C09CF1F6}"/>
              </a:ext>
            </a:extLst>
          </p:cNvPr>
          <p:cNvGrpSpPr/>
          <p:nvPr/>
        </p:nvGrpSpPr>
        <p:grpSpPr>
          <a:xfrm>
            <a:off x="4930048" y="3322204"/>
            <a:ext cx="605275" cy="440921"/>
            <a:chOff x="2438073" y="3230060"/>
            <a:chExt cx="605275" cy="440921"/>
          </a:xfrm>
        </p:grpSpPr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EF618ACD-834E-402E-915A-B729466A8CE2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C04BED7-5E61-4D54-A0CB-9BCBCB4C8097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E2D12C5-A675-4A3C-946C-05C4CCA37385}"/>
              </a:ext>
            </a:extLst>
          </p:cNvPr>
          <p:cNvCxnSpPr>
            <a:cxnSpLocks/>
          </p:cNvCxnSpPr>
          <p:nvPr/>
        </p:nvCxnSpPr>
        <p:spPr>
          <a:xfrm>
            <a:off x="3394595" y="2731947"/>
            <a:ext cx="14630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01CDB5B-D9A4-4F6C-B05D-712DE6ABC99A}"/>
              </a:ext>
            </a:extLst>
          </p:cNvPr>
          <p:cNvCxnSpPr>
            <a:cxnSpLocks/>
          </p:cNvCxnSpPr>
          <p:nvPr/>
        </p:nvCxnSpPr>
        <p:spPr>
          <a:xfrm>
            <a:off x="3467007" y="3541645"/>
            <a:ext cx="14630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2273F3C1-C58D-4233-8518-90C95842BBE7}"/>
              </a:ext>
            </a:extLst>
          </p:cNvPr>
          <p:cNvSpPr txBox="1">
            <a:spLocks/>
          </p:cNvSpPr>
          <p:nvPr/>
        </p:nvSpPr>
        <p:spPr>
          <a:xfrm>
            <a:off x="3298132" y="2073506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7DFDC4C4-9300-4484-BF8A-99263ECE1A87}"/>
              </a:ext>
            </a:extLst>
          </p:cNvPr>
          <p:cNvSpPr txBox="1">
            <a:spLocks/>
          </p:cNvSpPr>
          <p:nvPr/>
        </p:nvSpPr>
        <p:spPr>
          <a:xfrm>
            <a:off x="3273313" y="2922320"/>
            <a:ext cx="685800" cy="658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</a:t>
            </a:r>
            <a:r>
              <a:rPr lang="en-US" baseline="-25000" dirty="0"/>
              <a:t>1</a:t>
            </a:r>
            <a:endParaRPr lang="en-US" dirty="0"/>
          </a:p>
        </p:txBody>
      </p:sp>
      <p:grpSp>
        <p:nvGrpSpPr>
          <p:cNvPr id="34" name="Group 46">
            <a:extLst>
              <a:ext uri="{FF2B5EF4-FFF2-40B4-BE49-F238E27FC236}">
                <a16:creationId xmlns:a16="http://schemas.microsoft.com/office/drawing/2014/main" id="{9C2E9A80-DD2C-4AA9-BE14-65B4406879A7}"/>
              </a:ext>
            </a:extLst>
          </p:cNvPr>
          <p:cNvGrpSpPr/>
          <p:nvPr/>
        </p:nvGrpSpPr>
        <p:grpSpPr>
          <a:xfrm>
            <a:off x="5810254" y="2152991"/>
            <a:ext cx="685800" cy="658441"/>
            <a:chOff x="5845896" y="2030633"/>
            <a:chExt cx="685800" cy="658441"/>
          </a:xfrm>
        </p:grpSpPr>
        <p:sp>
          <p:nvSpPr>
            <p:cNvPr id="41" name="Content Placeholder 2">
              <a:extLst>
                <a:ext uri="{FF2B5EF4-FFF2-40B4-BE49-F238E27FC236}">
                  <a16:creationId xmlns:a16="http://schemas.microsoft.com/office/drawing/2014/main" id="{C3AB22DC-D71C-4AC5-8C57-F6F95EB85714}"/>
                </a:ext>
              </a:extLst>
            </p:cNvPr>
            <p:cNvSpPr txBox="1">
              <a:spLocks/>
            </p:cNvSpPr>
            <p:nvPr/>
          </p:nvSpPr>
          <p:spPr>
            <a:xfrm>
              <a:off x="5845896" y="2030633"/>
              <a:ext cx="685800" cy="65844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w</a:t>
              </a:r>
              <a:r>
                <a:rPr lang="en-US" baseline="-25000" dirty="0"/>
                <a:t>0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7A9591F-43AB-4D55-AC52-13B3E4344A37}"/>
                </a:ext>
              </a:extLst>
            </p:cNvPr>
            <p:cNvCxnSpPr>
              <a:cxnSpLocks/>
            </p:cNvCxnSpPr>
            <p:nvPr/>
          </p:nvCxnSpPr>
          <p:spPr>
            <a:xfrm>
              <a:off x="5955146" y="2171354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7F515F3C-554B-4A67-A63B-17CE1A21900D}"/>
              </a:ext>
            </a:extLst>
          </p:cNvPr>
          <p:cNvCxnSpPr>
            <a:cxnSpLocks/>
          </p:cNvCxnSpPr>
          <p:nvPr/>
        </p:nvCxnSpPr>
        <p:spPr>
          <a:xfrm>
            <a:off x="5502477" y="3541645"/>
            <a:ext cx="9144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8702D8A-4A7D-48BA-89DE-C181E231C277}"/>
              </a:ext>
            </a:extLst>
          </p:cNvPr>
          <p:cNvCxnSpPr>
            <a:cxnSpLocks/>
          </p:cNvCxnSpPr>
          <p:nvPr/>
        </p:nvCxnSpPr>
        <p:spPr>
          <a:xfrm>
            <a:off x="6416877" y="2946462"/>
            <a:ext cx="0" cy="100584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47">
            <a:extLst>
              <a:ext uri="{FF2B5EF4-FFF2-40B4-BE49-F238E27FC236}">
                <a16:creationId xmlns:a16="http://schemas.microsoft.com/office/drawing/2014/main" id="{49121F81-03D9-40AE-B3AA-8DAD4B184971}"/>
              </a:ext>
            </a:extLst>
          </p:cNvPr>
          <p:cNvGrpSpPr/>
          <p:nvPr/>
        </p:nvGrpSpPr>
        <p:grpSpPr>
          <a:xfrm>
            <a:off x="6462597" y="3058013"/>
            <a:ext cx="685800" cy="658441"/>
            <a:chOff x="5577709" y="2117726"/>
            <a:chExt cx="685800" cy="658441"/>
          </a:xfrm>
        </p:grpSpPr>
        <p:sp>
          <p:nvSpPr>
            <p:cNvPr id="49" name="Content Placeholder 2">
              <a:extLst>
                <a:ext uri="{FF2B5EF4-FFF2-40B4-BE49-F238E27FC236}">
                  <a16:creationId xmlns:a16="http://schemas.microsoft.com/office/drawing/2014/main" id="{0322F81A-8A6E-4C90-92E2-88514B363127}"/>
                </a:ext>
              </a:extLst>
            </p:cNvPr>
            <p:cNvSpPr txBox="1">
              <a:spLocks/>
            </p:cNvSpPr>
            <p:nvPr/>
          </p:nvSpPr>
          <p:spPr>
            <a:xfrm>
              <a:off x="5577709" y="2117726"/>
              <a:ext cx="685800" cy="65844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w</a:t>
              </a:r>
              <a:r>
                <a:rPr lang="en-US" baseline="-25000" dirty="0"/>
                <a:t>1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9D9496A3-1FD0-4895-B58B-9071C9399988}"/>
                </a:ext>
              </a:extLst>
            </p:cNvPr>
            <p:cNvCxnSpPr/>
            <p:nvPr/>
          </p:nvCxnSpPr>
          <p:spPr>
            <a:xfrm>
              <a:off x="5665143" y="2276573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E6B96CFD-93D4-4789-9A83-4333A8A6213B}"/>
              </a:ext>
            </a:extLst>
          </p:cNvPr>
          <p:cNvSpPr txBox="1">
            <a:spLocks/>
          </p:cNvSpPr>
          <p:nvPr/>
        </p:nvSpPr>
        <p:spPr>
          <a:xfrm>
            <a:off x="7881114" y="2195173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7D99286C-0BAB-41FB-A9D4-6671698556ED}"/>
              </a:ext>
            </a:extLst>
          </p:cNvPr>
          <p:cNvCxnSpPr>
            <a:cxnSpLocks/>
          </p:cNvCxnSpPr>
          <p:nvPr/>
        </p:nvCxnSpPr>
        <p:spPr>
          <a:xfrm>
            <a:off x="4554210" y="2763367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DCF0369F-9BA9-4E31-BFE5-2ACAF49BFCF2}"/>
              </a:ext>
            </a:extLst>
          </p:cNvPr>
          <p:cNvSpPr txBox="1">
            <a:spLocks/>
          </p:cNvSpPr>
          <p:nvPr/>
        </p:nvSpPr>
        <p:spPr>
          <a:xfrm>
            <a:off x="7984155" y="3449382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1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F7D0F09C-7314-46EC-A63B-36596B979C14}"/>
              </a:ext>
            </a:extLst>
          </p:cNvPr>
          <p:cNvSpPr/>
          <p:nvPr/>
        </p:nvSpPr>
        <p:spPr>
          <a:xfrm>
            <a:off x="6371157" y="348929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260FB151-0670-4D25-A9E4-ED42A8E9E28D}"/>
              </a:ext>
            </a:extLst>
          </p:cNvPr>
          <p:cNvSpPr/>
          <p:nvPr/>
        </p:nvSpPr>
        <p:spPr>
          <a:xfrm>
            <a:off x="4510074" y="2708392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BE766A5A-63AC-48A1-93F1-7655C40DE5E5}"/>
              </a:ext>
            </a:extLst>
          </p:cNvPr>
          <p:cNvSpPr/>
          <p:nvPr/>
        </p:nvSpPr>
        <p:spPr>
          <a:xfrm>
            <a:off x="4516441" y="407522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96C20949-0A8A-47CC-8888-5F70B11500E6}"/>
              </a:ext>
            </a:extLst>
          </p:cNvPr>
          <p:cNvCxnSpPr>
            <a:cxnSpLocks/>
          </p:cNvCxnSpPr>
          <p:nvPr/>
        </p:nvCxnSpPr>
        <p:spPr>
          <a:xfrm>
            <a:off x="3912360" y="3509316"/>
            <a:ext cx="0" cy="265258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62">
            <a:extLst>
              <a:ext uri="{FF2B5EF4-FFF2-40B4-BE49-F238E27FC236}">
                <a16:creationId xmlns:a16="http://schemas.microsoft.com/office/drawing/2014/main" id="{5A6C8D9A-0841-4F34-8D7A-54EE0342F6C1}"/>
              </a:ext>
            </a:extLst>
          </p:cNvPr>
          <p:cNvSpPr/>
          <p:nvPr/>
        </p:nvSpPr>
        <p:spPr>
          <a:xfrm>
            <a:off x="3867165" y="3495925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63">
            <a:extLst>
              <a:ext uri="{FF2B5EF4-FFF2-40B4-BE49-F238E27FC236}">
                <a16:creationId xmlns:a16="http://schemas.microsoft.com/office/drawing/2014/main" id="{C1EB0338-39C3-42C4-89F0-71CF60BBBAFE}"/>
              </a:ext>
            </a:extLst>
          </p:cNvPr>
          <p:cNvGrpSpPr/>
          <p:nvPr/>
        </p:nvGrpSpPr>
        <p:grpSpPr>
          <a:xfrm>
            <a:off x="6618719" y="5850026"/>
            <a:ext cx="1472397" cy="413341"/>
            <a:chOff x="3057493" y="1537262"/>
            <a:chExt cx="1472397" cy="413341"/>
          </a:xfrm>
        </p:grpSpPr>
        <p:grpSp>
          <p:nvGrpSpPr>
            <p:cNvPr id="46" name="Group 64">
              <a:extLst>
                <a:ext uri="{FF2B5EF4-FFF2-40B4-BE49-F238E27FC236}">
                  <a16:creationId xmlns:a16="http://schemas.microsoft.com/office/drawing/2014/main" id="{7306F48A-EE65-4982-A8B8-A0F505270912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67" name="Flowchart: Delay 66">
                <a:extLst>
                  <a:ext uri="{FF2B5EF4-FFF2-40B4-BE49-F238E27FC236}">
                    <a16:creationId xmlns:a16="http://schemas.microsoft.com/office/drawing/2014/main" id="{498E0EEF-A55C-480C-BDAC-3AB79C99D065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CC2CEC66-059F-4B7B-AAFD-AFCC190FA0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20DCDB57-8EFC-4542-8812-12B77F5CA0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F075A4B-FF87-4F41-956A-CBEC7FF56EF8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29158DA-A55D-4D4B-AB01-7C11CFCF6B85}"/>
              </a:ext>
            </a:extLst>
          </p:cNvPr>
          <p:cNvCxnSpPr>
            <a:cxnSpLocks/>
          </p:cNvCxnSpPr>
          <p:nvPr/>
        </p:nvCxnSpPr>
        <p:spPr>
          <a:xfrm>
            <a:off x="4546689" y="5952058"/>
            <a:ext cx="219456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5DBA63D7-E3E3-48A4-A4F5-B12847CF901D}"/>
              </a:ext>
            </a:extLst>
          </p:cNvPr>
          <p:cNvCxnSpPr>
            <a:cxnSpLocks/>
          </p:cNvCxnSpPr>
          <p:nvPr/>
        </p:nvCxnSpPr>
        <p:spPr>
          <a:xfrm>
            <a:off x="3904476" y="6156180"/>
            <a:ext cx="2822133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913CF38E-E9D8-40D9-81A1-B009524CCD71}"/>
              </a:ext>
            </a:extLst>
          </p:cNvPr>
          <p:cNvCxnSpPr>
            <a:cxnSpLocks/>
          </p:cNvCxnSpPr>
          <p:nvPr/>
        </p:nvCxnSpPr>
        <p:spPr>
          <a:xfrm>
            <a:off x="3919116" y="5127100"/>
            <a:ext cx="2822133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>
            <a:extLst>
              <a:ext uri="{FF2B5EF4-FFF2-40B4-BE49-F238E27FC236}">
                <a16:creationId xmlns:a16="http://schemas.microsoft.com/office/drawing/2014/main" id="{3AFF284F-C5EC-4764-909B-C5EAEFF279BF}"/>
              </a:ext>
            </a:extLst>
          </p:cNvPr>
          <p:cNvSpPr/>
          <p:nvPr/>
        </p:nvSpPr>
        <p:spPr>
          <a:xfrm>
            <a:off x="3864896" y="5081095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8EE268BB-2BE0-4A97-97CB-5F09038D38BF}"/>
              </a:ext>
            </a:extLst>
          </p:cNvPr>
          <p:cNvCxnSpPr>
            <a:cxnSpLocks/>
          </p:cNvCxnSpPr>
          <p:nvPr/>
        </p:nvCxnSpPr>
        <p:spPr>
          <a:xfrm>
            <a:off x="5810254" y="2738445"/>
            <a:ext cx="0" cy="219456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Oval 81">
            <a:extLst>
              <a:ext uri="{FF2B5EF4-FFF2-40B4-BE49-F238E27FC236}">
                <a16:creationId xmlns:a16="http://schemas.microsoft.com/office/drawing/2014/main" id="{C5C221DC-C8EA-4DE5-85FC-CC29D5E2F80E}"/>
              </a:ext>
            </a:extLst>
          </p:cNvPr>
          <p:cNvSpPr/>
          <p:nvPr/>
        </p:nvSpPr>
        <p:spPr>
          <a:xfrm>
            <a:off x="5764534" y="268472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Content Placeholder 2">
            <a:extLst>
              <a:ext uri="{FF2B5EF4-FFF2-40B4-BE49-F238E27FC236}">
                <a16:creationId xmlns:a16="http://schemas.microsoft.com/office/drawing/2014/main" id="{1D9692C7-E047-4703-8A3D-223E85EB2BE0}"/>
              </a:ext>
            </a:extLst>
          </p:cNvPr>
          <p:cNvSpPr txBox="1">
            <a:spLocks/>
          </p:cNvSpPr>
          <p:nvPr/>
        </p:nvSpPr>
        <p:spPr>
          <a:xfrm>
            <a:off x="7984155" y="4556137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2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id="{C454C2DA-2D5A-4B82-A5F9-451DDC67AC19}"/>
              </a:ext>
            </a:extLst>
          </p:cNvPr>
          <p:cNvSpPr txBox="1">
            <a:spLocks/>
          </p:cNvSpPr>
          <p:nvPr/>
        </p:nvSpPr>
        <p:spPr>
          <a:xfrm>
            <a:off x="8048950" y="5460683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3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2" name="Content Placeholder 2">
            <a:extLst>
              <a:ext uri="{FF2B5EF4-FFF2-40B4-BE49-F238E27FC236}">
                <a16:creationId xmlns:a16="http://schemas.microsoft.com/office/drawing/2014/main" id="{D254D877-677F-4B94-824A-1442724D8BFD}"/>
              </a:ext>
            </a:extLst>
          </p:cNvPr>
          <p:cNvSpPr txBox="1">
            <a:spLocks/>
          </p:cNvSpPr>
          <p:nvPr/>
        </p:nvSpPr>
        <p:spPr>
          <a:xfrm>
            <a:off x="3766658" y="1907930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3" name="Content Placeholder 2">
            <a:extLst>
              <a:ext uri="{FF2B5EF4-FFF2-40B4-BE49-F238E27FC236}">
                <a16:creationId xmlns:a16="http://schemas.microsoft.com/office/drawing/2014/main" id="{C671FB73-3487-407D-B77C-A9698299D0AC}"/>
              </a:ext>
            </a:extLst>
          </p:cNvPr>
          <p:cNvSpPr txBox="1">
            <a:spLocks/>
          </p:cNvSpPr>
          <p:nvPr/>
        </p:nvSpPr>
        <p:spPr>
          <a:xfrm>
            <a:off x="3766658" y="2911368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9303DF22-68BA-40F9-BBBF-3C41B4E5BE29}"/>
              </a:ext>
            </a:extLst>
          </p:cNvPr>
          <p:cNvSpPr/>
          <p:nvPr/>
        </p:nvSpPr>
        <p:spPr>
          <a:xfrm>
            <a:off x="677288" y="2574576"/>
            <a:ext cx="2501628" cy="314932"/>
          </a:xfrm>
          <a:prstGeom prst="rect">
            <a:avLst/>
          </a:prstGeom>
          <a:solidFill>
            <a:srgbClr val="FFFF5B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Content Placeholder 2">
            <a:extLst>
              <a:ext uri="{FF2B5EF4-FFF2-40B4-BE49-F238E27FC236}">
                <a16:creationId xmlns:a16="http://schemas.microsoft.com/office/drawing/2014/main" id="{22821D80-9E11-4CA9-A274-69F19BAD5489}"/>
              </a:ext>
            </a:extLst>
          </p:cNvPr>
          <p:cNvSpPr txBox="1">
            <a:spLocks/>
          </p:cNvSpPr>
          <p:nvPr/>
        </p:nvSpPr>
        <p:spPr>
          <a:xfrm>
            <a:off x="5380105" y="211333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6" name="Content Placeholder 2">
            <a:extLst>
              <a:ext uri="{FF2B5EF4-FFF2-40B4-BE49-F238E27FC236}">
                <a16:creationId xmlns:a16="http://schemas.microsoft.com/office/drawing/2014/main" id="{31FC895C-F48B-4D9D-B8DD-5C0D1F1CBF9C}"/>
              </a:ext>
            </a:extLst>
          </p:cNvPr>
          <p:cNvSpPr txBox="1">
            <a:spLocks/>
          </p:cNvSpPr>
          <p:nvPr/>
        </p:nvSpPr>
        <p:spPr>
          <a:xfrm>
            <a:off x="5455903" y="2998211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B608A594-0AE9-41CA-BD3C-F2585CB4F3AB}"/>
              </a:ext>
            </a:extLst>
          </p:cNvPr>
          <p:cNvSpPr txBox="1">
            <a:spLocks/>
          </p:cNvSpPr>
          <p:nvPr/>
        </p:nvSpPr>
        <p:spPr>
          <a:xfrm>
            <a:off x="7450249" y="2278039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1" name="Content Placeholder 2">
            <a:extLst>
              <a:ext uri="{FF2B5EF4-FFF2-40B4-BE49-F238E27FC236}">
                <a16:creationId xmlns:a16="http://schemas.microsoft.com/office/drawing/2014/main" id="{CB3FB262-EBAB-4ED2-9F06-350E382ACE69}"/>
              </a:ext>
            </a:extLst>
          </p:cNvPr>
          <p:cNvSpPr txBox="1">
            <a:spLocks/>
          </p:cNvSpPr>
          <p:nvPr/>
        </p:nvSpPr>
        <p:spPr>
          <a:xfrm>
            <a:off x="6575379" y="2380167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DAC64B3B-EE47-4FAF-BBE3-C0DBDC791B36}"/>
              </a:ext>
            </a:extLst>
          </p:cNvPr>
          <p:cNvSpPr txBox="1">
            <a:spLocks/>
          </p:cNvSpPr>
          <p:nvPr/>
        </p:nvSpPr>
        <p:spPr>
          <a:xfrm>
            <a:off x="6612865" y="2887954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6" name="Content Placeholder 2">
            <a:extLst>
              <a:ext uri="{FF2B5EF4-FFF2-40B4-BE49-F238E27FC236}">
                <a16:creationId xmlns:a16="http://schemas.microsoft.com/office/drawing/2014/main" id="{728A60C2-D9EC-4681-9062-8C415658D9C5}"/>
              </a:ext>
            </a:extLst>
          </p:cNvPr>
          <p:cNvSpPr txBox="1">
            <a:spLocks/>
          </p:cNvSpPr>
          <p:nvPr/>
        </p:nvSpPr>
        <p:spPr>
          <a:xfrm>
            <a:off x="6486265" y="360003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36010E61-52DD-4314-A2CC-6C0D46D7892B}"/>
              </a:ext>
            </a:extLst>
          </p:cNvPr>
          <p:cNvSpPr txBox="1">
            <a:spLocks/>
          </p:cNvSpPr>
          <p:nvPr/>
        </p:nvSpPr>
        <p:spPr>
          <a:xfrm>
            <a:off x="6523751" y="4107823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1EE34072-89C3-4CD7-8A14-6BD702DB1D34}"/>
              </a:ext>
            </a:extLst>
          </p:cNvPr>
          <p:cNvSpPr txBox="1">
            <a:spLocks/>
          </p:cNvSpPr>
          <p:nvPr/>
        </p:nvSpPr>
        <p:spPr>
          <a:xfrm>
            <a:off x="7489801" y="350931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47AA683A-928F-4DE9-9853-25EAADC75C9C}"/>
              </a:ext>
            </a:extLst>
          </p:cNvPr>
          <p:cNvSpPr txBox="1">
            <a:spLocks/>
          </p:cNvSpPr>
          <p:nvPr/>
        </p:nvSpPr>
        <p:spPr>
          <a:xfrm>
            <a:off x="6462123" y="4564319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1A5B1BE7-E235-4137-A932-7227C53F64C7}"/>
              </a:ext>
            </a:extLst>
          </p:cNvPr>
          <p:cNvSpPr txBox="1">
            <a:spLocks/>
          </p:cNvSpPr>
          <p:nvPr/>
        </p:nvSpPr>
        <p:spPr>
          <a:xfrm>
            <a:off x="6499609" y="507210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1" name="Content Placeholder 2">
            <a:extLst>
              <a:ext uri="{FF2B5EF4-FFF2-40B4-BE49-F238E27FC236}">
                <a16:creationId xmlns:a16="http://schemas.microsoft.com/office/drawing/2014/main" id="{81CC4863-F272-4E08-AFED-1B5D01924566}"/>
              </a:ext>
            </a:extLst>
          </p:cNvPr>
          <p:cNvSpPr txBox="1">
            <a:spLocks/>
          </p:cNvSpPr>
          <p:nvPr/>
        </p:nvSpPr>
        <p:spPr>
          <a:xfrm>
            <a:off x="7577860" y="4514094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BC7654A7-AB9C-45E5-BBC4-F89C9E037067}"/>
              </a:ext>
            </a:extLst>
          </p:cNvPr>
          <p:cNvSpPr txBox="1">
            <a:spLocks/>
          </p:cNvSpPr>
          <p:nvPr/>
        </p:nvSpPr>
        <p:spPr>
          <a:xfrm>
            <a:off x="6499176" y="5602879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CF0C419E-7CB8-41CD-ADFF-E9A0348A813E}"/>
              </a:ext>
            </a:extLst>
          </p:cNvPr>
          <p:cNvSpPr txBox="1">
            <a:spLocks/>
          </p:cNvSpPr>
          <p:nvPr/>
        </p:nvSpPr>
        <p:spPr>
          <a:xfrm>
            <a:off x="6536662" y="611066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4" name="Content Placeholder 2">
            <a:extLst>
              <a:ext uri="{FF2B5EF4-FFF2-40B4-BE49-F238E27FC236}">
                <a16:creationId xmlns:a16="http://schemas.microsoft.com/office/drawing/2014/main" id="{6A1578C5-4BC1-42E6-B2C3-AFA9D00B470E}"/>
              </a:ext>
            </a:extLst>
          </p:cNvPr>
          <p:cNvSpPr txBox="1">
            <a:spLocks/>
          </p:cNvSpPr>
          <p:nvPr/>
        </p:nvSpPr>
        <p:spPr>
          <a:xfrm>
            <a:off x="7599552" y="5494474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667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/>
      <p:bldP spid="75" grpId="0"/>
      <p:bldP spid="76" grpId="0"/>
      <p:bldP spid="80" grpId="0"/>
      <p:bldP spid="81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52BE0-4C1B-4508-AC82-4D0A9EDF1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2-to-4 Decoder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1C143-A6FC-4ED3-8CBE-0EE9177BE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0887" y="4114800"/>
            <a:ext cx="2057400" cy="2438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y</a:t>
            </a:r>
            <a:r>
              <a:rPr lang="en-US" baseline="-25000" dirty="0"/>
              <a:t>0</a:t>
            </a:r>
            <a:r>
              <a:rPr lang="en-US" dirty="0"/>
              <a:t> = w</a:t>
            </a:r>
            <a:r>
              <a:rPr lang="en-US" baseline="-25000" dirty="0"/>
              <a:t>1</a:t>
            </a:r>
            <a:r>
              <a:rPr lang="en-US" dirty="0"/>
              <a:t>w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y</a:t>
            </a:r>
            <a:r>
              <a:rPr lang="en-US" baseline="-25000" dirty="0"/>
              <a:t>1</a:t>
            </a:r>
            <a:r>
              <a:rPr lang="en-US" dirty="0"/>
              <a:t> = w</a:t>
            </a:r>
            <a:r>
              <a:rPr lang="en-US" baseline="-25000" dirty="0"/>
              <a:t>1</a:t>
            </a:r>
            <a:r>
              <a:rPr lang="en-US" dirty="0"/>
              <a:t>w</a:t>
            </a:r>
            <a:r>
              <a:rPr lang="en-US" baseline="-25000" dirty="0"/>
              <a:t>0</a:t>
            </a:r>
          </a:p>
          <a:p>
            <a:pPr marL="0" indent="0">
              <a:buNone/>
            </a:pPr>
            <a:r>
              <a:rPr lang="en-US" dirty="0"/>
              <a:t>y</a:t>
            </a:r>
            <a:r>
              <a:rPr lang="en-US" baseline="-25000" dirty="0"/>
              <a:t>2</a:t>
            </a:r>
            <a:r>
              <a:rPr lang="en-US" dirty="0"/>
              <a:t> = w</a:t>
            </a:r>
            <a:r>
              <a:rPr lang="en-US" baseline="-25000" dirty="0"/>
              <a:t>1</a:t>
            </a:r>
            <a:r>
              <a:rPr lang="en-US" dirty="0"/>
              <a:t>w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y</a:t>
            </a:r>
            <a:r>
              <a:rPr lang="en-US" baseline="-25000" dirty="0"/>
              <a:t>3</a:t>
            </a:r>
            <a:r>
              <a:rPr lang="en-US" dirty="0"/>
              <a:t> = w</a:t>
            </a:r>
            <a:r>
              <a:rPr lang="en-US" baseline="-25000" dirty="0"/>
              <a:t>1</a:t>
            </a:r>
            <a:r>
              <a:rPr lang="en-US" dirty="0"/>
              <a:t>w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E88F220-1C78-4995-8CBB-11698F5716EB}"/>
              </a:ext>
            </a:extLst>
          </p:cNvPr>
          <p:cNvGraphicFramePr>
            <a:graphicFrameLocks noGrp="1"/>
          </p:cNvGraphicFramePr>
          <p:nvPr/>
        </p:nvGraphicFramePr>
        <p:xfrm>
          <a:off x="650464" y="1874203"/>
          <a:ext cx="2501628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93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2689410883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2869973967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390873324"/>
                    </a:ext>
                  </a:extLst>
                </a:gridCol>
              </a:tblGrid>
              <a:tr h="27432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inputs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outputs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57384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</a:t>
                      </a:r>
                      <a:r>
                        <a:rPr lang="en-US" sz="1600" baseline="-25000" dirty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</a:t>
                      </a:r>
                      <a:r>
                        <a:rPr lang="en-US" sz="1600" baseline="-250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349745F-2DD6-4871-B2AE-3137503C971A}"/>
              </a:ext>
            </a:extLst>
          </p:cNvPr>
          <p:cNvSpPr txBox="1"/>
          <p:nvPr/>
        </p:nvSpPr>
        <p:spPr>
          <a:xfrm>
            <a:off x="698774" y="1254175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EDE765E-B669-4FA2-A24B-2EAB7DC63FC7}"/>
              </a:ext>
            </a:extLst>
          </p:cNvPr>
          <p:cNvGrpSpPr/>
          <p:nvPr/>
        </p:nvGrpSpPr>
        <p:grpSpPr>
          <a:xfrm>
            <a:off x="1739900" y="4241483"/>
            <a:ext cx="731520" cy="1219200"/>
            <a:chOff x="4953000" y="2895600"/>
            <a:chExt cx="731520" cy="12192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E6B1E58-5AD0-4106-AC6A-F1BC09416B04}"/>
                </a:ext>
              </a:extLst>
            </p:cNvPr>
            <p:cNvCxnSpPr/>
            <p:nvPr/>
          </p:nvCxnSpPr>
          <p:spPr>
            <a:xfrm>
              <a:off x="4953000" y="28956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9A3B619-F9AD-4AE8-9D51-DC2BE793575B}"/>
                </a:ext>
              </a:extLst>
            </p:cNvPr>
            <p:cNvCxnSpPr/>
            <p:nvPr/>
          </p:nvCxnSpPr>
          <p:spPr>
            <a:xfrm>
              <a:off x="5410200" y="28956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71B0090-EDB0-4E36-9F55-B346BDC3F791}"/>
                </a:ext>
              </a:extLst>
            </p:cNvPr>
            <p:cNvCxnSpPr/>
            <p:nvPr/>
          </p:nvCxnSpPr>
          <p:spPr>
            <a:xfrm>
              <a:off x="4953000" y="35052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E082897-0842-4557-8649-13E805516622}"/>
                </a:ext>
              </a:extLst>
            </p:cNvPr>
            <p:cNvCxnSpPr/>
            <p:nvPr/>
          </p:nvCxnSpPr>
          <p:spPr>
            <a:xfrm>
              <a:off x="5410200" y="41148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0">
            <a:extLst>
              <a:ext uri="{FF2B5EF4-FFF2-40B4-BE49-F238E27FC236}">
                <a16:creationId xmlns:a16="http://schemas.microsoft.com/office/drawing/2014/main" id="{30E71834-48B7-4BB9-AB08-B0A6B3884391}"/>
              </a:ext>
            </a:extLst>
          </p:cNvPr>
          <p:cNvGrpSpPr/>
          <p:nvPr/>
        </p:nvGrpSpPr>
        <p:grpSpPr>
          <a:xfrm>
            <a:off x="5451288" y="2628212"/>
            <a:ext cx="2547378" cy="413341"/>
            <a:chOff x="1906785" y="1493688"/>
            <a:chExt cx="2547378" cy="413341"/>
          </a:xfrm>
        </p:grpSpPr>
        <p:grpSp>
          <p:nvGrpSpPr>
            <p:cNvPr id="11" name="Group 12">
              <a:extLst>
                <a:ext uri="{FF2B5EF4-FFF2-40B4-BE49-F238E27FC236}">
                  <a16:creationId xmlns:a16="http://schemas.microsoft.com/office/drawing/2014/main" id="{447792CC-E33D-4E9F-BD8B-30D070E397D5}"/>
                </a:ext>
              </a:extLst>
            </p:cNvPr>
            <p:cNvGrpSpPr/>
            <p:nvPr/>
          </p:nvGrpSpPr>
          <p:grpSpPr>
            <a:xfrm>
              <a:off x="1906785" y="1493688"/>
              <a:ext cx="1907298" cy="413341"/>
              <a:chOff x="5394608" y="4960801"/>
              <a:chExt cx="1907298" cy="413341"/>
            </a:xfrm>
          </p:grpSpPr>
          <p:sp>
            <p:nvSpPr>
              <p:cNvPr id="15" name="Flowchart: Delay 14">
                <a:extLst>
                  <a:ext uri="{FF2B5EF4-FFF2-40B4-BE49-F238E27FC236}">
                    <a16:creationId xmlns:a16="http://schemas.microsoft.com/office/drawing/2014/main" id="{84826E50-EBB7-4811-9FDF-FA25BE5A4D88}"/>
                  </a:ext>
                </a:extLst>
              </p:cNvPr>
              <p:cNvSpPr/>
              <p:nvPr/>
            </p:nvSpPr>
            <p:spPr>
              <a:xfrm>
                <a:off x="6797513" y="4960801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DEABA53-D4A1-4607-B337-D95269D9E483}"/>
                  </a:ext>
                </a:extLst>
              </p:cNvPr>
              <p:cNvCxnSpPr>
                <a:cxnSpLocks/>
                <a:stCxn id="33" idx="0"/>
              </p:cNvCxnSpPr>
              <p:nvPr/>
            </p:nvCxnSpPr>
            <p:spPr>
              <a:xfrm>
                <a:off x="5394608" y="5071035"/>
                <a:ext cx="138144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B59823E1-AD74-4CF0-9D05-A6917B3C1C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45605" y="5265738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4B383C6-64BE-4E1C-B133-E1B7B8A35E6D}"/>
                </a:ext>
              </a:extLst>
            </p:cNvPr>
            <p:cNvCxnSpPr>
              <a:cxnSpLocks/>
            </p:cNvCxnSpPr>
            <p:nvPr/>
          </p:nvCxnSpPr>
          <p:spPr>
            <a:xfrm>
              <a:off x="3814083" y="1684338"/>
              <a:ext cx="64008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7">
            <a:extLst>
              <a:ext uri="{FF2B5EF4-FFF2-40B4-BE49-F238E27FC236}">
                <a16:creationId xmlns:a16="http://schemas.microsoft.com/office/drawing/2014/main" id="{8B694B6A-D202-4422-8CEB-F7719B09993C}"/>
              </a:ext>
            </a:extLst>
          </p:cNvPr>
          <p:cNvGrpSpPr/>
          <p:nvPr/>
        </p:nvGrpSpPr>
        <p:grpSpPr>
          <a:xfrm>
            <a:off x="4546689" y="3841497"/>
            <a:ext cx="3502261" cy="413341"/>
            <a:chOff x="1027629" y="1537262"/>
            <a:chExt cx="3502261" cy="413341"/>
          </a:xfrm>
        </p:grpSpPr>
        <p:grpSp>
          <p:nvGrpSpPr>
            <p:cNvPr id="18" name="Group 19">
              <a:extLst>
                <a:ext uri="{FF2B5EF4-FFF2-40B4-BE49-F238E27FC236}">
                  <a16:creationId xmlns:a16="http://schemas.microsoft.com/office/drawing/2014/main" id="{CFEFB9EA-5C92-456C-BB32-83A07D9418F1}"/>
                </a:ext>
              </a:extLst>
            </p:cNvPr>
            <p:cNvGrpSpPr/>
            <p:nvPr/>
          </p:nvGrpSpPr>
          <p:grpSpPr>
            <a:xfrm>
              <a:off x="1027629" y="1537262"/>
              <a:ext cx="2770741" cy="413341"/>
              <a:chOff x="4515452" y="5004375"/>
              <a:chExt cx="2770741" cy="413341"/>
            </a:xfrm>
          </p:grpSpPr>
          <p:sp>
            <p:nvSpPr>
              <p:cNvPr id="22" name="Flowchart: Delay 21">
                <a:extLst>
                  <a:ext uri="{FF2B5EF4-FFF2-40B4-BE49-F238E27FC236}">
                    <a16:creationId xmlns:a16="http://schemas.microsoft.com/office/drawing/2014/main" id="{63CEEE5B-7011-4AD4-9FC3-CD5C70F263FE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8700D90E-6374-4DA0-A88B-F54BCD4B42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71048" y="5105400"/>
                <a:ext cx="40500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297B47CA-AB00-465A-AE11-A5DD15A12B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15452" y="5282891"/>
                <a:ext cx="2260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5088586-B656-47C4-A789-F64D0031A0D4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24">
            <a:extLst>
              <a:ext uri="{FF2B5EF4-FFF2-40B4-BE49-F238E27FC236}">
                <a16:creationId xmlns:a16="http://schemas.microsoft.com/office/drawing/2014/main" id="{A9A9D0C7-DDB8-4DC0-9433-E7507FB2101E}"/>
              </a:ext>
            </a:extLst>
          </p:cNvPr>
          <p:cNvGrpSpPr/>
          <p:nvPr/>
        </p:nvGrpSpPr>
        <p:grpSpPr>
          <a:xfrm>
            <a:off x="5802303" y="4821878"/>
            <a:ext cx="2289305" cy="413341"/>
            <a:chOff x="2240585" y="1537262"/>
            <a:chExt cx="2289305" cy="413341"/>
          </a:xfrm>
        </p:grpSpPr>
        <p:grpSp>
          <p:nvGrpSpPr>
            <p:cNvPr id="25" name="Group 25">
              <a:extLst>
                <a:ext uri="{FF2B5EF4-FFF2-40B4-BE49-F238E27FC236}">
                  <a16:creationId xmlns:a16="http://schemas.microsoft.com/office/drawing/2014/main" id="{3C20B39E-6515-42ED-92C4-B9C0E252C5C5}"/>
                </a:ext>
              </a:extLst>
            </p:cNvPr>
            <p:cNvGrpSpPr/>
            <p:nvPr/>
          </p:nvGrpSpPr>
          <p:grpSpPr>
            <a:xfrm>
              <a:off x="2240585" y="1537262"/>
              <a:ext cx="1557785" cy="413341"/>
              <a:chOff x="5728408" y="5004375"/>
              <a:chExt cx="1557785" cy="413341"/>
            </a:xfrm>
          </p:grpSpPr>
          <p:sp>
            <p:nvSpPr>
              <p:cNvPr id="28" name="Flowchart: Delay 27">
                <a:extLst>
                  <a:ext uri="{FF2B5EF4-FFF2-40B4-BE49-F238E27FC236}">
                    <a16:creationId xmlns:a16="http://schemas.microsoft.com/office/drawing/2014/main" id="{3BF65849-EF3B-4040-B58B-10FD17512C70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B8DC2996-4F19-4FEA-8716-8BDF6EC7D4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28408" y="5105400"/>
                <a:ext cx="104764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D708C7AD-AB0D-46D3-91E2-66EA1E7244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0225AF8-9D84-4C9D-93A7-EF4EA7967C67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30">
            <a:extLst>
              <a:ext uri="{FF2B5EF4-FFF2-40B4-BE49-F238E27FC236}">
                <a16:creationId xmlns:a16="http://schemas.microsoft.com/office/drawing/2014/main" id="{4FE7349C-B779-40E0-A2F0-569D369F3F1C}"/>
              </a:ext>
            </a:extLst>
          </p:cNvPr>
          <p:cNvGrpSpPr/>
          <p:nvPr/>
        </p:nvGrpSpPr>
        <p:grpSpPr>
          <a:xfrm>
            <a:off x="4857636" y="2524394"/>
            <a:ext cx="605275" cy="440921"/>
            <a:chOff x="2438073" y="3230060"/>
            <a:chExt cx="605275" cy="440921"/>
          </a:xfrm>
        </p:grpSpPr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F35A559B-5014-4A80-AEBB-AB2B2F6BE6B6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D2A8B57A-11D3-44BB-BE87-1970E4C484F8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3">
            <a:extLst>
              <a:ext uri="{FF2B5EF4-FFF2-40B4-BE49-F238E27FC236}">
                <a16:creationId xmlns:a16="http://schemas.microsoft.com/office/drawing/2014/main" id="{B8C5800E-A604-463D-A9B0-20C9C09CF1F6}"/>
              </a:ext>
            </a:extLst>
          </p:cNvPr>
          <p:cNvGrpSpPr/>
          <p:nvPr/>
        </p:nvGrpSpPr>
        <p:grpSpPr>
          <a:xfrm>
            <a:off x="4930048" y="3322204"/>
            <a:ext cx="605275" cy="440921"/>
            <a:chOff x="2438073" y="3230060"/>
            <a:chExt cx="605275" cy="440921"/>
          </a:xfrm>
        </p:grpSpPr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EF618ACD-834E-402E-915A-B729466A8CE2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C04BED7-5E61-4D54-A0CB-9BCBCB4C8097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E2D12C5-A675-4A3C-946C-05C4CCA37385}"/>
              </a:ext>
            </a:extLst>
          </p:cNvPr>
          <p:cNvCxnSpPr>
            <a:cxnSpLocks/>
          </p:cNvCxnSpPr>
          <p:nvPr/>
        </p:nvCxnSpPr>
        <p:spPr>
          <a:xfrm>
            <a:off x="3394595" y="2731947"/>
            <a:ext cx="14630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01CDB5B-D9A4-4F6C-B05D-712DE6ABC99A}"/>
              </a:ext>
            </a:extLst>
          </p:cNvPr>
          <p:cNvCxnSpPr>
            <a:cxnSpLocks/>
          </p:cNvCxnSpPr>
          <p:nvPr/>
        </p:nvCxnSpPr>
        <p:spPr>
          <a:xfrm>
            <a:off x="3467007" y="3541645"/>
            <a:ext cx="14630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2273F3C1-C58D-4233-8518-90C95842BBE7}"/>
              </a:ext>
            </a:extLst>
          </p:cNvPr>
          <p:cNvSpPr txBox="1">
            <a:spLocks/>
          </p:cNvSpPr>
          <p:nvPr/>
        </p:nvSpPr>
        <p:spPr>
          <a:xfrm>
            <a:off x="3298132" y="2073506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7DFDC4C4-9300-4484-BF8A-99263ECE1A87}"/>
              </a:ext>
            </a:extLst>
          </p:cNvPr>
          <p:cNvSpPr txBox="1">
            <a:spLocks/>
          </p:cNvSpPr>
          <p:nvPr/>
        </p:nvSpPr>
        <p:spPr>
          <a:xfrm>
            <a:off x="3273313" y="2922320"/>
            <a:ext cx="685800" cy="658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</a:t>
            </a:r>
            <a:r>
              <a:rPr lang="en-US" baseline="-25000" dirty="0"/>
              <a:t>1</a:t>
            </a:r>
            <a:endParaRPr lang="en-US" dirty="0"/>
          </a:p>
        </p:txBody>
      </p:sp>
      <p:grpSp>
        <p:nvGrpSpPr>
          <p:cNvPr id="34" name="Group 46">
            <a:extLst>
              <a:ext uri="{FF2B5EF4-FFF2-40B4-BE49-F238E27FC236}">
                <a16:creationId xmlns:a16="http://schemas.microsoft.com/office/drawing/2014/main" id="{9C2E9A80-DD2C-4AA9-BE14-65B4406879A7}"/>
              </a:ext>
            </a:extLst>
          </p:cNvPr>
          <p:cNvGrpSpPr/>
          <p:nvPr/>
        </p:nvGrpSpPr>
        <p:grpSpPr>
          <a:xfrm>
            <a:off x="5910550" y="2030979"/>
            <a:ext cx="685800" cy="658441"/>
            <a:chOff x="5845896" y="2030633"/>
            <a:chExt cx="685800" cy="658441"/>
          </a:xfrm>
        </p:grpSpPr>
        <p:sp>
          <p:nvSpPr>
            <p:cNvPr id="41" name="Content Placeholder 2">
              <a:extLst>
                <a:ext uri="{FF2B5EF4-FFF2-40B4-BE49-F238E27FC236}">
                  <a16:creationId xmlns:a16="http://schemas.microsoft.com/office/drawing/2014/main" id="{C3AB22DC-D71C-4AC5-8C57-F6F95EB85714}"/>
                </a:ext>
              </a:extLst>
            </p:cNvPr>
            <p:cNvSpPr txBox="1">
              <a:spLocks/>
            </p:cNvSpPr>
            <p:nvPr/>
          </p:nvSpPr>
          <p:spPr>
            <a:xfrm>
              <a:off x="5845896" y="2030633"/>
              <a:ext cx="685800" cy="65844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w</a:t>
              </a:r>
              <a:r>
                <a:rPr lang="en-US" baseline="-25000" dirty="0"/>
                <a:t>0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7A9591F-43AB-4D55-AC52-13B3E4344A37}"/>
                </a:ext>
              </a:extLst>
            </p:cNvPr>
            <p:cNvCxnSpPr>
              <a:cxnSpLocks/>
            </p:cNvCxnSpPr>
            <p:nvPr/>
          </p:nvCxnSpPr>
          <p:spPr>
            <a:xfrm>
              <a:off x="5955146" y="2171354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7F515F3C-554B-4A67-A63B-17CE1A21900D}"/>
              </a:ext>
            </a:extLst>
          </p:cNvPr>
          <p:cNvCxnSpPr>
            <a:cxnSpLocks/>
          </p:cNvCxnSpPr>
          <p:nvPr/>
        </p:nvCxnSpPr>
        <p:spPr>
          <a:xfrm>
            <a:off x="5502477" y="3541645"/>
            <a:ext cx="9144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8702D8A-4A7D-48BA-89DE-C181E231C277}"/>
              </a:ext>
            </a:extLst>
          </p:cNvPr>
          <p:cNvCxnSpPr>
            <a:cxnSpLocks/>
          </p:cNvCxnSpPr>
          <p:nvPr/>
        </p:nvCxnSpPr>
        <p:spPr>
          <a:xfrm>
            <a:off x="6416877" y="2946462"/>
            <a:ext cx="0" cy="100584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47">
            <a:extLst>
              <a:ext uri="{FF2B5EF4-FFF2-40B4-BE49-F238E27FC236}">
                <a16:creationId xmlns:a16="http://schemas.microsoft.com/office/drawing/2014/main" id="{49121F81-03D9-40AE-B3AA-8DAD4B184971}"/>
              </a:ext>
            </a:extLst>
          </p:cNvPr>
          <p:cNvGrpSpPr/>
          <p:nvPr/>
        </p:nvGrpSpPr>
        <p:grpSpPr>
          <a:xfrm>
            <a:off x="6462597" y="3058013"/>
            <a:ext cx="685800" cy="658441"/>
            <a:chOff x="5577709" y="2117726"/>
            <a:chExt cx="685800" cy="658441"/>
          </a:xfrm>
        </p:grpSpPr>
        <p:sp>
          <p:nvSpPr>
            <p:cNvPr id="49" name="Content Placeholder 2">
              <a:extLst>
                <a:ext uri="{FF2B5EF4-FFF2-40B4-BE49-F238E27FC236}">
                  <a16:creationId xmlns:a16="http://schemas.microsoft.com/office/drawing/2014/main" id="{0322F81A-8A6E-4C90-92E2-88514B363127}"/>
                </a:ext>
              </a:extLst>
            </p:cNvPr>
            <p:cNvSpPr txBox="1">
              <a:spLocks/>
            </p:cNvSpPr>
            <p:nvPr/>
          </p:nvSpPr>
          <p:spPr>
            <a:xfrm>
              <a:off x="5577709" y="2117726"/>
              <a:ext cx="685800" cy="65844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w</a:t>
              </a:r>
              <a:r>
                <a:rPr lang="en-US" baseline="-25000" dirty="0"/>
                <a:t>1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9D9496A3-1FD0-4895-B58B-9071C9399988}"/>
                </a:ext>
              </a:extLst>
            </p:cNvPr>
            <p:cNvCxnSpPr/>
            <p:nvPr/>
          </p:nvCxnSpPr>
          <p:spPr>
            <a:xfrm>
              <a:off x="5665143" y="2276573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E6B96CFD-93D4-4789-9A83-4333A8A6213B}"/>
              </a:ext>
            </a:extLst>
          </p:cNvPr>
          <p:cNvSpPr txBox="1">
            <a:spLocks/>
          </p:cNvSpPr>
          <p:nvPr/>
        </p:nvSpPr>
        <p:spPr>
          <a:xfrm>
            <a:off x="7881114" y="2195173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7D99286C-0BAB-41FB-A9D4-6671698556ED}"/>
              </a:ext>
            </a:extLst>
          </p:cNvPr>
          <p:cNvCxnSpPr>
            <a:cxnSpLocks/>
          </p:cNvCxnSpPr>
          <p:nvPr/>
        </p:nvCxnSpPr>
        <p:spPr>
          <a:xfrm>
            <a:off x="4554210" y="2763367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DCF0369F-9BA9-4E31-BFE5-2ACAF49BFCF2}"/>
              </a:ext>
            </a:extLst>
          </p:cNvPr>
          <p:cNvSpPr txBox="1">
            <a:spLocks/>
          </p:cNvSpPr>
          <p:nvPr/>
        </p:nvSpPr>
        <p:spPr>
          <a:xfrm>
            <a:off x="7984155" y="3449382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1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F7D0F09C-7314-46EC-A63B-36596B979C14}"/>
              </a:ext>
            </a:extLst>
          </p:cNvPr>
          <p:cNvSpPr/>
          <p:nvPr/>
        </p:nvSpPr>
        <p:spPr>
          <a:xfrm>
            <a:off x="6371157" y="348929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260FB151-0670-4D25-A9E4-ED42A8E9E28D}"/>
              </a:ext>
            </a:extLst>
          </p:cNvPr>
          <p:cNvSpPr/>
          <p:nvPr/>
        </p:nvSpPr>
        <p:spPr>
          <a:xfrm>
            <a:off x="4510074" y="2708392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BE766A5A-63AC-48A1-93F1-7655C40DE5E5}"/>
              </a:ext>
            </a:extLst>
          </p:cNvPr>
          <p:cNvSpPr/>
          <p:nvPr/>
        </p:nvSpPr>
        <p:spPr>
          <a:xfrm>
            <a:off x="4516441" y="407522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96C20949-0A8A-47CC-8888-5F70B11500E6}"/>
              </a:ext>
            </a:extLst>
          </p:cNvPr>
          <p:cNvCxnSpPr>
            <a:cxnSpLocks/>
          </p:cNvCxnSpPr>
          <p:nvPr/>
        </p:nvCxnSpPr>
        <p:spPr>
          <a:xfrm>
            <a:off x="3912360" y="3509316"/>
            <a:ext cx="0" cy="265258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62">
            <a:extLst>
              <a:ext uri="{FF2B5EF4-FFF2-40B4-BE49-F238E27FC236}">
                <a16:creationId xmlns:a16="http://schemas.microsoft.com/office/drawing/2014/main" id="{5A6C8D9A-0841-4F34-8D7A-54EE0342F6C1}"/>
              </a:ext>
            </a:extLst>
          </p:cNvPr>
          <p:cNvSpPr/>
          <p:nvPr/>
        </p:nvSpPr>
        <p:spPr>
          <a:xfrm>
            <a:off x="3867165" y="3495925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63">
            <a:extLst>
              <a:ext uri="{FF2B5EF4-FFF2-40B4-BE49-F238E27FC236}">
                <a16:creationId xmlns:a16="http://schemas.microsoft.com/office/drawing/2014/main" id="{C1EB0338-39C3-42C4-89F0-71CF60BBBAFE}"/>
              </a:ext>
            </a:extLst>
          </p:cNvPr>
          <p:cNvGrpSpPr/>
          <p:nvPr/>
        </p:nvGrpSpPr>
        <p:grpSpPr>
          <a:xfrm>
            <a:off x="6618719" y="5850026"/>
            <a:ext cx="1472397" cy="413341"/>
            <a:chOff x="3057493" y="1537262"/>
            <a:chExt cx="1472397" cy="413341"/>
          </a:xfrm>
        </p:grpSpPr>
        <p:grpSp>
          <p:nvGrpSpPr>
            <p:cNvPr id="46" name="Group 64">
              <a:extLst>
                <a:ext uri="{FF2B5EF4-FFF2-40B4-BE49-F238E27FC236}">
                  <a16:creationId xmlns:a16="http://schemas.microsoft.com/office/drawing/2014/main" id="{7306F48A-EE65-4982-A8B8-A0F505270912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67" name="Flowchart: Delay 66">
                <a:extLst>
                  <a:ext uri="{FF2B5EF4-FFF2-40B4-BE49-F238E27FC236}">
                    <a16:creationId xmlns:a16="http://schemas.microsoft.com/office/drawing/2014/main" id="{498E0EEF-A55C-480C-BDAC-3AB79C99D065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CC2CEC66-059F-4B7B-AAFD-AFCC190FA0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20DCDB57-8EFC-4542-8812-12B77F5CA0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F075A4B-FF87-4F41-956A-CBEC7FF56EF8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29158DA-A55D-4D4B-AB01-7C11CFCF6B85}"/>
              </a:ext>
            </a:extLst>
          </p:cNvPr>
          <p:cNvCxnSpPr>
            <a:cxnSpLocks/>
          </p:cNvCxnSpPr>
          <p:nvPr/>
        </p:nvCxnSpPr>
        <p:spPr>
          <a:xfrm>
            <a:off x="4546689" y="5952058"/>
            <a:ext cx="219456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5DBA63D7-E3E3-48A4-A4F5-B12847CF901D}"/>
              </a:ext>
            </a:extLst>
          </p:cNvPr>
          <p:cNvCxnSpPr>
            <a:cxnSpLocks/>
          </p:cNvCxnSpPr>
          <p:nvPr/>
        </p:nvCxnSpPr>
        <p:spPr>
          <a:xfrm>
            <a:off x="3904476" y="6156180"/>
            <a:ext cx="2822133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913CF38E-E9D8-40D9-81A1-B009524CCD71}"/>
              </a:ext>
            </a:extLst>
          </p:cNvPr>
          <p:cNvCxnSpPr>
            <a:cxnSpLocks/>
          </p:cNvCxnSpPr>
          <p:nvPr/>
        </p:nvCxnSpPr>
        <p:spPr>
          <a:xfrm>
            <a:off x="3919116" y="5127100"/>
            <a:ext cx="2822133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>
            <a:extLst>
              <a:ext uri="{FF2B5EF4-FFF2-40B4-BE49-F238E27FC236}">
                <a16:creationId xmlns:a16="http://schemas.microsoft.com/office/drawing/2014/main" id="{3AFF284F-C5EC-4764-909B-C5EAEFF279BF}"/>
              </a:ext>
            </a:extLst>
          </p:cNvPr>
          <p:cNvSpPr/>
          <p:nvPr/>
        </p:nvSpPr>
        <p:spPr>
          <a:xfrm>
            <a:off x="3864896" y="5081095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8EE268BB-2BE0-4A97-97CB-5F09038D38BF}"/>
              </a:ext>
            </a:extLst>
          </p:cNvPr>
          <p:cNvCxnSpPr>
            <a:cxnSpLocks/>
          </p:cNvCxnSpPr>
          <p:nvPr/>
        </p:nvCxnSpPr>
        <p:spPr>
          <a:xfrm>
            <a:off x="5810254" y="2738445"/>
            <a:ext cx="0" cy="219456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Oval 81">
            <a:extLst>
              <a:ext uri="{FF2B5EF4-FFF2-40B4-BE49-F238E27FC236}">
                <a16:creationId xmlns:a16="http://schemas.microsoft.com/office/drawing/2014/main" id="{C5C221DC-C8EA-4DE5-85FC-CC29D5E2F80E}"/>
              </a:ext>
            </a:extLst>
          </p:cNvPr>
          <p:cNvSpPr/>
          <p:nvPr/>
        </p:nvSpPr>
        <p:spPr>
          <a:xfrm>
            <a:off x="5764534" y="268472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Content Placeholder 2">
            <a:extLst>
              <a:ext uri="{FF2B5EF4-FFF2-40B4-BE49-F238E27FC236}">
                <a16:creationId xmlns:a16="http://schemas.microsoft.com/office/drawing/2014/main" id="{1D9692C7-E047-4703-8A3D-223E85EB2BE0}"/>
              </a:ext>
            </a:extLst>
          </p:cNvPr>
          <p:cNvSpPr txBox="1">
            <a:spLocks/>
          </p:cNvSpPr>
          <p:nvPr/>
        </p:nvSpPr>
        <p:spPr>
          <a:xfrm>
            <a:off x="7984155" y="4556137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2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id="{C454C2DA-2D5A-4B82-A5F9-451DDC67AC19}"/>
              </a:ext>
            </a:extLst>
          </p:cNvPr>
          <p:cNvSpPr txBox="1">
            <a:spLocks/>
          </p:cNvSpPr>
          <p:nvPr/>
        </p:nvSpPr>
        <p:spPr>
          <a:xfrm>
            <a:off x="8048950" y="5460683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3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2" name="Content Placeholder 2">
            <a:extLst>
              <a:ext uri="{FF2B5EF4-FFF2-40B4-BE49-F238E27FC236}">
                <a16:creationId xmlns:a16="http://schemas.microsoft.com/office/drawing/2014/main" id="{D254D877-677F-4B94-824A-1442724D8BFD}"/>
              </a:ext>
            </a:extLst>
          </p:cNvPr>
          <p:cNvSpPr txBox="1">
            <a:spLocks/>
          </p:cNvSpPr>
          <p:nvPr/>
        </p:nvSpPr>
        <p:spPr>
          <a:xfrm>
            <a:off x="3766658" y="1907930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3" name="Content Placeholder 2">
            <a:extLst>
              <a:ext uri="{FF2B5EF4-FFF2-40B4-BE49-F238E27FC236}">
                <a16:creationId xmlns:a16="http://schemas.microsoft.com/office/drawing/2014/main" id="{C671FB73-3487-407D-B77C-A9698299D0AC}"/>
              </a:ext>
            </a:extLst>
          </p:cNvPr>
          <p:cNvSpPr txBox="1">
            <a:spLocks/>
          </p:cNvSpPr>
          <p:nvPr/>
        </p:nvSpPr>
        <p:spPr>
          <a:xfrm>
            <a:off x="3766658" y="2911368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9303DF22-68BA-40F9-BBBF-3C41B4E5BE29}"/>
              </a:ext>
            </a:extLst>
          </p:cNvPr>
          <p:cNvSpPr/>
          <p:nvPr/>
        </p:nvSpPr>
        <p:spPr>
          <a:xfrm>
            <a:off x="676898" y="2891022"/>
            <a:ext cx="2501628" cy="314932"/>
          </a:xfrm>
          <a:prstGeom prst="rect">
            <a:avLst/>
          </a:prstGeom>
          <a:solidFill>
            <a:srgbClr val="FFFF5B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Content Placeholder 2">
            <a:extLst>
              <a:ext uri="{FF2B5EF4-FFF2-40B4-BE49-F238E27FC236}">
                <a16:creationId xmlns:a16="http://schemas.microsoft.com/office/drawing/2014/main" id="{22821D80-9E11-4CA9-A274-69F19BAD5489}"/>
              </a:ext>
            </a:extLst>
          </p:cNvPr>
          <p:cNvSpPr txBox="1">
            <a:spLocks/>
          </p:cNvSpPr>
          <p:nvPr/>
        </p:nvSpPr>
        <p:spPr>
          <a:xfrm>
            <a:off x="5380105" y="211333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6" name="Content Placeholder 2">
            <a:extLst>
              <a:ext uri="{FF2B5EF4-FFF2-40B4-BE49-F238E27FC236}">
                <a16:creationId xmlns:a16="http://schemas.microsoft.com/office/drawing/2014/main" id="{31FC895C-F48B-4D9D-B8DD-5C0D1F1CBF9C}"/>
              </a:ext>
            </a:extLst>
          </p:cNvPr>
          <p:cNvSpPr txBox="1">
            <a:spLocks/>
          </p:cNvSpPr>
          <p:nvPr/>
        </p:nvSpPr>
        <p:spPr>
          <a:xfrm>
            <a:off x="5455903" y="2998211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B608A594-0AE9-41CA-BD3C-F2585CB4F3AB}"/>
              </a:ext>
            </a:extLst>
          </p:cNvPr>
          <p:cNvSpPr txBox="1">
            <a:spLocks/>
          </p:cNvSpPr>
          <p:nvPr/>
        </p:nvSpPr>
        <p:spPr>
          <a:xfrm>
            <a:off x="7450249" y="2278039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1" name="Content Placeholder 2">
            <a:extLst>
              <a:ext uri="{FF2B5EF4-FFF2-40B4-BE49-F238E27FC236}">
                <a16:creationId xmlns:a16="http://schemas.microsoft.com/office/drawing/2014/main" id="{CB3FB262-EBAB-4ED2-9F06-350E382ACE69}"/>
              </a:ext>
            </a:extLst>
          </p:cNvPr>
          <p:cNvSpPr txBox="1">
            <a:spLocks/>
          </p:cNvSpPr>
          <p:nvPr/>
        </p:nvSpPr>
        <p:spPr>
          <a:xfrm>
            <a:off x="6575379" y="2380167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DAC64B3B-EE47-4FAF-BBE3-C0DBDC791B36}"/>
              </a:ext>
            </a:extLst>
          </p:cNvPr>
          <p:cNvSpPr txBox="1">
            <a:spLocks/>
          </p:cNvSpPr>
          <p:nvPr/>
        </p:nvSpPr>
        <p:spPr>
          <a:xfrm>
            <a:off x="6612865" y="2887954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6" name="Content Placeholder 2">
            <a:extLst>
              <a:ext uri="{FF2B5EF4-FFF2-40B4-BE49-F238E27FC236}">
                <a16:creationId xmlns:a16="http://schemas.microsoft.com/office/drawing/2014/main" id="{728A60C2-D9EC-4681-9062-8C415658D9C5}"/>
              </a:ext>
            </a:extLst>
          </p:cNvPr>
          <p:cNvSpPr txBox="1">
            <a:spLocks/>
          </p:cNvSpPr>
          <p:nvPr/>
        </p:nvSpPr>
        <p:spPr>
          <a:xfrm>
            <a:off x="6486265" y="360003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36010E61-52DD-4314-A2CC-6C0D46D7892B}"/>
              </a:ext>
            </a:extLst>
          </p:cNvPr>
          <p:cNvSpPr txBox="1">
            <a:spLocks/>
          </p:cNvSpPr>
          <p:nvPr/>
        </p:nvSpPr>
        <p:spPr>
          <a:xfrm>
            <a:off x="6523751" y="4107823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1EE34072-89C3-4CD7-8A14-6BD702DB1D34}"/>
              </a:ext>
            </a:extLst>
          </p:cNvPr>
          <p:cNvSpPr txBox="1">
            <a:spLocks/>
          </p:cNvSpPr>
          <p:nvPr/>
        </p:nvSpPr>
        <p:spPr>
          <a:xfrm>
            <a:off x="7489801" y="350931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47AA683A-928F-4DE9-9853-25EAADC75C9C}"/>
              </a:ext>
            </a:extLst>
          </p:cNvPr>
          <p:cNvSpPr txBox="1">
            <a:spLocks/>
          </p:cNvSpPr>
          <p:nvPr/>
        </p:nvSpPr>
        <p:spPr>
          <a:xfrm>
            <a:off x="6462123" y="4564319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1A5B1BE7-E235-4137-A932-7227C53F64C7}"/>
              </a:ext>
            </a:extLst>
          </p:cNvPr>
          <p:cNvSpPr txBox="1">
            <a:spLocks/>
          </p:cNvSpPr>
          <p:nvPr/>
        </p:nvSpPr>
        <p:spPr>
          <a:xfrm>
            <a:off x="6499609" y="507210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1" name="Content Placeholder 2">
            <a:extLst>
              <a:ext uri="{FF2B5EF4-FFF2-40B4-BE49-F238E27FC236}">
                <a16:creationId xmlns:a16="http://schemas.microsoft.com/office/drawing/2014/main" id="{81CC4863-F272-4E08-AFED-1B5D01924566}"/>
              </a:ext>
            </a:extLst>
          </p:cNvPr>
          <p:cNvSpPr txBox="1">
            <a:spLocks/>
          </p:cNvSpPr>
          <p:nvPr/>
        </p:nvSpPr>
        <p:spPr>
          <a:xfrm>
            <a:off x="7577860" y="4514094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BC7654A7-AB9C-45E5-BBC4-F89C9E037067}"/>
              </a:ext>
            </a:extLst>
          </p:cNvPr>
          <p:cNvSpPr txBox="1">
            <a:spLocks/>
          </p:cNvSpPr>
          <p:nvPr/>
        </p:nvSpPr>
        <p:spPr>
          <a:xfrm>
            <a:off x="6499176" y="5602879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CF0C419E-7CB8-41CD-ADFF-E9A0348A813E}"/>
              </a:ext>
            </a:extLst>
          </p:cNvPr>
          <p:cNvSpPr txBox="1">
            <a:spLocks/>
          </p:cNvSpPr>
          <p:nvPr/>
        </p:nvSpPr>
        <p:spPr>
          <a:xfrm>
            <a:off x="6536662" y="611066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4" name="Content Placeholder 2">
            <a:extLst>
              <a:ext uri="{FF2B5EF4-FFF2-40B4-BE49-F238E27FC236}">
                <a16:creationId xmlns:a16="http://schemas.microsoft.com/office/drawing/2014/main" id="{6A1578C5-4BC1-42E6-B2C3-AFA9D00B470E}"/>
              </a:ext>
            </a:extLst>
          </p:cNvPr>
          <p:cNvSpPr txBox="1">
            <a:spLocks/>
          </p:cNvSpPr>
          <p:nvPr/>
        </p:nvSpPr>
        <p:spPr>
          <a:xfrm>
            <a:off x="7599552" y="5494474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262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/>
      <p:bldP spid="75" grpId="0"/>
      <p:bldP spid="76" grpId="0"/>
      <p:bldP spid="80" grpId="0"/>
      <p:bldP spid="81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52BE0-4C1B-4508-AC82-4D0A9EDF1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2-to-4 Decoder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1C143-A6FC-4ED3-8CBE-0EE9177BE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0887" y="4114800"/>
            <a:ext cx="2057400" cy="2438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y</a:t>
            </a:r>
            <a:r>
              <a:rPr lang="en-US" baseline="-25000" dirty="0"/>
              <a:t>0</a:t>
            </a:r>
            <a:r>
              <a:rPr lang="en-US" dirty="0"/>
              <a:t> = w</a:t>
            </a:r>
            <a:r>
              <a:rPr lang="en-US" baseline="-25000" dirty="0"/>
              <a:t>1</a:t>
            </a:r>
            <a:r>
              <a:rPr lang="en-US" dirty="0"/>
              <a:t>w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y</a:t>
            </a:r>
            <a:r>
              <a:rPr lang="en-US" baseline="-25000" dirty="0"/>
              <a:t>1</a:t>
            </a:r>
            <a:r>
              <a:rPr lang="en-US" dirty="0"/>
              <a:t> = w</a:t>
            </a:r>
            <a:r>
              <a:rPr lang="en-US" baseline="-25000" dirty="0"/>
              <a:t>1</a:t>
            </a:r>
            <a:r>
              <a:rPr lang="en-US" dirty="0"/>
              <a:t>w</a:t>
            </a:r>
            <a:r>
              <a:rPr lang="en-US" baseline="-25000" dirty="0"/>
              <a:t>0</a:t>
            </a:r>
          </a:p>
          <a:p>
            <a:pPr marL="0" indent="0">
              <a:buNone/>
            </a:pPr>
            <a:r>
              <a:rPr lang="en-US" dirty="0"/>
              <a:t>y</a:t>
            </a:r>
            <a:r>
              <a:rPr lang="en-US" baseline="-25000" dirty="0"/>
              <a:t>2</a:t>
            </a:r>
            <a:r>
              <a:rPr lang="en-US" dirty="0"/>
              <a:t> = w</a:t>
            </a:r>
            <a:r>
              <a:rPr lang="en-US" baseline="-25000" dirty="0"/>
              <a:t>1</a:t>
            </a:r>
            <a:r>
              <a:rPr lang="en-US" dirty="0"/>
              <a:t>w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y</a:t>
            </a:r>
            <a:r>
              <a:rPr lang="en-US" baseline="-25000" dirty="0"/>
              <a:t>3</a:t>
            </a:r>
            <a:r>
              <a:rPr lang="en-US" dirty="0"/>
              <a:t> = w</a:t>
            </a:r>
            <a:r>
              <a:rPr lang="en-US" baseline="-25000" dirty="0"/>
              <a:t>1</a:t>
            </a:r>
            <a:r>
              <a:rPr lang="en-US" dirty="0"/>
              <a:t>w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E88F220-1C78-4995-8CBB-11698F5716EB}"/>
              </a:ext>
            </a:extLst>
          </p:cNvPr>
          <p:cNvGraphicFramePr>
            <a:graphicFrameLocks noGrp="1"/>
          </p:cNvGraphicFramePr>
          <p:nvPr/>
        </p:nvGraphicFramePr>
        <p:xfrm>
          <a:off x="650464" y="1874203"/>
          <a:ext cx="2501628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93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2689410883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2869973967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390873324"/>
                    </a:ext>
                  </a:extLst>
                </a:gridCol>
              </a:tblGrid>
              <a:tr h="27432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inputs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outputs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57384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</a:t>
                      </a:r>
                      <a:r>
                        <a:rPr lang="en-US" sz="1600" baseline="-25000" dirty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</a:t>
                      </a:r>
                      <a:r>
                        <a:rPr lang="en-US" sz="1600" baseline="-250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349745F-2DD6-4871-B2AE-3137503C971A}"/>
              </a:ext>
            </a:extLst>
          </p:cNvPr>
          <p:cNvSpPr txBox="1"/>
          <p:nvPr/>
        </p:nvSpPr>
        <p:spPr>
          <a:xfrm>
            <a:off x="698774" y="1254175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EDE765E-B669-4FA2-A24B-2EAB7DC63FC7}"/>
              </a:ext>
            </a:extLst>
          </p:cNvPr>
          <p:cNvGrpSpPr/>
          <p:nvPr/>
        </p:nvGrpSpPr>
        <p:grpSpPr>
          <a:xfrm>
            <a:off x="1739900" y="4241483"/>
            <a:ext cx="731520" cy="1219200"/>
            <a:chOff x="4953000" y="2895600"/>
            <a:chExt cx="731520" cy="12192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E6B1E58-5AD0-4106-AC6A-F1BC09416B04}"/>
                </a:ext>
              </a:extLst>
            </p:cNvPr>
            <p:cNvCxnSpPr/>
            <p:nvPr/>
          </p:nvCxnSpPr>
          <p:spPr>
            <a:xfrm>
              <a:off x="4953000" y="28956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9A3B619-F9AD-4AE8-9D51-DC2BE793575B}"/>
                </a:ext>
              </a:extLst>
            </p:cNvPr>
            <p:cNvCxnSpPr/>
            <p:nvPr/>
          </p:nvCxnSpPr>
          <p:spPr>
            <a:xfrm>
              <a:off x="5410200" y="28956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71B0090-EDB0-4E36-9F55-B346BDC3F791}"/>
                </a:ext>
              </a:extLst>
            </p:cNvPr>
            <p:cNvCxnSpPr/>
            <p:nvPr/>
          </p:nvCxnSpPr>
          <p:spPr>
            <a:xfrm>
              <a:off x="4953000" y="35052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E082897-0842-4557-8649-13E805516622}"/>
                </a:ext>
              </a:extLst>
            </p:cNvPr>
            <p:cNvCxnSpPr/>
            <p:nvPr/>
          </p:nvCxnSpPr>
          <p:spPr>
            <a:xfrm>
              <a:off x="5410200" y="41148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0">
            <a:extLst>
              <a:ext uri="{FF2B5EF4-FFF2-40B4-BE49-F238E27FC236}">
                <a16:creationId xmlns:a16="http://schemas.microsoft.com/office/drawing/2014/main" id="{30E71834-48B7-4BB9-AB08-B0A6B3884391}"/>
              </a:ext>
            </a:extLst>
          </p:cNvPr>
          <p:cNvGrpSpPr/>
          <p:nvPr/>
        </p:nvGrpSpPr>
        <p:grpSpPr>
          <a:xfrm>
            <a:off x="5451288" y="2628212"/>
            <a:ext cx="2547378" cy="413341"/>
            <a:chOff x="1906785" y="1493688"/>
            <a:chExt cx="2547378" cy="413341"/>
          </a:xfrm>
        </p:grpSpPr>
        <p:grpSp>
          <p:nvGrpSpPr>
            <p:cNvPr id="11" name="Group 12">
              <a:extLst>
                <a:ext uri="{FF2B5EF4-FFF2-40B4-BE49-F238E27FC236}">
                  <a16:creationId xmlns:a16="http://schemas.microsoft.com/office/drawing/2014/main" id="{447792CC-E33D-4E9F-BD8B-30D070E397D5}"/>
                </a:ext>
              </a:extLst>
            </p:cNvPr>
            <p:cNvGrpSpPr/>
            <p:nvPr/>
          </p:nvGrpSpPr>
          <p:grpSpPr>
            <a:xfrm>
              <a:off x="1906785" y="1493688"/>
              <a:ext cx="1907298" cy="413341"/>
              <a:chOff x="5394608" y="4960801"/>
              <a:chExt cx="1907298" cy="413341"/>
            </a:xfrm>
          </p:grpSpPr>
          <p:sp>
            <p:nvSpPr>
              <p:cNvPr id="15" name="Flowchart: Delay 14">
                <a:extLst>
                  <a:ext uri="{FF2B5EF4-FFF2-40B4-BE49-F238E27FC236}">
                    <a16:creationId xmlns:a16="http://schemas.microsoft.com/office/drawing/2014/main" id="{84826E50-EBB7-4811-9FDF-FA25BE5A4D88}"/>
                  </a:ext>
                </a:extLst>
              </p:cNvPr>
              <p:cNvSpPr/>
              <p:nvPr/>
            </p:nvSpPr>
            <p:spPr>
              <a:xfrm>
                <a:off x="6797513" y="4960801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DEABA53-D4A1-4607-B337-D95269D9E483}"/>
                  </a:ext>
                </a:extLst>
              </p:cNvPr>
              <p:cNvCxnSpPr>
                <a:cxnSpLocks/>
                <a:stCxn id="33" idx="0"/>
              </p:cNvCxnSpPr>
              <p:nvPr/>
            </p:nvCxnSpPr>
            <p:spPr>
              <a:xfrm>
                <a:off x="5394608" y="5071035"/>
                <a:ext cx="138144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B59823E1-AD74-4CF0-9D05-A6917B3C1C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45605" y="5265738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4B383C6-64BE-4E1C-B133-E1B7B8A35E6D}"/>
                </a:ext>
              </a:extLst>
            </p:cNvPr>
            <p:cNvCxnSpPr>
              <a:cxnSpLocks/>
            </p:cNvCxnSpPr>
            <p:nvPr/>
          </p:nvCxnSpPr>
          <p:spPr>
            <a:xfrm>
              <a:off x="3814083" y="1684338"/>
              <a:ext cx="64008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7">
            <a:extLst>
              <a:ext uri="{FF2B5EF4-FFF2-40B4-BE49-F238E27FC236}">
                <a16:creationId xmlns:a16="http://schemas.microsoft.com/office/drawing/2014/main" id="{8B694B6A-D202-4422-8CEB-F7719B09993C}"/>
              </a:ext>
            </a:extLst>
          </p:cNvPr>
          <p:cNvGrpSpPr/>
          <p:nvPr/>
        </p:nvGrpSpPr>
        <p:grpSpPr>
          <a:xfrm>
            <a:off x="4546689" y="3841497"/>
            <a:ext cx="3502261" cy="413341"/>
            <a:chOff x="1027629" y="1537262"/>
            <a:chExt cx="3502261" cy="413341"/>
          </a:xfrm>
        </p:grpSpPr>
        <p:grpSp>
          <p:nvGrpSpPr>
            <p:cNvPr id="18" name="Group 19">
              <a:extLst>
                <a:ext uri="{FF2B5EF4-FFF2-40B4-BE49-F238E27FC236}">
                  <a16:creationId xmlns:a16="http://schemas.microsoft.com/office/drawing/2014/main" id="{CFEFB9EA-5C92-456C-BB32-83A07D9418F1}"/>
                </a:ext>
              </a:extLst>
            </p:cNvPr>
            <p:cNvGrpSpPr/>
            <p:nvPr/>
          </p:nvGrpSpPr>
          <p:grpSpPr>
            <a:xfrm>
              <a:off x="1027629" y="1537262"/>
              <a:ext cx="2770741" cy="413341"/>
              <a:chOff x="4515452" y="5004375"/>
              <a:chExt cx="2770741" cy="413341"/>
            </a:xfrm>
          </p:grpSpPr>
          <p:sp>
            <p:nvSpPr>
              <p:cNvPr id="22" name="Flowchart: Delay 21">
                <a:extLst>
                  <a:ext uri="{FF2B5EF4-FFF2-40B4-BE49-F238E27FC236}">
                    <a16:creationId xmlns:a16="http://schemas.microsoft.com/office/drawing/2014/main" id="{63CEEE5B-7011-4AD4-9FC3-CD5C70F263FE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8700D90E-6374-4DA0-A88B-F54BCD4B42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71048" y="5105400"/>
                <a:ext cx="40500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297B47CA-AB00-465A-AE11-A5DD15A12B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15452" y="5282891"/>
                <a:ext cx="2260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5088586-B656-47C4-A789-F64D0031A0D4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24">
            <a:extLst>
              <a:ext uri="{FF2B5EF4-FFF2-40B4-BE49-F238E27FC236}">
                <a16:creationId xmlns:a16="http://schemas.microsoft.com/office/drawing/2014/main" id="{A9A9D0C7-DDB8-4DC0-9433-E7507FB2101E}"/>
              </a:ext>
            </a:extLst>
          </p:cNvPr>
          <p:cNvGrpSpPr/>
          <p:nvPr/>
        </p:nvGrpSpPr>
        <p:grpSpPr>
          <a:xfrm>
            <a:off x="5802303" y="4821878"/>
            <a:ext cx="2289305" cy="413341"/>
            <a:chOff x="2240585" y="1537262"/>
            <a:chExt cx="2289305" cy="413341"/>
          </a:xfrm>
        </p:grpSpPr>
        <p:grpSp>
          <p:nvGrpSpPr>
            <p:cNvPr id="25" name="Group 25">
              <a:extLst>
                <a:ext uri="{FF2B5EF4-FFF2-40B4-BE49-F238E27FC236}">
                  <a16:creationId xmlns:a16="http://schemas.microsoft.com/office/drawing/2014/main" id="{3C20B39E-6515-42ED-92C4-B9C0E252C5C5}"/>
                </a:ext>
              </a:extLst>
            </p:cNvPr>
            <p:cNvGrpSpPr/>
            <p:nvPr/>
          </p:nvGrpSpPr>
          <p:grpSpPr>
            <a:xfrm>
              <a:off x="2240585" y="1537262"/>
              <a:ext cx="1557785" cy="413341"/>
              <a:chOff x="5728408" y="5004375"/>
              <a:chExt cx="1557785" cy="413341"/>
            </a:xfrm>
          </p:grpSpPr>
          <p:sp>
            <p:nvSpPr>
              <p:cNvPr id="28" name="Flowchart: Delay 27">
                <a:extLst>
                  <a:ext uri="{FF2B5EF4-FFF2-40B4-BE49-F238E27FC236}">
                    <a16:creationId xmlns:a16="http://schemas.microsoft.com/office/drawing/2014/main" id="{3BF65849-EF3B-4040-B58B-10FD17512C70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B8DC2996-4F19-4FEA-8716-8BDF6EC7D4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28408" y="5105400"/>
                <a:ext cx="104764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D708C7AD-AB0D-46D3-91E2-66EA1E7244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0225AF8-9D84-4C9D-93A7-EF4EA7967C67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30">
            <a:extLst>
              <a:ext uri="{FF2B5EF4-FFF2-40B4-BE49-F238E27FC236}">
                <a16:creationId xmlns:a16="http://schemas.microsoft.com/office/drawing/2014/main" id="{4FE7349C-B779-40E0-A2F0-569D369F3F1C}"/>
              </a:ext>
            </a:extLst>
          </p:cNvPr>
          <p:cNvGrpSpPr/>
          <p:nvPr/>
        </p:nvGrpSpPr>
        <p:grpSpPr>
          <a:xfrm>
            <a:off x="4857636" y="2524394"/>
            <a:ext cx="605275" cy="440921"/>
            <a:chOff x="2438073" y="3230060"/>
            <a:chExt cx="605275" cy="440921"/>
          </a:xfrm>
        </p:grpSpPr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F35A559B-5014-4A80-AEBB-AB2B2F6BE6B6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D2A8B57A-11D3-44BB-BE87-1970E4C484F8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3">
            <a:extLst>
              <a:ext uri="{FF2B5EF4-FFF2-40B4-BE49-F238E27FC236}">
                <a16:creationId xmlns:a16="http://schemas.microsoft.com/office/drawing/2014/main" id="{B8C5800E-A604-463D-A9B0-20C9C09CF1F6}"/>
              </a:ext>
            </a:extLst>
          </p:cNvPr>
          <p:cNvGrpSpPr/>
          <p:nvPr/>
        </p:nvGrpSpPr>
        <p:grpSpPr>
          <a:xfrm>
            <a:off x="4930048" y="3322204"/>
            <a:ext cx="605275" cy="440921"/>
            <a:chOff x="2438073" y="3230060"/>
            <a:chExt cx="605275" cy="440921"/>
          </a:xfrm>
        </p:grpSpPr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EF618ACD-834E-402E-915A-B729466A8CE2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C04BED7-5E61-4D54-A0CB-9BCBCB4C8097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E2D12C5-A675-4A3C-946C-05C4CCA37385}"/>
              </a:ext>
            </a:extLst>
          </p:cNvPr>
          <p:cNvCxnSpPr>
            <a:cxnSpLocks/>
          </p:cNvCxnSpPr>
          <p:nvPr/>
        </p:nvCxnSpPr>
        <p:spPr>
          <a:xfrm>
            <a:off x="3394595" y="2731947"/>
            <a:ext cx="14630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01CDB5B-D9A4-4F6C-B05D-712DE6ABC99A}"/>
              </a:ext>
            </a:extLst>
          </p:cNvPr>
          <p:cNvCxnSpPr>
            <a:cxnSpLocks/>
          </p:cNvCxnSpPr>
          <p:nvPr/>
        </p:nvCxnSpPr>
        <p:spPr>
          <a:xfrm>
            <a:off x="3467007" y="3541645"/>
            <a:ext cx="14630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2273F3C1-C58D-4233-8518-90C95842BBE7}"/>
              </a:ext>
            </a:extLst>
          </p:cNvPr>
          <p:cNvSpPr txBox="1">
            <a:spLocks/>
          </p:cNvSpPr>
          <p:nvPr/>
        </p:nvSpPr>
        <p:spPr>
          <a:xfrm>
            <a:off x="3298132" y="2073506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7DFDC4C4-9300-4484-BF8A-99263ECE1A87}"/>
              </a:ext>
            </a:extLst>
          </p:cNvPr>
          <p:cNvSpPr txBox="1">
            <a:spLocks/>
          </p:cNvSpPr>
          <p:nvPr/>
        </p:nvSpPr>
        <p:spPr>
          <a:xfrm>
            <a:off x="3273313" y="2922320"/>
            <a:ext cx="685800" cy="658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</a:t>
            </a:r>
            <a:r>
              <a:rPr lang="en-US" baseline="-25000" dirty="0"/>
              <a:t>1</a:t>
            </a:r>
            <a:endParaRPr lang="en-US" dirty="0"/>
          </a:p>
        </p:txBody>
      </p:sp>
      <p:grpSp>
        <p:nvGrpSpPr>
          <p:cNvPr id="34" name="Group 46">
            <a:extLst>
              <a:ext uri="{FF2B5EF4-FFF2-40B4-BE49-F238E27FC236}">
                <a16:creationId xmlns:a16="http://schemas.microsoft.com/office/drawing/2014/main" id="{9C2E9A80-DD2C-4AA9-BE14-65B4406879A7}"/>
              </a:ext>
            </a:extLst>
          </p:cNvPr>
          <p:cNvGrpSpPr/>
          <p:nvPr/>
        </p:nvGrpSpPr>
        <p:grpSpPr>
          <a:xfrm>
            <a:off x="5910550" y="2030979"/>
            <a:ext cx="685800" cy="658441"/>
            <a:chOff x="5845896" y="2030633"/>
            <a:chExt cx="685800" cy="658441"/>
          </a:xfrm>
        </p:grpSpPr>
        <p:sp>
          <p:nvSpPr>
            <p:cNvPr id="41" name="Content Placeholder 2">
              <a:extLst>
                <a:ext uri="{FF2B5EF4-FFF2-40B4-BE49-F238E27FC236}">
                  <a16:creationId xmlns:a16="http://schemas.microsoft.com/office/drawing/2014/main" id="{C3AB22DC-D71C-4AC5-8C57-F6F95EB85714}"/>
                </a:ext>
              </a:extLst>
            </p:cNvPr>
            <p:cNvSpPr txBox="1">
              <a:spLocks/>
            </p:cNvSpPr>
            <p:nvPr/>
          </p:nvSpPr>
          <p:spPr>
            <a:xfrm>
              <a:off x="5845896" y="2030633"/>
              <a:ext cx="685800" cy="65844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w</a:t>
              </a:r>
              <a:r>
                <a:rPr lang="en-US" baseline="-25000" dirty="0"/>
                <a:t>0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7A9591F-43AB-4D55-AC52-13B3E4344A37}"/>
                </a:ext>
              </a:extLst>
            </p:cNvPr>
            <p:cNvCxnSpPr>
              <a:cxnSpLocks/>
            </p:cNvCxnSpPr>
            <p:nvPr/>
          </p:nvCxnSpPr>
          <p:spPr>
            <a:xfrm>
              <a:off x="5955146" y="2171354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7F515F3C-554B-4A67-A63B-17CE1A21900D}"/>
              </a:ext>
            </a:extLst>
          </p:cNvPr>
          <p:cNvCxnSpPr>
            <a:cxnSpLocks/>
          </p:cNvCxnSpPr>
          <p:nvPr/>
        </p:nvCxnSpPr>
        <p:spPr>
          <a:xfrm>
            <a:off x="5502477" y="3541645"/>
            <a:ext cx="9144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8702D8A-4A7D-48BA-89DE-C181E231C277}"/>
              </a:ext>
            </a:extLst>
          </p:cNvPr>
          <p:cNvCxnSpPr>
            <a:cxnSpLocks/>
          </p:cNvCxnSpPr>
          <p:nvPr/>
        </p:nvCxnSpPr>
        <p:spPr>
          <a:xfrm>
            <a:off x="6416877" y="2946462"/>
            <a:ext cx="0" cy="100584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47">
            <a:extLst>
              <a:ext uri="{FF2B5EF4-FFF2-40B4-BE49-F238E27FC236}">
                <a16:creationId xmlns:a16="http://schemas.microsoft.com/office/drawing/2014/main" id="{49121F81-03D9-40AE-B3AA-8DAD4B184971}"/>
              </a:ext>
            </a:extLst>
          </p:cNvPr>
          <p:cNvGrpSpPr/>
          <p:nvPr/>
        </p:nvGrpSpPr>
        <p:grpSpPr>
          <a:xfrm>
            <a:off x="6462597" y="3058013"/>
            <a:ext cx="685800" cy="658441"/>
            <a:chOff x="5577709" y="2117726"/>
            <a:chExt cx="685800" cy="658441"/>
          </a:xfrm>
        </p:grpSpPr>
        <p:sp>
          <p:nvSpPr>
            <p:cNvPr id="49" name="Content Placeholder 2">
              <a:extLst>
                <a:ext uri="{FF2B5EF4-FFF2-40B4-BE49-F238E27FC236}">
                  <a16:creationId xmlns:a16="http://schemas.microsoft.com/office/drawing/2014/main" id="{0322F81A-8A6E-4C90-92E2-88514B363127}"/>
                </a:ext>
              </a:extLst>
            </p:cNvPr>
            <p:cNvSpPr txBox="1">
              <a:spLocks/>
            </p:cNvSpPr>
            <p:nvPr/>
          </p:nvSpPr>
          <p:spPr>
            <a:xfrm>
              <a:off x="5577709" y="2117726"/>
              <a:ext cx="685800" cy="65844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w</a:t>
              </a:r>
              <a:r>
                <a:rPr lang="en-US" baseline="-25000" dirty="0"/>
                <a:t>1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9D9496A3-1FD0-4895-B58B-9071C9399988}"/>
                </a:ext>
              </a:extLst>
            </p:cNvPr>
            <p:cNvCxnSpPr/>
            <p:nvPr/>
          </p:nvCxnSpPr>
          <p:spPr>
            <a:xfrm>
              <a:off x="5665143" y="2276573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E6B96CFD-93D4-4789-9A83-4333A8A6213B}"/>
              </a:ext>
            </a:extLst>
          </p:cNvPr>
          <p:cNvSpPr txBox="1">
            <a:spLocks/>
          </p:cNvSpPr>
          <p:nvPr/>
        </p:nvSpPr>
        <p:spPr>
          <a:xfrm>
            <a:off x="7881114" y="2195173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7D99286C-0BAB-41FB-A9D4-6671698556ED}"/>
              </a:ext>
            </a:extLst>
          </p:cNvPr>
          <p:cNvCxnSpPr>
            <a:cxnSpLocks/>
          </p:cNvCxnSpPr>
          <p:nvPr/>
        </p:nvCxnSpPr>
        <p:spPr>
          <a:xfrm>
            <a:off x="4554210" y="2763367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DCF0369F-9BA9-4E31-BFE5-2ACAF49BFCF2}"/>
              </a:ext>
            </a:extLst>
          </p:cNvPr>
          <p:cNvSpPr txBox="1">
            <a:spLocks/>
          </p:cNvSpPr>
          <p:nvPr/>
        </p:nvSpPr>
        <p:spPr>
          <a:xfrm>
            <a:off x="7984155" y="3449382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1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F7D0F09C-7314-46EC-A63B-36596B979C14}"/>
              </a:ext>
            </a:extLst>
          </p:cNvPr>
          <p:cNvSpPr/>
          <p:nvPr/>
        </p:nvSpPr>
        <p:spPr>
          <a:xfrm>
            <a:off x="6371157" y="348929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260FB151-0670-4D25-A9E4-ED42A8E9E28D}"/>
              </a:ext>
            </a:extLst>
          </p:cNvPr>
          <p:cNvSpPr/>
          <p:nvPr/>
        </p:nvSpPr>
        <p:spPr>
          <a:xfrm>
            <a:off x="4510074" y="2708392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BE766A5A-63AC-48A1-93F1-7655C40DE5E5}"/>
              </a:ext>
            </a:extLst>
          </p:cNvPr>
          <p:cNvSpPr/>
          <p:nvPr/>
        </p:nvSpPr>
        <p:spPr>
          <a:xfrm>
            <a:off x="4516441" y="407522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96C20949-0A8A-47CC-8888-5F70B11500E6}"/>
              </a:ext>
            </a:extLst>
          </p:cNvPr>
          <p:cNvCxnSpPr>
            <a:cxnSpLocks/>
          </p:cNvCxnSpPr>
          <p:nvPr/>
        </p:nvCxnSpPr>
        <p:spPr>
          <a:xfrm>
            <a:off x="3912360" y="3509316"/>
            <a:ext cx="0" cy="265258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62">
            <a:extLst>
              <a:ext uri="{FF2B5EF4-FFF2-40B4-BE49-F238E27FC236}">
                <a16:creationId xmlns:a16="http://schemas.microsoft.com/office/drawing/2014/main" id="{5A6C8D9A-0841-4F34-8D7A-54EE0342F6C1}"/>
              </a:ext>
            </a:extLst>
          </p:cNvPr>
          <p:cNvSpPr/>
          <p:nvPr/>
        </p:nvSpPr>
        <p:spPr>
          <a:xfrm>
            <a:off x="3867165" y="3495925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63">
            <a:extLst>
              <a:ext uri="{FF2B5EF4-FFF2-40B4-BE49-F238E27FC236}">
                <a16:creationId xmlns:a16="http://schemas.microsoft.com/office/drawing/2014/main" id="{C1EB0338-39C3-42C4-89F0-71CF60BBBAFE}"/>
              </a:ext>
            </a:extLst>
          </p:cNvPr>
          <p:cNvGrpSpPr/>
          <p:nvPr/>
        </p:nvGrpSpPr>
        <p:grpSpPr>
          <a:xfrm>
            <a:off x="6618719" y="5850026"/>
            <a:ext cx="1472397" cy="413341"/>
            <a:chOff x="3057493" y="1537262"/>
            <a:chExt cx="1472397" cy="413341"/>
          </a:xfrm>
        </p:grpSpPr>
        <p:grpSp>
          <p:nvGrpSpPr>
            <p:cNvPr id="46" name="Group 64">
              <a:extLst>
                <a:ext uri="{FF2B5EF4-FFF2-40B4-BE49-F238E27FC236}">
                  <a16:creationId xmlns:a16="http://schemas.microsoft.com/office/drawing/2014/main" id="{7306F48A-EE65-4982-A8B8-A0F505270912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67" name="Flowchart: Delay 66">
                <a:extLst>
                  <a:ext uri="{FF2B5EF4-FFF2-40B4-BE49-F238E27FC236}">
                    <a16:creationId xmlns:a16="http://schemas.microsoft.com/office/drawing/2014/main" id="{498E0EEF-A55C-480C-BDAC-3AB79C99D065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CC2CEC66-059F-4B7B-AAFD-AFCC190FA0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20DCDB57-8EFC-4542-8812-12B77F5CA0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F075A4B-FF87-4F41-956A-CBEC7FF56EF8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29158DA-A55D-4D4B-AB01-7C11CFCF6B85}"/>
              </a:ext>
            </a:extLst>
          </p:cNvPr>
          <p:cNvCxnSpPr>
            <a:cxnSpLocks/>
          </p:cNvCxnSpPr>
          <p:nvPr/>
        </p:nvCxnSpPr>
        <p:spPr>
          <a:xfrm>
            <a:off x="4546689" y="5952058"/>
            <a:ext cx="219456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5DBA63D7-E3E3-48A4-A4F5-B12847CF901D}"/>
              </a:ext>
            </a:extLst>
          </p:cNvPr>
          <p:cNvCxnSpPr>
            <a:cxnSpLocks/>
          </p:cNvCxnSpPr>
          <p:nvPr/>
        </p:nvCxnSpPr>
        <p:spPr>
          <a:xfrm>
            <a:off x="3904476" y="6156180"/>
            <a:ext cx="2822133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913CF38E-E9D8-40D9-81A1-B009524CCD71}"/>
              </a:ext>
            </a:extLst>
          </p:cNvPr>
          <p:cNvCxnSpPr>
            <a:cxnSpLocks/>
          </p:cNvCxnSpPr>
          <p:nvPr/>
        </p:nvCxnSpPr>
        <p:spPr>
          <a:xfrm>
            <a:off x="3919116" y="5127100"/>
            <a:ext cx="2822133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>
            <a:extLst>
              <a:ext uri="{FF2B5EF4-FFF2-40B4-BE49-F238E27FC236}">
                <a16:creationId xmlns:a16="http://schemas.microsoft.com/office/drawing/2014/main" id="{3AFF284F-C5EC-4764-909B-C5EAEFF279BF}"/>
              </a:ext>
            </a:extLst>
          </p:cNvPr>
          <p:cNvSpPr/>
          <p:nvPr/>
        </p:nvSpPr>
        <p:spPr>
          <a:xfrm>
            <a:off x="3864896" y="5081095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8EE268BB-2BE0-4A97-97CB-5F09038D38BF}"/>
              </a:ext>
            </a:extLst>
          </p:cNvPr>
          <p:cNvCxnSpPr>
            <a:cxnSpLocks/>
          </p:cNvCxnSpPr>
          <p:nvPr/>
        </p:nvCxnSpPr>
        <p:spPr>
          <a:xfrm>
            <a:off x="5810254" y="2738445"/>
            <a:ext cx="0" cy="219456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Oval 81">
            <a:extLst>
              <a:ext uri="{FF2B5EF4-FFF2-40B4-BE49-F238E27FC236}">
                <a16:creationId xmlns:a16="http://schemas.microsoft.com/office/drawing/2014/main" id="{C5C221DC-C8EA-4DE5-85FC-CC29D5E2F80E}"/>
              </a:ext>
            </a:extLst>
          </p:cNvPr>
          <p:cNvSpPr/>
          <p:nvPr/>
        </p:nvSpPr>
        <p:spPr>
          <a:xfrm>
            <a:off x="5764534" y="268472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Content Placeholder 2">
            <a:extLst>
              <a:ext uri="{FF2B5EF4-FFF2-40B4-BE49-F238E27FC236}">
                <a16:creationId xmlns:a16="http://schemas.microsoft.com/office/drawing/2014/main" id="{1D9692C7-E047-4703-8A3D-223E85EB2BE0}"/>
              </a:ext>
            </a:extLst>
          </p:cNvPr>
          <p:cNvSpPr txBox="1">
            <a:spLocks/>
          </p:cNvSpPr>
          <p:nvPr/>
        </p:nvSpPr>
        <p:spPr>
          <a:xfrm>
            <a:off x="7984155" y="4556137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2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id="{C454C2DA-2D5A-4B82-A5F9-451DDC67AC19}"/>
              </a:ext>
            </a:extLst>
          </p:cNvPr>
          <p:cNvSpPr txBox="1">
            <a:spLocks/>
          </p:cNvSpPr>
          <p:nvPr/>
        </p:nvSpPr>
        <p:spPr>
          <a:xfrm>
            <a:off x="8048950" y="5460683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3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2" name="Content Placeholder 2">
            <a:extLst>
              <a:ext uri="{FF2B5EF4-FFF2-40B4-BE49-F238E27FC236}">
                <a16:creationId xmlns:a16="http://schemas.microsoft.com/office/drawing/2014/main" id="{D254D877-677F-4B94-824A-1442724D8BFD}"/>
              </a:ext>
            </a:extLst>
          </p:cNvPr>
          <p:cNvSpPr txBox="1">
            <a:spLocks/>
          </p:cNvSpPr>
          <p:nvPr/>
        </p:nvSpPr>
        <p:spPr>
          <a:xfrm>
            <a:off x="3766658" y="1907930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3" name="Content Placeholder 2">
            <a:extLst>
              <a:ext uri="{FF2B5EF4-FFF2-40B4-BE49-F238E27FC236}">
                <a16:creationId xmlns:a16="http://schemas.microsoft.com/office/drawing/2014/main" id="{C671FB73-3487-407D-B77C-A9698299D0AC}"/>
              </a:ext>
            </a:extLst>
          </p:cNvPr>
          <p:cNvSpPr txBox="1">
            <a:spLocks/>
          </p:cNvSpPr>
          <p:nvPr/>
        </p:nvSpPr>
        <p:spPr>
          <a:xfrm>
            <a:off x="3766658" y="2911368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9303DF22-68BA-40F9-BBBF-3C41B4E5BE29}"/>
              </a:ext>
            </a:extLst>
          </p:cNvPr>
          <p:cNvSpPr/>
          <p:nvPr/>
        </p:nvSpPr>
        <p:spPr>
          <a:xfrm>
            <a:off x="652041" y="3203140"/>
            <a:ext cx="2501628" cy="314932"/>
          </a:xfrm>
          <a:prstGeom prst="rect">
            <a:avLst/>
          </a:prstGeom>
          <a:solidFill>
            <a:srgbClr val="FFFF5B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Content Placeholder 2">
            <a:extLst>
              <a:ext uri="{FF2B5EF4-FFF2-40B4-BE49-F238E27FC236}">
                <a16:creationId xmlns:a16="http://schemas.microsoft.com/office/drawing/2014/main" id="{22821D80-9E11-4CA9-A274-69F19BAD5489}"/>
              </a:ext>
            </a:extLst>
          </p:cNvPr>
          <p:cNvSpPr txBox="1">
            <a:spLocks/>
          </p:cNvSpPr>
          <p:nvPr/>
        </p:nvSpPr>
        <p:spPr>
          <a:xfrm>
            <a:off x="5380105" y="211333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6" name="Content Placeholder 2">
            <a:extLst>
              <a:ext uri="{FF2B5EF4-FFF2-40B4-BE49-F238E27FC236}">
                <a16:creationId xmlns:a16="http://schemas.microsoft.com/office/drawing/2014/main" id="{31FC895C-F48B-4D9D-B8DD-5C0D1F1CBF9C}"/>
              </a:ext>
            </a:extLst>
          </p:cNvPr>
          <p:cNvSpPr txBox="1">
            <a:spLocks/>
          </p:cNvSpPr>
          <p:nvPr/>
        </p:nvSpPr>
        <p:spPr>
          <a:xfrm>
            <a:off x="5455903" y="2998211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B608A594-0AE9-41CA-BD3C-F2585CB4F3AB}"/>
              </a:ext>
            </a:extLst>
          </p:cNvPr>
          <p:cNvSpPr txBox="1">
            <a:spLocks/>
          </p:cNvSpPr>
          <p:nvPr/>
        </p:nvSpPr>
        <p:spPr>
          <a:xfrm>
            <a:off x="7450249" y="2278039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1" name="Content Placeholder 2">
            <a:extLst>
              <a:ext uri="{FF2B5EF4-FFF2-40B4-BE49-F238E27FC236}">
                <a16:creationId xmlns:a16="http://schemas.microsoft.com/office/drawing/2014/main" id="{CB3FB262-EBAB-4ED2-9F06-350E382ACE69}"/>
              </a:ext>
            </a:extLst>
          </p:cNvPr>
          <p:cNvSpPr txBox="1">
            <a:spLocks/>
          </p:cNvSpPr>
          <p:nvPr/>
        </p:nvSpPr>
        <p:spPr>
          <a:xfrm>
            <a:off x="6575379" y="2380167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DAC64B3B-EE47-4FAF-BBE3-C0DBDC791B36}"/>
              </a:ext>
            </a:extLst>
          </p:cNvPr>
          <p:cNvSpPr txBox="1">
            <a:spLocks/>
          </p:cNvSpPr>
          <p:nvPr/>
        </p:nvSpPr>
        <p:spPr>
          <a:xfrm>
            <a:off x="6612865" y="2887954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6" name="Content Placeholder 2">
            <a:extLst>
              <a:ext uri="{FF2B5EF4-FFF2-40B4-BE49-F238E27FC236}">
                <a16:creationId xmlns:a16="http://schemas.microsoft.com/office/drawing/2014/main" id="{728A60C2-D9EC-4681-9062-8C415658D9C5}"/>
              </a:ext>
            </a:extLst>
          </p:cNvPr>
          <p:cNvSpPr txBox="1">
            <a:spLocks/>
          </p:cNvSpPr>
          <p:nvPr/>
        </p:nvSpPr>
        <p:spPr>
          <a:xfrm>
            <a:off x="6486265" y="360003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36010E61-52DD-4314-A2CC-6C0D46D7892B}"/>
              </a:ext>
            </a:extLst>
          </p:cNvPr>
          <p:cNvSpPr txBox="1">
            <a:spLocks/>
          </p:cNvSpPr>
          <p:nvPr/>
        </p:nvSpPr>
        <p:spPr>
          <a:xfrm>
            <a:off x="6523751" y="4107823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1EE34072-89C3-4CD7-8A14-6BD702DB1D34}"/>
              </a:ext>
            </a:extLst>
          </p:cNvPr>
          <p:cNvSpPr txBox="1">
            <a:spLocks/>
          </p:cNvSpPr>
          <p:nvPr/>
        </p:nvSpPr>
        <p:spPr>
          <a:xfrm>
            <a:off x="7489801" y="350931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47AA683A-928F-4DE9-9853-25EAADC75C9C}"/>
              </a:ext>
            </a:extLst>
          </p:cNvPr>
          <p:cNvSpPr txBox="1">
            <a:spLocks/>
          </p:cNvSpPr>
          <p:nvPr/>
        </p:nvSpPr>
        <p:spPr>
          <a:xfrm>
            <a:off x="6462123" y="4564319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1A5B1BE7-E235-4137-A932-7227C53F64C7}"/>
              </a:ext>
            </a:extLst>
          </p:cNvPr>
          <p:cNvSpPr txBox="1">
            <a:spLocks/>
          </p:cNvSpPr>
          <p:nvPr/>
        </p:nvSpPr>
        <p:spPr>
          <a:xfrm>
            <a:off x="6499609" y="507210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1" name="Content Placeholder 2">
            <a:extLst>
              <a:ext uri="{FF2B5EF4-FFF2-40B4-BE49-F238E27FC236}">
                <a16:creationId xmlns:a16="http://schemas.microsoft.com/office/drawing/2014/main" id="{81CC4863-F272-4E08-AFED-1B5D01924566}"/>
              </a:ext>
            </a:extLst>
          </p:cNvPr>
          <p:cNvSpPr txBox="1">
            <a:spLocks/>
          </p:cNvSpPr>
          <p:nvPr/>
        </p:nvSpPr>
        <p:spPr>
          <a:xfrm>
            <a:off x="7577860" y="4514094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BC7654A7-AB9C-45E5-BBC4-F89C9E037067}"/>
              </a:ext>
            </a:extLst>
          </p:cNvPr>
          <p:cNvSpPr txBox="1">
            <a:spLocks/>
          </p:cNvSpPr>
          <p:nvPr/>
        </p:nvSpPr>
        <p:spPr>
          <a:xfrm>
            <a:off x="6499176" y="5602879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CF0C419E-7CB8-41CD-ADFF-E9A0348A813E}"/>
              </a:ext>
            </a:extLst>
          </p:cNvPr>
          <p:cNvSpPr txBox="1">
            <a:spLocks/>
          </p:cNvSpPr>
          <p:nvPr/>
        </p:nvSpPr>
        <p:spPr>
          <a:xfrm>
            <a:off x="6536662" y="611066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4" name="Content Placeholder 2">
            <a:extLst>
              <a:ext uri="{FF2B5EF4-FFF2-40B4-BE49-F238E27FC236}">
                <a16:creationId xmlns:a16="http://schemas.microsoft.com/office/drawing/2014/main" id="{6A1578C5-4BC1-42E6-B2C3-AFA9D00B470E}"/>
              </a:ext>
            </a:extLst>
          </p:cNvPr>
          <p:cNvSpPr txBox="1">
            <a:spLocks/>
          </p:cNvSpPr>
          <p:nvPr/>
        </p:nvSpPr>
        <p:spPr>
          <a:xfrm>
            <a:off x="7599552" y="5494474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595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/>
      <p:bldP spid="75" grpId="0"/>
      <p:bldP spid="76" grpId="0"/>
      <p:bldP spid="80" grpId="0"/>
      <p:bldP spid="81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52BE0-4C1B-4508-AC82-4D0A9EDF1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2-to-4 Decoder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1C143-A6FC-4ED3-8CBE-0EE9177BE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0887" y="4114800"/>
            <a:ext cx="2057400" cy="2438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y</a:t>
            </a:r>
            <a:r>
              <a:rPr lang="en-US" baseline="-25000" dirty="0"/>
              <a:t>0</a:t>
            </a:r>
            <a:r>
              <a:rPr lang="en-US" dirty="0"/>
              <a:t> = w</a:t>
            </a:r>
            <a:r>
              <a:rPr lang="en-US" baseline="-25000" dirty="0"/>
              <a:t>1</a:t>
            </a:r>
            <a:r>
              <a:rPr lang="en-US" dirty="0"/>
              <a:t>w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y</a:t>
            </a:r>
            <a:r>
              <a:rPr lang="en-US" baseline="-25000" dirty="0"/>
              <a:t>1</a:t>
            </a:r>
            <a:r>
              <a:rPr lang="en-US" dirty="0"/>
              <a:t> = w</a:t>
            </a:r>
            <a:r>
              <a:rPr lang="en-US" baseline="-25000" dirty="0"/>
              <a:t>1</a:t>
            </a:r>
            <a:r>
              <a:rPr lang="en-US" dirty="0"/>
              <a:t>w</a:t>
            </a:r>
            <a:r>
              <a:rPr lang="en-US" baseline="-25000" dirty="0"/>
              <a:t>0</a:t>
            </a:r>
          </a:p>
          <a:p>
            <a:pPr marL="0" indent="0">
              <a:buNone/>
            </a:pPr>
            <a:r>
              <a:rPr lang="en-US" dirty="0"/>
              <a:t>y</a:t>
            </a:r>
            <a:r>
              <a:rPr lang="en-US" baseline="-25000" dirty="0"/>
              <a:t>2</a:t>
            </a:r>
            <a:r>
              <a:rPr lang="en-US" dirty="0"/>
              <a:t> = w</a:t>
            </a:r>
            <a:r>
              <a:rPr lang="en-US" baseline="-25000" dirty="0"/>
              <a:t>1</a:t>
            </a:r>
            <a:r>
              <a:rPr lang="en-US" dirty="0"/>
              <a:t>w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y</a:t>
            </a:r>
            <a:r>
              <a:rPr lang="en-US" baseline="-25000" dirty="0"/>
              <a:t>3</a:t>
            </a:r>
            <a:r>
              <a:rPr lang="en-US" dirty="0"/>
              <a:t> = w</a:t>
            </a:r>
            <a:r>
              <a:rPr lang="en-US" baseline="-25000" dirty="0"/>
              <a:t>1</a:t>
            </a:r>
            <a:r>
              <a:rPr lang="en-US" dirty="0"/>
              <a:t>w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E88F220-1C78-4995-8CBB-11698F5716EB}"/>
              </a:ext>
            </a:extLst>
          </p:cNvPr>
          <p:cNvGraphicFramePr>
            <a:graphicFrameLocks noGrp="1"/>
          </p:cNvGraphicFramePr>
          <p:nvPr/>
        </p:nvGraphicFramePr>
        <p:xfrm>
          <a:off x="650464" y="1874203"/>
          <a:ext cx="2501628" cy="201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938">
                  <a:extLst>
                    <a:ext uri="{9D8B030D-6E8A-4147-A177-3AD203B41FA5}">
                      <a16:colId xmlns:a16="http://schemas.microsoft.com/office/drawing/2014/main" val="3222855957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3909931750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1511395174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2689410883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2869973967"/>
                    </a:ext>
                  </a:extLst>
                </a:gridCol>
                <a:gridCol w="416938">
                  <a:extLst>
                    <a:ext uri="{9D8B030D-6E8A-4147-A177-3AD203B41FA5}">
                      <a16:colId xmlns:a16="http://schemas.microsoft.com/office/drawing/2014/main" val="390873324"/>
                    </a:ext>
                  </a:extLst>
                </a:gridCol>
              </a:tblGrid>
              <a:tr h="27432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inputs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outputs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5738407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</a:t>
                      </a:r>
                      <a:r>
                        <a:rPr lang="en-US" sz="1600" baseline="-25000" dirty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w</a:t>
                      </a:r>
                      <a:r>
                        <a:rPr lang="en-US" sz="1600" baseline="-250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y</a:t>
                      </a:r>
                      <a:r>
                        <a:rPr lang="en-US" sz="1600" baseline="-25000" dirty="0"/>
                        <a:t>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1278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54224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803817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52592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65109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A349745F-2DD6-4871-B2AE-3137503C971A}"/>
              </a:ext>
            </a:extLst>
          </p:cNvPr>
          <p:cNvSpPr txBox="1"/>
          <p:nvPr/>
        </p:nvSpPr>
        <p:spPr>
          <a:xfrm>
            <a:off x="698774" y="1254175"/>
            <a:ext cx="24050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Truth Table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EDE765E-B669-4FA2-A24B-2EAB7DC63FC7}"/>
              </a:ext>
            </a:extLst>
          </p:cNvPr>
          <p:cNvGrpSpPr/>
          <p:nvPr/>
        </p:nvGrpSpPr>
        <p:grpSpPr>
          <a:xfrm>
            <a:off x="1739900" y="4241483"/>
            <a:ext cx="731520" cy="1219200"/>
            <a:chOff x="4953000" y="2895600"/>
            <a:chExt cx="731520" cy="12192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9E6B1E58-5AD0-4106-AC6A-F1BC09416B04}"/>
                </a:ext>
              </a:extLst>
            </p:cNvPr>
            <p:cNvCxnSpPr/>
            <p:nvPr/>
          </p:nvCxnSpPr>
          <p:spPr>
            <a:xfrm>
              <a:off x="4953000" y="28956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09A3B619-F9AD-4AE8-9D51-DC2BE793575B}"/>
                </a:ext>
              </a:extLst>
            </p:cNvPr>
            <p:cNvCxnSpPr/>
            <p:nvPr/>
          </p:nvCxnSpPr>
          <p:spPr>
            <a:xfrm>
              <a:off x="5410200" y="28956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71B0090-EDB0-4E36-9F55-B346BDC3F791}"/>
                </a:ext>
              </a:extLst>
            </p:cNvPr>
            <p:cNvCxnSpPr/>
            <p:nvPr/>
          </p:nvCxnSpPr>
          <p:spPr>
            <a:xfrm>
              <a:off x="4953000" y="35052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E082897-0842-4557-8649-13E805516622}"/>
                </a:ext>
              </a:extLst>
            </p:cNvPr>
            <p:cNvCxnSpPr/>
            <p:nvPr/>
          </p:nvCxnSpPr>
          <p:spPr>
            <a:xfrm>
              <a:off x="5410200" y="4114800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10">
            <a:extLst>
              <a:ext uri="{FF2B5EF4-FFF2-40B4-BE49-F238E27FC236}">
                <a16:creationId xmlns:a16="http://schemas.microsoft.com/office/drawing/2014/main" id="{30E71834-48B7-4BB9-AB08-B0A6B3884391}"/>
              </a:ext>
            </a:extLst>
          </p:cNvPr>
          <p:cNvGrpSpPr/>
          <p:nvPr/>
        </p:nvGrpSpPr>
        <p:grpSpPr>
          <a:xfrm>
            <a:off x="5451288" y="2628212"/>
            <a:ext cx="2547378" cy="413341"/>
            <a:chOff x="1906785" y="1493688"/>
            <a:chExt cx="2547378" cy="413341"/>
          </a:xfrm>
        </p:grpSpPr>
        <p:grpSp>
          <p:nvGrpSpPr>
            <p:cNvPr id="11" name="Group 12">
              <a:extLst>
                <a:ext uri="{FF2B5EF4-FFF2-40B4-BE49-F238E27FC236}">
                  <a16:creationId xmlns:a16="http://schemas.microsoft.com/office/drawing/2014/main" id="{447792CC-E33D-4E9F-BD8B-30D070E397D5}"/>
                </a:ext>
              </a:extLst>
            </p:cNvPr>
            <p:cNvGrpSpPr/>
            <p:nvPr/>
          </p:nvGrpSpPr>
          <p:grpSpPr>
            <a:xfrm>
              <a:off x="1906785" y="1493688"/>
              <a:ext cx="1907298" cy="413341"/>
              <a:chOff x="5394608" y="4960801"/>
              <a:chExt cx="1907298" cy="413341"/>
            </a:xfrm>
          </p:grpSpPr>
          <p:sp>
            <p:nvSpPr>
              <p:cNvPr id="15" name="Flowchart: Delay 14">
                <a:extLst>
                  <a:ext uri="{FF2B5EF4-FFF2-40B4-BE49-F238E27FC236}">
                    <a16:creationId xmlns:a16="http://schemas.microsoft.com/office/drawing/2014/main" id="{84826E50-EBB7-4811-9FDF-FA25BE5A4D88}"/>
                  </a:ext>
                </a:extLst>
              </p:cNvPr>
              <p:cNvSpPr/>
              <p:nvPr/>
            </p:nvSpPr>
            <p:spPr>
              <a:xfrm>
                <a:off x="6797513" y="4960801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9DEABA53-D4A1-4607-B337-D95269D9E483}"/>
                  </a:ext>
                </a:extLst>
              </p:cNvPr>
              <p:cNvCxnSpPr>
                <a:cxnSpLocks/>
                <a:stCxn id="33" idx="0"/>
              </p:cNvCxnSpPr>
              <p:nvPr/>
            </p:nvCxnSpPr>
            <p:spPr>
              <a:xfrm>
                <a:off x="5394608" y="5071035"/>
                <a:ext cx="138144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B59823E1-AD74-4CF0-9D05-A6917B3C1C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45605" y="5265738"/>
                <a:ext cx="4572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4B383C6-64BE-4E1C-B133-E1B7B8A35E6D}"/>
                </a:ext>
              </a:extLst>
            </p:cNvPr>
            <p:cNvCxnSpPr>
              <a:cxnSpLocks/>
            </p:cNvCxnSpPr>
            <p:nvPr/>
          </p:nvCxnSpPr>
          <p:spPr>
            <a:xfrm>
              <a:off x="3814083" y="1684338"/>
              <a:ext cx="64008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7">
            <a:extLst>
              <a:ext uri="{FF2B5EF4-FFF2-40B4-BE49-F238E27FC236}">
                <a16:creationId xmlns:a16="http://schemas.microsoft.com/office/drawing/2014/main" id="{8B694B6A-D202-4422-8CEB-F7719B09993C}"/>
              </a:ext>
            </a:extLst>
          </p:cNvPr>
          <p:cNvGrpSpPr/>
          <p:nvPr/>
        </p:nvGrpSpPr>
        <p:grpSpPr>
          <a:xfrm>
            <a:off x="4546689" y="3841497"/>
            <a:ext cx="3502261" cy="413341"/>
            <a:chOff x="1027629" y="1537262"/>
            <a:chExt cx="3502261" cy="413341"/>
          </a:xfrm>
        </p:grpSpPr>
        <p:grpSp>
          <p:nvGrpSpPr>
            <p:cNvPr id="18" name="Group 19">
              <a:extLst>
                <a:ext uri="{FF2B5EF4-FFF2-40B4-BE49-F238E27FC236}">
                  <a16:creationId xmlns:a16="http://schemas.microsoft.com/office/drawing/2014/main" id="{CFEFB9EA-5C92-456C-BB32-83A07D9418F1}"/>
                </a:ext>
              </a:extLst>
            </p:cNvPr>
            <p:cNvGrpSpPr/>
            <p:nvPr/>
          </p:nvGrpSpPr>
          <p:grpSpPr>
            <a:xfrm>
              <a:off x="1027629" y="1537262"/>
              <a:ext cx="2770741" cy="413341"/>
              <a:chOff x="4515452" y="5004375"/>
              <a:chExt cx="2770741" cy="413341"/>
            </a:xfrm>
          </p:grpSpPr>
          <p:sp>
            <p:nvSpPr>
              <p:cNvPr id="22" name="Flowchart: Delay 21">
                <a:extLst>
                  <a:ext uri="{FF2B5EF4-FFF2-40B4-BE49-F238E27FC236}">
                    <a16:creationId xmlns:a16="http://schemas.microsoft.com/office/drawing/2014/main" id="{63CEEE5B-7011-4AD4-9FC3-CD5C70F263FE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8700D90E-6374-4DA0-A88B-F54BCD4B42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71048" y="5105400"/>
                <a:ext cx="40500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297B47CA-AB00-465A-AE11-A5DD15A12B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15452" y="5282891"/>
                <a:ext cx="2260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5088586-B656-47C4-A789-F64D0031A0D4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oup 24">
            <a:extLst>
              <a:ext uri="{FF2B5EF4-FFF2-40B4-BE49-F238E27FC236}">
                <a16:creationId xmlns:a16="http://schemas.microsoft.com/office/drawing/2014/main" id="{A9A9D0C7-DDB8-4DC0-9433-E7507FB2101E}"/>
              </a:ext>
            </a:extLst>
          </p:cNvPr>
          <p:cNvGrpSpPr/>
          <p:nvPr/>
        </p:nvGrpSpPr>
        <p:grpSpPr>
          <a:xfrm>
            <a:off x="5802303" y="4821878"/>
            <a:ext cx="2289305" cy="413341"/>
            <a:chOff x="2240585" y="1537262"/>
            <a:chExt cx="2289305" cy="413341"/>
          </a:xfrm>
        </p:grpSpPr>
        <p:grpSp>
          <p:nvGrpSpPr>
            <p:cNvPr id="25" name="Group 25">
              <a:extLst>
                <a:ext uri="{FF2B5EF4-FFF2-40B4-BE49-F238E27FC236}">
                  <a16:creationId xmlns:a16="http://schemas.microsoft.com/office/drawing/2014/main" id="{3C20B39E-6515-42ED-92C4-B9C0E252C5C5}"/>
                </a:ext>
              </a:extLst>
            </p:cNvPr>
            <p:cNvGrpSpPr/>
            <p:nvPr/>
          </p:nvGrpSpPr>
          <p:grpSpPr>
            <a:xfrm>
              <a:off x="2240585" y="1537262"/>
              <a:ext cx="1557785" cy="413341"/>
              <a:chOff x="5728408" y="5004375"/>
              <a:chExt cx="1557785" cy="413341"/>
            </a:xfrm>
          </p:grpSpPr>
          <p:sp>
            <p:nvSpPr>
              <p:cNvPr id="28" name="Flowchart: Delay 27">
                <a:extLst>
                  <a:ext uri="{FF2B5EF4-FFF2-40B4-BE49-F238E27FC236}">
                    <a16:creationId xmlns:a16="http://schemas.microsoft.com/office/drawing/2014/main" id="{3BF65849-EF3B-4040-B58B-10FD17512C70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B8DC2996-4F19-4FEA-8716-8BDF6EC7D4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28408" y="5105400"/>
                <a:ext cx="1047644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D708C7AD-AB0D-46D3-91E2-66EA1E7244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0225AF8-9D84-4C9D-93A7-EF4EA7967C67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30">
            <a:extLst>
              <a:ext uri="{FF2B5EF4-FFF2-40B4-BE49-F238E27FC236}">
                <a16:creationId xmlns:a16="http://schemas.microsoft.com/office/drawing/2014/main" id="{4FE7349C-B779-40E0-A2F0-569D369F3F1C}"/>
              </a:ext>
            </a:extLst>
          </p:cNvPr>
          <p:cNvGrpSpPr/>
          <p:nvPr/>
        </p:nvGrpSpPr>
        <p:grpSpPr>
          <a:xfrm>
            <a:off x="4857636" y="2524394"/>
            <a:ext cx="605275" cy="440921"/>
            <a:chOff x="2438073" y="3230060"/>
            <a:chExt cx="605275" cy="440921"/>
          </a:xfrm>
        </p:grpSpPr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F35A559B-5014-4A80-AEBB-AB2B2F6BE6B6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D2A8B57A-11D3-44BB-BE87-1970E4C484F8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3">
            <a:extLst>
              <a:ext uri="{FF2B5EF4-FFF2-40B4-BE49-F238E27FC236}">
                <a16:creationId xmlns:a16="http://schemas.microsoft.com/office/drawing/2014/main" id="{B8C5800E-A604-463D-A9B0-20C9C09CF1F6}"/>
              </a:ext>
            </a:extLst>
          </p:cNvPr>
          <p:cNvGrpSpPr/>
          <p:nvPr/>
        </p:nvGrpSpPr>
        <p:grpSpPr>
          <a:xfrm>
            <a:off x="4930048" y="3322204"/>
            <a:ext cx="605275" cy="440921"/>
            <a:chOff x="2438073" y="3230060"/>
            <a:chExt cx="605275" cy="440921"/>
          </a:xfrm>
        </p:grpSpPr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EF618ACD-834E-402E-915A-B729466A8CE2}"/>
                </a:ext>
              </a:extLst>
            </p:cNvPr>
            <p:cNvSpPr/>
            <p:nvPr/>
          </p:nvSpPr>
          <p:spPr>
            <a:xfrm rot="5400000">
              <a:off x="2469809" y="3198324"/>
              <a:ext cx="440921" cy="504394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5C04BED7-5E61-4D54-A0CB-9BCBCB4C8097}"/>
                </a:ext>
              </a:extLst>
            </p:cNvPr>
            <p:cNvSpPr/>
            <p:nvPr/>
          </p:nvSpPr>
          <p:spPr>
            <a:xfrm>
              <a:off x="2942467" y="3406239"/>
              <a:ext cx="100881" cy="96437"/>
            </a:xfrm>
            <a:prstGeom prst="ellipse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E2D12C5-A675-4A3C-946C-05C4CCA37385}"/>
              </a:ext>
            </a:extLst>
          </p:cNvPr>
          <p:cNvCxnSpPr>
            <a:cxnSpLocks/>
          </p:cNvCxnSpPr>
          <p:nvPr/>
        </p:nvCxnSpPr>
        <p:spPr>
          <a:xfrm>
            <a:off x="3394595" y="2731947"/>
            <a:ext cx="14630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01CDB5B-D9A4-4F6C-B05D-712DE6ABC99A}"/>
              </a:ext>
            </a:extLst>
          </p:cNvPr>
          <p:cNvCxnSpPr>
            <a:cxnSpLocks/>
          </p:cNvCxnSpPr>
          <p:nvPr/>
        </p:nvCxnSpPr>
        <p:spPr>
          <a:xfrm>
            <a:off x="3467007" y="3541645"/>
            <a:ext cx="146304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2273F3C1-C58D-4233-8518-90C95842BBE7}"/>
              </a:ext>
            </a:extLst>
          </p:cNvPr>
          <p:cNvSpPr txBox="1">
            <a:spLocks/>
          </p:cNvSpPr>
          <p:nvPr/>
        </p:nvSpPr>
        <p:spPr>
          <a:xfrm>
            <a:off x="3298132" y="2073506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7DFDC4C4-9300-4484-BF8A-99263ECE1A87}"/>
              </a:ext>
            </a:extLst>
          </p:cNvPr>
          <p:cNvSpPr txBox="1">
            <a:spLocks/>
          </p:cNvSpPr>
          <p:nvPr/>
        </p:nvSpPr>
        <p:spPr>
          <a:xfrm>
            <a:off x="3273313" y="2922320"/>
            <a:ext cx="685800" cy="6584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</a:t>
            </a:r>
            <a:r>
              <a:rPr lang="en-US" baseline="-25000" dirty="0"/>
              <a:t>1</a:t>
            </a:r>
            <a:endParaRPr lang="en-US" dirty="0"/>
          </a:p>
        </p:txBody>
      </p:sp>
      <p:grpSp>
        <p:nvGrpSpPr>
          <p:cNvPr id="34" name="Group 46">
            <a:extLst>
              <a:ext uri="{FF2B5EF4-FFF2-40B4-BE49-F238E27FC236}">
                <a16:creationId xmlns:a16="http://schemas.microsoft.com/office/drawing/2014/main" id="{9C2E9A80-DD2C-4AA9-BE14-65B4406879A7}"/>
              </a:ext>
            </a:extLst>
          </p:cNvPr>
          <p:cNvGrpSpPr/>
          <p:nvPr/>
        </p:nvGrpSpPr>
        <p:grpSpPr>
          <a:xfrm>
            <a:off x="5910550" y="2030979"/>
            <a:ext cx="685800" cy="658441"/>
            <a:chOff x="5845896" y="2030633"/>
            <a:chExt cx="685800" cy="658441"/>
          </a:xfrm>
        </p:grpSpPr>
        <p:sp>
          <p:nvSpPr>
            <p:cNvPr id="41" name="Content Placeholder 2">
              <a:extLst>
                <a:ext uri="{FF2B5EF4-FFF2-40B4-BE49-F238E27FC236}">
                  <a16:creationId xmlns:a16="http://schemas.microsoft.com/office/drawing/2014/main" id="{C3AB22DC-D71C-4AC5-8C57-F6F95EB85714}"/>
                </a:ext>
              </a:extLst>
            </p:cNvPr>
            <p:cNvSpPr txBox="1">
              <a:spLocks/>
            </p:cNvSpPr>
            <p:nvPr/>
          </p:nvSpPr>
          <p:spPr>
            <a:xfrm>
              <a:off x="5845896" y="2030633"/>
              <a:ext cx="685800" cy="65844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w</a:t>
              </a:r>
              <a:r>
                <a:rPr lang="en-US" baseline="-25000" dirty="0"/>
                <a:t>0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7A9591F-43AB-4D55-AC52-13B3E4344A37}"/>
                </a:ext>
              </a:extLst>
            </p:cNvPr>
            <p:cNvCxnSpPr>
              <a:cxnSpLocks/>
            </p:cNvCxnSpPr>
            <p:nvPr/>
          </p:nvCxnSpPr>
          <p:spPr>
            <a:xfrm>
              <a:off x="5955146" y="2171354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7F515F3C-554B-4A67-A63B-17CE1A21900D}"/>
              </a:ext>
            </a:extLst>
          </p:cNvPr>
          <p:cNvCxnSpPr>
            <a:cxnSpLocks/>
          </p:cNvCxnSpPr>
          <p:nvPr/>
        </p:nvCxnSpPr>
        <p:spPr>
          <a:xfrm>
            <a:off x="5502477" y="3541645"/>
            <a:ext cx="9144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8702D8A-4A7D-48BA-89DE-C181E231C277}"/>
              </a:ext>
            </a:extLst>
          </p:cNvPr>
          <p:cNvCxnSpPr>
            <a:cxnSpLocks/>
          </p:cNvCxnSpPr>
          <p:nvPr/>
        </p:nvCxnSpPr>
        <p:spPr>
          <a:xfrm>
            <a:off x="6416877" y="2946462"/>
            <a:ext cx="0" cy="100584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47">
            <a:extLst>
              <a:ext uri="{FF2B5EF4-FFF2-40B4-BE49-F238E27FC236}">
                <a16:creationId xmlns:a16="http://schemas.microsoft.com/office/drawing/2014/main" id="{49121F81-03D9-40AE-B3AA-8DAD4B184971}"/>
              </a:ext>
            </a:extLst>
          </p:cNvPr>
          <p:cNvGrpSpPr/>
          <p:nvPr/>
        </p:nvGrpSpPr>
        <p:grpSpPr>
          <a:xfrm>
            <a:off x="6462597" y="3058013"/>
            <a:ext cx="685800" cy="658441"/>
            <a:chOff x="5577709" y="2117726"/>
            <a:chExt cx="685800" cy="658441"/>
          </a:xfrm>
        </p:grpSpPr>
        <p:sp>
          <p:nvSpPr>
            <p:cNvPr id="49" name="Content Placeholder 2">
              <a:extLst>
                <a:ext uri="{FF2B5EF4-FFF2-40B4-BE49-F238E27FC236}">
                  <a16:creationId xmlns:a16="http://schemas.microsoft.com/office/drawing/2014/main" id="{0322F81A-8A6E-4C90-92E2-88514B363127}"/>
                </a:ext>
              </a:extLst>
            </p:cNvPr>
            <p:cNvSpPr txBox="1">
              <a:spLocks/>
            </p:cNvSpPr>
            <p:nvPr/>
          </p:nvSpPr>
          <p:spPr>
            <a:xfrm>
              <a:off x="5577709" y="2117726"/>
              <a:ext cx="685800" cy="65844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dirty="0"/>
                <a:t>w</a:t>
              </a:r>
              <a:r>
                <a:rPr lang="en-US" baseline="-25000" dirty="0"/>
                <a:t>1</a:t>
              </a:r>
              <a:endParaRPr lang="en-US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dirty="0"/>
            </a:p>
          </p:txBody>
        </p: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9D9496A3-1FD0-4895-B58B-9071C9399988}"/>
                </a:ext>
              </a:extLst>
            </p:cNvPr>
            <p:cNvCxnSpPr/>
            <p:nvPr/>
          </p:nvCxnSpPr>
          <p:spPr>
            <a:xfrm>
              <a:off x="5665143" y="2276573"/>
              <a:ext cx="27432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E6B96CFD-93D4-4789-9A83-4333A8A6213B}"/>
              </a:ext>
            </a:extLst>
          </p:cNvPr>
          <p:cNvSpPr txBox="1">
            <a:spLocks/>
          </p:cNvSpPr>
          <p:nvPr/>
        </p:nvSpPr>
        <p:spPr>
          <a:xfrm>
            <a:off x="7881114" y="2195173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0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7D99286C-0BAB-41FB-A9D4-6671698556ED}"/>
              </a:ext>
            </a:extLst>
          </p:cNvPr>
          <p:cNvCxnSpPr>
            <a:cxnSpLocks/>
          </p:cNvCxnSpPr>
          <p:nvPr/>
        </p:nvCxnSpPr>
        <p:spPr>
          <a:xfrm>
            <a:off x="4554210" y="2763367"/>
            <a:ext cx="0" cy="32004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ontent Placeholder 2">
            <a:extLst>
              <a:ext uri="{FF2B5EF4-FFF2-40B4-BE49-F238E27FC236}">
                <a16:creationId xmlns:a16="http://schemas.microsoft.com/office/drawing/2014/main" id="{DCF0369F-9BA9-4E31-BFE5-2ACAF49BFCF2}"/>
              </a:ext>
            </a:extLst>
          </p:cNvPr>
          <p:cNvSpPr txBox="1">
            <a:spLocks/>
          </p:cNvSpPr>
          <p:nvPr/>
        </p:nvSpPr>
        <p:spPr>
          <a:xfrm>
            <a:off x="7984155" y="3449382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1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F7D0F09C-7314-46EC-A63B-36596B979C14}"/>
              </a:ext>
            </a:extLst>
          </p:cNvPr>
          <p:cNvSpPr/>
          <p:nvPr/>
        </p:nvSpPr>
        <p:spPr>
          <a:xfrm>
            <a:off x="6371157" y="348929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260FB151-0670-4D25-A9E4-ED42A8E9E28D}"/>
              </a:ext>
            </a:extLst>
          </p:cNvPr>
          <p:cNvSpPr/>
          <p:nvPr/>
        </p:nvSpPr>
        <p:spPr>
          <a:xfrm>
            <a:off x="4510074" y="2708392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BE766A5A-63AC-48A1-93F1-7655C40DE5E5}"/>
              </a:ext>
            </a:extLst>
          </p:cNvPr>
          <p:cNvSpPr/>
          <p:nvPr/>
        </p:nvSpPr>
        <p:spPr>
          <a:xfrm>
            <a:off x="4516441" y="4075226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96C20949-0A8A-47CC-8888-5F70B11500E6}"/>
              </a:ext>
            </a:extLst>
          </p:cNvPr>
          <p:cNvCxnSpPr>
            <a:cxnSpLocks/>
          </p:cNvCxnSpPr>
          <p:nvPr/>
        </p:nvCxnSpPr>
        <p:spPr>
          <a:xfrm>
            <a:off x="3912360" y="3509316"/>
            <a:ext cx="0" cy="265258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62">
            <a:extLst>
              <a:ext uri="{FF2B5EF4-FFF2-40B4-BE49-F238E27FC236}">
                <a16:creationId xmlns:a16="http://schemas.microsoft.com/office/drawing/2014/main" id="{5A6C8D9A-0841-4F34-8D7A-54EE0342F6C1}"/>
              </a:ext>
            </a:extLst>
          </p:cNvPr>
          <p:cNvSpPr/>
          <p:nvPr/>
        </p:nvSpPr>
        <p:spPr>
          <a:xfrm>
            <a:off x="3867165" y="3495925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63">
            <a:extLst>
              <a:ext uri="{FF2B5EF4-FFF2-40B4-BE49-F238E27FC236}">
                <a16:creationId xmlns:a16="http://schemas.microsoft.com/office/drawing/2014/main" id="{C1EB0338-39C3-42C4-89F0-71CF60BBBAFE}"/>
              </a:ext>
            </a:extLst>
          </p:cNvPr>
          <p:cNvGrpSpPr/>
          <p:nvPr/>
        </p:nvGrpSpPr>
        <p:grpSpPr>
          <a:xfrm>
            <a:off x="6618719" y="5850026"/>
            <a:ext cx="1472397" cy="413341"/>
            <a:chOff x="3057493" y="1537262"/>
            <a:chExt cx="1472397" cy="413341"/>
          </a:xfrm>
        </p:grpSpPr>
        <p:grpSp>
          <p:nvGrpSpPr>
            <p:cNvPr id="46" name="Group 64">
              <a:extLst>
                <a:ext uri="{FF2B5EF4-FFF2-40B4-BE49-F238E27FC236}">
                  <a16:creationId xmlns:a16="http://schemas.microsoft.com/office/drawing/2014/main" id="{7306F48A-EE65-4982-A8B8-A0F505270912}"/>
                </a:ext>
              </a:extLst>
            </p:cNvPr>
            <p:cNvGrpSpPr/>
            <p:nvPr/>
          </p:nvGrpSpPr>
          <p:grpSpPr>
            <a:xfrm>
              <a:off x="3057493" y="1537262"/>
              <a:ext cx="740877" cy="413341"/>
              <a:chOff x="6545316" y="5004375"/>
              <a:chExt cx="740877" cy="413341"/>
            </a:xfrm>
          </p:grpSpPr>
          <p:sp>
            <p:nvSpPr>
              <p:cNvPr id="67" name="Flowchart: Delay 66">
                <a:extLst>
                  <a:ext uri="{FF2B5EF4-FFF2-40B4-BE49-F238E27FC236}">
                    <a16:creationId xmlns:a16="http://schemas.microsoft.com/office/drawing/2014/main" id="{498E0EEF-A55C-480C-BDAC-3AB79C99D065}"/>
                  </a:ext>
                </a:extLst>
              </p:cNvPr>
              <p:cNvSpPr/>
              <p:nvPr/>
            </p:nvSpPr>
            <p:spPr>
              <a:xfrm>
                <a:off x="6781800" y="5004375"/>
                <a:ext cx="504393" cy="413341"/>
              </a:xfrm>
              <a:prstGeom prst="flowChartDelay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CC2CEC66-059F-4B7B-AAFD-AFCC190FA0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7452" y="5105400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20DCDB57-8EFC-4542-8812-12B77F5CA0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545316" y="5309312"/>
                <a:ext cx="228600" cy="0"/>
              </a:xfrm>
              <a:prstGeom prst="line">
                <a:avLst/>
              </a:prstGeom>
              <a:ln w="317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F075A4B-FF87-4F41-956A-CBEC7FF56EF8}"/>
                </a:ext>
              </a:extLst>
            </p:cNvPr>
            <p:cNvCxnSpPr>
              <a:cxnSpLocks/>
            </p:cNvCxnSpPr>
            <p:nvPr/>
          </p:nvCxnSpPr>
          <p:spPr>
            <a:xfrm>
              <a:off x="3798370" y="1727912"/>
              <a:ext cx="731520" cy="0"/>
            </a:xfrm>
            <a:prstGeom prst="line">
              <a:avLst/>
            </a:prstGeom>
            <a:ln w="317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29158DA-A55D-4D4B-AB01-7C11CFCF6B85}"/>
              </a:ext>
            </a:extLst>
          </p:cNvPr>
          <p:cNvCxnSpPr>
            <a:cxnSpLocks/>
          </p:cNvCxnSpPr>
          <p:nvPr/>
        </p:nvCxnSpPr>
        <p:spPr>
          <a:xfrm>
            <a:off x="4546689" y="5952058"/>
            <a:ext cx="219456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5DBA63D7-E3E3-48A4-A4F5-B12847CF901D}"/>
              </a:ext>
            </a:extLst>
          </p:cNvPr>
          <p:cNvCxnSpPr>
            <a:cxnSpLocks/>
          </p:cNvCxnSpPr>
          <p:nvPr/>
        </p:nvCxnSpPr>
        <p:spPr>
          <a:xfrm>
            <a:off x="3904476" y="6156180"/>
            <a:ext cx="2822133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913CF38E-E9D8-40D9-81A1-B009524CCD71}"/>
              </a:ext>
            </a:extLst>
          </p:cNvPr>
          <p:cNvCxnSpPr>
            <a:cxnSpLocks/>
          </p:cNvCxnSpPr>
          <p:nvPr/>
        </p:nvCxnSpPr>
        <p:spPr>
          <a:xfrm>
            <a:off x="3919116" y="5127100"/>
            <a:ext cx="2822133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>
            <a:extLst>
              <a:ext uri="{FF2B5EF4-FFF2-40B4-BE49-F238E27FC236}">
                <a16:creationId xmlns:a16="http://schemas.microsoft.com/office/drawing/2014/main" id="{3AFF284F-C5EC-4764-909B-C5EAEFF279BF}"/>
              </a:ext>
            </a:extLst>
          </p:cNvPr>
          <p:cNvSpPr/>
          <p:nvPr/>
        </p:nvSpPr>
        <p:spPr>
          <a:xfrm>
            <a:off x="3864896" y="5081095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8EE268BB-2BE0-4A97-97CB-5F09038D38BF}"/>
              </a:ext>
            </a:extLst>
          </p:cNvPr>
          <p:cNvCxnSpPr>
            <a:cxnSpLocks/>
          </p:cNvCxnSpPr>
          <p:nvPr/>
        </p:nvCxnSpPr>
        <p:spPr>
          <a:xfrm>
            <a:off x="5810254" y="2738445"/>
            <a:ext cx="0" cy="219456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Oval 81">
            <a:extLst>
              <a:ext uri="{FF2B5EF4-FFF2-40B4-BE49-F238E27FC236}">
                <a16:creationId xmlns:a16="http://schemas.microsoft.com/office/drawing/2014/main" id="{C5C221DC-C8EA-4DE5-85FC-CC29D5E2F80E}"/>
              </a:ext>
            </a:extLst>
          </p:cNvPr>
          <p:cNvSpPr/>
          <p:nvPr/>
        </p:nvSpPr>
        <p:spPr>
          <a:xfrm>
            <a:off x="5764534" y="2684728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Content Placeholder 2">
            <a:extLst>
              <a:ext uri="{FF2B5EF4-FFF2-40B4-BE49-F238E27FC236}">
                <a16:creationId xmlns:a16="http://schemas.microsoft.com/office/drawing/2014/main" id="{1D9692C7-E047-4703-8A3D-223E85EB2BE0}"/>
              </a:ext>
            </a:extLst>
          </p:cNvPr>
          <p:cNvSpPr txBox="1">
            <a:spLocks/>
          </p:cNvSpPr>
          <p:nvPr/>
        </p:nvSpPr>
        <p:spPr>
          <a:xfrm>
            <a:off x="7984155" y="4556137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2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84" name="Content Placeholder 2">
            <a:extLst>
              <a:ext uri="{FF2B5EF4-FFF2-40B4-BE49-F238E27FC236}">
                <a16:creationId xmlns:a16="http://schemas.microsoft.com/office/drawing/2014/main" id="{C454C2DA-2D5A-4B82-A5F9-451DDC67AC19}"/>
              </a:ext>
            </a:extLst>
          </p:cNvPr>
          <p:cNvSpPr txBox="1">
            <a:spLocks/>
          </p:cNvSpPr>
          <p:nvPr/>
        </p:nvSpPr>
        <p:spPr>
          <a:xfrm>
            <a:off x="8048950" y="5460683"/>
            <a:ext cx="685800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y</a:t>
            </a:r>
            <a:r>
              <a:rPr lang="en-US" baseline="-25000" dirty="0"/>
              <a:t>3</a:t>
            </a:r>
            <a:endParaRPr lang="en-US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72" name="Content Placeholder 2">
            <a:extLst>
              <a:ext uri="{FF2B5EF4-FFF2-40B4-BE49-F238E27FC236}">
                <a16:creationId xmlns:a16="http://schemas.microsoft.com/office/drawing/2014/main" id="{D254D877-677F-4B94-824A-1442724D8BFD}"/>
              </a:ext>
            </a:extLst>
          </p:cNvPr>
          <p:cNvSpPr txBox="1">
            <a:spLocks/>
          </p:cNvSpPr>
          <p:nvPr/>
        </p:nvSpPr>
        <p:spPr>
          <a:xfrm>
            <a:off x="3766658" y="1907930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3" name="Content Placeholder 2">
            <a:extLst>
              <a:ext uri="{FF2B5EF4-FFF2-40B4-BE49-F238E27FC236}">
                <a16:creationId xmlns:a16="http://schemas.microsoft.com/office/drawing/2014/main" id="{C671FB73-3487-407D-B77C-A9698299D0AC}"/>
              </a:ext>
            </a:extLst>
          </p:cNvPr>
          <p:cNvSpPr txBox="1">
            <a:spLocks/>
          </p:cNvSpPr>
          <p:nvPr/>
        </p:nvSpPr>
        <p:spPr>
          <a:xfrm>
            <a:off x="3766658" y="2911368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9303DF22-68BA-40F9-BBBF-3C41B4E5BE29}"/>
              </a:ext>
            </a:extLst>
          </p:cNvPr>
          <p:cNvSpPr/>
          <p:nvPr/>
        </p:nvSpPr>
        <p:spPr>
          <a:xfrm>
            <a:off x="665056" y="3558988"/>
            <a:ext cx="2501628" cy="314932"/>
          </a:xfrm>
          <a:prstGeom prst="rect">
            <a:avLst/>
          </a:prstGeom>
          <a:solidFill>
            <a:srgbClr val="FFFF5B">
              <a:alpha val="2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Content Placeholder 2">
            <a:extLst>
              <a:ext uri="{FF2B5EF4-FFF2-40B4-BE49-F238E27FC236}">
                <a16:creationId xmlns:a16="http://schemas.microsoft.com/office/drawing/2014/main" id="{22821D80-9E11-4CA9-A274-69F19BAD5489}"/>
              </a:ext>
            </a:extLst>
          </p:cNvPr>
          <p:cNvSpPr txBox="1">
            <a:spLocks/>
          </p:cNvSpPr>
          <p:nvPr/>
        </p:nvSpPr>
        <p:spPr>
          <a:xfrm>
            <a:off x="5380105" y="211333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6" name="Content Placeholder 2">
            <a:extLst>
              <a:ext uri="{FF2B5EF4-FFF2-40B4-BE49-F238E27FC236}">
                <a16:creationId xmlns:a16="http://schemas.microsoft.com/office/drawing/2014/main" id="{31FC895C-F48B-4D9D-B8DD-5C0D1F1CBF9C}"/>
              </a:ext>
            </a:extLst>
          </p:cNvPr>
          <p:cNvSpPr txBox="1">
            <a:spLocks/>
          </p:cNvSpPr>
          <p:nvPr/>
        </p:nvSpPr>
        <p:spPr>
          <a:xfrm>
            <a:off x="5455903" y="2998211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B608A594-0AE9-41CA-BD3C-F2585CB4F3AB}"/>
              </a:ext>
            </a:extLst>
          </p:cNvPr>
          <p:cNvSpPr txBox="1">
            <a:spLocks/>
          </p:cNvSpPr>
          <p:nvPr/>
        </p:nvSpPr>
        <p:spPr>
          <a:xfrm>
            <a:off x="7450249" y="2278039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1" name="Content Placeholder 2">
            <a:extLst>
              <a:ext uri="{FF2B5EF4-FFF2-40B4-BE49-F238E27FC236}">
                <a16:creationId xmlns:a16="http://schemas.microsoft.com/office/drawing/2014/main" id="{CB3FB262-EBAB-4ED2-9F06-350E382ACE69}"/>
              </a:ext>
            </a:extLst>
          </p:cNvPr>
          <p:cNvSpPr txBox="1">
            <a:spLocks/>
          </p:cNvSpPr>
          <p:nvPr/>
        </p:nvSpPr>
        <p:spPr>
          <a:xfrm>
            <a:off x="6575379" y="2380167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5" name="Content Placeholder 2">
            <a:extLst>
              <a:ext uri="{FF2B5EF4-FFF2-40B4-BE49-F238E27FC236}">
                <a16:creationId xmlns:a16="http://schemas.microsoft.com/office/drawing/2014/main" id="{DAC64B3B-EE47-4FAF-BBE3-C0DBDC791B36}"/>
              </a:ext>
            </a:extLst>
          </p:cNvPr>
          <p:cNvSpPr txBox="1">
            <a:spLocks/>
          </p:cNvSpPr>
          <p:nvPr/>
        </p:nvSpPr>
        <p:spPr>
          <a:xfrm>
            <a:off x="6612865" y="2887954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6" name="Content Placeholder 2">
            <a:extLst>
              <a:ext uri="{FF2B5EF4-FFF2-40B4-BE49-F238E27FC236}">
                <a16:creationId xmlns:a16="http://schemas.microsoft.com/office/drawing/2014/main" id="{728A60C2-D9EC-4681-9062-8C415658D9C5}"/>
              </a:ext>
            </a:extLst>
          </p:cNvPr>
          <p:cNvSpPr txBox="1">
            <a:spLocks/>
          </p:cNvSpPr>
          <p:nvPr/>
        </p:nvSpPr>
        <p:spPr>
          <a:xfrm>
            <a:off x="6486265" y="360003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7" name="Content Placeholder 2">
            <a:extLst>
              <a:ext uri="{FF2B5EF4-FFF2-40B4-BE49-F238E27FC236}">
                <a16:creationId xmlns:a16="http://schemas.microsoft.com/office/drawing/2014/main" id="{36010E61-52DD-4314-A2CC-6C0D46D7892B}"/>
              </a:ext>
            </a:extLst>
          </p:cNvPr>
          <p:cNvSpPr txBox="1">
            <a:spLocks/>
          </p:cNvSpPr>
          <p:nvPr/>
        </p:nvSpPr>
        <p:spPr>
          <a:xfrm>
            <a:off x="6523751" y="4107823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88" name="Content Placeholder 2">
            <a:extLst>
              <a:ext uri="{FF2B5EF4-FFF2-40B4-BE49-F238E27FC236}">
                <a16:creationId xmlns:a16="http://schemas.microsoft.com/office/drawing/2014/main" id="{1EE34072-89C3-4CD7-8A14-6BD702DB1D34}"/>
              </a:ext>
            </a:extLst>
          </p:cNvPr>
          <p:cNvSpPr txBox="1">
            <a:spLocks/>
          </p:cNvSpPr>
          <p:nvPr/>
        </p:nvSpPr>
        <p:spPr>
          <a:xfrm>
            <a:off x="7489801" y="350931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9" name="Content Placeholder 2">
            <a:extLst>
              <a:ext uri="{FF2B5EF4-FFF2-40B4-BE49-F238E27FC236}">
                <a16:creationId xmlns:a16="http://schemas.microsoft.com/office/drawing/2014/main" id="{47AA683A-928F-4DE9-9853-25EAADC75C9C}"/>
              </a:ext>
            </a:extLst>
          </p:cNvPr>
          <p:cNvSpPr txBox="1">
            <a:spLocks/>
          </p:cNvSpPr>
          <p:nvPr/>
        </p:nvSpPr>
        <p:spPr>
          <a:xfrm>
            <a:off x="6462123" y="4564319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1A5B1BE7-E235-4137-A932-7227C53F64C7}"/>
              </a:ext>
            </a:extLst>
          </p:cNvPr>
          <p:cNvSpPr txBox="1">
            <a:spLocks/>
          </p:cNvSpPr>
          <p:nvPr/>
        </p:nvSpPr>
        <p:spPr>
          <a:xfrm>
            <a:off x="6499609" y="507210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1" name="Content Placeholder 2">
            <a:extLst>
              <a:ext uri="{FF2B5EF4-FFF2-40B4-BE49-F238E27FC236}">
                <a16:creationId xmlns:a16="http://schemas.microsoft.com/office/drawing/2014/main" id="{81CC4863-F272-4E08-AFED-1B5D01924566}"/>
              </a:ext>
            </a:extLst>
          </p:cNvPr>
          <p:cNvSpPr txBox="1">
            <a:spLocks/>
          </p:cNvSpPr>
          <p:nvPr/>
        </p:nvSpPr>
        <p:spPr>
          <a:xfrm>
            <a:off x="7577860" y="4514094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BC7654A7-AB9C-45E5-BBC4-F89C9E037067}"/>
              </a:ext>
            </a:extLst>
          </p:cNvPr>
          <p:cNvSpPr txBox="1">
            <a:spLocks/>
          </p:cNvSpPr>
          <p:nvPr/>
        </p:nvSpPr>
        <p:spPr>
          <a:xfrm>
            <a:off x="6499176" y="5602879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CF0C419E-7CB8-41CD-ADFF-E9A0348A813E}"/>
              </a:ext>
            </a:extLst>
          </p:cNvPr>
          <p:cNvSpPr txBox="1">
            <a:spLocks/>
          </p:cNvSpPr>
          <p:nvPr/>
        </p:nvSpPr>
        <p:spPr>
          <a:xfrm>
            <a:off x="6536662" y="6110666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94" name="Content Placeholder 2">
            <a:extLst>
              <a:ext uri="{FF2B5EF4-FFF2-40B4-BE49-F238E27FC236}">
                <a16:creationId xmlns:a16="http://schemas.microsoft.com/office/drawing/2014/main" id="{6A1578C5-4BC1-42E6-B2C3-AFA9D00B470E}"/>
              </a:ext>
            </a:extLst>
          </p:cNvPr>
          <p:cNvSpPr txBox="1">
            <a:spLocks/>
          </p:cNvSpPr>
          <p:nvPr/>
        </p:nvSpPr>
        <p:spPr>
          <a:xfrm>
            <a:off x="7599552" y="5494474"/>
            <a:ext cx="443781" cy="658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1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466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/>
      <p:bldP spid="75" grpId="0"/>
      <p:bldP spid="76" grpId="0"/>
      <p:bldP spid="80" grpId="0"/>
      <p:bldP spid="81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35816</TotalTime>
  <Words>2994</Words>
  <Application>Microsoft Office PowerPoint</Application>
  <PresentationFormat>On-screen Show (4:3)</PresentationFormat>
  <Paragraphs>1591</Paragraphs>
  <Slides>52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5" baseType="lpstr">
      <vt:lpstr>Arial</vt:lpstr>
      <vt:lpstr>Calibri</vt:lpstr>
      <vt:lpstr>Office Theme</vt:lpstr>
      <vt:lpstr>Decoders</vt:lpstr>
      <vt:lpstr>Decoder Basics</vt:lpstr>
      <vt:lpstr>Decoder Basics</vt:lpstr>
      <vt:lpstr>2-to-4 Decoder</vt:lpstr>
      <vt:lpstr>2-to-4 Decoder Circuit</vt:lpstr>
      <vt:lpstr>2-to-4 Decoder – Check the Function</vt:lpstr>
      <vt:lpstr>2-to-4 Decoder</vt:lpstr>
      <vt:lpstr>2-to-4 Decoder</vt:lpstr>
      <vt:lpstr>2-to-4 Decoder</vt:lpstr>
      <vt:lpstr>2-to-4 Decoder with Enable</vt:lpstr>
      <vt:lpstr>2-to-4 Decoder with Enable</vt:lpstr>
      <vt:lpstr>2-to-4 Decoder with Enable</vt:lpstr>
      <vt:lpstr>2-to-4 Decoder with Enable</vt:lpstr>
      <vt:lpstr>3-to-8 Decoder Using 2-to-4 Decoders</vt:lpstr>
      <vt:lpstr>3-to-8 Decoder Using 2-to-4 Decoders</vt:lpstr>
      <vt:lpstr>3-to-8 Decoder Using 2-to-4 Decoders</vt:lpstr>
      <vt:lpstr>3-to-8 Decoder Using 2-to-4 Decoders</vt:lpstr>
      <vt:lpstr>4-to-16 Decoder Using 2-to-4 Decoders</vt:lpstr>
      <vt:lpstr>74LS138 Enables</vt:lpstr>
      <vt:lpstr>74LS138 Inputs</vt:lpstr>
      <vt:lpstr>74LS138 Outputs</vt:lpstr>
      <vt:lpstr>74LS138 Function Based upon Motorola Data Sheets</vt:lpstr>
      <vt:lpstr>Reminder about Minterms</vt:lpstr>
      <vt:lpstr>74LS138 Function Based upon Motorola Data Sheets</vt:lpstr>
      <vt:lpstr>74LS138 Function Based upon Motorola Data Sheets</vt:lpstr>
      <vt:lpstr>74LS138 Outputs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74LS138</vt:lpstr>
      <vt:lpstr>Shortcut Using Truth Table</vt:lpstr>
      <vt:lpstr>Shortcut Using Truth Table</vt:lpstr>
      <vt:lpstr>Shortcut Using Truth Table</vt:lpstr>
      <vt:lpstr>Example 2</vt:lpstr>
      <vt:lpstr>Example 2</vt:lpstr>
      <vt:lpstr>74LS138</vt:lpstr>
      <vt:lpstr>PowerPoint Presentation</vt:lpstr>
      <vt:lpstr>Problem 1</vt:lpstr>
      <vt:lpstr>Problem 2</vt:lpstr>
      <vt:lpstr>Problem 3</vt:lpstr>
      <vt:lpstr>Problem 4</vt:lpstr>
      <vt:lpstr>Problem 5</vt:lpstr>
      <vt:lpstr>Problem 6</vt:lpstr>
      <vt:lpstr>Problem 7</vt:lpstr>
      <vt:lpstr>Problem 8</vt:lpstr>
      <vt:lpstr>Problem 9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455</cp:revision>
  <dcterms:created xsi:type="dcterms:W3CDTF">2016-08-24T18:09:17Z</dcterms:created>
  <dcterms:modified xsi:type="dcterms:W3CDTF">2025-06-10T05:38:19Z</dcterms:modified>
</cp:coreProperties>
</file>