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4" r:id="rId2"/>
    <p:sldId id="315" r:id="rId3"/>
    <p:sldId id="316" r:id="rId4"/>
    <p:sldId id="369" r:id="rId5"/>
    <p:sldId id="321" r:id="rId6"/>
    <p:sldId id="322" r:id="rId7"/>
    <p:sldId id="323" r:id="rId8"/>
    <p:sldId id="377" r:id="rId9"/>
    <p:sldId id="376" r:id="rId10"/>
    <p:sldId id="379" r:id="rId11"/>
    <p:sldId id="374" r:id="rId12"/>
    <p:sldId id="317" r:id="rId13"/>
    <p:sldId id="325" r:id="rId14"/>
    <p:sldId id="429" r:id="rId15"/>
    <p:sldId id="326" r:id="rId16"/>
    <p:sldId id="319" r:id="rId17"/>
    <p:sldId id="329" r:id="rId18"/>
    <p:sldId id="380" r:id="rId19"/>
    <p:sldId id="382" r:id="rId20"/>
    <p:sldId id="381" r:id="rId21"/>
    <p:sldId id="383" r:id="rId22"/>
    <p:sldId id="384" r:id="rId23"/>
    <p:sldId id="330" r:id="rId24"/>
    <p:sldId id="333" r:id="rId25"/>
    <p:sldId id="334" r:id="rId26"/>
    <p:sldId id="335" r:id="rId27"/>
    <p:sldId id="336" r:id="rId28"/>
    <p:sldId id="337" r:id="rId29"/>
    <p:sldId id="338" r:id="rId30"/>
    <p:sldId id="388" r:id="rId31"/>
    <p:sldId id="327" r:id="rId32"/>
    <p:sldId id="449" r:id="rId33"/>
    <p:sldId id="387" r:id="rId34"/>
    <p:sldId id="386" r:id="rId35"/>
    <p:sldId id="435" r:id="rId36"/>
    <p:sldId id="421" r:id="rId37"/>
    <p:sldId id="431" r:id="rId38"/>
    <p:sldId id="422" r:id="rId39"/>
    <p:sldId id="436" r:id="rId40"/>
    <p:sldId id="437" r:id="rId41"/>
    <p:sldId id="438" r:id="rId42"/>
    <p:sldId id="440" r:id="rId43"/>
    <p:sldId id="441" r:id="rId44"/>
    <p:sldId id="444" r:id="rId45"/>
    <p:sldId id="445" r:id="rId46"/>
    <p:sldId id="447" r:id="rId47"/>
    <p:sldId id="448" r:id="rId48"/>
    <p:sldId id="3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5B"/>
    <a:srgbClr val="E9EDF4"/>
    <a:srgbClr val="D0D8E8"/>
    <a:srgbClr val="FFFF9F"/>
    <a:srgbClr val="A2BBDA"/>
    <a:srgbClr val="6E95C4"/>
    <a:srgbClr val="C1FFFF"/>
    <a:srgbClr val="EBFFFF"/>
    <a:srgbClr val="BDFFBD"/>
    <a:srgbClr val="F6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31" autoAdjust="0"/>
    <p:restoredTop sz="93707" autoAdjust="0"/>
  </p:normalViewPr>
  <p:slideViewPr>
    <p:cSldViewPr>
      <p:cViewPr>
        <p:scale>
          <a:sx n="91" d="100"/>
          <a:sy n="91" d="100"/>
        </p:scale>
        <p:origin x="130" y="-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253B-13BE-4348-9C20-850E66A24A40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9649-B972-4D6E-B049-00274A449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2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0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1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FB46-84C9-4359-94C0-51FA9D3588C1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2659-E0E8-40B6-A014-19B9E079C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0DF0-1A90-40D9-B601-C097FBCA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289559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Encoders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BFACF6-696F-4CE4-94D6-7ACB15878BF9}"/>
              </a:ext>
            </a:extLst>
          </p:cNvPr>
          <p:cNvSpPr txBox="1">
            <a:spLocks/>
          </p:cNvSpPr>
          <p:nvPr/>
        </p:nvSpPr>
        <p:spPr>
          <a:xfrm>
            <a:off x="1371600" y="32004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13279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Binary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055285" y="1772191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699C40-A87C-4DC1-9E4E-0D1632BC727E}"/>
              </a:ext>
            </a:extLst>
          </p:cNvPr>
          <p:cNvGrpSpPr/>
          <p:nvPr/>
        </p:nvGrpSpPr>
        <p:grpSpPr>
          <a:xfrm>
            <a:off x="4226585" y="1346998"/>
            <a:ext cx="4368484" cy="4164004"/>
            <a:chOff x="-8311" y="1529501"/>
            <a:chExt cx="4368484" cy="41640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F234C76-7613-42AF-952B-478A90861240}"/>
                </a:ext>
              </a:extLst>
            </p:cNvPr>
            <p:cNvGrpSpPr/>
            <p:nvPr/>
          </p:nvGrpSpPr>
          <p:grpSpPr>
            <a:xfrm>
              <a:off x="-8311" y="1953968"/>
              <a:ext cx="4368484" cy="3739537"/>
              <a:chOff x="2108518" y="1760672"/>
              <a:chExt cx="4368484" cy="3739537"/>
            </a:xfrm>
          </p:grpSpPr>
          <p:graphicFrame>
            <p:nvGraphicFramePr>
              <p:cNvPr id="41" name="Content Placeholder 4">
                <a:extLst>
                  <a:ext uri="{FF2B5EF4-FFF2-40B4-BE49-F238E27FC236}">
                    <a16:creationId xmlns:a16="http://schemas.microsoft.com/office/drawing/2014/main" id="{D736BF25-4563-4666-9D45-BEF5D91ABD6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886717" y="2299809"/>
              <a:ext cx="3590285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8057">
                      <a:extLst>
                        <a:ext uri="{9D8B030D-6E8A-4147-A177-3AD203B41FA5}">
                          <a16:colId xmlns:a16="http://schemas.microsoft.com/office/drawing/2014/main" val="334874022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4017996078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038760860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123702313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610362130"/>
                        </a:ext>
                      </a:extLst>
                    </a:gridCol>
                  </a:tblGrid>
                  <a:tr h="62207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8519438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151621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144364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642036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64822"/>
                      </a:ext>
                    </a:extLst>
                  </a:tr>
                </a:tbl>
              </a:graphicData>
            </a:graphic>
          </p:graphicFrame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EAF1E8C-A825-48DF-9146-8AFAF66A9EE1}"/>
                  </a:ext>
                </a:extLst>
              </p:cNvPr>
              <p:cNvCxnSpPr/>
              <p:nvPr/>
            </p:nvCxnSpPr>
            <p:spPr>
              <a:xfrm flipH="1" flipV="1">
                <a:off x="2502131" y="2168364"/>
                <a:ext cx="12192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618D674-EBCD-4655-B50E-86162A592435}"/>
                  </a:ext>
                </a:extLst>
              </p:cNvPr>
              <p:cNvGrpSpPr/>
              <p:nvPr/>
            </p:nvGrpSpPr>
            <p:grpSpPr>
              <a:xfrm>
                <a:off x="2108518" y="1760672"/>
                <a:ext cx="1680925" cy="1155325"/>
                <a:chOff x="3798226" y="1859648"/>
                <a:chExt cx="1414228" cy="1155325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5B2B4A-A128-4E89-BB68-DD380019AD2D}"/>
                    </a:ext>
                  </a:extLst>
                </p:cNvPr>
                <p:cNvSpPr txBox="1"/>
                <p:nvPr/>
              </p:nvSpPr>
              <p:spPr>
                <a:xfrm>
                  <a:off x="3990258" y="1859648"/>
                  <a:ext cx="12221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  w</a:t>
                  </a:r>
                  <a:r>
                    <a:rPr lang="en-US" sz="3600" baseline="-25000" dirty="0"/>
                    <a:t>1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0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ECA362F-8ED1-4E99-85D7-564161753141}"/>
                    </a:ext>
                  </a:extLst>
                </p:cNvPr>
                <p:cNvSpPr txBox="1"/>
                <p:nvPr/>
              </p:nvSpPr>
              <p:spPr>
                <a:xfrm>
                  <a:off x="3798226" y="2368642"/>
                  <a:ext cx="10882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w</a:t>
                  </a:r>
                  <a:r>
                    <a:rPr lang="en-US" sz="3600" baseline="-25000" dirty="0"/>
                    <a:t>3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2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828414-255C-4085-BA24-A6C745015900}"/>
                </a:ext>
              </a:extLst>
            </p:cNvPr>
            <p:cNvSpPr txBox="1"/>
            <p:nvPr/>
          </p:nvSpPr>
          <p:spPr>
            <a:xfrm>
              <a:off x="1285168" y="1529501"/>
              <a:ext cx="208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Output y</a:t>
              </a:r>
              <a:r>
                <a:rPr lang="en-US" sz="3600" baseline="-25000" dirty="0"/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499E5B-F12A-43C2-8F85-F740E6AECFFB}"/>
              </a:ext>
            </a:extLst>
          </p:cNvPr>
          <p:cNvSpPr txBox="1"/>
          <p:nvPr/>
        </p:nvSpPr>
        <p:spPr>
          <a:xfrm>
            <a:off x="6609714" y="2941157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382207-F7F6-49A6-93E5-C8E61CBD972F}"/>
              </a:ext>
            </a:extLst>
          </p:cNvPr>
          <p:cNvSpPr txBox="1"/>
          <p:nvPr/>
        </p:nvSpPr>
        <p:spPr>
          <a:xfrm>
            <a:off x="8036584" y="292679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5294B-D03E-480E-A404-1E9B958E9500}"/>
              </a:ext>
            </a:extLst>
          </p:cNvPr>
          <p:cNvSpPr txBox="1"/>
          <p:nvPr/>
        </p:nvSpPr>
        <p:spPr>
          <a:xfrm>
            <a:off x="5887523" y="35991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4EBFB-999C-45CC-8E92-EDD670C603D7}"/>
              </a:ext>
            </a:extLst>
          </p:cNvPr>
          <p:cNvSpPr txBox="1"/>
          <p:nvPr/>
        </p:nvSpPr>
        <p:spPr>
          <a:xfrm>
            <a:off x="5887523" y="4887726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B0623-F2C2-4744-9807-6EB8F267E3C5}"/>
              </a:ext>
            </a:extLst>
          </p:cNvPr>
          <p:cNvSpPr txBox="1"/>
          <p:nvPr/>
        </p:nvSpPr>
        <p:spPr>
          <a:xfrm>
            <a:off x="5896279" y="2968523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E358DC-C564-498C-A4B3-3BAF22F1344B}"/>
              </a:ext>
            </a:extLst>
          </p:cNvPr>
          <p:cNvSpPr txBox="1"/>
          <p:nvPr/>
        </p:nvSpPr>
        <p:spPr>
          <a:xfrm>
            <a:off x="7276892" y="2941157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F0A4B9-9CC4-4B8D-A12B-76F3930BFEFD}"/>
              </a:ext>
            </a:extLst>
          </p:cNvPr>
          <p:cNvSpPr txBox="1"/>
          <p:nvPr/>
        </p:nvSpPr>
        <p:spPr>
          <a:xfrm>
            <a:off x="6566785" y="35870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E430E-D9A5-4B2B-801F-9976485F4DAA}"/>
              </a:ext>
            </a:extLst>
          </p:cNvPr>
          <p:cNvSpPr txBox="1"/>
          <p:nvPr/>
        </p:nvSpPr>
        <p:spPr>
          <a:xfrm>
            <a:off x="7297253" y="3553298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A85A3-65C4-4EE1-AE25-BC40229CD6D3}"/>
              </a:ext>
            </a:extLst>
          </p:cNvPr>
          <p:cNvSpPr txBox="1"/>
          <p:nvPr/>
        </p:nvSpPr>
        <p:spPr>
          <a:xfrm>
            <a:off x="8006384" y="3565038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D1E50-5B52-4C49-BFEC-00FDA3D2205B}"/>
              </a:ext>
            </a:extLst>
          </p:cNvPr>
          <p:cNvSpPr txBox="1"/>
          <p:nvPr/>
        </p:nvSpPr>
        <p:spPr>
          <a:xfrm>
            <a:off x="5896279" y="422003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794406-FAC9-4C77-B441-E7960AB1D9D5}"/>
              </a:ext>
            </a:extLst>
          </p:cNvPr>
          <p:cNvSpPr txBox="1"/>
          <p:nvPr/>
        </p:nvSpPr>
        <p:spPr>
          <a:xfrm>
            <a:off x="6575541" y="4191546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02951E-99B0-4012-BB9F-8C6021CDA069}"/>
              </a:ext>
            </a:extLst>
          </p:cNvPr>
          <p:cNvSpPr txBox="1"/>
          <p:nvPr/>
        </p:nvSpPr>
        <p:spPr>
          <a:xfrm>
            <a:off x="7306009" y="415778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426F8B-8FAE-4FB2-807A-46739CAB5762}"/>
              </a:ext>
            </a:extLst>
          </p:cNvPr>
          <p:cNvSpPr txBox="1"/>
          <p:nvPr/>
        </p:nvSpPr>
        <p:spPr>
          <a:xfrm>
            <a:off x="8015140" y="416952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D765AE-918D-44A1-BE4B-2943127E070A}"/>
              </a:ext>
            </a:extLst>
          </p:cNvPr>
          <p:cNvSpPr txBox="1"/>
          <p:nvPr/>
        </p:nvSpPr>
        <p:spPr>
          <a:xfrm>
            <a:off x="6566785" y="4837761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7050B-1C42-48C0-9033-FFD715A36287}"/>
              </a:ext>
            </a:extLst>
          </p:cNvPr>
          <p:cNvSpPr txBox="1"/>
          <p:nvPr/>
        </p:nvSpPr>
        <p:spPr>
          <a:xfrm>
            <a:off x="7297253" y="4803995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68B653-458C-4054-907A-1016BD82C915}"/>
              </a:ext>
            </a:extLst>
          </p:cNvPr>
          <p:cNvSpPr txBox="1"/>
          <p:nvPr/>
        </p:nvSpPr>
        <p:spPr>
          <a:xfrm>
            <a:off x="8006384" y="4815735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60A72C-5136-404E-811F-F7B9623451D0}"/>
              </a:ext>
            </a:extLst>
          </p:cNvPr>
          <p:cNvSpPr/>
          <p:nvPr/>
        </p:nvSpPr>
        <p:spPr>
          <a:xfrm>
            <a:off x="2784552" y="2750470"/>
            <a:ext cx="503819" cy="1642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726ABD-CBB7-40E4-BF1B-C86D2F5449A0}"/>
              </a:ext>
            </a:extLst>
          </p:cNvPr>
          <p:cNvSpPr/>
          <p:nvPr/>
        </p:nvSpPr>
        <p:spPr>
          <a:xfrm>
            <a:off x="730653" y="3091702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ACC6A1C-9A06-4399-8ED2-0E17C2D2F6F2}"/>
              </a:ext>
            </a:extLst>
          </p:cNvPr>
          <p:cNvSpPr/>
          <p:nvPr/>
        </p:nvSpPr>
        <p:spPr>
          <a:xfrm>
            <a:off x="3151993" y="3306531"/>
            <a:ext cx="3447111" cy="466232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453" h="401601">
                <a:moveTo>
                  <a:pt x="0" y="0"/>
                </a:moveTo>
                <a:cubicBezTo>
                  <a:pt x="227682" y="104660"/>
                  <a:pt x="455364" y="209321"/>
                  <a:pt x="716096" y="275422"/>
                </a:cubicBezTo>
                <a:cubicBezTo>
                  <a:pt x="976828" y="341523"/>
                  <a:pt x="1288973" y="383755"/>
                  <a:pt x="1564395" y="396608"/>
                </a:cubicBezTo>
                <a:cubicBezTo>
                  <a:pt x="1839817" y="409461"/>
                  <a:pt x="2144616" y="398444"/>
                  <a:pt x="2368626" y="352540"/>
                </a:cubicBezTo>
                <a:cubicBezTo>
                  <a:pt x="2592636" y="306636"/>
                  <a:pt x="2750544" y="213911"/>
                  <a:pt x="2908453" y="121186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BC1DE8-F091-48B2-8514-2F30664E96F3}"/>
              </a:ext>
            </a:extLst>
          </p:cNvPr>
          <p:cNvSpPr/>
          <p:nvPr/>
        </p:nvSpPr>
        <p:spPr>
          <a:xfrm>
            <a:off x="750828" y="3447177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5229EE9-59A9-4DBF-9246-234A71F08986}"/>
              </a:ext>
            </a:extLst>
          </p:cNvPr>
          <p:cNvSpPr/>
          <p:nvPr/>
        </p:nvSpPr>
        <p:spPr>
          <a:xfrm>
            <a:off x="3109005" y="3440091"/>
            <a:ext cx="4996685" cy="732670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  <a:gd name="connsiteX0" fmla="*/ 0 w 3230368"/>
              <a:gd name="connsiteY0" fmla="*/ 154236 h 568134"/>
              <a:gd name="connsiteX1" fmla="*/ 716096 w 3230368"/>
              <a:gd name="connsiteY1" fmla="*/ 429658 h 568134"/>
              <a:gd name="connsiteX2" fmla="*/ 1564395 w 3230368"/>
              <a:gd name="connsiteY2" fmla="*/ 550844 h 568134"/>
              <a:gd name="connsiteX3" fmla="*/ 2368626 w 3230368"/>
              <a:gd name="connsiteY3" fmla="*/ 506776 h 568134"/>
              <a:gd name="connsiteX4" fmla="*/ 3230368 w 3230368"/>
              <a:gd name="connsiteY4" fmla="*/ 0 h 568134"/>
              <a:gd name="connsiteX0" fmla="*/ 0 w 3263385"/>
              <a:gd name="connsiteY0" fmla="*/ 165253 h 579811"/>
              <a:gd name="connsiteX1" fmla="*/ 716096 w 3263385"/>
              <a:gd name="connsiteY1" fmla="*/ 440675 h 579811"/>
              <a:gd name="connsiteX2" fmla="*/ 1564395 w 3263385"/>
              <a:gd name="connsiteY2" fmla="*/ 561861 h 579811"/>
              <a:gd name="connsiteX3" fmla="*/ 2368626 w 3263385"/>
              <a:gd name="connsiteY3" fmla="*/ 517793 h 579811"/>
              <a:gd name="connsiteX4" fmla="*/ 3263385 w 3263385"/>
              <a:gd name="connsiteY4" fmla="*/ 0 h 579811"/>
              <a:gd name="connsiteX0" fmla="*/ 0 w 3263385"/>
              <a:gd name="connsiteY0" fmla="*/ 165253 h 728219"/>
              <a:gd name="connsiteX1" fmla="*/ 716096 w 3263385"/>
              <a:gd name="connsiteY1" fmla="*/ 440675 h 728219"/>
              <a:gd name="connsiteX2" fmla="*/ 1589158 w 3263385"/>
              <a:gd name="connsiteY2" fmla="*/ 727114 h 728219"/>
              <a:gd name="connsiteX3" fmla="*/ 2368626 w 3263385"/>
              <a:gd name="connsiteY3" fmla="*/ 517793 h 728219"/>
              <a:gd name="connsiteX4" fmla="*/ 3263385 w 3263385"/>
              <a:gd name="connsiteY4" fmla="*/ 0 h 728219"/>
              <a:gd name="connsiteX0" fmla="*/ 0 w 3263385"/>
              <a:gd name="connsiteY0" fmla="*/ 165253 h 742370"/>
              <a:gd name="connsiteX1" fmla="*/ 716096 w 3263385"/>
              <a:gd name="connsiteY1" fmla="*/ 440675 h 742370"/>
              <a:gd name="connsiteX2" fmla="*/ 1589158 w 3263385"/>
              <a:gd name="connsiteY2" fmla="*/ 727114 h 742370"/>
              <a:gd name="connsiteX3" fmla="*/ 2426406 w 3263385"/>
              <a:gd name="connsiteY3" fmla="*/ 627962 h 742370"/>
              <a:gd name="connsiteX4" fmla="*/ 3263385 w 3263385"/>
              <a:gd name="connsiteY4" fmla="*/ 0 h 742370"/>
              <a:gd name="connsiteX0" fmla="*/ 0 w 3263385"/>
              <a:gd name="connsiteY0" fmla="*/ 165253 h 732670"/>
              <a:gd name="connsiteX1" fmla="*/ 716096 w 3263385"/>
              <a:gd name="connsiteY1" fmla="*/ 572878 h 732670"/>
              <a:gd name="connsiteX2" fmla="*/ 1589158 w 3263385"/>
              <a:gd name="connsiteY2" fmla="*/ 727114 h 732670"/>
              <a:gd name="connsiteX3" fmla="*/ 2426406 w 3263385"/>
              <a:gd name="connsiteY3" fmla="*/ 627962 h 732670"/>
              <a:gd name="connsiteX4" fmla="*/ 3263385 w 3263385"/>
              <a:gd name="connsiteY4" fmla="*/ 0 h 732670"/>
              <a:gd name="connsiteX0" fmla="*/ 0 w 3263385"/>
              <a:gd name="connsiteY0" fmla="*/ 165253 h 732670"/>
              <a:gd name="connsiteX1" fmla="*/ 716096 w 3263385"/>
              <a:gd name="connsiteY1" fmla="*/ 572878 h 732670"/>
              <a:gd name="connsiteX2" fmla="*/ 1589158 w 3263385"/>
              <a:gd name="connsiteY2" fmla="*/ 727114 h 732670"/>
              <a:gd name="connsiteX3" fmla="*/ 2426406 w 3263385"/>
              <a:gd name="connsiteY3" fmla="*/ 627962 h 732670"/>
              <a:gd name="connsiteX4" fmla="*/ 3263385 w 3263385"/>
              <a:gd name="connsiteY4" fmla="*/ 0 h 7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385" h="732670">
                <a:moveTo>
                  <a:pt x="0" y="165253"/>
                </a:moveTo>
                <a:cubicBezTo>
                  <a:pt x="227682" y="269913"/>
                  <a:pt x="426473" y="468218"/>
                  <a:pt x="716096" y="572878"/>
                </a:cubicBezTo>
                <a:cubicBezTo>
                  <a:pt x="1005719" y="677538"/>
                  <a:pt x="1304107" y="717933"/>
                  <a:pt x="1589158" y="727114"/>
                </a:cubicBezTo>
                <a:cubicBezTo>
                  <a:pt x="1874209" y="736295"/>
                  <a:pt x="2147368" y="749148"/>
                  <a:pt x="2426406" y="627962"/>
                </a:cubicBezTo>
                <a:cubicBezTo>
                  <a:pt x="2705444" y="506776"/>
                  <a:pt x="3105476" y="92725"/>
                  <a:pt x="3263385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5E9310-375C-41ED-94BC-7D7033588FEB}"/>
              </a:ext>
            </a:extLst>
          </p:cNvPr>
          <p:cNvSpPr/>
          <p:nvPr/>
        </p:nvSpPr>
        <p:spPr>
          <a:xfrm>
            <a:off x="756719" y="3792533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ECAB53-2121-4E69-8961-A876437EF04C}"/>
              </a:ext>
            </a:extLst>
          </p:cNvPr>
          <p:cNvSpPr/>
          <p:nvPr/>
        </p:nvSpPr>
        <p:spPr>
          <a:xfrm>
            <a:off x="3151993" y="3946679"/>
            <a:ext cx="2755517" cy="479052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453" h="401601">
                <a:moveTo>
                  <a:pt x="0" y="0"/>
                </a:moveTo>
                <a:cubicBezTo>
                  <a:pt x="227682" y="104660"/>
                  <a:pt x="455364" y="209321"/>
                  <a:pt x="716096" y="275422"/>
                </a:cubicBezTo>
                <a:cubicBezTo>
                  <a:pt x="976828" y="341523"/>
                  <a:pt x="1288973" y="383755"/>
                  <a:pt x="1564395" y="396608"/>
                </a:cubicBezTo>
                <a:cubicBezTo>
                  <a:pt x="1839817" y="409461"/>
                  <a:pt x="2144616" y="398444"/>
                  <a:pt x="2368626" y="352540"/>
                </a:cubicBezTo>
                <a:cubicBezTo>
                  <a:pt x="2592636" y="306636"/>
                  <a:pt x="2750544" y="213911"/>
                  <a:pt x="2908453" y="121186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CADECD-625A-4601-9F6D-C46B55A7B41E}"/>
              </a:ext>
            </a:extLst>
          </p:cNvPr>
          <p:cNvSpPr/>
          <p:nvPr/>
        </p:nvSpPr>
        <p:spPr>
          <a:xfrm>
            <a:off x="739080" y="4125557"/>
            <a:ext cx="2000263" cy="279460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D556FF2-411D-4673-822F-A7D368006A4F}"/>
              </a:ext>
            </a:extLst>
          </p:cNvPr>
          <p:cNvSpPr/>
          <p:nvPr/>
        </p:nvSpPr>
        <p:spPr>
          <a:xfrm>
            <a:off x="3151993" y="4286064"/>
            <a:ext cx="2821619" cy="1029380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  <a:gd name="connsiteX0" fmla="*/ 0 w 2995506"/>
              <a:gd name="connsiteY0" fmla="*/ 0 h 550160"/>
              <a:gd name="connsiteX1" fmla="*/ 716096 w 2995506"/>
              <a:gd name="connsiteY1" fmla="*/ 275422 h 550160"/>
              <a:gd name="connsiteX2" fmla="*/ 1564395 w 2995506"/>
              <a:gd name="connsiteY2" fmla="*/ 396608 h 550160"/>
              <a:gd name="connsiteX3" fmla="*/ 2368626 w 2995506"/>
              <a:gd name="connsiteY3" fmla="*/ 352540 h 550160"/>
              <a:gd name="connsiteX4" fmla="*/ 2995506 w 2995506"/>
              <a:gd name="connsiteY4" fmla="*/ 529457 h 550160"/>
              <a:gd name="connsiteX0" fmla="*/ 0 w 2995506"/>
              <a:gd name="connsiteY0" fmla="*/ 0 h 578519"/>
              <a:gd name="connsiteX1" fmla="*/ 716096 w 2995506"/>
              <a:gd name="connsiteY1" fmla="*/ 275422 h 578519"/>
              <a:gd name="connsiteX2" fmla="*/ 1564395 w 2995506"/>
              <a:gd name="connsiteY2" fmla="*/ 396608 h 578519"/>
              <a:gd name="connsiteX3" fmla="*/ 2194518 w 2995506"/>
              <a:gd name="connsiteY3" fmla="*/ 536920 h 578519"/>
              <a:gd name="connsiteX4" fmla="*/ 2995506 w 2995506"/>
              <a:gd name="connsiteY4" fmla="*/ 529457 h 578519"/>
              <a:gd name="connsiteX0" fmla="*/ 0 w 2995506"/>
              <a:gd name="connsiteY0" fmla="*/ 0 h 576388"/>
              <a:gd name="connsiteX1" fmla="*/ 716096 w 2995506"/>
              <a:gd name="connsiteY1" fmla="*/ 275422 h 576388"/>
              <a:gd name="connsiteX2" fmla="*/ 1462833 w 2995506"/>
              <a:gd name="connsiteY2" fmla="*/ 442703 h 576388"/>
              <a:gd name="connsiteX3" fmla="*/ 2194518 w 2995506"/>
              <a:gd name="connsiteY3" fmla="*/ 536920 h 576388"/>
              <a:gd name="connsiteX4" fmla="*/ 2995506 w 2995506"/>
              <a:gd name="connsiteY4" fmla="*/ 529457 h 576388"/>
              <a:gd name="connsiteX0" fmla="*/ 0 w 2995506"/>
              <a:gd name="connsiteY0" fmla="*/ 0 h 556528"/>
              <a:gd name="connsiteX1" fmla="*/ 716096 w 2995506"/>
              <a:gd name="connsiteY1" fmla="*/ 275422 h 556528"/>
              <a:gd name="connsiteX2" fmla="*/ 1462833 w 2995506"/>
              <a:gd name="connsiteY2" fmla="*/ 442703 h 556528"/>
              <a:gd name="connsiteX3" fmla="*/ 2194518 w 2995506"/>
              <a:gd name="connsiteY3" fmla="*/ 536920 h 556528"/>
              <a:gd name="connsiteX4" fmla="*/ 2995506 w 2995506"/>
              <a:gd name="connsiteY4" fmla="*/ 529457 h 556528"/>
              <a:gd name="connsiteX0" fmla="*/ 0 w 2995506"/>
              <a:gd name="connsiteY0" fmla="*/ 0 h 547585"/>
              <a:gd name="connsiteX1" fmla="*/ 716096 w 2995506"/>
              <a:gd name="connsiteY1" fmla="*/ 275422 h 547585"/>
              <a:gd name="connsiteX2" fmla="*/ 1462833 w 2995506"/>
              <a:gd name="connsiteY2" fmla="*/ 442703 h 547585"/>
              <a:gd name="connsiteX3" fmla="*/ 2194518 w 2995506"/>
              <a:gd name="connsiteY3" fmla="*/ 536920 h 547585"/>
              <a:gd name="connsiteX4" fmla="*/ 2995506 w 2995506"/>
              <a:gd name="connsiteY4" fmla="*/ 529457 h 547585"/>
              <a:gd name="connsiteX0" fmla="*/ 0 w 2995506"/>
              <a:gd name="connsiteY0" fmla="*/ 0 h 544365"/>
              <a:gd name="connsiteX1" fmla="*/ 716096 w 2995506"/>
              <a:gd name="connsiteY1" fmla="*/ 275422 h 544365"/>
              <a:gd name="connsiteX2" fmla="*/ 1462833 w 2995506"/>
              <a:gd name="connsiteY2" fmla="*/ 442703 h 544365"/>
              <a:gd name="connsiteX3" fmla="*/ 2079142 w 2995506"/>
              <a:gd name="connsiteY3" fmla="*/ 530374 h 544365"/>
              <a:gd name="connsiteX4" fmla="*/ 2995506 w 2995506"/>
              <a:gd name="connsiteY4" fmla="*/ 529457 h 544365"/>
              <a:gd name="connsiteX0" fmla="*/ 0 w 2995506"/>
              <a:gd name="connsiteY0" fmla="*/ 0 h 544182"/>
              <a:gd name="connsiteX1" fmla="*/ 716096 w 2995506"/>
              <a:gd name="connsiteY1" fmla="*/ 275422 h 544182"/>
              <a:gd name="connsiteX2" fmla="*/ 1376301 w 2995506"/>
              <a:gd name="connsiteY2" fmla="*/ 445976 h 544182"/>
              <a:gd name="connsiteX3" fmla="*/ 2079142 w 2995506"/>
              <a:gd name="connsiteY3" fmla="*/ 530374 h 544182"/>
              <a:gd name="connsiteX4" fmla="*/ 2995506 w 2995506"/>
              <a:gd name="connsiteY4" fmla="*/ 529457 h 54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506" h="544182">
                <a:moveTo>
                  <a:pt x="0" y="0"/>
                </a:moveTo>
                <a:cubicBezTo>
                  <a:pt x="227682" y="104660"/>
                  <a:pt x="486713" y="201093"/>
                  <a:pt x="716096" y="275422"/>
                </a:cubicBezTo>
                <a:cubicBezTo>
                  <a:pt x="945479" y="349751"/>
                  <a:pt x="1149127" y="403484"/>
                  <a:pt x="1376301" y="445976"/>
                </a:cubicBezTo>
                <a:cubicBezTo>
                  <a:pt x="1603475" y="488468"/>
                  <a:pt x="1809275" y="516461"/>
                  <a:pt x="2079142" y="530374"/>
                </a:cubicBezTo>
                <a:cubicBezTo>
                  <a:pt x="2349009" y="544287"/>
                  <a:pt x="2576696" y="553178"/>
                  <a:pt x="2995506" y="529457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6" grpId="0" animBg="1"/>
      <p:bldP spid="47" grpId="0" animBg="1"/>
      <p:bldP spid="47" grpId="1" animBg="1"/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51387-2274-4B98-9510-9E5B4F68993C}"/>
              </a:ext>
            </a:extLst>
          </p:cNvPr>
          <p:cNvGrpSpPr/>
          <p:nvPr/>
        </p:nvGrpSpPr>
        <p:grpSpPr>
          <a:xfrm>
            <a:off x="2057400" y="1346998"/>
            <a:ext cx="4368484" cy="4164004"/>
            <a:chOff x="1981201" y="1828800"/>
            <a:chExt cx="4368484" cy="41640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BBB67-B776-4F16-8AA8-334B2A9167D9}"/>
                </a:ext>
              </a:extLst>
            </p:cNvPr>
            <p:cNvGrpSpPr/>
            <p:nvPr/>
          </p:nvGrpSpPr>
          <p:grpSpPr>
            <a:xfrm>
              <a:off x="1981201" y="1828800"/>
              <a:ext cx="4368484" cy="4164004"/>
              <a:chOff x="-8311" y="1529501"/>
              <a:chExt cx="4368484" cy="41640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DD6582-E249-4271-8310-57F7D58D8508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4" name="Content Placeholder 4">
                  <a:extLst>
                    <a:ext uri="{FF2B5EF4-FFF2-40B4-BE49-F238E27FC236}">
                      <a16:creationId xmlns:a16="http://schemas.microsoft.com/office/drawing/2014/main" id="{7BA98E95-C7A0-4ED1-BC15-5C5AD652300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152A028F-5535-4FB0-8228-2DD49A304752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0E298D-B97F-4091-9664-396C00B2A79A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F930884-2BB5-4B63-BCB0-42A74D69447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49883-A4C6-4531-B50C-A4332274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4F149-899C-4E3F-96BB-99FD11EAFB52}"/>
                  </a:ext>
                </a:extLst>
              </p:cNvPr>
              <p:cNvSpPr txBox="1"/>
              <p:nvPr/>
            </p:nvSpPr>
            <p:spPr>
              <a:xfrm>
                <a:off x="1285168" y="1529501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y</a:t>
                </a:r>
                <a:r>
                  <a:rPr lang="en-US" sz="3600" baseline="-25000" dirty="0"/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39F5-E0E7-4DA7-BEE0-9CDCC58FD82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8E6C-71B7-4D9E-84D9-C0D1EE3832D4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F58DD-886A-4B5D-9E1A-CADD21ABFF6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6C12-31D0-4CC4-96D4-43182490CEA4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3B9550-74F1-43DC-ABF7-2C253268B8CE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D7761-70A7-4341-84D3-C3BD8CC262AE}"/>
                </a:ext>
              </a:extLst>
            </p:cNvPr>
            <p:cNvSpPr txBox="1"/>
            <p:nvPr/>
          </p:nvSpPr>
          <p:spPr>
            <a:xfrm>
              <a:off x="5031508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268B-876B-4FD6-9581-C045067DAB9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B15FBC-DEDD-47E3-994D-5ECEA9D004BB}"/>
                </a:ext>
              </a:extLst>
            </p:cNvPr>
            <p:cNvSpPr txBox="1"/>
            <p:nvPr/>
          </p:nvSpPr>
          <p:spPr>
            <a:xfrm>
              <a:off x="5051869" y="403510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FB70A9-7407-43A5-8396-C9DB50082F82}"/>
                </a:ext>
              </a:extLst>
            </p:cNvPr>
            <p:cNvSpPr txBox="1"/>
            <p:nvPr/>
          </p:nvSpPr>
          <p:spPr>
            <a:xfrm>
              <a:off x="5761000" y="404684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A2F324-2626-4E3A-A49B-A9A3A13A8EAB}"/>
                </a:ext>
              </a:extLst>
            </p:cNvPr>
            <p:cNvSpPr txBox="1"/>
            <p:nvPr/>
          </p:nvSpPr>
          <p:spPr>
            <a:xfrm>
              <a:off x="3650895" y="470183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8CC29A-1D2B-4533-BFFB-4F68E37ABCFF}"/>
                </a:ext>
              </a:extLst>
            </p:cNvPr>
            <p:cNvSpPr txBox="1"/>
            <p:nvPr/>
          </p:nvSpPr>
          <p:spPr>
            <a:xfrm>
              <a:off x="4330157" y="467334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4388FC-9D23-4B7E-9754-55E8F4AD7C13}"/>
                </a:ext>
              </a:extLst>
            </p:cNvPr>
            <p:cNvSpPr txBox="1"/>
            <p:nvPr/>
          </p:nvSpPr>
          <p:spPr>
            <a:xfrm>
              <a:off x="5060625" y="463958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12E149-661C-4444-B0FB-BFAA0EFBEE87}"/>
                </a:ext>
              </a:extLst>
            </p:cNvPr>
            <p:cNvSpPr txBox="1"/>
            <p:nvPr/>
          </p:nvSpPr>
          <p:spPr>
            <a:xfrm>
              <a:off x="5769756" y="465132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58CA39-DAA4-4798-808C-9046C7A19B4C}"/>
                </a:ext>
              </a:extLst>
            </p:cNvPr>
            <p:cNvSpPr txBox="1"/>
            <p:nvPr/>
          </p:nvSpPr>
          <p:spPr>
            <a:xfrm>
              <a:off x="4321401" y="53195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F96BFC-874F-4C85-81B8-483B688D96D6}"/>
                </a:ext>
              </a:extLst>
            </p:cNvPr>
            <p:cNvSpPr txBox="1"/>
            <p:nvPr/>
          </p:nvSpPr>
          <p:spPr>
            <a:xfrm>
              <a:off x="5051869" y="528579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121823-20E6-4B02-A23B-298BC87E30D4}"/>
                </a:ext>
              </a:extLst>
            </p:cNvPr>
            <p:cNvSpPr txBox="1"/>
            <p:nvPr/>
          </p:nvSpPr>
          <p:spPr>
            <a:xfrm>
              <a:off x="5761000" y="529753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CF6BF263-C10D-46A7-AAC7-F0B91CD6E046}"/>
              </a:ext>
            </a:extLst>
          </p:cNvPr>
          <p:cNvSpPr/>
          <p:nvPr/>
        </p:nvSpPr>
        <p:spPr>
          <a:xfrm>
            <a:off x="3505201" y="4076658"/>
            <a:ext cx="3124406" cy="16850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787CE3-4125-415A-83A7-37A53F768CB4}"/>
              </a:ext>
            </a:extLst>
          </p:cNvPr>
          <p:cNvSpPr txBox="1"/>
          <p:nvPr/>
        </p:nvSpPr>
        <p:spPr>
          <a:xfrm>
            <a:off x="6795495" y="4633948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</a:t>
            </a:r>
            <a:r>
              <a:rPr lang="en-US" sz="3600" baseline="-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9852200-BC1E-4341-BC10-51AAD66C9DAB}"/>
              </a:ext>
            </a:extLst>
          </p:cNvPr>
          <p:cNvSpPr/>
          <p:nvPr/>
        </p:nvSpPr>
        <p:spPr>
          <a:xfrm>
            <a:off x="3486284" y="3480976"/>
            <a:ext cx="3124406" cy="15278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135B62-2113-4A93-9B11-69A0587D8E6D}"/>
              </a:ext>
            </a:extLst>
          </p:cNvPr>
          <p:cNvSpPr txBox="1"/>
          <p:nvPr/>
        </p:nvSpPr>
        <p:spPr>
          <a:xfrm>
            <a:off x="6795495" y="3925991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648AA9-490E-4688-A428-1048546E0612}"/>
              </a:ext>
            </a:extLst>
          </p:cNvPr>
          <p:cNvSpPr txBox="1"/>
          <p:nvPr/>
        </p:nvSpPr>
        <p:spPr>
          <a:xfrm>
            <a:off x="2306499" y="5736954"/>
            <a:ext cx="257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</a:t>
            </a:r>
            <a:r>
              <a:rPr lang="en-US" sz="3600" baseline="-25000" dirty="0"/>
              <a:t>1</a:t>
            </a:r>
            <a:r>
              <a:rPr lang="en-US" sz="3600" dirty="0"/>
              <a:t> = w</a:t>
            </a:r>
            <a:r>
              <a:rPr lang="en-US" sz="3600" baseline="-25000" dirty="0"/>
              <a:t>2</a:t>
            </a:r>
            <a:r>
              <a:rPr lang="en-US" sz="3600" dirty="0"/>
              <a:t> + w</a:t>
            </a:r>
            <a:r>
              <a:rPr lang="en-US" sz="3600" baseline="-25000" dirty="0"/>
              <a:t>3</a:t>
            </a:r>
            <a:r>
              <a:rPr lang="en-US" sz="3600" dirty="0"/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309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1FC1-347B-4B18-8AC2-CBBC7F53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Binary Encoder Circuit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8814E6-DD1A-4F20-A869-3780BE235CA4}"/>
              </a:ext>
            </a:extLst>
          </p:cNvPr>
          <p:cNvGrpSpPr/>
          <p:nvPr/>
        </p:nvGrpSpPr>
        <p:grpSpPr>
          <a:xfrm>
            <a:off x="990600" y="1752600"/>
            <a:ext cx="6753421" cy="3616889"/>
            <a:chOff x="914520" y="1737060"/>
            <a:chExt cx="6753421" cy="36168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D2804C-7625-4DCB-8EA5-A494C71307A0}"/>
                </a:ext>
              </a:extLst>
            </p:cNvPr>
            <p:cNvGrpSpPr/>
            <p:nvPr/>
          </p:nvGrpSpPr>
          <p:grpSpPr>
            <a:xfrm>
              <a:off x="914520" y="2531227"/>
              <a:ext cx="5906026" cy="2822722"/>
              <a:chOff x="664215" y="894771"/>
              <a:chExt cx="5906026" cy="282272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D9A474B-388A-4FFE-B09B-E31B5CC31EA1}"/>
                  </a:ext>
                </a:extLst>
              </p:cNvPr>
              <p:cNvGrpSpPr/>
              <p:nvPr/>
            </p:nvGrpSpPr>
            <p:grpSpPr>
              <a:xfrm>
                <a:off x="664215" y="894771"/>
                <a:ext cx="2994882" cy="2822722"/>
                <a:chOff x="664215" y="894771"/>
                <a:chExt cx="2994882" cy="2822722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0ADB166-E622-4A80-903E-821E10A40958}"/>
                    </a:ext>
                  </a:extLst>
                </p:cNvPr>
                <p:cNvGrpSpPr/>
                <p:nvPr/>
              </p:nvGrpSpPr>
              <p:grpSpPr>
                <a:xfrm>
                  <a:off x="664215" y="894771"/>
                  <a:ext cx="1015187" cy="2822722"/>
                  <a:chOff x="804201" y="471090"/>
                  <a:chExt cx="1015187" cy="2822722"/>
                </a:xfrm>
              </p:grpSpPr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AB73677-7728-40B3-BC2E-338E585FD24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201" y="471090"/>
                    <a:ext cx="914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85DEECC-F1BA-4DE1-B840-188DC716E83F}"/>
                      </a:ext>
                    </a:extLst>
                  </p:cNvPr>
                  <p:cNvSpPr txBox="1"/>
                  <p:nvPr/>
                </p:nvSpPr>
                <p:spPr>
                  <a:xfrm>
                    <a:off x="904988" y="2647481"/>
                    <a:ext cx="914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3</a:t>
                    </a:r>
                  </a:p>
                </p:txBody>
              </p:sp>
            </p:grp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C23A4EF-9601-4A1B-B4F8-64568170A2E0}"/>
                    </a:ext>
                  </a:extLst>
                </p:cNvPr>
                <p:cNvCxnSpPr/>
                <p:nvPr/>
              </p:nvCxnSpPr>
              <p:spPr>
                <a:xfrm>
                  <a:off x="1830297" y="2402144"/>
                  <a:ext cx="182880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92C8DC1-0E78-4CE3-86FF-ED6D96952653}"/>
                  </a:ext>
                </a:extLst>
              </p:cNvPr>
              <p:cNvGrpSpPr/>
              <p:nvPr/>
            </p:nvGrpSpPr>
            <p:grpSpPr>
              <a:xfrm>
                <a:off x="1765764" y="2797992"/>
                <a:ext cx="4804477" cy="844573"/>
                <a:chOff x="-552517" y="3003526"/>
                <a:chExt cx="4804477" cy="844573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B6EEA83-BFEB-4F1A-B17A-CB60483BC565}"/>
                    </a:ext>
                  </a:extLst>
                </p:cNvPr>
                <p:cNvCxnSpPr/>
                <p:nvPr/>
              </p:nvCxnSpPr>
              <p:spPr>
                <a:xfrm>
                  <a:off x="3429000" y="3418028"/>
                  <a:ext cx="82296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886B225-460A-4BB3-9697-48A6EA1E89A7}"/>
                    </a:ext>
                  </a:extLst>
                </p:cNvPr>
                <p:cNvGrpSpPr/>
                <p:nvPr/>
              </p:nvGrpSpPr>
              <p:grpSpPr>
                <a:xfrm>
                  <a:off x="-552517" y="3009899"/>
                  <a:ext cx="3890077" cy="838200"/>
                  <a:chOff x="-552517" y="3009899"/>
                  <a:chExt cx="3890077" cy="838200"/>
                </a:xfrm>
              </p:grpSpPr>
              <p:sp>
                <p:nvSpPr>
                  <p:cNvPr id="20" name="Flowchart: Delay 19">
                    <a:extLst>
                      <a:ext uri="{FF2B5EF4-FFF2-40B4-BE49-F238E27FC236}">
                        <a16:creationId xmlns:a16="http://schemas.microsoft.com/office/drawing/2014/main" id="{2F82E5D4-472D-4B14-BDC1-4658F8A0AC7F}"/>
                      </a:ext>
                    </a:extLst>
                  </p:cNvPr>
                  <p:cNvSpPr/>
                  <p:nvPr/>
                </p:nvSpPr>
                <p:spPr>
                  <a:xfrm>
                    <a:off x="2346960" y="3009899"/>
                    <a:ext cx="990600" cy="838200"/>
                  </a:xfrm>
                  <a:prstGeom prst="flowChartDelay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8087CF05-AD02-4A55-A0D6-FFFB86C69E31}"/>
                      </a:ext>
                    </a:extLst>
                  </p:cNvPr>
                  <p:cNvSpPr/>
                  <p:nvPr/>
                </p:nvSpPr>
                <p:spPr>
                  <a:xfrm>
                    <a:off x="2281886" y="3029634"/>
                    <a:ext cx="141955" cy="798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6CFE3130-BAB3-4563-B552-B597A863894C}"/>
                      </a:ext>
                    </a:extLst>
                  </p:cNvPr>
                  <p:cNvSpPr/>
                  <p:nvPr/>
                </p:nvSpPr>
                <p:spPr>
                  <a:xfrm>
                    <a:off x="2175103" y="3030681"/>
                    <a:ext cx="322823" cy="816050"/>
                  </a:xfrm>
                  <a:prstGeom prst="arc">
                    <a:avLst>
                      <a:gd name="adj1" fmla="val 16200000"/>
                      <a:gd name="adj2" fmla="val 5053715"/>
                    </a:avLst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75F95AEB-2AFD-4BF0-9E9F-20A575FC758A}"/>
                      </a:ext>
                    </a:extLst>
                  </p:cNvPr>
                  <p:cNvCxnSpPr/>
                  <p:nvPr/>
                </p:nvCxnSpPr>
                <p:spPr>
                  <a:xfrm>
                    <a:off x="1340816" y="3184681"/>
                    <a:ext cx="1097280" cy="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3C47F18-F21C-488F-AD54-AEB503289E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552517" y="3627730"/>
                    <a:ext cx="3017520" cy="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04E7FE-13D5-486C-9654-FA6D4D51C755}"/>
                    </a:ext>
                  </a:extLst>
                </p:cNvPr>
                <p:cNvSpPr/>
                <p:nvPr/>
              </p:nvSpPr>
              <p:spPr>
                <a:xfrm>
                  <a:off x="2927024" y="3003526"/>
                  <a:ext cx="457200" cy="824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FE3BDB8-B02F-4F49-B029-EF10EF5CA66C}"/>
                    </a:ext>
                  </a:extLst>
                </p:cNvPr>
                <p:cNvSpPr/>
                <p:nvPr/>
              </p:nvSpPr>
              <p:spPr>
                <a:xfrm>
                  <a:off x="2927024" y="3006776"/>
                  <a:ext cx="519267" cy="406489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7704CB4-C7EB-40EA-B5ED-98F0008E28F9}"/>
                    </a:ext>
                  </a:extLst>
                </p:cNvPr>
                <p:cNvSpPr/>
                <p:nvPr/>
              </p:nvSpPr>
              <p:spPr>
                <a:xfrm flipV="1">
                  <a:off x="2971799" y="3410485"/>
                  <a:ext cx="474491" cy="434491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1E1D6B4-9FD6-469A-8FAD-EB437654A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9097" y="2392885"/>
                <a:ext cx="0" cy="60198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95EF5E-A230-4810-8858-C793C7ACCA74}"/>
                </a:ext>
              </a:extLst>
            </p:cNvPr>
            <p:cNvGrpSpPr/>
            <p:nvPr/>
          </p:nvGrpSpPr>
          <p:grpSpPr>
            <a:xfrm>
              <a:off x="939399" y="1737060"/>
              <a:ext cx="5881147" cy="3376571"/>
              <a:chOff x="612894" y="949893"/>
              <a:chExt cx="5881147" cy="337657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D0F6B57-CD3B-4464-A33B-9B9E43C4E960}"/>
                  </a:ext>
                </a:extLst>
              </p:cNvPr>
              <p:cNvGrpSpPr/>
              <p:nvPr/>
            </p:nvGrpSpPr>
            <p:grpSpPr>
              <a:xfrm>
                <a:off x="612894" y="949893"/>
                <a:ext cx="5881147" cy="3321592"/>
                <a:chOff x="689094" y="1792674"/>
                <a:chExt cx="5881147" cy="3321592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423CD079-9E60-4F94-BE08-9C3A8ABBE069}"/>
                    </a:ext>
                  </a:extLst>
                </p:cNvPr>
                <p:cNvGrpSpPr/>
                <p:nvPr/>
              </p:nvGrpSpPr>
              <p:grpSpPr>
                <a:xfrm>
                  <a:off x="689094" y="1792674"/>
                  <a:ext cx="2117260" cy="3321592"/>
                  <a:chOff x="689094" y="1792674"/>
                  <a:chExt cx="2117260" cy="3321592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213ED36E-6730-477E-90D8-7FC32B709AB6}"/>
                      </a:ext>
                    </a:extLst>
                  </p:cNvPr>
                  <p:cNvGrpSpPr/>
                  <p:nvPr/>
                </p:nvGrpSpPr>
                <p:grpSpPr>
                  <a:xfrm>
                    <a:off x="689094" y="1792674"/>
                    <a:ext cx="2117260" cy="2503300"/>
                    <a:chOff x="689094" y="1792674"/>
                    <a:chExt cx="2117260" cy="2503300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CBF2C6A6-A465-4ED5-B34F-350AC57BB7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9094" y="1792674"/>
                      <a:ext cx="970290" cy="2503300"/>
                      <a:chOff x="829080" y="1368993"/>
                      <a:chExt cx="970290" cy="2503300"/>
                    </a:xfrm>
                  </p:grpSpPr>
                  <p:sp>
                    <p:nvSpPr>
                      <p:cNvPr id="67" name="TextBox 66">
                        <a:extLst>
                          <a:ext uri="{FF2B5EF4-FFF2-40B4-BE49-F238E27FC236}">
                            <a16:creationId xmlns:a16="http://schemas.microsoft.com/office/drawing/2014/main" id="{8EB5703A-544E-47B5-A278-3A09138748D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29080" y="1368993"/>
                        <a:ext cx="91440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/>
                          <a:t>  w</a:t>
                        </a:r>
                        <a:r>
                          <a:rPr lang="en-US" sz="3600" baseline="-25000" dirty="0"/>
                          <a:t>0</a:t>
                        </a:r>
                      </a:p>
                    </p:txBody>
                  </p:sp>
                  <p:sp>
                    <p:nvSpPr>
                      <p:cNvPr id="68" name="TextBox 67">
                        <a:extLst>
                          <a:ext uri="{FF2B5EF4-FFF2-40B4-BE49-F238E27FC236}">
                            <a16:creationId xmlns:a16="http://schemas.microsoft.com/office/drawing/2014/main" id="{3391052E-C518-4838-92D8-396E3376D0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59078" y="3225962"/>
                        <a:ext cx="740292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3600" dirty="0"/>
                          <a:t>w</a:t>
                        </a:r>
                        <a:r>
                          <a:rPr lang="en-US" sz="3600" baseline="-25000" dirty="0"/>
                          <a:t>2</a:t>
                        </a:r>
                      </a:p>
                    </p:txBody>
                  </p:sp>
                </p:grp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9FE76A7A-2F76-4186-A21E-90D6EEFA021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09074" y="2189214"/>
                      <a:ext cx="1097280" cy="0"/>
                    </a:xfrm>
                    <a:prstGeom prst="line">
                      <a:avLst/>
                    </a:prstGeom>
                    <a:ln w="317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6707E60D-2163-47AF-B831-654BE121DA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983394" y="4291306"/>
                    <a:ext cx="1645920" cy="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95DEC52-44D0-44E8-AC7C-AE8C32DB2E70}"/>
                    </a:ext>
                  </a:extLst>
                </p:cNvPr>
                <p:cNvGrpSpPr/>
                <p:nvPr/>
              </p:nvGrpSpPr>
              <p:grpSpPr>
                <a:xfrm>
                  <a:off x="2806354" y="2797992"/>
                  <a:ext cx="3763887" cy="844573"/>
                  <a:chOff x="488073" y="3003526"/>
                  <a:chExt cx="3763887" cy="844573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9EC1FC99-F207-4D24-B14A-E0E54AA5A9A9}"/>
                      </a:ext>
                    </a:extLst>
                  </p:cNvPr>
                  <p:cNvCxnSpPr/>
                  <p:nvPr/>
                </p:nvCxnSpPr>
                <p:spPr>
                  <a:xfrm>
                    <a:off x="3429000" y="3418028"/>
                    <a:ext cx="822960" cy="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14E53E5-F0D3-413B-9CFB-96A004CE9E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073" y="3009899"/>
                    <a:ext cx="2849487" cy="838200"/>
                    <a:chOff x="488073" y="3009899"/>
                    <a:chExt cx="2849487" cy="838200"/>
                  </a:xfrm>
                </p:grpSpPr>
                <p:sp>
                  <p:nvSpPr>
                    <p:cNvPr id="55" name="Flowchart: Delay 54">
                      <a:extLst>
                        <a:ext uri="{FF2B5EF4-FFF2-40B4-BE49-F238E27FC236}">
                          <a16:creationId xmlns:a16="http://schemas.microsoft.com/office/drawing/2014/main" id="{8C573870-99E6-4234-8492-D9623DDFC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6960" y="3009899"/>
                      <a:ext cx="990600" cy="838200"/>
                    </a:xfrm>
                    <a:prstGeom prst="flowChartDelay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EF4FF9B-5767-4B3A-87FA-6C7403186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81886" y="3029634"/>
                      <a:ext cx="141955" cy="7987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Arc 56">
                      <a:extLst>
                        <a:ext uri="{FF2B5EF4-FFF2-40B4-BE49-F238E27FC236}">
                          <a16:creationId xmlns:a16="http://schemas.microsoft.com/office/drawing/2014/main" id="{7F2F741A-2889-472E-975C-D6806CA694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75103" y="3030681"/>
                      <a:ext cx="322823" cy="816050"/>
                    </a:xfrm>
                    <a:prstGeom prst="arc">
                      <a:avLst>
                        <a:gd name="adj1" fmla="val 16200000"/>
                        <a:gd name="adj2" fmla="val 5053715"/>
                      </a:avLst>
                    </a:prstGeom>
                    <a:ln w="2857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F05DB865-22C7-40D4-9F53-2E3170BB231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8073" y="3690148"/>
                      <a:ext cx="2011680" cy="0"/>
                    </a:xfrm>
                    <a:prstGeom prst="line">
                      <a:avLst/>
                    </a:prstGeom>
                    <a:ln w="317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CB9F1F0-E637-4A31-8587-A518E8FE89C0}"/>
                      </a:ext>
                    </a:extLst>
                  </p:cNvPr>
                  <p:cNvSpPr/>
                  <p:nvPr/>
                </p:nvSpPr>
                <p:spPr>
                  <a:xfrm>
                    <a:off x="2927024" y="3003526"/>
                    <a:ext cx="457200" cy="82483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B09EA487-0483-4F2F-BD54-7BD82735AF94}"/>
                      </a:ext>
                    </a:extLst>
                  </p:cNvPr>
                  <p:cNvSpPr/>
                  <p:nvPr/>
                </p:nvSpPr>
                <p:spPr>
                  <a:xfrm>
                    <a:off x="2927024" y="3006776"/>
                    <a:ext cx="519267" cy="406489"/>
                  </a:xfrm>
                  <a:custGeom>
                    <a:avLst/>
                    <a:gdLst>
                      <a:gd name="connsiteX0" fmla="*/ 0 w 484909"/>
                      <a:gd name="connsiteY0" fmla="*/ 0 h 405245"/>
                      <a:gd name="connsiteX1" fmla="*/ 284018 w 484909"/>
                      <a:gd name="connsiteY1" fmla="*/ 159327 h 405245"/>
                      <a:gd name="connsiteX2" fmla="*/ 484909 w 484909"/>
                      <a:gd name="connsiteY2" fmla="*/ 405245 h 405245"/>
                      <a:gd name="connsiteX3" fmla="*/ 484909 w 484909"/>
                      <a:gd name="connsiteY3" fmla="*/ 405245 h 405245"/>
                      <a:gd name="connsiteX0" fmla="*/ 0 w 484909"/>
                      <a:gd name="connsiteY0" fmla="*/ 0 h 405245"/>
                      <a:gd name="connsiteX1" fmla="*/ 297872 w 484909"/>
                      <a:gd name="connsiteY1" fmla="*/ 159327 h 405245"/>
                      <a:gd name="connsiteX2" fmla="*/ 484909 w 484909"/>
                      <a:gd name="connsiteY2" fmla="*/ 405245 h 405245"/>
                      <a:gd name="connsiteX3" fmla="*/ 484909 w 484909"/>
                      <a:gd name="connsiteY3" fmla="*/ 405245 h 405245"/>
                      <a:gd name="connsiteX0" fmla="*/ 0 w 504257"/>
                      <a:gd name="connsiteY0" fmla="*/ 0 h 420970"/>
                      <a:gd name="connsiteX1" fmla="*/ 297872 w 504257"/>
                      <a:gd name="connsiteY1" fmla="*/ 159327 h 420970"/>
                      <a:gd name="connsiteX2" fmla="*/ 484909 w 504257"/>
                      <a:gd name="connsiteY2" fmla="*/ 405245 h 420970"/>
                      <a:gd name="connsiteX3" fmla="*/ 502227 w 504257"/>
                      <a:gd name="connsiteY3" fmla="*/ 394854 h 420970"/>
                      <a:gd name="connsiteX0" fmla="*/ 0 w 553343"/>
                      <a:gd name="connsiteY0" fmla="*/ 0 h 411493"/>
                      <a:gd name="connsiteX1" fmla="*/ 297872 w 553343"/>
                      <a:gd name="connsiteY1" fmla="*/ 159327 h 411493"/>
                      <a:gd name="connsiteX2" fmla="*/ 484909 w 553343"/>
                      <a:gd name="connsiteY2" fmla="*/ 405245 h 411493"/>
                      <a:gd name="connsiteX3" fmla="*/ 553343 w 553343"/>
                      <a:gd name="connsiteY3" fmla="*/ 341845 h 411493"/>
                      <a:gd name="connsiteX0" fmla="*/ 0 w 545771"/>
                      <a:gd name="connsiteY0" fmla="*/ 0 h 456348"/>
                      <a:gd name="connsiteX1" fmla="*/ 297872 w 545771"/>
                      <a:gd name="connsiteY1" fmla="*/ 159327 h 456348"/>
                      <a:gd name="connsiteX2" fmla="*/ 484909 w 545771"/>
                      <a:gd name="connsiteY2" fmla="*/ 405245 h 456348"/>
                      <a:gd name="connsiteX3" fmla="*/ 545771 w 545771"/>
                      <a:gd name="connsiteY3" fmla="*/ 455435 h 456348"/>
                      <a:gd name="connsiteX0" fmla="*/ 0 w 545771"/>
                      <a:gd name="connsiteY0" fmla="*/ 0 h 455589"/>
                      <a:gd name="connsiteX1" fmla="*/ 297872 w 545771"/>
                      <a:gd name="connsiteY1" fmla="*/ 159327 h 455589"/>
                      <a:gd name="connsiteX2" fmla="*/ 471657 w 545771"/>
                      <a:gd name="connsiteY2" fmla="*/ 354129 h 455589"/>
                      <a:gd name="connsiteX3" fmla="*/ 545771 w 545771"/>
                      <a:gd name="connsiteY3" fmla="*/ 455435 h 455589"/>
                      <a:gd name="connsiteX0" fmla="*/ 0 w 519267"/>
                      <a:gd name="connsiteY0" fmla="*/ 0 h 399361"/>
                      <a:gd name="connsiteX1" fmla="*/ 297872 w 519267"/>
                      <a:gd name="connsiteY1" fmla="*/ 159327 h 399361"/>
                      <a:gd name="connsiteX2" fmla="*/ 471657 w 519267"/>
                      <a:gd name="connsiteY2" fmla="*/ 354129 h 399361"/>
                      <a:gd name="connsiteX3" fmla="*/ 519267 w 519267"/>
                      <a:gd name="connsiteY3" fmla="*/ 398640 h 399361"/>
                      <a:gd name="connsiteX0" fmla="*/ 0 w 519267"/>
                      <a:gd name="connsiteY0" fmla="*/ 0 h 399424"/>
                      <a:gd name="connsiteX1" fmla="*/ 305445 w 519267"/>
                      <a:gd name="connsiteY1" fmla="*/ 151755 h 399424"/>
                      <a:gd name="connsiteX2" fmla="*/ 471657 w 519267"/>
                      <a:gd name="connsiteY2" fmla="*/ 354129 h 399424"/>
                      <a:gd name="connsiteX3" fmla="*/ 519267 w 519267"/>
                      <a:gd name="connsiteY3" fmla="*/ 398640 h 399424"/>
                      <a:gd name="connsiteX0" fmla="*/ 0 w 519267"/>
                      <a:gd name="connsiteY0" fmla="*/ 0 h 399092"/>
                      <a:gd name="connsiteX1" fmla="*/ 305445 w 519267"/>
                      <a:gd name="connsiteY1" fmla="*/ 151755 h 399092"/>
                      <a:gd name="connsiteX2" fmla="*/ 481123 w 519267"/>
                      <a:gd name="connsiteY2" fmla="*/ 344663 h 399092"/>
                      <a:gd name="connsiteX3" fmla="*/ 519267 w 519267"/>
                      <a:gd name="connsiteY3" fmla="*/ 398640 h 399092"/>
                      <a:gd name="connsiteX0" fmla="*/ 0 w 519267"/>
                      <a:gd name="connsiteY0" fmla="*/ 0 h 399193"/>
                      <a:gd name="connsiteX1" fmla="*/ 280834 w 519267"/>
                      <a:gd name="connsiteY1" fmla="*/ 127144 h 399193"/>
                      <a:gd name="connsiteX2" fmla="*/ 481123 w 519267"/>
                      <a:gd name="connsiteY2" fmla="*/ 344663 h 399193"/>
                      <a:gd name="connsiteX3" fmla="*/ 519267 w 519267"/>
                      <a:gd name="connsiteY3" fmla="*/ 398640 h 399193"/>
                      <a:gd name="connsiteX0" fmla="*/ 0 w 519267"/>
                      <a:gd name="connsiteY0" fmla="*/ 0 h 399193"/>
                      <a:gd name="connsiteX1" fmla="*/ 280834 w 519267"/>
                      <a:gd name="connsiteY1" fmla="*/ 127144 h 399193"/>
                      <a:gd name="connsiteX2" fmla="*/ 481123 w 519267"/>
                      <a:gd name="connsiteY2" fmla="*/ 344663 h 399193"/>
                      <a:gd name="connsiteX3" fmla="*/ 519267 w 519267"/>
                      <a:gd name="connsiteY3" fmla="*/ 398640 h 399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9267" h="399193">
                        <a:moveTo>
                          <a:pt x="0" y="0"/>
                        </a:moveTo>
                        <a:cubicBezTo>
                          <a:pt x="122425" y="32640"/>
                          <a:pt x="200647" y="69700"/>
                          <a:pt x="280834" y="127144"/>
                        </a:cubicBezTo>
                        <a:cubicBezTo>
                          <a:pt x="361021" y="184588"/>
                          <a:pt x="441384" y="299414"/>
                          <a:pt x="481123" y="344663"/>
                        </a:cubicBezTo>
                        <a:cubicBezTo>
                          <a:pt x="520862" y="389912"/>
                          <a:pt x="513494" y="402104"/>
                          <a:pt x="519267" y="398640"/>
                        </a:cubicBezTo>
                      </a:path>
                    </a:pathLst>
                  </a:cu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F797A22B-5EF9-49A3-8008-A4FDB07EBAAD}"/>
                      </a:ext>
                    </a:extLst>
                  </p:cNvPr>
                  <p:cNvSpPr/>
                  <p:nvPr/>
                </p:nvSpPr>
                <p:spPr>
                  <a:xfrm flipV="1">
                    <a:off x="2971799" y="3410485"/>
                    <a:ext cx="474491" cy="434491"/>
                  </a:xfrm>
                  <a:custGeom>
                    <a:avLst/>
                    <a:gdLst>
                      <a:gd name="connsiteX0" fmla="*/ 0 w 484909"/>
                      <a:gd name="connsiteY0" fmla="*/ 0 h 405245"/>
                      <a:gd name="connsiteX1" fmla="*/ 284018 w 484909"/>
                      <a:gd name="connsiteY1" fmla="*/ 159327 h 405245"/>
                      <a:gd name="connsiteX2" fmla="*/ 484909 w 484909"/>
                      <a:gd name="connsiteY2" fmla="*/ 405245 h 405245"/>
                      <a:gd name="connsiteX3" fmla="*/ 484909 w 484909"/>
                      <a:gd name="connsiteY3" fmla="*/ 405245 h 405245"/>
                      <a:gd name="connsiteX0" fmla="*/ 0 w 484909"/>
                      <a:gd name="connsiteY0" fmla="*/ 0 h 405245"/>
                      <a:gd name="connsiteX1" fmla="*/ 297872 w 484909"/>
                      <a:gd name="connsiteY1" fmla="*/ 159327 h 405245"/>
                      <a:gd name="connsiteX2" fmla="*/ 484909 w 484909"/>
                      <a:gd name="connsiteY2" fmla="*/ 405245 h 405245"/>
                      <a:gd name="connsiteX3" fmla="*/ 484909 w 484909"/>
                      <a:gd name="connsiteY3" fmla="*/ 405245 h 405245"/>
                      <a:gd name="connsiteX0" fmla="*/ 0 w 504257"/>
                      <a:gd name="connsiteY0" fmla="*/ 0 h 420970"/>
                      <a:gd name="connsiteX1" fmla="*/ 297872 w 504257"/>
                      <a:gd name="connsiteY1" fmla="*/ 159327 h 420970"/>
                      <a:gd name="connsiteX2" fmla="*/ 484909 w 504257"/>
                      <a:gd name="connsiteY2" fmla="*/ 405245 h 420970"/>
                      <a:gd name="connsiteX3" fmla="*/ 502227 w 504257"/>
                      <a:gd name="connsiteY3" fmla="*/ 394854 h 420970"/>
                      <a:gd name="connsiteX0" fmla="*/ 0 w 553343"/>
                      <a:gd name="connsiteY0" fmla="*/ 0 h 411493"/>
                      <a:gd name="connsiteX1" fmla="*/ 297872 w 553343"/>
                      <a:gd name="connsiteY1" fmla="*/ 159327 h 411493"/>
                      <a:gd name="connsiteX2" fmla="*/ 484909 w 553343"/>
                      <a:gd name="connsiteY2" fmla="*/ 405245 h 411493"/>
                      <a:gd name="connsiteX3" fmla="*/ 553343 w 553343"/>
                      <a:gd name="connsiteY3" fmla="*/ 341845 h 411493"/>
                      <a:gd name="connsiteX0" fmla="*/ 0 w 545771"/>
                      <a:gd name="connsiteY0" fmla="*/ 0 h 456348"/>
                      <a:gd name="connsiteX1" fmla="*/ 297872 w 545771"/>
                      <a:gd name="connsiteY1" fmla="*/ 159327 h 456348"/>
                      <a:gd name="connsiteX2" fmla="*/ 484909 w 545771"/>
                      <a:gd name="connsiteY2" fmla="*/ 405245 h 456348"/>
                      <a:gd name="connsiteX3" fmla="*/ 545771 w 545771"/>
                      <a:gd name="connsiteY3" fmla="*/ 455435 h 456348"/>
                      <a:gd name="connsiteX0" fmla="*/ 0 w 545771"/>
                      <a:gd name="connsiteY0" fmla="*/ 0 h 455589"/>
                      <a:gd name="connsiteX1" fmla="*/ 297872 w 545771"/>
                      <a:gd name="connsiteY1" fmla="*/ 159327 h 455589"/>
                      <a:gd name="connsiteX2" fmla="*/ 471657 w 545771"/>
                      <a:gd name="connsiteY2" fmla="*/ 354129 h 455589"/>
                      <a:gd name="connsiteX3" fmla="*/ 545771 w 545771"/>
                      <a:gd name="connsiteY3" fmla="*/ 455435 h 455589"/>
                      <a:gd name="connsiteX0" fmla="*/ 0 w 519267"/>
                      <a:gd name="connsiteY0" fmla="*/ 0 h 399361"/>
                      <a:gd name="connsiteX1" fmla="*/ 297872 w 519267"/>
                      <a:gd name="connsiteY1" fmla="*/ 159327 h 399361"/>
                      <a:gd name="connsiteX2" fmla="*/ 471657 w 519267"/>
                      <a:gd name="connsiteY2" fmla="*/ 354129 h 399361"/>
                      <a:gd name="connsiteX3" fmla="*/ 519267 w 519267"/>
                      <a:gd name="connsiteY3" fmla="*/ 398640 h 399361"/>
                      <a:gd name="connsiteX0" fmla="*/ 0 w 519267"/>
                      <a:gd name="connsiteY0" fmla="*/ 0 h 399424"/>
                      <a:gd name="connsiteX1" fmla="*/ 305445 w 519267"/>
                      <a:gd name="connsiteY1" fmla="*/ 151755 h 399424"/>
                      <a:gd name="connsiteX2" fmla="*/ 471657 w 519267"/>
                      <a:gd name="connsiteY2" fmla="*/ 354129 h 399424"/>
                      <a:gd name="connsiteX3" fmla="*/ 519267 w 519267"/>
                      <a:gd name="connsiteY3" fmla="*/ 398640 h 399424"/>
                      <a:gd name="connsiteX0" fmla="*/ 0 w 519267"/>
                      <a:gd name="connsiteY0" fmla="*/ 0 h 399092"/>
                      <a:gd name="connsiteX1" fmla="*/ 305445 w 519267"/>
                      <a:gd name="connsiteY1" fmla="*/ 151755 h 399092"/>
                      <a:gd name="connsiteX2" fmla="*/ 481123 w 519267"/>
                      <a:gd name="connsiteY2" fmla="*/ 344663 h 399092"/>
                      <a:gd name="connsiteX3" fmla="*/ 519267 w 519267"/>
                      <a:gd name="connsiteY3" fmla="*/ 398640 h 399092"/>
                      <a:gd name="connsiteX0" fmla="*/ 0 w 519267"/>
                      <a:gd name="connsiteY0" fmla="*/ 0 h 399193"/>
                      <a:gd name="connsiteX1" fmla="*/ 280834 w 519267"/>
                      <a:gd name="connsiteY1" fmla="*/ 127144 h 399193"/>
                      <a:gd name="connsiteX2" fmla="*/ 481123 w 519267"/>
                      <a:gd name="connsiteY2" fmla="*/ 344663 h 399193"/>
                      <a:gd name="connsiteX3" fmla="*/ 519267 w 519267"/>
                      <a:gd name="connsiteY3" fmla="*/ 398640 h 399193"/>
                      <a:gd name="connsiteX0" fmla="*/ 0 w 519267"/>
                      <a:gd name="connsiteY0" fmla="*/ 0 h 399193"/>
                      <a:gd name="connsiteX1" fmla="*/ 280834 w 519267"/>
                      <a:gd name="connsiteY1" fmla="*/ 127144 h 399193"/>
                      <a:gd name="connsiteX2" fmla="*/ 481123 w 519267"/>
                      <a:gd name="connsiteY2" fmla="*/ 344663 h 399193"/>
                      <a:gd name="connsiteX3" fmla="*/ 519267 w 519267"/>
                      <a:gd name="connsiteY3" fmla="*/ 398640 h 399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9267" h="399193">
                        <a:moveTo>
                          <a:pt x="0" y="0"/>
                        </a:moveTo>
                        <a:cubicBezTo>
                          <a:pt x="122425" y="32640"/>
                          <a:pt x="200647" y="69700"/>
                          <a:pt x="280834" y="127144"/>
                        </a:cubicBezTo>
                        <a:cubicBezTo>
                          <a:pt x="361021" y="184588"/>
                          <a:pt x="441384" y="299414"/>
                          <a:pt x="481123" y="344663"/>
                        </a:cubicBezTo>
                        <a:cubicBezTo>
                          <a:pt x="520862" y="389912"/>
                          <a:pt x="513494" y="402104"/>
                          <a:pt x="519267" y="398640"/>
                        </a:cubicBezTo>
                      </a:path>
                    </a:pathLst>
                  </a:custGeom>
                  <a:noFill/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43D85F4-50CD-4615-A52C-6951C424B19D}"/>
                  </a:ext>
                </a:extLst>
              </p:cNvPr>
              <p:cNvSpPr/>
              <p:nvPr/>
            </p:nvSpPr>
            <p:spPr>
              <a:xfrm>
                <a:off x="2684434" y="4235024"/>
                <a:ext cx="91440" cy="914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DEF1391-E927-4A8D-8A27-74C12923E1DB}"/>
                </a:ext>
              </a:extLst>
            </p:cNvPr>
            <p:cNvCxnSpPr>
              <a:cxnSpLocks/>
            </p:cNvCxnSpPr>
            <p:nvPr/>
          </p:nvCxnSpPr>
          <p:spPr>
            <a:xfrm>
              <a:off x="2023032" y="2971800"/>
              <a:ext cx="301752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9CEF048-E200-4CD0-B66F-B4B58FEF5A08}"/>
                </a:ext>
              </a:extLst>
            </p:cNvPr>
            <p:cNvSpPr txBox="1"/>
            <p:nvPr/>
          </p:nvSpPr>
          <p:spPr>
            <a:xfrm>
              <a:off x="6663768" y="27826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y</a:t>
              </a:r>
              <a:r>
                <a:rPr lang="en-US" sz="3600" baseline="-25000" dirty="0"/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AC2AB1-C550-446C-8903-11E9E2FA2CFC}"/>
                </a:ext>
              </a:extLst>
            </p:cNvPr>
            <p:cNvSpPr txBox="1"/>
            <p:nvPr/>
          </p:nvSpPr>
          <p:spPr>
            <a:xfrm>
              <a:off x="6753541" y="447086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y</a:t>
              </a:r>
              <a:r>
                <a:rPr lang="en-US" sz="3600" baseline="-25000" dirty="0"/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020EC3E-8870-4DD7-A93A-42BA567D6E81}"/>
              </a:ext>
            </a:extLst>
          </p:cNvPr>
          <p:cNvSpPr txBox="1"/>
          <p:nvPr/>
        </p:nvSpPr>
        <p:spPr>
          <a:xfrm>
            <a:off x="6518793" y="1335871"/>
            <a:ext cx="257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</a:t>
            </a:r>
            <a:r>
              <a:rPr lang="en-US" sz="3600" baseline="-25000" dirty="0"/>
              <a:t>0</a:t>
            </a:r>
            <a:r>
              <a:rPr lang="en-US" sz="3600" dirty="0"/>
              <a:t> = w</a:t>
            </a:r>
            <a:r>
              <a:rPr lang="en-US" sz="3600" baseline="-25000" dirty="0"/>
              <a:t>1</a:t>
            </a:r>
            <a:r>
              <a:rPr lang="en-US" sz="3600" dirty="0"/>
              <a:t> + w</a:t>
            </a:r>
            <a:r>
              <a:rPr lang="en-US" sz="3600" baseline="-25000" dirty="0"/>
              <a:t>3</a:t>
            </a:r>
            <a:r>
              <a:rPr lang="en-US" sz="3600" dirty="0"/>
              <a:t> </a:t>
            </a:r>
            <a:endParaRPr lang="en-US" sz="3600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B9E834-6309-439F-998D-62BCE9294671}"/>
              </a:ext>
            </a:extLst>
          </p:cNvPr>
          <p:cNvSpPr txBox="1"/>
          <p:nvPr/>
        </p:nvSpPr>
        <p:spPr>
          <a:xfrm>
            <a:off x="6488115" y="5806447"/>
            <a:ext cx="257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</a:t>
            </a:r>
            <a:r>
              <a:rPr lang="en-US" sz="3600" baseline="-25000" dirty="0"/>
              <a:t>1</a:t>
            </a:r>
            <a:r>
              <a:rPr lang="en-US" sz="3600" dirty="0"/>
              <a:t> = w</a:t>
            </a:r>
            <a:r>
              <a:rPr lang="en-US" sz="3600" baseline="-25000" dirty="0"/>
              <a:t>2</a:t>
            </a:r>
            <a:r>
              <a:rPr lang="en-US" sz="3600" dirty="0"/>
              <a:t> + w</a:t>
            </a:r>
            <a:r>
              <a:rPr lang="en-US" sz="3600" baseline="-25000" dirty="0"/>
              <a:t>3</a:t>
            </a:r>
            <a:r>
              <a:rPr lang="en-US" sz="3600" dirty="0"/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563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8-to3 Binary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99598"/>
              </p:ext>
            </p:extLst>
          </p:nvPr>
        </p:nvGraphicFramePr>
        <p:xfrm>
          <a:off x="1752599" y="1704475"/>
          <a:ext cx="5333999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09">
                  <a:extLst>
                    <a:ext uri="{9D8B030D-6E8A-4147-A177-3AD203B41FA5}">
                      <a16:colId xmlns:a16="http://schemas.microsoft.com/office/drawing/2014/main" val="1885657086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387865031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78742304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3615596426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251025562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47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932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320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034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3369495" y="1118554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5FA0F7-511E-462A-8FC9-9319046CBEBD}"/>
              </a:ext>
            </a:extLst>
          </p:cNvPr>
          <p:cNvSpPr txBox="1">
            <a:spLocks/>
          </p:cNvSpPr>
          <p:nvPr/>
        </p:nvSpPr>
        <p:spPr>
          <a:xfrm>
            <a:off x="838200" y="5153562"/>
            <a:ext cx="8001000" cy="142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= w</a:t>
            </a:r>
            <a:r>
              <a:rPr lang="en-US" baseline="-25000" dirty="0"/>
              <a:t>4</a:t>
            </a:r>
            <a:r>
              <a:rPr lang="en-US" dirty="0"/>
              <a:t> + w</a:t>
            </a:r>
            <a:r>
              <a:rPr lang="en-US" baseline="-25000" dirty="0"/>
              <a:t>5</a:t>
            </a:r>
            <a:r>
              <a:rPr lang="en-US" dirty="0"/>
              <a:t> + w</a:t>
            </a:r>
            <a:r>
              <a:rPr lang="en-US" baseline="-25000" dirty="0"/>
              <a:t>6</a:t>
            </a:r>
            <a:r>
              <a:rPr lang="en-US" dirty="0"/>
              <a:t> + w</a:t>
            </a:r>
            <a:r>
              <a:rPr lang="en-US" baseline="-25000" dirty="0"/>
              <a:t>7</a:t>
            </a:r>
          </a:p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r>
              <a:rPr lang="en-US" dirty="0"/>
              <a:t> + w</a:t>
            </a:r>
            <a:r>
              <a:rPr lang="en-US" baseline="-25000" dirty="0"/>
              <a:t>6</a:t>
            </a:r>
            <a:r>
              <a:rPr lang="en-US" dirty="0"/>
              <a:t> + w</a:t>
            </a:r>
            <a:r>
              <a:rPr lang="en-US" baseline="-25000" dirty="0"/>
              <a:t>7</a:t>
            </a:r>
            <a:r>
              <a:rPr lang="en-US" dirty="0"/>
              <a:t>       </a:t>
            </a:r>
          </a:p>
          <a:p>
            <a:pPr marL="0" indent="0" algn="ctr">
              <a:buNone/>
            </a:pPr>
            <a:r>
              <a:rPr lang="en-US" dirty="0"/>
              <a:t> y</a:t>
            </a:r>
            <a:r>
              <a:rPr lang="en-US" baseline="-25000" dirty="0"/>
              <a:t>0</a:t>
            </a:r>
            <a:r>
              <a:rPr lang="en-US" dirty="0"/>
              <a:t> = 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r>
              <a:rPr lang="en-US" dirty="0"/>
              <a:t> + w</a:t>
            </a:r>
            <a:r>
              <a:rPr lang="en-US" baseline="-25000" dirty="0"/>
              <a:t>5</a:t>
            </a:r>
            <a:r>
              <a:rPr lang="en-US" dirty="0"/>
              <a:t> + w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1FC1-347B-4B18-8AC2-CBBC7F53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8-to3 Binary Encoder Circuit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EF1391-E927-4A8D-8A27-74C12923E1DB}"/>
              </a:ext>
            </a:extLst>
          </p:cNvPr>
          <p:cNvCxnSpPr>
            <a:cxnSpLocks/>
          </p:cNvCxnSpPr>
          <p:nvPr/>
        </p:nvCxnSpPr>
        <p:spPr>
          <a:xfrm>
            <a:off x="913378" y="1856994"/>
            <a:ext cx="356616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003C0580-4EE5-48C4-9C91-9B5C3F7F919A}"/>
              </a:ext>
            </a:extLst>
          </p:cNvPr>
          <p:cNvSpPr txBox="1"/>
          <p:nvPr/>
        </p:nvSpPr>
        <p:spPr>
          <a:xfrm>
            <a:off x="5882075" y="1726201"/>
            <a:ext cx="70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y</a:t>
            </a:r>
            <a:r>
              <a:rPr lang="en-US" sz="3600" baseline="-25000" dirty="0"/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28B526F-5875-48C0-90F8-00F6DCCDC5CE}"/>
              </a:ext>
            </a:extLst>
          </p:cNvPr>
          <p:cNvSpPr txBox="1"/>
          <p:nvPr/>
        </p:nvSpPr>
        <p:spPr>
          <a:xfrm>
            <a:off x="6011409" y="3126054"/>
            <a:ext cx="70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y</a:t>
            </a:r>
            <a:r>
              <a:rPr lang="en-US" sz="3600" baseline="-25000" dirty="0"/>
              <a:t>1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CBCE22-2819-4B2D-848B-C4EE8232120A}"/>
              </a:ext>
            </a:extLst>
          </p:cNvPr>
          <p:cNvCxnSpPr>
            <a:cxnSpLocks/>
          </p:cNvCxnSpPr>
          <p:nvPr/>
        </p:nvCxnSpPr>
        <p:spPr>
          <a:xfrm>
            <a:off x="967940" y="3093016"/>
            <a:ext cx="1618488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14204FD-ADD4-4339-BA6E-C2149355F79A}"/>
              </a:ext>
            </a:extLst>
          </p:cNvPr>
          <p:cNvCxnSpPr>
            <a:cxnSpLocks/>
          </p:cNvCxnSpPr>
          <p:nvPr/>
        </p:nvCxnSpPr>
        <p:spPr>
          <a:xfrm flipV="1">
            <a:off x="1702379" y="2015124"/>
            <a:ext cx="0" cy="1077892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1DD2D393-8A0F-47E7-A5E1-710BFE235EA1}"/>
              </a:ext>
            </a:extLst>
          </p:cNvPr>
          <p:cNvSpPr/>
          <p:nvPr/>
        </p:nvSpPr>
        <p:spPr>
          <a:xfrm>
            <a:off x="1667300" y="3070552"/>
            <a:ext cx="70158" cy="61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A2ED409-1158-40D6-8037-CD217765603D}"/>
              </a:ext>
            </a:extLst>
          </p:cNvPr>
          <p:cNvSpPr txBox="1"/>
          <p:nvPr/>
        </p:nvSpPr>
        <p:spPr>
          <a:xfrm>
            <a:off x="6073456" y="5240405"/>
            <a:ext cx="701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y</a:t>
            </a:r>
            <a:r>
              <a:rPr lang="en-US" sz="3600" baseline="-25000" dirty="0"/>
              <a:t>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02CFA30-D580-4BF7-8A76-CE020B54131F}"/>
              </a:ext>
            </a:extLst>
          </p:cNvPr>
          <p:cNvSpPr txBox="1"/>
          <p:nvPr/>
        </p:nvSpPr>
        <p:spPr>
          <a:xfrm>
            <a:off x="198736" y="786543"/>
            <a:ext cx="70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0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240E571-89A4-4B29-9679-C6D483CBE2AB}"/>
              </a:ext>
            </a:extLst>
          </p:cNvPr>
          <p:cNvSpPr txBox="1"/>
          <p:nvPr/>
        </p:nvSpPr>
        <p:spPr>
          <a:xfrm>
            <a:off x="221173" y="2038455"/>
            <a:ext cx="7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7F557D7-3ADB-4FBB-B79F-74F2206A9286}"/>
              </a:ext>
            </a:extLst>
          </p:cNvPr>
          <p:cNvSpPr txBox="1"/>
          <p:nvPr/>
        </p:nvSpPr>
        <p:spPr>
          <a:xfrm>
            <a:off x="211801" y="1396302"/>
            <a:ext cx="70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51A8CD1-0871-43D3-924D-5FE0888DDF6A}"/>
              </a:ext>
            </a:extLst>
          </p:cNvPr>
          <p:cNvSpPr txBox="1"/>
          <p:nvPr/>
        </p:nvSpPr>
        <p:spPr>
          <a:xfrm>
            <a:off x="231395" y="2680608"/>
            <a:ext cx="70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F361F0E-92A2-45C6-AA64-7D386904C121}"/>
              </a:ext>
            </a:extLst>
          </p:cNvPr>
          <p:cNvSpPr txBox="1"/>
          <p:nvPr/>
        </p:nvSpPr>
        <p:spPr>
          <a:xfrm>
            <a:off x="236290" y="3786800"/>
            <a:ext cx="70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0E866F0-BA50-4504-B04E-0685F0D4F4E4}"/>
              </a:ext>
            </a:extLst>
          </p:cNvPr>
          <p:cNvSpPr txBox="1"/>
          <p:nvPr/>
        </p:nvSpPr>
        <p:spPr>
          <a:xfrm>
            <a:off x="227706" y="4269887"/>
            <a:ext cx="70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5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B5A6065-3CE8-43E9-845A-9A7BD0B5E157}"/>
              </a:ext>
            </a:extLst>
          </p:cNvPr>
          <p:cNvSpPr txBox="1"/>
          <p:nvPr/>
        </p:nvSpPr>
        <p:spPr>
          <a:xfrm>
            <a:off x="363965" y="5195505"/>
            <a:ext cx="72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894C331-B1CB-41B4-AACA-BB9A7E328F2E}"/>
              </a:ext>
            </a:extLst>
          </p:cNvPr>
          <p:cNvSpPr txBox="1"/>
          <p:nvPr/>
        </p:nvSpPr>
        <p:spPr>
          <a:xfrm>
            <a:off x="315612" y="5629827"/>
            <a:ext cx="70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r>
              <a:rPr lang="en-US" sz="3200" baseline="-25000" dirty="0"/>
              <a:t>7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99CD2C-C80D-437C-8E34-F2B66027BAB4}"/>
              </a:ext>
            </a:extLst>
          </p:cNvPr>
          <p:cNvCxnSpPr>
            <a:cxnSpLocks/>
          </p:cNvCxnSpPr>
          <p:nvPr/>
        </p:nvCxnSpPr>
        <p:spPr>
          <a:xfrm flipV="1">
            <a:off x="921088" y="4578631"/>
            <a:ext cx="2226257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1475CE92-9EA1-4F13-B607-4EE8B46ABF86}"/>
              </a:ext>
            </a:extLst>
          </p:cNvPr>
          <p:cNvGrpSpPr/>
          <p:nvPr/>
        </p:nvGrpSpPr>
        <p:grpSpPr>
          <a:xfrm>
            <a:off x="1066800" y="4191000"/>
            <a:ext cx="5061347" cy="1789738"/>
            <a:chOff x="1140419" y="4847346"/>
            <a:chExt cx="5061347" cy="178973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84BC4F8-5B89-4838-9A00-D9828311C21F}"/>
                </a:ext>
              </a:extLst>
            </p:cNvPr>
            <p:cNvGrpSpPr/>
            <p:nvPr/>
          </p:nvGrpSpPr>
          <p:grpSpPr>
            <a:xfrm>
              <a:off x="1140419" y="4847346"/>
              <a:ext cx="5061347" cy="1789738"/>
              <a:chOff x="-26451" y="1250147"/>
              <a:chExt cx="6596692" cy="2392418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7EB6959E-20CB-43D7-8D23-FA4064E75590}"/>
                  </a:ext>
                </a:extLst>
              </p:cNvPr>
              <p:cNvGrpSpPr/>
              <p:nvPr/>
            </p:nvGrpSpPr>
            <p:grpSpPr>
              <a:xfrm>
                <a:off x="-26451" y="2797992"/>
                <a:ext cx="6596692" cy="844573"/>
                <a:chOff x="-2344732" y="3003526"/>
                <a:chExt cx="6596692" cy="844573"/>
              </a:xfrm>
            </p:grpSpPr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CA3B05D-F11D-48B5-9D0A-C65B83331076}"/>
                    </a:ext>
                  </a:extLst>
                </p:cNvPr>
                <p:cNvCxnSpPr/>
                <p:nvPr/>
              </p:nvCxnSpPr>
              <p:spPr>
                <a:xfrm>
                  <a:off x="3429000" y="3418028"/>
                  <a:ext cx="82296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F7321A51-1E28-42B8-BA5D-AF7619A7CE71}"/>
                    </a:ext>
                  </a:extLst>
                </p:cNvPr>
                <p:cNvGrpSpPr/>
                <p:nvPr/>
              </p:nvGrpSpPr>
              <p:grpSpPr>
                <a:xfrm>
                  <a:off x="-2344732" y="3009899"/>
                  <a:ext cx="5682292" cy="838200"/>
                  <a:chOff x="-2344732" y="3009899"/>
                  <a:chExt cx="5682292" cy="838200"/>
                </a:xfrm>
              </p:grpSpPr>
              <p:sp>
                <p:nvSpPr>
                  <p:cNvPr id="140" name="Flowchart: Delay 139">
                    <a:extLst>
                      <a:ext uri="{FF2B5EF4-FFF2-40B4-BE49-F238E27FC236}">
                        <a16:creationId xmlns:a16="http://schemas.microsoft.com/office/drawing/2014/main" id="{AB5C1D23-316B-44D0-A171-DEF1854276A0}"/>
                      </a:ext>
                    </a:extLst>
                  </p:cNvPr>
                  <p:cNvSpPr/>
                  <p:nvPr/>
                </p:nvSpPr>
                <p:spPr>
                  <a:xfrm>
                    <a:off x="2346960" y="3009899"/>
                    <a:ext cx="990600" cy="838200"/>
                  </a:xfrm>
                  <a:prstGeom prst="flowChartDelay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E37F4CB0-9AA9-4EEB-9DE1-009A44596758}"/>
                      </a:ext>
                    </a:extLst>
                  </p:cNvPr>
                  <p:cNvSpPr/>
                  <p:nvPr/>
                </p:nvSpPr>
                <p:spPr>
                  <a:xfrm>
                    <a:off x="2281886" y="3029634"/>
                    <a:ext cx="141955" cy="798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Arc 141">
                    <a:extLst>
                      <a:ext uri="{FF2B5EF4-FFF2-40B4-BE49-F238E27FC236}">
                        <a16:creationId xmlns:a16="http://schemas.microsoft.com/office/drawing/2014/main" id="{08E2CEC2-2BC0-4654-9E78-F081F509B94B}"/>
                      </a:ext>
                    </a:extLst>
                  </p:cNvPr>
                  <p:cNvSpPr/>
                  <p:nvPr/>
                </p:nvSpPr>
                <p:spPr>
                  <a:xfrm>
                    <a:off x="2175103" y="3030681"/>
                    <a:ext cx="322823" cy="816050"/>
                  </a:xfrm>
                  <a:prstGeom prst="arc">
                    <a:avLst>
                      <a:gd name="adj1" fmla="val 16200000"/>
                      <a:gd name="adj2" fmla="val 5053715"/>
                    </a:avLst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A83E4AF4-3A85-4A44-9899-D856D7331520}"/>
                      </a:ext>
                    </a:extLst>
                  </p:cNvPr>
                  <p:cNvCxnSpPr/>
                  <p:nvPr/>
                </p:nvCxnSpPr>
                <p:spPr>
                  <a:xfrm>
                    <a:off x="1340816" y="3120726"/>
                    <a:ext cx="1097280" cy="0"/>
                  </a:xfrm>
                  <a:prstGeom prst="line">
                    <a:avLst/>
                  </a:prstGeom>
                  <a:ln w="317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:a16="http://schemas.microsoft.com/office/drawing/2014/main" id="{1FFD1751-B46E-4DBD-BC8E-065F193540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344732" y="3757286"/>
                    <a:ext cx="4758139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18E6CB1-D712-4D89-A97A-F11FFA8383CA}"/>
                    </a:ext>
                  </a:extLst>
                </p:cNvPr>
                <p:cNvSpPr/>
                <p:nvPr/>
              </p:nvSpPr>
              <p:spPr>
                <a:xfrm>
                  <a:off x="2927024" y="3003526"/>
                  <a:ext cx="457200" cy="824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AC3D34EA-3C5A-443C-851E-F196EDE09DA5}"/>
                    </a:ext>
                  </a:extLst>
                </p:cNvPr>
                <p:cNvSpPr/>
                <p:nvPr/>
              </p:nvSpPr>
              <p:spPr>
                <a:xfrm>
                  <a:off x="2927024" y="3006776"/>
                  <a:ext cx="519267" cy="406489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FD5C5E18-071E-4E87-B61F-BB722280C815}"/>
                    </a:ext>
                  </a:extLst>
                </p:cNvPr>
                <p:cNvSpPr/>
                <p:nvPr/>
              </p:nvSpPr>
              <p:spPr>
                <a:xfrm flipV="1">
                  <a:off x="2971799" y="3410485"/>
                  <a:ext cx="474491" cy="434491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89EAD8E-2F32-4EF8-9590-6C3FB1A4F7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7713" y="1250147"/>
                <a:ext cx="0" cy="1659449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B0A400EA-2D7C-44F7-92B7-23B1DB3AF357}"/>
                </a:ext>
              </a:extLst>
            </p:cNvPr>
            <p:cNvCxnSpPr>
              <a:cxnSpLocks/>
            </p:cNvCxnSpPr>
            <p:nvPr/>
          </p:nvCxnSpPr>
          <p:spPr>
            <a:xfrm>
              <a:off x="1216619" y="6396698"/>
              <a:ext cx="3621428" cy="19763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52C7944-FB4E-4E0A-BC0B-63BC7C557313}"/>
                </a:ext>
              </a:extLst>
            </p:cNvPr>
            <p:cNvCxnSpPr>
              <a:cxnSpLocks/>
            </p:cNvCxnSpPr>
            <p:nvPr/>
          </p:nvCxnSpPr>
          <p:spPr>
            <a:xfrm>
              <a:off x="3197819" y="6248400"/>
              <a:ext cx="1663741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C1A603-F5DA-4DE8-AC4B-154FF2911303}"/>
              </a:ext>
            </a:extLst>
          </p:cNvPr>
          <p:cNvGrpSpPr/>
          <p:nvPr/>
        </p:nvGrpSpPr>
        <p:grpSpPr>
          <a:xfrm>
            <a:off x="2538815" y="3233909"/>
            <a:ext cx="3425535" cy="569386"/>
            <a:chOff x="2447192" y="3474735"/>
            <a:chExt cx="3425535" cy="56938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3ABBAC4-D273-4C75-BE9A-EAA9799F7C42}"/>
                </a:ext>
              </a:extLst>
            </p:cNvPr>
            <p:cNvGrpSpPr/>
            <p:nvPr/>
          </p:nvGrpSpPr>
          <p:grpSpPr>
            <a:xfrm>
              <a:off x="2797935" y="3474735"/>
              <a:ext cx="3074792" cy="569386"/>
              <a:chOff x="244441" y="3003526"/>
              <a:chExt cx="4007519" cy="844573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9386F00-5E19-40C8-8F46-C6F6AAC95295}"/>
                  </a:ext>
                </a:extLst>
              </p:cNvPr>
              <p:cNvCxnSpPr/>
              <p:nvPr/>
            </p:nvCxnSpPr>
            <p:spPr>
              <a:xfrm>
                <a:off x="3429000" y="3418028"/>
                <a:ext cx="82296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B0C070D-496E-4E87-83B2-648CA3DC0B56}"/>
                  </a:ext>
                </a:extLst>
              </p:cNvPr>
              <p:cNvGrpSpPr/>
              <p:nvPr/>
            </p:nvGrpSpPr>
            <p:grpSpPr>
              <a:xfrm>
                <a:off x="244441" y="3009899"/>
                <a:ext cx="3093119" cy="838200"/>
                <a:chOff x="244441" y="3009899"/>
                <a:chExt cx="3093119" cy="838200"/>
              </a:xfrm>
            </p:grpSpPr>
            <p:sp>
              <p:nvSpPr>
                <p:cNvPr id="161" name="Flowchart: Delay 160">
                  <a:extLst>
                    <a:ext uri="{FF2B5EF4-FFF2-40B4-BE49-F238E27FC236}">
                      <a16:creationId xmlns:a16="http://schemas.microsoft.com/office/drawing/2014/main" id="{33D7472F-80AB-4727-9537-D04C5136CB80}"/>
                    </a:ext>
                  </a:extLst>
                </p:cNvPr>
                <p:cNvSpPr/>
                <p:nvPr/>
              </p:nvSpPr>
              <p:spPr>
                <a:xfrm>
                  <a:off x="2346960" y="3009899"/>
                  <a:ext cx="990600" cy="838200"/>
                </a:xfrm>
                <a:prstGeom prst="flowChartDelay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8C62EC1E-267A-44B6-B7EF-1D8C435FFF6A}"/>
                    </a:ext>
                  </a:extLst>
                </p:cNvPr>
                <p:cNvSpPr/>
                <p:nvPr/>
              </p:nvSpPr>
              <p:spPr>
                <a:xfrm>
                  <a:off x="2281886" y="3029634"/>
                  <a:ext cx="141955" cy="798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id="{3AE6AE20-5311-49D0-90F4-6B921D17B5C3}"/>
                    </a:ext>
                  </a:extLst>
                </p:cNvPr>
                <p:cNvSpPr/>
                <p:nvPr/>
              </p:nvSpPr>
              <p:spPr>
                <a:xfrm>
                  <a:off x="2175103" y="3030681"/>
                  <a:ext cx="322823" cy="816050"/>
                </a:xfrm>
                <a:prstGeom prst="arc">
                  <a:avLst>
                    <a:gd name="adj1" fmla="val 16200000"/>
                    <a:gd name="adj2" fmla="val 505371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CDA95A29-A4B0-4EB5-B108-4410C62E49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4441" y="3766308"/>
                  <a:ext cx="2181032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7D49FFA4-74E8-4BE1-B274-91165ED4FA5C}"/>
                  </a:ext>
                </a:extLst>
              </p:cNvPr>
              <p:cNvSpPr/>
              <p:nvPr/>
            </p:nvSpPr>
            <p:spPr>
              <a:xfrm>
                <a:off x="2927024" y="3003526"/>
                <a:ext cx="457200" cy="824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278E022-94A8-4CFA-BF16-549262FBA042}"/>
                  </a:ext>
                </a:extLst>
              </p:cNvPr>
              <p:cNvSpPr/>
              <p:nvPr/>
            </p:nvSpPr>
            <p:spPr>
              <a:xfrm>
                <a:off x="2927024" y="3006776"/>
                <a:ext cx="519267" cy="406489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1817A3A-A8F8-4607-8808-2C2CBE47E932}"/>
                  </a:ext>
                </a:extLst>
              </p:cNvPr>
              <p:cNvSpPr/>
              <p:nvPr/>
            </p:nvSpPr>
            <p:spPr>
              <a:xfrm flipV="1">
                <a:off x="2971799" y="3410485"/>
                <a:ext cx="474491" cy="434491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BD6A68D-5035-4864-9C60-327F8AB24BA9}"/>
                </a:ext>
              </a:extLst>
            </p:cNvPr>
            <p:cNvCxnSpPr>
              <a:cxnSpLocks/>
            </p:cNvCxnSpPr>
            <p:nvPr/>
          </p:nvCxnSpPr>
          <p:spPr>
            <a:xfrm>
              <a:off x="3078193" y="3559558"/>
              <a:ext cx="1414415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8868DB3-1F88-4CEE-8B91-976E45AC7077}"/>
                </a:ext>
              </a:extLst>
            </p:cNvPr>
            <p:cNvCxnSpPr>
              <a:cxnSpLocks/>
            </p:cNvCxnSpPr>
            <p:nvPr/>
          </p:nvCxnSpPr>
          <p:spPr>
            <a:xfrm>
              <a:off x="2447192" y="3867126"/>
              <a:ext cx="2073394" cy="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DF4A8C9-045E-4297-B336-8D7816E72D58}"/>
                </a:ext>
              </a:extLst>
            </p:cNvPr>
            <p:cNvCxnSpPr>
              <a:cxnSpLocks/>
            </p:cNvCxnSpPr>
            <p:nvPr/>
          </p:nvCxnSpPr>
          <p:spPr>
            <a:xfrm>
              <a:off x="2479781" y="3715013"/>
              <a:ext cx="206431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D1360DE-2A16-44AF-8E5F-C46C9344E04F}"/>
              </a:ext>
            </a:extLst>
          </p:cNvPr>
          <p:cNvGrpSpPr/>
          <p:nvPr/>
        </p:nvGrpSpPr>
        <p:grpSpPr>
          <a:xfrm>
            <a:off x="1702379" y="1775007"/>
            <a:ext cx="4218561" cy="569386"/>
            <a:chOff x="1654166" y="3474735"/>
            <a:chExt cx="4218561" cy="569386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469CFF7-AC5F-4516-A312-BF1CD14AC20A}"/>
                </a:ext>
              </a:extLst>
            </p:cNvPr>
            <p:cNvGrpSpPr/>
            <p:nvPr/>
          </p:nvGrpSpPr>
          <p:grpSpPr>
            <a:xfrm>
              <a:off x="2826636" y="3474735"/>
              <a:ext cx="3046091" cy="569386"/>
              <a:chOff x="281849" y="3003526"/>
              <a:chExt cx="3970111" cy="844573"/>
            </a:xfrm>
          </p:grpSpPr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2E8D564-58AF-4839-86A2-B971F7E9318B}"/>
                  </a:ext>
                </a:extLst>
              </p:cNvPr>
              <p:cNvCxnSpPr/>
              <p:nvPr/>
            </p:nvCxnSpPr>
            <p:spPr>
              <a:xfrm>
                <a:off x="3429000" y="3418028"/>
                <a:ext cx="82296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3E7C66DE-0605-405D-A48C-0A0D3BAEAC26}"/>
                  </a:ext>
                </a:extLst>
              </p:cNvPr>
              <p:cNvGrpSpPr/>
              <p:nvPr/>
            </p:nvGrpSpPr>
            <p:grpSpPr>
              <a:xfrm>
                <a:off x="281849" y="3009899"/>
                <a:ext cx="3055711" cy="838200"/>
                <a:chOff x="281849" y="3009899"/>
                <a:chExt cx="3055711" cy="838200"/>
              </a:xfrm>
            </p:grpSpPr>
            <p:sp>
              <p:nvSpPr>
                <p:cNvPr id="177" name="Flowchart: Delay 176">
                  <a:extLst>
                    <a:ext uri="{FF2B5EF4-FFF2-40B4-BE49-F238E27FC236}">
                      <a16:creationId xmlns:a16="http://schemas.microsoft.com/office/drawing/2014/main" id="{F467ACAC-EAC3-4483-A66A-481C4A31664B}"/>
                    </a:ext>
                  </a:extLst>
                </p:cNvPr>
                <p:cNvSpPr/>
                <p:nvPr/>
              </p:nvSpPr>
              <p:spPr>
                <a:xfrm>
                  <a:off x="2346960" y="3009899"/>
                  <a:ext cx="990600" cy="838200"/>
                </a:xfrm>
                <a:prstGeom prst="flowChartDelay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139F1613-0BF9-44DC-B81D-703D4D67CA84}"/>
                    </a:ext>
                  </a:extLst>
                </p:cNvPr>
                <p:cNvSpPr/>
                <p:nvPr/>
              </p:nvSpPr>
              <p:spPr>
                <a:xfrm>
                  <a:off x="2281886" y="3029634"/>
                  <a:ext cx="141955" cy="798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Arc 178">
                  <a:extLst>
                    <a:ext uri="{FF2B5EF4-FFF2-40B4-BE49-F238E27FC236}">
                      <a16:creationId xmlns:a16="http://schemas.microsoft.com/office/drawing/2014/main" id="{28DC4200-C093-470D-868D-12B346E01B6A}"/>
                    </a:ext>
                  </a:extLst>
                </p:cNvPr>
                <p:cNvSpPr/>
                <p:nvPr/>
              </p:nvSpPr>
              <p:spPr>
                <a:xfrm>
                  <a:off x="2175103" y="3030681"/>
                  <a:ext cx="322823" cy="816050"/>
                </a:xfrm>
                <a:prstGeom prst="arc">
                  <a:avLst>
                    <a:gd name="adj1" fmla="val 16200000"/>
                    <a:gd name="adj2" fmla="val 505371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0A9D3A9E-102E-43D6-8853-B689BFF72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1849" y="3766308"/>
                  <a:ext cx="2143624" cy="0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668B823C-0E9B-4B29-B4CB-35553637753F}"/>
                  </a:ext>
                </a:extLst>
              </p:cNvPr>
              <p:cNvSpPr/>
              <p:nvPr/>
            </p:nvSpPr>
            <p:spPr>
              <a:xfrm>
                <a:off x="2927024" y="3003526"/>
                <a:ext cx="457200" cy="824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C0D539C-471A-46B2-AA73-7E3180F27EF6}"/>
                  </a:ext>
                </a:extLst>
              </p:cNvPr>
              <p:cNvSpPr/>
              <p:nvPr/>
            </p:nvSpPr>
            <p:spPr>
              <a:xfrm>
                <a:off x="2927024" y="3006776"/>
                <a:ext cx="519267" cy="406489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03AF9BF-1A1C-4C6A-8E0E-11414C8676AE}"/>
                  </a:ext>
                </a:extLst>
              </p:cNvPr>
              <p:cNvSpPr/>
              <p:nvPr/>
            </p:nvSpPr>
            <p:spPr>
              <a:xfrm flipV="1">
                <a:off x="2971799" y="3410485"/>
                <a:ext cx="474491" cy="434491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9FF7408-C0C8-495E-90BD-256566EEE4D0}"/>
                </a:ext>
              </a:extLst>
            </p:cNvPr>
            <p:cNvCxnSpPr/>
            <p:nvPr/>
          </p:nvCxnSpPr>
          <p:spPr>
            <a:xfrm>
              <a:off x="3650714" y="3559558"/>
              <a:ext cx="84189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1F1FD42-90E7-495F-B947-E73441F9B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787" y="3867126"/>
              <a:ext cx="2282799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E5921EB-068C-47FA-9AFE-DAB5E5BF9AF2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66" y="3714852"/>
              <a:ext cx="2889933" cy="161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42C7F031-D125-43C3-B5BF-15C59832D6DA}"/>
              </a:ext>
            </a:extLst>
          </p:cNvPr>
          <p:cNvCxnSpPr>
            <a:cxnSpLocks/>
          </p:cNvCxnSpPr>
          <p:nvPr/>
        </p:nvCxnSpPr>
        <p:spPr>
          <a:xfrm flipV="1">
            <a:off x="2286000" y="2167399"/>
            <a:ext cx="0" cy="2407071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4CFC68A9-E691-4932-8A07-7BF0B8A711AA}"/>
              </a:ext>
            </a:extLst>
          </p:cNvPr>
          <p:cNvCxnSpPr>
            <a:cxnSpLocks/>
          </p:cNvCxnSpPr>
          <p:nvPr/>
        </p:nvCxnSpPr>
        <p:spPr>
          <a:xfrm flipV="1">
            <a:off x="2874849" y="2289252"/>
            <a:ext cx="0" cy="36206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3A9C0CA6-9F3A-4C46-B830-4F8390BF2673}"/>
              </a:ext>
            </a:extLst>
          </p:cNvPr>
          <p:cNvCxnSpPr>
            <a:cxnSpLocks/>
          </p:cNvCxnSpPr>
          <p:nvPr/>
        </p:nvCxnSpPr>
        <p:spPr>
          <a:xfrm flipV="1">
            <a:off x="853454" y="4191000"/>
            <a:ext cx="302469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27280333-A013-44C8-AE44-8328499FB5A6}"/>
              </a:ext>
            </a:extLst>
          </p:cNvPr>
          <p:cNvCxnSpPr>
            <a:cxnSpLocks/>
          </p:cNvCxnSpPr>
          <p:nvPr/>
        </p:nvCxnSpPr>
        <p:spPr>
          <a:xfrm flipV="1">
            <a:off x="3147345" y="4574470"/>
            <a:ext cx="0" cy="100584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Oval 184">
            <a:extLst>
              <a:ext uri="{FF2B5EF4-FFF2-40B4-BE49-F238E27FC236}">
                <a16:creationId xmlns:a16="http://schemas.microsoft.com/office/drawing/2014/main" id="{D8A4E991-F0BD-4D91-BEDA-C7E7E92C9FB9}"/>
              </a:ext>
            </a:extLst>
          </p:cNvPr>
          <p:cNvSpPr/>
          <p:nvPr/>
        </p:nvSpPr>
        <p:spPr>
          <a:xfrm>
            <a:off x="2250921" y="4535597"/>
            <a:ext cx="70158" cy="61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FFA4AA5A-CBF1-4559-B753-ABA68C4D314C}"/>
              </a:ext>
            </a:extLst>
          </p:cNvPr>
          <p:cNvSpPr/>
          <p:nvPr/>
        </p:nvSpPr>
        <p:spPr>
          <a:xfrm>
            <a:off x="2841170" y="5886736"/>
            <a:ext cx="70158" cy="61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2C26DFC-B7A4-4DE4-957F-4B595C47F6B4}"/>
              </a:ext>
            </a:extLst>
          </p:cNvPr>
          <p:cNvCxnSpPr>
            <a:cxnSpLocks/>
          </p:cNvCxnSpPr>
          <p:nvPr/>
        </p:nvCxnSpPr>
        <p:spPr>
          <a:xfrm flipV="1">
            <a:off x="2571404" y="3626300"/>
            <a:ext cx="0" cy="2134948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>
            <a:extLst>
              <a:ext uri="{FF2B5EF4-FFF2-40B4-BE49-F238E27FC236}">
                <a16:creationId xmlns:a16="http://schemas.microsoft.com/office/drawing/2014/main" id="{31655549-498A-4BCD-9251-819980470DB2}"/>
              </a:ext>
            </a:extLst>
          </p:cNvPr>
          <p:cNvSpPr/>
          <p:nvPr/>
        </p:nvSpPr>
        <p:spPr>
          <a:xfrm>
            <a:off x="2538815" y="5717912"/>
            <a:ext cx="70158" cy="61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D579BE45-E064-484C-99BE-EAE9497E2A6A}"/>
              </a:ext>
            </a:extLst>
          </p:cNvPr>
          <p:cNvSpPr/>
          <p:nvPr/>
        </p:nvSpPr>
        <p:spPr>
          <a:xfrm>
            <a:off x="2841170" y="3725154"/>
            <a:ext cx="70158" cy="61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172EEF4-6652-4704-AD3E-EEB135F5B280}"/>
              </a:ext>
            </a:extLst>
          </p:cNvPr>
          <p:cNvCxnSpPr>
            <a:cxnSpLocks/>
          </p:cNvCxnSpPr>
          <p:nvPr/>
        </p:nvCxnSpPr>
        <p:spPr>
          <a:xfrm flipV="1">
            <a:off x="2571404" y="3073347"/>
            <a:ext cx="0" cy="402336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FB5E4F6-4A4D-44C2-9DC9-429F11887CE3}"/>
              </a:ext>
            </a:extLst>
          </p:cNvPr>
          <p:cNvCxnSpPr>
            <a:cxnSpLocks/>
          </p:cNvCxnSpPr>
          <p:nvPr/>
        </p:nvCxnSpPr>
        <p:spPr>
          <a:xfrm>
            <a:off x="967940" y="2554070"/>
            <a:ext cx="2216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2B6516-0B9E-47D3-9C45-0E8F7C5AE9C6}"/>
              </a:ext>
            </a:extLst>
          </p:cNvPr>
          <p:cNvCxnSpPr>
            <a:cxnSpLocks/>
          </p:cNvCxnSpPr>
          <p:nvPr/>
        </p:nvCxnSpPr>
        <p:spPr>
          <a:xfrm flipV="1">
            <a:off x="3169816" y="2534401"/>
            <a:ext cx="0" cy="75798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C5BF2AE-105B-4BD4-BA92-B8F700348D96}"/>
              </a:ext>
            </a:extLst>
          </p:cNvPr>
          <p:cNvSpPr txBox="1">
            <a:spLocks/>
          </p:cNvSpPr>
          <p:nvPr/>
        </p:nvSpPr>
        <p:spPr>
          <a:xfrm>
            <a:off x="5391933" y="3840552"/>
            <a:ext cx="3749111" cy="142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 = w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= w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7</a:t>
            </a:r>
            <a:r>
              <a:rPr lang="en-US" dirty="0">
                <a:solidFill>
                  <a:srgbClr val="0070C0"/>
                </a:solidFill>
              </a:rPr>
              <a:t>     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 = w</a:t>
            </a:r>
            <a:r>
              <a:rPr lang="en-US" baseline="-25000" dirty="0">
                <a:solidFill>
                  <a:srgbClr val="0070C0"/>
                </a:solidFill>
              </a:rPr>
              <a:t>4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5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6</a:t>
            </a:r>
            <a:r>
              <a:rPr lang="en-US" dirty="0">
                <a:solidFill>
                  <a:srgbClr val="0070C0"/>
                </a:solidFill>
              </a:rPr>
              <a:t> + w</a:t>
            </a:r>
            <a:r>
              <a:rPr lang="en-US" baseline="-25000" dirty="0">
                <a:solidFill>
                  <a:srgbClr val="0070C0"/>
                </a:solidFill>
              </a:rPr>
              <a:t>7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-to-n Binary Encoder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9CEB0D-6614-4B20-BF9D-5F81CABD6749}"/>
              </a:ext>
            </a:extLst>
          </p:cNvPr>
          <p:cNvGrpSpPr/>
          <p:nvPr/>
        </p:nvGrpSpPr>
        <p:grpSpPr>
          <a:xfrm>
            <a:off x="1676400" y="2438400"/>
            <a:ext cx="6123721" cy="2362200"/>
            <a:chOff x="1637860" y="2536257"/>
            <a:chExt cx="6123721" cy="23622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E23D91-0A2E-4B19-ACC0-76EEBA408BF5}"/>
                </a:ext>
              </a:extLst>
            </p:cNvPr>
            <p:cNvSpPr/>
            <p:nvPr/>
          </p:nvSpPr>
          <p:spPr>
            <a:xfrm>
              <a:off x="3363226" y="2536257"/>
              <a:ext cx="22098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C8985A3-51E2-4683-B971-4B75386DD427}"/>
                </a:ext>
              </a:extLst>
            </p:cNvPr>
            <p:cNvGrpSpPr/>
            <p:nvPr/>
          </p:nvGrpSpPr>
          <p:grpSpPr>
            <a:xfrm>
              <a:off x="3444640" y="3256903"/>
              <a:ext cx="294374" cy="664731"/>
              <a:chOff x="3455065" y="3111795"/>
              <a:chExt cx="294374" cy="6647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1CE85-245B-4913-8C32-92E20A73FDE6}"/>
                  </a:ext>
                </a:extLst>
              </p:cNvPr>
              <p:cNvSpPr txBox="1"/>
              <p:nvPr/>
            </p:nvSpPr>
            <p:spPr>
              <a:xfrm>
                <a:off x="3455066" y="3111795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40D0F-2F68-4519-BDAE-72D457CFC3D8}"/>
                  </a:ext>
                </a:extLst>
              </p:cNvPr>
              <p:cNvSpPr txBox="1"/>
              <p:nvPr/>
            </p:nvSpPr>
            <p:spPr>
              <a:xfrm>
                <a:off x="3455065" y="3250602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6278D5-F3C3-4029-8B0A-95E150533A0B}"/>
                  </a:ext>
                </a:extLst>
              </p:cNvPr>
              <p:cNvSpPr txBox="1"/>
              <p:nvPr/>
            </p:nvSpPr>
            <p:spPr>
              <a:xfrm>
                <a:off x="3455065" y="3376416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025DF7-8E99-4A71-883E-13EF5DE07C0D}"/>
                </a:ext>
              </a:extLst>
            </p:cNvPr>
            <p:cNvSpPr txBox="1"/>
            <p:nvPr/>
          </p:nvSpPr>
          <p:spPr>
            <a:xfrm>
              <a:off x="3363227" y="2536257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</a:t>
              </a:r>
              <a:r>
                <a:rPr lang="en-US" sz="2000" baseline="-25000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D347A9-43E6-466B-A748-137535F47C89}"/>
                </a:ext>
              </a:extLst>
            </p:cNvPr>
            <p:cNvSpPr txBox="1"/>
            <p:nvPr/>
          </p:nvSpPr>
          <p:spPr>
            <a:xfrm>
              <a:off x="3363226" y="4419600"/>
              <a:ext cx="751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</a:t>
              </a:r>
              <a:r>
                <a:rPr lang="en-US" sz="2000" baseline="-25000" dirty="0"/>
                <a:t>2</a:t>
              </a:r>
              <a:r>
                <a:rPr lang="en-US" sz="2000" baseline="1000" dirty="0"/>
                <a:t>n</a:t>
              </a:r>
              <a:r>
                <a:rPr lang="en-US" sz="2000" baseline="-25000" dirty="0"/>
                <a:t>-1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CB2991-160A-42C7-8401-C71D59230D16}"/>
                </a:ext>
              </a:extLst>
            </p:cNvPr>
            <p:cNvGrpSpPr/>
            <p:nvPr/>
          </p:nvGrpSpPr>
          <p:grpSpPr>
            <a:xfrm>
              <a:off x="3109559" y="3256903"/>
              <a:ext cx="294374" cy="664731"/>
              <a:chOff x="3455065" y="3111795"/>
              <a:chExt cx="294374" cy="66473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F4C15A-6BA9-4A7E-9C74-B06BCCC1EC51}"/>
                  </a:ext>
                </a:extLst>
              </p:cNvPr>
              <p:cNvSpPr txBox="1"/>
              <p:nvPr/>
            </p:nvSpPr>
            <p:spPr>
              <a:xfrm>
                <a:off x="3455066" y="3111795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D6C1B1-42A3-42E3-B866-10AD50E2C3B2}"/>
                  </a:ext>
                </a:extLst>
              </p:cNvPr>
              <p:cNvSpPr txBox="1"/>
              <p:nvPr/>
            </p:nvSpPr>
            <p:spPr>
              <a:xfrm>
                <a:off x="3455065" y="3250602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488DB2-AE93-442B-9EE0-E1DA50F1E92C}"/>
                  </a:ext>
                </a:extLst>
              </p:cNvPr>
              <p:cNvSpPr txBox="1"/>
              <p:nvPr/>
            </p:nvSpPr>
            <p:spPr>
              <a:xfrm>
                <a:off x="3455065" y="3376416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</p:grp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A18234A4-1BE4-4BA5-8F8D-AC7DEA1F2A6A}"/>
                </a:ext>
              </a:extLst>
            </p:cNvPr>
            <p:cNvSpPr/>
            <p:nvPr/>
          </p:nvSpPr>
          <p:spPr>
            <a:xfrm>
              <a:off x="2860605" y="2603022"/>
              <a:ext cx="228600" cy="221668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E22DF0-957F-4298-8244-B4EAB29CBAC0}"/>
                </a:ext>
              </a:extLst>
            </p:cNvPr>
            <p:cNvSpPr txBox="1"/>
            <p:nvPr/>
          </p:nvSpPr>
          <p:spPr>
            <a:xfrm>
              <a:off x="1637860" y="3111201"/>
              <a:ext cx="13699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2</a:t>
              </a:r>
              <a:r>
                <a:rPr lang="en-US" sz="3600" baseline="30000" dirty="0"/>
                <a:t>n</a:t>
              </a:r>
              <a:r>
                <a:rPr lang="en-US" sz="3600" dirty="0"/>
                <a:t> inputs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57ED21-7F24-4F6F-8D17-B9F7080C1E66}"/>
                </a:ext>
              </a:extLst>
            </p:cNvPr>
            <p:cNvSpPr txBox="1"/>
            <p:nvPr/>
          </p:nvSpPr>
          <p:spPr>
            <a:xfrm>
              <a:off x="6019800" y="2921359"/>
              <a:ext cx="17417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n outputs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89FBFD-8456-4426-B07E-B76580638435}"/>
                </a:ext>
              </a:extLst>
            </p:cNvPr>
            <p:cNvSpPr txBox="1"/>
            <p:nvPr/>
          </p:nvSpPr>
          <p:spPr>
            <a:xfrm>
              <a:off x="5029200" y="2711091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</a:t>
              </a:r>
              <a:r>
                <a:rPr lang="en-US" sz="2000" baseline="-25000" dirty="0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F7569A-EB03-4B5A-8C6B-0C175D775EBE}"/>
                </a:ext>
              </a:extLst>
            </p:cNvPr>
            <p:cNvSpPr txBox="1"/>
            <p:nvPr/>
          </p:nvSpPr>
          <p:spPr>
            <a:xfrm>
              <a:off x="5034413" y="4235916"/>
              <a:ext cx="5386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y</a:t>
              </a:r>
              <a:r>
                <a:rPr lang="en-US" sz="2000" baseline="-25000" dirty="0"/>
                <a:t>n-1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14E4E51-120E-43B1-9D2E-2699F4C1204B}"/>
                </a:ext>
              </a:extLst>
            </p:cNvPr>
            <p:cNvGrpSpPr/>
            <p:nvPr/>
          </p:nvGrpSpPr>
          <p:grpSpPr>
            <a:xfrm>
              <a:off x="5110614" y="3294037"/>
              <a:ext cx="294374" cy="664731"/>
              <a:chOff x="3455065" y="3111795"/>
              <a:chExt cx="294374" cy="66473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91B4C-8728-4015-8330-E662D5B99485}"/>
                  </a:ext>
                </a:extLst>
              </p:cNvPr>
              <p:cNvSpPr txBox="1"/>
              <p:nvPr/>
            </p:nvSpPr>
            <p:spPr>
              <a:xfrm>
                <a:off x="3455066" y="3111795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70D73BD-5EB9-4551-AE08-34B6E81A7A0A}"/>
                  </a:ext>
                </a:extLst>
              </p:cNvPr>
              <p:cNvSpPr txBox="1"/>
              <p:nvPr/>
            </p:nvSpPr>
            <p:spPr>
              <a:xfrm>
                <a:off x="3455065" y="3250602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3D248A-8FFB-4213-B128-BB86772A9049}"/>
                  </a:ext>
                </a:extLst>
              </p:cNvPr>
              <p:cNvSpPr txBox="1"/>
              <p:nvPr/>
            </p:nvSpPr>
            <p:spPr>
              <a:xfrm>
                <a:off x="3455065" y="3376416"/>
                <a:ext cx="294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:endParaRPr lang="en-US" sz="2000" baseline="-25000" dirty="0"/>
              </a:p>
            </p:txBody>
          </p:sp>
        </p:grp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504CA6E2-91CB-4309-BDBC-4491906BF8D9}"/>
                </a:ext>
              </a:extLst>
            </p:cNvPr>
            <p:cNvSpPr/>
            <p:nvPr/>
          </p:nvSpPr>
          <p:spPr>
            <a:xfrm>
              <a:off x="5814159" y="2819400"/>
              <a:ext cx="273522" cy="18166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6D70319-A7DD-4821-B920-11424D6AFD04}"/>
                </a:ext>
              </a:extLst>
            </p:cNvPr>
            <p:cNvCxnSpPr/>
            <p:nvPr/>
          </p:nvCxnSpPr>
          <p:spPr>
            <a:xfrm>
              <a:off x="5567815" y="2936367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0F0FF7-16AB-475E-BAFB-77E7233650F4}"/>
                </a:ext>
              </a:extLst>
            </p:cNvPr>
            <p:cNvCxnSpPr/>
            <p:nvPr/>
          </p:nvCxnSpPr>
          <p:spPr>
            <a:xfrm>
              <a:off x="5582174" y="4481691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0F2E7A-B07F-4EC9-8205-9AD365421BD8}"/>
                </a:ext>
              </a:extLst>
            </p:cNvPr>
            <p:cNvCxnSpPr/>
            <p:nvPr/>
          </p:nvCxnSpPr>
          <p:spPr>
            <a:xfrm>
              <a:off x="3093036" y="2764536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630C4E-E22B-468C-991B-A7BF22A6FBD4}"/>
                </a:ext>
              </a:extLst>
            </p:cNvPr>
            <p:cNvCxnSpPr/>
            <p:nvPr/>
          </p:nvCxnSpPr>
          <p:spPr>
            <a:xfrm>
              <a:off x="3084576" y="4617750"/>
              <a:ext cx="2743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029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EAE8E-9E48-4A62-AC25-F81B56AF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4B42-EF36-4559-BD03-80B58507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E261-A8F9-4BAC-AFEF-6FEFAD99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877CF-9A1A-410E-89F7-872EBDA3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priority encoder has multiple inputs like the binary encoder, but there is no guarantee about how many inputs will being “high”</a:t>
            </a:r>
          </a:p>
          <a:p>
            <a:r>
              <a:rPr lang="en-US" dirty="0"/>
              <a:t>The output of a priority encoder is a binary number that identifies the highest priority input that is “high”</a:t>
            </a:r>
          </a:p>
        </p:txBody>
      </p:sp>
    </p:spTree>
    <p:extLst>
      <p:ext uri="{BB962C8B-B14F-4D97-AF65-F5344CB8AC3E}">
        <p14:creationId xmlns:p14="http://schemas.microsoft.com/office/powerpoint/2010/main" val="1117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C143-A6FC-4ED3-8CBE-0EE9177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676401"/>
            <a:ext cx="4800600" cy="167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start by modifying the truth table for the binary encoder.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9758"/>
              </p:ext>
            </p:extLst>
          </p:nvPr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418631" y="1959006"/>
            <a:ext cx="19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Truth Table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489CB2-B2EC-4836-AC0F-A572E01F0613}"/>
              </a:ext>
            </a:extLst>
          </p:cNvPr>
          <p:cNvSpPr txBox="1">
            <a:spLocks/>
          </p:cNvSpPr>
          <p:nvPr/>
        </p:nvSpPr>
        <p:spPr>
          <a:xfrm>
            <a:off x="790539" y="963931"/>
            <a:ext cx="217085" cy="1143000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Highest Priority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B0568E-FC70-45F7-90CA-970275B8B19B}"/>
              </a:ext>
            </a:extLst>
          </p:cNvPr>
          <p:cNvCxnSpPr/>
          <p:nvPr/>
        </p:nvCxnSpPr>
        <p:spPr>
          <a:xfrm>
            <a:off x="914400" y="2133600"/>
            <a:ext cx="0" cy="7240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1BDBEE-5E85-4C24-BDAD-025D21B880AC}"/>
              </a:ext>
            </a:extLst>
          </p:cNvPr>
          <p:cNvSpPr txBox="1">
            <a:spLocks/>
          </p:cNvSpPr>
          <p:nvPr/>
        </p:nvSpPr>
        <p:spPr>
          <a:xfrm>
            <a:off x="1295400" y="475923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Second Highest Priority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0470B1-B1DD-4E52-B6BD-FAEDCF9A3486}"/>
              </a:ext>
            </a:extLst>
          </p:cNvPr>
          <p:cNvCxnSpPr>
            <a:cxnSpLocks/>
          </p:cNvCxnSpPr>
          <p:nvPr/>
        </p:nvCxnSpPr>
        <p:spPr>
          <a:xfrm>
            <a:off x="1445739" y="2209800"/>
            <a:ext cx="0" cy="64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BD6B18B-7F51-4D2C-82B9-3A04D22E70D7}"/>
              </a:ext>
            </a:extLst>
          </p:cNvPr>
          <p:cNvSpPr txBox="1">
            <a:spLocks/>
          </p:cNvSpPr>
          <p:nvPr/>
        </p:nvSpPr>
        <p:spPr>
          <a:xfrm>
            <a:off x="1697058" y="498941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Third Highest Priority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D1713-8F1F-4821-9D18-99504D1B2AC6}"/>
              </a:ext>
            </a:extLst>
          </p:cNvPr>
          <p:cNvCxnSpPr>
            <a:cxnSpLocks/>
          </p:cNvCxnSpPr>
          <p:nvPr/>
        </p:nvCxnSpPr>
        <p:spPr>
          <a:xfrm>
            <a:off x="1867593" y="2117325"/>
            <a:ext cx="0" cy="74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62862D-B1C4-4551-AD2E-EBF79E3242D0}"/>
              </a:ext>
            </a:extLst>
          </p:cNvPr>
          <p:cNvSpPr txBox="1">
            <a:spLocks/>
          </p:cNvSpPr>
          <p:nvPr/>
        </p:nvSpPr>
        <p:spPr>
          <a:xfrm>
            <a:off x="2266103" y="1066799"/>
            <a:ext cx="297531" cy="1150677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Lowest Priority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958AC-2BBE-48ED-83EE-5863B5BC2DF2}"/>
              </a:ext>
            </a:extLst>
          </p:cNvPr>
          <p:cNvCxnSpPr>
            <a:cxnSpLocks/>
          </p:cNvCxnSpPr>
          <p:nvPr/>
        </p:nvCxnSpPr>
        <p:spPr>
          <a:xfrm>
            <a:off x="2416442" y="2183131"/>
            <a:ext cx="0" cy="674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4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2" grpId="0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C143-A6FC-4ED3-8CBE-0EE9177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676401"/>
            <a:ext cx="4800600" cy="11125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Our highest priority means what is most important to us.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418631" y="1959006"/>
            <a:ext cx="19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Truth Table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489CB2-B2EC-4836-AC0F-A572E01F0613}"/>
              </a:ext>
            </a:extLst>
          </p:cNvPr>
          <p:cNvSpPr txBox="1">
            <a:spLocks/>
          </p:cNvSpPr>
          <p:nvPr/>
        </p:nvSpPr>
        <p:spPr>
          <a:xfrm>
            <a:off x="790539" y="963931"/>
            <a:ext cx="217085" cy="1143000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Highest Priority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B0568E-FC70-45F7-90CA-970275B8B19B}"/>
              </a:ext>
            </a:extLst>
          </p:cNvPr>
          <p:cNvCxnSpPr/>
          <p:nvPr/>
        </p:nvCxnSpPr>
        <p:spPr>
          <a:xfrm>
            <a:off x="914400" y="2133600"/>
            <a:ext cx="0" cy="7240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1BDBEE-5E85-4C24-BDAD-025D21B880AC}"/>
              </a:ext>
            </a:extLst>
          </p:cNvPr>
          <p:cNvSpPr txBox="1">
            <a:spLocks/>
          </p:cNvSpPr>
          <p:nvPr/>
        </p:nvSpPr>
        <p:spPr>
          <a:xfrm>
            <a:off x="1295400" y="475923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Second Highest Priority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0470B1-B1DD-4E52-B6BD-FAEDCF9A3486}"/>
              </a:ext>
            </a:extLst>
          </p:cNvPr>
          <p:cNvCxnSpPr>
            <a:cxnSpLocks/>
          </p:cNvCxnSpPr>
          <p:nvPr/>
        </p:nvCxnSpPr>
        <p:spPr>
          <a:xfrm>
            <a:off x="1445739" y="2209800"/>
            <a:ext cx="0" cy="64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BD6B18B-7F51-4D2C-82B9-3A04D22E70D7}"/>
              </a:ext>
            </a:extLst>
          </p:cNvPr>
          <p:cNvSpPr txBox="1">
            <a:spLocks/>
          </p:cNvSpPr>
          <p:nvPr/>
        </p:nvSpPr>
        <p:spPr>
          <a:xfrm>
            <a:off x="1697058" y="498941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Third Highest Priority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D1713-8F1F-4821-9D18-99504D1B2AC6}"/>
              </a:ext>
            </a:extLst>
          </p:cNvPr>
          <p:cNvCxnSpPr>
            <a:cxnSpLocks/>
          </p:cNvCxnSpPr>
          <p:nvPr/>
        </p:nvCxnSpPr>
        <p:spPr>
          <a:xfrm>
            <a:off x="1867593" y="2117325"/>
            <a:ext cx="0" cy="74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62862D-B1C4-4551-AD2E-EBF79E3242D0}"/>
              </a:ext>
            </a:extLst>
          </p:cNvPr>
          <p:cNvSpPr txBox="1">
            <a:spLocks/>
          </p:cNvSpPr>
          <p:nvPr/>
        </p:nvSpPr>
        <p:spPr>
          <a:xfrm>
            <a:off x="2266103" y="1066799"/>
            <a:ext cx="297531" cy="1150677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Lowest Priority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958AC-2BBE-48ED-83EE-5863B5BC2DF2}"/>
              </a:ext>
            </a:extLst>
          </p:cNvPr>
          <p:cNvCxnSpPr>
            <a:cxnSpLocks/>
          </p:cNvCxnSpPr>
          <p:nvPr/>
        </p:nvCxnSpPr>
        <p:spPr>
          <a:xfrm>
            <a:off x="2416442" y="2183131"/>
            <a:ext cx="0" cy="674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84BD65-6986-4E64-8E1A-ECD52DF69C58}"/>
              </a:ext>
            </a:extLst>
          </p:cNvPr>
          <p:cNvSpPr txBox="1">
            <a:spLocks/>
          </p:cNvSpPr>
          <p:nvPr/>
        </p:nvSpPr>
        <p:spPr>
          <a:xfrm>
            <a:off x="3338955" y="4472939"/>
            <a:ext cx="3294255" cy="556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homework.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7BC62B-1E69-4234-AF32-84BB928EF250}"/>
              </a:ext>
            </a:extLst>
          </p:cNvPr>
          <p:cNvSpPr txBox="1">
            <a:spLocks/>
          </p:cNvSpPr>
          <p:nvPr/>
        </p:nvSpPr>
        <p:spPr>
          <a:xfrm>
            <a:off x="3335145" y="4987293"/>
            <a:ext cx="2299845" cy="556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am hungry.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2B6CC31-5353-4B50-B738-AE01FF4CD55C}"/>
              </a:ext>
            </a:extLst>
          </p:cNvPr>
          <p:cNvSpPr txBox="1">
            <a:spLocks/>
          </p:cNvSpPr>
          <p:nvPr/>
        </p:nvSpPr>
        <p:spPr>
          <a:xfrm>
            <a:off x="3335145" y="5537527"/>
            <a:ext cx="3408555" cy="556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 have a phone call.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BB2899-0D3D-43C2-BAF1-C2515C8EDD6C}"/>
              </a:ext>
            </a:extLst>
          </p:cNvPr>
          <p:cNvSpPr txBox="1">
            <a:spLocks/>
          </p:cNvSpPr>
          <p:nvPr/>
        </p:nvSpPr>
        <p:spPr>
          <a:xfrm>
            <a:off x="3335145" y="6103617"/>
            <a:ext cx="4132455" cy="5562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building is on fire.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EDB97E-F978-4F3D-970E-9DAFE69290B8}"/>
              </a:ext>
            </a:extLst>
          </p:cNvPr>
          <p:cNvGrpSpPr/>
          <p:nvPr/>
        </p:nvGrpSpPr>
        <p:grpSpPr>
          <a:xfrm>
            <a:off x="2460036" y="4434840"/>
            <a:ext cx="914400" cy="274320"/>
            <a:chOff x="2460036" y="4434840"/>
            <a:chExt cx="914400" cy="2743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20A032D-CA0E-4BBC-89D6-D5C972DECFE5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434840"/>
              <a:ext cx="0" cy="27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0A238D2-CED7-444D-B946-B324B4366959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709160"/>
              <a:ext cx="9144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9369DE-3559-4ABB-BFBD-8DAB5800C533}"/>
              </a:ext>
            </a:extLst>
          </p:cNvPr>
          <p:cNvGrpSpPr/>
          <p:nvPr/>
        </p:nvGrpSpPr>
        <p:grpSpPr>
          <a:xfrm>
            <a:off x="1954708" y="4434840"/>
            <a:ext cx="1393217" cy="795989"/>
            <a:chOff x="2460036" y="4434840"/>
            <a:chExt cx="914400" cy="27432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F03EDA-0CC7-48DC-99F6-2D8D4C0C200A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434840"/>
              <a:ext cx="0" cy="27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03C2292-59B9-4DB8-B8A9-AAE64986E364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709160"/>
              <a:ext cx="9144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98BBB9-48B7-4EA3-9838-0D297D4BFEB6}"/>
              </a:ext>
            </a:extLst>
          </p:cNvPr>
          <p:cNvGrpSpPr/>
          <p:nvPr/>
        </p:nvGrpSpPr>
        <p:grpSpPr>
          <a:xfrm>
            <a:off x="1500477" y="4453889"/>
            <a:ext cx="1828800" cy="1337312"/>
            <a:chOff x="2460036" y="4434840"/>
            <a:chExt cx="914400" cy="27432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B055FF3-0271-4AB7-86E0-8940AE45BDC1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434840"/>
              <a:ext cx="0" cy="27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3EF616-5D36-4664-87CE-B6B4B9B6623E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709160"/>
              <a:ext cx="9144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6AFA36-BD62-4F1F-AD19-9A6DF85A5B9A}"/>
              </a:ext>
            </a:extLst>
          </p:cNvPr>
          <p:cNvGrpSpPr/>
          <p:nvPr/>
        </p:nvGrpSpPr>
        <p:grpSpPr>
          <a:xfrm>
            <a:off x="1007623" y="4444363"/>
            <a:ext cx="2321649" cy="1914689"/>
            <a:chOff x="2460036" y="4434840"/>
            <a:chExt cx="914400" cy="27432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62E6674-FC04-47FF-8F60-6C78B33801B7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434840"/>
              <a:ext cx="0" cy="27432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01A92B8-D541-4035-8025-7F17F875D17E}"/>
                </a:ext>
              </a:extLst>
            </p:cNvPr>
            <p:cNvCxnSpPr>
              <a:cxnSpLocks/>
            </p:cNvCxnSpPr>
            <p:nvPr/>
          </p:nvCxnSpPr>
          <p:spPr>
            <a:xfrm>
              <a:off x="2460036" y="4709160"/>
              <a:ext cx="9144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877EB4B-79EE-4DD4-BABD-A0BE9DE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9" t="25926"/>
          <a:stretch/>
        </p:blipFill>
        <p:spPr>
          <a:xfrm>
            <a:off x="6743700" y="3821888"/>
            <a:ext cx="1819001" cy="1010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BBEB0-316A-4191-8892-9E6AF4BB5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01259"/>
            <a:ext cx="990600" cy="710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1C4D4-8F3A-449E-A865-CE23F1D2E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76" t="49926" r="18333" b="3680"/>
          <a:stretch/>
        </p:blipFill>
        <p:spPr>
          <a:xfrm>
            <a:off x="7015426" y="5324816"/>
            <a:ext cx="762469" cy="759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805F14-9408-46B5-A2FA-D89E58CED7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2" t="5218" r="20644" b="20076"/>
          <a:stretch/>
        </p:blipFill>
        <p:spPr>
          <a:xfrm>
            <a:off x="7848599" y="5775619"/>
            <a:ext cx="1125573" cy="9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7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E261-A8F9-4BAC-AFEF-6FEFAD99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877CF-9A1A-410E-89F7-872EBDA3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65899" cy="4648200"/>
          </a:xfrm>
        </p:spPr>
        <p:txBody>
          <a:bodyPr/>
          <a:lstStyle/>
          <a:p>
            <a:r>
              <a:rPr lang="en-US" dirty="0"/>
              <a:t>A binary encoder has multiple inputs with one and only one input being “high”</a:t>
            </a:r>
          </a:p>
          <a:p>
            <a:endParaRPr lang="en-US" dirty="0"/>
          </a:p>
          <a:p>
            <a:r>
              <a:rPr lang="en-US" dirty="0"/>
              <a:t>The output of a binary encoder is a binary number that identifies which of the inputs is “high”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552208-7E44-453C-A640-811279E38C29}"/>
              </a:ext>
            </a:extLst>
          </p:cNvPr>
          <p:cNvGrpSpPr/>
          <p:nvPr/>
        </p:nvGrpSpPr>
        <p:grpSpPr>
          <a:xfrm>
            <a:off x="5929183" y="2209800"/>
            <a:ext cx="2247254" cy="1900342"/>
            <a:chOff x="5448946" y="2286000"/>
            <a:chExt cx="2247254" cy="19003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317AB9-7648-4C3F-AF6D-4BF77293B8D0}"/>
                </a:ext>
              </a:extLst>
            </p:cNvPr>
            <p:cNvSpPr/>
            <p:nvPr/>
          </p:nvSpPr>
          <p:spPr>
            <a:xfrm>
              <a:off x="6248400" y="2286000"/>
              <a:ext cx="1143000" cy="1600200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EDD214BC-280D-45CB-8A87-ACD84C565F5E}"/>
                </a:ext>
              </a:extLst>
            </p:cNvPr>
            <p:cNvSpPr txBox="1">
              <a:spLocks/>
            </p:cNvSpPr>
            <p:nvPr/>
          </p:nvSpPr>
          <p:spPr>
            <a:xfrm>
              <a:off x="6411432" y="2852293"/>
              <a:ext cx="838200" cy="65844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dirty="0"/>
                <a:t>4-to-2 encoder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en-US" sz="1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4B8663-A906-478D-99D6-174EE6A3626A}"/>
                </a:ext>
              </a:extLst>
            </p:cNvPr>
            <p:cNvCxnSpPr/>
            <p:nvPr/>
          </p:nvCxnSpPr>
          <p:spPr>
            <a:xfrm>
              <a:off x="5943600" y="2580707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61A881-2B72-4084-B8BA-B1234D8773C6}"/>
                </a:ext>
              </a:extLst>
            </p:cNvPr>
            <p:cNvCxnSpPr/>
            <p:nvPr/>
          </p:nvCxnSpPr>
          <p:spPr>
            <a:xfrm>
              <a:off x="5943600" y="28194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2200926-5AA6-44E0-9B07-12E533D04FCD}"/>
                </a:ext>
              </a:extLst>
            </p:cNvPr>
            <p:cNvCxnSpPr/>
            <p:nvPr/>
          </p:nvCxnSpPr>
          <p:spPr>
            <a:xfrm>
              <a:off x="7391400" y="2590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C8513C-AAC6-4342-8279-E7E8C9D6D98A}"/>
                </a:ext>
              </a:extLst>
            </p:cNvPr>
            <p:cNvCxnSpPr/>
            <p:nvPr/>
          </p:nvCxnSpPr>
          <p:spPr>
            <a:xfrm>
              <a:off x="7389628" y="2830033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54803C-8D40-4D32-A270-C9FD26C0F73C}"/>
                </a:ext>
              </a:extLst>
            </p:cNvPr>
            <p:cNvCxnSpPr/>
            <p:nvPr/>
          </p:nvCxnSpPr>
          <p:spPr>
            <a:xfrm>
              <a:off x="5943600" y="30480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733CCA-75C9-45E0-A7A5-8B95C120FC09}"/>
                </a:ext>
              </a:extLst>
            </p:cNvPr>
            <p:cNvCxnSpPr/>
            <p:nvPr/>
          </p:nvCxnSpPr>
          <p:spPr>
            <a:xfrm>
              <a:off x="5943600" y="32766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C652045-A96C-48DB-BF40-CF541CA34017}"/>
                </a:ext>
              </a:extLst>
            </p:cNvPr>
            <p:cNvSpPr txBox="1">
              <a:spLocks/>
            </p:cNvSpPr>
            <p:nvPr/>
          </p:nvSpPr>
          <p:spPr>
            <a:xfrm>
              <a:off x="5448946" y="2565064"/>
              <a:ext cx="419986" cy="719016"/>
            </a:xfrm>
            <a:prstGeom prst="rect">
              <a:avLst/>
            </a:prstGeom>
          </p:spPr>
          <p:txBody>
            <a:bodyPr vert="vert270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dirty="0"/>
                <a:t>inputs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566D3C5-8B75-4485-B985-5270C5613247}"/>
                </a:ext>
              </a:extLst>
            </p:cNvPr>
            <p:cNvSpPr txBox="1">
              <a:spLocks/>
            </p:cNvSpPr>
            <p:nvPr/>
          </p:nvSpPr>
          <p:spPr>
            <a:xfrm>
              <a:off x="5591839" y="3467326"/>
              <a:ext cx="419986" cy="719016"/>
            </a:xfrm>
            <a:prstGeom prst="rect">
              <a:avLst/>
            </a:prstGeom>
          </p:spPr>
          <p:txBody>
            <a:bodyPr vert="vert270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400" dirty="0"/>
                <a:t>enable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60C250-257B-4CB2-8F2C-A04C178CA2A7}"/>
                </a:ext>
              </a:extLst>
            </p:cNvPr>
            <p:cNvCxnSpPr/>
            <p:nvPr/>
          </p:nvCxnSpPr>
          <p:spPr>
            <a:xfrm>
              <a:off x="5943600" y="3733800"/>
              <a:ext cx="3048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A3F52A4-F082-4372-8F9D-F8A9DD6238E2}"/>
              </a:ext>
            </a:extLst>
          </p:cNvPr>
          <p:cNvSpPr txBox="1">
            <a:spLocks/>
          </p:cNvSpPr>
          <p:nvPr/>
        </p:nvSpPr>
        <p:spPr>
          <a:xfrm>
            <a:off x="8143378" y="2290884"/>
            <a:ext cx="419986" cy="719016"/>
          </a:xfrm>
          <a:prstGeom prst="rect">
            <a:avLst/>
          </a:prstGeom>
        </p:spPr>
        <p:txBody>
          <a:bodyPr vert="vert270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outputs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DB12B50-F066-4722-B4AB-227B64D56A5A}"/>
              </a:ext>
            </a:extLst>
          </p:cNvPr>
          <p:cNvSpPr/>
          <p:nvPr/>
        </p:nvSpPr>
        <p:spPr>
          <a:xfrm>
            <a:off x="6313915" y="2457564"/>
            <a:ext cx="106138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5D75C26-E8B1-4619-C204-46490375C45B}"/>
              </a:ext>
            </a:extLst>
          </p:cNvPr>
          <p:cNvSpPr txBox="1">
            <a:spLocks/>
          </p:cNvSpPr>
          <p:nvPr/>
        </p:nvSpPr>
        <p:spPr>
          <a:xfrm>
            <a:off x="5418949" y="1683535"/>
            <a:ext cx="1619691" cy="359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inputs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BB0184-FE35-E437-127E-8B5C0B78E768}"/>
              </a:ext>
            </a:extLst>
          </p:cNvPr>
          <p:cNvSpPr txBox="1">
            <a:spLocks/>
          </p:cNvSpPr>
          <p:nvPr/>
        </p:nvSpPr>
        <p:spPr>
          <a:xfrm>
            <a:off x="7412134" y="1691629"/>
            <a:ext cx="1525062" cy="359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n outputs</a:t>
            </a:r>
          </a:p>
        </p:txBody>
      </p:sp>
    </p:spTree>
    <p:extLst>
      <p:ext uri="{BB962C8B-B14F-4D97-AF65-F5344CB8AC3E}">
        <p14:creationId xmlns:p14="http://schemas.microsoft.com/office/powerpoint/2010/main" val="41840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418631" y="1959006"/>
            <a:ext cx="19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Truth Table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5FA0F7-511E-462A-8FC9-9319046CBEBD}"/>
              </a:ext>
            </a:extLst>
          </p:cNvPr>
          <p:cNvSpPr txBox="1">
            <a:spLocks/>
          </p:cNvSpPr>
          <p:nvPr/>
        </p:nvSpPr>
        <p:spPr>
          <a:xfrm>
            <a:off x="4038600" y="1268731"/>
            <a:ext cx="51054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w</a:t>
            </a:r>
            <a:r>
              <a:rPr lang="en-US" baseline="-25000" dirty="0"/>
              <a:t>3</a:t>
            </a:r>
            <a:r>
              <a:rPr lang="en-US" dirty="0"/>
              <a:t> = 1, the output should be y</a:t>
            </a:r>
            <a:r>
              <a:rPr lang="en-US" baseline="-25000" dirty="0"/>
              <a:t>1</a:t>
            </a:r>
            <a:r>
              <a:rPr lang="en-US" dirty="0"/>
              <a:t>=1 and y</a:t>
            </a:r>
            <a:r>
              <a:rPr lang="en-US" baseline="-25000" dirty="0"/>
              <a:t>0</a:t>
            </a:r>
            <a:r>
              <a:rPr lang="en-US" dirty="0"/>
              <a:t>=1 regardless of the values of w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or w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489CB2-B2EC-4836-AC0F-A572E01F0613}"/>
              </a:ext>
            </a:extLst>
          </p:cNvPr>
          <p:cNvSpPr txBox="1">
            <a:spLocks/>
          </p:cNvSpPr>
          <p:nvPr/>
        </p:nvSpPr>
        <p:spPr>
          <a:xfrm>
            <a:off x="790539" y="963931"/>
            <a:ext cx="217085" cy="1143000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Highest Priority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B0568E-FC70-45F7-90CA-970275B8B19B}"/>
              </a:ext>
            </a:extLst>
          </p:cNvPr>
          <p:cNvCxnSpPr/>
          <p:nvPr/>
        </p:nvCxnSpPr>
        <p:spPr>
          <a:xfrm>
            <a:off x="914400" y="2133600"/>
            <a:ext cx="0" cy="7240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1BDBEE-5E85-4C24-BDAD-025D21B880AC}"/>
              </a:ext>
            </a:extLst>
          </p:cNvPr>
          <p:cNvSpPr txBox="1">
            <a:spLocks/>
          </p:cNvSpPr>
          <p:nvPr/>
        </p:nvSpPr>
        <p:spPr>
          <a:xfrm>
            <a:off x="1295400" y="475923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Second Highest Priority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0470B1-B1DD-4E52-B6BD-FAEDCF9A3486}"/>
              </a:ext>
            </a:extLst>
          </p:cNvPr>
          <p:cNvCxnSpPr>
            <a:cxnSpLocks/>
          </p:cNvCxnSpPr>
          <p:nvPr/>
        </p:nvCxnSpPr>
        <p:spPr>
          <a:xfrm>
            <a:off x="1445739" y="2209800"/>
            <a:ext cx="0" cy="64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BD6B18B-7F51-4D2C-82B9-3A04D22E70D7}"/>
              </a:ext>
            </a:extLst>
          </p:cNvPr>
          <p:cNvSpPr txBox="1">
            <a:spLocks/>
          </p:cNvSpPr>
          <p:nvPr/>
        </p:nvSpPr>
        <p:spPr>
          <a:xfrm>
            <a:off x="1697058" y="498941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Third Highest Priority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D1713-8F1F-4821-9D18-99504D1B2AC6}"/>
              </a:ext>
            </a:extLst>
          </p:cNvPr>
          <p:cNvCxnSpPr>
            <a:cxnSpLocks/>
          </p:cNvCxnSpPr>
          <p:nvPr/>
        </p:nvCxnSpPr>
        <p:spPr>
          <a:xfrm>
            <a:off x="1867593" y="2117325"/>
            <a:ext cx="0" cy="74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62862D-B1C4-4551-AD2E-EBF79E3242D0}"/>
              </a:ext>
            </a:extLst>
          </p:cNvPr>
          <p:cNvSpPr txBox="1">
            <a:spLocks/>
          </p:cNvSpPr>
          <p:nvPr/>
        </p:nvSpPr>
        <p:spPr>
          <a:xfrm>
            <a:off x="2266103" y="1066799"/>
            <a:ext cx="297531" cy="1150677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Lowest Priority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958AC-2BBE-48ED-83EE-5863B5BC2DF2}"/>
              </a:ext>
            </a:extLst>
          </p:cNvPr>
          <p:cNvCxnSpPr>
            <a:cxnSpLocks/>
          </p:cNvCxnSpPr>
          <p:nvPr/>
        </p:nvCxnSpPr>
        <p:spPr>
          <a:xfrm>
            <a:off x="2416442" y="2183131"/>
            <a:ext cx="0" cy="674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E263C6-8E83-4C6B-AE12-42F8719D63C0}"/>
              </a:ext>
            </a:extLst>
          </p:cNvPr>
          <p:cNvSpPr txBox="1"/>
          <p:nvPr/>
        </p:nvSpPr>
        <p:spPr>
          <a:xfrm>
            <a:off x="1331072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9E0FCC-9AC1-4803-A72D-0948BBD8460D}"/>
              </a:ext>
            </a:extLst>
          </p:cNvPr>
          <p:cNvSpPr txBox="1"/>
          <p:nvPr/>
        </p:nvSpPr>
        <p:spPr>
          <a:xfrm>
            <a:off x="1807614" y="41270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7E28D3-CF2F-4A3C-ACE1-7823C712C717}"/>
              </a:ext>
            </a:extLst>
          </p:cNvPr>
          <p:cNvSpPr txBox="1"/>
          <p:nvPr/>
        </p:nvSpPr>
        <p:spPr>
          <a:xfrm>
            <a:off x="2284156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3374094-DBC7-4965-B9AD-084E8A5C2192}"/>
              </a:ext>
            </a:extLst>
          </p:cNvPr>
          <p:cNvSpPr txBox="1">
            <a:spLocks/>
          </p:cNvSpPr>
          <p:nvPr/>
        </p:nvSpPr>
        <p:spPr>
          <a:xfrm>
            <a:off x="4038600" y="2945131"/>
            <a:ext cx="4800599" cy="3074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building is on fire, you will get out of the building and not worry about answering the phone or eating food or doing homework.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59A9139-FA64-4295-BBE3-E89C8AED246C}"/>
              </a:ext>
            </a:extLst>
          </p:cNvPr>
          <p:cNvSpPr txBox="1">
            <a:spLocks/>
          </p:cNvSpPr>
          <p:nvPr/>
        </p:nvSpPr>
        <p:spPr>
          <a:xfrm>
            <a:off x="629380" y="4506171"/>
            <a:ext cx="3187426" cy="2252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put ‘x’ in these because it doesn’t matter what </a:t>
            </a:r>
            <a:r>
              <a:rPr lang="en-US"/>
              <a:t>they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418631" y="1959006"/>
            <a:ext cx="19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Truth Table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489CB2-B2EC-4836-AC0F-A572E01F0613}"/>
              </a:ext>
            </a:extLst>
          </p:cNvPr>
          <p:cNvSpPr txBox="1">
            <a:spLocks/>
          </p:cNvSpPr>
          <p:nvPr/>
        </p:nvSpPr>
        <p:spPr>
          <a:xfrm>
            <a:off x="790539" y="963931"/>
            <a:ext cx="217085" cy="1143000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Highest Priority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B0568E-FC70-45F7-90CA-970275B8B19B}"/>
              </a:ext>
            </a:extLst>
          </p:cNvPr>
          <p:cNvCxnSpPr/>
          <p:nvPr/>
        </p:nvCxnSpPr>
        <p:spPr>
          <a:xfrm>
            <a:off x="914400" y="2133600"/>
            <a:ext cx="0" cy="7240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1BDBEE-5E85-4C24-BDAD-025D21B880AC}"/>
              </a:ext>
            </a:extLst>
          </p:cNvPr>
          <p:cNvSpPr txBox="1">
            <a:spLocks/>
          </p:cNvSpPr>
          <p:nvPr/>
        </p:nvSpPr>
        <p:spPr>
          <a:xfrm>
            <a:off x="1295400" y="475923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Second Highest Priority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0470B1-B1DD-4E52-B6BD-FAEDCF9A3486}"/>
              </a:ext>
            </a:extLst>
          </p:cNvPr>
          <p:cNvCxnSpPr>
            <a:cxnSpLocks/>
          </p:cNvCxnSpPr>
          <p:nvPr/>
        </p:nvCxnSpPr>
        <p:spPr>
          <a:xfrm>
            <a:off x="1445739" y="2209800"/>
            <a:ext cx="0" cy="64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BD6B18B-7F51-4D2C-82B9-3A04D22E70D7}"/>
              </a:ext>
            </a:extLst>
          </p:cNvPr>
          <p:cNvSpPr txBox="1">
            <a:spLocks/>
          </p:cNvSpPr>
          <p:nvPr/>
        </p:nvSpPr>
        <p:spPr>
          <a:xfrm>
            <a:off x="1697058" y="498941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Third Highest Priority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D1713-8F1F-4821-9D18-99504D1B2AC6}"/>
              </a:ext>
            </a:extLst>
          </p:cNvPr>
          <p:cNvCxnSpPr>
            <a:cxnSpLocks/>
          </p:cNvCxnSpPr>
          <p:nvPr/>
        </p:nvCxnSpPr>
        <p:spPr>
          <a:xfrm>
            <a:off x="1867593" y="2117325"/>
            <a:ext cx="0" cy="74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62862D-B1C4-4551-AD2E-EBF79E3242D0}"/>
              </a:ext>
            </a:extLst>
          </p:cNvPr>
          <p:cNvSpPr txBox="1">
            <a:spLocks/>
          </p:cNvSpPr>
          <p:nvPr/>
        </p:nvSpPr>
        <p:spPr>
          <a:xfrm>
            <a:off x="2266103" y="1066799"/>
            <a:ext cx="297531" cy="1150677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Lowest Priority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958AC-2BBE-48ED-83EE-5863B5BC2DF2}"/>
              </a:ext>
            </a:extLst>
          </p:cNvPr>
          <p:cNvCxnSpPr>
            <a:cxnSpLocks/>
          </p:cNvCxnSpPr>
          <p:nvPr/>
        </p:nvCxnSpPr>
        <p:spPr>
          <a:xfrm>
            <a:off x="2416442" y="2183131"/>
            <a:ext cx="0" cy="674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E263C6-8E83-4C6B-AE12-42F8719D63C0}"/>
              </a:ext>
            </a:extLst>
          </p:cNvPr>
          <p:cNvSpPr txBox="1"/>
          <p:nvPr/>
        </p:nvSpPr>
        <p:spPr>
          <a:xfrm>
            <a:off x="1331072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9E0FCC-9AC1-4803-A72D-0948BBD8460D}"/>
              </a:ext>
            </a:extLst>
          </p:cNvPr>
          <p:cNvSpPr txBox="1"/>
          <p:nvPr/>
        </p:nvSpPr>
        <p:spPr>
          <a:xfrm>
            <a:off x="1807614" y="41270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7E28D3-CF2F-4A3C-ACE1-7823C712C717}"/>
              </a:ext>
            </a:extLst>
          </p:cNvPr>
          <p:cNvSpPr txBox="1"/>
          <p:nvPr/>
        </p:nvSpPr>
        <p:spPr>
          <a:xfrm>
            <a:off x="2284156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3374094-DBC7-4965-B9AD-084E8A5C2192}"/>
              </a:ext>
            </a:extLst>
          </p:cNvPr>
          <p:cNvSpPr txBox="1">
            <a:spLocks/>
          </p:cNvSpPr>
          <p:nvPr/>
        </p:nvSpPr>
        <p:spPr>
          <a:xfrm>
            <a:off x="4068124" y="1545552"/>
            <a:ext cx="4800599" cy="209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w</a:t>
            </a:r>
            <a:r>
              <a:rPr lang="en-US" baseline="-25000" dirty="0"/>
              <a:t>3</a:t>
            </a:r>
            <a:r>
              <a:rPr lang="en-US" dirty="0"/>
              <a:t> = 0 and w</a:t>
            </a:r>
            <a:r>
              <a:rPr lang="en-US" baseline="-25000" dirty="0"/>
              <a:t>2</a:t>
            </a:r>
            <a:r>
              <a:rPr lang="en-US" dirty="0"/>
              <a:t> = 1, the output should be y</a:t>
            </a:r>
            <a:r>
              <a:rPr lang="en-US" baseline="-25000" dirty="0"/>
              <a:t>1</a:t>
            </a:r>
            <a:r>
              <a:rPr lang="en-US" dirty="0"/>
              <a:t>=1 and y</a:t>
            </a:r>
            <a:r>
              <a:rPr lang="en-US" baseline="-25000" dirty="0"/>
              <a:t>0</a:t>
            </a:r>
            <a:r>
              <a:rPr lang="en-US" dirty="0"/>
              <a:t>=0 regardless of the values of w</a:t>
            </a:r>
            <a:r>
              <a:rPr lang="en-US" baseline="-25000" dirty="0"/>
              <a:t>1</a:t>
            </a:r>
            <a:r>
              <a:rPr lang="en-US" dirty="0"/>
              <a:t>, or w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D9056D-62C2-424C-8AE2-5618010A6128}"/>
              </a:ext>
            </a:extLst>
          </p:cNvPr>
          <p:cNvSpPr txBox="1"/>
          <p:nvPr/>
        </p:nvSpPr>
        <p:spPr>
          <a:xfrm>
            <a:off x="2284156" y="3750943"/>
            <a:ext cx="357096" cy="307777"/>
          </a:xfrm>
          <a:prstGeom prst="rect">
            <a:avLst/>
          </a:prstGeom>
          <a:solidFill>
            <a:srgbClr val="E9EDF4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5C9440-0EAC-44C4-B2BC-5FC0AD144195}"/>
              </a:ext>
            </a:extLst>
          </p:cNvPr>
          <p:cNvSpPr txBox="1"/>
          <p:nvPr/>
        </p:nvSpPr>
        <p:spPr>
          <a:xfrm>
            <a:off x="1793644" y="3755783"/>
            <a:ext cx="357096" cy="307777"/>
          </a:xfrm>
          <a:prstGeom prst="rect">
            <a:avLst/>
          </a:prstGeom>
          <a:solidFill>
            <a:srgbClr val="E9EDF4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1D1300B-0E9B-4728-A2F6-D5D8A806EDBB}"/>
              </a:ext>
            </a:extLst>
          </p:cNvPr>
          <p:cNvSpPr txBox="1">
            <a:spLocks/>
          </p:cNvSpPr>
          <p:nvPr/>
        </p:nvSpPr>
        <p:spPr>
          <a:xfrm>
            <a:off x="4068123" y="3750943"/>
            <a:ext cx="4800599" cy="283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building is not on fire and your phone is ringing, you will answer it even if you are hungry and have homework.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9B630AF-CBDB-47FD-8A58-DEB53977E683}"/>
              </a:ext>
            </a:extLst>
          </p:cNvPr>
          <p:cNvSpPr txBox="1">
            <a:spLocks/>
          </p:cNvSpPr>
          <p:nvPr/>
        </p:nvSpPr>
        <p:spPr>
          <a:xfrm>
            <a:off x="615679" y="4584517"/>
            <a:ext cx="3187426" cy="2252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put ‘x’ in these because it doesn’t matter what they are</a:t>
            </a:r>
          </a:p>
        </p:txBody>
      </p:sp>
    </p:spTree>
    <p:extLst>
      <p:ext uri="{BB962C8B-B14F-4D97-AF65-F5344CB8AC3E}">
        <p14:creationId xmlns:p14="http://schemas.microsoft.com/office/powerpoint/2010/main" val="36666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418631" y="1959006"/>
            <a:ext cx="1916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Truth Table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8489CB2-B2EC-4836-AC0F-A572E01F0613}"/>
              </a:ext>
            </a:extLst>
          </p:cNvPr>
          <p:cNvSpPr txBox="1">
            <a:spLocks/>
          </p:cNvSpPr>
          <p:nvPr/>
        </p:nvSpPr>
        <p:spPr>
          <a:xfrm>
            <a:off x="790539" y="963931"/>
            <a:ext cx="217085" cy="1143000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Highest Priority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FB0568E-FC70-45F7-90CA-970275B8B19B}"/>
              </a:ext>
            </a:extLst>
          </p:cNvPr>
          <p:cNvCxnSpPr/>
          <p:nvPr/>
        </p:nvCxnSpPr>
        <p:spPr>
          <a:xfrm>
            <a:off x="914400" y="2133600"/>
            <a:ext cx="0" cy="7240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1BDBEE-5E85-4C24-BDAD-025D21B880AC}"/>
              </a:ext>
            </a:extLst>
          </p:cNvPr>
          <p:cNvSpPr txBox="1">
            <a:spLocks/>
          </p:cNvSpPr>
          <p:nvPr/>
        </p:nvSpPr>
        <p:spPr>
          <a:xfrm>
            <a:off x="1295400" y="475923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Second Highest Priority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30470B1-B1DD-4E52-B6BD-FAEDCF9A3486}"/>
              </a:ext>
            </a:extLst>
          </p:cNvPr>
          <p:cNvCxnSpPr>
            <a:cxnSpLocks/>
          </p:cNvCxnSpPr>
          <p:nvPr/>
        </p:nvCxnSpPr>
        <p:spPr>
          <a:xfrm>
            <a:off x="1445739" y="2209800"/>
            <a:ext cx="0" cy="64784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BD6B18B-7F51-4D2C-82B9-3A04D22E70D7}"/>
              </a:ext>
            </a:extLst>
          </p:cNvPr>
          <p:cNvSpPr txBox="1">
            <a:spLocks/>
          </p:cNvSpPr>
          <p:nvPr/>
        </p:nvSpPr>
        <p:spPr>
          <a:xfrm>
            <a:off x="1697058" y="498941"/>
            <a:ext cx="297531" cy="1707208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Third Highest Priority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8D1713-8F1F-4821-9D18-99504D1B2AC6}"/>
              </a:ext>
            </a:extLst>
          </p:cNvPr>
          <p:cNvCxnSpPr>
            <a:cxnSpLocks/>
          </p:cNvCxnSpPr>
          <p:nvPr/>
        </p:nvCxnSpPr>
        <p:spPr>
          <a:xfrm>
            <a:off x="1867593" y="2117325"/>
            <a:ext cx="0" cy="740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F62862D-B1C4-4551-AD2E-EBF79E3242D0}"/>
              </a:ext>
            </a:extLst>
          </p:cNvPr>
          <p:cNvSpPr txBox="1">
            <a:spLocks/>
          </p:cNvSpPr>
          <p:nvPr/>
        </p:nvSpPr>
        <p:spPr>
          <a:xfrm>
            <a:off x="2266103" y="1066799"/>
            <a:ext cx="297531" cy="1150677"/>
          </a:xfrm>
          <a:prstGeom prst="rect">
            <a:avLst/>
          </a:prstGeom>
        </p:spPr>
        <p:txBody>
          <a:bodyPr vert="vert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FF0000"/>
                </a:solidFill>
              </a:rPr>
              <a:t>Lowest Priority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8958AC-2BBE-48ED-83EE-5863B5BC2DF2}"/>
              </a:ext>
            </a:extLst>
          </p:cNvPr>
          <p:cNvCxnSpPr>
            <a:cxnSpLocks/>
          </p:cNvCxnSpPr>
          <p:nvPr/>
        </p:nvCxnSpPr>
        <p:spPr>
          <a:xfrm>
            <a:off x="2416442" y="2183131"/>
            <a:ext cx="0" cy="6745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CE263C6-8E83-4C6B-AE12-42F8719D63C0}"/>
              </a:ext>
            </a:extLst>
          </p:cNvPr>
          <p:cNvSpPr txBox="1"/>
          <p:nvPr/>
        </p:nvSpPr>
        <p:spPr>
          <a:xfrm>
            <a:off x="1331072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9E0FCC-9AC1-4803-A72D-0948BBD8460D}"/>
              </a:ext>
            </a:extLst>
          </p:cNvPr>
          <p:cNvSpPr txBox="1"/>
          <p:nvPr/>
        </p:nvSpPr>
        <p:spPr>
          <a:xfrm>
            <a:off x="1807614" y="41270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7E28D3-CF2F-4A3C-ACE1-7823C712C717}"/>
              </a:ext>
            </a:extLst>
          </p:cNvPr>
          <p:cNvSpPr txBox="1"/>
          <p:nvPr/>
        </p:nvSpPr>
        <p:spPr>
          <a:xfrm>
            <a:off x="2284156" y="4116363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D9056D-62C2-424C-8AE2-5618010A6128}"/>
              </a:ext>
            </a:extLst>
          </p:cNvPr>
          <p:cNvSpPr txBox="1"/>
          <p:nvPr/>
        </p:nvSpPr>
        <p:spPr>
          <a:xfrm>
            <a:off x="2284156" y="3750943"/>
            <a:ext cx="357096" cy="307777"/>
          </a:xfrm>
          <a:prstGeom prst="rect">
            <a:avLst/>
          </a:prstGeom>
          <a:solidFill>
            <a:srgbClr val="E9EDF4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5C9440-0EAC-44C4-B2BC-5FC0AD144195}"/>
              </a:ext>
            </a:extLst>
          </p:cNvPr>
          <p:cNvSpPr txBox="1"/>
          <p:nvPr/>
        </p:nvSpPr>
        <p:spPr>
          <a:xfrm>
            <a:off x="1793644" y="3755783"/>
            <a:ext cx="357096" cy="307777"/>
          </a:xfrm>
          <a:prstGeom prst="rect">
            <a:avLst/>
          </a:prstGeom>
          <a:solidFill>
            <a:srgbClr val="E9EDF4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741959-5754-4293-BC75-65074226AB47}"/>
              </a:ext>
            </a:extLst>
          </p:cNvPr>
          <p:cNvSpPr txBox="1">
            <a:spLocks/>
          </p:cNvSpPr>
          <p:nvPr/>
        </p:nvSpPr>
        <p:spPr>
          <a:xfrm>
            <a:off x="3945391" y="1642137"/>
            <a:ext cx="4882809" cy="206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w</a:t>
            </a:r>
            <a:r>
              <a:rPr lang="en-US" baseline="-25000" dirty="0"/>
              <a:t>3</a:t>
            </a:r>
            <a:r>
              <a:rPr lang="en-US" dirty="0"/>
              <a:t> = 0 and w</a:t>
            </a:r>
            <a:r>
              <a:rPr lang="en-US" baseline="-25000" dirty="0"/>
              <a:t>2</a:t>
            </a:r>
            <a:r>
              <a:rPr lang="en-US" dirty="0"/>
              <a:t> = 0 and </a:t>
            </a:r>
            <a:br>
              <a:rPr lang="en-US" dirty="0"/>
            </a:b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 = 1, the output should be y</a:t>
            </a:r>
            <a:r>
              <a:rPr lang="en-US" baseline="-25000" dirty="0"/>
              <a:t>1</a:t>
            </a:r>
            <a:r>
              <a:rPr lang="en-US" dirty="0"/>
              <a:t>=0 and y</a:t>
            </a:r>
            <a:r>
              <a:rPr lang="en-US" baseline="-25000" dirty="0"/>
              <a:t>0</a:t>
            </a:r>
            <a:r>
              <a:rPr lang="en-US" dirty="0"/>
              <a:t>=1 regardless of the value of w</a:t>
            </a:r>
            <a:r>
              <a:rPr lang="en-US" baseline="-25000" dirty="0"/>
              <a:t>0</a:t>
            </a:r>
            <a:r>
              <a:rPr lang="en-US" dirty="0"/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6DF37-2585-4C9E-8B5F-6A87174BC964}"/>
              </a:ext>
            </a:extLst>
          </p:cNvPr>
          <p:cNvSpPr txBox="1"/>
          <p:nvPr/>
        </p:nvSpPr>
        <p:spPr>
          <a:xfrm>
            <a:off x="2289688" y="3429000"/>
            <a:ext cx="357096" cy="307777"/>
          </a:xfrm>
          <a:prstGeom prst="rect">
            <a:avLst/>
          </a:prstGeom>
          <a:solidFill>
            <a:srgbClr val="D0D8E8"/>
          </a:solidFill>
        </p:spPr>
        <p:txBody>
          <a:bodyPr wrap="square" tIns="0" bIns="0" rtlCol="0">
            <a:spAutoFit/>
          </a:bodyPr>
          <a:lstStyle/>
          <a:p>
            <a:r>
              <a:rPr lang="en-US" sz="2000" dirty="0"/>
              <a:t>x</a:t>
            </a:r>
            <a:endParaRPr lang="en-US" sz="2000" baseline="-250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7C5A34-31D0-4341-AC04-7740FC2FF65E}"/>
              </a:ext>
            </a:extLst>
          </p:cNvPr>
          <p:cNvSpPr txBox="1">
            <a:spLocks/>
          </p:cNvSpPr>
          <p:nvPr/>
        </p:nvSpPr>
        <p:spPr>
          <a:xfrm>
            <a:off x="4068123" y="3750943"/>
            <a:ext cx="4800599" cy="2832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building is not on fire and your phone is not ringing and you are hungry, you will eat even if you have homework.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D37755C-4D9B-47DD-B3DE-78B133D624DF}"/>
              </a:ext>
            </a:extLst>
          </p:cNvPr>
          <p:cNvSpPr txBox="1">
            <a:spLocks/>
          </p:cNvSpPr>
          <p:nvPr/>
        </p:nvSpPr>
        <p:spPr>
          <a:xfrm>
            <a:off x="615679" y="4584517"/>
            <a:ext cx="3187426" cy="20116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put ‘x’ here because it doesn’t matter what it is</a:t>
            </a:r>
          </a:p>
        </p:txBody>
      </p:sp>
    </p:spTree>
    <p:extLst>
      <p:ext uri="{BB962C8B-B14F-4D97-AF65-F5344CB8AC3E}">
        <p14:creationId xmlns:p14="http://schemas.microsoft.com/office/powerpoint/2010/main" val="7463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21973"/>
              </p:ext>
            </p:extLst>
          </p:nvPr>
        </p:nvGraphicFramePr>
        <p:xfrm>
          <a:off x="337458" y="2429408"/>
          <a:ext cx="3428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055285" y="1772191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22226E-0F9E-44F0-AFCF-EF226CF002E9}"/>
              </a:ext>
            </a:extLst>
          </p:cNvPr>
          <p:cNvSpPr txBox="1">
            <a:spLocks/>
          </p:cNvSpPr>
          <p:nvPr/>
        </p:nvSpPr>
        <p:spPr>
          <a:xfrm>
            <a:off x="4191000" y="1570863"/>
            <a:ext cx="4267200" cy="16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output z tells us when something needs our attention.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0E72A6-988D-44AB-AB9D-B700007A8F34}"/>
              </a:ext>
            </a:extLst>
          </p:cNvPr>
          <p:cNvSpPr txBox="1">
            <a:spLocks/>
          </p:cNvSpPr>
          <p:nvPr/>
        </p:nvSpPr>
        <p:spPr>
          <a:xfrm>
            <a:off x="3733800" y="3886200"/>
            <a:ext cx="5479593" cy="2250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Let output z = you need to do something</a:t>
            </a:r>
          </a:p>
          <a:p>
            <a:pPr marL="0" indent="0">
              <a:buNone/>
            </a:pPr>
            <a:r>
              <a:rPr lang="en-US" dirty="0"/>
              <a:t>Let input w</a:t>
            </a:r>
            <a:r>
              <a:rPr lang="en-US" baseline="-25000" dirty="0"/>
              <a:t>0</a:t>
            </a:r>
            <a:r>
              <a:rPr lang="en-US" dirty="0"/>
              <a:t> = you have homework</a:t>
            </a:r>
          </a:p>
          <a:p>
            <a:pPr marL="0" indent="0">
              <a:buNone/>
            </a:pPr>
            <a:r>
              <a:rPr lang="en-US" dirty="0"/>
              <a:t>Let input w</a:t>
            </a:r>
            <a:r>
              <a:rPr lang="en-US" baseline="-25000" dirty="0"/>
              <a:t>1</a:t>
            </a:r>
            <a:r>
              <a:rPr lang="en-US" dirty="0"/>
              <a:t> = you are hungry</a:t>
            </a:r>
          </a:p>
          <a:p>
            <a:pPr marL="0" indent="0">
              <a:buNone/>
            </a:pPr>
            <a:r>
              <a:rPr lang="en-US" dirty="0"/>
              <a:t>Let input w</a:t>
            </a:r>
            <a:r>
              <a:rPr lang="en-US" baseline="-25000" dirty="0"/>
              <a:t>2</a:t>
            </a:r>
            <a:r>
              <a:rPr lang="en-US" dirty="0"/>
              <a:t> = the phone is ringing</a:t>
            </a:r>
          </a:p>
          <a:p>
            <a:pPr marL="0" indent="0">
              <a:buNone/>
            </a:pPr>
            <a:r>
              <a:rPr lang="en-US" dirty="0"/>
              <a:t>Let input w</a:t>
            </a:r>
            <a:r>
              <a:rPr lang="en-US" baseline="-25000" dirty="0"/>
              <a:t>3</a:t>
            </a:r>
            <a:r>
              <a:rPr lang="en-US" dirty="0"/>
              <a:t> = the building is on fire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44872"/>
              </p:ext>
            </p:extLst>
          </p:nvPr>
        </p:nvGraphicFramePr>
        <p:xfrm>
          <a:off x="533400" y="2162258"/>
          <a:ext cx="3428999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131485" y="1506783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322226E-0F9E-44F0-AFCF-EF226CF002E9}"/>
              </a:ext>
            </a:extLst>
          </p:cNvPr>
          <p:cNvSpPr txBox="1">
            <a:spLocks/>
          </p:cNvSpPr>
          <p:nvPr/>
        </p:nvSpPr>
        <p:spPr>
          <a:xfrm>
            <a:off x="4343400" y="1696483"/>
            <a:ext cx="4267200" cy="3003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need to expand the truth table to get rid of the ‘x’s before we can find the circuit to implement the priority encoder.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74B4E-5F81-42FF-8B20-DF0399E55964}"/>
              </a:ext>
            </a:extLst>
          </p:cNvPr>
          <p:cNvSpPr/>
          <p:nvPr/>
        </p:nvSpPr>
        <p:spPr>
          <a:xfrm>
            <a:off x="515112" y="3548166"/>
            <a:ext cx="3428999" cy="228600"/>
          </a:xfrm>
          <a:prstGeom prst="rect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E92D6C-12F8-4B72-AB50-55A7E126F555}"/>
              </a:ext>
            </a:extLst>
          </p:cNvPr>
          <p:cNvSpPr txBox="1">
            <a:spLocks/>
          </p:cNvSpPr>
          <p:nvPr/>
        </p:nvSpPr>
        <p:spPr>
          <a:xfrm>
            <a:off x="381000" y="4578066"/>
            <a:ext cx="8382000" cy="59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does the x in the highlighted row mean?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6F9E20-FD3E-463F-AEC6-D78817458C83}"/>
              </a:ext>
            </a:extLst>
          </p:cNvPr>
          <p:cNvSpPr txBox="1">
            <a:spLocks/>
          </p:cNvSpPr>
          <p:nvPr/>
        </p:nvSpPr>
        <p:spPr>
          <a:xfrm>
            <a:off x="381000" y="5236276"/>
            <a:ext cx="8382000" cy="15440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It means that there are really two different rows. Everything is the same in those two rows except for w</a:t>
            </a:r>
            <a:r>
              <a:rPr lang="en-US" baseline="-25000" dirty="0"/>
              <a:t>0</a:t>
            </a:r>
            <a:r>
              <a:rPr lang="en-US" dirty="0"/>
              <a:t>.  For one of those rows w</a:t>
            </a:r>
            <a:r>
              <a:rPr lang="en-US" baseline="-25000" dirty="0"/>
              <a:t>0 </a:t>
            </a:r>
            <a:r>
              <a:rPr lang="en-US" dirty="0"/>
              <a:t>equals zero, and for the other row w</a:t>
            </a:r>
            <a:r>
              <a:rPr lang="en-US" baseline="-25000" dirty="0"/>
              <a:t>0</a:t>
            </a:r>
            <a:r>
              <a:rPr lang="en-US" dirty="0"/>
              <a:t> equals one.</a:t>
            </a:r>
          </a:p>
        </p:txBody>
      </p:sp>
    </p:spTree>
    <p:extLst>
      <p:ext uri="{BB962C8B-B14F-4D97-AF65-F5344CB8AC3E}">
        <p14:creationId xmlns:p14="http://schemas.microsoft.com/office/powerpoint/2010/main" val="213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82257"/>
              </p:ext>
            </p:extLst>
          </p:nvPr>
        </p:nvGraphicFramePr>
        <p:xfrm>
          <a:off x="2743200" y="2133600"/>
          <a:ext cx="3428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47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3341285" y="1478125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82FB1-D0B4-45FF-968E-8F4FA9C2FF2B}"/>
              </a:ext>
            </a:extLst>
          </p:cNvPr>
          <p:cNvSpPr txBox="1"/>
          <p:nvPr/>
        </p:nvSpPr>
        <p:spPr>
          <a:xfrm>
            <a:off x="838200" y="34198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0 0 1 x</a:t>
            </a:r>
            <a:endParaRPr lang="en-US" sz="36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1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Priority Encoder Truth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50735"/>
              </p:ext>
            </p:extLst>
          </p:nvPr>
        </p:nvGraphicFramePr>
        <p:xfrm>
          <a:off x="2657790" y="1219200"/>
          <a:ext cx="3428999" cy="51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47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3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498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2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3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692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9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083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84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9045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E82FB1-D0B4-45FF-968E-8F4FA9C2FF2B}"/>
              </a:ext>
            </a:extLst>
          </p:cNvPr>
          <p:cNvSpPr txBox="1"/>
          <p:nvPr/>
        </p:nvSpPr>
        <p:spPr>
          <a:xfrm>
            <a:off x="752790" y="25054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0 0 1 x</a:t>
            </a:r>
            <a:endParaRPr lang="en-US" sz="3600" baseline="-25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373F71-3AF3-47A2-92E1-9C7A063736EE}"/>
              </a:ext>
            </a:extLst>
          </p:cNvPr>
          <p:cNvSpPr txBox="1"/>
          <p:nvPr/>
        </p:nvSpPr>
        <p:spPr>
          <a:xfrm>
            <a:off x="752790" y="3429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0 1 x </a:t>
            </a:r>
            <a:r>
              <a:rPr lang="en-US" sz="3600" dirty="0" err="1">
                <a:solidFill>
                  <a:srgbClr val="FF0000"/>
                </a:solidFill>
              </a:rPr>
              <a:t>x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D3A05-EAC4-4946-B0C2-A43C7DA82264}"/>
              </a:ext>
            </a:extLst>
          </p:cNvPr>
          <p:cNvSpPr txBox="1"/>
          <p:nvPr/>
        </p:nvSpPr>
        <p:spPr>
          <a:xfrm>
            <a:off x="75279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1 x </a:t>
            </a:r>
            <a:r>
              <a:rPr lang="en-US" sz="3600" dirty="0" err="1">
                <a:solidFill>
                  <a:srgbClr val="0070C0"/>
                </a:solidFill>
              </a:rPr>
              <a:t>x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600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2FB37-0022-45C0-B345-6BC29B852A06}"/>
              </a:ext>
            </a:extLst>
          </p:cNvPr>
          <p:cNvSpPr txBox="1"/>
          <p:nvPr/>
        </p:nvSpPr>
        <p:spPr>
          <a:xfrm>
            <a:off x="782916" y="2105240"/>
            <a:ext cx="126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E95C4"/>
                </a:solidFill>
              </a:rPr>
              <a:t>0 0 0 1</a:t>
            </a:r>
            <a:endParaRPr lang="en-US" sz="2800" baseline="-25000" dirty="0">
              <a:solidFill>
                <a:srgbClr val="6E95C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0D4A0-384D-4DFB-996A-66162AA3FE05}"/>
              </a:ext>
            </a:extLst>
          </p:cNvPr>
          <p:cNvSpPr txBox="1"/>
          <p:nvPr/>
        </p:nvSpPr>
        <p:spPr>
          <a:xfrm>
            <a:off x="782915" y="1705023"/>
            <a:ext cx="126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A2BBDA"/>
                </a:solidFill>
              </a:rPr>
              <a:t>0 0 0 0</a:t>
            </a:r>
            <a:endParaRPr lang="en-US" sz="2800" b="1" baseline="-25000" dirty="0">
              <a:solidFill>
                <a:srgbClr val="A2B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2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4-to2 Priority Encoder Karnaugh Map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22158"/>
              </p:ext>
            </p:extLst>
          </p:nvPr>
        </p:nvGraphicFramePr>
        <p:xfrm>
          <a:off x="762000" y="1295400"/>
          <a:ext cx="3428999" cy="51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47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3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498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2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3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692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9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083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84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90458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AFAB6030-AEBC-4BF1-B536-A23B8C005627}"/>
              </a:ext>
            </a:extLst>
          </p:cNvPr>
          <p:cNvGrpSpPr/>
          <p:nvPr/>
        </p:nvGrpSpPr>
        <p:grpSpPr>
          <a:xfrm>
            <a:off x="4283010" y="1295400"/>
            <a:ext cx="4368484" cy="4151169"/>
            <a:chOff x="1981201" y="1841635"/>
            <a:chExt cx="4368484" cy="415116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7AF177B-98E7-4DAA-A05E-01C2C4BDCED9}"/>
                </a:ext>
              </a:extLst>
            </p:cNvPr>
            <p:cNvGrpSpPr/>
            <p:nvPr/>
          </p:nvGrpSpPr>
          <p:grpSpPr>
            <a:xfrm>
              <a:off x="1981201" y="1841635"/>
              <a:ext cx="4368484" cy="4151169"/>
              <a:chOff x="-8311" y="1542336"/>
              <a:chExt cx="4368484" cy="415116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CE4F6E1-22B6-449D-94F4-70755A0496B6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35" name="Content Placeholder 4">
                  <a:extLst>
                    <a:ext uri="{FF2B5EF4-FFF2-40B4-BE49-F238E27FC236}">
                      <a16:creationId xmlns:a16="http://schemas.microsoft.com/office/drawing/2014/main" id="{805A3321-24AE-4C6B-84FD-9B864AFBD44B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5508454-147A-4E6C-A131-8D0F031CA5A1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83C7D0A-F4B7-435E-AEFE-FCBED8FC073F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27E571FF-0E7E-4025-A8C0-FF04849E414D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F1FBCF6-C215-4024-BBA2-C2A9FEDAE923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62DAEA-5FDE-4EBD-9C57-50D96E364844}"/>
                  </a:ext>
                </a:extLst>
              </p:cNvPr>
              <p:cNvSpPr txBox="1"/>
              <p:nvPr/>
            </p:nvSpPr>
            <p:spPr>
              <a:xfrm>
                <a:off x="1639735" y="1542336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z</a:t>
                </a:r>
                <a:endParaRPr lang="en-US" sz="3600" baseline="-25000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8CB5D6-F46C-4DD4-8C11-9E8E9438D00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0EC1D7-CC0B-4CB1-95D1-428793BD75E5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A8EC4F-6483-49A4-846E-EDC388483D7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3A8025-C591-4D2B-B457-E4D91009292B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E8C144-E260-4D71-8226-F2952FC00246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712FF1-F114-4277-87E6-80EC22A321F3}"/>
                </a:ext>
              </a:extLst>
            </p:cNvPr>
            <p:cNvSpPr txBox="1"/>
            <p:nvPr/>
          </p:nvSpPr>
          <p:spPr>
            <a:xfrm>
              <a:off x="5031508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668FDA-BF11-4BC3-9FCE-543E2A26C7B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45B6EE-83E6-4761-9B25-77996239653B}"/>
                </a:ext>
              </a:extLst>
            </p:cNvPr>
            <p:cNvSpPr txBox="1"/>
            <p:nvPr/>
          </p:nvSpPr>
          <p:spPr>
            <a:xfrm>
              <a:off x="5051869" y="403510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B1D00A-404A-4038-91F4-6F168B68F3D8}"/>
                </a:ext>
              </a:extLst>
            </p:cNvPr>
            <p:cNvSpPr txBox="1"/>
            <p:nvPr/>
          </p:nvSpPr>
          <p:spPr>
            <a:xfrm>
              <a:off x="5761000" y="404684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23131F-2ABF-42D8-A911-FFF1088C5F12}"/>
                </a:ext>
              </a:extLst>
            </p:cNvPr>
            <p:cNvSpPr txBox="1"/>
            <p:nvPr/>
          </p:nvSpPr>
          <p:spPr>
            <a:xfrm>
              <a:off x="3650895" y="470183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0B4148-9497-40A0-A99F-70BD3704B55A}"/>
                </a:ext>
              </a:extLst>
            </p:cNvPr>
            <p:cNvSpPr txBox="1"/>
            <p:nvPr/>
          </p:nvSpPr>
          <p:spPr>
            <a:xfrm>
              <a:off x="4330157" y="467334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6DAFAC-3290-4725-8842-3617BC837600}"/>
                </a:ext>
              </a:extLst>
            </p:cNvPr>
            <p:cNvSpPr txBox="1"/>
            <p:nvPr/>
          </p:nvSpPr>
          <p:spPr>
            <a:xfrm>
              <a:off x="5060625" y="463958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3EF362-9F86-4195-ABAD-12920D6D22AB}"/>
                </a:ext>
              </a:extLst>
            </p:cNvPr>
            <p:cNvSpPr txBox="1"/>
            <p:nvPr/>
          </p:nvSpPr>
          <p:spPr>
            <a:xfrm>
              <a:off x="5769756" y="465132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03C210-FE7F-4F87-AE07-40AD15DC41B7}"/>
                </a:ext>
              </a:extLst>
            </p:cNvPr>
            <p:cNvSpPr txBox="1"/>
            <p:nvPr/>
          </p:nvSpPr>
          <p:spPr>
            <a:xfrm>
              <a:off x="4321401" y="53195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1F99F1-0C9C-4BD6-8ACC-5F289FF4167F}"/>
                </a:ext>
              </a:extLst>
            </p:cNvPr>
            <p:cNvSpPr txBox="1"/>
            <p:nvPr/>
          </p:nvSpPr>
          <p:spPr>
            <a:xfrm>
              <a:off x="5051869" y="528579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76BCB4-5C6E-48A5-B566-90FE652250C7}"/>
                </a:ext>
              </a:extLst>
            </p:cNvPr>
            <p:cNvSpPr txBox="1"/>
            <p:nvPr/>
          </p:nvSpPr>
          <p:spPr>
            <a:xfrm>
              <a:off x="5761000" y="529753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5BBE279-2CED-4A04-A531-F773BE86598A}"/>
              </a:ext>
            </a:extLst>
          </p:cNvPr>
          <p:cNvSpPr txBox="1">
            <a:spLocks/>
          </p:cNvSpPr>
          <p:nvPr/>
        </p:nvSpPr>
        <p:spPr>
          <a:xfrm>
            <a:off x="4818299" y="5857754"/>
            <a:ext cx="4038600" cy="84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z = w</a:t>
            </a:r>
            <a:r>
              <a:rPr lang="en-US" baseline="-25000" dirty="0"/>
              <a:t>0</a:t>
            </a:r>
            <a:r>
              <a:rPr lang="en-US" dirty="0"/>
              <a:t> + 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4277C7-72FE-4D2F-8020-0DA5A26158E1}"/>
              </a:ext>
            </a:extLst>
          </p:cNvPr>
          <p:cNvSpPr/>
          <p:nvPr/>
        </p:nvSpPr>
        <p:spPr>
          <a:xfrm>
            <a:off x="3739302" y="1668069"/>
            <a:ext cx="394715" cy="4777313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9BD9CB-DCC4-494F-824C-A6999FB400DE}"/>
              </a:ext>
            </a:extLst>
          </p:cNvPr>
          <p:cNvSpPr/>
          <p:nvPr/>
        </p:nvSpPr>
        <p:spPr>
          <a:xfrm>
            <a:off x="5761548" y="3264888"/>
            <a:ext cx="3124406" cy="16850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A34D70-E0D0-442F-A203-E04E341244C0}"/>
              </a:ext>
            </a:extLst>
          </p:cNvPr>
          <p:cNvSpPr txBox="1"/>
          <p:nvPr/>
        </p:nvSpPr>
        <p:spPr>
          <a:xfrm>
            <a:off x="8574687" y="4350572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</a:t>
            </a:r>
            <a:r>
              <a:rPr lang="en-US" sz="3600" baseline="-25000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1685DD-4FF2-441E-B4AC-32E87318FEB3}"/>
              </a:ext>
            </a:extLst>
          </p:cNvPr>
          <p:cNvSpPr/>
          <p:nvPr/>
        </p:nvSpPr>
        <p:spPr>
          <a:xfrm>
            <a:off x="7115440" y="2741459"/>
            <a:ext cx="1803133" cy="2820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16287A-D2D3-43F8-91BA-DD4BD202F890}"/>
              </a:ext>
            </a:extLst>
          </p:cNvPr>
          <p:cNvSpPr txBox="1"/>
          <p:nvPr/>
        </p:nvSpPr>
        <p:spPr>
          <a:xfrm>
            <a:off x="8535716" y="2621435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E30105-89E9-4EF7-A783-52CBB71E1914}"/>
              </a:ext>
            </a:extLst>
          </p:cNvPr>
          <p:cNvSpPr/>
          <p:nvPr/>
        </p:nvSpPr>
        <p:spPr>
          <a:xfrm>
            <a:off x="6290917" y="2777752"/>
            <a:ext cx="1803133" cy="282006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FE08CB-D93F-4D1C-807B-983E283D7C25}"/>
              </a:ext>
            </a:extLst>
          </p:cNvPr>
          <p:cNvSpPr txBox="1"/>
          <p:nvPr/>
        </p:nvSpPr>
        <p:spPr>
          <a:xfrm>
            <a:off x="6427668" y="5426327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w</a:t>
            </a:r>
            <a:r>
              <a:rPr lang="en-US" sz="3600" baseline="-25000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730A13-214D-4B25-B79F-20C56DFAE22C}"/>
              </a:ext>
            </a:extLst>
          </p:cNvPr>
          <p:cNvSpPr/>
          <p:nvPr/>
        </p:nvSpPr>
        <p:spPr>
          <a:xfrm>
            <a:off x="5791475" y="3977009"/>
            <a:ext cx="3124406" cy="168503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D6A419-3D01-4EED-B0D8-7ED5F4330DE9}"/>
              </a:ext>
            </a:extLst>
          </p:cNvPr>
          <p:cNvSpPr txBox="1"/>
          <p:nvPr/>
        </p:nvSpPr>
        <p:spPr>
          <a:xfrm>
            <a:off x="7995822" y="5397964"/>
            <a:ext cx="6877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w</a:t>
            </a:r>
            <a:r>
              <a:rPr lang="en-US" sz="3600" baseline="-25000" dirty="0">
                <a:solidFill>
                  <a:srgbClr val="7030A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74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43" y="190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4-to2 Priority Encoder Karnaugh Map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68038"/>
              </p:ext>
            </p:extLst>
          </p:nvPr>
        </p:nvGraphicFramePr>
        <p:xfrm>
          <a:off x="651293" y="1294349"/>
          <a:ext cx="3428999" cy="51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47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3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498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2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3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692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9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083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84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90458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BA1146D4-087C-45F2-B18D-573E5FFBF51E}"/>
              </a:ext>
            </a:extLst>
          </p:cNvPr>
          <p:cNvSpPr/>
          <p:nvPr/>
        </p:nvSpPr>
        <p:spPr>
          <a:xfrm>
            <a:off x="3142600" y="1660075"/>
            <a:ext cx="394715" cy="4777313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AF177B-98E7-4DAA-A05E-01C2C4BDCED9}"/>
              </a:ext>
            </a:extLst>
          </p:cNvPr>
          <p:cNvGrpSpPr/>
          <p:nvPr/>
        </p:nvGrpSpPr>
        <p:grpSpPr>
          <a:xfrm>
            <a:off x="4202842" y="1033102"/>
            <a:ext cx="4368484" cy="3961175"/>
            <a:chOff x="-8311" y="1732330"/>
            <a:chExt cx="4368484" cy="39611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CE4F6E1-22B6-449D-94F4-70755A0496B6}"/>
                </a:ext>
              </a:extLst>
            </p:cNvPr>
            <p:cNvGrpSpPr/>
            <p:nvPr/>
          </p:nvGrpSpPr>
          <p:grpSpPr>
            <a:xfrm>
              <a:off x="-8311" y="1953968"/>
              <a:ext cx="4368484" cy="3739537"/>
              <a:chOff x="2108518" y="1760672"/>
              <a:chExt cx="4368484" cy="3739537"/>
            </a:xfrm>
          </p:grpSpPr>
          <p:graphicFrame>
            <p:nvGraphicFramePr>
              <p:cNvPr id="35" name="Content Placeholder 4">
                <a:extLst>
                  <a:ext uri="{FF2B5EF4-FFF2-40B4-BE49-F238E27FC236}">
                    <a16:creationId xmlns:a16="http://schemas.microsoft.com/office/drawing/2014/main" id="{805A3321-24AE-4C6B-84FD-9B864AFBD44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886717" y="2299809"/>
              <a:ext cx="3590285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8057">
                      <a:extLst>
                        <a:ext uri="{9D8B030D-6E8A-4147-A177-3AD203B41FA5}">
                          <a16:colId xmlns:a16="http://schemas.microsoft.com/office/drawing/2014/main" val="334874022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4017996078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038760860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123702313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610362130"/>
                        </a:ext>
                      </a:extLst>
                    </a:gridCol>
                  </a:tblGrid>
                  <a:tr h="62207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8519438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151621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144364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642036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64822"/>
                      </a:ext>
                    </a:extLst>
                  </a:tr>
                </a:tbl>
              </a:graphicData>
            </a:graphic>
          </p:graphicFrame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5508454-147A-4E6C-A131-8D0F031CA5A1}"/>
                  </a:ext>
                </a:extLst>
              </p:cNvPr>
              <p:cNvCxnSpPr/>
              <p:nvPr/>
            </p:nvCxnSpPr>
            <p:spPr>
              <a:xfrm flipH="1" flipV="1">
                <a:off x="2502131" y="2168364"/>
                <a:ext cx="12192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483C7D0A-F4B7-435E-AEFE-FCBED8FC073F}"/>
                  </a:ext>
                </a:extLst>
              </p:cNvPr>
              <p:cNvGrpSpPr/>
              <p:nvPr/>
            </p:nvGrpSpPr>
            <p:grpSpPr>
              <a:xfrm>
                <a:off x="2108518" y="1760672"/>
                <a:ext cx="1680925" cy="1155325"/>
                <a:chOff x="3798226" y="1859648"/>
                <a:chExt cx="1414228" cy="1155325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7E571FF-0E7E-4025-A8C0-FF04849E414D}"/>
                    </a:ext>
                  </a:extLst>
                </p:cNvPr>
                <p:cNvSpPr txBox="1"/>
                <p:nvPr/>
              </p:nvSpPr>
              <p:spPr>
                <a:xfrm>
                  <a:off x="3990258" y="1859648"/>
                  <a:ext cx="12221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  w</a:t>
                  </a:r>
                  <a:r>
                    <a:rPr lang="en-US" sz="3600" baseline="-25000" dirty="0"/>
                    <a:t>1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0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F1FBCF6-C215-4024-BBA2-C2A9FEDAE923}"/>
                    </a:ext>
                  </a:extLst>
                </p:cNvPr>
                <p:cNvSpPr txBox="1"/>
                <p:nvPr/>
              </p:nvSpPr>
              <p:spPr>
                <a:xfrm>
                  <a:off x="3798226" y="2368642"/>
                  <a:ext cx="10882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w</a:t>
                  </a:r>
                  <a:r>
                    <a:rPr lang="en-US" sz="3600" baseline="-25000" dirty="0"/>
                    <a:t>3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2</a:t>
                  </a:r>
                </a:p>
              </p:txBody>
            </p:sp>
          </p:grp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62DAEA-5FDE-4EBD-9C57-50D96E364844}"/>
                </a:ext>
              </a:extLst>
            </p:cNvPr>
            <p:cNvSpPr txBox="1"/>
            <p:nvPr/>
          </p:nvSpPr>
          <p:spPr>
            <a:xfrm>
              <a:off x="1868849" y="1732330"/>
              <a:ext cx="208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Output y</a:t>
              </a:r>
              <a:r>
                <a:rPr lang="en-US" sz="3600" baseline="-25000" dirty="0"/>
                <a:t>0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8CB5D6-F46C-4DD4-8C11-9E8E9438D009}"/>
              </a:ext>
            </a:extLst>
          </p:cNvPr>
          <p:cNvSpPr txBox="1"/>
          <p:nvPr/>
        </p:nvSpPr>
        <p:spPr>
          <a:xfrm>
            <a:off x="6585971" y="2424432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0EC1D7-CC0B-4CB1-95D1-428793BD75E5}"/>
              </a:ext>
            </a:extLst>
          </p:cNvPr>
          <p:cNvSpPr txBox="1"/>
          <p:nvPr/>
        </p:nvSpPr>
        <p:spPr>
          <a:xfrm>
            <a:off x="8012841" y="2410065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A8EC4F-6483-49A4-846E-EDC388483D79}"/>
              </a:ext>
            </a:extLst>
          </p:cNvPr>
          <p:cNvSpPr txBox="1"/>
          <p:nvPr/>
        </p:nvSpPr>
        <p:spPr>
          <a:xfrm>
            <a:off x="5863780" y="3082439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8C144-E260-4D71-8226-F2952FC00246}"/>
              </a:ext>
            </a:extLst>
          </p:cNvPr>
          <p:cNvSpPr txBox="1"/>
          <p:nvPr/>
        </p:nvSpPr>
        <p:spPr>
          <a:xfrm>
            <a:off x="5872536" y="2451798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712FF1-F114-4277-87E6-80EC22A321F3}"/>
              </a:ext>
            </a:extLst>
          </p:cNvPr>
          <p:cNvSpPr txBox="1"/>
          <p:nvPr/>
        </p:nvSpPr>
        <p:spPr>
          <a:xfrm>
            <a:off x="7253149" y="2424432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668FDA-BF11-4BC3-9FCE-543E2A26C7B6}"/>
              </a:ext>
            </a:extLst>
          </p:cNvPr>
          <p:cNvSpPr txBox="1"/>
          <p:nvPr/>
        </p:nvSpPr>
        <p:spPr>
          <a:xfrm>
            <a:off x="6543042" y="3070339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5B6EE-83E6-4761-9B25-77996239653B}"/>
              </a:ext>
            </a:extLst>
          </p:cNvPr>
          <p:cNvSpPr txBox="1"/>
          <p:nvPr/>
        </p:nvSpPr>
        <p:spPr>
          <a:xfrm>
            <a:off x="7249940" y="3115332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B1D00A-404A-4038-91F4-6F168B68F3D8}"/>
              </a:ext>
            </a:extLst>
          </p:cNvPr>
          <p:cNvSpPr txBox="1"/>
          <p:nvPr/>
        </p:nvSpPr>
        <p:spPr>
          <a:xfrm>
            <a:off x="7982641" y="3048313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85D566-F7EF-47B8-944C-6758F47BFDF5}"/>
              </a:ext>
            </a:extLst>
          </p:cNvPr>
          <p:cNvGrpSpPr/>
          <p:nvPr/>
        </p:nvGrpSpPr>
        <p:grpSpPr>
          <a:xfrm>
            <a:off x="5863780" y="3703309"/>
            <a:ext cx="2560099" cy="1252467"/>
            <a:chOff x="5863780" y="3703309"/>
            <a:chExt cx="2560099" cy="12524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3A8025-C591-4D2B-B457-E4D91009292B}"/>
                </a:ext>
              </a:extLst>
            </p:cNvPr>
            <p:cNvSpPr txBox="1"/>
            <p:nvPr/>
          </p:nvSpPr>
          <p:spPr>
            <a:xfrm>
              <a:off x="5863780" y="4371001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23131F-2ABF-42D8-A911-FFF1088C5F12}"/>
                </a:ext>
              </a:extLst>
            </p:cNvPr>
            <p:cNvSpPr txBox="1"/>
            <p:nvPr/>
          </p:nvSpPr>
          <p:spPr>
            <a:xfrm>
              <a:off x="5872536" y="370330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70B4148-9497-40A0-A99F-70BD3704B55A}"/>
                </a:ext>
              </a:extLst>
            </p:cNvPr>
            <p:cNvSpPr txBox="1"/>
            <p:nvPr/>
          </p:nvSpPr>
          <p:spPr>
            <a:xfrm>
              <a:off x="6551339" y="372272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6DAFAC-3290-4725-8842-3617BC837600}"/>
                </a:ext>
              </a:extLst>
            </p:cNvPr>
            <p:cNvSpPr txBox="1"/>
            <p:nvPr/>
          </p:nvSpPr>
          <p:spPr>
            <a:xfrm>
              <a:off x="7253149" y="373998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03C210-FE7F-4F87-AE07-40AD15DC41B7}"/>
                </a:ext>
              </a:extLst>
            </p:cNvPr>
            <p:cNvSpPr txBox="1"/>
            <p:nvPr/>
          </p:nvSpPr>
          <p:spPr>
            <a:xfrm>
              <a:off x="6543042" y="435850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1F99F1-0C9C-4BD6-8ACC-5F289FF4167F}"/>
                </a:ext>
              </a:extLst>
            </p:cNvPr>
            <p:cNvSpPr txBox="1"/>
            <p:nvPr/>
          </p:nvSpPr>
          <p:spPr>
            <a:xfrm>
              <a:off x="7262841" y="43399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76BCB4-5C6E-48A5-B566-90FE652250C7}"/>
                </a:ext>
              </a:extLst>
            </p:cNvPr>
            <p:cNvSpPr txBox="1"/>
            <p:nvPr/>
          </p:nvSpPr>
          <p:spPr>
            <a:xfrm>
              <a:off x="7982641" y="43399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F0B171-D706-44E3-B900-F196AD327C55}"/>
                </a:ext>
              </a:extLst>
            </p:cNvPr>
            <p:cNvSpPr txBox="1"/>
            <p:nvPr/>
          </p:nvSpPr>
          <p:spPr>
            <a:xfrm>
              <a:off x="7972948" y="3748514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22C8279-2B35-41BC-BFAB-6FFBDDC19864}"/>
              </a:ext>
            </a:extLst>
          </p:cNvPr>
          <p:cNvSpPr/>
          <p:nvPr/>
        </p:nvSpPr>
        <p:spPr>
          <a:xfrm>
            <a:off x="5599526" y="3528517"/>
            <a:ext cx="3124406" cy="16850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8488E5-EA52-4209-9310-04099035E646}"/>
              </a:ext>
            </a:extLst>
          </p:cNvPr>
          <p:cNvSpPr txBox="1"/>
          <p:nvPr/>
        </p:nvSpPr>
        <p:spPr>
          <a:xfrm>
            <a:off x="5502689" y="4862945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</a:t>
            </a:r>
            <a:r>
              <a:rPr lang="en-US" sz="3600" baseline="-25000" dirty="0">
                <a:solidFill>
                  <a:srgbClr val="00B0F0"/>
                </a:solidFill>
              </a:rPr>
              <a:t>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E54DC0D-7F1C-47FF-A3D9-1F41B6C1BF08}"/>
              </a:ext>
            </a:extLst>
          </p:cNvPr>
          <p:cNvGrpSpPr/>
          <p:nvPr/>
        </p:nvGrpSpPr>
        <p:grpSpPr>
          <a:xfrm>
            <a:off x="7939972" y="4951473"/>
            <a:ext cx="1249839" cy="584775"/>
            <a:chOff x="4740263" y="5759034"/>
            <a:chExt cx="1249839" cy="6463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EBE5BF2-F17D-4FB1-A6B5-1BE6E376264A}"/>
                </a:ext>
              </a:extLst>
            </p:cNvPr>
            <p:cNvSpPr txBox="1"/>
            <p:nvPr/>
          </p:nvSpPr>
          <p:spPr>
            <a:xfrm>
              <a:off x="4740263" y="5759034"/>
              <a:ext cx="1249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1</a:t>
              </a:r>
              <a:r>
                <a:rPr lang="en-US" sz="3600" dirty="0">
                  <a:solidFill>
                    <a:srgbClr val="FF0000"/>
                  </a:solidFill>
                </a:rPr>
                <a:t>w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2 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13D8869-72CD-40EB-BF85-BC77FD59F92B}"/>
                </a:ext>
              </a:extLst>
            </p:cNvPr>
            <p:cNvCxnSpPr>
              <a:cxnSpLocks/>
            </p:cNvCxnSpPr>
            <p:nvPr/>
          </p:nvCxnSpPr>
          <p:spPr>
            <a:xfrm>
              <a:off x="5339424" y="5963675"/>
              <a:ext cx="2743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137045-370E-4918-B29D-A675A81D978C}"/>
              </a:ext>
            </a:extLst>
          </p:cNvPr>
          <p:cNvGrpSpPr/>
          <p:nvPr/>
        </p:nvGrpSpPr>
        <p:grpSpPr>
          <a:xfrm>
            <a:off x="7013291" y="1816177"/>
            <a:ext cx="1707456" cy="3554339"/>
            <a:chOff x="2576076" y="2726498"/>
            <a:chExt cx="1736451" cy="1926489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B437B8D3-06D5-4A80-B68E-B4EB4A3F9A02}"/>
                </a:ext>
              </a:extLst>
            </p:cNvPr>
            <p:cNvSpPr/>
            <p:nvPr/>
          </p:nvSpPr>
          <p:spPr>
            <a:xfrm>
              <a:off x="2576076" y="2726498"/>
              <a:ext cx="1711560" cy="646331"/>
            </a:xfrm>
            <a:prstGeom prst="arc">
              <a:avLst>
                <a:gd name="adj1" fmla="val 21276258"/>
                <a:gd name="adj2" fmla="val 10796057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C5EED60A-A01E-425D-82DA-D6305AA76563}"/>
                </a:ext>
              </a:extLst>
            </p:cNvPr>
            <p:cNvSpPr/>
            <p:nvPr/>
          </p:nvSpPr>
          <p:spPr>
            <a:xfrm flipH="1">
              <a:off x="2600967" y="4082670"/>
              <a:ext cx="1711560" cy="570317"/>
            </a:xfrm>
            <a:prstGeom prst="arc">
              <a:avLst>
                <a:gd name="adj1" fmla="val 10486868"/>
                <a:gd name="adj2" fmla="val 30864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9978D3-6B7E-497F-8824-0585207075AD}"/>
              </a:ext>
            </a:extLst>
          </p:cNvPr>
          <p:cNvGrpSpPr/>
          <p:nvPr/>
        </p:nvGrpSpPr>
        <p:grpSpPr>
          <a:xfrm>
            <a:off x="4858442" y="5671730"/>
            <a:ext cx="2939115" cy="731918"/>
            <a:chOff x="4858442" y="5671730"/>
            <a:chExt cx="2939115" cy="731918"/>
          </a:xfrm>
        </p:grpSpPr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EDF608DD-9138-44F1-B222-2E1BEEA78A9D}"/>
                </a:ext>
              </a:extLst>
            </p:cNvPr>
            <p:cNvSpPr txBox="1">
              <a:spLocks/>
            </p:cNvSpPr>
            <p:nvPr/>
          </p:nvSpPr>
          <p:spPr>
            <a:xfrm>
              <a:off x="4858442" y="5671730"/>
              <a:ext cx="2939115" cy="731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y</a:t>
              </a:r>
              <a:r>
                <a:rPr lang="en-US" baseline="-25000" dirty="0"/>
                <a:t>0</a:t>
              </a:r>
              <a:r>
                <a:rPr lang="en-US" dirty="0"/>
                <a:t> = w</a:t>
              </a:r>
              <a:r>
                <a:rPr lang="en-US" baseline="-25000" dirty="0"/>
                <a:t>1</a:t>
              </a:r>
              <a:r>
                <a:rPr lang="en-US" dirty="0"/>
                <a:t>w</a:t>
              </a:r>
              <a:r>
                <a:rPr lang="en-US" baseline="-25000" dirty="0"/>
                <a:t>2</a:t>
              </a:r>
              <a:r>
                <a:rPr lang="en-US" dirty="0"/>
                <a:t> + w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F91BE8-0FC1-4921-99B5-ED062B14CE00}"/>
                </a:ext>
              </a:extLst>
            </p:cNvPr>
            <p:cNvCxnSpPr>
              <a:cxnSpLocks/>
            </p:cNvCxnSpPr>
            <p:nvPr/>
          </p:nvCxnSpPr>
          <p:spPr>
            <a:xfrm>
              <a:off x="6277019" y="579120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55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42" grpId="0" animBg="1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33" y="253816"/>
            <a:ext cx="8229600" cy="791900"/>
          </a:xfrm>
        </p:spPr>
        <p:txBody>
          <a:bodyPr>
            <a:normAutofit fontScale="90000"/>
          </a:bodyPr>
          <a:lstStyle/>
          <a:p>
            <a:r>
              <a:rPr lang="en-US" dirty="0"/>
              <a:t>4-to2 Priority Encoder Karnaugh Map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51293" y="1294349"/>
          <a:ext cx="3428999" cy="51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725299915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3625356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A3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BDF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747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78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1CB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336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F6D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9498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225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30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692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894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083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C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6847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18288" marB="18288">
                    <a:solidFill>
                      <a:srgbClr val="EB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90458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BA1146D4-087C-45F2-B18D-573E5FFBF51E}"/>
              </a:ext>
            </a:extLst>
          </p:cNvPr>
          <p:cNvSpPr/>
          <p:nvPr/>
        </p:nvSpPr>
        <p:spPr>
          <a:xfrm>
            <a:off x="2658050" y="1679433"/>
            <a:ext cx="394715" cy="4777313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BC0634-D1D3-4643-8B81-3E4AF6F6F5C1}"/>
              </a:ext>
            </a:extLst>
          </p:cNvPr>
          <p:cNvGrpSpPr/>
          <p:nvPr/>
        </p:nvGrpSpPr>
        <p:grpSpPr>
          <a:xfrm>
            <a:off x="4202842" y="1033102"/>
            <a:ext cx="4368484" cy="3961175"/>
            <a:chOff x="4202842" y="1033102"/>
            <a:chExt cx="4368484" cy="396117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AB6030-AEBC-4BF1-B536-A23B8C005627}"/>
                </a:ext>
              </a:extLst>
            </p:cNvPr>
            <p:cNvGrpSpPr/>
            <p:nvPr/>
          </p:nvGrpSpPr>
          <p:grpSpPr>
            <a:xfrm>
              <a:off x="4202842" y="1033102"/>
              <a:ext cx="4368484" cy="3961175"/>
              <a:chOff x="1981201" y="2031629"/>
              <a:chExt cx="4368484" cy="396117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7AF177B-98E7-4DAA-A05E-01C2C4BDCED9}"/>
                  </a:ext>
                </a:extLst>
              </p:cNvPr>
              <p:cNvGrpSpPr/>
              <p:nvPr/>
            </p:nvGrpSpPr>
            <p:grpSpPr>
              <a:xfrm>
                <a:off x="1981201" y="2031629"/>
                <a:ext cx="4368484" cy="3961175"/>
                <a:chOff x="-8311" y="1732330"/>
                <a:chExt cx="4368484" cy="3961175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CE4F6E1-22B6-449D-94F4-70755A0496B6}"/>
                    </a:ext>
                  </a:extLst>
                </p:cNvPr>
                <p:cNvGrpSpPr/>
                <p:nvPr/>
              </p:nvGrpSpPr>
              <p:grpSpPr>
                <a:xfrm>
                  <a:off x="-8311" y="1953968"/>
                  <a:ext cx="4368484" cy="3739537"/>
                  <a:chOff x="2108518" y="1760672"/>
                  <a:chExt cx="4368484" cy="3739537"/>
                </a:xfrm>
              </p:grpSpPr>
              <p:graphicFrame>
                <p:nvGraphicFramePr>
                  <p:cNvPr id="35" name="Content Placeholder 4">
                    <a:extLst>
                      <a:ext uri="{FF2B5EF4-FFF2-40B4-BE49-F238E27FC236}">
                        <a16:creationId xmlns:a16="http://schemas.microsoft.com/office/drawing/2014/main" id="{805A3321-24AE-4C6B-84FD-9B864AFBD44B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2886717" y="2299809"/>
                  <a:ext cx="3590285" cy="3200400"/>
                </p:xfrm>
                <a:graphic>
                  <a:graphicData uri="http://schemas.openxmlformats.org/drawingml/2006/table">
                    <a:tbl>
                      <a:tblPr firstRow="1" firstCol="1" bandRow="1">
                        <a:tableStyleId>{5C22544A-7EE6-4342-B048-85BDC9FD1C3A}</a:tableStyleId>
                      </a:tblPr>
                      <a:tblGrid>
                        <a:gridCol w="718057">
                          <a:extLst>
                            <a:ext uri="{9D8B030D-6E8A-4147-A177-3AD203B41FA5}">
                              <a16:colId xmlns:a16="http://schemas.microsoft.com/office/drawing/2014/main" val="3348740226"/>
                            </a:ext>
                          </a:extLst>
                        </a:gridCol>
                        <a:gridCol w="718057">
                          <a:extLst>
                            <a:ext uri="{9D8B030D-6E8A-4147-A177-3AD203B41FA5}">
                              <a16:colId xmlns:a16="http://schemas.microsoft.com/office/drawing/2014/main" val="4017996078"/>
                            </a:ext>
                          </a:extLst>
                        </a:gridCol>
                        <a:gridCol w="718057">
                          <a:extLst>
                            <a:ext uri="{9D8B030D-6E8A-4147-A177-3AD203B41FA5}">
                              <a16:colId xmlns:a16="http://schemas.microsoft.com/office/drawing/2014/main" val="3038760860"/>
                            </a:ext>
                          </a:extLst>
                        </a:gridCol>
                        <a:gridCol w="718057">
                          <a:extLst>
                            <a:ext uri="{9D8B030D-6E8A-4147-A177-3AD203B41FA5}">
                              <a16:colId xmlns:a16="http://schemas.microsoft.com/office/drawing/2014/main" val="1237023136"/>
                            </a:ext>
                          </a:extLst>
                        </a:gridCol>
                        <a:gridCol w="718057">
                          <a:extLst>
                            <a:ext uri="{9D8B030D-6E8A-4147-A177-3AD203B41FA5}">
                              <a16:colId xmlns:a16="http://schemas.microsoft.com/office/drawing/2014/main" val="3610362130"/>
                            </a:ext>
                          </a:extLst>
                        </a:gridCol>
                      </a:tblGrid>
                      <a:tr h="622078">
                        <a:tc>
                          <a:txBody>
                            <a:bodyPr/>
                            <a:lstStyle/>
                            <a:p>
                              <a:endParaRPr lang="en-US" dirty="0"/>
                            </a:p>
                          </a:txBody>
                          <a:tcPr>
                            <a:solidFill>
                              <a:schemeClr val="bg1"/>
                            </a:solidFill>
                          </a:tcPr>
                        </a:tc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/>
                                <a:t>0</a:t>
                              </a:r>
                              <a:r>
                                <a:rPr lang="en-US" sz="1600" dirty="0"/>
                                <a:t> </a:t>
                              </a:r>
                              <a:r>
                                <a:rPr lang="en-US" sz="3600" dirty="0"/>
                                <a:t>0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/>
                                <a:t>0</a:t>
                              </a:r>
                              <a:r>
                                <a:rPr lang="en-US" sz="1800" dirty="0"/>
                                <a:t> </a:t>
                              </a:r>
                              <a:r>
                                <a:rPr lang="en-US" sz="3600" dirty="0"/>
                                <a:t>1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/>
                                <a:t>1</a:t>
                              </a:r>
                              <a:r>
                                <a:rPr lang="en-US" sz="1600" dirty="0"/>
                                <a:t> </a:t>
                              </a:r>
                              <a:r>
                                <a:rPr lang="en-US" sz="3600" dirty="0"/>
                                <a:t>1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/>
                                <a:t>1</a:t>
                              </a:r>
                              <a:r>
                                <a:rPr lang="en-US" sz="2000" dirty="0"/>
                                <a:t> </a:t>
                              </a:r>
                              <a:r>
                                <a:rPr lang="en-US" sz="3600" dirty="0"/>
                                <a:t>0</a:t>
                              </a:r>
                            </a:p>
                          </a:txBody>
                          <a:tcPr anchor="ctr"/>
                        </a:tc>
                        <a:extLst>
                          <a:ext uri="{0D108BD9-81ED-4DB2-BD59-A6C34878D82A}">
                            <a16:rowId xmlns:a16="http://schemas.microsoft.com/office/drawing/2014/main" val="2818519438"/>
                          </a:ext>
                        </a:extLst>
                      </a:tr>
                      <a:tr h="622078"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0</a:t>
                              </a:r>
                              <a:r>
                                <a:rPr lang="en-US" sz="1400" dirty="0">
                                  <a:solidFill>
                                    <a:schemeClr val="bg1"/>
                                  </a:solidFill>
                                </a:rPr>
                                <a:t> </a:t>
                              </a:r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0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algn="ctr"/>
                              <a:endParaRPr lang="en-US" sz="2800" dirty="0"/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 anchor="ctr"/>
                        </a:tc>
                        <a:extLst>
                          <a:ext uri="{0D108BD9-81ED-4DB2-BD59-A6C34878D82A}">
                            <a16:rowId xmlns:a16="http://schemas.microsoft.com/office/drawing/2014/main" val="3043151621"/>
                          </a:ext>
                        </a:extLst>
                      </a:tr>
                      <a:tr h="622078">
                        <a:tc>
                          <a:txBody>
                            <a:bodyPr/>
                            <a:lstStyle/>
                            <a:p>
                              <a:pPr algn="ctr"/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0</a:t>
                              </a:r>
                              <a:r>
                                <a:rPr lang="en-US" sz="1400" dirty="0">
                                  <a:solidFill>
                                    <a:schemeClr val="bg1"/>
                                  </a:solidFill>
                                </a:rPr>
                                <a:t> </a:t>
                              </a:r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1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2612144364"/>
                          </a:ext>
                        </a:extLst>
                      </a:tr>
                      <a:tr h="622078"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11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3295642036"/>
                          </a:ext>
                        </a:extLst>
                      </a:tr>
                      <a:tr h="622078"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1</a:t>
                              </a:r>
                              <a:r>
                                <a:rPr lang="en-US" sz="1400" dirty="0">
                                  <a:solidFill>
                                    <a:schemeClr val="bg1"/>
                                  </a:solidFill>
                                </a:rPr>
                                <a:t> </a:t>
                              </a:r>
                              <a:r>
                                <a:rPr lang="en-US" sz="3600" dirty="0">
                                  <a:solidFill>
                                    <a:schemeClr val="bg1"/>
                                  </a:solidFill>
                                </a:rPr>
                                <a:t>0</a:t>
                              </a:r>
                            </a:p>
                          </a:txBody>
                          <a:tcPr anchor="ctr"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tc>
                          <a:txBody>
                            <a:bodyPr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lang="en-US" sz="2800" kern="1200" dirty="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endParaRPr>
                            </a:p>
                          </a:txBody>
                          <a:tcPr/>
                        </a:tc>
                        <a:extLst>
                          <a:ext uri="{0D108BD9-81ED-4DB2-BD59-A6C34878D82A}">
                            <a16:rowId xmlns:a16="http://schemas.microsoft.com/office/drawing/2014/main" val="3423564822"/>
                          </a:ext>
                        </a:extLst>
                      </a:tr>
                    </a:tbl>
                  </a:graphicData>
                </a:graphic>
              </p:graphicFrame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95508454-147A-4E6C-A131-8D0F031CA5A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502131" y="2168364"/>
                    <a:ext cx="1219200" cy="7620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483C7D0A-F4B7-435E-AEFE-FCBED8FC073F}"/>
                      </a:ext>
                    </a:extLst>
                  </p:cNvPr>
                  <p:cNvGrpSpPr/>
                  <p:nvPr/>
                </p:nvGrpSpPr>
                <p:grpSpPr>
                  <a:xfrm>
                    <a:off x="2108518" y="1760672"/>
                    <a:ext cx="1680925" cy="1155325"/>
                    <a:chOff x="3798226" y="1859648"/>
                    <a:chExt cx="1414228" cy="1155325"/>
                  </a:xfrm>
                </p:grpSpPr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7E571FF-0E7E-4025-A8C0-FF04849E41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90258" y="1859648"/>
                      <a:ext cx="122219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/>
                        <a:t>  w</a:t>
                      </a:r>
                      <a:r>
                        <a:rPr lang="en-US" sz="3600" baseline="-25000" dirty="0"/>
                        <a:t>1</a:t>
                      </a:r>
                      <a:r>
                        <a:rPr lang="en-US" sz="3600" dirty="0"/>
                        <a:t>w</a:t>
                      </a:r>
                      <a:r>
                        <a:rPr lang="en-US" sz="3600" baseline="-25000" dirty="0"/>
                        <a:t>0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7F1FBCF6-C215-4024-BBA2-C2A9FEDAE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8226" y="2368642"/>
                      <a:ext cx="108825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dirty="0"/>
                        <a:t>w</a:t>
                      </a:r>
                      <a:r>
                        <a:rPr lang="en-US" sz="3600" baseline="-25000" dirty="0"/>
                        <a:t>3</a:t>
                      </a:r>
                      <a:r>
                        <a:rPr lang="en-US" sz="3600" dirty="0"/>
                        <a:t>w</a:t>
                      </a:r>
                      <a:r>
                        <a:rPr lang="en-US" sz="3600" baseline="-25000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62DAEA-5FDE-4EBD-9C57-50D96E364844}"/>
                    </a:ext>
                  </a:extLst>
                </p:cNvPr>
                <p:cNvSpPr txBox="1"/>
                <p:nvPr/>
              </p:nvSpPr>
              <p:spPr>
                <a:xfrm>
                  <a:off x="1868849" y="1732330"/>
                  <a:ext cx="20887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Output y</a:t>
                  </a:r>
                  <a:r>
                    <a:rPr lang="en-US" sz="3600" baseline="-25000" dirty="0"/>
                    <a:t>1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F8CB5D6-F46C-4DD4-8C11-9E8E9438D009}"/>
                  </a:ext>
                </a:extLst>
              </p:cNvPr>
              <p:cNvSpPr txBox="1"/>
              <p:nvPr/>
            </p:nvSpPr>
            <p:spPr>
              <a:xfrm>
                <a:off x="4364330" y="3422959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0</a:t>
                </a:r>
                <a:endParaRPr lang="en-US" sz="3200" baseline="-25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0EC1D7-CC0B-4CB1-95D1-428793BD75E5}"/>
                  </a:ext>
                </a:extLst>
              </p:cNvPr>
              <p:cNvSpPr txBox="1"/>
              <p:nvPr/>
            </p:nvSpPr>
            <p:spPr>
              <a:xfrm>
                <a:off x="5791200" y="3408592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0</a:t>
                </a:r>
                <a:endParaRPr lang="en-US" sz="3200" baseline="-25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A8EC4F-6483-49A4-846E-EDC388483D79}"/>
                  </a:ext>
                </a:extLst>
              </p:cNvPr>
              <p:cNvSpPr txBox="1"/>
              <p:nvPr/>
            </p:nvSpPr>
            <p:spPr>
              <a:xfrm>
                <a:off x="3642139" y="4080966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3A8025-C591-4D2B-B457-E4D91009292B}"/>
                  </a:ext>
                </a:extLst>
              </p:cNvPr>
              <p:cNvSpPr txBox="1"/>
              <p:nvPr/>
            </p:nvSpPr>
            <p:spPr>
              <a:xfrm>
                <a:off x="3642139" y="5369528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E8C144-E260-4D71-8226-F2952FC00246}"/>
                  </a:ext>
                </a:extLst>
              </p:cNvPr>
              <p:cNvSpPr txBox="1"/>
              <p:nvPr/>
            </p:nvSpPr>
            <p:spPr>
              <a:xfrm>
                <a:off x="3650895" y="3450325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</a:t>
                </a:r>
                <a:endParaRPr lang="en-US" sz="3200" baseline="-250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712FF1-F114-4277-87E6-80EC22A321F3}"/>
                  </a:ext>
                </a:extLst>
              </p:cNvPr>
              <p:cNvSpPr txBox="1"/>
              <p:nvPr/>
            </p:nvSpPr>
            <p:spPr>
              <a:xfrm>
                <a:off x="5031508" y="3422959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0</a:t>
                </a:r>
                <a:endParaRPr lang="en-US" sz="3200" baseline="-25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C668FDA-BF11-4BC3-9FCE-543E2A26C7B6}"/>
                  </a:ext>
                </a:extLst>
              </p:cNvPr>
              <p:cNvSpPr txBox="1"/>
              <p:nvPr/>
            </p:nvSpPr>
            <p:spPr>
              <a:xfrm>
                <a:off x="4321401" y="4068866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45B6EE-83E6-4761-9B25-77996239653B}"/>
                  </a:ext>
                </a:extLst>
              </p:cNvPr>
              <p:cNvSpPr txBox="1"/>
              <p:nvPr/>
            </p:nvSpPr>
            <p:spPr>
              <a:xfrm>
                <a:off x="5059821" y="4090775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5B1D00A-404A-4038-91F4-6F168B68F3D8}"/>
                  </a:ext>
                </a:extLst>
              </p:cNvPr>
              <p:cNvSpPr txBox="1"/>
              <p:nvPr/>
            </p:nvSpPr>
            <p:spPr>
              <a:xfrm>
                <a:off x="5750301" y="4086473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23131F-2ABF-42D8-A911-FFF1088C5F12}"/>
                  </a:ext>
                </a:extLst>
              </p:cNvPr>
              <p:cNvSpPr txBox="1"/>
              <p:nvPr/>
            </p:nvSpPr>
            <p:spPr>
              <a:xfrm>
                <a:off x="3650895" y="4701836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0B4148-9497-40A0-A99F-70BD3704B55A}"/>
                  </a:ext>
                </a:extLst>
              </p:cNvPr>
              <p:cNvSpPr txBox="1"/>
              <p:nvPr/>
            </p:nvSpPr>
            <p:spPr>
              <a:xfrm>
                <a:off x="4329698" y="4721250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6DAFAC-3290-4725-8842-3617BC837600}"/>
                  </a:ext>
                </a:extLst>
              </p:cNvPr>
              <p:cNvSpPr txBox="1"/>
              <p:nvPr/>
            </p:nvSpPr>
            <p:spPr>
              <a:xfrm>
                <a:off x="5031508" y="4738507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03C210-FE7F-4F87-AE07-40AD15DC41B7}"/>
                  </a:ext>
                </a:extLst>
              </p:cNvPr>
              <p:cNvSpPr txBox="1"/>
              <p:nvPr/>
            </p:nvSpPr>
            <p:spPr>
              <a:xfrm>
                <a:off x="4321401" y="5357027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1F99F1-0C9C-4BD6-8ACC-5F289FF4167F}"/>
                  </a:ext>
                </a:extLst>
              </p:cNvPr>
              <p:cNvSpPr txBox="1"/>
              <p:nvPr/>
            </p:nvSpPr>
            <p:spPr>
              <a:xfrm>
                <a:off x="5041200" y="5338490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76BCB4-5C6E-48A5-B566-90FE652250C7}"/>
                  </a:ext>
                </a:extLst>
              </p:cNvPr>
              <p:cNvSpPr txBox="1"/>
              <p:nvPr/>
            </p:nvSpPr>
            <p:spPr>
              <a:xfrm>
                <a:off x="5761000" y="5338490"/>
                <a:ext cx="441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1</a:t>
                </a:r>
                <a:endParaRPr lang="en-US" sz="3200" baseline="-25000" dirty="0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F0B171-D706-44E3-B900-F196AD327C55}"/>
                </a:ext>
              </a:extLst>
            </p:cNvPr>
            <p:cNvSpPr txBox="1"/>
            <p:nvPr/>
          </p:nvSpPr>
          <p:spPr>
            <a:xfrm>
              <a:off x="7972948" y="3748514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22C8279-2B35-41BC-BFAB-6FFBDDC19864}"/>
              </a:ext>
            </a:extLst>
          </p:cNvPr>
          <p:cNvSpPr/>
          <p:nvPr/>
        </p:nvSpPr>
        <p:spPr>
          <a:xfrm>
            <a:off x="5599526" y="3528517"/>
            <a:ext cx="3124406" cy="16850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88488E5-EA52-4209-9310-04099035E646}"/>
              </a:ext>
            </a:extLst>
          </p:cNvPr>
          <p:cNvSpPr txBox="1"/>
          <p:nvPr/>
        </p:nvSpPr>
        <p:spPr>
          <a:xfrm>
            <a:off x="5502689" y="4862945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</a:t>
            </a:r>
            <a:r>
              <a:rPr lang="en-US" sz="3600" baseline="-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BE5BF2-F17D-4FB1-A6B5-1BE6E376264A}"/>
              </a:ext>
            </a:extLst>
          </p:cNvPr>
          <p:cNvSpPr txBox="1"/>
          <p:nvPr/>
        </p:nvSpPr>
        <p:spPr>
          <a:xfrm>
            <a:off x="8440435" y="2847768"/>
            <a:ext cx="78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DF608DD-9138-44F1-B222-2E1BEEA78A9D}"/>
              </a:ext>
            </a:extLst>
          </p:cNvPr>
          <p:cNvSpPr txBox="1">
            <a:spLocks/>
          </p:cNvSpPr>
          <p:nvPr/>
        </p:nvSpPr>
        <p:spPr>
          <a:xfrm>
            <a:off x="5294345" y="5558286"/>
            <a:ext cx="2939115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B6F2C39-C41B-44E4-A89A-D82819C5D22C}"/>
              </a:ext>
            </a:extLst>
          </p:cNvPr>
          <p:cNvSpPr/>
          <p:nvPr/>
        </p:nvSpPr>
        <p:spPr>
          <a:xfrm>
            <a:off x="5599526" y="2991343"/>
            <a:ext cx="3124406" cy="1494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/>
      <p:bldP spid="45" grpId="0"/>
      <p:bldP spid="50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Binary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C143-A6FC-4ED3-8CBE-0EE9177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676401"/>
            <a:ext cx="4800600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truth table we can see that </a:t>
            </a:r>
          </a:p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w</a:t>
            </a:r>
            <a:r>
              <a:rPr lang="en-US" baseline="-25000" dirty="0"/>
              <a:t>0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en-US" dirty="0"/>
              <a:t>w</a:t>
            </a:r>
            <a:r>
              <a:rPr lang="en-US" baseline="-25000" dirty="0"/>
              <a:t>3</a:t>
            </a:r>
            <a:r>
              <a:rPr lang="en-US" dirty="0"/>
              <a:t> + w</a:t>
            </a:r>
            <a:r>
              <a:rPr lang="en-US" baseline="-25000" dirty="0"/>
              <a:t>0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en-US" dirty="0"/>
              <a:t>w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and </a:t>
            </a:r>
          </a:p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r>
              <a:rPr lang="en-US" dirty="0"/>
              <a:t> = w</a:t>
            </a:r>
            <a:r>
              <a:rPr lang="en-US" baseline="-25000" dirty="0"/>
              <a:t>0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en-US" dirty="0"/>
              <a:t>w</a:t>
            </a:r>
            <a:r>
              <a:rPr lang="en-US" baseline="-25000" dirty="0"/>
              <a:t>3</a:t>
            </a:r>
            <a:r>
              <a:rPr lang="en-US" dirty="0"/>
              <a:t> + w</a:t>
            </a:r>
            <a:r>
              <a:rPr lang="en-US" baseline="-25000" dirty="0"/>
              <a:t>0</a:t>
            </a:r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w</a:t>
            </a:r>
            <a:r>
              <a:rPr lang="en-US" baseline="-25000" dirty="0"/>
              <a:t>2</a:t>
            </a:r>
            <a:r>
              <a:rPr lang="en-US" dirty="0"/>
              <a:t>w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81150"/>
              </p:ext>
            </p:extLst>
          </p:nvPr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055285" y="1772191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6B1E58-5AD0-4106-AC6A-F1BC09416B04}"/>
              </a:ext>
            </a:extLst>
          </p:cNvPr>
          <p:cNvCxnSpPr/>
          <p:nvPr/>
        </p:nvCxnSpPr>
        <p:spPr>
          <a:xfrm>
            <a:off x="4953000" y="2895600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A3B619-F9AD-4AE8-9D51-DC2BE793575B}"/>
              </a:ext>
            </a:extLst>
          </p:cNvPr>
          <p:cNvCxnSpPr/>
          <p:nvPr/>
        </p:nvCxnSpPr>
        <p:spPr>
          <a:xfrm>
            <a:off x="5410200" y="2895600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2CD8BE-B887-4250-A439-E6ADC68B42D9}"/>
              </a:ext>
            </a:extLst>
          </p:cNvPr>
          <p:cNvCxnSpPr/>
          <p:nvPr/>
        </p:nvCxnSpPr>
        <p:spPr>
          <a:xfrm>
            <a:off x="7086600" y="2906202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C0304-99D9-479A-8018-0A0B925A5CDE}"/>
              </a:ext>
            </a:extLst>
          </p:cNvPr>
          <p:cNvCxnSpPr/>
          <p:nvPr/>
        </p:nvCxnSpPr>
        <p:spPr>
          <a:xfrm>
            <a:off x="6240780" y="2906202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57BDFF-4466-413C-8407-B1409C360BBF}"/>
              </a:ext>
            </a:extLst>
          </p:cNvPr>
          <p:cNvCxnSpPr/>
          <p:nvPr/>
        </p:nvCxnSpPr>
        <p:spPr>
          <a:xfrm>
            <a:off x="7491453" y="2911503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F1A5A-ED1B-4D6A-8376-6E84D9BB06A6}"/>
              </a:ext>
            </a:extLst>
          </p:cNvPr>
          <p:cNvCxnSpPr/>
          <p:nvPr/>
        </p:nvCxnSpPr>
        <p:spPr>
          <a:xfrm>
            <a:off x="7924800" y="2924755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1B0090-EDB0-4E36-9F55-B346BDC3F791}"/>
              </a:ext>
            </a:extLst>
          </p:cNvPr>
          <p:cNvCxnSpPr/>
          <p:nvPr/>
        </p:nvCxnSpPr>
        <p:spPr>
          <a:xfrm>
            <a:off x="4953000" y="4086306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9A2EB-802F-4203-A0A6-ECFA4B5ADD46}"/>
              </a:ext>
            </a:extLst>
          </p:cNvPr>
          <p:cNvCxnSpPr/>
          <p:nvPr/>
        </p:nvCxnSpPr>
        <p:spPr>
          <a:xfrm>
            <a:off x="5843547" y="4106849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A5A95-69B5-49FE-9DF0-43F9874108E6}"/>
              </a:ext>
            </a:extLst>
          </p:cNvPr>
          <p:cNvCxnSpPr/>
          <p:nvPr/>
        </p:nvCxnSpPr>
        <p:spPr>
          <a:xfrm>
            <a:off x="6255027" y="4106849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D091AD-A2C2-4B6E-976C-B95AFAEE8D9E}"/>
              </a:ext>
            </a:extLst>
          </p:cNvPr>
          <p:cNvCxnSpPr/>
          <p:nvPr/>
        </p:nvCxnSpPr>
        <p:spPr>
          <a:xfrm>
            <a:off x="7085276" y="4106849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C7FEE0-AB65-4E2C-B29D-67066EAAE0DC}"/>
              </a:ext>
            </a:extLst>
          </p:cNvPr>
          <p:cNvCxnSpPr/>
          <p:nvPr/>
        </p:nvCxnSpPr>
        <p:spPr>
          <a:xfrm>
            <a:off x="7518623" y="4114800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03ADB28-5728-41B8-934E-6379B6A466F9}"/>
              </a:ext>
            </a:extLst>
          </p:cNvPr>
          <p:cNvCxnSpPr/>
          <p:nvPr/>
        </p:nvCxnSpPr>
        <p:spPr>
          <a:xfrm>
            <a:off x="7955280" y="4116131"/>
            <a:ext cx="274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15FA0F7-511E-462A-8FC9-9319046CBEBD}"/>
              </a:ext>
            </a:extLst>
          </p:cNvPr>
          <p:cNvSpPr txBox="1">
            <a:spLocks/>
          </p:cNvSpPr>
          <p:nvPr/>
        </p:nvSpPr>
        <p:spPr>
          <a:xfrm>
            <a:off x="228600" y="4625340"/>
            <a:ext cx="8686800" cy="205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However, since we are guaranteed that there is one and only one “high” input, this is equivalent to:</a:t>
            </a:r>
          </a:p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r>
              <a:rPr lang="en-US" dirty="0"/>
              <a:t>       and       y</a:t>
            </a:r>
            <a:r>
              <a:rPr lang="en-US" baseline="-25000" dirty="0"/>
              <a:t>0</a:t>
            </a:r>
            <a:r>
              <a:rPr lang="en-US" dirty="0"/>
              <a:t> = 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7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1FC1-347B-4B18-8AC2-CBBC7F53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22" y="197510"/>
            <a:ext cx="8229600" cy="1143000"/>
          </a:xfrm>
        </p:spPr>
        <p:txBody>
          <a:bodyPr/>
          <a:lstStyle/>
          <a:p>
            <a:r>
              <a:rPr lang="en-US" dirty="0"/>
              <a:t>4-to2 Priority Encoder Circuit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E6034F-F7C8-4C3E-AA5D-9B529B1C2C29}"/>
              </a:ext>
            </a:extLst>
          </p:cNvPr>
          <p:cNvGrpSpPr/>
          <p:nvPr/>
        </p:nvGrpSpPr>
        <p:grpSpPr>
          <a:xfrm>
            <a:off x="446041" y="1600200"/>
            <a:ext cx="6753421" cy="4254620"/>
            <a:chOff x="990600" y="1114869"/>
            <a:chExt cx="6753421" cy="425462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50C679-CEFC-429B-8906-630251B2EBDB}"/>
                </a:ext>
              </a:extLst>
            </p:cNvPr>
            <p:cNvGrpSpPr/>
            <p:nvPr/>
          </p:nvGrpSpPr>
          <p:grpSpPr>
            <a:xfrm>
              <a:off x="2567154" y="1479077"/>
              <a:ext cx="4355912" cy="844573"/>
              <a:chOff x="-103952" y="3003526"/>
              <a:chExt cx="4355912" cy="84457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C62E229-DBED-4A92-95A3-2120C153C1DB}"/>
                  </a:ext>
                </a:extLst>
              </p:cNvPr>
              <p:cNvCxnSpPr/>
              <p:nvPr/>
            </p:nvCxnSpPr>
            <p:spPr>
              <a:xfrm>
                <a:off x="3429000" y="3418028"/>
                <a:ext cx="82296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5012A571-2A89-42D4-896E-482E65D50607}"/>
                  </a:ext>
                </a:extLst>
              </p:cNvPr>
              <p:cNvGrpSpPr/>
              <p:nvPr/>
            </p:nvGrpSpPr>
            <p:grpSpPr>
              <a:xfrm>
                <a:off x="-103952" y="3009899"/>
                <a:ext cx="3441512" cy="838200"/>
                <a:chOff x="-103952" y="3009899"/>
                <a:chExt cx="3441512" cy="838200"/>
              </a:xfrm>
            </p:grpSpPr>
            <p:sp>
              <p:nvSpPr>
                <p:cNvPr id="65" name="Flowchart: Delay 64">
                  <a:extLst>
                    <a:ext uri="{FF2B5EF4-FFF2-40B4-BE49-F238E27FC236}">
                      <a16:creationId xmlns:a16="http://schemas.microsoft.com/office/drawing/2014/main" id="{4F2D0F33-DDB5-482B-86E8-01935848E5A5}"/>
                    </a:ext>
                  </a:extLst>
                </p:cNvPr>
                <p:cNvSpPr/>
                <p:nvPr/>
              </p:nvSpPr>
              <p:spPr>
                <a:xfrm>
                  <a:off x="2346960" y="3009899"/>
                  <a:ext cx="990600" cy="838200"/>
                </a:xfrm>
                <a:prstGeom prst="flowChartDelay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25073333-323B-470C-B5F2-C743BAA9D0F0}"/>
                    </a:ext>
                  </a:extLst>
                </p:cNvPr>
                <p:cNvSpPr/>
                <p:nvPr/>
              </p:nvSpPr>
              <p:spPr>
                <a:xfrm>
                  <a:off x="2281886" y="3029634"/>
                  <a:ext cx="141955" cy="798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B95DFE1A-433B-4293-823D-F08A01F9C4B9}"/>
                    </a:ext>
                  </a:extLst>
                </p:cNvPr>
                <p:cNvSpPr/>
                <p:nvPr/>
              </p:nvSpPr>
              <p:spPr>
                <a:xfrm>
                  <a:off x="2175103" y="3030681"/>
                  <a:ext cx="322823" cy="816050"/>
                </a:xfrm>
                <a:prstGeom prst="arc">
                  <a:avLst>
                    <a:gd name="adj1" fmla="val 16200000"/>
                    <a:gd name="adj2" fmla="val 505371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E7A4559-98C8-4E04-BFEA-1B46FC38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-103952" y="3285649"/>
                  <a:ext cx="2589321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3BC5327-062E-4EA5-9C0D-1F1AE804B045}"/>
                  </a:ext>
                </a:extLst>
              </p:cNvPr>
              <p:cNvSpPr/>
              <p:nvPr/>
            </p:nvSpPr>
            <p:spPr>
              <a:xfrm>
                <a:off x="2927024" y="3003526"/>
                <a:ext cx="457200" cy="824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82D48C2-9A2C-4CBF-BEEF-2E91BD61B59A}"/>
                  </a:ext>
                </a:extLst>
              </p:cNvPr>
              <p:cNvSpPr/>
              <p:nvPr/>
            </p:nvSpPr>
            <p:spPr>
              <a:xfrm>
                <a:off x="2927024" y="3006776"/>
                <a:ext cx="519267" cy="406489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EDE3985-8C42-415A-B751-1DE729EB039B}"/>
                  </a:ext>
                </a:extLst>
              </p:cNvPr>
              <p:cNvSpPr/>
              <p:nvPr/>
            </p:nvSpPr>
            <p:spPr>
              <a:xfrm flipV="1">
                <a:off x="2971799" y="3410485"/>
                <a:ext cx="474491" cy="434491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D2804C-7625-4DCB-8EA5-A494C71307A0}"/>
                </a:ext>
              </a:extLst>
            </p:cNvPr>
            <p:cNvGrpSpPr/>
            <p:nvPr/>
          </p:nvGrpSpPr>
          <p:grpSpPr>
            <a:xfrm>
              <a:off x="990600" y="2546767"/>
              <a:ext cx="5906026" cy="2822722"/>
              <a:chOff x="664215" y="894771"/>
              <a:chExt cx="5906026" cy="282272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D9A474B-388A-4FFE-B09B-E31B5CC31EA1}"/>
                  </a:ext>
                </a:extLst>
              </p:cNvPr>
              <p:cNvGrpSpPr/>
              <p:nvPr/>
            </p:nvGrpSpPr>
            <p:grpSpPr>
              <a:xfrm>
                <a:off x="664215" y="894771"/>
                <a:ext cx="2274983" cy="2822722"/>
                <a:chOff x="664215" y="894771"/>
                <a:chExt cx="2274983" cy="2822722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0ADB166-E622-4A80-903E-821E10A40958}"/>
                    </a:ext>
                  </a:extLst>
                </p:cNvPr>
                <p:cNvGrpSpPr/>
                <p:nvPr/>
              </p:nvGrpSpPr>
              <p:grpSpPr>
                <a:xfrm>
                  <a:off x="664215" y="894771"/>
                  <a:ext cx="1015187" cy="2822722"/>
                  <a:chOff x="804201" y="471090"/>
                  <a:chExt cx="1015187" cy="2822722"/>
                </a:xfrm>
              </p:grpSpPr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AB73677-7728-40B3-BC2E-338E585FD24B}"/>
                      </a:ext>
                    </a:extLst>
                  </p:cNvPr>
                  <p:cNvSpPr txBox="1"/>
                  <p:nvPr/>
                </p:nvSpPr>
                <p:spPr>
                  <a:xfrm>
                    <a:off x="804201" y="471090"/>
                    <a:ext cx="914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85DEECC-F1BA-4DE1-B840-188DC716E83F}"/>
                      </a:ext>
                    </a:extLst>
                  </p:cNvPr>
                  <p:cNvSpPr txBox="1"/>
                  <p:nvPr/>
                </p:nvSpPr>
                <p:spPr>
                  <a:xfrm>
                    <a:off x="904988" y="2647481"/>
                    <a:ext cx="914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3</a:t>
                    </a:r>
                  </a:p>
                </p:txBody>
              </p:sp>
            </p:grp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C23A4EF-9601-4A1B-B4F8-64568170A2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4415" y="1403276"/>
                  <a:ext cx="674783" cy="0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92C8DC1-0E78-4CE3-86FF-ED6D96952653}"/>
                  </a:ext>
                </a:extLst>
              </p:cNvPr>
              <p:cNvGrpSpPr/>
              <p:nvPr/>
            </p:nvGrpSpPr>
            <p:grpSpPr>
              <a:xfrm>
                <a:off x="1765764" y="2797992"/>
                <a:ext cx="4804477" cy="844573"/>
                <a:chOff x="-552517" y="3003526"/>
                <a:chExt cx="4804477" cy="844573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B6EEA83-BFEB-4F1A-B17A-CB60483BC565}"/>
                    </a:ext>
                  </a:extLst>
                </p:cNvPr>
                <p:cNvCxnSpPr/>
                <p:nvPr/>
              </p:nvCxnSpPr>
              <p:spPr>
                <a:xfrm>
                  <a:off x="3429000" y="3418028"/>
                  <a:ext cx="822960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F886B225-460A-4BB3-9697-48A6EA1E89A7}"/>
                    </a:ext>
                  </a:extLst>
                </p:cNvPr>
                <p:cNvGrpSpPr/>
                <p:nvPr/>
              </p:nvGrpSpPr>
              <p:grpSpPr>
                <a:xfrm>
                  <a:off x="-552517" y="3009899"/>
                  <a:ext cx="3890077" cy="838200"/>
                  <a:chOff x="-552517" y="3009899"/>
                  <a:chExt cx="3890077" cy="838200"/>
                </a:xfrm>
              </p:grpSpPr>
              <p:sp>
                <p:nvSpPr>
                  <p:cNvPr id="20" name="Flowchart: Delay 19">
                    <a:extLst>
                      <a:ext uri="{FF2B5EF4-FFF2-40B4-BE49-F238E27FC236}">
                        <a16:creationId xmlns:a16="http://schemas.microsoft.com/office/drawing/2014/main" id="{2F82E5D4-472D-4B14-BDC1-4658F8A0AC7F}"/>
                      </a:ext>
                    </a:extLst>
                  </p:cNvPr>
                  <p:cNvSpPr/>
                  <p:nvPr/>
                </p:nvSpPr>
                <p:spPr>
                  <a:xfrm>
                    <a:off x="2346960" y="3009899"/>
                    <a:ext cx="990600" cy="838200"/>
                  </a:xfrm>
                  <a:prstGeom prst="flowChartDelay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8087CF05-AD02-4A55-A0D6-FFFB86C69E31}"/>
                      </a:ext>
                    </a:extLst>
                  </p:cNvPr>
                  <p:cNvSpPr/>
                  <p:nvPr/>
                </p:nvSpPr>
                <p:spPr>
                  <a:xfrm>
                    <a:off x="2281886" y="3029634"/>
                    <a:ext cx="141955" cy="7987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6CFE3130-BAB3-4563-B552-B597A863894C}"/>
                      </a:ext>
                    </a:extLst>
                  </p:cNvPr>
                  <p:cNvSpPr/>
                  <p:nvPr/>
                </p:nvSpPr>
                <p:spPr>
                  <a:xfrm>
                    <a:off x="2175103" y="3030681"/>
                    <a:ext cx="322823" cy="816050"/>
                  </a:xfrm>
                  <a:prstGeom prst="arc">
                    <a:avLst>
                      <a:gd name="adj1" fmla="val 16200000"/>
                      <a:gd name="adj2" fmla="val 5053715"/>
                    </a:avLst>
                  </a:prstGeom>
                  <a:ln w="28575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75F95AEB-2AFD-4BF0-9E9F-20A575FC75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552517" y="3184681"/>
                    <a:ext cx="2990613" cy="0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A3C47F18-F21C-488F-AD54-AEB503289E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552517" y="3627730"/>
                    <a:ext cx="3017520" cy="0"/>
                  </a:xfrm>
                  <a:prstGeom prst="line">
                    <a:avLst/>
                  </a:prstGeom>
                  <a:ln w="317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04E7FE-13D5-486C-9654-FA6D4D51C755}"/>
                    </a:ext>
                  </a:extLst>
                </p:cNvPr>
                <p:cNvSpPr/>
                <p:nvPr/>
              </p:nvSpPr>
              <p:spPr>
                <a:xfrm>
                  <a:off x="2927024" y="3003526"/>
                  <a:ext cx="457200" cy="8248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DFE3BDB8-B02F-4F49-B029-EF10EF5CA66C}"/>
                    </a:ext>
                  </a:extLst>
                </p:cNvPr>
                <p:cNvSpPr/>
                <p:nvPr/>
              </p:nvSpPr>
              <p:spPr>
                <a:xfrm>
                  <a:off x="2927024" y="3006776"/>
                  <a:ext cx="519267" cy="406489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7704CB4-C7EB-40EA-B5ED-98F0008E28F9}"/>
                    </a:ext>
                  </a:extLst>
                </p:cNvPr>
                <p:cNvSpPr/>
                <p:nvPr/>
              </p:nvSpPr>
              <p:spPr>
                <a:xfrm flipV="1">
                  <a:off x="2971799" y="3410485"/>
                  <a:ext cx="474491" cy="434491"/>
                </a:xfrm>
                <a:custGeom>
                  <a:avLst/>
                  <a:gdLst>
                    <a:gd name="connsiteX0" fmla="*/ 0 w 484909"/>
                    <a:gd name="connsiteY0" fmla="*/ 0 h 405245"/>
                    <a:gd name="connsiteX1" fmla="*/ 284018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484909"/>
                    <a:gd name="connsiteY0" fmla="*/ 0 h 405245"/>
                    <a:gd name="connsiteX1" fmla="*/ 297872 w 484909"/>
                    <a:gd name="connsiteY1" fmla="*/ 159327 h 405245"/>
                    <a:gd name="connsiteX2" fmla="*/ 484909 w 484909"/>
                    <a:gd name="connsiteY2" fmla="*/ 405245 h 405245"/>
                    <a:gd name="connsiteX3" fmla="*/ 484909 w 484909"/>
                    <a:gd name="connsiteY3" fmla="*/ 405245 h 405245"/>
                    <a:gd name="connsiteX0" fmla="*/ 0 w 504257"/>
                    <a:gd name="connsiteY0" fmla="*/ 0 h 420970"/>
                    <a:gd name="connsiteX1" fmla="*/ 297872 w 504257"/>
                    <a:gd name="connsiteY1" fmla="*/ 159327 h 420970"/>
                    <a:gd name="connsiteX2" fmla="*/ 484909 w 504257"/>
                    <a:gd name="connsiteY2" fmla="*/ 405245 h 420970"/>
                    <a:gd name="connsiteX3" fmla="*/ 502227 w 504257"/>
                    <a:gd name="connsiteY3" fmla="*/ 394854 h 420970"/>
                    <a:gd name="connsiteX0" fmla="*/ 0 w 553343"/>
                    <a:gd name="connsiteY0" fmla="*/ 0 h 411493"/>
                    <a:gd name="connsiteX1" fmla="*/ 297872 w 553343"/>
                    <a:gd name="connsiteY1" fmla="*/ 159327 h 411493"/>
                    <a:gd name="connsiteX2" fmla="*/ 484909 w 553343"/>
                    <a:gd name="connsiteY2" fmla="*/ 405245 h 411493"/>
                    <a:gd name="connsiteX3" fmla="*/ 553343 w 553343"/>
                    <a:gd name="connsiteY3" fmla="*/ 341845 h 411493"/>
                    <a:gd name="connsiteX0" fmla="*/ 0 w 545771"/>
                    <a:gd name="connsiteY0" fmla="*/ 0 h 456348"/>
                    <a:gd name="connsiteX1" fmla="*/ 297872 w 545771"/>
                    <a:gd name="connsiteY1" fmla="*/ 159327 h 456348"/>
                    <a:gd name="connsiteX2" fmla="*/ 484909 w 545771"/>
                    <a:gd name="connsiteY2" fmla="*/ 405245 h 456348"/>
                    <a:gd name="connsiteX3" fmla="*/ 545771 w 545771"/>
                    <a:gd name="connsiteY3" fmla="*/ 455435 h 456348"/>
                    <a:gd name="connsiteX0" fmla="*/ 0 w 545771"/>
                    <a:gd name="connsiteY0" fmla="*/ 0 h 455589"/>
                    <a:gd name="connsiteX1" fmla="*/ 297872 w 545771"/>
                    <a:gd name="connsiteY1" fmla="*/ 159327 h 455589"/>
                    <a:gd name="connsiteX2" fmla="*/ 471657 w 545771"/>
                    <a:gd name="connsiteY2" fmla="*/ 354129 h 455589"/>
                    <a:gd name="connsiteX3" fmla="*/ 545771 w 545771"/>
                    <a:gd name="connsiteY3" fmla="*/ 455435 h 455589"/>
                    <a:gd name="connsiteX0" fmla="*/ 0 w 519267"/>
                    <a:gd name="connsiteY0" fmla="*/ 0 h 399361"/>
                    <a:gd name="connsiteX1" fmla="*/ 297872 w 519267"/>
                    <a:gd name="connsiteY1" fmla="*/ 159327 h 399361"/>
                    <a:gd name="connsiteX2" fmla="*/ 471657 w 519267"/>
                    <a:gd name="connsiteY2" fmla="*/ 354129 h 399361"/>
                    <a:gd name="connsiteX3" fmla="*/ 519267 w 519267"/>
                    <a:gd name="connsiteY3" fmla="*/ 398640 h 399361"/>
                    <a:gd name="connsiteX0" fmla="*/ 0 w 519267"/>
                    <a:gd name="connsiteY0" fmla="*/ 0 h 399424"/>
                    <a:gd name="connsiteX1" fmla="*/ 305445 w 519267"/>
                    <a:gd name="connsiteY1" fmla="*/ 151755 h 399424"/>
                    <a:gd name="connsiteX2" fmla="*/ 471657 w 519267"/>
                    <a:gd name="connsiteY2" fmla="*/ 354129 h 399424"/>
                    <a:gd name="connsiteX3" fmla="*/ 519267 w 519267"/>
                    <a:gd name="connsiteY3" fmla="*/ 398640 h 399424"/>
                    <a:gd name="connsiteX0" fmla="*/ 0 w 519267"/>
                    <a:gd name="connsiteY0" fmla="*/ 0 h 399092"/>
                    <a:gd name="connsiteX1" fmla="*/ 305445 w 519267"/>
                    <a:gd name="connsiteY1" fmla="*/ 151755 h 399092"/>
                    <a:gd name="connsiteX2" fmla="*/ 481123 w 519267"/>
                    <a:gd name="connsiteY2" fmla="*/ 344663 h 399092"/>
                    <a:gd name="connsiteX3" fmla="*/ 519267 w 519267"/>
                    <a:gd name="connsiteY3" fmla="*/ 398640 h 399092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  <a:gd name="connsiteX0" fmla="*/ 0 w 519267"/>
                    <a:gd name="connsiteY0" fmla="*/ 0 h 399193"/>
                    <a:gd name="connsiteX1" fmla="*/ 280834 w 519267"/>
                    <a:gd name="connsiteY1" fmla="*/ 127144 h 399193"/>
                    <a:gd name="connsiteX2" fmla="*/ 481123 w 519267"/>
                    <a:gd name="connsiteY2" fmla="*/ 344663 h 399193"/>
                    <a:gd name="connsiteX3" fmla="*/ 519267 w 519267"/>
                    <a:gd name="connsiteY3" fmla="*/ 398640 h 399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9267" h="399193">
                      <a:moveTo>
                        <a:pt x="0" y="0"/>
                      </a:moveTo>
                      <a:cubicBezTo>
                        <a:pt x="122425" y="32640"/>
                        <a:pt x="200647" y="69700"/>
                        <a:pt x="280834" y="127144"/>
                      </a:cubicBezTo>
                      <a:cubicBezTo>
                        <a:pt x="361021" y="184588"/>
                        <a:pt x="441384" y="299414"/>
                        <a:pt x="481123" y="344663"/>
                      </a:cubicBezTo>
                      <a:cubicBezTo>
                        <a:pt x="520862" y="389912"/>
                        <a:pt x="513494" y="402104"/>
                        <a:pt x="519267" y="398640"/>
                      </a:cubicBezTo>
                    </a:path>
                  </a:pathLst>
                </a:cu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1E1D6B4-9FD6-469A-8FAD-EB437654A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5991" y="2377167"/>
                <a:ext cx="0" cy="601980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3CD079-9E60-4F94-BE08-9C3A8ABBE069}"/>
                </a:ext>
              </a:extLst>
            </p:cNvPr>
            <p:cNvGrpSpPr/>
            <p:nvPr/>
          </p:nvGrpSpPr>
          <p:grpSpPr>
            <a:xfrm>
              <a:off x="990600" y="1114869"/>
              <a:ext cx="4153819" cy="3979704"/>
              <a:chOff x="664215" y="1154943"/>
              <a:chExt cx="4153819" cy="397970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13ED36E-6730-477E-90D8-7FC32B709AB6}"/>
                  </a:ext>
                </a:extLst>
              </p:cNvPr>
              <p:cNvGrpSpPr/>
              <p:nvPr/>
            </p:nvGrpSpPr>
            <p:grpSpPr>
              <a:xfrm>
                <a:off x="664215" y="1154943"/>
                <a:ext cx="4153819" cy="3684392"/>
                <a:chOff x="664215" y="1154943"/>
                <a:chExt cx="4153819" cy="3684392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CBF2C6A6-A465-4ED5-B34F-350AC57BB7AE}"/>
                    </a:ext>
                  </a:extLst>
                </p:cNvPr>
                <p:cNvGrpSpPr/>
                <p:nvPr/>
              </p:nvGrpSpPr>
              <p:grpSpPr>
                <a:xfrm>
                  <a:off x="664215" y="1154943"/>
                  <a:ext cx="1030373" cy="3684392"/>
                  <a:chOff x="804201" y="731262"/>
                  <a:chExt cx="1030373" cy="3684392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EB5703A-544E-47B5-A278-3A09138748D8}"/>
                      </a:ext>
                    </a:extLst>
                  </p:cNvPr>
                  <p:cNvSpPr txBox="1"/>
                  <p:nvPr/>
                </p:nvSpPr>
                <p:spPr>
                  <a:xfrm>
                    <a:off x="804201" y="731262"/>
                    <a:ext cx="9144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3391052E-C518-4838-92D8-396E3376D0C5}"/>
                      </a:ext>
                    </a:extLst>
                  </p:cNvPr>
                  <p:cNvSpPr txBox="1"/>
                  <p:nvPr/>
                </p:nvSpPr>
                <p:spPr>
                  <a:xfrm>
                    <a:off x="1094282" y="3769323"/>
                    <a:ext cx="74029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FE76A7A-2F76-4186-A21E-90D6EEFA0214}"/>
                    </a:ext>
                  </a:extLst>
                </p:cNvPr>
                <p:cNvCxnSpPr/>
                <p:nvPr/>
              </p:nvCxnSpPr>
              <p:spPr>
                <a:xfrm>
                  <a:off x="1709074" y="1640274"/>
                  <a:ext cx="3108960" cy="0"/>
                </a:xfrm>
                <a:prstGeom prst="line">
                  <a:avLst/>
                </a:prstGeom>
                <a:ln w="317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707E60D-2163-47AF-B831-654BE121DA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8768" y="2191288"/>
                <a:ext cx="0" cy="2943359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95DEC52-44D0-44E8-AC7C-AE8C32DB2E70}"/>
                </a:ext>
              </a:extLst>
            </p:cNvPr>
            <p:cNvGrpSpPr/>
            <p:nvPr/>
          </p:nvGrpSpPr>
          <p:grpSpPr>
            <a:xfrm>
              <a:off x="2092149" y="2757918"/>
              <a:ext cx="4804477" cy="844573"/>
              <a:chOff x="-552517" y="3003526"/>
              <a:chExt cx="4804477" cy="844573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C1FC99-F207-4D24-B14A-E0E54AA5A9A9}"/>
                  </a:ext>
                </a:extLst>
              </p:cNvPr>
              <p:cNvCxnSpPr/>
              <p:nvPr/>
            </p:nvCxnSpPr>
            <p:spPr>
              <a:xfrm>
                <a:off x="3429000" y="3418028"/>
                <a:ext cx="82296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14E53E5-F0D3-413B-9CFB-96A004CE9EAB}"/>
                  </a:ext>
                </a:extLst>
              </p:cNvPr>
              <p:cNvGrpSpPr/>
              <p:nvPr/>
            </p:nvGrpSpPr>
            <p:grpSpPr>
              <a:xfrm>
                <a:off x="-552517" y="3003526"/>
                <a:ext cx="3890077" cy="844573"/>
                <a:chOff x="-552517" y="3003526"/>
                <a:chExt cx="3890077" cy="844573"/>
              </a:xfrm>
            </p:grpSpPr>
            <p:sp>
              <p:nvSpPr>
                <p:cNvPr id="55" name="Flowchart: Delay 54">
                  <a:extLst>
                    <a:ext uri="{FF2B5EF4-FFF2-40B4-BE49-F238E27FC236}">
                      <a16:creationId xmlns:a16="http://schemas.microsoft.com/office/drawing/2014/main" id="{8C573870-99E6-4234-8492-D9623DDFC258}"/>
                    </a:ext>
                  </a:extLst>
                </p:cNvPr>
                <p:cNvSpPr/>
                <p:nvPr/>
              </p:nvSpPr>
              <p:spPr>
                <a:xfrm>
                  <a:off x="2346960" y="3009899"/>
                  <a:ext cx="990600" cy="838200"/>
                </a:xfrm>
                <a:prstGeom prst="flowChartDelay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8EF4FF9B-5767-4B3A-87FA-6C7403186BC8}"/>
                    </a:ext>
                  </a:extLst>
                </p:cNvPr>
                <p:cNvSpPr/>
                <p:nvPr/>
              </p:nvSpPr>
              <p:spPr>
                <a:xfrm>
                  <a:off x="2281886" y="3029634"/>
                  <a:ext cx="141955" cy="7987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7F2F741A-2889-472E-975C-D6806CA694BF}"/>
                    </a:ext>
                  </a:extLst>
                </p:cNvPr>
                <p:cNvSpPr/>
                <p:nvPr/>
              </p:nvSpPr>
              <p:spPr>
                <a:xfrm>
                  <a:off x="2175103" y="3030681"/>
                  <a:ext cx="322823" cy="816050"/>
                </a:xfrm>
                <a:prstGeom prst="arc">
                  <a:avLst>
                    <a:gd name="adj1" fmla="val 16200000"/>
                    <a:gd name="adj2" fmla="val 5053715"/>
                  </a:avLst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F05DB865-22C7-40D4-9F53-2E3170BB2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552517" y="3003526"/>
                  <a:ext cx="1165008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CB9F1F0-E637-4A31-8587-A518E8FE89C0}"/>
                  </a:ext>
                </a:extLst>
              </p:cNvPr>
              <p:cNvSpPr/>
              <p:nvPr/>
            </p:nvSpPr>
            <p:spPr>
              <a:xfrm>
                <a:off x="2927024" y="3003526"/>
                <a:ext cx="457200" cy="8248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09EA487-0483-4F2F-BD54-7BD82735AF94}"/>
                  </a:ext>
                </a:extLst>
              </p:cNvPr>
              <p:cNvSpPr/>
              <p:nvPr/>
            </p:nvSpPr>
            <p:spPr>
              <a:xfrm>
                <a:off x="2927024" y="3006776"/>
                <a:ext cx="519267" cy="406489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F797A22B-5EF9-49A3-8008-A4FDB07EBAAD}"/>
                  </a:ext>
                </a:extLst>
              </p:cNvPr>
              <p:cNvSpPr/>
              <p:nvPr/>
            </p:nvSpPr>
            <p:spPr>
              <a:xfrm flipV="1">
                <a:off x="2971799" y="3410485"/>
                <a:ext cx="474491" cy="434491"/>
              </a:xfrm>
              <a:custGeom>
                <a:avLst/>
                <a:gdLst>
                  <a:gd name="connsiteX0" fmla="*/ 0 w 484909"/>
                  <a:gd name="connsiteY0" fmla="*/ 0 h 405245"/>
                  <a:gd name="connsiteX1" fmla="*/ 284018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484909"/>
                  <a:gd name="connsiteY0" fmla="*/ 0 h 405245"/>
                  <a:gd name="connsiteX1" fmla="*/ 297872 w 484909"/>
                  <a:gd name="connsiteY1" fmla="*/ 159327 h 405245"/>
                  <a:gd name="connsiteX2" fmla="*/ 484909 w 484909"/>
                  <a:gd name="connsiteY2" fmla="*/ 405245 h 405245"/>
                  <a:gd name="connsiteX3" fmla="*/ 484909 w 484909"/>
                  <a:gd name="connsiteY3" fmla="*/ 405245 h 405245"/>
                  <a:gd name="connsiteX0" fmla="*/ 0 w 504257"/>
                  <a:gd name="connsiteY0" fmla="*/ 0 h 420970"/>
                  <a:gd name="connsiteX1" fmla="*/ 297872 w 504257"/>
                  <a:gd name="connsiteY1" fmla="*/ 159327 h 420970"/>
                  <a:gd name="connsiteX2" fmla="*/ 484909 w 504257"/>
                  <a:gd name="connsiteY2" fmla="*/ 405245 h 420970"/>
                  <a:gd name="connsiteX3" fmla="*/ 502227 w 504257"/>
                  <a:gd name="connsiteY3" fmla="*/ 394854 h 420970"/>
                  <a:gd name="connsiteX0" fmla="*/ 0 w 553343"/>
                  <a:gd name="connsiteY0" fmla="*/ 0 h 411493"/>
                  <a:gd name="connsiteX1" fmla="*/ 297872 w 553343"/>
                  <a:gd name="connsiteY1" fmla="*/ 159327 h 411493"/>
                  <a:gd name="connsiteX2" fmla="*/ 484909 w 553343"/>
                  <a:gd name="connsiteY2" fmla="*/ 405245 h 411493"/>
                  <a:gd name="connsiteX3" fmla="*/ 553343 w 553343"/>
                  <a:gd name="connsiteY3" fmla="*/ 341845 h 411493"/>
                  <a:gd name="connsiteX0" fmla="*/ 0 w 545771"/>
                  <a:gd name="connsiteY0" fmla="*/ 0 h 456348"/>
                  <a:gd name="connsiteX1" fmla="*/ 297872 w 545771"/>
                  <a:gd name="connsiteY1" fmla="*/ 159327 h 456348"/>
                  <a:gd name="connsiteX2" fmla="*/ 484909 w 545771"/>
                  <a:gd name="connsiteY2" fmla="*/ 405245 h 456348"/>
                  <a:gd name="connsiteX3" fmla="*/ 545771 w 545771"/>
                  <a:gd name="connsiteY3" fmla="*/ 455435 h 456348"/>
                  <a:gd name="connsiteX0" fmla="*/ 0 w 545771"/>
                  <a:gd name="connsiteY0" fmla="*/ 0 h 455589"/>
                  <a:gd name="connsiteX1" fmla="*/ 297872 w 545771"/>
                  <a:gd name="connsiteY1" fmla="*/ 159327 h 455589"/>
                  <a:gd name="connsiteX2" fmla="*/ 471657 w 545771"/>
                  <a:gd name="connsiteY2" fmla="*/ 354129 h 455589"/>
                  <a:gd name="connsiteX3" fmla="*/ 545771 w 545771"/>
                  <a:gd name="connsiteY3" fmla="*/ 455435 h 455589"/>
                  <a:gd name="connsiteX0" fmla="*/ 0 w 519267"/>
                  <a:gd name="connsiteY0" fmla="*/ 0 h 399361"/>
                  <a:gd name="connsiteX1" fmla="*/ 297872 w 519267"/>
                  <a:gd name="connsiteY1" fmla="*/ 159327 h 399361"/>
                  <a:gd name="connsiteX2" fmla="*/ 471657 w 519267"/>
                  <a:gd name="connsiteY2" fmla="*/ 354129 h 399361"/>
                  <a:gd name="connsiteX3" fmla="*/ 519267 w 519267"/>
                  <a:gd name="connsiteY3" fmla="*/ 398640 h 399361"/>
                  <a:gd name="connsiteX0" fmla="*/ 0 w 519267"/>
                  <a:gd name="connsiteY0" fmla="*/ 0 h 399424"/>
                  <a:gd name="connsiteX1" fmla="*/ 305445 w 519267"/>
                  <a:gd name="connsiteY1" fmla="*/ 151755 h 399424"/>
                  <a:gd name="connsiteX2" fmla="*/ 471657 w 519267"/>
                  <a:gd name="connsiteY2" fmla="*/ 354129 h 399424"/>
                  <a:gd name="connsiteX3" fmla="*/ 519267 w 519267"/>
                  <a:gd name="connsiteY3" fmla="*/ 398640 h 399424"/>
                  <a:gd name="connsiteX0" fmla="*/ 0 w 519267"/>
                  <a:gd name="connsiteY0" fmla="*/ 0 h 399092"/>
                  <a:gd name="connsiteX1" fmla="*/ 305445 w 519267"/>
                  <a:gd name="connsiteY1" fmla="*/ 151755 h 399092"/>
                  <a:gd name="connsiteX2" fmla="*/ 481123 w 519267"/>
                  <a:gd name="connsiteY2" fmla="*/ 344663 h 399092"/>
                  <a:gd name="connsiteX3" fmla="*/ 519267 w 519267"/>
                  <a:gd name="connsiteY3" fmla="*/ 398640 h 399092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  <a:gd name="connsiteX0" fmla="*/ 0 w 519267"/>
                  <a:gd name="connsiteY0" fmla="*/ 0 h 399193"/>
                  <a:gd name="connsiteX1" fmla="*/ 280834 w 519267"/>
                  <a:gd name="connsiteY1" fmla="*/ 127144 h 399193"/>
                  <a:gd name="connsiteX2" fmla="*/ 481123 w 519267"/>
                  <a:gd name="connsiteY2" fmla="*/ 344663 h 399193"/>
                  <a:gd name="connsiteX3" fmla="*/ 519267 w 519267"/>
                  <a:gd name="connsiteY3" fmla="*/ 398640 h 39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267" h="399193">
                    <a:moveTo>
                      <a:pt x="0" y="0"/>
                    </a:moveTo>
                    <a:cubicBezTo>
                      <a:pt x="122425" y="32640"/>
                      <a:pt x="200647" y="69700"/>
                      <a:pt x="280834" y="127144"/>
                    </a:cubicBezTo>
                    <a:cubicBezTo>
                      <a:pt x="361021" y="184588"/>
                      <a:pt x="441384" y="299414"/>
                      <a:pt x="481123" y="344663"/>
                    </a:cubicBezTo>
                    <a:cubicBezTo>
                      <a:pt x="520862" y="389912"/>
                      <a:pt x="513494" y="402104"/>
                      <a:pt x="519267" y="398640"/>
                    </a:cubicBezTo>
                  </a:path>
                </a:pathLst>
              </a:cu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43D85F4-50CD-4615-A52C-6951C424B19D}"/>
                </a:ext>
              </a:extLst>
            </p:cNvPr>
            <p:cNvSpPr/>
            <p:nvPr/>
          </p:nvSpPr>
          <p:spPr>
            <a:xfrm>
              <a:off x="4321591" y="5028472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DEF1391-E927-4A8D-8A27-74C12923E1DB}"/>
                </a:ext>
              </a:extLst>
            </p:cNvPr>
            <p:cNvCxnSpPr>
              <a:cxnSpLocks/>
            </p:cNvCxnSpPr>
            <p:nvPr/>
          </p:nvCxnSpPr>
          <p:spPr>
            <a:xfrm>
              <a:off x="3946815" y="2930021"/>
              <a:ext cx="119577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9CEF048-E200-4CD0-B66F-B4B58FEF5A08}"/>
                </a:ext>
              </a:extLst>
            </p:cNvPr>
            <p:cNvSpPr txBox="1"/>
            <p:nvPr/>
          </p:nvSpPr>
          <p:spPr>
            <a:xfrm>
              <a:off x="6739848" y="279820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y</a:t>
              </a:r>
              <a:r>
                <a:rPr lang="en-US" sz="3600" baseline="-25000" dirty="0"/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AC2AB1-C550-446C-8903-11E9E2FA2CFC}"/>
                </a:ext>
              </a:extLst>
            </p:cNvPr>
            <p:cNvSpPr txBox="1"/>
            <p:nvPr/>
          </p:nvSpPr>
          <p:spPr>
            <a:xfrm>
              <a:off x="6829621" y="448640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  y</a:t>
              </a:r>
              <a:r>
                <a:rPr lang="en-US" sz="3600" baseline="-25000" dirty="0"/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BD9EA8D-597D-423C-AD68-A2C61324208A}"/>
                </a:ext>
              </a:extLst>
            </p:cNvPr>
            <p:cNvSpPr/>
            <p:nvPr/>
          </p:nvSpPr>
          <p:spPr>
            <a:xfrm>
              <a:off x="2559654" y="4572472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3A32182-9073-418D-BC79-6BD218717B7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2140092"/>
              <a:ext cx="79248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2E9A75A-BE2C-438D-9CF3-155AB0147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0800" y="1761200"/>
              <a:ext cx="0" cy="99671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A3C70CD-CEA4-45DB-83FF-FC805BE63C69}"/>
                </a:ext>
              </a:extLst>
            </p:cNvPr>
            <p:cNvSpPr/>
            <p:nvPr/>
          </p:nvSpPr>
          <p:spPr>
            <a:xfrm>
              <a:off x="2567154" y="2706769"/>
              <a:ext cx="91440" cy="914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03338DE-B20D-4A69-BD50-E3C95C8CEEBA}"/>
              </a:ext>
            </a:extLst>
          </p:cNvPr>
          <p:cNvSpPr txBox="1"/>
          <p:nvPr/>
        </p:nvSpPr>
        <p:spPr>
          <a:xfrm>
            <a:off x="6080373" y="1765223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z</a:t>
            </a:r>
            <a:endParaRPr lang="en-US" sz="3600" baseline="-25000" dirty="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BDCCDBB-F980-4EEB-88AB-FD7845B0131B}"/>
              </a:ext>
            </a:extLst>
          </p:cNvPr>
          <p:cNvCxnSpPr>
            <a:cxnSpLocks/>
          </p:cNvCxnSpPr>
          <p:nvPr/>
        </p:nvCxnSpPr>
        <p:spPr>
          <a:xfrm>
            <a:off x="3760963" y="3953477"/>
            <a:ext cx="79248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F8F5C095-5434-4BBE-8A24-FCA027734B3D}"/>
              </a:ext>
            </a:extLst>
          </p:cNvPr>
          <p:cNvSpPr/>
          <p:nvPr/>
        </p:nvSpPr>
        <p:spPr>
          <a:xfrm>
            <a:off x="3778105" y="3915583"/>
            <a:ext cx="91440" cy="91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Delay 81">
            <a:extLst>
              <a:ext uri="{FF2B5EF4-FFF2-40B4-BE49-F238E27FC236}">
                <a16:creationId xmlns:a16="http://schemas.microsoft.com/office/drawing/2014/main" id="{18E77CF0-8934-450C-88CB-FA16D52E6B4A}"/>
              </a:ext>
            </a:extLst>
          </p:cNvPr>
          <p:cNvSpPr/>
          <p:nvPr/>
        </p:nvSpPr>
        <p:spPr>
          <a:xfrm>
            <a:off x="2694467" y="3085586"/>
            <a:ext cx="696080" cy="636893"/>
          </a:xfrm>
          <a:prstGeom prst="flowChartDelay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30">
            <a:extLst>
              <a:ext uri="{FF2B5EF4-FFF2-40B4-BE49-F238E27FC236}">
                <a16:creationId xmlns:a16="http://schemas.microsoft.com/office/drawing/2014/main" id="{3CE3768E-E19D-4093-8A57-9C77369D068C}"/>
              </a:ext>
            </a:extLst>
          </p:cNvPr>
          <p:cNvGrpSpPr/>
          <p:nvPr/>
        </p:nvGrpSpPr>
        <p:grpSpPr>
          <a:xfrm rot="16200000">
            <a:off x="1755179" y="4011878"/>
            <a:ext cx="605275" cy="440921"/>
            <a:chOff x="2438073" y="3230060"/>
            <a:chExt cx="605275" cy="440921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EEAF08C-E25A-4FD5-823B-7810AAD70284}"/>
                </a:ext>
              </a:extLst>
            </p:cNvPr>
            <p:cNvSpPr/>
            <p:nvPr/>
          </p:nvSpPr>
          <p:spPr>
            <a:xfrm rot="5400000">
              <a:off x="2469809" y="3198324"/>
              <a:ext cx="440921" cy="504394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9500BA3-75C5-411C-AC71-876FDFA399CC}"/>
                </a:ext>
              </a:extLst>
            </p:cNvPr>
            <p:cNvSpPr/>
            <p:nvPr/>
          </p:nvSpPr>
          <p:spPr>
            <a:xfrm>
              <a:off x="2942467" y="3406239"/>
              <a:ext cx="100881" cy="96437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072A639-5769-49E9-9B2E-4BF001341C84}"/>
              </a:ext>
            </a:extLst>
          </p:cNvPr>
          <p:cNvCxnSpPr>
            <a:cxnSpLocks/>
            <a:stCxn id="85" idx="6"/>
          </p:cNvCxnSpPr>
          <p:nvPr/>
        </p:nvCxnSpPr>
        <p:spPr>
          <a:xfrm flipH="1" flipV="1">
            <a:off x="2057818" y="3540603"/>
            <a:ext cx="3936" cy="389098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6404F59-4698-4962-BFD4-EA06D111F799}"/>
              </a:ext>
            </a:extLst>
          </p:cNvPr>
          <p:cNvCxnSpPr>
            <a:cxnSpLocks/>
          </p:cNvCxnSpPr>
          <p:nvPr/>
        </p:nvCxnSpPr>
        <p:spPr>
          <a:xfrm flipV="1">
            <a:off x="3594152" y="2411554"/>
            <a:ext cx="0" cy="27049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811CE11C-509F-4842-BB4C-ECAF50C61567}"/>
              </a:ext>
            </a:extLst>
          </p:cNvPr>
          <p:cNvSpPr/>
          <p:nvPr/>
        </p:nvSpPr>
        <p:spPr>
          <a:xfrm>
            <a:off x="3551872" y="507075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2BEB308-C2E3-4D38-A96B-FF195D88667B}"/>
              </a:ext>
            </a:extLst>
          </p:cNvPr>
          <p:cNvCxnSpPr>
            <a:cxnSpLocks/>
          </p:cNvCxnSpPr>
          <p:nvPr/>
        </p:nvCxnSpPr>
        <p:spPr>
          <a:xfrm>
            <a:off x="3562567" y="2417897"/>
            <a:ext cx="105156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88401AF5-85AC-4DD3-9F64-0C5AAC7CF1E8}"/>
              </a:ext>
            </a:extLst>
          </p:cNvPr>
          <p:cNvSpPr txBox="1">
            <a:spLocks/>
          </p:cNvSpPr>
          <p:nvPr/>
        </p:nvSpPr>
        <p:spPr>
          <a:xfrm>
            <a:off x="5838440" y="5605243"/>
            <a:ext cx="2939115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4423EE13-610F-4364-96B4-92A403958293}"/>
              </a:ext>
            </a:extLst>
          </p:cNvPr>
          <p:cNvSpPr txBox="1">
            <a:spLocks/>
          </p:cNvSpPr>
          <p:nvPr/>
        </p:nvSpPr>
        <p:spPr>
          <a:xfrm>
            <a:off x="5124719" y="1177426"/>
            <a:ext cx="4038600" cy="84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z = w</a:t>
            </a:r>
            <a:r>
              <a:rPr lang="en-US" baseline="-25000" dirty="0"/>
              <a:t>0</a:t>
            </a:r>
            <a:r>
              <a:rPr lang="en-US" dirty="0"/>
              <a:t> + 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 + w</a:t>
            </a:r>
            <a:r>
              <a:rPr lang="en-US" baseline="-25000" dirty="0"/>
              <a:t>3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9DC5A75-6F5A-458C-9D97-1ACEA2C936DE}"/>
              </a:ext>
            </a:extLst>
          </p:cNvPr>
          <p:cNvGrpSpPr/>
          <p:nvPr/>
        </p:nvGrpSpPr>
        <p:grpSpPr>
          <a:xfrm>
            <a:off x="6054139" y="2751700"/>
            <a:ext cx="2939115" cy="731918"/>
            <a:chOff x="4858442" y="5671730"/>
            <a:chExt cx="2939115" cy="731918"/>
          </a:xfrm>
        </p:grpSpPr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161EE2B0-09C4-4618-B54E-9E095272527B}"/>
                </a:ext>
              </a:extLst>
            </p:cNvPr>
            <p:cNvSpPr txBox="1">
              <a:spLocks/>
            </p:cNvSpPr>
            <p:nvPr/>
          </p:nvSpPr>
          <p:spPr>
            <a:xfrm>
              <a:off x="4858442" y="5671730"/>
              <a:ext cx="2939115" cy="731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dirty="0"/>
                <a:t>y</a:t>
              </a:r>
              <a:r>
                <a:rPr lang="en-US" baseline="-25000" dirty="0"/>
                <a:t>0</a:t>
              </a:r>
              <a:r>
                <a:rPr lang="en-US" dirty="0"/>
                <a:t> = w</a:t>
              </a:r>
              <a:r>
                <a:rPr lang="en-US" baseline="-25000" dirty="0"/>
                <a:t>1</a:t>
              </a:r>
              <a:r>
                <a:rPr lang="en-US" dirty="0"/>
                <a:t>w</a:t>
              </a:r>
              <a:r>
                <a:rPr lang="en-US" baseline="-25000" dirty="0"/>
                <a:t>2</a:t>
              </a:r>
              <a:r>
                <a:rPr lang="en-US" dirty="0"/>
                <a:t> + w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4094956-59BC-4C69-82D4-131287F92DE5}"/>
                </a:ext>
              </a:extLst>
            </p:cNvPr>
            <p:cNvCxnSpPr>
              <a:cxnSpLocks/>
            </p:cNvCxnSpPr>
            <p:nvPr/>
          </p:nvCxnSpPr>
          <p:spPr>
            <a:xfrm>
              <a:off x="6277019" y="5791200"/>
              <a:ext cx="32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3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For the given inputs, find the outputs of a 4-to-1 priority encoder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A9F6B-B450-474F-B653-AE5C90CEFB21}"/>
              </a:ext>
            </a:extLst>
          </p:cNvPr>
          <p:cNvGrpSpPr/>
          <p:nvPr/>
        </p:nvGrpSpPr>
        <p:grpSpPr>
          <a:xfrm>
            <a:off x="1025203" y="1546508"/>
            <a:ext cx="7391400" cy="402336"/>
            <a:chOff x="914400" y="2254102"/>
            <a:chExt cx="7391400" cy="48909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7B0F0C-577A-435B-B89C-A5FFACF57D0A}"/>
                </a:ext>
              </a:extLst>
            </p:cNvPr>
            <p:cNvCxnSpPr/>
            <p:nvPr/>
          </p:nvCxnSpPr>
          <p:spPr>
            <a:xfrm>
              <a:off x="914400" y="2743200"/>
              <a:ext cx="990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839B48-9623-4753-99FE-CE40623CA376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937D27-360D-421B-9E51-BC3324669A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B8CCA7-41E3-468F-999C-729A45EBB9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75C33D-9068-4790-8A8F-1E3BFFF45F16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62B5DF-7161-4BBB-89DF-260045839999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399B1-8ED4-42AA-9280-186DBD44B7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AF12BB-4108-460C-AE11-6F92B6D941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E6AA0A-C9E2-4E2F-A405-630117338C48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3F8FFD-9FA6-45E6-9605-06491B66FFDB}"/>
                </a:ext>
              </a:extLst>
            </p:cNvPr>
            <p:cNvCxnSpPr/>
            <p:nvPr/>
          </p:nvCxnSpPr>
          <p:spPr>
            <a:xfrm>
              <a:off x="6934200" y="2254102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AC2C81-B052-4510-A477-394C2C7B978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2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9B4B6C-083D-4C8D-BA63-DE8E3D69D027}"/>
              </a:ext>
            </a:extLst>
          </p:cNvPr>
          <p:cNvGrpSpPr/>
          <p:nvPr/>
        </p:nvGrpSpPr>
        <p:grpSpPr>
          <a:xfrm>
            <a:off x="1056704" y="2292383"/>
            <a:ext cx="7461055" cy="402336"/>
            <a:chOff x="990600" y="3227016"/>
            <a:chExt cx="7461055" cy="49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4509D5-EEDA-4D56-BB48-27D9A6676432}"/>
                </a:ext>
              </a:extLst>
            </p:cNvPr>
            <p:cNvGrpSpPr/>
            <p:nvPr/>
          </p:nvGrpSpPr>
          <p:grpSpPr>
            <a:xfrm>
              <a:off x="990600" y="3228790"/>
              <a:ext cx="3730752" cy="489098"/>
              <a:chOff x="914400" y="2254102"/>
              <a:chExt cx="7391400" cy="48909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EDBD-73D8-41A7-8BEA-4E90E122623D}"/>
                  </a:ext>
                </a:extLst>
              </p:cNvPr>
              <p:cNvCxnSpPr/>
              <p:nvPr/>
            </p:nvCxnSpPr>
            <p:spPr>
              <a:xfrm>
                <a:off x="914400" y="2743200"/>
                <a:ext cx="990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D9C2BD0-96F8-4E90-806F-E9F2C64932D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9F56DA-4557-49C0-AEE7-40E175ED76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45484A-1DD5-4402-B2AC-F2EC59F3F4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DC7B72C-3559-4A7E-8BDC-D1162E40918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C2F701-7537-42A9-8C10-99919312D35E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965BA4-A1E7-4DD7-B80F-18D6CB5B6D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63E480-055B-4093-822C-8A2C9D9A1C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E1E918-1411-4CD7-BB61-3ED73A503035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85C96-0089-4EC0-8268-CFC4560E9133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9066B6-BB8E-4902-B404-AF535D5026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518A43-82BD-442D-85A0-309C5543AA4F}"/>
                </a:ext>
              </a:extLst>
            </p:cNvPr>
            <p:cNvGrpSpPr/>
            <p:nvPr/>
          </p:nvGrpSpPr>
          <p:grpSpPr>
            <a:xfrm flipV="1">
              <a:off x="4720903" y="3227016"/>
              <a:ext cx="3730752" cy="489098"/>
              <a:chOff x="914400" y="2254102"/>
              <a:chExt cx="7391400" cy="48909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7BE0418-B2B7-4B71-8E48-F13CDE7986D1}"/>
                  </a:ext>
                </a:extLst>
              </p:cNvPr>
              <p:cNvCxnSpPr/>
              <p:nvPr/>
            </p:nvCxnSpPr>
            <p:spPr>
              <a:xfrm>
                <a:off x="914400" y="2743200"/>
                <a:ext cx="990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271974-925C-4707-BDF0-8D3822590072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300176-FD32-42B1-9596-DAA96578D7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9D94086-B975-489C-A455-333D125095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357A6B6-2F70-48DF-92C4-77C6085D1F99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A164126-D719-4D95-8363-A1113C825C35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9E9CEB-84F8-4124-AB05-AE2B191484D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69AC6E7-EDBD-4E36-BEF0-33983FFF10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4FF3046-7B50-4225-BE29-C1AA78C4B642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CC9DACB-029F-466C-8103-3A9285B1F6FB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15FAB5E-058A-495B-ABBA-56AD6C36B7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1F2149-4EAB-492A-9D6F-E3F70194BFA5}"/>
              </a:ext>
            </a:extLst>
          </p:cNvPr>
          <p:cNvGrpSpPr/>
          <p:nvPr/>
        </p:nvGrpSpPr>
        <p:grpSpPr>
          <a:xfrm flipV="1">
            <a:off x="1092773" y="3043351"/>
            <a:ext cx="7315200" cy="402336"/>
            <a:chOff x="990600" y="2254102"/>
            <a:chExt cx="7315200" cy="48909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6C5F9D-2C89-4924-ACCF-788E2EF69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2293279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769C60-5DB1-460A-9C8F-806D8D7EC6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6A2951-08C7-4345-BA00-55A342172DC7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93202-EC17-4942-A1B9-0F0028AE638E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ADC3A49-DA22-4799-9A5D-4182BBDFE7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822651-11F4-4AA8-81F2-CEC9F158B6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7CA7E0-064F-49D6-A62B-C465D1B76E2F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DE84313-66B7-4ECF-90E6-236F9AE7D2B1}"/>
                </a:ext>
              </a:extLst>
            </p:cNvPr>
            <p:cNvCxnSpPr/>
            <p:nvPr/>
          </p:nvCxnSpPr>
          <p:spPr>
            <a:xfrm>
              <a:off x="6934200" y="2254102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7F23B8-C99F-4ACA-AD75-A3488F22F0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2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20C0F9-A8F1-4377-826A-8AC2F89F009C}"/>
              </a:ext>
            </a:extLst>
          </p:cNvPr>
          <p:cNvGrpSpPr/>
          <p:nvPr/>
        </p:nvGrpSpPr>
        <p:grpSpPr>
          <a:xfrm flipV="1">
            <a:off x="911903" y="3831199"/>
            <a:ext cx="7825710" cy="390674"/>
            <a:chOff x="-358856" y="2268279"/>
            <a:chExt cx="7825710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0D62B7-AF61-4272-A82D-E2E59828F929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37A89E-F645-4BDD-9E7F-C9D0563FBE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8CFC49-CA05-4A61-ACA7-FB684A1FEB87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6D341B-3A70-4231-B058-8A133EDEA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E7EAC1-1CE4-4FDB-A794-FA70B3BDC6D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F18012-3E03-4F74-B1B8-FF69B64B71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532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C5721E-BC39-43C6-8DA4-1D2FBB9716E9}"/>
                </a:ext>
              </a:extLst>
            </p:cNvPr>
            <p:cNvCxnSpPr/>
            <p:nvPr/>
          </p:nvCxnSpPr>
          <p:spPr>
            <a:xfrm>
              <a:off x="6081886" y="2725478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A8BDBB-AE12-4D16-AA75-49892D262D2D}"/>
                </a:ext>
              </a:extLst>
            </p:cNvPr>
            <p:cNvCxnSpPr>
              <a:cxnSpLocks/>
            </p:cNvCxnSpPr>
            <p:nvPr/>
          </p:nvCxnSpPr>
          <p:spPr>
            <a:xfrm>
              <a:off x="6996286" y="2277153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365510-82EC-4F82-AE6F-FAC4ED7930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676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556702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2015803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930203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3633615" y="166528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4084310" y="160441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4759003" y="2025354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5263551" y="1300276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5435863" y="160441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748540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6130603" y="1357551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6650459" y="1340537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7045003" y="12192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7367411" y="1417638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842222" y="1232557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F96E14C-2BC2-4806-9C29-9BD64141AE0D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19775" y="2941971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374007" y="3594793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2B4088BF-074B-4FD4-9EF3-181C1F52C7C6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061C1FEE-6E07-415A-959B-E756B616F192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884411C-C8B9-4D63-B3DF-C6E238FED035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DAC9FB-D120-4D03-ADAA-7BF986EA01BF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F9550F-9F2A-4C05-A54A-918C22EE1D10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11D75A1-9713-45CF-8558-FB22118D6F37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4399018-099B-4613-AEB2-A6455BCA3C66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6E21057-060D-4B1D-A0DC-4978F8262D3F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43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For the given inputs, find the outputs of a 4-to-1 priority encoder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6A9F6B-B450-474F-B653-AE5C90CEFB21}"/>
              </a:ext>
            </a:extLst>
          </p:cNvPr>
          <p:cNvGrpSpPr/>
          <p:nvPr/>
        </p:nvGrpSpPr>
        <p:grpSpPr>
          <a:xfrm>
            <a:off x="1025203" y="1546508"/>
            <a:ext cx="7391400" cy="402336"/>
            <a:chOff x="914400" y="2254102"/>
            <a:chExt cx="7391400" cy="48909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7B0F0C-577A-435B-B89C-A5FFACF57D0A}"/>
                </a:ext>
              </a:extLst>
            </p:cNvPr>
            <p:cNvCxnSpPr/>
            <p:nvPr/>
          </p:nvCxnSpPr>
          <p:spPr>
            <a:xfrm>
              <a:off x="914400" y="2743200"/>
              <a:ext cx="990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9839B48-9623-4753-99FE-CE40623CA376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937D27-360D-421B-9E51-BC3324669A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2B8CCA7-41E3-468F-999C-729A45EBB9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75C33D-9068-4790-8A8F-1E3BFFF45F16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62B5DF-7161-4BBB-89DF-260045839999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E399B1-8ED4-42AA-9280-186DBD44B7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AF12BB-4108-460C-AE11-6F92B6D941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E6AA0A-C9E2-4E2F-A405-630117338C48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3F8FFD-9FA6-45E6-9605-06491B66FFDB}"/>
                </a:ext>
              </a:extLst>
            </p:cNvPr>
            <p:cNvCxnSpPr/>
            <p:nvPr/>
          </p:nvCxnSpPr>
          <p:spPr>
            <a:xfrm>
              <a:off x="6934200" y="2254102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AC2C81-B052-4510-A477-394C2C7B978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2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9B4B6C-083D-4C8D-BA63-DE8E3D69D027}"/>
              </a:ext>
            </a:extLst>
          </p:cNvPr>
          <p:cNvGrpSpPr/>
          <p:nvPr/>
        </p:nvGrpSpPr>
        <p:grpSpPr>
          <a:xfrm>
            <a:off x="1056704" y="2292383"/>
            <a:ext cx="7461055" cy="402336"/>
            <a:chOff x="990600" y="3227016"/>
            <a:chExt cx="7461055" cy="4908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4509D5-EEDA-4D56-BB48-27D9A6676432}"/>
                </a:ext>
              </a:extLst>
            </p:cNvPr>
            <p:cNvGrpSpPr/>
            <p:nvPr/>
          </p:nvGrpSpPr>
          <p:grpSpPr>
            <a:xfrm>
              <a:off x="990600" y="3228790"/>
              <a:ext cx="3730752" cy="489098"/>
              <a:chOff x="914400" y="2254102"/>
              <a:chExt cx="7391400" cy="48909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EDBD-73D8-41A7-8BEA-4E90E122623D}"/>
                  </a:ext>
                </a:extLst>
              </p:cNvPr>
              <p:cNvCxnSpPr/>
              <p:nvPr/>
            </p:nvCxnSpPr>
            <p:spPr>
              <a:xfrm>
                <a:off x="914400" y="2743200"/>
                <a:ext cx="990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D9C2BD0-96F8-4E90-806F-E9F2C64932D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9F56DA-4557-49C0-AEE7-40E175ED76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45484A-1DD5-4402-B2AC-F2EC59F3F4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DC7B72C-3559-4A7E-8BDC-D1162E40918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C2F701-7537-42A9-8C10-99919312D35E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965BA4-A1E7-4DD7-B80F-18D6CB5B6D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63E480-055B-4093-822C-8A2C9D9A1C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E1E918-1411-4CD7-BB61-3ED73A503035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85C96-0089-4EC0-8268-CFC4560E9133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9066B6-BB8E-4902-B404-AF535D5026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518A43-82BD-442D-85A0-309C5543AA4F}"/>
                </a:ext>
              </a:extLst>
            </p:cNvPr>
            <p:cNvGrpSpPr/>
            <p:nvPr/>
          </p:nvGrpSpPr>
          <p:grpSpPr>
            <a:xfrm flipV="1">
              <a:off x="4720903" y="3227016"/>
              <a:ext cx="3730752" cy="489098"/>
              <a:chOff x="914400" y="2254102"/>
              <a:chExt cx="7391400" cy="489098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7BE0418-B2B7-4B71-8E48-F13CDE7986D1}"/>
                  </a:ext>
                </a:extLst>
              </p:cNvPr>
              <p:cNvCxnSpPr/>
              <p:nvPr/>
            </p:nvCxnSpPr>
            <p:spPr>
              <a:xfrm>
                <a:off x="914400" y="2743200"/>
                <a:ext cx="990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271974-925C-4707-BDF0-8D3822590072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300176-FD32-42B1-9596-DAA96578D7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9D94086-B975-489C-A455-333D125095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357A6B6-2F70-48DF-92C4-77C6085D1F99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A164126-D719-4D95-8363-A1113C825C35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9E9CEB-84F8-4124-AB05-AE2B191484D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69AC6E7-EDBD-4E36-BEF0-33983FFF10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4FF3046-7B50-4225-BE29-C1AA78C4B642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CC9DACB-029F-466C-8103-3A9285B1F6FB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15FAB5E-058A-495B-ABBA-56AD6C36B7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1F2149-4EAB-492A-9D6F-E3F70194BFA5}"/>
              </a:ext>
            </a:extLst>
          </p:cNvPr>
          <p:cNvGrpSpPr/>
          <p:nvPr/>
        </p:nvGrpSpPr>
        <p:grpSpPr>
          <a:xfrm flipV="1">
            <a:off x="1092773" y="3043351"/>
            <a:ext cx="7315200" cy="402336"/>
            <a:chOff x="990600" y="2254102"/>
            <a:chExt cx="7315200" cy="48909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6C5F9D-2C89-4924-ACCF-788E2EF69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2293279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769C60-5DB1-460A-9C8F-806D8D7EC6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6A2951-08C7-4345-BA00-55A342172DC7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93202-EC17-4942-A1B9-0F0028AE638E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ADC3A49-DA22-4799-9A5D-4182BBDFE7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822651-11F4-4AA8-81F2-CEC9F158B6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7CA7E0-064F-49D6-A62B-C465D1B76E2F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DE84313-66B7-4ECF-90E6-236F9AE7D2B1}"/>
                </a:ext>
              </a:extLst>
            </p:cNvPr>
            <p:cNvCxnSpPr/>
            <p:nvPr/>
          </p:nvCxnSpPr>
          <p:spPr>
            <a:xfrm>
              <a:off x="6934200" y="2254102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7F23B8-C99F-4ACA-AD75-A3488F22F0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2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20C0F9-A8F1-4377-826A-8AC2F89F009C}"/>
              </a:ext>
            </a:extLst>
          </p:cNvPr>
          <p:cNvGrpSpPr/>
          <p:nvPr/>
        </p:nvGrpSpPr>
        <p:grpSpPr>
          <a:xfrm flipV="1">
            <a:off x="911903" y="3831199"/>
            <a:ext cx="7825710" cy="390674"/>
            <a:chOff x="-358856" y="2268279"/>
            <a:chExt cx="7825710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0D62B7-AF61-4272-A82D-E2E59828F929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37A89E-F645-4BDD-9E7F-C9D0563FBE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8CFC49-CA05-4A61-ACA7-FB684A1FEB87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6D341B-3A70-4231-B058-8A133EDEA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E7EAC1-1CE4-4FDB-A794-FA70B3BDC6D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F18012-3E03-4F74-B1B8-FF69B64B71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532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C5721E-BC39-43C6-8DA4-1D2FBB9716E9}"/>
                </a:ext>
              </a:extLst>
            </p:cNvPr>
            <p:cNvCxnSpPr/>
            <p:nvPr/>
          </p:nvCxnSpPr>
          <p:spPr>
            <a:xfrm>
              <a:off x="6081886" y="2725478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A8BDBB-AE12-4D16-AA75-49892D262D2D}"/>
                </a:ext>
              </a:extLst>
            </p:cNvPr>
            <p:cNvCxnSpPr>
              <a:cxnSpLocks/>
            </p:cNvCxnSpPr>
            <p:nvPr/>
          </p:nvCxnSpPr>
          <p:spPr>
            <a:xfrm>
              <a:off x="6996286" y="2277153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365510-82EC-4F82-AE6F-FAC4ED7930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676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556702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2015803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930203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3633615" y="166528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4084310" y="160441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4759003" y="2025354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5263551" y="1300276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5435863" y="1604419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748540" y="1474455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6130603" y="1357551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6650459" y="1340537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7045003" y="12192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7367411" y="1417638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842222" y="1232557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7F96E14C-2BC2-4806-9C29-9BD64141AE0D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19775" y="2941971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374007" y="3594793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1" name="Content Placeholder 2">
            <a:extLst>
              <a:ext uri="{FF2B5EF4-FFF2-40B4-BE49-F238E27FC236}">
                <a16:creationId xmlns:a16="http://schemas.microsoft.com/office/drawing/2014/main" id="{2B4088BF-074B-4FD4-9EF3-181C1F52C7C6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2" name="Content Placeholder 2">
            <a:extLst>
              <a:ext uri="{FF2B5EF4-FFF2-40B4-BE49-F238E27FC236}">
                <a16:creationId xmlns:a16="http://schemas.microsoft.com/office/drawing/2014/main" id="{061C1FEE-6E07-415A-959B-E756B616F192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884411C-C8B9-4D63-B3DF-C6E238FED035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4DAC9FB-D120-4D03-ADAA-7BF986EA01BF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EF9550F-9F2A-4C05-A54A-918C22EE1D10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11D75A1-9713-45CF-8558-FB22118D6F37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54399018-099B-4613-AEB2-A6455BCA3C66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6E21057-060D-4B1D-A0DC-4978F8262D3F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26012D5-D2AC-49BD-83A7-EEC4DAB575F1}"/>
              </a:ext>
            </a:extLst>
          </p:cNvPr>
          <p:cNvGrpSpPr/>
          <p:nvPr/>
        </p:nvGrpSpPr>
        <p:grpSpPr>
          <a:xfrm>
            <a:off x="1063303" y="4681536"/>
            <a:ext cx="7266558" cy="374738"/>
            <a:chOff x="914400" y="2286000"/>
            <a:chExt cx="14396581" cy="4572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1961FA9-3292-4EFE-BFEE-885B059BD904}"/>
                </a:ext>
              </a:extLst>
            </p:cNvPr>
            <p:cNvCxnSpPr/>
            <p:nvPr/>
          </p:nvCxnSpPr>
          <p:spPr>
            <a:xfrm>
              <a:off x="914400" y="2743200"/>
              <a:ext cx="9906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B4C300A-FEA6-4AD7-B369-0DE25CA9E12D}"/>
                </a:ext>
              </a:extLst>
            </p:cNvPr>
            <p:cNvCxnSpPr/>
            <p:nvPr/>
          </p:nvCxnSpPr>
          <p:spPr>
            <a:xfrm>
              <a:off x="1905001" y="2286000"/>
              <a:ext cx="1340598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7D1EC4-91EF-4927-80F6-4D6B65232B5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E032C293-BDE8-4F82-B969-C2317FC4ED7E}"/>
              </a:ext>
            </a:extLst>
          </p:cNvPr>
          <p:cNvCxnSpPr/>
          <p:nvPr/>
        </p:nvCxnSpPr>
        <p:spPr>
          <a:xfrm>
            <a:off x="2006942" y="5649781"/>
            <a:ext cx="21031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6C1FC34-71B0-4A96-B185-18E70DEDF567}"/>
              </a:ext>
            </a:extLst>
          </p:cNvPr>
          <p:cNvCxnSpPr/>
          <p:nvPr/>
        </p:nvCxnSpPr>
        <p:spPr>
          <a:xfrm>
            <a:off x="1045238" y="6266421"/>
            <a:ext cx="18745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265EDAA-C5C3-4BB0-A1D8-A7E6A5F43EFF}"/>
              </a:ext>
            </a:extLst>
          </p:cNvPr>
          <p:cNvCxnSpPr>
            <a:cxnSpLocks/>
          </p:cNvCxnSpPr>
          <p:nvPr/>
        </p:nvCxnSpPr>
        <p:spPr>
          <a:xfrm flipV="1">
            <a:off x="1577477" y="5247640"/>
            <a:ext cx="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007BC9B-0DE0-41D3-8BDD-D3F78E757475}"/>
              </a:ext>
            </a:extLst>
          </p:cNvPr>
          <p:cNvCxnSpPr>
            <a:cxnSpLocks/>
          </p:cNvCxnSpPr>
          <p:nvPr/>
        </p:nvCxnSpPr>
        <p:spPr>
          <a:xfrm>
            <a:off x="1056705" y="5649781"/>
            <a:ext cx="5207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4D6606-1388-4DBF-B00C-C2B140D64BE8}"/>
              </a:ext>
            </a:extLst>
          </p:cNvPr>
          <p:cNvCxnSpPr>
            <a:cxnSpLocks/>
          </p:cNvCxnSpPr>
          <p:nvPr/>
        </p:nvCxnSpPr>
        <p:spPr>
          <a:xfrm flipH="1" flipV="1">
            <a:off x="2006943" y="5247640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1220D8F-A563-4417-BADC-67F466EC486E}"/>
              </a:ext>
            </a:extLst>
          </p:cNvPr>
          <p:cNvCxnSpPr>
            <a:cxnSpLocks/>
          </p:cNvCxnSpPr>
          <p:nvPr/>
        </p:nvCxnSpPr>
        <p:spPr>
          <a:xfrm>
            <a:off x="1556702" y="5247640"/>
            <a:ext cx="45910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E111A26-2B5B-4203-A96E-6D28F390B65B}"/>
              </a:ext>
            </a:extLst>
          </p:cNvPr>
          <p:cNvCxnSpPr>
            <a:cxnSpLocks/>
          </p:cNvCxnSpPr>
          <p:nvPr/>
        </p:nvCxnSpPr>
        <p:spPr>
          <a:xfrm flipV="1">
            <a:off x="2919758" y="5867400"/>
            <a:ext cx="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E8139CD-EF96-4CFC-B8F2-44E015FA454E}"/>
              </a:ext>
            </a:extLst>
          </p:cNvPr>
          <p:cNvCxnSpPr>
            <a:cxnSpLocks/>
          </p:cNvCxnSpPr>
          <p:nvPr/>
        </p:nvCxnSpPr>
        <p:spPr>
          <a:xfrm>
            <a:off x="2898982" y="5867400"/>
            <a:ext cx="25603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41B421EA-E53C-4088-9B2F-CD97F8F4E86F}"/>
              </a:ext>
            </a:extLst>
          </p:cNvPr>
          <p:cNvCxnSpPr>
            <a:cxnSpLocks/>
          </p:cNvCxnSpPr>
          <p:nvPr/>
        </p:nvCxnSpPr>
        <p:spPr>
          <a:xfrm flipV="1">
            <a:off x="4105086" y="5247640"/>
            <a:ext cx="0" cy="40214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E133BD9-0F99-44B1-B48D-4B6137B5A1A4}"/>
              </a:ext>
            </a:extLst>
          </p:cNvPr>
          <p:cNvCxnSpPr>
            <a:cxnSpLocks/>
          </p:cNvCxnSpPr>
          <p:nvPr/>
        </p:nvCxnSpPr>
        <p:spPr>
          <a:xfrm>
            <a:off x="4084309" y="5247640"/>
            <a:ext cx="13716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57B2AB6-408A-47B9-A975-0D53FDE907A5}"/>
              </a:ext>
            </a:extLst>
          </p:cNvPr>
          <p:cNvCxnSpPr>
            <a:cxnSpLocks/>
          </p:cNvCxnSpPr>
          <p:nvPr/>
        </p:nvCxnSpPr>
        <p:spPr>
          <a:xfrm>
            <a:off x="5465672" y="6266421"/>
            <a:ext cx="66493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8732DF3-1B96-46C2-A1DE-33074594913C}"/>
              </a:ext>
            </a:extLst>
          </p:cNvPr>
          <p:cNvCxnSpPr>
            <a:cxnSpLocks/>
          </p:cNvCxnSpPr>
          <p:nvPr/>
        </p:nvCxnSpPr>
        <p:spPr>
          <a:xfrm flipH="1" flipV="1">
            <a:off x="5456812" y="5864280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81E9868-5328-4F42-918D-4B953F94F4A7}"/>
              </a:ext>
            </a:extLst>
          </p:cNvPr>
          <p:cNvCxnSpPr>
            <a:cxnSpLocks/>
          </p:cNvCxnSpPr>
          <p:nvPr/>
        </p:nvCxnSpPr>
        <p:spPr>
          <a:xfrm flipH="1" flipV="1">
            <a:off x="5436978" y="5234211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11689E5-7F53-40C7-AA94-3437AB7799FF}"/>
              </a:ext>
            </a:extLst>
          </p:cNvPr>
          <p:cNvCxnSpPr>
            <a:cxnSpLocks/>
          </p:cNvCxnSpPr>
          <p:nvPr/>
        </p:nvCxnSpPr>
        <p:spPr>
          <a:xfrm flipV="1">
            <a:off x="5739102" y="5245304"/>
            <a:ext cx="391501" cy="23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7E45B627-CA36-4484-8BB1-274BFD463DC0}"/>
              </a:ext>
            </a:extLst>
          </p:cNvPr>
          <p:cNvCxnSpPr>
            <a:cxnSpLocks/>
          </p:cNvCxnSpPr>
          <p:nvPr/>
        </p:nvCxnSpPr>
        <p:spPr>
          <a:xfrm>
            <a:off x="5444803" y="5634541"/>
            <a:ext cx="3037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74DD18E-039E-449A-9BB6-03586C8F5269}"/>
              </a:ext>
            </a:extLst>
          </p:cNvPr>
          <p:cNvCxnSpPr>
            <a:cxnSpLocks/>
          </p:cNvCxnSpPr>
          <p:nvPr/>
        </p:nvCxnSpPr>
        <p:spPr>
          <a:xfrm flipH="1" flipV="1">
            <a:off x="5740526" y="5245304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0C93D2ED-196D-4E87-8C08-EC0724E78F8D}"/>
              </a:ext>
            </a:extLst>
          </p:cNvPr>
          <p:cNvCxnSpPr>
            <a:cxnSpLocks/>
          </p:cNvCxnSpPr>
          <p:nvPr/>
        </p:nvCxnSpPr>
        <p:spPr>
          <a:xfrm flipV="1">
            <a:off x="6125639" y="5864280"/>
            <a:ext cx="0" cy="40214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46852BB0-AE80-47C3-89A3-F110E5F06302}"/>
              </a:ext>
            </a:extLst>
          </p:cNvPr>
          <p:cNvCxnSpPr>
            <a:cxnSpLocks/>
          </p:cNvCxnSpPr>
          <p:nvPr/>
        </p:nvCxnSpPr>
        <p:spPr>
          <a:xfrm>
            <a:off x="6104862" y="5864280"/>
            <a:ext cx="94014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060B788B-4EF1-4E58-89E8-DCA0762A5644}"/>
              </a:ext>
            </a:extLst>
          </p:cNvPr>
          <p:cNvCxnSpPr>
            <a:cxnSpLocks/>
          </p:cNvCxnSpPr>
          <p:nvPr/>
        </p:nvCxnSpPr>
        <p:spPr>
          <a:xfrm flipH="1" flipV="1">
            <a:off x="7040237" y="5863606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F46F1E3F-3B53-4D7D-8A7F-1D0A79F6D7B8}"/>
              </a:ext>
            </a:extLst>
          </p:cNvPr>
          <p:cNvCxnSpPr>
            <a:cxnSpLocks/>
          </p:cNvCxnSpPr>
          <p:nvPr/>
        </p:nvCxnSpPr>
        <p:spPr>
          <a:xfrm>
            <a:off x="7048062" y="6263936"/>
            <a:ext cx="3037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F939A92-88FD-4269-A59A-AB3B0C45558E}"/>
              </a:ext>
            </a:extLst>
          </p:cNvPr>
          <p:cNvCxnSpPr>
            <a:cxnSpLocks/>
          </p:cNvCxnSpPr>
          <p:nvPr/>
        </p:nvCxnSpPr>
        <p:spPr>
          <a:xfrm flipH="1" flipV="1">
            <a:off x="7343785" y="5874699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3A2C3F1-7BC4-4454-9252-B0B5668FA3C1}"/>
              </a:ext>
            </a:extLst>
          </p:cNvPr>
          <p:cNvCxnSpPr>
            <a:cxnSpLocks/>
          </p:cNvCxnSpPr>
          <p:nvPr/>
        </p:nvCxnSpPr>
        <p:spPr>
          <a:xfrm flipH="1" flipV="1">
            <a:off x="6148385" y="5260293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F405E9B-E309-4C54-9C60-6D06B21D2F93}"/>
              </a:ext>
            </a:extLst>
          </p:cNvPr>
          <p:cNvCxnSpPr>
            <a:cxnSpLocks/>
          </p:cNvCxnSpPr>
          <p:nvPr/>
        </p:nvCxnSpPr>
        <p:spPr>
          <a:xfrm>
            <a:off x="6157244" y="5628839"/>
            <a:ext cx="12344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262732A-19E8-4B19-BDB1-0232ADCDBCA3}"/>
              </a:ext>
            </a:extLst>
          </p:cNvPr>
          <p:cNvCxnSpPr>
            <a:cxnSpLocks/>
          </p:cNvCxnSpPr>
          <p:nvPr/>
        </p:nvCxnSpPr>
        <p:spPr>
          <a:xfrm flipH="1" flipV="1">
            <a:off x="7385528" y="5244838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790744E0-365A-4848-80EC-284CB8A5F79C}"/>
              </a:ext>
            </a:extLst>
          </p:cNvPr>
          <p:cNvCxnSpPr>
            <a:cxnSpLocks/>
          </p:cNvCxnSpPr>
          <p:nvPr/>
        </p:nvCxnSpPr>
        <p:spPr>
          <a:xfrm>
            <a:off x="7366013" y="5260293"/>
            <a:ext cx="901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30FB04C-9613-42FB-BD21-C32BB8F03C79}"/>
              </a:ext>
            </a:extLst>
          </p:cNvPr>
          <p:cNvCxnSpPr>
            <a:cxnSpLocks/>
          </p:cNvCxnSpPr>
          <p:nvPr/>
        </p:nvCxnSpPr>
        <p:spPr>
          <a:xfrm>
            <a:off x="7366013" y="5882272"/>
            <a:ext cx="90103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F0955E4-39CB-4C68-A018-1C3CDB7F6D8E}"/>
              </a:ext>
            </a:extLst>
          </p:cNvPr>
          <p:cNvCxnSpPr>
            <a:cxnSpLocks/>
          </p:cNvCxnSpPr>
          <p:nvPr/>
        </p:nvCxnSpPr>
        <p:spPr>
          <a:xfrm flipH="1" flipV="1">
            <a:off x="8258185" y="5863606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F2D1037-5513-42D6-8467-5B7F704E3B91}"/>
              </a:ext>
            </a:extLst>
          </p:cNvPr>
          <p:cNvCxnSpPr>
            <a:cxnSpLocks/>
          </p:cNvCxnSpPr>
          <p:nvPr/>
        </p:nvCxnSpPr>
        <p:spPr>
          <a:xfrm flipH="1" flipV="1">
            <a:off x="8279608" y="5233745"/>
            <a:ext cx="8860" cy="40214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6773CE2-823C-4CD6-8FA8-6984E1D8532C}"/>
              </a:ext>
            </a:extLst>
          </p:cNvPr>
          <p:cNvCxnSpPr>
            <a:cxnSpLocks/>
          </p:cNvCxnSpPr>
          <p:nvPr/>
        </p:nvCxnSpPr>
        <p:spPr>
          <a:xfrm>
            <a:off x="8267045" y="5646979"/>
            <a:ext cx="3037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E462A3-1654-49D1-80FE-941996DAE0AB}"/>
              </a:ext>
            </a:extLst>
          </p:cNvPr>
          <p:cNvCxnSpPr>
            <a:cxnSpLocks/>
          </p:cNvCxnSpPr>
          <p:nvPr/>
        </p:nvCxnSpPr>
        <p:spPr>
          <a:xfrm>
            <a:off x="8258185" y="6276840"/>
            <a:ext cx="30373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9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For the given inputs, find the outputs of a 4-to-1 priority encoder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9B4B6C-083D-4C8D-BA63-DE8E3D69D027}"/>
              </a:ext>
            </a:extLst>
          </p:cNvPr>
          <p:cNvGrpSpPr/>
          <p:nvPr/>
        </p:nvGrpSpPr>
        <p:grpSpPr>
          <a:xfrm>
            <a:off x="883909" y="2177590"/>
            <a:ext cx="8016300" cy="404507"/>
            <a:chOff x="561208" y="3233958"/>
            <a:chExt cx="8016300" cy="4935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4509D5-EEDA-4D56-BB48-27D9A6676432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EDBD-73D8-41A7-8BEA-4E90E12262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D9C2BD0-96F8-4E90-806F-E9F2C64932D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9F56DA-4557-49C0-AEE7-40E175ED76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45484A-1DD5-4402-B2AC-F2EC59F3F4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DC7B72C-3559-4A7E-8BDC-D1162E40918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C2F701-7537-42A9-8C10-99919312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965BA4-A1E7-4DD7-B80F-18D6CB5B6D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63E480-055B-4093-822C-8A2C9D9A1C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E1E918-1411-4CD7-BB61-3ED73A503035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85C96-0089-4EC0-8268-CFC4560E9133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9066B6-BB8E-4902-B404-AF535D5026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518A43-82BD-442D-85A0-309C5543AA4F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424316" cy="490580"/>
              <a:chOff x="1770855" y="2245678"/>
              <a:chExt cx="6784286" cy="49058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271974-925C-4707-BDF0-8D3822590072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300176-FD32-42B1-9596-DAA96578D7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9D94086-B975-489C-A455-333D125095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357A6B6-2F70-48DF-92C4-77C6085D1F99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A164126-D719-4D95-8363-A1113C825C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9E9CEB-84F8-4124-AB05-AE2B191484D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69AC6E7-EDBD-4E36-BEF0-33983FFF10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4FF3046-7B50-4225-BE29-C1AA78C4B642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CC9DACB-029F-466C-8103-3A9285B1F6FB}"/>
                  </a:ext>
                </a:extLst>
              </p:cNvPr>
              <p:cNvCxnSpPr/>
              <p:nvPr/>
            </p:nvCxnSpPr>
            <p:spPr>
              <a:xfrm>
                <a:off x="7183540" y="2245678"/>
                <a:ext cx="13716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15FAB5E-058A-495B-ABBA-56AD6C36B7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1F2149-4EAB-492A-9D6F-E3F70194BFA5}"/>
              </a:ext>
            </a:extLst>
          </p:cNvPr>
          <p:cNvGrpSpPr/>
          <p:nvPr/>
        </p:nvGrpSpPr>
        <p:grpSpPr>
          <a:xfrm flipV="1">
            <a:off x="901001" y="2790339"/>
            <a:ext cx="7680960" cy="402336"/>
            <a:chOff x="990600" y="2254102"/>
            <a:chExt cx="7680960" cy="48909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6C5F9D-2C89-4924-ACCF-788E2EF69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2293279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0769C60-5DB1-460A-9C8F-806D8D7EC6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06A2951-08C7-4345-BA00-55A342172DC7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E93202-EC17-4942-A1B9-0F0028AE638E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ADC3A49-DA22-4799-9A5D-4182BBDFE70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A822651-11F4-4AA8-81F2-CEC9F158B6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7CA7E0-064F-49D6-A62B-C465D1B76E2F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DE84313-66B7-4ECF-90E6-236F9AE7D2B1}"/>
                </a:ext>
              </a:extLst>
            </p:cNvPr>
            <p:cNvCxnSpPr/>
            <p:nvPr/>
          </p:nvCxnSpPr>
          <p:spPr>
            <a:xfrm>
              <a:off x="6934200" y="2254102"/>
              <a:ext cx="173736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7F23B8-C99F-4ACA-AD75-A3488F22F0B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2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20C0F9-A8F1-4377-826A-8AC2F89F009C}"/>
              </a:ext>
            </a:extLst>
          </p:cNvPr>
          <p:cNvGrpSpPr/>
          <p:nvPr/>
        </p:nvGrpSpPr>
        <p:grpSpPr>
          <a:xfrm flipV="1">
            <a:off x="923794" y="3393448"/>
            <a:ext cx="7776374" cy="402538"/>
            <a:chOff x="-358856" y="2253856"/>
            <a:chExt cx="7776374" cy="48934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0D62B7-AF61-4272-A82D-E2E59828F929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37A89E-F645-4BDD-9E7F-C9D0563FBE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8CFC49-CA05-4A61-ACA7-FB684A1FEB87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6D341B-3A70-4231-B058-8A133EDEA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E7EAC1-1CE4-4FDB-A794-FA70B3BDC6D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F18012-3E03-4F74-B1B8-FF69B64B71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13064" y="2482456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C5721E-BC39-43C6-8DA4-1D2FBB9716E9}"/>
                </a:ext>
              </a:extLst>
            </p:cNvPr>
            <p:cNvCxnSpPr/>
            <p:nvPr/>
          </p:nvCxnSpPr>
          <p:spPr>
            <a:xfrm>
              <a:off x="6032550" y="2699977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A8BDBB-AE12-4D16-AA75-49892D262D2D}"/>
                </a:ext>
              </a:extLst>
            </p:cNvPr>
            <p:cNvCxnSpPr>
              <a:cxnSpLocks/>
            </p:cNvCxnSpPr>
            <p:nvPr/>
          </p:nvCxnSpPr>
          <p:spPr>
            <a:xfrm>
              <a:off x="6946950" y="2277153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365510-82EC-4F82-AE6F-FAC4ED7930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31230" y="2493186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249646-E1C8-4468-A559-C365AF4BB139}"/>
              </a:ext>
            </a:extLst>
          </p:cNvPr>
          <p:cNvGrpSpPr/>
          <p:nvPr/>
        </p:nvGrpSpPr>
        <p:grpSpPr>
          <a:xfrm>
            <a:off x="388609" y="1566073"/>
            <a:ext cx="8295694" cy="421255"/>
            <a:chOff x="388609" y="1566073"/>
            <a:chExt cx="8295694" cy="4212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6A9F6B-B450-474F-B653-AE5C90CEFB21}"/>
                </a:ext>
              </a:extLst>
            </p:cNvPr>
            <p:cNvGrpSpPr/>
            <p:nvPr/>
          </p:nvGrpSpPr>
          <p:grpSpPr>
            <a:xfrm>
              <a:off x="388609" y="1584992"/>
              <a:ext cx="7391400" cy="402336"/>
              <a:chOff x="914400" y="2254102"/>
              <a:chExt cx="7391400" cy="48909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77B0F0C-577A-435B-B89C-A5FFACF57D0A}"/>
                  </a:ext>
                </a:extLst>
              </p:cNvPr>
              <p:cNvCxnSpPr/>
              <p:nvPr/>
            </p:nvCxnSpPr>
            <p:spPr>
              <a:xfrm>
                <a:off x="914400" y="2743200"/>
                <a:ext cx="990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9839B48-9623-4753-99FE-CE40623CA376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B937D27-360D-421B-9E51-BC3324669A2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2B8CCA7-41E3-468F-999C-729A45EBB9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975C33D-9068-4790-8A8F-1E3BFFF45F16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062B5DF-7161-4BBB-89DF-260045839999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DE399B1-8ED4-42AA-9280-186DBD44B7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F12BB-4108-460C-AE11-6F92B6D941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6E6AA0A-C9E2-4E2F-A405-630117338C48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E3F8FFD-9FA6-45E6-9605-06491B66FFDB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AC2C81-B052-4510-A477-394C2C7B97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D0EB33C-6AB6-4FB3-80DD-528791971A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DBEE70-79C4-490E-B4EB-C7C7AA1A7C44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7030BA28-55B1-44E2-9FC7-BF132F410B65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D648D1E5-7E32-4B27-967E-F722CCD9190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B8C70405-9FF1-4C45-A036-CE3D40F33CBC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A71128F-A388-4288-97E6-577376FA7EBB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081995-A737-4D3D-9603-E216751243EE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D1A25F8-10CE-4FA2-ACD4-558893FAFE24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0787CFF-8C35-493F-AA50-B2DAA82D5B5D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65918FB-50BF-4FA5-A96B-63EBB14B1E6E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5057288-EA56-4281-89CF-9769A5CE4232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274830A7-BE11-4D73-9502-F2CB2A09E7F2}"/>
              </a:ext>
            </a:extLst>
          </p:cNvPr>
          <p:cNvSpPr/>
          <p:nvPr/>
        </p:nvSpPr>
        <p:spPr>
          <a:xfrm>
            <a:off x="906013" y="1496405"/>
            <a:ext cx="470657" cy="478383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BE3E3C-CD3C-DC5D-0358-FD4AD382DBC7}"/>
              </a:ext>
            </a:extLst>
          </p:cNvPr>
          <p:cNvCxnSpPr/>
          <p:nvPr/>
        </p:nvCxnSpPr>
        <p:spPr>
          <a:xfrm>
            <a:off x="901001" y="5057264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895CDE-A69B-8026-AAFB-1FCEFC62E4A7}"/>
              </a:ext>
            </a:extLst>
          </p:cNvPr>
          <p:cNvCxnSpPr/>
          <p:nvPr/>
        </p:nvCxnSpPr>
        <p:spPr>
          <a:xfrm>
            <a:off x="901001" y="564978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F88504-83C0-C217-8C60-26B6B3C58365}"/>
              </a:ext>
            </a:extLst>
          </p:cNvPr>
          <p:cNvCxnSpPr/>
          <p:nvPr/>
        </p:nvCxnSpPr>
        <p:spPr>
          <a:xfrm>
            <a:off x="897053" y="6253405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7A70F1F-99B7-DE57-6585-A308A0EB15CD}"/>
              </a:ext>
            </a:extLst>
          </p:cNvPr>
          <p:cNvCxnSpPr/>
          <p:nvPr/>
        </p:nvCxnSpPr>
        <p:spPr>
          <a:xfrm>
            <a:off x="1376670" y="4648200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E7ACD21-7E77-95AA-F6F0-8C42B5B64872}"/>
              </a:ext>
            </a:extLst>
          </p:cNvPr>
          <p:cNvCxnSpPr>
            <a:cxnSpLocks/>
          </p:cNvCxnSpPr>
          <p:nvPr/>
        </p:nvCxnSpPr>
        <p:spPr>
          <a:xfrm flipV="1">
            <a:off x="1376089" y="4648200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5477F74-F431-3967-D198-F64306146EF5}"/>
              </a:ext>
            </a:extLst>
          </p:cNvPr>
          <p:cNvCxnSpPr/>
          <p:nvPr/>
        </p:nvCxnSpPr>
        <p:spPr>
          <a:xfrm>
            <a:off x="1358201" y="5651237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2A4B5D5-DC14-4B1D-03E9-C42D3E2F16AC}"/>
              </a:ext>
            </a:extLst>
          </p:cNvPr>
          <p:cNvCxnSpPr/>
          <p:nvPr/>
        </p:nvCxnSpPr>
        <p:spPr>
          <a:xfrm>
            <a:off x="1354253" y="6254861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58CA727-1A44-7480-8D72-EF9ED9381D12}"/>
              </a:ext>
            </a:extLst>
          </p:cNvPr>
          <p:cNvCxnSpPr/>
          <p:nvPr/>
        </p:nvCxnSpPr>
        <p:spPr>
          <a:xfrm>
            <a:off x="1824852" y="4648200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3594A13-6C6E-8FB6-4820-8150090E63BD}"/>
              </a:ext>
            </a:extLst>
          </p:cNvPr>
          <p:cNvCxnSpPr>
            <a:cxnSpLocks/>
          </p:cNvCxnSpPr>
          <p:nvPr/>
        </p:nvCxnSpPr>
        <p:spPr>
          <a:xfrm flipV="1">
            <a:off x="1824852" y="5247640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174734-39F4-3A3A-54C1-40563CC59EB1}"/>
              </a:ext>
            </a:extLst>
          </p:cNvPr>
          <p:cNvCxnSpPr/>
          <p:nvPr/>
        </p:nvCxnSpPr>
        <p:spPr>
          <a:xfrm>
            <a:off x="1815401" y="5250552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93713F-0D6C-F7B2-7758-A32D858DE1A4}"/>
              </a:ext>
            </a:extLst>
          </p:cNvPr>
          <p:cNvCxnSpPr/>
          <p:nvPr/>
        </p:nvCxnSpPr>
        <p:spPr>
          <a:xfrm>
            <a:off x="1815401" y="6256169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BD48C20-83AA-4F11-5603-DF36080B2D00}"/>
              </a:ext>
            </a:extLst>
          </p:cNvPr>
          <p:cNvCxnSpPr>
            <a:cxnSpLocks/>
          </p:cNvCxnSpPr>
          <p:nvPr/>
        </p:nvCxnSpPr>
        <p:spPr>
          <a:xfrm flipV="1">
            <a:off x="2295451" y="4640494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EE9C5C-D11E-D818-F891-C683159E8E86}"/>
              </a:ext>
            </a:extLst>
          </p:cNvPr>
          <p:cNvCxnSpPr/>
          <p:nvPr/>
        </p:nvCxnSpPr>
        <p:spPr>
          <a:xfrm>
            <a:off x="2268727" y="504955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A3F12AC-0D51-E689-BE77-9F79E2FBE57A}"/>
              </a:ext>
            </a:extLst>
          </p:cNvPr>
          <p:cNvCxnSpPr/>
          <p:nvPr/>
        </p:nvCxnSpPr>
        <p:spPr>
          <a:xfrm>
            <a:off x="2286000" y="564978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3FE4CD0-2BEA-F83E-CF89-AD012983AA95}"/>
              </a:ext>
            </a:extLst>
          </p:cNvPr>
          <p:cNvCxnSpPr>
            <a:cxnSpLocks/>
          </p:cNvCxnSpPr>
          <p:nvPr/>
        </p:nvCxnSpPr>
        <p:spPr>
          <a:xfrm flipV="1">
            <a:off x="2284639" y="5247640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6759D1F-DB43-A563-9D6B-18EBB0112DCB}"/>
              </a:ext>
            </a:extLst>
          </p:cNvPr>
          <p:cNvCxnSpPr/>
          <p:nvPr/>
        </p:nvCxnSpPr>
        <p:spPr>
          <a:xfrm>
            <a:off x="2286000" y="6257477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E5F3C87-ABD9-F0D0-4242-562686D5FB30}"/>
              </a:ext>
            </a:extLst>
          </p:cNvPr>
          <p:cNvCxnSpPr>
            <a:cxnSpLocks/>
          </p:cNvCxnSpPr>
          <p:nvPr/>
        </p:nvCxnSpPr>
        <p:spPr>
          <a:xfrm flipV="1">
            <a:off x="2741826" y="4648200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BE51FAF-12A4-0B34-447C-9942B1A501D8}"/>
              </a:ext>
            </a:extLst>
          </p:cNvPr>
          <p:cNvCxnSpPr/>
          <p:nvPr/>
        </p:nvCxnSpPr>
        <p:spPr>
          <a:xfrm>
            <a:off x="2729801" y="4653419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F57F99B-4AAB-99F4-A952-BE4FB88E7DC3}"/>
              </a:ext>
            </a:extLst>
          </p:cNvPr>
          <p:cNvCxnSpPr>
            <a:cxnSpLocks/>
          </p:cNvCxnSpPr>
          <p:nvPr/>
        </p:nvCxnSpPr>
        <p:spPr>
          <a:xfrm flipV="1">
            <a:off x="2744588" y="5866617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D784DC6-1B75-783F-0247-D02F925C8A92}"/>
              </a:ext>
            </a:extLst>
          </p:cNvPr>
          <p:cNvCxnSpPr/>
          <p:nvPr/>
        </p:nvCxnSpPr>
        <p:spPr>
          <a:xfrm>
            <a:off x="2729801" y="5875694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E2B769B-F9C0-9F83-7A80-F126F8E47122}"/>
              </a:ext>
            </a:extLst>
          </p:cNvPr>
          <p:cNvCxnSpPr/>
          <p:nvPr/>
        </p:nvCxnSpPr>
        <p:spPr>
          <a:xfrm>
            <a:off x="2729801" y="564978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5A51AF-A7CF-5ED1-825F-56950A75A2E3}"/>
              </a:ext>
            </a:extLst>
          </p:cNvPr>
          <p:cNvCxnSpPr/>
          <p:nvPr/>
        </p:nvCxnSpPr>
        <p:spPr>
          <a:xfrm>
            <a:off x="3187001" y="4650789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937CBB8-F4FF-0DDC-1166-2BCBFF41838E}"/>
              </a:ext>
            </a:extLst>
          </p:cNvPr>
          <p:cNvCxnSpPr/>
          <p:nvPr/>
        </p:nvCxnSpPr>
        <p:spPr>
          <a:xfrm>
            <a:off x="3187001" y="5873064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3FD0D90-F113-3867-E120-F15636D0DB6E}"/>
              </a:ext>
            </a:extLst>
          </p:cNvPr>
          <p:cNvCxnSpPr/>
          <p:nvPr/>
        </p:nvCxnSpPr>
        <p:spPr>
          <a:xfrm>
            <a:off x="3187001" y="564715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CDD5E10-D532-7C2C-69B9-A9BAAF232159}"/>
              </a:ext>
            </a:extLst>
          </p:cNvPr>
          <p:cNvCxnSpPr/>
          <p:nvPr/>
        </p:nvCxnSpPr>
        <p:spPr>
          <a:xfrm>
            <a:off x="3657600" y="4648200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2E388A8-1583-18BF-077B-0E5F25D8CBAC}"/>
              </a:ext>
            </a:extLst>
          </p:cNvPr>
          <p:cNvCxnSpPr/>
          <p:nvPr/>
        </p:nvCxnSpPr>
        <p:spPr>
          <a:xfrm>
            <a:off x="3657600" y="5870475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833501A-08FC-B835-38BA-9086E0C1AB19}"/>
              </a:ext>
            </a:extLst>
          </p:cNvPr>
          <p:cNvCxnSpPr/>
          <p:nvPr/>
        </p:nvCxnSpPr>
        <p:spPr>
          <a:xfrm>
            <a:off x="3657600" y="5653188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9B92940-CE57-6647-BCF1-597B546FB349}"/>
              </a:ext>
            </a:extLst>
          </p:cNvPr>
          <p:cNvCxnSpPr/>
          <p:nvPr/>
        </p:nvCxnSpPr>
        <p:spPr>
          <a:xfrm>
            <a:off x="4101401" y="4652513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2779AAF-ABBF-06C0-8F01-BD64B18C2C72}"/>
              </a:ext>
            </a:extLst>
          </p:cNvPr>
          <p:cNvCxnSpPr/>
          <p:nvPr/>
        </p:nvCxnSpPr>
        <p:spPr>
          <a:xfrm>
            <a:off x="4101401" y="5874788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70BF295-FCEA-B819-69C2-EE0D52D72D67}"/>
              </a:ext>
            </a:extLst>
          </p:cNvPr>
          <p:cNvCxnSpPr/>
          <p:nvPr/>
        </p:nvCxnSpPr>
        <p:spPr>
          <a:xfrm>
            <a:off x="4128199" y="5247640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E69DEE8-059A-CEE5-DDB9-912A94E1CFA5}"/>
              </a:ext>
            </a:extLst>
          </p:cNvPr>
          <p:cNvCxnSpPr>
            <a:cxnSpLocks/>
          </p:cNvCxnSpPr>
          <p:nvPr/>
        </p:nvCxnSpPr>
        <p:spPr>
          <a:xfrm flipV="1">
            <a:off x="4114800" y="5240724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305933C-A971-CD58-4680-B1EB7D55D8CB}"/>
              </a:ext>
            </a:extLst>
          </p:cNvPr>
          <p:cNvCxnSpPr/>
          <p:nvPr/>
        </p:nvCxnSpPr>
        <p:spPr>
          <a:xfrm>
            <a:off x="4558601" y="465296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A705368-9FFF-4EAC-6117-94CAFA79F064}"/>
              </a:ext>
            </a:extLst>
          </p:cNvPr>
          <p:cNvCxnSpPr/>
          <p:nvPr/>
        </p:nvCxnSpPr>
        <p:spPr>
          <a:xfrm>
            <a:off x="4558601" y="5875243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8A1A023-AF57-DB6F-9512-06A6204FB7D9}"/>
              </a:ext>
            </a:extLst>
          </p:cNvPr>
          <p:cNvCxnSpPr/>
          <p:nvPr/>
        </p:nvCxnSpPr>
        <p:spPr>
          <a:xfrm>
            <a:off x="4585399" y="5248095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11D8DD7-2C94-010E-8C57-F243D6AB154C}"/>
              </a:ext>
            </a:extLst>
          </p:cNvPr>
          <p:cNvCxnSpPr/>
          <p:nvPr/>
        </p:nvCxnSpPr>
        <p:spPr>
          <a:xfrm>
            <a:off x="5029200" y="4650789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D3AF54B4-1C35-809E-0A12-BC886A79B5F7}"/>
              </a:ext>
            </a:extLst>
          </p:cNvPr>
          <p:cNvCxnSpPr/>
          <p:nvPr/>
        </p:nvCxnSpPr>
        <p:spPr>
          <a:xfrm>
            <a:off x="5029200" y="5873064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3EECADCE-7AFD-B437-B3F1-BE2695D485EF}"/>
              </a:ext>
            </a:extLst>
          </p:cNvPr>
          <p:cNvCxnSpPr/>
          <p:nvPr/>
        </p:nvCxnSpPr>
        <p:spPr>
          <a:xfrm>
            <a:off x="5021494" y="5245916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DFDE299F-1233-55F7-4080-E63D8FFF21D3}"/>
              </a:ext>
            </a:extLst>
          </p:cNvPr>
          <p:cNvCxnSpPr/>
          <p:nvPr/>
        </p:nvCxnSpPr>
        <p:spPr>
          <a:xfrm>
            <a:off x="5473001" y="5056747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02428AC-510C-1A2B-1BA0-55951181E2E2}"/>
              </a:ext>
            </a:extLst>
          </p:cNvPr>
          <p:cNvCxnSpPr/>
          <p:nvPr/>
        </p:nvCxnSpPr>
        <p:spPr>
          <a:xfrm>
            <a:off x="5473001" y="6279022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43C4C16-66AA-98FA-2BCD-FB0DA740EB8D}"/>
              </a:ext>
            </a:extLst>
          </p:cNvPr>
          <p:cNvCxnSpPr/>
          <p:nvPr/>
        </p:nvCxnSpPr>
        <p:spPr>
          <a:xfrm>
            <a:off x="5482547" y="5651874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5807E6-259A-DA73-6B80-95667212A0D3}"/>
              </a:ext>
            </a:extLst>
          </p:cNvPr>
          <p:cNvCxnSpPr>
            <a:cxnSpLocks/>
          </p:cNvCxnSpPr>
          <p:nvPr/>
        </p:nvCxnSpPr>
        <p:spPr>
          <a:xfrm flipV="1">
            <a:off x="5482151" y="4647683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33AE2DC-6545-7F78-E258-1E99A2A125CF}"/>
              </a:ext>
            </a:extLst>
          </p:cNvPr>
          <p:cNvCxnSpPr>
            <a:cxnSpLocks/>
          </p:cNvCxnSpPr>
          <p:nvPr/>
        </p:nvCxnSpPr>
        <p:spPr>
          <a:xfrm flipV="1">
            <a:off x="5482151" y="5247640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2CE6121-1EC8-A6E6-82A9-8A16C562AD11}"/>
              </a:ext>
            </a:extLst>
          </p:cNvPr>
          <p:cNvCxnSpPr>
            <a:cxnSpLocks/>
          </p:cNvCxnSpPr>
          <p:nvPr/>
        </p:nvCxnSpPr>
        <p:spPr>
          <a:xfrm flipV="1">
            <a:off x="5481627" y="5876881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2B348C2-6371-F61E-BCF0-B6C554A04ADC}"/>
              </a:ext>
            </a:extLst>
          </p:cNvPr>
          <p:cNvCxnSpPr/>
          <p:nvPr/>
        </p:nvCxnSpPr>
        <p:spPr>
          <a:xfrm>
            <a:off x="5930201" y="465797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A31F563-9F6E-F424-01ED-D640F7517E5E}"/>
              </a:ext>
            </a:extLst>
          </p:cNvPr>
          <p:cNvCxnSpPr>
            <a:cxnSpLocks/>
          </p:cNvCxnSpPr>
          <p:nvPr/>
        </p:nvCxnSpPr>
        <p:spPr>
          <a:xfrm flipV="1">
            <a:off x="5939351" y="4647683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52D96C5-3336-8B5B-5D69-9A8637985F27}"/>
              </a:ext>
            </a:extLst>
          </p:cNvPr>
          <p:cNvCxnSpPr/>
          <p:nvPr/>
        </p:nvCxnSpPr>
        <p:spPr>
          <a:xfrm>
            <a:off x="5938827" y="565149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F875B6C-D785-A09C-9DE1-81D523528957}"/>
              </a:ext>
            </a:extLst>
          </p:cNvPr>
          <p:cNvCxnSpPr/>
          <p:nvPr/>
        </p:nvCxnSpPr>
        <p:spPr>
          <a:xfrm>
            <a:off x="5935894" y="5876799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50DC6E-EB99-7DC8-6ACF-9403215CD26A}"/>
              </a:ext>
            </a:extLst>
          </p:cNvPr>
          <p:cNvCxnSpPr>
            <a:cxnSpLocks/>
          </p:cNvCxnSpPr>
          <p:nvPr/>
        </p:nvCxnSpPr>
        <p:spPr>
          <a:xfrm flipV="1">
            <a:off x="5947453" y="5881624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7AB6908-CB56-7B98-D25B-80A7B43AED24}"/>
              </a:ext>
            </a:extLst>
          </p:cNvPr>
          <p:cNvCxnSpPr/>
          <p:nvPr/>
        </p:nvCxnSpPr>
        <p:spPr>
          <a:xfrm>
            <a:off x="6395107" y="4662204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0197410-906C-3C51-1112-F03E4A291388}"/>
              </a:ext>
            </a:extLst>
          </p:cNvPr>
          <p:cNvCxnSpPr/>
          <p:nvPr/>
        </p:nvCxnSpPr>
        <p:spPr>
          <a:xfrm>
            <a:off x="6403733" y="5655480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2549237-BA75-A9E1-486F-5FF2BF5441AB}"/>
              </a:ext>
            </a:extLst>
          </p:cNvPr>
          <p:cNvCxnSpPr/>
          <p:nvPr/>
        </p:nvCxnSpPr>
        <p:spPr>
          <a:xfrm>
            <a:off x="6400800" y="5872399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241FDEC-041A-6279-30A1-B05CEFB48134}"/>
              </a:ext>
            </a:extLst>
          </p:cNvPr>
          <p:cNvCxnSpPr/>
          <p:nvPr/>
        </p:nvCxnSpPr>
        <p:spPr>
          <a:xfrm>
            <a:off x="6858000" y="465797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1906661-0845-1BFE-AB2E-3C7BBD3B6830}"/>
              </a:ext>
            </a:extLst>
          </p:cNvPr>
          <p:cNvCxnSpPr/>
          <p:nvPr/>
        </p:nvCxnSpPr>
        <p:spPr>
          <a:xfrm>
            <a:off x="6858000" y="5651491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C6202A7-ADA5-88C9-52D2-9585D646598B}"/>
              </a:ext>
            </a:extLst>
          </p:cNvPr>
          <p:cNvCxnSpPr/>
          <p:nvPr/>
        </p:nvCxnSpPr>
        <p:spPr>
          <a:xfrm>
            <a:off x="6844601" y="6272607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6A54359-941E-268C-82F8-30307754E065}"/>
              </a:ext>
            </a:extLst>
          </p:cNvPr>
          <p:cNvCxnSpPr>
            <a:cxnSpLocks/>
          </p:cNvCxnSpPr>
          <p:nvPr/>
        </p:nvCxnSpPr>
        <p:spPr>
          <a:xfrm flipV="1">
            <a:off x="6858978" y="5873064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039BCBA-98B4-DCA5-AF32-CA3FFED18B62}"/>
              </a:ext>
            </a:extLst>
          </p:cNvPr>
          <p:cNvCxnSpPr/>
          <p:nvPr/>
        </p:nvCxnSpPr>
        <p:spPr>
          <a:xfrm>
            <a:off x="7301801" y="465797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E6EE86D-ED5B-2664-4A52-1E08AAFD24BE}"/>
              </a:ext>
            </a:extLst>
          </p:cNvPr>
          <p:cNvCxnSpPr/>
          <p:nvPr/>
        </p:nvCxnSpPr>
        <p:spPr>
          <a:xfrm>
            <a:off x="7301801" y="5247640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0E4DD2F-8A99-5281-15DA-BBC009452585}"/>
              </a:ext>
            </a:extLst>
          </p:cNvPr>
          <p:cNvCxnSpPr/>
          <p:nvPr/>
        </p:nvCxnSpPr>
        <p:spPr>
          <a:xfrm>
            <a:off x="7301801" y="5873064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D302E9E-4847-FADB-0CDE-05204D893932}"/>
              </a:ext>
            </a:extLst>
          </p:cNvPr>
          <p:cNvCxnSpPr>
            <a:cxnSpLocks/>
          </p:cNvCxnSpPr>
          <p:nvPr/>
        </p:nvCxnSpPr>
        <p:spPr>
          <a:xfrm flipV="1">
            <a:off x="7315200" y="5247640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5F4E772-1B12-5142-EA01-0681E6DD0462}"/>
              </a:ext>
            </a:extLst>
          </p:cNvPr>
          <p:cNvCxnSpPr>
            <a:cxnSpLocks/>
          </p:cNvCxnSpPr>
          <p:nvPr/>
        </p:nvCxnSpPr>
        <p:spPr>
          <a:xfrm flipV="1">
            <a:off x="7313382" y="5868042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77150AF-DCB1-5320-3A1C-F4AC972B913E}"/>
              </a:ext>
            </a:extLst>
          </p:cNvPr>
          <p:cNvCxnSpPr/>
          <p:nvPr/>
        </p:nvCxnSpPr>
        <p:spPr>
          <a:xfrm>
            <a:off x="7759001" y="4651758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27FD56D7-660E-0F84-5834-276D1E1B7A06}"/>
              </a:ext>
            </a:extLst>
          </p:cNvPr>
          <p:cNvCxnSpPr/>
          <p:nvPr/>
        </p:nvCxnSpPr>
        <p:spPr>
          <a:xfrm>
            <a:off x="7759001" y="5249809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3675927-1419-A91E-5DDB-D173D81090D0}"/>
              </a:ext>
            </a:extLst>
          </p:cNvPr>
          <p:cNvCxnSpPr/>
          <p:nvPr/>
        </p:nvCxnSpPr>
        <p:spPr>
          <a:xfrm>
            <a:off x="7759001" y="5875233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87E15D0-3185-4904-542D-BB3C6762A18B}"/>
              </a:ext>
            </a:extLst>
          </p:cNvPr>
          <p:cNvCxnSpPr/>
          <p:nvPr/>
        </p:nvCxnSpPr>
        <p:spPr>
          <a:xfrm>
            <a:off x="8229600" y="5055547"/>
            <a:ext cx="470599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16544EF-1604-C290-E882-6CF9AD08B3EC}"/>
              </a:ext>
            </a:extLst>
          </p:cNvPr>
          <p:cNvCxnSpPr/>
          <p:nvPr/>
        </p:nvCxnSpPr>
        <p:spPr>
          <a:xfrm>
            <a:off x="8229600" y="5653598"/>
            <a:ext cx="470599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44F72B9-D790-316C-38ED-301F7FD62B25}"/>
              </a:ext>
            </a:extLst>
          </p:cNvPr>
          <p:cNvCxnSpPr/>
          <p:nvPr/>
        </p:nvCxnSpPr>
        <p:spPr>
          <a:xfrm>
            <a:off x="8229600" y="6279022"/>
            <a:ext cx="4705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047229F-62E6-1427-F8BA-79CCBE4CAC0A}"/>
              </a:ext>
            </a:extLst>
          </p:cNvPr>
          <p:cNvCxnSpPr>
            <a:cxnSpLocks/>
          </p:cNvCxnSpPr>
          <p:nvPr/>
        </p:nvCxnSpPr>
        <p:spPr>
          <a:xfrm flipV="1">
            <a:off x="8229600" y="4640494"/>
            <a:ext cx="0" cy="409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4DE230B-6594-D579-C5FD-3468C5EA0B3B}"/>
              </a:ext>
            </a:extLst>
          </p:cNvPr>
          <p:cNvCxnSpPr>
            <a:cxnSpLocks/>
          </p:cNvCxnSpPr>
          <p:nvPr/>
        </p:nvCxnSpPr>
        <p:spPr>
          <a:xfrm flipV="1">
            <a:off x="8229600" y="5250061"/>
            <a:ext cx="0" cy="40214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4A770C81-AF76-FC20-3564-C704DB405F4B}"/>
              </a:ext>
            </a:extLst>
          </p:cNvPr>
          <p:cNvCxnSpPr>
            <a:cxnSpLocks/>
          </p:cNvCxnSpPr>
          <p:nvPr/>
        </p:nvCxnSpPr>
        <p:spPr>
          <a:xfrm flipV="1">
            <a:off x="8229600" y="5859653"/>
            <a:ext cx="0" cy="4021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6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5139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0.00046 L 0.10277 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77 0.00046 L 0.15312 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2 0.00046 L 0.20017 0.0004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7 0.00046 L 0.25 1.85185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7037E-6 L 0.30017 0.0002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17 0.00023 L 0.35312 0.00023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3 0.00023 L 0.40312 -0.0018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3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13 -0.00185 L 0.45312 0.003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3 0.00301 L 0.50017 -0.0037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3" presetClass="path" presetSubtype="0" accel="50000" decel="5000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17 -0.00371 L 0.54826 -0.00371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826 -0.0037 L 0.60017 -0.000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17 -0.0007 L 0.65017 -0.000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017 -0.00069 L 0.70312 -0.00301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3" presetClass="path" presetSubtype="0" accel="50000" decel="5000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12 -0.00301 L 0.75312 -0.00301 " pathEditMode="relative" rAng="0" ptsTypes="AA">
                                      <p:cBhvr>
                                        <p:cTn id="27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1" grpId="2" animBg="1"/>
      <p:bldP spid="91" grpId="3" animBg="1"/>
      <p:bldP spid="91" grpId="4" animBg="1"/>
      <p:bldP spid="91" grpId="5" animBg="1"/>
      <p:bldP spid="91" grpId="6" animBg="1"/>
      <p:bldP spid="91" grpId="7" animBg="1"/>
      <p:bldP spid="91" grpId="8" animBg="1"/>
      <p:bldP spid="91" grpId="9" animBg="1"/>
      <p:bldP spid="91" grpId="10" animBg="1"/>
      <p:bldP spid="91" grpId="11" animBg="1"/>
      <p:bldP spid="91" grpId="12" animBg="1"/>
      <p:bldP spid="91" grpId="13" animBg="1"/>
      <p:bldP spid="91" grpId="14" animBg="1"/>
      <p:bldP spid="91" grpId="15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40906-12C3-454B-A677-342E1DF2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FCEDB-059E-4434-A10A-7E20B6CC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33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9B81-447F-4E3E-8289-1E88679C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E0A0-E59A-4610-88BB-7C53B65A3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329825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1: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83627" y="2674677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116342" y="3159053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108850" y="14964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96158" y="201994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7030BA28-55B1-44E2-9FC7-BF132F410B65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D648D1E5-7E32-4B27-967E-F722CCD9190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B8C70405-9FF1-4C45-A036-CE3D40F33CBC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A71128F-A388-4288-97E6-577376FA7EBB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D081995-A737-4D3D-9603-E216751243EE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AD1A25F8-10CE-4FA2-ACD4-558893FAFE24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0787CFF-8C35-493F-AA50-B2DAA82D5B5D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65918FB-50BF-4FA5-A96B-63EBB14B1E6E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5057288-EA56-4281-89CF-9769A5CE4232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3CDBD1-C4A1-4DDC-AD3F-DA12807A7C1C}"/>
              </a:ext>
            </a:extLst>
          </p:cNvPr>
          <p:cNvGrpSpPr/>
          <p:nvPr/>
        </p:nvGrpSpPr>
        <p:grpSpPr>
          <a:xfrm>
            <a:off x="438237" y="2207792"/>
            <a:ext cx="8238394" cy="404507"/>
            <a:chOff x="561208" y="3233958"/>
            <a:chExt cx="8238394" cy="49352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F19E248-1C03-47C3-AF28-1C55EC016A5A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830AB50-D036-4BF3-8D9F-DB9FC8AF81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1E0D305-0220-4A5C-A296-DDDBFE16BBCD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2251A85-A561-4610-99E0-405B374977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8C458AC-0912-474F-8CF2-9E8ADFF02C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926D7F7-20B9-4DF9-A789-C43EECE113C7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50FE919-3500-4BF8-8028-6720FD173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7A3ECD1-DBC9-4D7F-B017-C80B880480D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15D6CA5-ECAD-4EC2-B4C5-3F4465D5FD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A776E1E-358D-4A8C-A270-BC26A3626AAB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3F4F6CC-657C-47F7-92B8-1A9D70E00308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AA9B3D85-989E-4439-A48E-4B5473CDC7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7D02229-DBD5-465E-BB65-75B0F9EA8DB5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562BCE5-E8DB-4EA1-B9B1-CC1EBD231ECC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921F894-5C41-4919-AEB1-2B15C2AA0A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0E54C95-7C09-42FF-B11E-3645796A746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CD55118-D759-4B51-8BCD-F8B8F76EA5D7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8289FE7-6FE2-4B37-A110-787572E8C1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B7D7202E-07BE-4198-8243-8E2DB0330A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F35364DC-4110-4253-A93B-1262EEF319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603E4D09-BD9F-49FE-878C-4DE31CE86718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5EE7C4DC-B1F8-4AF8-A72E-201F224F60F0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97DA628-94F7-4816-B6FD-F86430B6554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7A3E36E-0625-46E5-AB61-EC54FC599D15}"/>
              </a:ext>
            </a:extLst>
          </p:cNvPr>
          <p:cNvGrpSpPr/>
          <p:nvPr/>
        </p:nvGrpSpPr>
        <p:grpSpPr>
          <a:xfrm flipV="1">
            <a:off x="769229" y="3370399"/>
            <a:ext cx="7938273" cy="390674"/>
            <a:chOff x="387081" y="2268279"/>
            <a:chExt cx="7938273" cy="474921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2093D8B-01D8-4534-9483-F0D99ECBB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081" y="2308025"/>
              <a:ext cx="2454463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FED7FA7-C65D-4B89-8FDB-DEC5798D2BF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1A17B46-6CB2-4858-826E-559BB5820024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C36F6F3-4A70-4947-8BD8-7C5E850D38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2FC9941-9C61-4958-9C8E-514FC35C826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0B39B11-2DA1-41B3-A21C-59E5EE968B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889A2FA3-AF56-4485-BD9D-1A392A2EBDA9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4B14B49-8828-48ED-B3B4-75A5BD428A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77153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0D8D470-1417-4EF4-B897-D00603FDA3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17E0DBF-EC90-4317-AF9C-B6D38546CD49}"/>
              </a:ext>
            </a:extLst>
          </p:cNvPr>
          <p:cNvGrpSpPr/>
          <p:nvPr/>
        </p:nvGrpSpPr>
        <p:grpSpPr>
          <a:xfrm>
            <a:off x="469075" y="1595543"/>
            <a:ext cx="8244180" cy="395990"/>
            <a:chOff x="-852780" y="2268279"/>
            <a:chExt cx="8244180" cy="481384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B551D35-69E3-4652-AC32-98F1C9AD4ECF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2546554-95F1-400F-93AE-9314FE258B3F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633393B-223C-4E3F-81ED-E7C3E84316F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F453A81-728F-47C1-8D82-8D6803C19F6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0848A24-B550-468B-BBAB-C8C6CE6ADC33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A03385E-5B33-498A-890B-0966CA250058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8BCA514-45A0-4FA0-8AC7-3165444F1E7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E3BB559-2871-40B4-AE96-C234C24935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233F1CA-200A-4763-9ADA-876D1D0C284B}"/>
                </a:ext>
              </a:extLst>
            </p:cNvPr>
            <p:cNvCxnSpPr/>
            <p:nvPr/>
          </p:nvCxnSpPr>
          <p:spPr>
            <a:xfrm>
              <a:off x="6019800" y="2725479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7948CA90-83CE-41D0-9A7F-4728906C6111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1FB139F-C83F-4E80-929B-3DF4A2A4428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72462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1F9668F-0354-4641-BE8D-617BD61D08D8}"/>
              </a:ext>
            </a:extLst>
          </p:cNvPr>
          <p:cNvGrpSpPr/>
          <p:nvPr/>
        </p:nvGrpSpPr>
        <p:grpSpPr>
          <a:xfrm>
            <a:off x="444669" y="2787992"/>
            <a:ext cx="8323403" cy="402336"/>
            <a:chOff x="444139" y="5436385"/>
            <a:chExt cx="8323403" cy="40233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BE21BB0C-994F-4750-95F0-187D68362EB1}"/>
                </a:ext>
              </a:extLst>
            </p:cNvPr>
            <p:cNvGrpSpPr/>
            <p:nvPr/>
          </p:nvGrpSpPr>
          <p:grpSpPr>
            <a:xfrm>
              <a:off x="444139" y="5436385"/>
              <a:ext cx="6400800" cy="402336"/>
              <a:chOff x="990600" y="2254102"/>
              <a:chExt cx="6400800" cy="489098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1018136-D2ED-4EA7-9DF7-1B6C6F4C28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3110A6CD-9E2C-4023-A0A4-AC7B0884CE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98D2BD7-4EDB-491B-BE8A-F003471885E4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D82160B9-8375-4038-8CC4-D5AD126E0062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77839FD-42E2-4A25-BE7A-7F8D6F85E3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EF0CE63-BDC5-4539-A9D2-D9E7872EFAE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509AC3-AE0D-4BF2-987F-FC7C5684DF0D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DD56ADF-4E76-4E3E-B6D9-5F5FBB8109D2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975BA9E-BCCB-4E45-9013-EF8DD8D2DE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74E652B-5DEB-4CCA-BD97-8327A5DBB53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59254" y="5634207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46D55E3-9554-4A90-8311-67AE69CC9FB2}"/>
                </a:ext>
              </a:extLst>
            </p:cNvPr>
            <p:cNvCxnSpPr/>
            <p:nvPr/>
          </p:nvCxnSpPr>
          <p:spPr>
            <a:xfrm>
              <a:off x="6847302" y="5822256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7320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2: For the given inputs, find the outputs of a 4-to-1 priority encoder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9B4B6C-083D-4C8D-BA63-DE8E3D69D027}"/>
              </a:ext>
            </a:extLst>
          </p:cNvPr>
          <p:cNvGrpSpPr/>
          <p:nvPr/>
        </p:nvGrpSpPr>
        <p:grpSpPr>
          <a:xfrm>
            <a:off x="883909" y="2177590"/>
            <a:ext cx="8016300" cy="404507"/>
            <a:chOff x="561208" y="3233958"/>
            <a:chExt cx="8016300" cy="4935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A4509D5-EEDA-4D56-BB48-27D9A6676432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EDBD-73D8-41A7-8BEA-4E90E12262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D9C2BD0-96F8-4E90-806F-E9F2C64932D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09F56DA-4557-49C0-AEE7-40E175ED76A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45484A-1DD5-4402-B2AC-F2EC59F3F40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DC7B72C-3559-4A7E-8BDC-D1162E40918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0C2F701-7537-42A9-8C10-99919312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C965BA4-A1E7-4DD7-B80F-18D6CB5B6D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463E480-055B-4093-822C-8A2C9D9A1C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E1E918-1411-4CD7-BB61-3ED73A503035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485C96-0089-4EC0-8268-CFC4560E9133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D9066B6-BB8E-4902-B404-AF535D5026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518A43-82BD-442D-85A0-309C5543AA4F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424316" cy="490580"/>
              <a:chOff x="1770855" y="2245678"/>
              <a:chExt cx="6784286" cy="49058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B271974-925C-4707-BDF0-8D3822590072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D300176-FD32-42B1-9596-DAA96578D7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9D94086-B975-489C-A455-333D125095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357A6B6-2F70-48DF-92C4-77C6085D1F99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A164126-D719-4D95-8363-A1113C825C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C9E9CEB-84F8-4124-AB05-AE2B191484D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69AC6E7-EDBD-4E36-BEF0-33983FFF10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4FF3046-7B50-4225-BE29-C1AA78C4B642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CC9DACB-029F-466C-8103-3A9285B1F6FB}"/>
                  </a:ext>
                </a:extLst>
              </p:cNvPr>
              <p:cNvCxnSpPr/>
              <p:nvPr/>
            </p:nvCxnSpPr>
            <p:spPr>
              <a:xfrm>
                <a:off x="7183540" y="2245678"/>
                <a:ext cx="13716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15FAB5E-058A-495B-ABBA-56AD6C36B7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20C0F9-A8F1-4377-826A-8AC2F89F009C}"/>
              </a:ext>
            </a:extLst>
          </p:cNvPr>
          <p:cNvGrpSpPr/>
          <p:nvPr/>
        </p:nvGrpSpPr>
        <p:grpSpPr>
          <a:xfrm flipV="1">
            <a:off x="923794" y="3393444"/>
            <a:ext cx="7825710" cy="390674"/>
            <a:chOff x="-358856" y="2268279"/>
            <a:chExt cx="7825710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0D62B7-AF61-4272-A82D-E2E59828F929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37A89E-F645-4BDD-9E7F-C9D0563FBE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78CFC49-CA05-4A61-ACA7-FB684A1FEB87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36D341B-3A70-4231-B058-8A133EDEA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2E7EAC1-1CE4-4FDB-A794-FA70B3BDC6D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F18012-3E03-4F74-B1B8-FF69B64B71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532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C5721E-BC39-43C6-8DA4-1D2FBB9716E9}"/>
                </a:ext>
              </a:extLst>
            </p:cNvPr>
            <p:cNvCxnSpPr/>
            <p:nvPr/>
          </p:nvCxnSpPr>
          <p:spPr>
            <a:xfrm>
              <a:off x="6081886" y="2725478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A8BDBB-AE12-4D16-AA75-49892D262D2D}"/>
                </a:ext>
              </a:extLst>
            </p:cNvPr>
            <p:cNvCxnSpPr>
              <a:cxnSpLocks/>
            </p:cNvCxnSpPr>
            <p:nvPr/>
          </p:nvCxnSpPr>
          <p:spPr>
            <a:xfrm>
              <a:off x="6996286" y="2277153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2365510-82EC-4F82-AE6F-FAC4ED7930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67686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249646-E1C8-4468-A559-C365AF4BB139}"/>
              </a:ext>
            </a:extLst>
          </p:cNvPr>
          <p:cNvGrpSpPr/>
          <p:nvPr/>
        </p:nvGrpSpPr>
        <p:grpSpPr>
          <a:xfrm flipH="1">
            <a:off x="984880" y="1598843"/>
            <a:ext cx="8142185" cy="421255"/>
            <a:chOff x="2293609" y="1566072"/>
            <a:chExt cx="8142185" cy="4212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6A9F6B-B450-474F-B653-AE5C90CEFB21}"/>
                </a:ext>
              </a:extLst>
            </p:cNvPr>
            <p:cNvGrpSpPr/>
            <p:nvPr/>
          </p:nvGrpSpPr>
          <p:grpSpPr>
            <a:xfrm>
              <a:off x="2293609" y="1566072"/>
              <a:ext cx="8142185" cy="421255"/>
              <a:chOff x="2819400" y="2231103"/>
              <a:chExt cx="8142185" cy="512097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77B0F0C-577A-435B-B89C-A5FFACF57D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22533" y="2679786"/>
                <a:ext cx="133905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9839B48-9623-4753-99FE-CE40623CA3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1920" y="2244519"/>
                <a:ext cx="468545" cy="9583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2B937D27-360D-421B-9E51-BC3324669A2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6159" y="2459703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2B8CCA7-41E3-468F-999C-729A45EBB9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415749" y="2459703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975C33D-9068-4790-8A8F-1E3BFFF45F16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062B5DF-7161-4BBB-89DF-260045839999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DE399B1-8ED4-42AA-9280-186DBD44B7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AF12BB-4108-460C-AE11-6F92B6D941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6E6AA0A-C9E2-4E2F-A405-630117338C48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E3F8FFD-9FA6-45E6-9605-06491B66FFDB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AC2C81-B052-4510-A477-394C2C7B97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D0EB33C-6AB6-4FB3-80DD-528791971A8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DBEE70-79C4-490E-B4EB-C7C7AA1A7C44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8BCDFC-E527-4845-BFC9-8C5D23CCD1AA}"/>
              </a:ext>
            </a:extLst>
          </p:cNvPr>
          <p:cNvGrpSpPr/>
          <p:nvPr/>
        </p:nvGrpSpPr>
        <p:grpSpPr>
          <a:xfrm>
            <a:off x="746868" y="2831928"/>
            <a:ext cx="7916620" cy="415851"/>
            <a:chOff x="637436" y="2786638"/>
            <a:chExt cx="7916620" cy="41585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A1F2149-4EAB-492A-9D6F-E3F70194BFA5}"/>
                </a:ext>
              </a:extLst>
            </p:cNvPr>
            <p:cNvGrpSpPr/>
            <p:nvPr/>
          </p:nvGrpSpPr>
          <p:grpSpPr>
            <a:xfrm flipV="1">
              <a:off x="1731661" y="2786638"/>
              <a:ext cx="6822395" cy="402336"/>
              <a:chOff x="990600" y="2254102"/>
              <a:chExt cx="6822395" cy="489098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16C5F9D-2C89-4924-ACCF-788E2EF69C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769C60-5DB1-460A-9C8F-806D8D7EC61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06A2951-08C7-4345-BA00-55A342172DC7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9E93202-EC17-4942-A1B9-0F0028AE638E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ADC3A49-DA22-4799-9A5D-4182BBDFE7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A822651-11F4-4AA8-81F2-CEC9F158B63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7CA7E0-064F-49D6-A62B-C465D1B76E2F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DE84313-66B7-4ECF-90E6-236F9AE7D2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4200" y="2254102"/>
                <a:ext cx="878795" cy="2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B7F23B8-C99F-4ACA-AD75-A3488F22F0B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4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C1880C8-738F-4514-B413-5B1C039145E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543613" y="301444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6B27357-589A-43EF-990F-B29A123FEF61}"/>
                </a:ext>
              </a:extLst>
            </p:cNvPr>
            <p:cNvCxnSpPr>
              <a:cxnSpLocks/>
            </p:cNvCxnSpPr>
            <p:nvPr/>
          </p:nvCxnSpPr>
          <p:spPr>
            <a:xfrm>
              <a:off x="637436" y="2826393"/>
              <a:ext cx="1094225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943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3: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121838" y="2647206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177317" y="3169689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142361" y="1381431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159110" y="2062011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51124F-D8BC-4200-8811-F20C24B81C2E}"/>
              </a:ext>
            </a:extLst>
          </p:cNvPr>
          <p:cNvGrpSpPr/>
          <p:nvPr/>
        </p:nvGrpSpPr>
        <p:grpSpPr>
          <a:xfrm flipV="1">
            <a:off x="888519" y="2201025"/>
            <a:ext cx="8238394" cy="404507"/>
            <a:chOff x="561208" y="3233958"/>
            <a:chExt cx="8238394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4BD0F93-9629-4814-91C8-4E021075D6D3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D51A7FE-C277-48A7-81CF-96493E6C7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FAD48B3-AFEB-4C44-8A38-41818EB5E7F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FCEB8C9-BA80-42B0-B2C8-6FE2D60E99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BE9C477-692F-4F74-AA2B-29DD302367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D6A5F32-7510-4D6A-9325-D7B480FEC93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C2796A7-F709-46ED-AF56-92F180298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826ACA4-2498-496B-BDC0-BE15A601DB7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1727906-3923-435B-975B-FBE9A85DE4C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170E66-021B-405B-8E28-09EC9C26C941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1ED076D-2380-4C14-BBAB-B2B9640C3E8D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DC85752-8703-4417-9490-8B526358346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3B64BF1-12EB-45A7-B997-FAE86BB5D8C6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892AA9F-7798-4DA1-A889-34ED7A8B51BD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3BB0D4E-3B1C-4AE8-9FF3-2E4EFE3655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ADA22B8-2C4A-43CE-B077-DD521A62259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784593E-6651-455E-8BD7-D1AF1AF62E17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236534-BBF4-488C-9FB5-76884649E6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73732C5-EC74-40B2-AA5E-F66D5DADB76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CFFCC33-9AED-4E72-930C-C9C88A5099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DA25712-2236-4C4F-BBE5-206FE85568C4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E062DDA-5839-40E3-BA25-59FD348D4554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42B9F43-3E9B-495D-BD9B-4B9BA2E2F79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20DA08-45B1-4763-89B4-E1A37957E032}"/>
              </a:ext>
            </a:extLst>
          </p:cNvPr>
          <p:cNvGrpSpPr/>
          <p:nvPr/>
        </p:nvGrpSpPr>
        <p:grpSpPr>
          <a:xfrm flipV="1">
            <a:off x="728678" y="3363410"/>
            <a:ext cx="8020674" cy="390674"/>
            <a:chOff x="1711096" y="2268279"/>
            <a:chExt cx="8020674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31CA69-E909-4603-A9D5-2827083E9E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096" y="2308025"/>
              <a:ext cx="113044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8E2F42-B4F4-48D1-996A-172DF07EBB4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08CF8C0-8A5D-4CA4-90F8-A5EDF0684CEC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C4B889-D737-4847-8108-E714A5F8D4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34B9ED-68F3-4D44-A30C-34331EE0BB4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76ED68B-1774-47F6-9A1C-7902F87D297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F492630-9F76-4975-A1E0-8F904E6252AD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829442-B1C2-4989-BAC5-BE85E08EE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68279"/>
              <a:ext cx="27780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A44D8DA-FC16-4C5C-A9A8-A2BED6ABDC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39D32C7-58D0-41A0-8B6B-856CD96EF982}"/>
              </a:ext>
            </a:extLst>
          </p:cNvPr>
          <p:cNvGrpSpPr/>
          <p:nvPr/>
        </p:nvGrpSpPr>
        <p:grpSpPr>
          <a:xfrm>
            <a:off x="915409" y="1610939"/>
            <a:ext cx="7791415" cy="395990"/>
            <a:chOff x="-852780" y="2268279"/>
            <a:chExt cx="7791415" cy="4813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798E3F7-C97C-4E4C-8621-4B8ACDD33E17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94BAEAD-2D1F-4BB3-B1A5-5E1E07FA8B1C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512EA0E-C03C-4BDE-8718-1A455595BC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45B0ED8-9108-461A-B6DB-F767E136E3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B469243-928A-47E3-9FDB-115FCDB63E6D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D4D3A58-3F3F-4AE8-A785-E21AAE3E6B34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32A097-6A27-4059-8367-CFDBDEDADA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87271E3-1224-41F6-B4F8-B2427CF02B9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A50A6A-F1A1-4E44-85C9-905AA40A9F2C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5479"/>
              <a:ext cx="918835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71C58F7-7E7D-467A-912F-71ED6F8FBB43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6DCA95E-C2C7-4B0D-909F-6282882B3B1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86638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83D6E25-FC81-4238-871E-C83B3A195B0A}"/>
              </a:ext>
            </a:extLst>
          </p:cNvPr>
          <p:cNvGrpSpPr/>
          <p:nvPr/>
        </p:nvGrpSpPr>
        <p:grpSpPr>
          <a:xfrm>
            <a:off x="902695" y="2780969"/>
            <a:ext cx="7878871" cy="402336"/>
            <a:chOff x="888671" y="5436385"/>
            <a:chExt cx="7878871" cy="4023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9AC98A-A985-4C19-9AFB-83CB98A1776E}"/>
                </a:ext>
              </a:extLst>
            </p:cNvPr>
            <p:cNvGrpSpPr/>
            <p:nvPr/>
          </p:nvGrpSpPr>
          <p:grpSpPr>
            <a:xfrm>
              <a:off x="888671" y="5436385"/>
              <a:ext cx="5956268" cy="402336"/>
              <a:chOff x="1435132" y="2254102"/>
              <a:chExt cx="5956268" cy="48909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C871D2D8-2EA5-4405-BC4B-B55EEC989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5132" y="2292509"/>
                <a:ext cx="138426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87C2EAA3-2D30-4660-B335-320CB6668A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C1AC54FA-445F-4408-A2EA-D605751AAA89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5222CEA-55AA-4D69-B5BA-F1E6B37FC765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EAC0F1F-E435-4CF4-840D-B0364FBBEE0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DF1EAE70-1BA6-46DB-A447-410141BD072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1599B45-CCF1-4E44-A394-1A7B2D44ACDF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B661C6D-FB72-4A17-9B49-56E87EAD0A8E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ECCAEA39-F59B-4E05-AC1C-D2EFB6531F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CFA7C53-43A8-4BE4-BCEE-9625B15351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59254" y="5634207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F511DCD-5AD5-4995-A74F-48F340BD6A64}"/>
                </a:ext>
              </a:extLst>
            </p:cNvPr>
            <p:cNvCxnSpPr/>
            <p:nvPr/>
          </p:nvCxnSpPr>
          <p:spPr>
            <a:xfrm>
              <a:off x="6847302" y="5822256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83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52BE0-4C1B-4508-AC82-4D0A9EDF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4-to2 Binary Encoder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88F220-1C78-4995-8CBB-11698F5716EB}"/>
              </a:ext>
            </a:extLst>
          </p:cNvPr>
          <p:cNvGraphicFramePr>
            <a:graphicFrameLocks noGrp="1"/>
          </p:cNvGraphicFramePr>
          <p:nvPr/>
        </p:nvGraphicFramePr>
        <p:xfrm>
          <a:off x="698774" y="2423160"/>
          <a:ext cx="311803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682">
                  <a:extLst>
                    <a:ext uri="{9D8B030D-6E8A-4147-A177-3AD203B41FA5}">
                      <a16:colId xmlns:a16="http://schemas.microsoft.com/office/drawing/2014/main" val="1316605415"/>
                    </a:ext>
                  </a:extLst>
                </a:gridCol>
                <a:gridCol w="406346">
                  <a:extLst>
                    <a:ext uri="{9D8B030D-6E8A-4147-A177-3AD203B41FA5}">
                      <a16:colId xmlns:a16="http://schemas.microsoft.com/office/drawing/2014/main" val="4265018397"/>
                    </a:ext>
                  </a:extLst>
                </a:gridCol>
                <a:gridCol w="483909">
                  <a:extLst>
                    <a:ext uri="{9D8B030D-6E8A-4147-A177-3AD203B41FA5}">
                      <a16:colId xmlns:a16="http://schemas.microsoft.com/office/drawing/2014/main" val="3222855957"/>
                    </a:ext>
                  </a:extLst>
                </a:gridCol>
                <a:gridCol w="530815">
                  <a:extLst>
                    <a:ext uri="{9D8B030D-6E8A-4147-A177-3AD203B41FA5}">
                      <a16:colId xmlns:a16="http://schemas.microsoft.com/office/drawing/2014/main" val="390993175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51139517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89410883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outputs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7384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</a:t>
                      </a:r>
                      <a:r>
                        <a:rPr lang="en-US" sz="1600" baseline="-25000" dirty="0"/>
                        <a:t>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1278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422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0381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5259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10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49745F-2DD6-4871-B2AE-3137503C971A}"/>
              </a:ext>
            </a:extLst>
          </p:cNvPr>
          <p:cNvSpPr txBox="1"/>
          <p:nvPr/>
        </p:nvSpPr>
        <p:spPr>
          <a:xfrm>
            <a:off x="1055285" y="1772191"/>
            <a:ext cx="24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Truth Table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699C40-A87C-4DC1-9E4E-0D1632BC727E}"/>
              </a:ext>
            </a:extLst>
          </p:cNvPr>
          <p:cNvGrpSpPr/>
          <p:nvPr/>
        </p:nvGrpSpPr>
        <p:grpSpPr>
          <a:xfrm>
            <a:off x="4226585" y="1346998"/>
            <a:ext cx="4368484" cy="4164004"/>
            <a:chOff x="-8311" y="1529501"/>
            <a:chExt cx="4368484" cy="41640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F234C76-7613-42AF-952B-478A90861240}"/>
                </a:ext>
              </a:extLst>
            </p:cNvPr>
            <p:cNvGrpSpPr/>
            <p:nvPr/>
          </p:nvGrpSpPr>
          <p:grpSpPr>
            <a:xfrm>
              <a:off x="-8311" y="1953968"/>
              <a:ext cx="4368484" cy="3739537"/>
              <a:chOff x="2108518" y="1760672"/>
              <a:chExt cx="4368484" cy="3739537"/>
            </a:xfrm>
          </p:grpSpPr>
          <p:graphicFrame>
            <p:nvGraphicFramePr>
              <p:cNvPr id="41" name="Content Placeholder 4">
                <a:extLst>
                  <a:ext uri="{FF2B5EF4-FFF2-40B4-BE49-F238E27FC236}">
                    <a16:creationId xmlns:a16="http://schemas.microsoft.com/office/drawing/2014/main" id="{D736BF25-4563-4666-9D45-BEF5D91ABD67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886717" y="2299809"/>
              <a:ext cx="3590285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8057">
                      <a:extLst>
                        <a:ext uri="{9D8B030D-6E8A-4147-A177-3AD203B41FA5}">
                          <a16:colId xmlns:a16="http://schemas.microsoft.com/office/drawing/2014/main" val="334874022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4017996078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038760860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123702313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610362130"/>
                        </a:ext>
                      </a:extLst>
                    </a:gridCol>
                  </a:tblGrid>
                  <a:tr h="62207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8519438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151621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144364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642036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64822"/>
                      </a:ext>
                    </a:extLst>
                  </a:tr>
                </a:tbl>
              </a:graphicData>
            </a:graphic>
          </p:graphicFrame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EAF1E8C-A825-48DF-9146-8AFAF66A9EE1}"/>
                  </a:ext>
                </a:extLst>
              </p:cNvPr>
              <p:cNvCxnSpPr/>
              <p:nvPr/>
            </p:nvCxnSpPr>
            <p:spPr>
              <a:xfrm flipH="1" flipV="1">
                <a:off x="2502131" y="2168364"/>
                <a:ext cx="12192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618D674-EBCD-4655-B50E-86162A592435}"/>
                  </a:ext>
                </a:extLst>
              </p:cNvPr>
              <p:cNvGrpSpPr/>
              <p:nvPr/>
            </p:nvGrpSpPr>
            <p:grpSpPr>
              <a:xfrm>
                <a:off x="2108518" y="1760672"/>
                <a:ext cx="1680925" cy="1155325"/>
                <a:chOff x="3798226" y="1859648"/>
                <a:chExt cx="1414228" cy="1155325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55B2B4A-A128-4E89-BB68-DD380019AD2D}"/>
                    </a:ext>
                  </a:extLst>
                </p:cNvPr>
                <p:cNvSpPr txBox="1"/>
                <p:nvPr/>
              </p:nvSpPr>
              <p:spPr>
                <a:xfrm>
                  <a:off x="3990258" y="1859648"/>
                  <a:ext cx="12221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  w</a:t>
                  </a:r>
                  <a:r>
                    <a:rPr lang="en-US" sz="3600" baseline="-25000" dirty="0"/>
                    <a:t>1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0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ECA362F-8ED1-4E99-85D7-564161753141}"/>
                    </a:ext>
                  </a:extLst>
                </p:cNvPr>
                <p:cNvSpPr txBox="1"/>
                <p:nvPr/>
              </p:nvSpPr>
              <p:spPr>
                <a:xfrm>
                  <a:off x="3798226" y="2368642"/>
                  <a:ext cx="10882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w</a:t>
                  </a:r>
                  <a:r>
                    <a:rPr lang="en-US" sz="3600" baseline="-25000" dirty="0"/>
                    <a:t>3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2</a:t>
                  </a: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3828414-255C-4085-BA24-A6C745015900}"/>
                </a:ext>
              </a:extLst>
            </p:cNvPr>
            <p:cNvSpPr txBox="1"/>
            <p:nvPr/>
          </p:nvSpPr>
          <p:spPr>
            <a:xfrm>
              <a:off x="1285168" y="1529501"/>
              <a:ext cx="208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Output y</a:t>
              </a:r>
              <a:r>
                <a:rPr lang="en-US" sz="3600" baseline="-25000" dirty="0"/>
                <a:t>0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499E5B-F12A-43C2-8F85-F740E6AECFFB}"/>
              </a:ext>
            </a:extLst>
          </p:cNvPr>
          <p:cNvSpPr txBox="1"/>
          <p:nvPr/>
        </p:nvSpPr>
        <p:spPr>
          <a:xfrm>
            <a:off x="6609714" y="2941157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382207-F7F6-49A6-93E5-C8E61CBD972F}"/>
              </a:ext>
            </a:extLst>
          </p:cNvPr>
          <p:cNvSpPr txBox="1"/>
          <p:nvPr/>
        </p:nvSpPr>
        <p:spPr>
          <a:xfrm>
            <a:off x="8036584" y="292679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15294B-D03E-480E-A404-1E9B958E9500}"/>
              </a:ext>
            </a:extLst>
          </p:cNvPr>
          <p:cNvSpPr txBox="1"/>
          <p:nvPr/>
        </p:nvSpPr>
        <p:spPr>
          <a:xfrm>
            <a:off x="5887523" y="35991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84EBFB-999C-45CC-8E92-EDD670C603D7}"/>
              </a:ext>
            </a:extLst>
          </p:cNvPr>
          <p:cNvSpPr txBox="1"/>
          <p:nvPr/>
        </p:nvSpPr>
        <p:spPr>
          <a:xfrm>
            <a:off x="5887523" y="4887726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AB0623-F2C2-4744-9807-6EB8F267E3C5}"/>
              </a:ext>
            </a:extLst>
          </p:cNvPr>
          <p:cNvSpPr txBox="1"/>
          <p:nvPr/>
        </p:nvSpPr>
        <p:spPr>
          <a:xfrm>
            <a:off x="5896279" y="2968523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E358DC-C564-498C-A4B3-3BAF22F1344B}"/>
              </a:ext>
            </a:extLst>
          </p:cNvPr>
          <p:cNvSpPr txBox="1"/>
          <p:nvPr/>
        </p:nvSpPr>
        <p:spPr>
          <a:xfrm>
            <a:off x="7276892" y="2941157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F0A4B9-9CC4-4B8D-A12B-76F3930BFEFD}"/>
              </a:ext>
            </a:extLst>
          </p:cNvPr>
          <p:cNvSpPr txBox="1"/>
          <p:nvPr/>
        </p:nvSpPr>
        <p:spPr>
          <a:xfrm>
            <a:off x="6566785" y="35870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E430E-D9A5-4B2B-801F-9976485F4DAA}"/>
              </a:ext>
            </a:extLst>
          </p:cNvPr>
          <p:cNvSpPr txBox="1"/>
          <p:nvPr/>
        </p:nvSpPr>
        <p:spPr>
          <a:xfrm>
            <a:off x="7297253" y="3553298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A85A3-65C4-4EE1-AE25-BC40229CD6D3}"/>
              </a:ext>
            </a:extLst>
          </p:cNvPr>
          <p:cNvSpPr txBox="1"/>
          <p:nvPr/>
        </p:nvSpPr>
        <p:spPr>
          <a:xfrm>
            <a:off x="8006384" y="3565038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FD1E50-5B52-4C49-BFEC-00FDA3D2205B}"/>
              </a:ext>
            </a:extLst>
          </p:cNvPr>
          <p:cNvSpPr txBox="1"/>
          <p:nvPr/>
        </p:nvSpPr>
        <p:spPr>
          <a:xfrm>
            <a:off x="5896279" y="422003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794406-FAC9-4C77-B441-E7960AB1D9D5}"/>
              </a:ext>
            </a:extLst>
          </p:cNvPr>
          <p:cNvSpPr txBox="1"/>
          <p:nvPr/>
        </p:nvSpPr>
        <p:spPr>
          <a:xfrm>
            <a:off x="6575541" y="4191546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02951E-99B0-4012-BB9F-8C6021CDA069}"/>
              </a:ext>
            </a:extLst>
          </p:cNvPr>
          <p:cNvSpPr txBox="1"/>
          <p:nvPr/>
        </p:nvSpPr>
        <p:spPr>
          <a:xfrm>
            <a:off x="7306009" y="415778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426F8B-8FAE-4FB2-807A-46739CAB5762}"/>
              </a:ext>
            </a:extLst>
          </p:cNvPr>
          <p:cNvSpPr txBox="1"/>
          <p:nvPr/>
        </p:nvSpPr>
        <p:spPr>
          <a:xfrm>
            <a:off x="8015140" y="416952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D765AE-918D-44A1-BE4B-2943127E070A}"/>
              </a:ext>
            </a:extLst>
          </p:cNvPr>
          <p:cNvSpPr txBox="1"/>
          <p:nvPr/>
        </p:nvSpPr>
        <p:spPr>
          <a:xfrm>
            <a:off x="6566785" y="4837761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7050B-1C42-48C0-9033-FFD715A36287}"/>
              </a:ext>
            </a:extLst>
          </p:cNvPr>
          <p:cNvSpPr txBox="1"/>
          <p:nvPr/>
        </p:nvSpPr>
        <p:spPr>
          <a:xfrm>
            <a:off x="7297253" y="4803995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68B653-458C-4054-907A-1016BD82C915}"/>
              </a:ext>
            </a:extLst>
          </p:cNvPr>
          <p:cNvSpPr txBox="1"/>
          <p:nvPr/>
        </p:nvSpPr>
        <p:spPr>
          <a:xfrm>
            <a:off x="8006384" y="4815735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endParaRPr lang="en-US" sz="3200" baseline="-250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60A72C-5136-404E-811F-F7B9623451D0}"/>
              </a:ext>
            </a:extLst>
          </p:cNvPr>
          <p:cNvSpPr/>
          <p:nvPr/>
        </p:nvSpPr>
        <p:spPr>
          <a:xfrm>
            <a:off x="3292795" y="2791858"/>
            <a:ext cx="503819" cy="16429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9726ABD-CBB7-40E4-BF1B-C86D2F5449A0}"/>
              </a:ext>
            </a:extLst>
          </p:cNvPr>
          <p:cNvSpPr/>
          <p:nvPr/>
        </p:nvSpPr>
        <p:spPr>
          <a:xfrm>
            <a:off x="730653" y="3091702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ACC6A1C-9A06-4399-8ED2-0E17C2D2F6F2}"/>
              </a:ext>
            </a:extLst>
          </p:cNvPr>
          <p:cNvSpPr/>
          <p:nvPr/>
        </p:nvSpPr>
        <p:spPr>
          <a:xfrm>
            <a:off x="3690651" y="3371161"/>
            <a:ext cx="2908453" cy="401601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453" h="401601">
                <a:moveTo>
                  <a:pt x="0" y="0"/>
                </a:moveTo>
                <a:cubicBezTo>
                  <a:pt x="227682" y="104660"/>
                  <a:pt x="455364" y="209321"/>
                  <a:pt x="716096" y="275422"/>
                </a:cubicBezTo>
                <a:cubicBezTo>
                  <a:pt x="976828" y="341523"/>
                  <a:pt x="1288973" y="383755"/>
                  <a:pt x="1564395" y="396608"/>
                </a:cubicBezTo>
                <a:cubicBezTo>
                  <a:pt x="1839817" y="409461"/>
                  <a:pt x="2144616" y="398444"/>
                  <a:pt x="2368626" y="352540"/>
                </a:cubicBezTo>
                <a:cubicBezTo>
                  <a:pt x="2592636" y="306636"/>
                  <a:pt x="2750544" y="213911"/>
                  <a:pt x="2908453" y="121186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BC1DE8-F091-48B2-8514-2F30664E96F3}"/>
              </a:ext>
            </a:extLst>
          </p:cNvPr>
          <p:cNvSpPr/>
          <p:nvPr/>
        </p:nvSpPr>
        <p:spPr>
          <a:xfrm>
            <a:off x="750828" y="3447177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5229EE9-59A9-4DBF-9246-234A71F08986}"/>
              </a:ext>
            </a:extLst>
          </p:cNvPr>
          <p:cNvSpPr/>
          <p:nvPr/>
        </p:nvSpPr>
        <p:spPr>
          <a:xfrm>
            <a:off x="3726943" y="3502088"/>
            <a:ext cx="4355603" cy="732670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  <a:gd name="connsiteX0" fmla="*/ 0 w 3230368"/>
              <a:gd name="connsiteY0" fmla="*/ 154236 h 568134"/>
              <a:gd name="connsiteX1" fmla="*/ 716096 w 3230368"/>
              <a:gd name="connsiteY1" fmla="*/ 429658 h 568134"/>
              <a:gd name="connsiteX2" fmla="*/ 1564395 w 3230368"/>
              <a:gd name="connsiteY2" fmla="*/ 550844 h 568134"/>
              <a:gd name="connsiteX3" fmla="*/ 2368626 w 3230368"/>
              <a:gd name="connsiteY3" fmla="*/ 506776 h 568134"/>
              <a:gd name="connsiteX4" fmla="*/ 3230368 w 3230368"/>
              <a:gd name="connsiteY4" fmla="*/ 0 h 568134"/>
              <a:gd name="connsiteX0" fmla="*/ 0 w 3263385"/>
              <a:gd name="connsiteY0" fmla="*/ 165253 h 579811"/>
              <a:gd name="connsiteX1" fmla="*/ 716096 w 3263385"/>
              <a:gd name="connsiteY1" fmla="*/ 440675 h 579811"/>
              <a:gd name="connsiteX2" fmla="*/ 1564395 w 3263385"/>
              <a:gd name="connsiteY2" fmla="*/ 561861 h 579811"/>
              <a:gd name="connsiteX3" fmla="*/ 2368626 w 3263385"/>
              <a:gd name="connsiteY3" fmla="*/ 517793 h 579811"/>
              <a:gd name="connsiteX4" fmla="*/ 3263385 w 3263385"/>
              <a:gd name="connsiteY4" fmla="*/ 0 h 579811"/>
              <a:gd name="connsiteX0" fmla="*/ 0 w 3263385"/>
              <a:gd name="connsiteY0" fmla="*/ 165253 h 728219"/>
              <a:gd name="connsiteX1" fmla="*/ 716096 w 3263385"/>
              <a:gd name="connsiteY1" fmla="*/ 440675 h 728219"/>
              <a:gd name="connsiteX2" fmla="*/ 1589158 w 3263385"/>
              <a:gd name="connsiteY2" fmla="*/ 727114 h 728219"/>
              <a:gd name="connsiteX3" fmla="*/ 2368626 w 3263385"/>
              <a:gd name="connsiteY3" fmla="*/ 517793 h 728219"/>
              <a:gd name="connsiteX4" fmla="*/ 3263385 w 3263385"/>
              <a:gd name="connsiteY4" fmla="*/ 0 h 728219"/>
              <a:gd name="connsiteX0" fmla="*/ 0 w 3263385"/>
              <a:gd name="connsiteY0" fmla="*/ 165253 h 742370"/>
              <a:gd name="connsiteX1" fmla="*/ 716096 w 3263385"/>
              <a:gd name="connsiteY1" fmla="*/ 440675 h 742370"/>
              <a:gd name="connsiteX2" fmla="*/ 1589158 w 3263385"/>
              <a:gd name="connsiteY2" fmla="*/ 727114 h 742370"/>
              <a:gd name="connsiteX3" fmla="*/ 2426406 w 3263385"/>
              <a:gd name="connsiteY3" fmla="*/ 627962 h 742370"/>
              <a:gd name="connsiteX4" fmla="*/ 3263385 w 3263385"/>
              <a:gd name="connsiteY4" fmla="*/ 0 h 742370"/>
              <a:gd name="connsiteX0" fmla="*/ 0 w 3263385"/>
              <a:gd name="connsiteY0" fmla="*/ 165253 h 732670"/>
              <a:gd name="connsiteX1" fmla="*/ 716096 w 3263385"/>
              <a:gd name="connsiteY1" fmla="*/ 572878 h 732670"/>
              <a:gd name="connsiteX2" fmla="*/ 1589158 w 3263385"/>
              <a:gd name="connsiteY2" fmla="*/ 727114 h 732670"/>
              <a:gd name="connsiteX3" fmla="*/ 2426406 w 3263385"/>
              <a:gd name="connsiteY3" fmla="*/ 627962 h 732670"/>
              <a:gd name="connsiteX4" fmla="*/ 3263385 w 3263385"/>
              <a:gd name="connsiteY4" fmla="*/ 0 h 732670"/>
              <a:gd name="connsiteX0" fmla="*/ 0 w 3263385"/>
              <a:gd name="connsiteY0" fmla="*/ 165253 h 732670"/>
              <a:gd name="connsiteX1" fmla="*/ 716096 w 3263385"/>
              <a:gd name="connsiteY1" fmla="*/ 572878 h 732670"/>
              <a:gd name="connsiteX2" fmla="*/ 1589158 w 3263385"/>
              <a:gd name="connsiteY2" fmla="*/ 727114 h 732670"/>
              <a:gd name="connsiteX3" fmla="*/ 2426406 w 3263385"/>
              <a:gd name="connsiteY3" fmla="*/ 627962 h 732670"/>
              <a:gd name="connsiteX4" fmla="*/ 3263385 w 3263385"/>
              <a:gd name="connsiteY4" fmla="*/ 0 h 73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385" h="732670">
                <a:moveTo>
                  <a:pt x="0" y="165253"/>
                </a:moveTo>
                <a:cubicBezTo>
                  <a:pt x="227682" y="269913"/>
                  <a:pt x="426473" y="468218"/>
                  <a:pt x="716096" y="572878"/>
                </a:cubicBezTo>
                <a:cubicBezTo>
                  <a:pt x="1005719" y="677538"/>
                  <a:pt x="1304107" y="717933"/>
                  <a:pt x="1589158" y="727114"/>
                </a:cubicBezTo>
                <a:cubicBezTo>
                  <a:pt x="1874209" y="736295"/>
                  <a:pt x="2147368" y="749148"/>
                  <a:pt x="2426406" y="627962"/>
                </a:cubicBezTo>
                <a:cubicBezTo>
                  <a:pt x="2705444" y="506776"/>
                  <a:pt x="3105476" y="92725"/>
                  <a:pt x="3263385" y="0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45E9310-375C-41ED-94BC-7D7033588FEB}"/>
              </a:ext>
            </a:extLst>
          </p:cNvPr>
          <p:cNvSpPr/>
          <p:nvPr/>
        </p:nvSpPr>
        <p:spPr>
          <a:xfrm>
            <a:off x="756719" y="3792533"/>
            <a:ext cx="2016579" cy="332342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ECAB53-2121-4E69-8961-A876437EF04C}"/>
              </a:ext>
            </a:extLst>
          </p:cNvPr>
          <p:cNvSpPr/>
          <p:nvPr/>
        </p:nvSpPr>
        <p:spPr>
          <a:xfrm>
            <a:off x="3716717" y="4071993"/>
            <a:ext cx="2190793" cy="353738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8453" h="401601">
                <a:moveTo>
                  <a:pt x="0" y="0"/>
                </a:moveTo>
                <a:cubicBezTo>
                  <a:pt x="227682" y="104660"/>
                  <a:pt x="455364" y="209321"/>
                  <a:pt x="716096" y="275422"/>
                </a:cubicBezTo>
                <a:cubicBezTo>
                  <a:pt x="976828" y="341523"/>
                  <a:pt x="1288973" y="383755"/>
                  <a:pt x="1564395" y="396608"/>
                </a:cubicBezTo>
                <a:cubicBezTo>
                  <a:pt x="1839817" y="409461"/>
                  <a:pt x="2144616" y="398444"/>
                  <a:pt x="2368626" y="352540"/>
                </a:cubicBezTo>
                <a:cubicBezTo>
                  <a:pt x="2592636" y="306636"/>
                  <a:pt x="2750544" y="213911"/>
                  <a:pt x="2908453" y="121186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5CADECD-625A-4601-9F6D-C46B55A7B41E}"/>
              </a:ext>
            </a:extLst>
          </p:cNvPr>
          <p:cNvSpPr/>
          <p:nvPr/>
        </p:nvSpPr>
        <p:spPr>
          <a:xfrm>
            <a:off x="739080" y="4125557"/>
            <a:ext cx="2000263" cy="279460"/>
          </a:xfrm>
          <a:prstGeom prst="rect">
            <a:avLst/>
          </a:prstGeom>
          <a:solidFill>
            <a:srgbClr val="FFFF5B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D556FF2-411D-4673-822F-A7D368006A4F}"/>
              </a:ext>
            </a:extLst>
          </p:cNvPr>
          <p:cNvSpPr/>
          <p:nvPr/>
        </p:nvSpPr>
        <p:spPr>
          <a:xfrm>
            <a:off x="3699079" y="4405016"/>
            <a:ext cx="2274533" cy="910428"/>
          </a:xfrm>
          <a:custGeom>
            <a:avLst/>
            <a:gdLst>
              <a:gd name="connsiteX0" fmla="*/ 0 w 2908453"/>
              <a:gd name="connsiteY0" fmla="*/ 0 h 401601"/>
              <a:gd name="connsiteX1" fmla="*/ 716096 w 2908453"/>
              <a:gd name="connsiteY1" fmla="*/ 275422 h 401601"/>
              <a:gd name="connsiteX2" fmla="*/ 1564395 w 2908453"/>
              <a:gd name="connsiteY2" fmla="*/ 396608 h 401601"/>
              <a:gd name="connsiteX3" fmla="*/ 2368626 w 2908453"/>
              <a:gd name="connsiteY3" fmla="*/ 352540 h 401601"/>
              <a:gd name="connsiteX4" fmla="*/ 2908453 w 2908453"/>
              <a:gd name="connsiteY4" fmla="*/ 121186 h 401601"/>
              <a:gd name="connsiteX0" fmla="*/ 0 w 2995506"/>
              <a:gd name="connsiteY0" fmla="*/ 0 h 550160"/>
              <a:gd name="connsiteX1" fmla="*/ 716096 w 2995506"/>
              <a:gd name="connsiteY1" fmla="*/ 275422 h 550160"/>
              <a:gd name="connsiteX2" fmla="*/ 1564395 w 2995506"/>
              <a:gd name="connsiteY2" fmla="*/ 396608 h 550160"/>
              <a:gd name="connsiteX3" fmla="*/ 2368626 w 2995506"/>
              <a:gd name="connsiteY3" fmla="*/ 352540 h 550160"/>
              <a:gd name="connsiteX4" fmla="*/ 2995506 w 2995506"/>
              <a:gd name="connsiteY4" fmla="*/ 529457 h 550160"/>
              <a:gd name="connsiteX0" fmla="*/ 0 w 2995506"/>
              <a:gd name="connsiteY0" fmla="*/ 0 h 578519"/>
              <a:gd name="connsiteX1" fmla="*/ 716096 w 2995506"/>
              <a:gd name="connsiteY1" fmla="*/ 275422 h 578519"/>
              <a:gd name="connsiteX2" fmla="*/ 1564395 w 2995506"/>
              <a:gd name="connsiteY2" fmla="*/ 396608 h 578519"/>
              <a:gd name="connsiteX3" fmla="*/ 2194518 w 2995506"/>
              <a:gd name="connsiteY3" fmla="*/ 536920 h 578519"/>
              <a:gd name="connsiteX4" fmla="*/ 2995506 w 2995506"/>
              <a:gd name="connsiteY4" fmla="*/ 529457 h 578519"/>
              <a:gd name="connsiteX0" fmla="*/ 0 w 2995506"/>
              <a:gd name="connsiteY0" fmla="*/ 0 h 576388"/>
              <a:gd name="connsiteX1" fmla="*/ 716096 w 2995506"/>
              <a:gd name="connsiteY1" fmla="*/ 275422 h 576388"/>
              <a:gd name="connsiteX2" fmla="*/ 1462833 w 2995506"/>
              <a:gd name="connsiteY2" fmla="*/ 442703 h 576388"/>
              <a:gd name="connsiteX3" fmla="*/ 2194518 w 2995506"/>
              <a:gd name="connsiteY3" fmla="*/ 536920 h 576388"/>
              <a:gd name="connsiteX4" fmla="*/ 2995506 w 2995506"/>
              <a:gd name="connsiteY4" fmla="*/ 529457 h 576388"/>
              <a:gd name="connsiteX0" fmla="*/ 0 w 2995506"/>
              <a:gd name="connsiteY0" fmla="*/ 0 h 556528"/>
              <a:gd name="connsiteX1" fmla="*/ 716096 w 2995506"/>
              <a:gd name="connsiteY1" fmla="*/ 275422 h 556528"/>
              <a:gd name="connsiteX2" fmla="*/ 1462833 w 2995506"/>
              <a:gd name="connsiteY2" fmla="*/ 442703 h 556528"/>
              <a:gd name="connsiteX3" fmla="*/ 2194518 w 2995506"/>
              <a:gd name="connsiteY3" fmla="*/ 536920 h 556528"/>
              <a:gd name="connsiteX4" fmla="*/ 2995506 w 2995506"/>
              <a:gd name="connsiteY4" fmla="*/ 529457 h 556528"/>
              <a:gd name="connsiteX0" fmla="*/ 0 w 2995506"/>
              <a:gd name="connsiteY0" fmla="*/ 0 h 547585"/>
              <a:gd name="connsiteX1" fmla="*/ 716096 w 2995506"/>
              <a:gd name="connsiteY1" fmla="*/ 275422 h 547585"/>
              <a:gd name="connsiteX2" fmla="*/ 1462833 w 2995506"/>
              <a:gd name="connsiteY2" fmla="*/ 442703 h 547585"/>
              <a:gd name="connsiteX3" fmla="*/ 2194518 w 2995506"/>
              <a:gd name="connsiteY3" fmla="*/ 536920 h 547585"/>
              <a:gd name="connsiteX4" fmla="*/ 2995506 w 2995506"/>
              <a:gd name="connsiteY4" fmla="*/ 529457 h 547585"/>
              <a:gd name="connsiteX0" fmla="*/ 0 w 2995506"/>
              <a:gd name="connsiteY0" fmla="*/ 0 h 544365"/>
              <a:gd name="connsiteX1" fmla="*/ 716096 w 2995506"/>
              <a:gd name="connsiteY1" fmla="*/ 275422 h 544365"/>
              <a:gd name="connsiteX2" fmla="*/ 1462833 w 2995506"/>
              <a:gd name="connsiteY2" fmla="*/ 442703 h 544365"/>
              <a:gd name="connsiteX3" fmla="*/ 2079142 w 2995506"/>
              <a:gd name="connsiteY3" fmla="*/ 530374 h 544365"/>
              <a:gd name="connsiteX4" fmla="*/ 2995506 w 2995506"/>
              <a:gd name="connsiteY4" fmla="*/ 529457 h 544365"/>
              <a:gd name="connsiteX0" fmla="*/ 0 w 2995506"/>
              <a:gd name="connsiteY0" fmla="*/ 0 h 544182"/>
              <a:gd name="connsiteX1" fmla="*/ 716096 w 2995506"/>
              <a:gd name="connsiteY1" fmla="*/ 275422 h 544182"/>
              <a:gd name="connsiteX2" fmla="*/ 1376301 w 2995506"/>
              <a:gd name="connsiteY2" fmla="*/ 445976 h 544182"/>
              <a:gd name="connsiteX3" fmla="*/ 2079142 w 2995506"/>
              <a:gd name="connsiteY3" fmla="*/ 530374 h 544182"/>
              <a:gd name="connsiteX4" fmla="*/ 2995506 w 2995506"/>
              <a:gd name="connsiteY4" fmla="*/ 529457 h 54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5506" h="544182">
                <a:moveTo>
                  <a:pt x="0" y="0"/>
                </a:moveTo>
                <a:cubicBezTo>
                  <a:pt x="227682" y="104660"/>
                  <a:pt x="486713" y="201093"/>
                  <a:pt x="716096" y="275422"/>
                </a:cubicBezTo>
                <a:cubicBezTo>
                  <a:pt x="945479" y="349751"/>
                  <a:pt x="1149127" y="403484"/>
                  <a:pt x="1376301" y="445976"/>
                </a:cubicBezTo>
                <a:cubicBezTo>
                  <a:pt x="1603475" y="488468"/>
                  <a:pt x="1809275" y="516461"/>
                  <a:pt x="2079142" y="530374"/>
                </a:cubicBezTo>
                <a:cubicBezTo>
                  <a:pt x="2349009" y="544287"/>
                  <a:pt x="2576696" y="553178"/>
                  <a:pt x="2995506" y="529457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6" grpId="0" animBg="1"/>
      <p:bldP spid="47" grpId="0" animBg="1"/>
      <p:bldP spid="47" grpId="1" animBg="1"/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4: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107DB3-8F7A-4E62-9EFA-A8C50D21EF28}"/>
              </a:ext>
            </a:extLst>
          </p:cNvPr>
          <p:cNvGrpSpPr/>
          <p:nvPr/>
        </p:nvGrpSpPr>
        <p:grpSpPr>
          <a:xfrm>
            <a:off x="1353366" y="2299474"/>
            <a:ext cx="8016300" cy="404507"/>
            <a:chOff x="561208" y="3233958"/>
            <a:chExt cx="8016300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7D47E37-DA5C-4D91-89CE-ACAFA53E1F0F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987F7EA-8F5B-4635-993E-9AAFEEBEC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99B3134-CE24-49A0-AA31-10FC0EC71B3A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104C11A-CE34-425F-85A8-49A8A01FF7D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CE6901A-D088-4E14-AEDA-DEEB248B69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5A69611-87E8-48CA-9953-FEEE2AD6B816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22C1D8D-4CA6-4E7C-80C2-FA833194F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49B0A81-EBBE-44C6-9C60-35BC6B0452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ECFC530-E75B-45C9-86F8-7D8D656D6CA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9A03B3F-872E-495B-A3A8-48CB9B66377C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1E6EEB9-6B1F-41C6-9533-E0EB5B382905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E719FD5-4720-40E8-B68C-04CD070AC9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2C272CD-7158-4601-BD08-8246D0821D30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424316" cy="490580"/>
              <a:chOff x="1770855" y="2245678"/>
              <a:chExt cx="6784286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F4D38AB-B9F5-4BCA-B400-8E2CC3AE8F2C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3905508-13A3-4897-A60D-1EC4D0E0901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C5D733A-EA8B-4720-BD37-B441A21B5F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E2F8122-2F23-4150-98BF-504C7856FA47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4767F04-269B-44AF-A163-3FE6CC3E93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813BBA-9DAC-473B-B4E5-6FF6B209B4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3B4751B-F302-4CAD-948D-7208B03AD5B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1A8163B-13D6-45FC-8E25-BE78E06B28D9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4FF75F8-0EEB-4FEE-9E06-7ABFFC910EDB}"/>
                  </a:ext>
                </a:extLst>
              </p:cNvPr>
              <p:cNvCxnSpPr/>
              <p:nvPr/>
            </p:nvCxnSpPr>
            <p:spPr>
              <a:xfrm>
                <a:off x="7183540" y="2245678"/>
                <a:ext cx="13716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BFB0E07-2D1E-4FB8-923D-9515854EA6B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5FDE6E-5426-4ABF-A817-43B4A73FA4F6}"/>
              </a:ext>
            </a:extLst>
          </p:cNvPr>
          <p:cNvGrpSpPr/>
          <p:nvPr/>
        </p:nvGrpSpPr>
        <p:grpSpPr>
          <a:xfrm flipV="1">
            <a:off x="958089" y="3460998"/>
            <a:ext cx="7742987" cy="391754"/>
            <a:chOff x="-358856" y="2266966"/>
            <a:chExt cx="7742987" cy="476234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40A1A5-F063-4036-BA7C-7CFBA846EA23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E690E71-FDE0-414B-B065-7C6248D1462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70BBEC4-19A4-4A60-BAC5-F9EB284758F4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7623DDE-5298-4627-BF4B-4F722A71D6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22721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A8C575-E78A-49B3-BD8A-A35E96A70F1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49EDE1-5AB3-47CC-BC77-4D8DC6D671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27223" y="2495566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5BFF82-4397-438E-B73F-FFC328416E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384" y="2725478"/>
              <a:ext cx="47913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ED7DAF3-6BA9-4CC5-BE6A-54C4ADDE0271}"/>
                </a:ext>
              </a:extLst>
            </p:cNvPr>
            <p:cNvCxnSpPr>
              <a:cxnSpLocks/>
            </p:cNvCxnSpPr>
            <p:nvPr/>
          </p:nvCxnSpPr>
          <p:spPr>
            <a:xfrm>
              <a:off x="6913563" y="2286001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28D1685-4BE5-4EFA-AA07-79C593A46A9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3921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709026-B878-4361-8510-963430D6F4B1}"/>
              </a:ext>
            </a:extLst>
          </p:cNvPr>
          <p:cNvGrpSpPr/>
          <p:nvPr/>
        </p:nvGrpSpPr>
        <p:grpSpPr>
          <a:xfrm flipH="1">
            <a:off x="521793" y="1598843"/>
            <a:ext cx="8605272" cy="421255"/>
            <a:chOff x="2293609" y="1566072"/>
            <a:chExt cx="8605272" cy="42125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E8B5802-77BC-4CC0-B576-9485ADF7D5E1}"/>
                </a:ext>
              </a:extLst>
            </p:cNvPr>
            <p:cNvGrpSpPr/>
            <p:nvPr/>
          </p:nvGrpSpPr>
          <p:grpSpPr>
            <a:xfrm>
              <a:off x="2293609" y="1566072"/>
              <a:ext cx="8605272" cy="421255"/>
              <a:chOff x="2819400" y="2231103"/>
              <a:chExt cx="8605272" cy="512097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214F882-1718-47A0-911E-97A866B03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5620" y="2692942"/>
                <a:ext cx="133905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BDA02DB-1560-47A0-BFE6-0FB21F8E40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1919" y="2244519"/>
                <a:ext cx="91660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B69D991-3CC9-40AA-9FB5-41400852CC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6159" y="2459703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ECF4464-809B-40C1-8710-B6553187274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889197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C540319-D00A-4C72-926B-53A67EC68E45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B9EF402-7C4A-4B85-AA63-5BE02FA9A142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5180A8D-BD9D-42F9-8FFB-CCE5EC7507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0775DA7-E893-452B-B822-1822958F1EF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7FA5387E-7E37-4E63-8EB4-9CC10DE19421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824F989-8A79-4EE0-A240-51DC6A5A387F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F872076-213A-49B4-A702-AE384779769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B35F789-F276-486C-8C62-0EDB073839E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4B0DC7-C05E-464B-B1CD-45314F2C6635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C9339D9-1A60-48D3-B3D0-508F771285E0}"/>
              </a:ext>
            </a:extLst>
          </p:cNvPr>
          <p:cNvGrpSpPr/>
          <p:nvPr/>
        </p:nvGrpSpPr>
        <p:grpSpPr>
          <a:xfrm flipV="1">
            <a:off x="984880" y="2865819"/>
            <a:ext cx="7782662" cy="402334"/>
            <a:chOff x="608941" y="2254104"/>
            <a:chExt cx="7782662" cy="489096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97A3FA3-AC50-4329-80A3-154B6ACF0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941" y="2293279"/>
              <a:ext cx="22104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A0D2016-A69B-4FDD-ACA7-3DFEC6C8E7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1005366-BAF9-4FF0-B549-D1BCF3FECD79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ABBDE0C-F887-443A-BAF9-0BE46E62FE10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63BED1B-B421-4BC8-8190-3D6C540C91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C42395D-442A-41E7-ACB6-A91DB3040E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1082C36-580A-4FDA-AF07-4BFA3DF85E57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15111D5-6C4B-4608-9FF7-B35F62FF36EB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259192"/>
              <a:ext cx="145740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6CF0F8B-0445-493C-BDCF-837BF0444E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4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748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5: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B790F9-80BD-4418-A321-4DAF0085245F}"/>
              </a:ext>
            </a:extLst>
          </p:cNvPr>
          <p:cNvGrpSpPr/>
          <p:nvPr/>
        </p:nvGrpSpPr>
        <p:grpSpPr>
          <a:xfrm flipH="1">
            <a:off x="470059" y="2248001"/>
            <a:ext cx="8238394" cy="404507"/>
            <a:chOff x="561208" y="3233958"/>
            <a:chExt cx="8238394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976583-6ACB-47B9-B4D9-38A552327C09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B076E58-423C-465C-BC8C-3680BA545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303BCC2-74CE-4852-9EE1-5ABB258FD488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55D0AA6-3092-4754-AD1D-36267D04374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0E697F6-523B-48E8-99D2-CB53BE582F0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F11291-1525-45AE-BE62-B1A2BEB1F17F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21F324D-A19D-43E2-A8B9-76BFFBDC8D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73CA365-63E0-41B2-9FD1-302EFDF2D7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1DB42D-91C8-42D8-A0A6-57BB0036B2A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3AB9D1B-7CFD-4507-B6DF-F0E5125BB79A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D407550-182C-4889-813C-D86BF34B4CD9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21D7D07-1692-4DFE-B37B-1B9FC1E022E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0AB5747-D236-4401-8ADE-BD3C306A7FCE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46172DE-5DCD-4403-9C89-F1911458357C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9782FDF-9518-4707-8807-A86CC69F67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A13A443-07EF-4898-9E80-91F605708C1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E63EEB-283A-4264-8E6F-00B9C29769AC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9926FDE-FCF7-4BE6-97C8-CC0597C27C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26418E8-D638-4878-B1DB-996F1AF6A8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BD08CB2-18A8-4B98-9117-61E77F03AAC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15F1EFD-2901-4A37-9AFB-68111A0DD464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7B4A18-F728-4269-98BA-EE2FFA1E4E0F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7118FC-5C01-481D-845C-DB8437650E8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310E14-A097-4DC4-B1FE-BD9E58029902}"/>
              </a:ext>
            </a:extLst>
          </p:cNvPr>
          <p:cNvGrpSpPr/>
          <p:nvPr/>
        </p:nvGrpSpPr>
        <p:grpSpPr>
          <a:xfrm flipH="1" flipV="1">
            <a:off x="414575" y="3396531"/>
            <a:ext cx="8020674" cy="390674"/>
            <a:chOff x="1711096" y="2268279"/>
            <a:chExt cx="8020674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96ABC0F-BB53-4DBA-B2E9-70D69F151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096" y="2308025"/>
              <a:ext cx="113044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8F66B81-5F63-4627-92C3-A6CBD42387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04EC104-25EA-4AA4-BAE9-66650815E187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4F6FD2-D417-4B13-B00C-7C95C082B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1BE41BD-4B1D-4A1F-BE1E-15A63C9D28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D285DDE-61CE-4452-B50D-E5A4A0DB897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B69BA23-E4F2-49C4-97A0-06CD5C3A16C3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56C0DF-6D77-48D3-8337-0B3A8EF868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68279"/>
              <a:ext cx="27780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D0936C-1482-44AA-AD06-15B6AE49CF6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0965AA4-49ED-4D55-AF49-898CA12F5FCD}"/>
              </a:ext>
            </a:extLst>
          </p:cNvPr>
          <p:cNvGrpSpPr/>
          <p:nvPr/>
        </p:nvGrpSpPr>
        <p:grpSpPr>
          <a:xfrm flipV="1">
            <a:off x="457200" y="1658378"/>
            <a:ext cx="7791415" cy="395990"/>
            <a:chOff x="-852780" y="2268279"/>
            <a:chExt cx="7791415" cy="4813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DC7B504-3EAD-43FE-8316-DE5A6DFB400E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7A23DBE-1E98-41F7-94C6-F5ED3ED65E96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4CC5842-E0CE-44E3-B334-31433A8F59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52C214-8E4A-407D-A74D-5FFF285B73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653D482-B16B-4387-B659-7BD7B3E10308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E011111-8C01-418A-8134-A20AA4E836D2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D057EA4-5A03-416A-B6FF-B7B4A2F517B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961C4F4-1C8D-4A0F-A16A-18C2C701074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6CCC49-0411-4A7B-BCD6-E293B903FBF7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5479"/>
              <a:ext cx="918835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37A3D48-D394-4425-B6E5-A829BB8FDF9B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CA06C12-E7D6-4FBC-AA7F-CFF4F073795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8286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48B8EA-F7F4-4FA4-B251-73B2ECE00F05}"/>
              </a:ext>
            </a:extLst>
          </p:cNvPr>
          <p:cNvGrpSpPr/>
          <p:nvPr/>
        </p:nvGrpSpPr>
        <p:grpSpPr>
          <a:xfrm flipV="1">
            <a:off x="438187" y="2821093"/>
            <a:ext cx="8323403" cy="402336"/>
            <a:chOff x="444139" y="5436385"/>
            <a:chExt cx="8323403" cy="4023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4C4135C-1069-45AF-806A-35D6E016A7E3}"/>
                </a:ext>
              </a:extLst>
            </p:cNvPr>
            <p:cNvGrpSpPr/>
            <p:nvPr/>
          </p:nvGrpSpPr>
          <p:grpSpPr>
            <a:xfrm>
              <a:off x="444139" y="5436385"/>
              <a:ext cx="6400800" cy="402336"/>
              <a:chOff x="990600" y="2254102"/>
              <a:chExt cx="6400800" cy="48909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50F3D77-E5A9-441B-B61B-6CAEF3D995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21E96F2-DCF3-4A50-91E2-DD216C83E73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CE04D3B-BFE4-4D04-B4A5-4854641DFABA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73BBBB8C-DD45-4153-98DB-9045B3D6705E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B34B560-8801-4CA5-9203-6CF3971063A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2CCC441-BFB0-494F-BAE3-35564CE8E36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A0620C6-9FF6-43D8-8AB6-52A20FE559D7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5157F-1B45-4B59-9E37-71F42AD13940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60B68AA-518D-4160-AB72-34E4B06469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45AE805-F71D-4902-AC50-9B08E75AD4C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59254" y="5634207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E5F6BCE-B4B4-47A8-802C-5DD9A5439B97}"/>
                </a:ext>
              </a:extLst>
            </p:cNvPr>
            <p:cNvCxnSpPr/>
            <p:nvPr/>
          </p:nvCxnSpPr>
          <p:spPr>
            <a:xfrm>
              <a:off x="6847302" y="5822256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50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6: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20113E6-556E-4242-B4CA-A161DB578D9C}"/>
              </a:ext>
            </a:extLst>
          </p:cNvPr>
          <p:cNvGrpSpPr/>
          <p:nvPr/>
        </p:nvGrpSpPr>
        <p:grpSpPr>
          <a:xfrm>
            <a:off x="1371599" y="3320828"/>
            <a:ext cx="7755466" cy="404507"/>
            <a:chOff x="561208" y="3233958"/>
            <a:chExt cx="7755466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9DF10F3-3CEA-411E-9D1C-9770BFB33C80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E929D60-1D0B-4051-AE20-20AF558B7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E204282-5B98-453F-8EB9-AB51D42A4E71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7297C45-2C5D-4C3D-AA87-00020E98D9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0199E19-815D-4615-BFB1-4DF05D7107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AD1B1C-BD0D-46E3-A693-9645ACB83EBB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0E16CED-A2E1-4539-ABF7-17FA70CAD8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0512F4F-5939-42A3-BCA4-C81C35940B6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DD6EFB2-0670-4FA7-A244-883D154D75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44DAFD7-29F6-48B7-A61B-6D4C17C4BB5F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284AB4F-DF60-4733-8FBE-1336D12AEEEC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7598A7A-33BB-4370-B717-AAC11725D65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7E2D0A3-4ABB-4012-9657-7DBF4FC486DD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163482" cy="490580"/>
              <a:chOff x="1770855" y="2245678"/>
              <a:chExt cx="6267519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B74F680-AF58-4E9C-9595-CFC3E8070430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7916059-BE7F-4CA3-9A7C-C5EA9C6F6D0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0BAC515-BFFF-4983-AE7F-23EC91A332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D53778E-3059-4BD0-AE3C-C47D537B667D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A5D7FC7-5967-4230-A6E6-0B14B50C8D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CE6EE54-48AD-45AD-93B0-7849FD19C4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467F3E4-9E83-422B-806D-A3102DC0B4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1E12260-2CBA-497E-AB1B-2269E684E9E2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99347AF-E70B-474C-AD18-9EB65CDFAE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83540" y="2259416"/>
                <a:ext cx="85483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97FEF21-0A16-43DD-8DF6-C0BB7B7DCF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A227A909-673C-4530-B83E-C5BCBE45BF7A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34770CF-4706-4A73-A785-1346E066A198}"/>
              </a:ext>
            </a:extLst>
          </p:cNvPr>
          <p:cNvGrpSpPr/>
          <p:nvPr/>
        </p:nvGrpSpPr>
        <p:grpSpPr>
          <a:xfrm flipH="1">
            <a:off x="521793" y="1598843"/>
            <a:ext cx="8605272" cy="421255"/>
            <a:chOff x="2293609" y="1566072"/>
            <a:chExt cx="8605272" cy="42125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2C8F825-2201-4E59-AB0F-C257054390AA}"/>
                </a:ext>
              </a:extLst>
            </p:cNvPr>
            <p:cNvGrpSpPr/>
            <p:nvPr/>
          </p:nvGrpSpPr>
          <p:grpSpPr>
            <a:xfrm>
              <a:off x="2293609" y="1566072"/>
              <a:ext cx="8605272" cy="421255"/>
              <a:chOff x="2819400" y="2231103"/>
              <a:chExt cx="8605272" cy="512097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2E579A1-55C6-4B04-A9F8-865F4219C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5620" y="2692942"/>
                <a:ext cx="133905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78156575-8A6B-4C0B-A6F1-281E3C097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1919" y="2244519"/>
                <a:ext cx="91660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27E9EBC-FE0B-47FE-9D4C-B7D6AA900D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6159" y="2459703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F04B400-933C-47C6-B178-2D6BBE32E81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889197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485955E-DD50-4501-808B-0BF175933C90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ECC888B-83C3-4319-A8F2-C4644B075A7A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37D5F5B-3F56-4BB2-A319-3924C5C3C5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9743DD5-4EFC-499D-A3FB-655075D8D0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EAEEE1A-A76D-4AC3-A403-34FCFD82A9BB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31FA555-70EB-4419-98C8-17210D1BCCDE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52A8050-8A05-49B3-A961-E9095704826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A7D33BB-A507-4F8D-A85B-332A92F22FB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45403F-62B7-4385-B3A3-AC8932E90550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DC833C8-82D4-4CE4-B152-19F4F84C0222}"/>
              </a:ext>
            </a:extLst>
          </p:cNvPr>
          <p:cNvGrpSpPr/>
          <p:nvPr/>
        </p:nvGrpSpPr>
        <p:grpSpPr>
          <a:xfrm flipV="1">
            <a:off x="974215" y="2228908"/>
            <a:ext cx="7782662" cy="402334"/>
            <a:chOff x="608941" y="2254104"/>
            <a:chExt cx="7782662" cy="489096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37056D5-2573-40EE-84B7-7DF3FB54C6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941" y="2293279"/>
              <a:ext cx="22104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A7D3544-906A-418F-9D6E-DC33D989C50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E0AC33A-3F82-4131-9FCA-6B8E01F59569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027BEAE-19D2-45F9-B52C-92A17A992331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0066FD6-3C30-4574-AF9B-889A63100B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E4BBCCD-C811-4D35-B1D6-0731CB210A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FA19974-1BE7-45E6-B963-BC5322B4BCD6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4AE453A-E3DD-46D1-88D2-1C2DB8FB0FFB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259192"/>
              <a:ext cx="145740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1CC467D-39B7-4D8F-B440-94A0B880BD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4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DAECFE8-A196-449A-AA84-CF0542E190E0}"/>
              </a:ext>
            </a:extLst>
          </p:cNvPr>
          <p:cNvGrpSpPr/>
          <p:nvPr/>
        </p:nvGrpSpPr>
        <p:grpSpPr>
          <a:xfrm flipV="1">
            <a:off x="965955" y="2767903"/>
            <a:ext cx="7742987" cy="391754"/>
            <a:chOff x="-358856" y="2266966"/>
            <a:chExt cx="7742987" cy="476234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735B9E8-3830-4681-AD4D-98D7DAC06269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56E9D505-E60D-4C48-981C-5CC0E007E6C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C1B0BBD-9877-4EF9-9537-5198EA162772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4D3A289-1F6F-41FB-AEF7-28FF15BA6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22721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3E099ED-CB15-4BD4-98F1-1678F847BF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7C40C5C-B418-4428-A8C9-E08CD96BE7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27223" y="2495566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F6DC1C1-3794-4186-888D-2BB933AB2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384" y="2725478"/>
              <a:ext cx="47913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FC5C497-61D2-4266-A9D2-25C3FA1E0611}"/>
                </a:ext>
              </a:extLst>
            </p:cNvPr>
            <p:cNvCxnSpPr>
              <a:cxnSpLocks/>
            </p:cNvCxnSpPr>
            <p:nvPr/>
          </p:nvCxnSpPr>
          <p:spPr>
            <a:xfrm>
              <a:off x="6913563" y="2286001"/>
              <a:ext cx="47056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BB12FD6-CDB3-42DF-8200-342DA56620A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3921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18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7: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CF7E6B-2084-4A02-90C5-64F7D7B21996}"/>
              </a:ext>
            </a:extLst>
          </p:cNvPr>
          <p:cNvGrpSpPr/>
          <p:nvPr/>
        </p:nvGrpSpPr>
        <p:grpSpPr>
          <a:xfrm>
            <a:off x="914399" y="2776031"/>
            <a:ext cx="8238394" cy="404507"/>
            <a:chOff x="561208" y="3233958"/>
            <a:chExt cx="8238394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9DC7C54-D7D8-4138-9F29-9907ABACD998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509D5E1-FCBC-4AD7-A623-3371646FD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09FDE5-8EF1-424A-9698-A0750152CC53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10723B6-EE5B-4DB3-82D9-1C4E1A1ED2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F611B7C-31C7-4B52-839B-7C55578DE9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D629C04-20FC-4096-A31E-E29C22FAAD2B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8DD479D-955C-404B-99DA-1102B4E7D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F02813E-BFEA-4AD6-91B1-758BEBD313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DEDB1A-14AF-404A-85E0-17E4C6BDF45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133082-5EA2-492E-AA73-4BA72005657E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30F9502-2F5C-464E-AA9B-ACF19A6EA786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E2AB175-B349-4275-B1AD-0465373DF1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783C037-2546-4D81-BAAE-9F05C02AF617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49C2DAD-D6B6-431B-945D-CFF11F98B6AA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6ACF0BD-53C4-46C2-B442-2CC70BF1C40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9F337E7-0E4F-4A9B-B7EB-B2EFAD84BF1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4B1452D-E5A1-4AFE-923E-DBF9FA7698EA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6CF5E80-4E8C-4B5F-A007-5077A64CB8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86575A1-DB8A-4668-9AE8-027B2AFC19D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B9F955D-9473-4337-BA4D-6C395E3E07C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B2FE768-841E-4F83-94FE-27F2AF7ED3F1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2B35B1-00E5-43B8-B72B-82D199797906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94F51A0-19C8-41DA-BF03-6538FE20C95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9AD493-F034-439D-AC5E-5A9FE223E727}"/>
              </a:ext>
            </a:extLst>
          </p:cNvPr>
          <p:cNvGrpSpPr/>
          <p:nvPr/>
        </p:nvGrpSpPr>
        <p:grpSpPr>
          <a:xfrm flipH="1" flipV="1">
            <a:off x="882075" y="3394035"/>
            <a:ext cx="8020674" cy="390674"/>
            <a:chOff x="1711096" y="2268279"/>
            <a:chExt cx="8020674" cy="474921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951213B-7313-48B3-8AB5-6343A5FFA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096" y="2308025"/>
              <a:ext cx="113044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A9B2282-F8A7-42F9-AEAE-CC142982833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4A0770D-4329-4447-9280-5566E6E40510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06605E-4E4A-4313-8245-65A5EFD08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190069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13DF94C-1687-4A70-830C-88D8AD5FE5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4B8774C-9D7D-482C-AF8A-A07E900E978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97CC0AB-DBE8-45EB-98AD-B7942C9B9228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DBE2339-1F29-4921-ADC6-642C85253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68279"/>
              <a:ext cx="27780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42039F-2950-47E5-A308-FE06B1B7BA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47EE358-DC74-4BAC-AF51-91FDF939EB07}"/>
              </a:ext>
            </a:extLst>
          </p:cNvPr>
          <p:cNvGrpSpPr/>
          <p:nvPr/>
        </p:nvGrpSpPr>
        <p:grpSpPr>
          <a:xfrm flipV="1">
            <a:off x="924700" y="1655882"/>
            <a:ext cx="7791415" cy="395990"/>
            <a:chOff x="-852780" y="2268279"/>
            <a:chExt cx="7791415" cy="4813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EC6641-2714-4ED8-8405-AA6AB5B545CD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BE382E1-BA7A-4C62-BD7F-46C5D60F068C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2D0506C-500E-45A7-BC15-FA7477DAB5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88D5F0D-EFD3-4A3B-A379-A05832AB7CF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B84497-2BCF-41E3-995A-7264D7EE31B3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B21A6B7-5FEB-41D6-AA9C-7DD8D25DE4E0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2EE5ED0-137D-4D3A-A9E4-20392297F6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BB708378-DE2A-424F-8059-A054E003F14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36578B-358D-4CBB-8E00-8B13F009102B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5479"/>
              <a:ext cx="918835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78DFE51-FE24-4889-8ACA-0EA069A1F157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7F1645E-ECF7-4D5F-B8D4-509E71F6341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8286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AC2D64-8963-4665-9A5A-404890A5F6FA}"/>
              </a:ext>
            </a:extLst>
          </p:cNvPr>
          <p:cNvGrpSpPr/>
          <p:nvPr/>
        </p:nvGrpSpPr>
        <p:grpSpPr>
          <a:xfrm flipV="1">
            <a:off x="919561" y="2252909"/>
            <a:ext cx="8323403" cy="402336"/>
            <a:chOff x="444139" y="5436385"/>
            <a:chExt cx="8323403" cy="4023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0C59EB1-2AB2-46BB-9218-1D2F446409F4}"/>
                </a:ext>
              </a:extLst>
            </p:cNvPr>
            <p:cNvGrpSpPr/>
            <p:nvPr/>
          </p:nvGrpSpPr>
          <p:grpSpPr>
            <a:xfrm>
              <a:off x="444139" y="5436385"/>
              <a:ext cx="6400800" cy="402336"/>
              <a:chOff x="990600" y="2254102"/>
              <a:chExt cx="6400800" cy="48909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A600743-ADBC-4825-9471-C2E0E5CE3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6A38616-D59C-4650-ADDC-0769F7CB92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6944D77-9DB6-461F-9815-72FCA606AFB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40D11AB-E05A-49B8-A304-516938D412A0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B115FA8-F38B-4404-9286-734592764D2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29337E0-EBF7-435E-B67C-46C90EE417D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E7AAFDA-36A3-4A2E-A10F-92FDE4F6D9B3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A6968C2-CCE5-4B49-BC03-C1149036D0F8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74521CA-4C9C-4C8F-BA32-14B7B7BF2C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E2E293E-EFCA-4A94-8E4A-C9B73AE3B5E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59254" y="5634207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A11652F-AD4E-4FC9-8546-C4E3488AB5A5}"/>
                </a:ext>
              </a:extLst>
            </p:cNvPr>
            <p:cNvCxnSpPr/>
            <p:nvPr/>
          </p:nvCxnSpPr>
          <p:spPr>
            <a:xfrm>
              <a:off x="6847302" y="5822256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987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8: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DA43524-8F68-4975-8E87-1738DB922AEF}"/>
              </a:ext>
            </a:extLst>
          </p:cNvPr>
          <p:cNvGrpSpPr/>
          <p:nvPr/>
        </p:nvGrpSpPr>
        <p:grpSpPr>
          <a:xfrm>
            <a:off x="1351057" y="3376231"/>
            <a:ext cx="7781195" cy="404507"/>
            <a:chOff x="561208" y="3233958"/>
            <a:chExt cx="7781195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C8DF9FF-8909-44E2-8A82-136E89821C91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10C703E-B48B-4A54-AF18-6B8B55AFBB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8FB8764-7304-4C42-A8FD-B692970BF50D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F7A64BF-668B-4A23-9636-5B34F4D204B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F7507D5-617B-4C22-992D-A0523AED2E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1C42921-943F-4258-A8C2-7D9E5F2FE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743200"/>
                <a:ext cx="3709139" cy="959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07536A2-84A0-43D9-808F-B5AD01075AAB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5878397-8457-4A45-9CF8-8979E943F82E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3722E71-2ABB-4F52-9FAC-3A9050A11FF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A0F0FA3-D60B-41BC-A2DE-0C9959587BDD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189211" cy="490580"/>
              <a:chOff x="1770855" y="2245678"/>
              <a:chExt cx="6318494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67CC174-C621-4128-8A7A-98003BC5EBF3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70B549B-C393-47F8-A36C-A48A1B4A90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E2CF9D0-20DC-4485-93CE-C7A1982C6E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985ACDC-24B5-4996-B760-FDB0C1DE095C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F567A7AE-DACB-40BB-8FA7-A7D19551B8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133B191-E069-4E03-970B-9C6B6F2C02D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FEFDE64-4CA0-42A1-8830-91FEEC44DE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5AF55EE-EDD2-49BF-B6EC-0F1EAF6C8CBC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09DD9B5-24A8-4275-A5B1-1C1BB4F7DBCC}"/>
                  </a:ext>
                </a:extLst>
              </p:cNvPr>
              <p:cNvCxnSpPr/>
              <p:nvPr/>
            </p:nvCxnSpPr>
            <p:spPr>
              <a:xfrm>
                <a:off x="7183540" y="224567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A19DE14-63E8-4673-933C-44CB0798DEA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32CD6D-FBE3-4E48-BEF8-34279327C699}"/>
              </a:ext>
            </a:extLst>
          </p:cNvPr>
          <p:cNvGrpSpPr/>
          <p:nvPr/>
        </p:nvGrpSpPr>
        <p:grpSpPr>
          <a:xfrm flipV="1">
            <a:off x="496189" y="2816202"/>
            <a:ext cx="8396259" cy="391754"/>
            <a:chOff x="-358856" y="2266966"/>
            <a:chExt cx="8396259" cy="4762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5AAB2D8-A69A-4354-B13E-5220C4AF3FEF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7ADB75D-F8D1-4024-88D1-1ACE3FE3F5E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D73FF96-CA72-479A-BE97-C3253499AA0E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A8A9095-6A99-45FB-8868-8645546A40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22721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260060B-BCE3-4BF5-A25A-F3CF34F7E0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D4E2AA1-37FA-4BAE-B6D0-7117CD1C406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27223" y="2495566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F2620B4-575B-4478-BA7A-10DDAC41CD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384" y="2725478"/>
              <a:ext cx="47913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D92E6C9-4F4B-459F-8BDE-4DCF993750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3563" y="2286001"/>
              <a:ext cx="112384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3BAA89-ED95-4923-908A-97EF8527E7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3921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561402-55D2-4635-87BB-298B0F7BCC0A}"/>
              </a:ext>
            </a:extLst>
          </p:cNvPr>
          <p:cNvGrpSpPr/>
          <p:nvPr/>
        </p:nvGrpSpPr>
        <p:grpSpPr>
          <a:xfrm flipH="1">
            <a:off x="1004607" y="2297395"/>
            <a:ext cx="8148072" cy="421255"/>
            <a:chOff x="2750809" y="1566072"/>
            <a:chExt cx="8148072" cy="42125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FC5C635-37A5-4D46-84A0-DA86E7D5E902}"/>
                </a:ext>
              </a:extLst>
            </p:cNvPr>
            <p:cNvGrpSpPr/>
            <p:nvPr/>
          </p:nvGrpSpPr>
          <p:grpSpPr>
            <a:xfrm>
              <a:off x="2750809" y="1566072"/>
              <a:ext cx="8148072" cy="421255"/>
              <a:chOff x="3276600" y="2231103"/>
              <a:chExt cx="8148072" cy="51209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DD65775-9608-494B-B2E4-D8B87C295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5620" y="2692942"/>
                <a:ext cx="133905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DBEFBDC-C9B4-4099-AE26-D121C61BC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1919" y="2244519"/>
                <a:ext cx="91660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D356BC9-B1B1-43DE-AC7A-CC9F7F2E9D1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6159" y="2459703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9E0C37-6FD4-4672-B8BB-EC8741F692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889197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5BB991F3-6135-4767-8D72-5EF8B5BA6052}"/>
                  </a:ext>
                </a:extLst>
              </p:cNvPr>
              <p:cNvCxnSpPr/>
              <p:nvPr/>
            </p:nvCxnSpPr>
            <p:spPr>
              <a:xfrm>
                <a:off x="3276600" y="2743200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83918C7-C7ED-4E02-98F2-C6B4C1CCF4D8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6BF56C1-BEC1-4773-98EA-AD6427CD457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D12F13C-9175-4A2E-AF6D-B6524C2F3EB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C9082E1-C293-4A0B-A3ED-FBF4E2FC9CE8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BE4621A-7813-4026-8036-72835407AC3A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16086D9-FB94-4885-BFDF-A0DB9D6648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4FDBD0-8D08-4088-B4F2-5D6EDD9E6B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F36BBE-829C-4248-9F11-732CCDC47C6B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0297ADD-04A3-4DD0-A7B1-6014F19DD721}"/>
              </a:ext>
            </a:extLst>
          </p:cNvPr>
          <p:cNvGrpSpPr/>
          <p:nvPr/>
        </p:nvGrpSpPr>
        <p:grpSpPr>
          <a:xfrm flipV="1">
            <a:off x="984805" y="1621779"/>
            <a:ext cx="7782662" cy="402334"/>
            <a:chOff x="608941" y="2254104"/>
            <a:chExt cx="7782662" cy="489096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4E7493B-42D9-4A23-B121-93CD1F0B8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941" y="2293279"/>
              <a:ext cx="22104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4CF8502-5376-4763-BF34-11F03FB6A4F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1E9DA3-15F3-4178-AB64-1805954BA271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AAC5EBD-3460-4B91-A17D-9107F8B699A4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5D8F57D-3209-4685-9D9E-6ED2AF21B7A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215FF4D-DD34-47BE-AD7A-3BEA1DE479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CF9547E-A576-475C-A5D1-95E8DFC21291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A94667F-4F3D-41D0-A427-B05E240C6F2E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2259192"/>
              <a:ext cx="145740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CFC66EC-B387-4E72-9C14-7B24CC72AA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4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0697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9: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5104C-06AA-4A07-8C60-B56D5EF27FC7}"/>
              </a:ext>
            </a:extLst>
          </p:cNvPr>
          <p:cNvGrpSpPr/>
          <p:nvPr/>
        </p:nvGrpSpPr>
        <p:grpSpPr>
          <a:xfrm>
            <a:off x="914999" y="2671767"/>
            <a:ext cx="8238394" cy="404507"/>
            <a:chOff x="561208" y="3233958"/>
            <a:chExt cx="8238394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DB0A244-E1A9-4D46-BE01-8B4C104C3963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25402BA-0119-4073-B2C1-6E42C9B0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D8C56C-928E-41C4-9392-31D20C4D986B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343D6D4-1ADF-4269-B0BF-AB3ED2A9A3B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0D6AAE8-4DA7-4B33-859F-5250B797C4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BC9E070-F0DC-49BD-B30E-D542E02175A8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2E94736-28AF-46B4-9BCC-1111D3FCA5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A5AB574-5548-4E31-AA9F-DC47E9CE02A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E11B171-FDE9-4948-93DD-9FEF6F69F9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BC09AF-7EEB-4FDF-8262-029288038759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8C9F480-7964-4783-ADE3-4DD3056B2DBB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6F4595C8-66B4-43B0-962F-9EB4F99F3E9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BAC25AE-2FC8-4672-8DE9-BE4FE2C0F538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943E100-BA80-4224-B3D7-328370AC2EC6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C4EE8E6-0BE8-4679-AB19-60355B4F994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F0A751-8A7E-45CD-98FE-F6957FFC438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4DFDFE1-B0A1-407E-BF04-CF861296DCB5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23AE388-F9EE-4470-BDCC-12E6BC6D04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8F570C2-9ABB-4C2B-BCD2-01DC49E667A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6480BD4-2783-426E-B9AD-6ADFBAF4D0E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9833F07-D55E-4BB4-B83D-20B25648FCC8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C601739-5776-47E1-8695-A9C384E3F098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A06EDB5-B516-4492-BE14-9B31C65AA43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AC0604-6306-466F-870E-4A8952D1A700}"/>
              </a:ext>
            </a:extLst>
          </p:cNvPr>
          <p:cNvGrpSpPr/>
          <p:nvPr/>
        </p:nvGrpSpPr>
        <p:grpSpPr>
          <a:xfrm flipH="1" flipV="1">
            <a:off x="885923" y="3317313"/>
            <a:ext cx="8020674" cy="390675"/>
            <a:chOff x="1711096" y="2268279"/>
            <a:chExt cx="8020674" cy="47492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E04AA42-3B8B-46ED-B144-7798F37EF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096" y="2308025"/>
              <a:ext cx="113044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11A89E-1269-4DE8-A358-BE7CFAFABE8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99F583-B6FA-4C6A-915F-7360CFC5C1C7}"/>
                </a:ext>
              </a:extLst>
            </p:cNvPr>
            <p:cNvCxnSpPr>
              <a:cxnSpLocks/>
            </p:cNvCxnSpPr>
            <p:nvPr/>
          </p:nvCxnSpPr>
          <p:spPr>
            <a:xfrm>
              <a:off x="2824746" y="2725479"/>
              <a:ext cx="4549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1B21964-56E7-4BDB-A2DA-ED7CE7AB0A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6479" y="2308025"/>
              <a:ext cx="2825407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4E6BE5A-1B1D-48D2-9FAB-D739595F5B9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051683" y="2514600"/>
              <a:ext cx="457202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815BFA7-D3C4-4313-9C1F-50363CC49B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247CA7E-1669-4772-A6D1-F405B7134524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20A9E71-F21B-4F29-8545-8666E3BB0E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68279"/>
              <a:ext cx="27780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CF2ECFA-2899-42A5-ACBD-AA8DD1439F2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E25C64-528E-4BBC-88C0-2489B89AD0C0}"/>
              </a:ext>
            </a:extLst>
          </p:cNvPr>
          <p:cNvGrpSpPr/>
          <p:nvPr/>
        </p:nvGrpSpPr>
        <p:grpSpPr>
          <a:xfrm flipV="1">
            <a:off x="925300" y="1551618"/>
            <a:ext cx="7791415" cy="395990"/>
            <a:chOff x="-852780" y="2268279"/>
            <a:chExt cx="7791415" cy="4813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3404DCE-39FD-4DF6-AF05-A01FE20AFE85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4D5026-E1B1-4FB8-8271-65A5BBA21437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CBC2A91-E4D9-41F4-9B3D-75B215040F8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06DBADC-084F-4E28-A704-90A2EF9B5ED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9163655-FF38-4B60-938E-2A77BDAE0BC2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F553DC6-8388-4CCB-9A68-DDE715B7221E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8C39E10-751E-4D8A-98D6-AEBFF822E21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5BC6143-7982-4F42-93B7-E19DB21888B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8ECA6A0C-58C3-4C5F-8A05-AD9D021494E0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5479"/>
              <a:ext cx="918835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F137C25-8972-4A8E-AFCE-96C07D9FC1B1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95C5FF4-B91D-47B4-B922-15AFC1214EF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8286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E3C061-9C26-45ED-803F-80F8F57893A4}"/>
              </a:ext>
            </a:extLst>
          </p:cNvPr>
          <p:cNvGrpSpPr/>
          <p:nvPr/>
        </p:nvGrpSpPr>
        <p:grpSpPr>
          <a:xfrm flipV="1">
            <a:off x="419574" y="2176314"/>
            <a:ext cx="8283234" cy="408323"/>
            <a:chOff x="-1438295" y="5436385"/>
            <a:chExt cx="8283234" cy="40832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BE1C7A3-31B9-4EC0-A496-39E5180E048C}"/>
                </a:ext>
              </a:extLst>
            </p:cNvPr>
            <p:cNvGrpSpPr/>
            <p:nvPr/>
          </p:nvGrpSpPr>
          <p:grpSpPr>
            <a:xfrm>
              <a:off x="444139" y="5436385"/>
              <a:ext cx="6400800" cy="402336"/>
              <a:chOff x="990600" y="2254102"/>
              <a:chExt cx="6400800" cy="48909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7E59D15-8614-4701-978C-9D46C7D0B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8707CD7-0B7C-42DE-A3D8-5FF648E313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235ADB6-766A-4BEF-B403-6F6A4C65230A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147C26-DC2D-4DB9-8F10-D0C4FFD6FBE3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C40F174-4D0D-4563-9E70-56D3F6362F3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862DF10-659A-4A76-A486-8AAC1025CA6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850D0458-D6E1-40A6-B45C-C1F65C78A598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232A4B2-D1BB-4F14-8F0E-2BFA6DCF32F8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B6BDD63-3914-4FDA-A4A0-C5192C483BA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26785DD-D133-4596-8A8B-0EE343CCD2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76466" y="5656660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E92648D-5257-44A8-BC64-FB9D74D601B3}"/>
                </a:ext>
              </a:extLst>
            </p:cNvPr>
            <p:cNvCxnSpPr/>
            <p:nvPr/>
          </p:nvCxnSpPr>
          <p:spPr>
            <a:xfrm>
              <a:off x="-1438295" y="5824144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696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10: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A5034C-84AF-4393-A63E-600A192EBEE3}"/>
              </a:ext>
            </a:extLst>
          </p:cNvPr>
          <p:cNvGrpSpPr/>
          <p:nvPr/>
        </p:nvGrpSpPr>
        <p:grpSpPr>
          <a:xfrm flipH="1">
            <a:off x="1149471" y="3390270"/>
            <a:ext cx="8016300" cy="404507"/>
            <a:chOff x="561208" y="3233958"/>
            <a:chExt cx="8016300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EAAE59F-A4B3-4318-B9D8-60ADF77DD340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03A4B5E-304B-43FB-BE7E-E4A37FC59A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267B5CA-B8A2-44E6-A41D-38738248B6B0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B35135A-FED6-4047-9C7A-43C562D278E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EC1C5FC0-145F-43C9-855B-F02E2E74A30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FCB8505-BB8D-49E0-99BC-1512E6A575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743200"/>
                <a:ext cx="3709139" cy="9591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ED0622E-AF35-4171-B532-FA809DAD0586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DA84C9B-134C-43EE-B7A5-80759FE19744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BE27A3DA-E204-4024-BF2F-16A875A3FDC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24E84CC-7EAA-428F-87F0-8F25B99ED085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424316" cy="490580"/>
              <a:chOff x="1770855" y="2245678"/>
              <a:chExt cx="6784286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BEB121A-813B-4537-BDFF-CC44D2FECCDE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52D57F0-DE4C-440C-9DF0-C9C4DEB8B1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0F4FEE8-C7A7-427B-8E90-37C2EE8671B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0DC649-C1AA-4B46-BC55-C0DCAB2BD946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08443AE-D3DD-46BF-954D-05A65968F2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19F774D-03F5-432F-B9B4-27B720EAFB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A74F744-2448-4A64-A1BA-BE6B0F04CFB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8863DA2-1DCA-4643-83DB-C3C5F95FA78E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414D73E-FAE7-48A4-9FAB-7DE6B38085FB}"/>
                  </a:ext>
                </a:extLst>
              </p:cNvPr>
              <p:cNvCxnSpPr/>
              <p:nvPr/>
            </p:nvCxnSpPr>
            <p:spPr>
              <a:xfrm>
                <a:off x="7183540" y="2245678"/>
                <a:ext cx="1371601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03F3F17-41C2-4CA7-BC10-D118790D8CA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30BD90-8E48-4E67-AEE9-FF72A367F933}"/>
              </a:ext>
            </a:extLst>
          </p:cNvPr>
          <p:cNvGrpSpPr/>
          <p:nvPr/>
        </p:nvGrpSpPr>
        <p:grpSpPr>
          <a:xfrm flipV="1">
            <a:off x="496189" y="2816202"/>
            <a:ext cx="8396259" cy="391754"/>
            <a:chOff x="-358856" y="2266966"/>
            <a:chExt cx="8396259" cy="47623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99EE2D2-1442-4D6E-82CA-BD47E92E1F8A}"/>
                </a:ext>
              </a:extLst>
            </p:cNvPr>
            <p:cNvCxnSpPr>
              <a:cxnSpLocks/>
            </p:cNvCxnSpPr>
            <p:nvPr/>
          </p:nvCxnSpPr>
          <p:spPr>
            <a:xfrm>
              <a:off x="-358856" y="2286000"/>
              <a:ext cx="3200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BAE9CB-3B7D-40CB-B00C-9D37C4CE8CF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629BBDD-4C5A-4668-8F4E-76AA76EE3393}"/>
                </a:ext>
              </a:extLst>
            </p:cNvPr>
            <p:cNvCxnSpPr/>
            <p:nvPr/>
          </p:nvCxnSpPr>
          <p:spPr>
            <a:xfrm>
              <a:off x="2819400" y="2743200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3723598-CF9C-4AF0-9BE8-7646582A2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188" y="2286001"/>
              <a:ext cx="22721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90636C-C897-48E5-9074-901D39FDE75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952588" y="2505754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A271ADA-338B-41AE-822D-5E70B55BADE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227223" y="2495566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305C839-B19B-4EEC-BD3F-5C9319B2C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3384" y="2725478"/>
              <a:ext cx="479137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90ADBF9-D4A8-4469-A929-2EFE8D63D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3563" y="2286001"/>
              <a:ext cx="112384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EB34ED9-04C5-4A3B-80C7-969826618E7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3921" y="2496879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7E9208-D427-4149-BAD7-143B0125E82D}"/>
              </a:ext>
            </a:extLst>
          </p:cNvPr>
          <p:cNvGrpSpPr/>
          <p:nvPr/>
        </p:nvGrpSpPr>
        <p:grpSpPr>
          <a:xfrm flipH="1" flipV="1">
            <a:off x="992754" y="2231611"/>
            <a:ext cx="7998846" cy="421255"/>
            <a:chOff x="2900035" y="1566072"/>
            <a:chExt cx="7998846" cy="42125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6A3A88E-ED38-4724-93EA-C4112DA3F635}"/>
                </a:ext>
              </a:extLst>
            </p:cNvPr>
            <p:cNvGrpSpPr/>
            <p:nvPr/>
          </p:nvGrpSpPr>
          <p:grpSpPr>
            <a:xfrm>
              <a:off x="2900035" y="1566072"/>
              <a:ext cx="7998846" cy="421255"/>
              <a:chOff x="3425826" y="2231103"/>
              <a:chExt cx="7998846" cy="512097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78824ED-BD36-42ED-905B-493F7B60D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5620" y="2692942"/>
                <a:ext cx="1339052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8909D04-138F-4EE8-A08F-0DAA8C9A0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1919" y="2244519"/>
                <a:ext cx="91660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9F5387C-AA86-461F-A7E1-794FB52811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966159" y="2459703"/>
                <a:ext cx="45719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A34C65E-0780-457A-8734-5F7C7A6F60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889197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A2852DB2-2F25-4F63-B3BE-48CDEDEB76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25826" y="2743200"/>
                <a:ext cx="1222374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42D0601-78F6-4E66-B2AD-0C9D493A2443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70ED6AB-DDE9-484A-B1DF-7D9F441EED4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22F3F02-964E-4742-94C2-E86C2208AD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D08FC57-AF4B-49FE-A2C8-6A8EC08DDDBE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7A75D62-49E4-41A6-8271-0F32B2F26715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13716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8502D43-4393-49D8-B181-6BEC4AD00AC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416BF-AF8B-49AB-90CE-BB266B0606F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91961" y="1754121"/>
              <a:ext cx="37609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F20981-E9F7-46B9-A950-66E0EBF606DC}"/>
                </a:ext>
              </a:extLst>
            </p:cNvPr>
            <p:cNvCxnSpPr/>
            <p:nvPr/>
          </p:nvCxnSpPr>
          <p:spPr>
            <a:xfrm>
              <a:off x="7769903" y="194216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B035A59-997F-4A68-B940-D78EEC51CA62}"/>
              </a:ext>
            </a:extLst>
          </p:cNvPr>
          <p:cNvGrpSpPr/>
          <p:nvPr/>
        </p:nvGrpSpPr>
        <p:grpSpPr>
          <a:xfrm flipV="1">
            <a:off x="547810" y="1672230"/>
            <a:ext cx="7971178" cy="402334"/>
            <a:chOff x="608941" y="2254104"/>
            <a:chExt cx="7971178" cy="489096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CE7DFB3-4583-4103-AAEB-B2C75E2A2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941" y="2293279"/>
              <a:ext cx="22104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91B67DB-1F04-4DCE-9280-72DE8444D5A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733072C-F0CC-4E00-A2B9-7E1A97F07E6E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F9E1739-29B5-40F2-8E52-BB1D3A920C09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2BFF8D9-D1E7-4B1D-90B7-03109DDB9F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CA963C1-1ABB-4BD3-9A96-E8324EF3681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F57F811-E246-4C34-B140-5D7AF29CCBAF}"/>
                </a:ext>
              </a:extLst>
            </p:cNvPr>
            <p:cNvCxnSpPr/>
            <p:nvPr/>
          </p:nvCxnSpPr>
          <p:spPr>
            <a:xfrm>
              <a:off x="6019800" y="2725479"/>
              <a:ext cx="9144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6650EB0-40CF-4176-8856-47423BACE659}"/>
                </a:ext>
              </a:extLst>
            </p:cNvPr>
            <p:cNvCxnSpPr>
              <a:cxnSpLocks/>
            </p:cNvCxnSpPr>
            <p:nvPr/>
          </p:nvCxnSpPr>
          <p:spPr>
            <a:xfrm>
              <a:off x="6934199" y="2259191"/>
              <a:ext cx="164592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EB69BA2-F7C2-4B67-B6C7-CA4B55F1203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06486" y="2482704"/>
              <a:ext cx="45719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5974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77D-4774-4245-BB6B-2BDD6445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Problem 11: For the given inputs, find the outputs of a 4-to-1 priority encoder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32F882-BD50-40BE-A820-F6101EB5CE48}"/>
              </a:ext>
            </a:extLst>
          </p:cNvPr>
          <p:cNvCxnSpPr/>
          <p:nvPr/>
        </p:nvCxnSpPr>
        <p:spPr>
          <a:xfrm>
            <a:off x="1371600" y="1371600"/>
            <a:ext cx="0" cy="512064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80FED94-19E1-461D-8DB3-F07820FD6EEF}"/>
              </a:ext>
            </a:extLst>
          </p:cNvPr>
          <p:cNvCxnSpPr/>
          <p:nvPr/>
        </p:nvCxnSpPr>
        <p:spPr>
          <a:xfrm>
            <a:off x="1828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1FE282B-75EE-47CC-BC4A-DF712180B09B}"/>
              </a:ext>
            </a:extLst>
          </p:cNvPr>
          <p:cNvCxnSpPr/>
          <p:nvPr/>
        </p:nvCxnSpPr>
        <p:spPr>
          <a:xfrm>
            <a:off x="2286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875A2E8-8C33-4B23-9F0A-2928A5EEFA4B}"/>
              </a:ext>
            </a:extLst>
          </p:cNvPr>
          <p:cNvCxnSpPr/>
          <p:nvPr/>
        </p:nvCxnSpPr>
        <p:spPr>
          <a:xfrm>
            <a:off x="2743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AC52FE4-1105-44DF-9816-CA09644BEAC2}"/>
              </a:ext>
            </a:extLst>
          </p:cNvPr>
          <p:cNvCxnSpPr/>
          <p:nvPr/>
        </p:nvCxnSpPr>
        <p:spPr>
          <a:xfrm>
            <a:off x="3200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3C2DF7-0B2F-4B06-863E-416BD6DB8208}"/>
              </a:ext>
            </a:extLst>
          </p:cNvPr>
          <p:cNvCxnSpPr/>
          <p:nvPr/>
        </p:nvCxnSpPr>
        <p:spPr>
          <a:xfrm>
            <a:off x="3657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F51708-F653-4420-A852-4AFAB5A74D1B}"/>
              </a:ext>
            </a:extLst>
          </p:cNvPr>
          <p:cNvCxnSpPr/>
          <p:nvPr/>
        </p:nvCxnSpPr>
        <p:spPr>
          <a:xfrm>
            <a:off x="4114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2D8F66E-1CC2-45EC-AF80-5A5FA92867C6}"/>
              </a:ext>
            </a:extLst>
          </p:cNvPr>
          <p:cNvCxnSpPr/>
          <p:nvPr/>
        </p:nvCxnSpPr>
        <p:spPr>
          <a:xfrm>
            <a:off x="4572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322CBA9-A1DF-47E8-825A-1D587BFF0DD6}"/>
              </a:ext>
            </a:extLst>
          </p:cNvPr>
          <p:cNvCxnSpPr/>
          <p:nvPr/>
        </p:nvCxnSpPr>
        <p:spPr>
          <a:xfrm>
            <a:off x="5029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3DA68E1-6DE4-4D35-A6E3-C57DE0FAB5BE}"/>
              </a:ext>
            </a:extLst>
          </p:cNvPr>
          <p:cNvCxnSpPr/>
          <p:nvPr/>
        </p:nvCxnSpPr>
        <p:spPr>
          <a:xfrm>
            <a:off x="5486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AAA4B00-5394-413B-B39A-2029EFD88E82}"/>
              </a:ext>
            </a:extLst>
          </p:cNvPr>
          <p:cNvCxnSpPr/>
          <p:nvPr/>
        </p:nvCxnSpPr>
        <p:spPr>
          <a:xfrm>
            <a:off x="5943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6B7A552-6B9D-4113-A78B-B4733E3FD618}"/>
              </a:ext>
            </a:extLst>
          </p:cNvPr>
          <p:cNvCxnSpPr/>
          <p:nvPr/>
        </p:nvCxnSpPr>
        <p:spPr>
          <a:xfrm>
            <a:off x="64008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80375AE-142C-4ED9-949C-82714A6F46FD}"/>
              </a:ext>
            </a:extLst>
          </p:cNvPr>
          <p:cNvCxnSpPr/>
          <p:nvPr/>
        </p:nvCxnSpPr>
        <p:spPr>
          <a:xfrm>
            <a:off x="68580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AD9CFB3-4215-4B00-B5D6-70576F44F863}"/>
              </a:ext>
            </a:extLst>
          </p:cNvPr>
          <p:cNvCxnSpPr/>
          <p:nvPr/>
        </p:nvCxnSpPr>
        <p:spPr>
          <a:xfrm>
            <a:off x="73152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899EA4C-FAE1-45B0-8DBC-B77E2464D3CC}"/>
              </a:ext>
            </a:extLst>
          </p:cNvPr>
          <p:cNvSpPr txBox="1">
            <a:spLocks/>
          </p:cNvSpPr>
          <p:nvPr/>
        </p:nvSpPr>
        <p:spPr>
          <a:xfrm>
            <a:off x="344180" y="259043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8" name="Content Placeholder 2">
            <a:extLst>
              <a:ext uri="{FF2B5EF4-FFF2-40B4-BE49-F238E27FC236}">
                <a16:creationId xmlns:a16="http://schemas.microsoft.com/office/drawing/2014/main" id="{6139249E-11F0-4E3B-8E4D-02CA58CA8500}"/>
              </a:ext>
            </a:extLst>
          </p:cNvPr>
          <p:cNvSpPr txBox="1">
            <a:spLocks/>
          </p:cNvSpPr>
          <p:nvPr/>
        </p:nvSpPr>
        <p:spPr>
          <a:xfrm>
            <a:off x="272314" y="3147074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105CBEDC-68A9-42DF-BA08-0FC21DEBFC5B}"/>
              </a:ext>
            </a:extLst>
          </p:cNvPr>
          <p:cNvSpPr txBox="1">
            <a:spLocks/>
          </p:cNvSpPr>
          <p:nvPr/>
        </p:nvSpPr>
        <p:spPr>
          <a:xfrm>
            <a:off x="227985" y="1389005"/>
            <a:ext cx="643789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D4CF496A-DB36-431D-B202-07CD4335FCAF}"/>
              </a:ext>
            </a:extLst>
          </p:cNvPr>
          <p:cNvSpPr txBox="1">
            <a:spLocks/>
          </p:cNvSpPr>
          <p:nvPr/>
        </p:nvSpPr>
        <p:spPr>
          <a:xfrm>
            <a:off x="295946" y="2066895"/>
            <a:ext cx="64070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3AB2BF8-3457-437A-8790-194EDCD3F1A4}"/>
              </a:ext>
            </a:extLst>
          </p:cNvPr>
          <p:cNvCxnSpPr/>
          <p:nvPr/>
        </p:nvCxnSpPr>
        <p:spPr>
          <a:xfrm>
            <a:off x="77724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67669110-1562-4A53-8AA8-57A4D7821248}"/>
              </a:ext>
            </a:extLst>
          </p:cNvPr>
          <p:cNvCxnSpPr/>
          <p:nvPr/>
        </p:nvCxnSpPr>
        <p:spPr>
          <a:xfrm>
            <a:off x="8229600" y="1371600"/>
            <a:ext cx="0" cy="5047221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D7787DCF-88C1-4593-AC05-579001C778D2}"/>
              </a:ext>
            </a:extLst>
          </p:cNvPr>
          <p:cNvSpPr txBox="1">
            <a:spLocks/>
          </p:cNvSpPr>
          <p:nvPr/>
        </p:nvSpPr>
        <p:spPr>
          <a:xfrm>
            <a:off x="422900" y="5677369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A65B6D7A-06B9-4F19-B08C-489A1CA38087}"/>
              </a:ext>
            </a:extLst>
          </p:cNvPr>
          <p:cNvSpPr txBox="1">
            <a:spLocks/>
          </p:cNvSpPr>
          <p:nvPr/>
        </p:nvSpPr>
        <p:spPr>
          <a:xfrm>
            <a:off x="395477" y="5057264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154" name="Content Placeholder 2">
            <a:extLst>
              <a:ext uri="{FF2B5EF4-FFF2-40B4-BE49-F238E27FC236}">
                <a16:creationId xmlns:a16="http://schemas.microsoft.com/office/drawing/2014/main" id="{921F4334-F59A-4DE9-9C37-0ABE10F536EF}"/>
              </a:ext>
            </a:extLst>
          </p:cNvPr>
          <p:cNvSpPr txBox="1">
            <a:spLocks/>
          </p:cNvSpPr>
          <p:nvPr/>
        </p:nvSpPr>
        <p:spPr>
          <a:xfrm>
            <a:off x="419574" y="4515722"/>
            <a:ext cx="578450" cy="73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z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8E2A0134-8759-447C-B101-5CA9AB5BA1BC}"/>
              </a:ext>
            </a:extLst>
          </p:cNvPr>
          <p:cNvCxnSpPr>
            <a:cxnSpLocks/>
          </p:cNvCxnSpPr>
          <p:nvPr/>
        </p:nvCxnSpPr>
        <p:spPr>
          <a:xfrm flipV="1">
            <a:off x="936646" y="46482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C4D3247-BEF0-4129-BF2B-94FB5E5F18D2}"/>
              </a:ext>
            </a:extLst>
          </p:cNvPr>
          <p:cNvCxnSpPr>
            <a:cxnSpLocks/>
          </p:cNvCxnSpPr>
          <p:nvPr/>
        </p:nvCxnSpPr>
        <p:spPr>
          <a:xfrm flipV="1">
            <a:off x="936646" y="50495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DE31AD0-3408-460E-A2BE-4AFC80FAC39D}"/>
              </a:ext>
            </a:extLst>
          </p:cNvPr>
          <p:cNvCxnSpPr>
            <a:cxnSpLocks/>
          </p:cNvCxnSpPr>
          <p:nvPr/>
        </p:nvCxnSpPr>
        <p:spPr>
          <a:xfrm flipV="1">
            <a:off x="998024" y="5248423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C98D8497-BF44-4893-97E6-692D97A29678}"/>
              </a:ext>
            </a:extLst>
          </p:cNvPr>
          <p:cNvCxnSpPr>
            <a:cxnSpLocks/>
          </p:cNvCxnSpPr>
          <p:nvPr/>
        </p:nvCxnSpPr>
        <p:spPr>
          <a:xfrm flipV="1">
            <a:off x="998024" y="5649781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16323B4-4123-4CE0-B917-BD2C1B5AF350}"/>
              </a:ext>
            </a:extLst>
          </p:cNvPr>
          <p:cNvCxnSpPr>
            <a:cxnSpLocks/>
          </p:cNvCxnSpPr>
          <p:nvPr/>
        </p:nvCxnSpPr>
        <p:spPr>
          <a:xfrm flipV="1">
            <a:off x="1025203" y="5867400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F8ECAE-D3A0-4BB7-B524-4F5432B461BA}"/>
              </a:ext>
            </a:extLst>
          </p:cNvPr>
          <p:cNvCxnSpPr>
            <a:cxnSpLocks/>
          </p:cNvCxnSpPr>
          <p:nvPr/>
        </p:nvCxnSpPr>
        <p:spPr>
          <a:xfrm flipV="1">
            <a:off x="1025203" y="6268758"/>
            <a:ext cx="740664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87393E-CB5B-46DB-9A4E-A81D0AAA0324}"/>
              </a:ext>
            </a:extLst>
          </p:cNvPr>
          <p:cNvGrpSpPr/>
          <p:nvPr/>
        </p:nvGrpSpPr>
        <p:grpSpPr>
          <a:xfrm>
            <a:off x="890190" y="2772092"/>
            <a:ext cx="8238394" cy="404507"/>
            <a:chOff x="561208" y="3233958"/>
            <a:chExt cx="8238394" cy="493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58E7DF7-51C6-4CEE-8E70-4BCB7198EA3D}"/>
                </a:ext>
              </a:extLst>
            </p:cNvPr>
            <p:cNvGrpSpPr/>
            <p:nvPr/>
          </p:nvGrpSpPr>
          <p:grpSpPr>
            <a:xfrm>
              <a:off x="561208" y="3244736"/>
              <a:ext cx="4585810" cy="482743"/>
              <a:chOff x="63685" y="2270048"/>
              <a:chExt cx="9085449" cy="48274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D2A3E0F-081E-4341-A90F-3B84BB2720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85" y="2743200"/>
                <a:ext cx="1841316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EE8CF8-70E8-46D8-9BF2-608271F1B794}"/>
                  </a:ext>
                </a:extLst>
              </p:cNvPr>
              <p:cNvCxnSpPr/>
              <p:nvPr/>
            </p:nvCxnSpPr>
            <p:spPr>
              <a:xfrm>
                <a:off x="1905000" y="2286000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68BA1590-ACD2-4FA6-8652-84C9449F97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77286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5958D99-A41C-4C6A-B46E-669F677DE25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F5C82E6-1D10-4672-859C-B7B3CDF87FF5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AA2A3EA-38FE-4842-ADBB-580E963A3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1" y="227891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8CED9E8-FD6E-466F-B88A-0099C386F3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13CE1C-BB8D-402E-9099-BFD1F5BB9C5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233682" y="252295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EE73E94D-546C-46D3-A4FE-B21CE4088FC6}"/>
                  </a:ext>
                </a:extLst>
              </p:cNvPr>
              <p:cNvCxnSpPr/>
              <p:nvPr/>
            </p:nvCxnSpPr>
            <p:spPr>
              <a:xfrm>
                <a:off x="6431707" y="2752791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109C92F1-A418-4857-9B77-28EFEFAA2049}"/>
                  </a:ext>
                </a:extLst>
              </p:cNvPr>
              <p:cNvCxnSpPr/>
              <p:nvPr/>
            </p:nvCxnSpPr>
            <p:spPr>
              <a:xfrm>
                <a:off x="8243325" y="2270048"/>
                <a:ext cx="90580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3CE5D4C-2C5E-4D2B-9F19-F8FEFAA18D9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057314" y="252124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C7C980A-4C96-4EFC-8E6C-538070E6356F}"/>
                </a:ext>
              </a:extLst>
            </p:cNvPr>
            <p:cNvGrpSpPr/>
            <p:nvPr/>
          </p:nvGrpSpPr>
          <p:grpSpPr>
            <a:xfrm flipV="1">
              <a:off x="5153192" y="3233958"/>
              <a:ext cx="3646410" cy="490580"/>
              <a:chOff x="1770855" y="2245678"/>
              <a:chExt cx="7224301" cy="49058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86E4B72-CCAE-458E-A3CD-35C1A2794B12}"/>
                  </a:ext>
                </a:extLst>
              </p:cNvPr>
              <p:cNvCxnSpPr/>
              <p:nvPr/>
            </p:nvCxnSpPr>
            <p:spPr>
              <a:xfrm>
                <a:off x="1770855" y="2285999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6EACC48-2320-4A4A-8235-9897AF122F7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542257" y="250485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E49FDF8-BAE4-42EA-B8F9-4584DBBF0C0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476418" y="2507657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3D959A8-B4B7-40B6-879B-3A6FBB96DA68}"/>
                  </a:ext>
                </a:extLst>
              </p:cNvPr>
              <p:cNvCxnSpPr/>
              <p:nvPr/>
            </p:nvCxnSpPr>
            <p:spPr>
              <a:xfrm>
                <a:off x="2712555" y="2736258"/>
                <a:ext cx="1828801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7202747-B6BA-46BF-A209-08B45E31F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1263" y="2287566"/>
                <a:ext cx="190363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D27FD9B-4C14-46E0-88C7-CC27596C30E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296628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145A72C-D614-4069-8886-40486DB5B1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07192" y="24968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01B1490-5C24-42FF-A987-25F882E84ABD}"/>
                  </a:ext>
                </a:extLst>
              </p:cNvPr>
              <p:cNvCxnSpPr/>
              <p:nvPr/>
            </p:nvCxnSpPr>
            <p:spPr>
              <a:xfrm>
                <a:off x="6307178" y="2702880"/>
                <a:ext cx="914399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65A534E-0D3B-41E5-BD8C-C29281A5F77E}"/>
                  </a:ext>
                </a:extLst>
              </p:cNvPr>
              <p:cNvCxnSpPr/>
              <p:nvPr/>
            </p:nvCxnSpPr>
            <p:spPr>
              <a:xfrm>
                <a:off x="7183538" y="2245678"/>
                <a:ext cx="1811618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DF80A8A-04C1-4BE7-9E06-0ADABEBD98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954941" y="2474278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972F94-2355-45E8-8BFA-5026BA309346}"/>
              </a:ext>
            </a:extLst>
          </p:cNvPr>
          <p:cNvGrpSpPr/>
          <p:nvPr/>
        </p:nvGrpSpPr>
        <p:grpSpPr>
          <a:xfrm flipV="1">
            <a:off x="722382" y="3373980"/>
            <a:ext cx="8020674" cy="390675"/>
            <a:chOff x="1711096" y="2268279"/>
            <a:chExt cx="8020674" cy="47492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8CB8243-9CEE-4E19-9331-128FB2DEF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1096" y="2308025"/>
              <a:ext cx="1130448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585BA37-99F8-4F8F-8F89-A5F98424D16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D4E224D-E98A-458B-B107-A3668AC9631E}"/>
                </a:ext>
              </a:extLst>
            </p:cNvPr>
            <p:cNvCxnSpPr>
              <a:cxnSpLocks/>
            </p:cNvCxnSpPr>
            <p:nvPr/>
          </p:nvCxnSpPr>
          <p:spPr>
            <a:xfrm>
              <a:off x="2824746" y="2725479"/>
              <a:ext cx="4549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814908F-F2CD-47A5-AD83-DEDE253F95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6479" y="2308025"/>
              <a:ext cx="2825407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9B07F2A-342D-482C-9FAA-7E81D10BD4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051683" y="2514600"/>
              <a:ext cx="457202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169DF32-13FC-48B0-B75A-DC4BF13541D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01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9D96AD9-5295-40AF-B624-1EF82FF3248A}"/>
                </a:ext>
              </a:extLst>
            </p:cNvPr>
            <p:cNvCxnSpPr/>
            <p:nvPr/>
          </p:nvCxnSpPr>
          <p:spPr>
            <a:xfrm>
              <a:off x="6039354" y="2725478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36C2BE-0CAA-4EBF-9532-A1ED6867EF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54" y="2268279"/>
              <a:ext cx="2778016" cy="8874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7F1D047-1102-4F9F-83E4-0F2A549615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714521" y="2496879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6FDD9A0-46E3-4C99-953C-D9240D648924}"/>
              </a:ext>
            </a:extLst>
          </p:cNvPr>
          <p:cNvGrpSpPr/>
          <p:nvPr/>
        </p:nvGrpSpPr>
        <p:grpSpPr>
          <a:xfrm flipV="1">
            <a:off x="900491" y="1651943"/>
            <a:ext cx="7791415" cy="395990"/>
            <a:chOff x="-852780" y="2268279"/>
            <a:chExt cx="7791415" cy="481384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53589E-F00B-418B-BF67-117D72631E74}"/>
                </a:ext>
              </a:extLst>
            </p:cNvPr>
            <p:cNvCxnSpPr>
              <a:cxnSpLocks/>
            </p:cNvCxnSpPr>
            <p:nvPr/>
          </p:nvCxnSpPr>
          <p:spPr>
            <a:xfrm>
              <a:off x="507307" y="2736110"/>
              <a:ext cx="1397693" cy="709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9BB2A14-6DF9-4DBD-87E9-DC17F03C1F61}"/>
                </a:ext>
              </a:extLst>
            </p:cNvPr>
            <p:cNvCxnSpPr/>
            <p:nvPr/>
          </p:nvCxnSpPr>
          <p:spPr>
            <a:xfrm>
              <a:off x="1905000" y="2286000"/>
              <a:ext cx="9144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03571AF-4A31-47CF-8D97-6FBA81DEEE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77286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B75814B-EA4C-4977-B816-7DED1163AE2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90800" y="2514600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B2D56E0-B74A-44E1-9615-5279453AE6DD}"/>
                </a:ext>
              </a:extLst>
            </p:cNvPr>
            <p:cNvCxnSpPr/>
            <p:nvPr/>
          </p:nvCxnSpPr>
          <p:spPr>
            <a:xfrm>
              <a:off x="2819400" y="2743200"/>
              <a:ext cx="18288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3A5C5DF-C1D7-4FC8-B370-AA074E42E1B0}"/>
                </a:ext>
              </a:extLst>
            </p:cNvPr>
            <p:cNvCxnSpPr/>
            <p:nvPr/>
          </p:nvCxnSpPr>
          <p:spPr>
            <a:xfrm>
              <a:off x="4648200" y="2278911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1E61BA1-83D5-4F0A-85A0-F22E83B21E1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420486" y="2507511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A6F1581-0782-41CF-8027-36B7E0B748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91200" y="2496879"/>
              <a:ext cx="4572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415D705-A0C1-449F-835D-982C525A6322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5479"/>
              <a:ext cx="918835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2CE7B0D-885E-48C4-9704-150629F94421}"/>
                </a:ext>
              </a:extLst>
            </p:cNvPr>
            <p:cNvCxnSpPr/>
            <p:nvPr/>
          </p:nvCxnSpPr>
          <p:spPr>
            <a:xfrm>
              <a:off x="-852780" y="2292464"/>
              <a:ext cx="137160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6609AD0-A998-4E26-A0F7-174534267FA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00814" y="2521064"/>
              <a:ext cx="457199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2CB0A3B-91C2-4FB8-821B-6EF6E8B6AAFC}"/>
              </a:ext>
            </a:extLst>
          </p:cNvPr>
          <p:cNvGrpSpPr/>
          <p:nvPr/>
        </p:nvGrpSpPr>
        <p:grpSpPr>
          <a:xfrm>
            <a:off x="394765" y="2276639"/>
            <a:ext cx="8283234" cy="408323"/>
            <a:chOff x="-1438295" y="5436385"/>
            <a:chExt cx="8283234" cy="40832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29498B0-091E-4C10-BE22-830D0D67D6DC}"/>
                </a:ext>
              </a:extLst>
            </p:cNvPr>
            <p:cNvGrpSpPr/>
            <p:nvPr/>
          </p:nvGrpSpPr>
          <p:grpSpPr>
            <a:xfrm>
              <a:off x="444139" y="5436385"/>
              <a:ext cx="6400800" cy="402336"/>
              <a:chOff x="990600" y="2254102"/>
              <a:chExt cx="6400800" cy="48909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4C81223-A0CD-4D12-AC89-405DC1128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0600" y="2293279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08CB6547-C80A-4D09-BE81-B0145637CEC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590800" y="2514600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5F80EA-4DEA-47A1-B3AA-8BD0A134CAB2}"/>
                  </a:ext>
                </a:extLst>
              </p:cNvPr>
              <p:cNvCxnSpPr/>
              <p:nvPr/>
            </p:nvCxnSpPr>
            <p:spPr>
              <a:xfrm>
                <a:off x="2819400" y="2743200"/>
                <a:ext cx="18288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DC991CA4-8601-4BEC-9F2B-C78D1F0EE3CC}"/>
                  </a:ext>
                </a:extLst>
              </p:cNvPr>
              <p:cNvCxnSpPr/>
              <p:nvPr/>
            </p:nvCxnSpPr>
            <p:spPr>
              <a:xfrm>
                <a:off x="4648200" y="2278911"/>
                <a:ext cx="13716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937B7409-E0AC-4C84-AE10-B2BE0EB233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420486" y="2507511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098812B-E2B8-4C56-A351-4D247A71C42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791200" y="2496879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1E7301C-ACD3-40DE-AC0F-1CF8F18C6BD9}"/>
                  </a:ext>
                </a:extLst>
              </p:cNvPr>
              <p:cNvCxnSpPr/>
              <p:nvPr/>
            </p:nvCxnSpPr>
            <p:spPr>
              <a:xfrm>
                <a:off x="6019800" y="2725479"/>
                <a:ext cx="9144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6FE2D9C-9729-46E7-8D39-DDF8E97F2A62}"/>
                  </a:ext>
                </a:extLst>
              </p:cNvPr>
              <p:cNvCxnSpPr/>
              <p:nvPr/>
            </p:nvCxnSpPr>
            <p:spPr>
              <a:xfrm>
                <a:off x="6934200" y="22541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C062B8B-928C-48DD-8A85-B3F6C6205C6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706486" y="2482702"/>
                <a:ext cx="457200" cy="0"/>
              </a:xfrm>
              <a:prstGeom prst="line">
                <a:avLst/>
              </a:prstGeom>
              <a:ln w="317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A40469E-72F1-4F67-96DF-3D68CA59FD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76466" y="5656660"/>
              <a:ext cx="376096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7CB44AD-73D7-4071-A372-0E63E855B192}"/>
                </a:ext>
              </a:extLst>
            </p:cNvPr>
            <p:cNvCxnSpPr/>
            <p:nvPr/>
          </p:nvCxnSpPr>
          <p:spPr>
            <a:xfrm>
              <a:off x="-1438295" y="5824144"/>
              <a:ext cx="192024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778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1BF7-57F6-47B8-8D5A-6CED732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C71C-B2C2-45C5-AFE8-3E45004F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1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51387-2274-4B98-9510-9E5B4F68993C}"/>
              </a:ext>
            </a:extLst>
          </p:cNvPr>
          <p:cNvGrpSpPr/>
          <p:nvPr/>
        </p:nvGrpSpPr>
        <p:grpSpPr>
          <a:xfrm>
            <a:off x="2057400" y="1346998"/>
            <a:ext cx="4368484" cy="4164004"/>
            <a:chOff x="1981201" y="1828800"/>
            <a:chExt cx="4368484" cy="41640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BBB67-B776-4F16-8AA8-334B2A9167D9}"/>
                </a:ext>
              </a:extLst>
            </p:cNvPr>
            <p:cNvGrpSpPr/>
            <p:nvPr/>
          </p:nvGrpSpPr>
          <p:grpSpPr>
            <a:xfrm>
              <a:off x="1981201" y="1828800"/>
              <a:ext cx="4368484" cy="4164004"/>
              <a:chOff x="-8311" y="1529501"/>
              <a:chExt cx="4368484" cy="41640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DD6582-E249-4271-8310-57F7D58D8508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4" name="Content Placeholder 4">
                  <a:extLst>
                    <a:ext uri="{FF2B5EF4-FFF2-40B4-BE49-F238E27FC236}">
                      <a16:creationId xmlns:a16="http://schemas.microsoft.com/office/drawing/2014/main" id="{7BA98E95-C7A0-4ED1-BC15-5C5AD652300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152A028F-5535-4FB0-8228-2DD49A304752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0E298D-B97F-4091-9664-396C00B2A79A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F930884-2BB5-4B63-BCB0-42A74D69447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49883-A4C6-4531-B50C-A4332274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4F149-899C-4E3F-96BB-99FD11EAFB52}"/>
                  </a:ext>
                </a:extLst>
              </p:cNvPr>
              <p:cNvSpPr txBox="1"/>
              <p:nvPr/>
            </p:nvSpPr>
            <p:spPr>
              <a:xfrm>
                <a:off x="1285168" y="1529501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y</a:t>
                </a:r>
                <a:r>
                  <a:rPr lang="en-US" sz="3600" baseline="-25000" dirty="0"/>
                  <a:t>0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39F5-E0E7-4DA7-BEE0-9CDCC58FD82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8E6C-71B7-4D9E-84D9-C0D1EE3832D4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F58DD-886A-4B5D-9E1A-CADD21ABFF6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6C12-31D0-4CC4-96D4-43182490CEA4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3B9550-74F1-43DC-ABF7-2C253268B8CE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D7761-70A7-4341-84D3-C3BD8CC262AE}"/>
                </a:ext>
              </a:extLst>
            </p:cNvPr>
            <p:cNvSpPr txBox="1"/>
            <p:nvPr/>
          </p:nvSpPr>
          <p:spPr>
            <a:xfrm>
              <a:off x="5031508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268B-876B-4FD6-9581-C045067DAB9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B15FBC-DEDD-47E3-994D-5ECEA9D004BB}"/>
                </a:ext>
              </a:extLst>
            </p:cNvPr>
            <p:cNvSpPr txBox="1"/>
            <p:nvPr/>
          </p:nvSpPr>
          <p:spPr>
            <a:xfrm>
              <a:off x="5051869" y="403510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FB70A9-7407-43A5-8396-C9DB50082F82}"/>
                </a:ext>
              </a:extLst>
            </p:cNvPr>
            <p:cNvSpPr txBox="1"/>
            <p:nvPr/>
          </p:nvSpPr>
          <p:spPr>
            <a:xfrm>
              <a:off x="5761000" y="404684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A2F324-2626-4E3A-A49B-A9A3A13A8EAB}"/>
                </a:ext>
              </a:extLst>
            </p:cNvPr>
            <p:cNvSpPr txBox="1"/>
            <p:nvPr/>
          </p:nvSpPr>
          <p:spPr>
            <a:xfrm>
              <a:off x="3650895" y="470183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8CC29A-1D2B-4533-BFFB-4F68E37ABCFF}"/>
                </a:ext>
              </a:extLst>
            </p:cNvPr>
            <p:cNvSpPr txBox="1"/>
            <p:nvPr/>
          </p:nvSpPr>
          <p:spPr>
            <a:xfrm>
              <a:off x="4330157" y="467334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4388FC-9D23-4B7E-9754-55E8F4AD7C13}"/>
                </a:ext>
              </a:extLst>
            </p:cNvPr>
            <p:cNvSpPr txBox="1"/>
            <p:nvPr/>
          </p:nvSpPr>
          <p:spPr>
            <a:xfrm>
              <a:off x="5060625" y="463958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12E149-661C-4444-B0FB-BFAA0EFBEE87}"/>
                </a:ext>
              </a:extLst>
            </p:cNvPr>
            <p:cNvSpPr txBox="1"/>
            <p:nvPr/>
          </p:nvSpPr>
          <p:spPr>
            <a:xfrm>
              <a:off x="5769756" y="465132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58CA39-DAA4-4798-808C-9046C7A19B4C}"/>
                </a:ext>
              </a:extLst>
            </p:cNvPr>
            <p:cNvSpPr txBox="1"/>
            <p:nvPr/>
          </p:nvSpPr>
          <p:spPr>
            <a:xfrm>
              <a:off x="4321401" y="53195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F96BFC-874F-4C85-81B8-483B688D96D6}"/>
                </a:ext>
              </a:extLst>
            </p:cNvPr>
            <p:cNvSpPr txBox="1"/>
            <p:nvPr/>
          </p:nvSpPr>
          <p:spPr>
            <a:xfrm>
              <a:off x="5051869" y="528579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121823-20E6-4B02-A23B-298BC87E30D4}"/>
                </a:ext>
              </a:extLst>
            </p:cNvPr>
            <p:cNvSpPr txBox="1"/>
            <p:nvPr/>
          </p:nvSpPr>
          <p:spPr>
            <a:xfrm>
              <a:off x="5761000" y="529753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725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51387-2274-4B98-9510-9E5B4F68993C}"/>
              </a:ext>
            </a:extLst>
          </p:cNvPr>
          <p:cNvGrpSpPr/>
          <p:nvPr/>
        </p:nvGrpSpPr>
        <p:grpSpPr>
          <a:xfrm>
            <a:off x="2057400" y="1346998"/>
            <a:ext cx="5259979" cy="4164004"/>
            <a:chOff x="1981201" y="1828800"/>
            <a:chExt cx="5259979" cy="41640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BBB67-B776-4F16-8AA8-334B2A9167D9}"/>
                </a:ext>
              </a:extLst>
            </p:cNvPr>
            <p:cNvGrpSpPr/>
            <p:nvPr/>
          </p:nvGrpSpPr>
          <p:grpSpPr>
            <a:xfrm>
              <a:off x="1981201" y="1828800"/>
              <a:ext cx="4368484" cy="4164004"/>
              <a:chOff x="-8311" y="1529501"/>
              <a:chExt cx="4368484" cy="41640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DD6582-E249-4271-8310-57F7D58D8508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4" name="Content Placeholder 4">
                  <a:extLst>
                    <a:ext uri="{FF2B5EF4-FFF2-40B4-BE49-F238E27FC236}">
                      <a16:creationId xmlns:a16="http://schemas.microsoft.com/office/drawing/2014/main" id="{7BA98E95-C7A0-4ED1-BC15-5C5AD652300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152A028F-5535-4FB0-8228-2DD49A304752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0E298D-B97F-4091-9664-396C00B2A79A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F930884-2BB5-4B63-BCB0-42A74D69447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49883-A4C6-4531-B50C-A4332274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4F149-899C-4E3F-96BB-99FD11EAFB52}"/>
                  </a:ext>
                </a:extLst>
              </p:cNvPr>
              <p:cNvSpPr txBox="1"/>
              <p:nvPr/>
            </p:nvSpPr>
            <p:spPr>
              <a:xfrm>
                <a:off x="1285168" y="1529501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y</a:t>
                </a:r>
                <a:r>
                  <a:rPr lang="en-US" sz="3600" baseline="-25000" dirty="0"/>
                  <a:t>0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39F5-E0E7-4DA7-BEE0-9CDCC58FD82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8E6C-71B7-4D9E-84D9-C0D1EE3832D4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F58DD-886A-4B5D-9E1A-CADD21ABFF6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6C12-31D0-4CC4-96D4-43182490CEA4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3B9550-74F1-43DC-ABF7-2C253268B8CE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D7761-70A7-4341-84D3-C3BD8CC262AE}"/>
                </a:ext>
              </a:extLst>
            </p:cNvPr>
            <p:cNvSpPr txBox="1"/>
            <p:nvPr/>
          </p:nvSpPr>
          <p:spPr>
            <a:xfrm>
              <a:off x="5077765" y="3507712"/>
              <a:ext cx="44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B5933"/>
                  </a:solidFill>
                </a:rPr>
                <a:t>1</a:t>
              </a:r>
              <a:endParaRPr lang="en-US" sz="2400" baseline="-25000" dirty="0">
                <a:solidFill>
                  <a:srgbClr val="FB593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268B-876B-4FD6-9581-C045067DAB9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A2F324-2626-4E3A-A49B-A9A3A13A8EAB}"/>
                </a:ext>
              </a:extLst>
            </p:cNvPr>
            <p:cNvSpPr txBox="1"/>
            <p:nvPr/>
          </p:nvSpPr>
          <p:spPr>
            <a:xfrm>
              <a:off x="3650895" y="470183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8CC29A-1D2B-4533-BFFB-4F68E37ABCFF}"/>
                </a:ext>
              </a:extLst>
            </p:cNvPr>
            <p:cNvSpPr txBox="1"/>
            <p:nvPr/>
          </p:nvSpPr>
          <p:spPr>
            <a:xfrm>
              <a:off x="4330157" y="467334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58CA39-DAA4-4798-808C-9046C7A19B4C}"/>
                </a:ext>
              </a:extLst>
            </p:cNvPr>
            <p:cNvSpPr txBox="1"/>
            <p:nvPr/>
          </p:nvSpPr>
          <p:spPr>
            <a:xfrm>
              <a:off x="4321401" y="53195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F0B9FF-58DA-4AA1-86D9-BC90DA0E14A8}"/>
                </a:ext>
              </a:extLst>
            </p:cNvPr>
            <p:cNvSpPr/>
            <p:nvPr/>
          </p:nvSpPr>
          <p:spPr>
            <a:xfrm>
              <a:off x="4771395" y="3331249"/>
              <a:ext cx="1698595" cy="2623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C9BC97-EDD3-4FE2-83DF-FF7E9DF09E71}"/>
                </a:ext>
              </a:extLst>
            </p:cNvPr>
            <p:cNvSpPr txBox="1"/>
            <p:nvPr/>
          </p:nvSpPr>
          <p:spPr>
            <a:xfrm>
              <a:off x="6553408" y="3973544"/>
              <a:ext cx="687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5CD73B4-A3CF-4C09-9AB2-35B50621A603}"/>
              </a:ext>
            </a:extLst>
          </p:cNvPr>
          <p:cNvSpPr txBox="1"/>
          <p:nvPr/>
        </p:nvSpPr>
        <p:spPr>
          <a:xfrm>
            <a:off x="5153964" y="3652191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4806EC-C459-41D8-B109-97C64F052CA6}"/>
              </a:ext>
            </a:extLst>
          </p:cNvPr>
          <p:cNvSpPr txBox="1"/>
          <p:nvPr/>
        </p:nvSpPr>
        <p:spPr>
          <a:xfrm>
            <a:off x="5868408" y="3649027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B2F7CF-C2F1-4C8B-987B-6504614AA5EE}"/>
              </a:ext>
            </a:extLst>
          </p:cNvPr>
          <p:cNvSpPr txBox="1"/>
          <p:nvPr/>
        </p:nvSpPr>
        <p:spPr>
          <a:xfrm>
            <a:off x="5174631" y="4289842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C73925-BEBA-4532-8D25-725E86F2B238}"/>
              </a:ext>
            </a:extLst>
          </p:cNvPr>
          <p:cNvSpPr txBox="1"/>
          <p:nvPr/>
        </p:nvSpPr>
        <p:spPr>
          <a:xfrm>
            <a:off x="5889075" y="4286678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904681-1704-4C8A-8E10-9B063236768F}"/>
              </a:ext>
            </a:extLst>
          </p:cNvPr>
          <p:cNvSpPr txBox="1"/>
          <p:nvPr/>
        </p:nvSpPr>
        <p:spPr>
          <a:xfrm>
            <a:off x="5174631" y="4874758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5DDF76-16C8-4F1A-B12F-56F8A1D757B9}"/>
              </a:ext>
            </a:extLst>
          </p:cNvPr>
          <p:cNvSpPr txBox="1"/>
          <p:nvPr/>
        </p:nvSpPr>
        <p:spPr>
          <a:xfrm>
            <a:off x="5889075" y="4871594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9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51387-2274-4B98-9510-9E5B4F68993C}"/>
              </a:ext>
            </a:extLst>
          </p:cNvPr>
          <p:cNvGrpSpPr/>
          <p:nvPr/>
        </p:nvGrpSpPr>
        <p:grpSpPr>
          <a:xfrm>
            <a:off x="2057400" y="1346998"/>
            <a:ext cx="5259979" cy="4164004"/>
            <a:chOff x="1981201" y="1828800"/>
            <a:chExt cx="5259979" cy="41640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BBB67-B776-4F16-8AA8-334B2A9167D9}"/>
                </a:ext>
              </a:extLst>
            </p:cNvPr>
            <p:cNvGrpSpPr/>
            <p:nvPr/>
          </p:nvGrpSpPr>
          <p:grpSpPr>
            <a:xfrm>
              <a:off x="1981201" y="1828800"/>
              <a:ext cx="4368484" cy="4164004"/>
              <a:chOff x="-8311" y="1529501"/>
              <a:chExt cx="4368484" cy="41640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DD6582-E249-4271-8310-57F7D58D8508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4" name="Content Placeholder 4">
                  <a:extLst>
                    <a:ext uri="{FF2B5EF4-FFF2-40B4-BE49-F238E27FC236}">
                      <a16:creationId xmlns:a16="http://schemas.microsoft.com/office/drawing/2014/main" id="{7BA98E95-C7A0-4ED1-BC15-5C5AD652300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152A028F-5535-4FB0-8228-2DD49A304752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0E298D-B97F-4091-9664-396C00B2A79A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F930884-2BB5-4B63-BCB0-42A74D69447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49883-A4C6-4531-B50C-A4332274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4F149-899C-4E3F-96BB-99FD11EAFB52}"/>
                  </a:ext>
                </a:extLst>
              </p:cNvPr>
              <p:cNvSpPr txBox="1"/>
              <p:nvPr/>
            </p:nvSpPr>
            <p:spPr>
              <a:xfrm>
                <a:off x="1285168" y="1529501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y</a:t>
                </a:r>
                <a:r>
                  <a:rPr lang="en-US" sz="3600" baseline="-25000" dirty="0"/>
                  <a:t>0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39F5-E0E7-4DA7-BEE0-9CDCC58FD82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8E6C-71B7-4D9E-84D9-C0D1EE3832D4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F58DD-886A-4B5D-9E1A-CADD21ABFF6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6C12-31D0-4CC4-96D4-43182490CEA4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3B9550-74F1-43DC-ABF7-2C253268B8CE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268B-876B-4FD6-9581-C045067DAB9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A2F324-2626-4E3A-A49B-A9A3A13A8EAB}"/>
                </a:ext>
              </a:extLst>
            </p:cNvPr>
            <p:cNvSpPr txBox="1"/>
            <p:nvPr/>
          </p:nvSpPr>
          <p:spPr>
            <a:xfrm>
              <a:off x="3696626" y="4784412"/>
              <a:ext cx="441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1</a:t>
              </a:r>
              <a:endParaRPr lang="en-US" sz="24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F0B9FF-58DA-4AA1-86D9-BC90DA0E14A8}"/>
                </a:ext>
              </a:extLst>
            </p:cNvPr>
            <p:cNvSpPr/>
            <p:nvPr/>
          </p:nvSpPr>
          <p:spPr>
            <a:xfrm>
              <a:off x="4771395" y="3331249"/>
              <a:ext cx="1698595" cy="2623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C9BC97-EDD3-4FE2-83DF-FF7E9DF09E71}"/>
                </a:ext>
              </a:extLst>
            </p:cNvPr>
            <p:cNvSpPr txBox="1"/>
            <p:nvPr/>
          </p:nvSpPr>
          <p:spPr>
            <a:xfrm>
              <a:off x="6553408" y="3973544"/>
              <a:ext cx="6877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w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75105768-5F26-42C2-9AE3-A971C6D211A5}"/>
              </a:ext>
            </a:extLst>
          </p:cNvPr>
          <p:cNvSpPr/>
          <p:nvPr/>
        </p:nvSpPr>
        <p:spPr>
          <a:xfrm>
            <a:off x="3505201" y="4076658"/>
            <a:ext cx="3124406" cy="168503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E937BA-5E1E-4158-A521-D87DE1C0942C}"/>
              </a:ext>
            </a:extLst>
          </p:cNvPr>
          <p:cNvSpPr txBox="1"/>
          <p:nvPr/>
        </p:nvSpPr>
        <p:spPr>
          <a:xfrm>
            <a:off x="6795495" y="4633948"/>
            <a:ext cx="68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</a:t>
            </a:r>
            <a:r>
              <a:rPr lang="en-US" sz="3600" baseline="-25000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4806EC-C459-41D8-B109-97C64F052CA6}"/>
              </a:ext>
            </a:extLst>
          </p:cNvPr>
          <p:cNvSpPr txBox="1"/>
          <p:nvPr/>
        </p:nvSpPr>
        <p:spPr>
          <a:xfrm>
            <a:off x="5868408" y="3649027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B2F7CF-C2F1-4C8B-987B-6504614AA5EE}"/>
              </a:ext>
            </a:extLst>
          </p:cNvPr>
          <p:cNvSpPr txBox="1"/>
          <p:nvPr/>
        </p:nvSpPr>
        <p:spPr>
          <a:xfrm>
            <a:off x="5174631" y="4289842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5DDF76-16C8-4F1A-B12F-56F8A1D757B9}"/>
              </a:ext>
            </a:extLst>
          </p:cNvPr>
          <p:cNvSpPr txBox="1"/>
          <p:nvPr/>
        </p:nvSpPr>
        <p:spPr>
          <a:xfrm>
            <a:off x="5889075" y="4871594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5101E8-41AD-4A1B-BB97-622347A0D000}"/>
              </a:ext>
            </a:extLst>
          </p:cNvPr>
          <p:cNvSpPr txBox="1"/>
          <p:nvPr/>
        </p:nvSpPr>
        <p:spPr>
          <a:xfrm>
            <a:off x="4433272" y="4286732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15C2FE-9CD0-42C6-8363-C61888DB4B1E}"/>
              </a:ext>
            </a:extLst>
          </p:cNvPr>
          <p:cNvSpPr txBox="1"/>
          <p:nvPr/>
        </p:nvSpPr>
        <p:spPr>
          <a:xfrm>
            <a:off x="4440529" y="4948145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4100A5-0AB7-43E1-A395-E5BA9F36A954}"/>
              </a:ext>
            </a:extLst>
          </p:cNvPr>
          <p:cNvSpPr txBox="1"/>
          <p:nvPr/>
        </p:nvSpPr>
        <p:spPr>
          <a:xfrm>
            <a:off x="5154374" y="3030077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695BD-8772-4943-9840-C72F7F8CA077}"/>
              </a:ext>
            </a:extLst>
          </p:cNvPr>
          <p:cNvSpPr txBox="1"/>
          <p:nvPr/>
        </p:nvSpPr>
        <p:spPr>
          <a:xfrm>
            <a:off x="5198303" y="3656793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F4D28A-B5A9-4966-99E0-DFCADF35B6A4}"/>
              </a:ext>
            </a:extLst>
          </p:cNvPr>
          <p:cNvSpPr txBox="1"/>
          <p:nvPr/>
        </p:nvSpPr>
        <p:spPr>
          <a:xfrm>
            <a:off x="5179158" y="4880694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DBBE5A-1CE0-4B2B-8B50-BCC58E0DBFA0}"/>
              </a:ext>
            </a:extLst>
          </p:cNvPr>
          <p:cNvSpPr txBox="1"/>
          <p:nvPr/>
        </p:nvSpPr>
        <p:spPr>
          <a:xfrm>
            <a:off x="5862649" y="4311145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5933"/>
                </a:solidFill>
              </a:rPr>
              <a:t>1</a:t>
            </a:r>
            <a:endParaRPr lang="en-US" sz="2400" baseline="-25000" dirty="0">
              <a:solidFill>
                <a:srgbClr val="FB593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AAB01B-5EA7-4A5C-988D-C30F5CCD130E}"/>
              </a:ext>
            </a:extLst>
          </p:cNvPr>
          <p:cNvSpPr txBox="1"/>
          <p:nvPr/>
        </p:nvSpPr>
        <p:spPr>
          <a:xfrm>
            <a:off x="2306499" y="5736954"/>
            <a:ext cx="257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</a:t>
            </a:r>
            <a:r>
              <a:rPr lang="en-US" sz="3600" baseline="-25000" dirty="0"/>
              <a:t>0</a:t>
            </a:r>
            <a:r>
              <a:rPr lang="en-US" sz="3600" dirty="0"/>
              <a:t> = w</a:t>
            </a:r>
            <a:r>
              <a:rPr lang="en-US" sz="3600" baseline="-25000" dirty="0"/>
              <a:t>1</a:t>
            </a:r>
            <a:r>
              <a:rPr lang="en-US" sz="3600" dirty="0"/>
              <a:t> + w</a:t>
            </a:r>
            <a:r>
              <a:rPr lang="en-US" sz="3600" baseline="-25000" dirty="0"/>
              <a:t>3</a:t>
            </a:r>
            <a:r>
              <a:rPr lang="en-US" sz="3600" dirty="0"/>
              <a:t> 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60900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B51387-2274-4B98-9510-9E5B4F68993C}"/>
              </a:ext>
            </a:extLst>
          </p:cNvPr>
          <p:cNvGrpSpPr/>
          <p:nvPr/>
        </p:nvGrpSpPr>
        <p:grpSpPr>
          <a:xfrm>
            <a:off x="2057400" y="1346998"/>
            <a:ext cx="4368484" cy="4164004"/>
            <a:chOff x="1981201" y="1828800"/>
            <a:chExt cx="4368484" cy="41640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6BBB67-B776-4F16-8AA8-334B2A9167D9}"/>
                </a:ext>
              </a:extLst>
            </p:cNvPr>
            <p:cNvGrpSpPr/>
            <p:nvPr/>
          </p:nvGrpSpPr>
          <p:grpSpPr>
            <a:xfrm>
              <a:off x="1981201" y="1828800"/>
              <a:ext cx="4368484" cy="4164004"/>
              <a:chOff x="-8311" y="1529501"/>
              <a:chExt cx="4368484" cy="416400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DDD6582-E249-4271-8310-57F7D58D8508}"/>
                  </a:ext>
                </a:extLst>
              </p:cNvPr>
              <p:cNvGrpSpPr/>
              <p:nvPr/>
            </p:nvGrpSpPr>
            <p:grpSpPr>
              <a:xfrm>
                <a:off x="-8311" y="1953968"/>
                <a:ext cx="4368484" cy="3739537"/>
                <a:chOff x="2108518" y="1760672"/>
                <a:chExt cx="4368484" cy="3739537"/>
              </a:xfrm>
            </p:grpSpPr>
            <p:graphicFrame>
              <p:nvGraphicFramePr>
                <p:cNvPr id="4" name="Content Placeholder 4">
                  <a:extLst>
                    <a:ext uri="{FF2B5EF4-FFF2-40B4-BE49-F238E27FC236}">
                      <a16:creationId xmlns:a16="http://schemas.microsoft.com/office/drawing/2014/main" id="{7BA98E95-C7A0-4ED1-BC15-5C5AD6523009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2886717" y="2299809"/>
                <a:ext cx="3590285" cy="3200400"/>
              </p:xfrm>
              <a:graphic>
                <a:graphicData uri="http://schemas.openxmlformats.org/drawingml/2006/table">
                  <a:tbl>
                    <a:tblPr firstRow="1" firstCol="1" bandRow="1">
                      <a:tableStyleId>{5C22544A-7EE6-4342-B048-85BDC9FD1C3A}</a:tableStyleId>
                    </a:tblPr>
                    <a:tblGrid>
                      <a:gridCol w="718057">
                        <a:extLst>
                          <a:ext uri="{9D8B030D-6E8A-4147-A177-3AD203B41FA5}">
                            <a16:colId xmlns:a16="http://schemas.microsoft.com/office/drawing/2014/main" val="334874022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4017996078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038760860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1237023136"/>
                          </a:ext>
                        </a:extLst>
                      </a:gridCol>
                      <a:gridCol w="718057">
                        <a:extLst>
                          <a:ext uri="{9D8B030D-6E8A-4147-A177-3AD203B41FA5}">
                            <a16:colId xmlns:a16="http://schemas.microsoft.com/office/drawing/2014/main" val="3610362130"/>
                          </a:ext>
                        </a:extLst>
                      </a:gridCol>
                    </a:tblGrid>
                    <a:tr h="622078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solidFill>
                            <a:schemeClr val="bg1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0</a:t>
                            </a:r>
                            <a:r>
                              <a:rPr lang="en-US" sz="18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1600" dirty="0"/>
                              <a:t> </a:t>
                            </a:r>
                            <a:r>
                              <a:rPr lang="en-US" sz="3600" dirty="0"/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/>
                              <a:t>1</a:t>
                            </a:r>
                            <a:r>
                              <a:rPr lang="en-US" sz="2000" dirty="0"/>
                              <a:t> </a:t>
                            </a:r>
                            <a:r>
                              <a:rPr lang="en-US" sz="3600" dirty="0"/>
                              <a:t>0</a:t>
                            </a: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2818519438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algn="ctr"/>
                            <a:endParaRPr lang="en-US" sz="2800" dirty="0"/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 anchor="ctr"/>
                      </a:tc>
                      <a:extLst>
                        <a:ext uri="{0D108BD9-81ED-4DB2-BD59-A6C34878D82A}">
                          <a16:rowId xmlns:a16="http://schemas.microsoft.com/office/drawing/2014/main" val="3043151621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algn="ctr"/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612144364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11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295642036"/>
                        </a:ext>
                      </a:extLst>
                    </a:tr>
                    <a:tr h="622078"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1</a:t>
                            </a:r>
                            <a:r>
                              <a:rPr lang="en-US" sz="1400" dirty="0">
                                <a:solidFill>
                                  <a:schemeClr val="bg1"/>
                                </a:solidFill>
                              </a:rPr>
                              <a:t> </a:t>
                            </a:r>
                            <a:r>
                              <a:rPr lang="en-US" sz="3600" dirty="0">
                                <a:solidFill>
                                  <a:schemeClr val="bg1"/>
                                </a:solidFill>
                              </a:rPr>
                              <a:t>0</a:t>
                            </a:r>
                          </a:p>
                        </a:txBody>
                        <a:tcPr anchor="ctr"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lang="en-US" sz="28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423564822"/>
                        </a:ext>
                      </a:extLst>
                    </a:tr>
                  </a:tbl>
                </a:graphicData>
              </a:graphic>
            </p:graphicFrame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152A028F-5535-4FB0-8228-2DD49A304752}"/>
                    </a:ext>
                  </a:extLst>
                </p:cNvPr>
                <p:cNvCxnSpPr/>
                <p:nvPr/>
              </p:nvCxnSpPr>
              <p:spPr>
                <a:xfrm flipH="1" flipV="1">
                  <a:off x="2502131" y="2168364"/>
                  <a:ext cx="1219200" cy="7620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80E298D-B97F-4091-9664-396C00B2A79A}"/>
                    </a:ext>
                  </a:extLst>
                </p:cNvPr>
                <p:cNvGrpSpPr/>
                <p:nvPr/>
              </p:nvGrpSpPr>
              <p:grpSpPr>
                <a:xfrm>
                  <a:off x="2108518" y="1760672"/>
                  <a:ext cx="1680925" cy="1155325"/>
                  <a:chOff x="3798226" y="1859648"/>
                  <a:chExt cx="1414228" cy="1155325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F930884-2BB5-4B63-BCB0-42A74D694471}"/>
                      </a:ext>
                    </a:extLst>
                  </p:cNvPr>
                  <p:cNvSpPr txBox="1"/>
                  <p:nvPr/>
                </p:nvSpPr>
                <p:spPr>
                  <a:xfrm>
                    <a:off x="3990258" y="1859648"/>
                    <a:ext cx="122219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  w</a:t>
                    </a:r>
                    <a:r>
                      <a:rPr lang="en-US" sz="3600" baseline="-25000" dirty="0"/>
                      <a:t>1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0</a:t>
                    </a:r>
                  </a:p>
                </p:txBody>
              </p:sp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D2249883-A4C6-4531-B50C-A4332274138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8226" y="2368642"/>
                    <a:ext cx="108825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3</a:t>
                    </a:r>
                    <a:r>
                      <a:rPr lang="en-US" sz="3600" dirty="0"/>
                      <a:t>w</a:t>
                    </a:r>
                    <a:r>
                      <a:rPr lang="en-US" sz="3600" baseline="-25000" dirty="0"/>
                      <a:t>2</a:t>
                    </a:r>
                  </a:p>
                </p:txBody>
              </p:sp>
            </p:grp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64F149-899C-4E3F-96BB-99FD11EAFB52}"/>
                  </a:ext>
                </a:extLst>
              </p:cNvPr>
              <p:cNvSpPr txBox="1"/>
              <p:nvPr/>
            </p:nvSpPr>
            <p:spPr>
              <a:xfrm>
                <a:off x="1285168" y="1529501"/>
                <a:ext cx="2088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Output y</a:t>
                </a:r>
                <a:r>
                  <a:rPr lang="en-US" sz="3600" baseline="-25000" dirty="0"/>
                  <a:t>0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4D39F5-E0E7-4DA7-BEE0-9CDCC58FD829}"/>
                </a:ext>
              </a:extLst>
            </p:cNvPr>
            <p:cNvSpPr txBox="1"/>
            <p:nvPr/>
          </p:nvSpPr>
          <p:spPr>
            <a:xfrm>
              <a:off x="4364330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8E6C-71B7-4D9E-84D9-C0D1EE3832D4}"/>
                </a:ext>
              </a:extLst>
            </p:cNvPr>
            <p:cNvSpPr txBox="1"/>
            <p:nvPr/>
          </p:nvSpPr>
          <p:spPr>
            <a:xfrm>
              <a:off x="5791200" y="340859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0F58DD-886A-4B5D-9E1A-CADD21ABFF69}"/>
                </a:ext>
              </a:extLst>
            </p:cNvPr>
            <p:cNvSpPr txBox="1"/>
            <p:nvPr/>
          </p:nvSpPr>
          <p:spPr>
            <a:xfrm>
              <a:off x="3642139" y="40809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  <a:endParaRPr lang="en-US" sz="32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C976C12-31D0-4CC4-96D4-43182490CEA4}"/>
                </a:ext>
              </a:extLst>
            </p:cNvPr>
            <p:cNvSpPr txBox="1"/>
            <p:nvPr/>
          </p:nvSpPr>
          <p:spPr>
            <a:xfrm>
              <a:off x="3642139" y="536952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en-US" sz="3200" baseline="-25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3B9550-74F1-43DC-ABF7-2C253268B8CE}"/>
                </a:ext>
              </a:extLst>
            </p:cNvPr>
            <p:cNvSpPr txBox="1"/>
            <p:nvPr/>
          </p:nvSpPr>
          <p:spPr>
            <a:xfrm>
              <a:off x="3650895" y="3450325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CD7761-70A7-4341-84D3-C3BD8CC262AE}"/>
                </a:ext>
              </a:extLst>
            </p:cNvPr>
            <p:cNvSpPr txBox="1"/>
            <p:nvPr/>
          </p:nvSpPr>
          <p:spPr>
            <a:xfrm>
              <a:off x="5031508" y="3422959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17268B-876B-4FD6-9581-C045067DAB96}"/>
                </a:ext>
              </a:extLst>
            </p:cNvPr>
            <p:cNvSpPr txBox="1"/>
            <p:nvPr/>
          </p:nvSpPr>
          <p:spPr>
            <a:xfrm>
              <a:off x="4321401" y="406886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B15FBC-DEDD-47E3-994D-5ECEA9D004BB}"/>
                </a:ext>
              </a:extLst>
            </p:cNvPr>
            <p:cNvSpPr txBox="1"/>
            <p:nvPr/>
          </p:nvSpPr>
          <p:spPr>
            <a:xfrm>
              <a:off x="5051869" y="403510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FB70A9-7407-43A5-8396-C9DB50082F82}"/>
                </a:ext>
              </a:extLst>
            </p:cNvPr>
            <p:cNvSpPr txBox="1"/>
            <p:nvPr/>
          </p:nvSpPr>
          <p:spPr>
            <a:xfrm>
              <a:off x="5761000" y="4046840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A2F324-2626-4E3A-A49B-A9A3A13A8EAB}"/>
                </a:ext>
              </a:extLst>
            </p:cNvPr>
            <p:cNvSpPr txBox="1"/>
            <p:nvPr/>
          </p:nvSpPr>
          <p:spPr>
            <a:xfrm>
              <a:off x="3650895" y="4701836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8CC29A-1D2B-4533-BFFB-4F68E37ABCFF}"/>
                </a:ext>
              </a:extLst>
            </p:cNvPr>
            <p:cNvSpPr txBox="1"/>
            <p:nvPr/>
          </p:nvSpPr>
          <p:spPr>
            <a:xfrm>
              <a:off x="4330157" y="4673348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4388FC-9D23-4B7E-9754-55E8F4AD7C13}"/>
                </a:ext>
              </a:extLst>
            </p:cNvPr>
            <p:cNvSpPr txBox="1"/>
            <p:nvPr/>
          </p:nvSpPr>
          <p:spPr>
            <a:xfrm>
              <a:off x="5060625" y="463958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12E149-661C-4444-B0FB-BFAA0EFBEE87}"/>
                </a:ext>
              </a:extLst>
            </p:cNvPr>
            <p:cNvSpPr txBox="1"/>
            <p:nvPr/>
          </p:nvSpPr>
          <p:spPr>
            <a:xfrm>
              <a:off x="5769756" y="4651322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58CA39-DAA4-4798-808C-9046C7A19B4C}"/>
                </a:ext>
              </a:extLst>
            </p:cNvPr>
            <p:cNvSpPr txBox="1"/>
            <p:nvPr/>
          </p:nvSpPr>
          <p:spPr>
            <a:xfrm>
              <a:off x="4321401" y="5319563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F96BFC-874F-4C85-81B8-483B688D96D6}"/>
                </a:ext>
              </a:extLst>
            </p:cNvPr>
            <p:cNvSpPr txBox="1"/>
            <p:nvPr/>
          </p:nvSpPr>
          <p:spPr>
            <a:xfrm>
              <a:off x="5051869" y="528579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6121823-20E6-4B02-A23B-298BC87E30D4}"/>
                </a:ext>
              </a:extLst>
            </p:cNvPr>
            <p:cNvSpPr txBox="1"/>
            <p:nvPr/>
          </p:nvSpPr>
          <p:spPr>
            <a:xfrm>
              <a:off x="5761000" y="5297537"/>
              <a:ext cx="441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  <a:endParaRPr lang="en-US" sz="3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57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A425-298C-4456-B47E-3F798248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Karnaugh Map for Encoder Output y</a:t>
            </a:r>
            <a:r>
              <a:rPr lang="en-US" baseline="-25000" dirty="0"/>
              <a:t>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6BBB67-B776-4F16-8AA8-334B2A9167D9}"/>
              </a:ext>
            </a:extLst>
          </p:cNvPr>
          <p:cNvGrpSpPr/>
          <p:nvPr/>
        </p:nvGrpSpPr>
        <p:grpSpPr>
          <a:xfrm>
            <a:off x="2057400" y="1335324"/>
            <a:ext cx="4368484" cy="4175678"/>
            <a:chOff x="-8311" y="1517827"/>
            <a:chExt cx="4368484" cy="417567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DD6582-E249-4271-8310-57F7D58D8508}"/>
                </a:ext>
              </a:extLst>
            </p:cNvPr>
            <p:cNvGrpSpPr/>
            <p:nvPr/>
          </p:nvGrpSpPr>
          <p:grpSpPr>
            <a:xfrm>
              <a:off x="-8311" y="1953968"/>
              <a:ext cx="4368484" cy="3739537"/>
              <a:chOff x="2108518" y="1760672"/>
              <a:chExt cx="4368484" cy="3739537"/>
            </a:xfrm>
          </p:grpSpPr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7BA98E95-C7A0-4ED1-BC15-5C5AD6523009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886717" y="2299809"/>
              <a:ext cx="3590285" cy="3200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8057">
                      <a:extLst>
                        <a:ext uri="{9D8B030D-6E8A-4147-A177-3AD203B41FA5}">
                          <a16:colId xmlns:a16="http://schemas.microsoft.com/office/drawing/2014/main" val="334874022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4017996078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038760860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1237023136"/>
                        </a:ext>
                      </a:extLst>
                    </a:gridCol>
                    <a:gridCol w="718057">
                      <a:extLst>
                        <a:ext uri="{9D8B030D-6E8A-4147-A177-3AD203B41FA5}">
                          <a16:colId xmlns:a16="http://schemas.microsoft.com/office/drawing/2014/main" val="3610362130"/>
                        </a:ext>
                      </a:extLst>
                    </a:gridCol>
                  </a:tblGrid>
                  <a:tr h="62207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0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1600" dirty="0"/>
                            <a:t> </a:t>
                          </a:r>
                          <a:r>
                            <a:rPr lang="en-US" sz="36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/>
                            <a:t>1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n-US" sz="3600" dirty="0"/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8519438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3151621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144364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5642036"/>
                      </a:ext>
                    </a:extLst>
                  </a:tr>
                  <a:tr h="62207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r>
                            <a:rPr lang="en-US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sz="3600" dirty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3564822"/>
                      </a:ext>
                    </a:extLst>
                  </a:tr>
                </a:tbl>
              </a:graphicData>
            </a:graphic>
          </p:graphicFrame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52A028F-5535-4FB0-8228-2DD49A304752}"/>
                  </a:ext>
                </a:extLst>
              </p:cNvPr>
              <p:cNvCxnSpPr/>
              <p:nvPr/>
            </p:nvCxnSpPr>
            <p:spPr>
              <a:xfrm flipH="1" flipV="1">
                <a:off x="2502131" y="2168364"/>
                <a:ext cx="1219200" cy="762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80E298D-B97F-4091-9664-396C00B2A79A}"/>
                  </a:ext>
                </a:extLst>
              </p:cNvPr>
              <p:cNvGrpSpPr/>
              <p:nvPr/>
            </p:nvGrpSpPr>
            <p:grpSpPr>
              <a:xfrm>
                <a:off x="2108518" y="1760672"/>
                <a:ext cx="1680925" cy="1155325"/>
                <a:chOff x="3798226" y="1859648"/>
                <a:chExt cx="1414228" cy="11553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F930884-2BB5-4B63-BCB0-42A74D694471}"/>
                    </a:ext>
                  </a:extLst>
                </p:cNvPr>
                <p:cNvSpPr txBox="1"/>
                <p:nvPr/>
              </p:nvSpPr>
              <p:spPr>
                <a:xfrm>
                  <a:off x="3990258" y="1859648"/>
                  <a:ext cx="12221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  w</a:t>
                  </a:r>
                  <a:r>
                    <a:rPr lang="en-US" sz="3600" baseline="-25000" dirty="0"/>
                    <a:t>1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0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49883-A4C6-4531-B50C-A43322741387}"/>
                    </a:ext>
                  </a:extLst>
                </p:cNvPr>
                <p:cNvSpPr txBox="1"/>
                <p:nvPr/>
              </p:nvSpPr>
              <p:spPr>
                <a:xfrm>
                  <a:off x="3798226" y="2368642"/>
                  <a:ext cx="10882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w</a:t>
                  </a:r>
                  <a:r>
                    <a:rPr lang="en-US" sz="3600" baseline="-25000" dirty="0"/>
                    <a:t>3</a:t>
                  </a:r>
                  <a:r>
                    <a:rPr lang="en-US" sz="3600" dirty="0"/>
                    <a:t>w</a:t>
                  </a:r>
                  <a:r>
                    <a:rPr lang="en-US" sz="3600" baseline="-25000" dirty="0"/>
                    <a:t>2</a:t>
                  </a:r>
                </a:p>
              </p:txBody>
            </p: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64F149-899C-4E3F-96BB-99FD11EAFB52}"/>
                </a:ext>
              </a:extLst>
            </p:cNvPr>
            <p:cNvSpPr txBox="1"/>
            <p:nvPr/>
          </p:nvSpPr>
          <p:spPr>
            <a:xfrm>
              <a:off x="1672614" y="1517827"/>
              <a:ext cx="20887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Output y</a:t>
              </a:r>
              <a:r>
                <a:rPr lang="en-US" sz="3600" baseline="-25000" dirty="0"/>
                <a:t>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84D39F5-E0E7-4DA7-BEE0-9CDCC58FD829}"/>
              </a:ext>
            </a:extLst>
          </p:cNvPr>
          <p:cNvSpPr txBox="1"/>
          <p:nvPr/>
        </p:nvSpPr>
        <p:spPr>
          <a:xfrm>
            <a:off x="4440529" y="2941157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4A8E6C-71B7-4D9E-84D9-C0D1EE3832D4}"/>
              </a:ext>
            </a:extLst>
          </p:cNvPr>
          <p:cNvSpPr txBox="1"/>
          <p:nvPr/>
        </p:nvSpPr>
        <p:spPr>
          <a:xfrm>
            <a:off x="5867399" y="2926790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0F58DD-886A-4B5D-9E1A-CADD21ABFF69}"/>
              </a:ext>
            </a:extLst>
          </p:cNvPr>
          <p:cNvSpPr txBox="1"/>
          <p:nvPr/>
        </p:nvSpPr>
        <p:spPr>
          <a:xfrm>
            <a:off x="3718338" y="35991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976C12-31D0-4CC4-96D4-43182490CEA4}"/>
              </a:ext>
            </a:extLst>
          </p:cNvPr>
          <p:cNvSpPr txBox="1"/>
          <p:nvPr/>
        </p:nvSpPr>
        <p:spPr>
          <a:xfrm>
            <a:off x="3718338" y="4887726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  <a:endParaRPr lang="en-US" sz="32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3B9550-74F1-43DC-ABF7-2C253268B8CE}"/>
              </a:ext>
            </a:extLst>
          </p:cNvPr>
          <p:cNvSpPr txBox="1"/>
          <p:nvPr/>
        </p:nvSpPr>
        <p:spPr>
          <a:xfrm>
            <a:off x="3727094" y="2968523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1</a:t>
            </a:r>
            <a:endParaRPr lang="en-US" sz="3200" baseline="-25000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17268B-876B-4FD6-9581-C045067DAB96}"/>
              </a:ext>
            </a:extLst>
          </p:cNvPr>
          <p:cNvSpPr txBox="1"/>
          <p:nvPr/>
        </p:nvSpPr>
        <p:spPr>
          <a:xfrm>
            <a:off x="4397600" y="3587064"/>
            <a:ext cx="44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32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A2F324-2626-4E3A-A49B-A9A3A13A8EAB}"/>
              </a:ext>
            </a:extLst>
          </p:cNvPr>
          <p:cNvSpPr txBox="1"/>
          <p:nvPr/>
        </p:nvSpPr>
        <p:spPr>
          <a:xfrm>
            <a:off x="3772825" y="4302610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4806EC-C459-41D8-B109-97C64F052CA6}"/>
              </a:ext>
            </a:extLst>
          </p:cNvPr>
          <p:cNvSpPr txBox="1"/>
          <p:nvPr/>
        </p:nvSpPr>
        <p:spPr>
          <a:xfrm>
            <a:off x="5868408" y="3649027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B2F7CF-C2F1-4C8B-987B-6504614AA5EE}"/>
              </a:ext>
            </a:extLst>
          </p:cNvPr>
          <p:cNvSpPr txBox="1"/>
          <p:nvPr/>
        </p:nvSpPr>
        <p:spPr>
          <a:xfrm>
            <a:off x="5174631" y="4289842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95DDF76-16C8-4F1A-B12F-56F8A1D757B9}"/>
              </a:ext>
            </a:extLst>
          </p:cNvPr>
          <p:cNvSpPr txBox="1"/>
          <p:nvPr/>
        </p:nvSpPr>
        <p:spPr>
          <a:xfrm>
            <a:off x="5889075" y="4871594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</a:t>
            </a:r>
            <a:endParaRPr 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5101E8-41AD-4A1B-BB97-622347A0D000}"/>
              </a:ext>
            </a:extLst>
          </p:cNvPr>
          <p:cNvSpPr txBox="1"/>
          <p:nvPr/>
        </p:nvSpPr>
        <p:spPr>
          <a:xfrm>
            <a:off x="4433272" y="4286732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15C2FE-9CD0-42C6-8363-C61888DB4B1E}"/>
              </a:ext>
            </a:extLst>
          </p:cNvPr>
          <p:cNvSpPr txBox="1"/>
          <p:nvPr/>
        </p:nvSpPr>
        <p:spPr>
          <a:xfrm>
            <a:off x="4440529" y="4948145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94100A5-0AB7-43E1-A395-E5BA9F36A954}"/>
              </a:ext>
            </a:extLst>
          </p:cNvPr>
          <p:cNvSpPr txBox="1"/>
          <p:nvPr/>
        </p:nvSpPr>
        <p:spPr>
          <a:xfrm>
            <a:off x="5154374" y="3030077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695BD-8772-4943-9840-C72F7F8CA077}"/>
              </a:ext>
            </a:extLst>
          </p:cNvPr>
          <p:cNvSpPr txBox="1"/>
          <p:nvPr/>
        </p:nvSpPr>
        <p:spPr>
          <a:xfrm>
            <a:off x="5198303" y="3656793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F4D28A-B5A9-4966-99E0-DFCADF35B6A4}"/>
              </a:ext>
            </a:extLst>
          </p:cNvPr>
          <p:cNvSpPr txBox="1"/>
          <p:nvPr/>
        </p:nvSpPr>
        <p:spPr>
          <a:xfrm>
            <a:off x="5179158" y="4880694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DBBE5A-1CE0-4B2B-8B50-BCC58E0DBFA0}"/>
              </a:ext>
            </a:extLst>
          </p:cNvPr>
          <p:cNvSpPr txBox="1"/>
          <p:nvPr/>
        </p:nvSpPr>
        <p:spPr>
          <a:xfrm>
            <a:off x="5862649" y="4311145"/>
            <a:ext cx="44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US" sz="2400" baseline="-25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29EDAF-D0B7-4CA6-9B3C-B65CBBA78804}"/>
              </a:ext>
            </a:extLst>
          </p:cNvPr>
          <p:cNvGrpSpPr/>
          <p:nvPr/>
        </p:nvGrpSpPr>
        <p:grpSpPr>
          <a:xfrm>
            <a:off x="2743199" y="2489997"/>
            <a:ext cx="4574179" cy="3529803"/>
            <a:chOff x="4345265" y="2419703"/>
            <a:chExt cx="4956058" cy="372946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7B3D0B0-D6D4-43D9-8875-FCD78FA89DCA}"/>
                </a:ext>
              </a:extLst>
            </p:cNvPr>
            <p:cNvGrpSpPr/>
            <p:nvPr/>
          </p:nvGrpSpPr>
          <p:grpSpPr>
            <a:xfrm>
              <a:off x="4345265" y="2419703"/>
              <a:ext cx="4956058" cy="1259437"/>
              <a:chOff x="2543776" y="2702306"/>
              <a:chExt cx="5040218" cy="682628"/>
            </a:xfrm>
          </p:grpSpPr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B36FEABB-921C-454A-98EE-ACCF9C09E85F}"/>
                  </a:ext>
                </a:extLst>
              </p:cNvPr>
              <p:cNvSpPr/>
              <p:nvPr/>
            </p:nvSpPr>
            <p:spPr>
              <a:xfrm>
                <a:off x="2543776" y="2738603"/>
                <a:ext cx="1711560" cy="646331"/>
              </a:xfrm>
              <a:prstGeom prst="arc">
                <a:avLst>
                  <a:gd name="adj1" fmla="val 21276258"/>
                  <a:gd name="adj2" fmla="val 5108129"/>
                </a:avLst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1297948B-09FB-4F4A-B8A1-5D4020532E0B}"/>
                  </a:ext>
                </a:extLst>
              </p:cNvPr>
              <p:cNvSpPr/>
              <p:nvPr/>
            </p:nvSpPr>
            <p:spPr>
              <a:xfrm flipH="1">
                <a:off x="5872434" y="2702306"/>
                <a:ext cx="1711560" cy="646331"/>
              </a:xfrm>
              <a:prstGeom prst="arc">
                <a:avLst>
                  <a:gd name="adj1" fmla="val 21246910"/>
                  <a:gd name="adj2" fmla="val 6137847"/>
                </a:avLst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1AA6D66-F928-44B8-B5F6-4F47EA28C1D7}"/>
                </a:ext>
              </a:extLst>
            </p:cNvPr>
            <p:cNvGrpSpPr/>
            <p:nvPr/>
          </p:nvGrpSpPr>
          <p:grpSpPr>
            <a:xfrm>
              <a:off x="4345265" y="4889730"/>
              <a:ext cx="4956058" cy="1259437"/>
              <a:chOff x="2543776" y="2702306"/>
              <a:chExt cx="5040218" cy="682628"/>
            </a:xfrm>
          </p:grpSpPr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id="{8C6B2752-270F-4CC7-B0AD-42CAC09ABC1F}"/>
                  </a:ext>
                </a:extLst>
              </p:cNvPr>
              <p:cNvSpPr/>
              <p:nvPr/>
            </p:nvSpPr>
            <p:spPr>
              <a:xfrm>
                <a:off x="2543776" y="2738603"/>
                <a:ext cx="1711560" cy="646331"/>
              </a:xfrm>
              <a:prstGeom prst="arc">
                <a:avLst>
                  <a:gd name="adj1" fmla="val 16983343"/>
                  <a:gd name="adj2" fmla="val 905411"/>
                </a:avLst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67CE780E-E056-4485-BD0D-BC5EA045A714}"/>
                  </a:ext>
                </a:extLst>
              </p:cNvPr>
              <p:cNvSpPr/>
              <p:nvPr/>
            </p:nvSpPr>
            <p:spPr>
              <a:xfrm flipH="1">
                <a:off x="5872434" y="2702306"/>
                <a:ext cx="1711560" cy="646331"/>
              </a:xfrm>
              <a:prstGeom prst="arc">
                <a:avLst>
                  <a:gd name="adj1" fmla="val 15967844"/>
                  <a:gd name="adj2" fmla="val 1074902"/>
                </a:avLst>
              </a:prstGeom>
              <a:ln w="254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80113C-C158-49B6-BB3E-3D869ACBED27}"/>
              </a:ext>
            </a:extLst>
          </p:cNvPr>
          <p:cNvGrpSpPr/>
          <p:nvPr/>
        </p:nvGrpSpPr>
        <p:grpSpPr>
          <a:xfrm>
            <a:off x="6629605" y="2890013"/>
            <a:ext cx="1322867" cy="646331"/>
            <a:chOff x="6629605" y="2890013"/>
            <a:chExt cx="1322867" cy="6463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C9BC97-EDD3-4FE2-83DF-FF7E9DF09E71}"/>
                </a:ext>
              </a:extLst>
            </p:cNvPr>
            <p:cNvSpPr txBox="1"/>
            <p:nvPr/>
          </p:nvSpPr>
          <p:spPr>
            <a:xfrm>
              <a:off x="6629605" y="2890013"/>
              <a:ext cx="1322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</a:rPr>
                <a:t>w</a:t>
              </a:r>
              <a:r>
                <a:rPr lang="en-US" sz="3600" baseline="-25000" dirty="0">
                  <a:solidFill>
                    <a:srgbClr val="7030A0"/>
                  </a:solidFill>
                </a:rPr>
                <a:t>0</a:t>
              </a:r>
              <a:r>
                <a:rPr lang="en-US" sz="3600" dirty="0">
                  <a:solidFill>
                    <a:srgbClr val="7030A0"/>
                  </a:solidFill>
                </a:rPr>
                <a:t>w</a:t>
              </a:r>
              <a:r>
                <a:rPr lang="en-US" sz="3600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6DD5E7-1865-4CF7-BAE3-CC3B50F448A6}"/>
                </a:ext>
              </a:extLst>
            </p:cNvPr>
            <p:cNvCxnSpPr/>
            <p:nvPr/>
          </p:nvCxnSpPr>
          <p:spPr>
            <a:xfrm>
              <a:off x="6759766" y="3041094"/>
              <a:ext cx="33192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C53D766-7553-43BE-8DB6-5DD767A202C6}"/>
                </a:ext>
              </a:extLst>
            </p:cNvPr>
            <p:cNvCxnSpPr/>
            <p:nvPr/>
          </p:nvCxnSpPr>
          <p:spPr>
            <a:xfrm>
              <a:off x="7211876" y="3048000"/>
              <a:ext cx="33192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5B4E06-FE03-478B-8EEE-56F0DA9D9D62}"/>
              </a:ext>
            </a:extLst>
          </p:cNvPr>
          <p:cNvGrpSpPr/>
          <p:nvPr/>
        </p:nvGrpSpPr>
        <p:grpSpPr>
          <a:xfrm>
            <a:off x="2306499" y="5736954"/>
            <a:ext cx="2575268" cy="646331"/>
            <a:chOff x="2306499" y="5736954"/>
            <a:chExt cx="2575268" cy="646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AAB01B-5EA7-4A5C-988D-C30F5CCD130E}"/>
                </a:ext>
              </a:extLst>
            </p:cNvPr>
            <p:cNvSpPr txBox="1"/>
            <p:nvPr/>
          </p:nvSpPr>
          <p:spPr>
            <a:xfrm>
              <a:off x="2306499" y="5736954"/>
              <a:ext cx="2575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y</a:t>
              </a:r>
              <a:r>
                <a:rPr lang="en-US" sz="3600" baseline="-25000" dirty="0"/>
                <a:t>0</a:t>
              </a:r>
              <a:r>
                <a:rPr lang="en-US" sz="3600" dirty="0"/>
                <a:t> = w</a:t>
              </a:r>
              <a:r>
                <a:rPr lang="en-US" sz="3600" baseline="-25000" dirty="0"/>
                <a:t>0</a:t>
              </a:r>
              <a:r>
                <a:rPr lang="en-US" sz="3600" dirty="0"/>
                <a:t>w</a:t>
              </a:r>
              <a:r>
                <a:rPr lang="en-US" sz="3600" baseline="-25000" dirty="0"/>
                <a:t>2</a:t>
              </a:r>
              <a:r>
                <a:rPr lang="en-US" sz="3600" dirty="0"/>
                <a:t> </a:t>
              </a:r>
              <a:endParaRPr lang="en-US" sz="3600" baseline="-25000" dirty="0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0E47CB-7669-4B4C-AB33-F2FC68D6E61C}"/>
                </a:ext>
              </a:extLst>
            </p:cNvPr>
            <p:cNvCxnSpPr/>
            <p:nvPr/>
          </p:nvCxnSpPr>
          <p:spPr>
            <a:xfrm>
              <a:off x="3195934" y="5912350"/>
              <a:ext cx="3319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EC3C9F-1BCB-4DFC-AAE9-246D446CB4A3}"/>
                </a:ext>
              </a:extLst>
            </p:cNvPr>
            <p:cNvCxnSpPr/>
            <p:nvPr/>
          </p:nvCxnSpPr>
          <p:spPr>
            <a:xfrm>
              <a:off x="3652510" y="5921566"/>
              <a:ext cx="3319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9B50A3E-1FFE-4635-841B-32E234A5A654}"/>
              </a:ext>
            </a:extLst>
          </p:cNvPr>
          <p:cNvSpPr txBox="1"/>
          <p:nvPr/>
        </p:nvSpPr>
        <p:spPr>
          <a:xfrm>
            <a:off x="4837864" y="5690397"/>
            <a:ext cx="4249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would require two NOT gates and an AND gate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0202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31939</TotalTime>
  <Words>2660</Words>
  <Application>Microsoft Office PowerPoint</Application>
  <PresentationFormat>On-screen Show (4:3)</PresentationFormat>
  <Paragraphs>1593</Paragraphs>
  <Slides>48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Binary Encoders</vt:lpstr>
      <vt:lpstr>4-to2 Binary Encoder</vt:lpstr>
      <vt:lpstr>4-to2 Binary Encoder</vt:lpstr>
      <vt:lpstr>Karnaugh Map for Encoder Output y0</vt:lpstr>
      <vt:lpstr>Karnaugh Map for Encoder Output y0</vt:lpstr>
      <vt:lpstr>Karnaugh Map for Encoder Output y0</vt:lpstr>
      <vt:lpstr>Karnaugh Map for Encoder Output y0</vt:lpstr>
      <vt:lpstr>Karnaugh Map for Encoder Output y0</vt:lpstr>
      <vt:lpstr>4-to2 Binary Encoder</vt:lpstr>
      <vt:lpstr>Karnaugh Map for Encoder Output y0</vt:lpstr>
      <vt:lpstr>4-to2 Binary Encoder Circuit</vt:lpstr>
      <vt:lpstr>8-to3 Binary Encoder</vt:lpstr>
      <vt:lpstr>8-to3 Binary Encoder Circuit</vt:lpstr>
      <vt:lpstr>2n-to-n Binary Encoder</vt:lpstr>
      <vt:lpstr>PowerPoint Presentation</vt:lpstr>
      <vt:lpstr>Priority Encoders</vt:lpstr>
      <vt:lpstr>4-to2 Priority Encoder</vt:lpstr>
      <vt:lpstr>4-to2 Priority Encoder</vt:lpstr>
      <vt:lpstr>4-to2 Priority Encoder</vt:lpstr>
      <vt:lpstr>4-to2 Priority Encoder</vt:lpstr>
      <vt:lpstr>4-to2 Priority Encoder</vt:lpstr>
      <vt:lpstr>4-to2 Priority Encoder</vt:lpstr>
      <vt:lpstr>4-to2 Priority Encoder</vt:lpstr>
      <vt:lpstr>4-to2 Priority Encoder</vt:lpstr>
      <vt:lpstr>4-to2 Priority Encoder Truth Table</vt:lpstr>
      <vt:lpstr>4-to2 Priority Encoder Karnaugh Map</vt:lpstr>
      <vt:lpstr>4-to2 Priority Encoder Karnaugh Map</vt:lpstr>
      <vt:lpstr>4-to2 Priority Encoder Karnaugh Map</vt:lpstr>
      <vt:lpstr>4-to2 Priority Encoder Circuit</vt:lpstr>
      <vt:lpstr>For the given inputs, find the outputs of a 4-to-1 priority encoder</vt:lpstr>
      <vt:lpstr>For the given inputs, find the outputs of a 4-to-1 priority encoder</vt:lpstr>
      <vt:lpstr>For the given inputs, find the outputs of a 4-to-1 priority encoder</vt:lpstr>
      <vt:lpstr>PowerPoint Presentation</vt:lpstr>
      <vt:lpstr>For the given inputs, find the outputs of a 4-to-1 priority encoder</vt:lpstr>
      <vt:lpstr>PowerPoint Presentation</vt:lpstr>
      <vt:lpstr>Problem 1: For the given inputs, find the outputs of a 4-to-1 priority encoder</vt:lpstr>
      <vt:lpstr>Problem 2: For the given inputs, find the outputs of a 4-to-1 priority encoder</vt:lpstr>
      <vt:lpstr>Problem 3: For the given inputs, find the outputs of a 4-to-1 priority encoder</vt:lpstr>
      <vt:lpstr>Problem 4: For the given inputs, find the outputs of a 4-to-1 priority encoder</vt:lpstr>
      <vt:lpstr>Problem 5: For the given inputs, find the outputs of a 4-to-1 priority encoder</vt:lpstr>
      <vt:lpstr>Problem 6: For the given inputs, find the outputs of a 4-to-1 priority encoder</vt:lpstr>
      <vt:lpstr>Problem 7: For the given inputs, find the outputs of a 4-to-1 priority encoder</vt:lpstr>
      <vt:lpstr>Problem 8: For the given inputs, find the outputs of a 4-to-1 priority encoder</vt:lpstr>
      <vt:lpstr>Problem 9: For the given inputs, find the outputs of a 4-to-1 priority encoder</vt:lpstr>
      <vt:lpstr>Problem 10: For the given inputs, find the outputs of a 4-to-1 priority encoder</vt:lpstr>
      <vt:lpstr>Problem 11: For the given inputs, find the outputs of a 4-to-1 priority encoder</vt:lpstr>
      <vt:lpstr>PowerPoint Presentation</vt:lpstr>
    </vt:vector>
  </TitlesOfParts>
  <Company>Kirkwood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2</dc:title>
  <dc:creator>Windows User</dc:creator>
  <cp:lastModifiedBy>Kendall Stephenson</cp:lastModifiedBy>
  <cp:revision>432</cp:revision>
  <dcterms:created xsi:type="dcterms:W3CDTF">2016-08-24T18:09:17Z</dcterms:created>
  <dcterms:modified xsi:type="dcterms:W3CDTF">2025-06-10T18:49:29Z</dcterms:modified>
</cp:coreProperties>
</file>