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461" r:id="rId3"/>
    <p:sldId id="444" r:id="rId4"/>
    <p:sldId id="529" r:id="rId5"/>
    <p:sldId id="530" r:id="rId6"/>
    <p:sldId id="531" r:id="rId7"/>
    <p:sldId id="532" r:id="rId8"/>
    <p:sldId id="534" r:id="rId9"/>
    <p:sldId id="537" r:id="rId10"/>
    <p:sldId id="533" r:id="rId11"/>
    <p:sldId id="541" r:id="rId12"/>
    <p:sldId id="539" r:id="rId13"/>
    <p:sldId id="526" r:id="rId14"/>
    <p:sldId id="540" r:id="rId15"/>
    <p:sldId id="460" r:id="rId16"/>
    <p:sldId id="467" r:id="rId17"/>
    <p:sldId id="465" r:id="rId18"/>
    <p:sldId id="466" r:id="rId19"/>
    <p:sldId id="468" r:id="rId20"/>
    <p:sldId id="469" r:id="rId21"/>
    <p:sldId id="472" r:id="rId22"/>
    <p:sldId id="525" r:id="rId23"/>
    <p:sldId id="473" r:id="rId24"/>
    <p:sldId id="474" r:id="rId25"/>
    <p:sldId id="477" r:id="rId26"/>
    <p:sldId id="478" r:id="rId27"/>
    <p:sldId id="480" r:id="rId28"/>
    <p:sldId id="475" r:id="rId29"/>
    <p:sldId id="476" r:id="rId30"/>
    <p:sldId id="481" r:id="rId31"/>
    <p:sldId id="482" r:id="rId32"/>
    <p:sldId id="483" r:id="rId33"/>
    <p:sldId id="484" r:id="rId34"/>
    <p:sldId id="446" r:id="rId35"/>
    <p:sldId id="524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9A"/>
    <a:srgbClr val="BDFFBD"/>
    <a:srgbClr val="FFFF9F"/>
    <a:srgbClr val="A2BBDA"/>
    <a:srgbClr val="FFFF5B"/>
    <a:srgbClr val="6E95C4"/>
    <a:srgbClr val="C1FFFF"/>
    <a:srgbClr val="EBFFFF"/>
    <a:srgbClr val="F6DEF1"/>
    <a:srgbClr val="F1CB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>
      <p:cViewPr>
        <p:scale>
          <a:sx n="70" d="100"/>
          <a:sy n="70" d="100"/>
        </p:scale>
        <p:origin x="1147" y="1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Flip-Flops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AF485-9B3E-C260-1556-2FA3B1541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of Signals for Gated SR Latch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085F6B2-792D-36F8-086B-D7040B615F0B}"/>
              </a:ext>
            </a:extLst>
          </p:cNvPr>
          <p:cNvGrpSpPr/>
          <p:nvPr/>
        </p:nvGrpSpPr>
        <p:grpSpPr>
          <a:xfrm>
            <a:off x="1066800" y="2013229"/>
            <a:ext cx="7763435" cy="381000"/>
            <a:chOff x="1066800" y="2590800"/>
            <a:chExt cx="7763435" cy="47871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201C819-3BBC-25B4-3316-F684BB4FAAC1}"/>
                </a:ext>
              </a:extLst>
            </p:cNvPr>
            <p:cNvCxnSpPr/>
            <p:nvPr/>
          </p:nvCxnSpPr>
          <p:spPr>
            <a:xfrm>
              <a:off x="1524000" y="2590800"/>
              <a:ext cx="182880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2EAAFD6-E55C-A1DC-5E15-9CD2A2E18513}"/>
                </a:ext>
              </a:extLst>
            </p:cNvPr>
            <p:cNvCxnSpPr/>
            <p:nvPr/>
          </p:nvCxnSpPr>
          <p:spPr>
            <a:xfrm>
              <a:off x="3352800" y="3048000"/>
              <a:ext cx="182880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6B71599-15CE-C756-68C2-C7D225B06D75}"/>
                </a:ext>
              </a:extLst>
            </p:cNvPr>
            <p:cNvCxnSpPr/>
            <p:nvPr/>
          </p:nvCxnSpPr>
          <p:spPr>
            <a:xfrm>
              <a:off x="5181600" y="2612315"/>
              <a:ext cx="182880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1493D4E-E302-CE28-460F-82BEE34FC8E4}"/>
                </a:ext>
              </a:extLst>
            </p:cNvPr>
            <p:cNvCxnSpPr/>
            <p:nvPr/>
          </p:nvCxnSpPr>
          <p:spPr>
            <a:xfrm>
              <a:off x="3352800" y="2590800"/>
              <a:ext cx="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AA063A9-D5D0-0C16-91E3-1D8CDB1EF59B}"/>
                </a:ext>
              </a:extLst>
            </p:cNvPr>
            <p:cNvCxnSpPr/>
            <p:nvPr/>
          </p:nvCxnSpPr>
          <p:spPr>
            <a:xfrm>
              <a:off x="5181600" y="2612315"/>
              <a:ext cx="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AE69240-AA3B-FE42-5179-32A5FF38F8D5}"/>
                </a:ext>
              </a:extLst>
            </p:cNvPr>
            <p:cNvCxnSpPr/>
            <p:nvPr/>
          </p:nvCxnSpPr>
          <p:spPr>
            <a:xfrm>
              <a:off x="1524000" y="2590800"/>
              <a:ext cx="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7DDC5E4-8C37-1113-7438-D785BA4FC069}"/>
                </a:ext>
              </a:extLst>
            </p:cNvPr>
            <p:cNvCxnSpPr/>
            <p:nvPr/>
          </p:nvCxnSpPr>
          <p:spPr>
            <a:xfrm>
              <a:off x="7001435" y="2612315"/>
              <a:ext cx="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02A84D4-EEE7-EDCD-25EC-47C2208D75C2}"/>
                </a:ext>
              </a:extLst>
            </p:cNvPr>
            <p:cNvCxnSpPr/>
            <p:nvPr/>
          </p:nvCxnSpPr>
          <p:spPr>
            <a:xfrm>
              <a:off x="7001435" y="3051586"/>
              <a:ext cx="182880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E0C2702-C37A-024F-FE1D-CF23384A1572}"/>
                </a:ext>
              </a:extLst>
            </p:cNvPr>
            <p:cNvCxnSpPr/>
            <p:nvPr/>
          </p:nvCxnSpPr>
          <p:spPr>
            <a:xfrm>
              <a:off x="1066800" y="3048000"/>
              <a:ext cx="45720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90813825-BDB8-C83A-BAF0-3D10CC245078}"/>
              </a:ext>
            </a:extLst>
          </p:cNvPr>
          <p:cNvSpPr txBox="1"/>
          <p:nvPr/>
        </p:nvSpPr>
        <p:spPr>
          <a:xfrm>
            <a:off x="297732" y="1983943"/>
            <a:ext cx="62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002060"/>
                </a:solidFill>
              </a:rPr>
              <a:t>clk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D6E379-E3A1-3D6D-1460-F4C2CE0A26EA}"/>
              </a:ext>
            </a:extLst>
          </p:cNvPr>
          <p:cNvSpPr txBox="1"/>
          <p:nvPr/>
        </p:nvSpPr>
        <p:spPr>
          <a:xfrm>
            <a:off x="359796" y="3591580"/>
            <a:ext cx="62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R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259BAAF-20EC-9D49-6007-CE04EDBF2524}"/>
              </a:ext>
            </a:extLst>
          </p:cNvPr>
          <p:cNvGrpSpPr/>
          <p:nvPr/>
        </p:nvGrpSpPr>
        <p:grpSpPr>
          <a:xfrm>
            <a:off x="1150068" y="2819400"/>
            <a:ext cx="7612932" cy="425539"/>
            <a:chOff x="1150068" y="2972654"/>
            <a:chExt cx="7612932" cy="425539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F0699655-3219-4E76-2C01-225AAF78AB63}"/>
                </a:ext>
              </a:extLst>
            </p:cNvPr>
            <p:cNvGrpSpPr/>
            <p:nvPr/>
          </p:nvGrpSpPr>
          <p:grpSpPr>
            <a:xfrm>
              <a:off x="1150068" y="2972654"/>
              <a:ext cx="2576664" cy="386125"/>
              <a:chOff x="1066800" y="2584361"/>
              <a:chExt cx="7763435" cy="485154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BA0FAAB-450B-A5F7-12CB-2987E6FCF7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23999" y="2590800"/>
                <a:ext cx="1358218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49DC4C7-E6D7-7B56-B276-3660780C2E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82213" y="3041561"/>
                <a:ext cx="2755068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AA2F019-BC4B-0B23-9D6A-C7412C315B9F}"/>
                  </a:ext>
                </a:extLst>
              </p:cNvPr>
              <p:cNvCxnSpPr/>
              <p:nvPr/>
            </p:nvCxnSpPr>
            <p:spPr>
              <a:xfrm>
                <a:off x="5637282" y="2612315"/>
                <a:ext cx="1377534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D6234FE-8B16-C378-3E20-C83CB7BBEE12}"/>
                  </a:ext>
                </a:extLst>
              </p:cNvPr>
              <p:cNvCxnSpPr/>
              <p:nvPr/>
            </p:nvCxnSpPr>
            <p:spPr>
              <a:xfrm>
                <a:off x="2882216" y="2584361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8ACCE1E1-8A5B-6979-D56F-53C299709B82}"/>
                  </a:ext>
                </a:extLst>
              </p:cNvPr>
              <p:cNvCxnSpPr/>
              <p:nvPr/>
            </p:nvCxnSpPr>
            <p:spPr>
              <a:xfrm>
                <a:off x="5637285" y="2612315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560027E6-AF29-E5BF-1C31-5E3E36A13B1E}"/>
                  </a:ext>
                </a:extLst>
              </p:cNvPr>
              <p:cNvCxnSpPr/>
              <p:nvPr/>
            </p:nvCxnSpPr>
            <p:spPr>
              <a:xfrm>
                <a:off x="1524000" y="2590800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2475FD5-47C4-BC2A-31F3-20E7CAA98F91}"/>
                  </a:ext>
                </a:extLst>
              </p:cNvPr>
              <p:cNvCxnSpPr/>
              <p:nvPr/>
            </p:nvCxnSpPr>
            <p:spPr>
              <a:xfrm>
                <a:off x="7001435" y="2612315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242017E2-9F0E-CC53-CF52-E2F82A774343}"/>
                  </a:ext>
                </a:extLst>
              </p:cNvPr>
              <p:cNvCxnSpPr/>
              <p:nvPr/>
            </p:nvCxnSpPr>
            <p:spPr>
              <a:xfrm>
                <a:off x="7001435" y="3051586"/>
                <a:ext cx="1828800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BD66DA83-D470-5A75-FD61-93D1E23993A9}"/>
                  </a:ext>
                </a:extLst>
              </p:cNvPr>
              <p:cNvCxnSpPr/>
              <p:nvPr/>
            </p:nvCxnSpPr>
            <p:spPr>
              <a:xfrm>
                <a:off x="1066800" y="3048000"/>
                <a:ext cx="457200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2504213D-0A8C-8B43-E2CF-6D15D7ECD05E}"/>
                </a:ext>
              </a:extLst>
            </p:cNvPr>
            <p:cNvGrpSpPr/>
            <p:nvPr/>
          </p:nvGrpSpPr>
          <p:grpSpPr>
            <a:xfrm>
              <a:off x="3726732" y="2989821"/>
              <a:ext cx="2968001" cy="386125"/>
              <a:chOff x="1523999" y="2584361"/>
              <a:chExt cx="7279590" cy="48515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C27027EB-0674-F522-3A92-BBE121CBF8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23999" y="2590800"/>
                <a:ext cx="1358218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AF8A3B41-33BA-38C8-36DB-BE88C2257B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82213" y="3041561"/>
                <a:ext cx="2755068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C7614997-19D2-4629-615C-9E00FFD06CEF}"/>
                  </a:ext>
                </a:extLst>
              </p:cNvPr>
              <p:cNvCxnSpPr/>
              <p:nvPr/>
            </p:nvCxnSpPr>
            <p:spPr>
              <a:xfrm>
                <a:off x="5637281" y="2612315"/>
                <a:ext cx="897096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71948DA1-1ADF-9AE1-3E7E-93E2D63C0139}"/>
                  </a:ext>
                </a:extLst>
              </p:cNvPr>
              <p:cNvCxnSpPr/>
              <p:nvPr/>
            </p:nvCxnSpPr>
            <p:spPr>
              <a:xfrm>
                <a:off x="2882216" y="2584361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8CB04758-D82D-F4F4-17B1-ACF843B7B7C2}"/>
                  </a:ext>
                </a:extLst>
              </p:cNvPr>
              <p:cNvCxnSpPr/>
              <p:nvPr/>
            </p:nvCxnSpPr>
            <p:spPr>
              <a:xfrm>
                <a:off x="5637285" y="2612315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37925D9D-14BD-01C5-EBAF-658B1E9217FD}"/>
                  </a:ext>
                </a:extLst>
              </p:cNvPr>
              <p:cNvCxnSpPr/>
              <p:nvPr/>
            </p:nvCxnSpPr>
            <p:spPr>
              <a:xfrm>
                <a:off x="1524000" y="2590800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F727638B-1BC8-4772-CCAA-1ED671C6C081}"/>
                  </a:ext>
                </a:extLst>
              </p:cNvPr>
              <p:cNvCxnSpPr/>
              <p:nvPr/>
            </p:nvCxnSpPr>
            <p:spPr>
              <a:xfrm>
                <a:off x="6567476" y="2612314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B13EB50C-0574-B680-E359-04452E6E28BD}"/>
                  </a:ext>
                </a:extLst>
              </p:cNvPr>
              <p:cNvCxnSpPr/>
              <p:nvPr/>
            </p:nvCxnSpPr>
            <p:spPr>
              <a:xfrm>
                <a:off x="6560848" y="3069514"/>
                <a:ext cx="2242741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D9AE4130-0D2B-8156-13DB-CB4AB195A482}"/>
                </a:ext>
              </a:extLst>
            </p:cNvPr>
            <p:cNvGrpSpPr/>
            <p:nvPr/>
          </p:nvGrpSpPr>
          <p:grpSpPr>
            <a:xfrm>
              <a:off x="6703374" y="3012068"/>
              <a:ext cx="2059626" cy="386125"/>
              <a:chOff x="1523999" y="2584361"/>
              <a:chExt cx="6205610" cy="485154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50B8C53-38C2-8FF9-5F23-FD3BEA275D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23999" y="2590800"/>
                <a:ext cx="1358218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1C82F99-EC34-276E-A505-672147D369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82213" y="3041561"/>
                <a:ext cx="2755068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EDAC0FA-9AD0-7B46-A451-35317F99550C}"/>
                  </a:ext>
                </a:extLst>
              </p:cNvPr>
              <p:cNvCxnSpPr/>
              <p:nvPr/>
            </p:nvCxnSpPr>
            <p:spPr>
              <a:xfrm>
                <a:off x="5637282" y="2612315"/>
                <a:ext cx="1377534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5474004-2834-C2B0-31DA-238BFAD201FE}"/>
                  </a:ext>
                </a:extLst>
              </p:cNvPr>
              <p:cNvCxnSpPr/>
              <p:nvPr/>
            </p:nvCxnSpPr>
            <p:spPr>
              <a:xfrm>
                <a:off x="2882216" y="2584361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0E24ABA8-736A-CABB-3BD3-9853D646E887}"/>
                  </a:ext>
                </a:extLst>
              </p:cNvPr>
              <p:cNvCxnSpPr/>
              <p:nvPr/>
            </p:nvCxnSpPr>
            <p:spPr>
              <a:xfrm>
                <a:off x="5637285" y="2612315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0B4D6B3B-2C48-B6A9-CBBF-6F96C8A147C8}"/>
                  </a:ext>
                </a:extLst>
              </p:cNvPr>
              <p:cNvCxnSpPr/>
              <p:nvPr/>
            </p:nvCxnSpPr>
            <p:spPr>
              <a:xfrm>
                <a:off x="1524000" y="2590800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F4F27189-6C16-7AE8-0541-8F5316531476}"/>
                  </a:ext>
                </a:extLst>
              </p:cNvPr>
              <p:cNvCxnSpPr/>
              <p:nvPr/>
            </p:nvCxnSpPr>
            <p:spPr>
              <a:xfrm>
                <a:off x="7001435" y="2612315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4F25B614-E63F-6965-04E3-6F53EC4B88C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01435" y="3057158"/>
                <a:ext cx="728174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0DF6B4D-A221-AC65-BF07-C6B1CFCD1BD2}"/>
              </a:ext>
            </a:extLst>
          </p:cNvPr>
          <p:cNvGrpSpPr/>
          <p:nvPr/>
        </p:nvGrpSpPr>
        <p:grpSpPr>
          <a:xfrm>
            <a:off x="1066800" y="3733800"/>
            <a:ext cx="7620059" cy="428280"/>
            <a:chOff x="448503" y="2962950"/>
            <a:chExt cx="7620059" cy="428280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ED08BD68-91C3-15D7-8887-41AB92AA9495}"/>
                </a:ext>
              </a:extLst>
            </p:cNvPr>
            <p:cNvGrpSpPr/>
            <p:nvPr/>
          </p:nvGrpSpPr>
          <p:grpSpPr>
            <a:xfrm>
              <a:off x="448503" y="2962950"/>
              <a:ext cx="3324946" cy="398727"/>
              <a:chOff x="-1047001" y="2572168"/>
              <a:chExt cx="10017994" cy="500988"/>
            </a:xfrm>
          </p:grpSpPr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0B5010F2-719B-C0A5-46B3-4EE87B8D8F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27384" y="2597413"/>
                <a:ext cx="1102027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F1D3064B-3018-A9B2-B996-1C1A7A081C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82213" y="3041561"/>
                <a:ext cx="3306082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E2E4B01D-1F90-D7DE-9D28-5344407A42AA}"/>
                  </a:ext>
                </a:extLst>
              </p:cNvPr>
              <p:cNvCxnSpPr/>
              <p:nvPr/>
            </p:nvCxnSpPr>
            <p:spPr>
              <a:xfrm>
                <a:off x="6188295" y="2605928"/>
                <a:ext cx="551014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79B5E7CB-1D00-BF81-935C-48BADD0258F3}"/>
                  </a:ext>
                </a:extLst>
              </p:cNvPr>
              <p:cNvCxnSpPr/>
              <p:nvPr/>
            </p:nvCxnSpPr>
            <p:spPr>
              <a:xfrm>
                <a:off x="2857619" y="2584361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2591495-17DE-332B-2C77-3324A2440613}"/>
                  </a:ext>
                </a:extLst>
              </p:cNvPr>
              <p:cNvCxnSpPr/>
              <p:nvPr/>
            </p:nvCxnSpPr>
            <p:spPr>
              <a:xfrm>
                <a:off x="6212989" y="2605928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038CE3ED-6CE9-254F-5469-59637C35F48C}"/>
                  </a:ext>
                </a:extLst>
              </p:cNvPr>
              <p:cNvCxnSpPr/>
              <p:nvPr/>
            </p:nvCxnSpPr>
            <p:spPr>
              <a:xfrm>
                <a:off x="1708067" y="2572168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46436B88-27CB-C6BA-6FFC-B5DF899FA336}"/>
                  </a:ext>
                </a:extLst>
              </p:cNvPr>
              <p:cNvCxnSpPr/>
              <p:nvPr/>
            </p:nvCxnSpPr>
            <p:spPr>
              <a:xfrm>
                <a:off x="6759026" y="2615956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F3CDC54A-AB9E-B7E2-5233-51190F9265EE}"/>
                  </a:ext>
                </a:extLst>
              </p:cNvPr>
              <p:cNvCxnSpPr/>
              <p:nvPr/>
            </p:nvCxnSpPr>
            <p:spPr>
              <a:xfrm>
                <a:off x="6766938" y="3046028"/>
                <a:ext cx="2204055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68594985-312C-06CD-DB57-5BDC18A61E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1047001" y="3041561"/>
                <a:ext cx="2755068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D62842D0-2896-3250-57E7-19EB9CCFAEAF}"/>
                </a:ext>
              </a:extLst>
            </p:cNvPr>
            <p:cNvGrpSpPr/>
            <p:nvPr/>
          </p:nvGrpSpPr>
          <p:grpSpPr>
            <a:xfrm>
              <a:off x="3769508" y="2989821"/>
              <a:ext cx="3003595" cy="386126"/>
              <a:chOff x="1628915" y="2584360"/>
              <a:chExt cx="7366889" cy="485155"/>
            </a:xfrm>
          </p:grpSpPr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73618F5F-02DE-02D9-7489-BA550DE08B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28915" y="2584360"/>
                <a:ext cx="1233507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02497DF-51BC-A80C-5B65-24EFEB1F2D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82213" y="3041561"/>
                <a:ext cx="2755068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D59DD756-72AF-D5C8-B113-8ACA951841E6}"/>
                  </a:ext>
                </a:extLst>
              </p:cNvPr>
              <p:cNvCxnSpPr/>
              <p:nvPr/>
            </p:nvCxnSpPr>
            <p:spPr>
              <a:xfrm>
                <a:off x="5637281" y="2612315"/>
                <a:ext cx="1121370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F7F9ED66-5413-6AB3-B0A4-7CF883966610}"/>
                  </a:ext>
                </a:extLst>
              </p:cNvPr>
              <p:cNvCxnSpPr/>
              <p:nvPr/>
            </p:nvCxnSpPr>
            <p:spPr>
              <a:xfrm>
                <a:off x="2882216" y="2584361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74F2005D-4450-18A4-5347-EC5081737153}"/>
                  </a:ext>
                </a:extLst>
              </p:cNvPr>
              <p:cNvCxnSpPr/>
              <p:nvPr/>
            </p:nvCxnSpPr>
            <p:spPr>
              <a:xfrm>
                <a:off x="5637285" y="2612315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95EF052C-2F05-8315-A4B4-811CF4D94456}"/>
                  </a:ext>
                </a:extLst>
              </p:cNvPr>
              <p:cNvCxnSpPr/>
              <p:nvPr/>
            </p:nvCxnSpPr>
            <p:spPr>
              <a:xfrm>
                <a:off x="1638581" y="2584443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A60BB4D7-426F-71CA-8705-17F832A85FE2}"/>
                  </a:ext>
                </a:extLst>
              </p:cNvPr>
              <p:cNvCxnSpPr/>
              <p:nvPr/>
            </p:nvCxnSpPr>
            <p:spPr>
              <a:xfrm>
                <a:off x="6753064" y="2612315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8095AE07-B788-0B2D-7674-B2751F750F59}"/>
                  </a:ext>
                </a:extLst>
              </p:cNvPr>
              <p:cNvCxnSpPr/>
              <p:nvPr/>
            </p:nvCxnSpPr>
            <p:spPr>
              <a:xfrm>
                <a:off x="6753064" y="3064531"/>
                <a:ext cx="2242740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02F116BD-9713-8C43-3A41-0DEB47E0D7B8}"/>
                </a:ext>
              </a:extLst>
            </p:cNvPr>
            <p:cNvGrpSpPr/>
            <p:nvPr/>
          </p:nvGrpSpPr>
          <p:grpSpPr>
            <a:xfrm>
              <a:off x="6764714" y="3012066"/>
              <a:ext cx="1303848" cy="379164"/>
              <a:chOff x="1708815" y="2584361"/>
              <a:chExt cx="3928466" cy="476408"/>
            </a:xfrm>
          </p:grpSpPr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BD5D79B5-E013-0C3D-84FF-6B76A328C6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8815" y="2589487"/>
                <a:ext cx="1239781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F4595BE1-369C-5E0A-F152-20D79DDA5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82213" y="3041561"/>
                <a:ext cx="2755068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F2286F0F-B3C6-3055-C4AC-A7EDC7D0C7D6}"/>
                  </a:ext>
                </a:extLst>
              </p:cNvPr>
              <p:cNvCxnSpPr/>
              <p:nvPr/>
            </p:nvCxnSpPr>
            <p:spPr>
              <a:xfrm>
                <a:off x="2882216" y="2584361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8B61136F-FD3C-92AF-CEA0-15378587A977}"/>
                  </a:ext>
                </a:extLst>
              </p:cNvPr>
              <p:cNvCxnSpPr/>
              <p:nvPr/>
            </p:nvCxnSpPr>
            <p:spPr>
              <a:xfrm>
                <a:off x="1734091" y="2603569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27F22253-163E-D65D-EC50-6D5849E61432}"/>
              </a:ext>
            </a:extLst>
          </p:cNvPr>
          <p:cNvSpPr txBox="1"/>
          <p:nvPr/>
        </p:nvSpPr>
        <p:spPr>
          <a:xfrm>
            <a:off x="336644" y="2852725"/>
            <a:ext cx="62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S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C66994F2-240A-C01B-6DF7-A4C73327D513}"/>
              </a:ext>
            </a:extLst>
          </p:cNvPr>
          <p:cNvGrpSpPr/>
          <p:nvPr/>
        </p:nvGrpSpPr>
        <p:grpSpPr>
          <a:xfrm>
            <a:off x="1155509" y="4648200"/>
            <a:ext cx="7564986" cy="408594"/>
            <a:chOff x="1150067" y="2972469"/>
            <a:chExt cx="7564986" cy="408594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B6F23C43-6E66-63AA-B255-0F8807E3D998}"/>
                </a:ext>
              </a:extLst>
            </p:cNvPr>
            <p:cNvGrpSpPr/>
            <p:nvPr/>
          </p:nvGrpSpPr>
          <p:grpSpPr>
            <a:xfrm>
              <a:off x="1150067" y="2972469"/>
              <a:ext cx="4863636" cy="386321"/>
              <a:chOff x="1066797" y="2584117"/>
              <a:chExt cx="14654036" cy="485398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AC13F282-954A-5855-02F1-5FA698FFA8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77053" y="2584122"/>
                <a:ext cx="1377534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F0C700CF-D38C-D47C-DA69-84B44D2A0D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54587" y="3045726"/>
                <a:ext cx="2066301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D66E4D31-E18E-A18A-316B-9CDE3B09BA0B}"/>
                  </a:ext>
                </a:extLst>
              </p:cNvPr>
              <p:cNvCxnSpPr/>
              <p:nvPr/>
            </p:nvCxnSpPr>
            <p:spPr>
              <a:xfrm>
                <a:off x="5637282" y="2612315"/>
                <a:ext cx="10083551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2EADFECA-0807-425E-5293-EC8EE69A0A41}"/>
                  </a:ext>
                </a:extLst>
              </p:cNvPr>
              <p:cNvCxnSpPr/>
              <p:nvPr/>
            </p:nvCxnSpPr>
            <p:spPr>
              <a:xfrm>
                <a:off x="3554587" y="2584117"/>
                <a:ext cx="0" cy="457199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49FD92BC-0032-3EF1-94F9-8FF0A22E185B}"/>
                  </a:ext>
                </a:extLst>
              </p:cNvPr>
              <p:cNvCxnSpPr/>
              <p:nvPr/>
            </p:nvCxnSpPr>
            <p:spPr>
              <a:xfrm>
                <a:off x="5637285" y="2612315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D4323C5-4ED2-8148-8998-494270EB6CDF}"/>
                  </a:ext>
                </a:extLst>
              </p:cNvPr>
              <p:cNvCxnSpPr/>
              <p:nvPr/>
            </p:nvCxnSpPr>
            <p:spPr>
              <a:xfrm>
                <a:off x="2177053" y="2587544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69685A35-311F-1D2A-9CE0-03823689B022}"/>
                  </a:ext>
                </a:extLst>
              </p:cNvPr>
              <p:cNvCxnSpPr/>
              <p:nvPr/>
            </p:nvCxnSpPr>
            <p:spPr>
              <a:xfrm>
                <a:off x="1066797" y="3048000"/>
                <a:ext cx="1102027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6CFEFD6D-237A-8D99-42DE-CD922ABBDA24}"/>
                </a:ext>
              </a:extLst>
            </p:cNvPr>
            <p:cNvGrpSpPr/>
            <p:nvPr/>
          </p:nvGrpSpPr>
          <p:grpSpPr>
            <a:xfrm>
              <a:off x="6011138" y="3012077"/>
              <a:ext cx="694944" cy="365618"/>
              <a:chOff x="7126941" y="2612315"/>
              <a:chExt cx="1704483" cy="459386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24669746-6676-C8DC-F0CA-55155DB0CC5B}"/>
                  </a:ext>
                </a:extLst>
              </p:cNvPr>
              <p:cNvCxnSpPr/>
              <p:nvPr/>
            </p:nvCxnSpPr>
            <p:spPr>
              <a:xfrm>
                <a:off x="7134839" y="2612315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7A39600A-6C18-AFDE-FBA0-EC5951F12D04}"/>
                  </a:ext>
                </a:extLst>
              </p:cNvPr>
              <p:cNvCxnSpPr/>
              <p:nvPr/>
            </p:nvCxnSpPr>
            <p:spPr>
              <a:xfrm>
                <a:off x="7126941" y="3071701"/>
                <a:ext cx="1704483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A6C84514-F63E-D7C0-CA74-D7D0ACD06182}"/>
                </a:ext>
              </a:extLst>
            </p:cNvPr>
            <p:cNvGrpSpPr/>
            <p:nvPr/>
          </p:nvGrpSpPr>
          <p:grpSpPr>
            <a:xfrm>
              <a:off x="6703373" y="3017187"/>
              <a:ext cx="2011680" cy="363876"/>
              <a:chOff x="1523996" y="2590800"/>
              <a:chExt cx="6061153" cy="457200"/>
            </a:xfrm>
          </p:grpSpPr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3DDD1E41-4A96-6E79-BE50-D17F74F2B0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23996" y="2590800"/>
                <a:ext cx="6061153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0FBAAEEA-DD00-D065-D844-579551255557}"/>
                  </a:ext>
                </a:extLst>
              </p:cNvPr>
              <p:cNvCxnSpPr/>
              <p:nvPr/>
            </p:nvCxnSpPr>
            <p:spPr>
              <a:xfrm>
                <a:off x="1524000" y="2590800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6E25380-7868-F99E-690E-8D70747FEF8F}"/>
              </a:ext>
            </a:extLst>
          </p:cNvPr>
          <p:cNvCxnSpPr/>
          <p:nvPr/>
        </p:nvCxnSpPr>
        <p:spPr>
          <a:xfrm>
            <a:off x="1524000" y="1828800"/>
            <a:ext cx="0" cy="4572000"/>
          </a:xfrm>
          <a:prstGeom prst="line">
            <a:avLst/>
          </a:prstGeom>
          <a:ln w="63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03638008-3DA5-2D97-9A2E-0A16851891F8}"/>
              </a:ext>
            </a:extLst>
          </p:cNvPr>
          <p:cNvCxnSpPr/>
          <p:nvPr/>
        </p:nvCxnSpPr>
        <p:spPr>
          <a:xfrm>
            <a:off x="3363686" y="1828800"/>
            <a:ext cx="0" cy="4572000"/>
          </a:xfrm>
          <a:prstGeom prst="line">
            <a:avLst/>
          </a:prstGeom>
          <a:ln w="63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96D4CF12-C907-6CBC-F4DF-5FD5ADF24023}"/>
              </a:ext>
            </a:extLst>
          </p:cNvPr>
          <p:cNvCxnSpPr/>
          <p:nvPr/>
        </p:nvCxnSpPr>
        <p:spPr>
          <a:xfrm>
            <a:off x="5181600" y="1828800"/>
            <a:ext cx="0" cy="4572000"/>
          </a:xfrm>
          <a:prstGeom prst="line">
            <a:avLst/>
          </a:prstGeom>
          <a:ln w="63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4CB67D4F-BAFF-8F7C-A4C7-DA4A79BE6992}"/>
              </a:ext>
            </a:extLst>
          </p:cNvPr>
          <p:cNvCxnSpPr/>
          <p:nvPr/>
        </p:nvCxnSpPr>
        <p:spPr>
          <a:xfrm>
            <a:off x="7010400" y="1828800"/>
            <a:ext cx="0" cy="4572000"/>
          </a:xfrm>
          <a:prstGeom prst="line">
            <a:avLst/>
          </a:prstGeom>
          <a:ln w="63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CB6901B-FE27-F170-03D9-4A4E52578765}"/>
              </a:ext>
            </a:extLst>
          </p:cNvPr>
          <p:cNvGrpSpPr/>
          <p:nvPr/>
        </p:nvGrpSpPr>
        <p:grpSpPr>
          <a:xfrm flipV="1">
            <a:off x="1164458" y="5486400"/>
            <a:ext cx="7564986" cy="408594"/>
            <a:chOff x="1150067" y="2972469"/>
            <a:chExt cx="7564986" cy="408594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DA09F070-BD58-73AA-6BF5-8A9DC15B09E9}"/>
                </a:ext>
              </a:extLst>
            </p:cNvPr>
            <p:cNvGrpSpPr/>
            <p:nvPr/>
          </p:nvGrpSpPr>
          <p:grpSpPr>
            <a:xfrm>
              <a:off x="1150067" y="2972469"/>
              <a:ext cx="4863636" cy="386321"/>
              <a:chOff x="1066797" y="2584117"/>
              <a:chExt cx="14654036" cy="485398"/>
            </a:xfrm>
          </p:grpSpPr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F3C2D068-0EC4-3141-64E5-B1A57321ED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77053" y="2584122"/>
                <a:ext cx="1377534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B3DA4AAB-FDB8-C6B2-C061-D3E6BD63A5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54587" y="3021791"/>
                <a:ext cx="2066301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C4DF491C-5AEB-EDCB-8A57-2E6FA9FF14DD}"/>
                  </a:ext>
                </a:extLst>
              </p:cNvPr>
              <p:cNvCxnSpPr/>
              <p:nvPr/>
            </p:nvCxnSpPr>
            <p:spPr>
              <a:xfrm>
                <a:off x="5637282" y="2612315"/>
                <a:ext cx="10083551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2B11CED3-47D7-3BB6-2B8E-7E1A9B6B066F}"/>
                  </a:ext>
                </a:extLst>
              </p:cNvPr>
              <p:cNvCxnSpPr/>
              <p:nvPr/>
            </p:nvCxnSpPr>
            <p:spPr>
              <a:xfrm>
                <a:off x="3554587" y="2584117"/>
                <a:ext cx="0" cy="457199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52D8BCBA-3603-E6D8-BC3E-8FEBAD08D032}"/>
                  </a:ext>
                </a:extLst>
              </p:cNvPr>
              <p:cNvCxnSpPr/>
              <p:nvPr/>
            </p:nvCxnSpPr>
            <p:spPr>
              <a:xfrm>
                <a:off x="5637285" y="2612315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1D56E5C-AB2B-3690-23EE-8E3B9EAF6CFB}"/>
                  </a:ext>
                </a:extLst>
              </p:cNvPr>
              <p:cNvCxnSpPr/>
              <p:nvPr/>
            </p:nvCxnSpPr>
            <p:spPr>
              <a:xfrm>
                <a:off x="2177053" y="2587544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41112046-8742-2659-A197-312FF23E164A}"/>
                  </a:ext>
                </a:extLst>
              </p:cNvPr>
              <p:cNvCxnSpPr/>
              <p:nvPr/>
            </p:nvCxnSpPr>
            <p:spPr>
              <a:xfrm>
                <a:off x="1066797" y="3048000"/>
                <a:ext cx="1102027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5619D4CF-32B2-111E-179E-5E739A45A2CE}"/>
                </a:ext>
              </a:extLst>
            </p:cNvPr>
            <p:cNvGrpSpPr/>
            <p:nvPr/>
          </p:nvGrpSpPr>
          <p:grpSpPr>
            <a:xfrm>
              <a:off x="6011138" y="3012077"/>
              <a:ext cx="694944" cy="365618"/>
              <a:chOff x="7126941" y="2612315"/>
              <a:chExt cx="1704483" cy="459386"/>
            </a:xfrm>
          </p:grpSpPr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0D0E5509-E30B-E6FD-E2F1-D22C0CC9F661}"/>
                  </a:ext>
                </a:extLst>
              </p:cNvPr>
              <p:cNvCxnSpPr/>
              <p:nvPr/>
            </p:nvCxnSpPr>
            <p:spPr>
              <a:xfrm>
                <a:off x="7134839" y="2612315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683E1F28-29FB-B4C2-8BF5-6C09F0F4874E}"/>
                  </a:ext>
                </a:extLst>
              </p:cNvPr>
              <p:cNvCxnSpPr/>
              <p:nvPr/>
            </p:nvCxnSpPr>
            <p:spPr>
              <a:xfrm>
                <a:off x="7126941" y="3071701"/>
                <a:ext cx="1704483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0CEC402-0A1C-13AA-321D-D320A25862C3}"/>
                </a:ext>
              </a:extLst>
            </p:cNvPr>
            <p:cNvGrpSpPr/>
            <p:nvPr/>
          </p:nvGrpSpPr>
          <p:grpSpPr>
            <a:xfrm>
              <a:off x="6703373" y="3017187"/>
              <a:ext cx="2011680" cy="363876"/>
              <a:chOff x="1523996" y="2590800"/>
              <a:chExt cx="6061153" cy="457200"/>
            </a:xfrm>
          </p:grpSpPr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810F3A92-1444-6F69-C7E6-D355FAFAB5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23996" y="2590800"/>
                <a:ext cx="6061153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43AA8307-234A-AFAB-DDA4-EDB957ED7FDD}"/>
                  </a:ext>
                </a:extLst>
              </p:cNvPr>
              <p:cNvCxnSpPr/>
              <p:nvPr/>
            </p:nvCxnSpPr>
            <p:spPr>
              <a:xfrm>
                <a:off x="1524000" y="2590800"/>
                <a:ext cx="0" cy="4572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DB491E7C-43D7-43FD-FD03-0510D6C72764}"/>
              </a:ext>
            </a:extLst>
          </p:cNvPr>
          <p:cNvSpPr txBox="1"/>
          <p:nvPr/>
        </p:nvSpPr>
        <p:spPr>
          <a:xfrm>
            <a:off x="275148" y="4419495"/>
            <a:ext cx="62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Q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909B74DF-E328-0984-7B36-4BBB42994419}"/>
              </a:ext>
            </a:extLst>
          </p:cNvPr>
          <p:cNvSpPr txBox="1"/>
          <p:nvPr/>
        </p:nvSpPr>
        <p:spPr>
          <a:xfrm>
            <a:off x="381001" y="5453520"/>
            <a:ext cx="62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Q</a:t>
            </a:r>
          </a:p>
        </p:txBody>
      </p: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49994B60-57FA-A0A5-25F6-2F2C58488F51}"/>
              </a:ext>
            </a:extLst>
          </p:cNvPr>
          <p:cNvCxnSpPr/>
          <p:nvPr/>
        </p:nvCxnSpPr>
        <p:spPr>
          <a:xfrm>
            <a:off x="600075" y="5553075"/>
            <a:ext cx="228600" cy="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29BD8D14-60B8-0346-A2F2-84F284294C63}"/>
              </a:ext>
            </a:extLst>
          </p:cNvPr>
          <p:cNvSpPr txBox="1"/>
          <p:nvPr/>
        </p:nvSpPr>
        <p:spPr>
          <a:xfrm>
            <a:off x="3810000" y="1156029"/>
            <a:ext cx="3649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input signals ignored</a:t>
            </a:r>
          </a:p>
        </p:txBody>
      </p: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DC05F707-23DC-D221-DC35-A3BF42167FCB}"/>
              </a:ext>
            </a:extLst>
          </p:cNvPr>
          <p:cNvCxnSpPr>
            <a:cxnSpLocks/>
          </p:cNvCxnSpPr>
          <p:nvPr/>
        </p:nvCxnSpPr>
        <p:spPr>
          <a:xfrm flipH="1">
            <a:off x="4343400" y="1546928"/>
            <a:ext cx="457200" cy="206886"/>
          </a:xfrm>
          <a:prstGeom prst="straightConnector1">
            <a:avLst/>
          </a:prstGeom>
          <a:ln w="158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Right Brace 137">
            <a:extLst>
              <a:ext uri="{FF2B5EF4-FFF2-40B4-BE49-F238E27FC236}">
                <a16:creationId xmlns:a16="http://schemas.microsoft.com/office/drawing/2014/main" id="{ACB39D0F-B7EC-77C5-8152-C1A28AEA957A}"/>
              </a:ext>
            </a:extLst>
          </p:cNvPr>
          <p:cNvSpPr/>
          <p:nvPr/>
        </p:nvSpPr>
        <p:spPr>
          <a:xfrm rot="16200000">
            <a:off x="4204059" y="955083"/>
            <a:ext cx="148055" cy="1828801"/>
          </a:xfrm>
          <a:prstGeom prst="righ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ight Brace 140">
            <a:extLst>
              <a:ext uri="{FF2B5EF4-FFF2-40B4-BE49-F238E27FC236}">
                <a16:creationId xmlns:a16="http://schemas.microsoft.com/office/drawing/2014/main" id="{CC33709A-A9DF-7070-9978-88D490080624}"/>
              </a:ext>
            </a:extLst>
          </p:cNvPr>
          <p:cNvSpPr/>
          <p:nvPr/>
        </p:nvSpPr>
        <p:spPr>
          <a:xfrm rot="16200000">
            <a:off x="7850773" y="991433"/>
            <a:ext cx="148055" cy="1828801"/>
          </a:xfrm>
          <a:prstGeom prst="righ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ight Brace 141">
            <a:extLst>
              <a:ext uri="{FF2B5EF4-FFF2-40B4-BE49-F238E27FC236}">
                <a16:creationId xmlns:a16="http://schemas.microsoft.com/office/drawing/2014/main" id="{E9654B35-795B-AB34-B4A5-E3A3B8F97609}"/>
              </a:ext>
            </a:extLst>
          </p:cNvPr>
          <p:cNvSpPr/>
          <p:nvPr/>
        </p:nvSpPr>
        <p:spPr>
          <a:xfrm rot="16200000">
            <a:off x="1214826" y="1636691"/>
            <a:ext cx="139669" cy="457198"/>
          </a:xfrm>
          <a:prstGeom prst="righ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8BB23BC0-3D57-1A3E-23A7-9C97EB86932E}"/>
              </a:ext>
            </a:extLst>
          </p:cNvPr>
          <p:cNvCxnSpPr>
            <a:cxnSpLocks/>
          </p:cNvCxnSpPr>
          <p:nvPr/>
        </p:nvCxnSpPr>
        <p:spPr>
          <a:xfrm>
            <a:off x="7020485" y="1546928"/>
            <a:ext cx="685800" cy="183776"/>
          </a:xfrm>
          <a:prstGeom prst="straightConnector1">
            <a:avLst/>
          </a:prstGeom>
          <a:ln w="158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8F081951-83EC-EAF7-759D-22C9976DD505}"/>
              </a:ext>
            </a:extLst>
          </p:cNvPr>
          <p:cNvCxnSpPr>
            <a:cxnSpLocks/>
          </p:cNvCxnSpPr>
          <p:nvPr/>
        </p:nvCxnSpPr>
        <p:spPr>
          <a:xfrm flipH="1">
            <a:off x="1637740" y="1414223"/>
            <a:ext cx="2477060" cy="301210"/>
          </a:xfrm>
          <a:prstGeom prst="straightConnector1">
            <a:avLst/>
          </a:prstGeom>
          <a:ln w="158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Right Brace 146">
            <a:extLst>
              <a:ext uri="{FF2B5EF4-FFF2-40B4-BE49-F238E27FC236}">
                <a16:creationId xmlns:a16="http://schemas.microsoft.com/office/drawing/2014/main" id="{24FD35E0-7DF9-08D4-1AC9-3080FBDD5972}"/>
              </a:ext>
            </a:extLst>
          </p:cNvPr>
          <p:cNvSpPr/>
          <p:nvPr/>
        </p:nvSpPr>
        <p:spPr>
          <a:xfrm rot="5400000" flipV="1">
            <a:off x="2373338" y="4232324"/>
            <a:ext cx="148055" cy="1828801"/>
          </a:xfrm>
          <a:prstGeom prst="righ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92C8EBA-F5E7-D1F6-1154-BD0C8D5DAFDF}"/>
              </a:ext>
            </a:extLst>
          </p:cNvPr>
          <p:cNvSpPr txBox="1"/>
          <p:nvPr/>
        </p:nvSpPr>
        <p:spPr>
          <a:xfrm>
            <a:off x="2362200" y="5142664"/>
            <a:ext cx="3649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output can change multiple times</a:t>
            </a:r>
          </a:p>
        </p:txBody>
      </p:sp>
    </p:spTree>
    <p:extLst>
      <p:ext uri="{BB962C8B-B14F-4D97-AF65-F5344CB8AC3E}">
        <p14:creationId xmlns:p14="http://schemas.microsoft.com/office/powerpoint/2010/main" val="326700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2" grpId="0"/>
      <p:bldP spid="134" grpId="0"/>
      <p:bldP spid="138" grpId="0" animBg="1"/>
      <p:bldP spid="141" grpId="0" animBg="1"/>
      <p:bldP spid="142" grpId="0" animBg="1"/>
      <p:bldP spid="147" grpId="0" animBg="1"/>
      <p:bldP spid="1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56C31-F467-3135-51DE-6CD254C48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16808-407C-3F45-7569-6D66C1388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Gated 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/>
              <a:t> Latch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0CBBF73-513B-D497-5745-78B2583DDC88}"/>
              </a:ext>
            </a:extLst>
          </p:cNvPr>
          <p:cNvGrpSpPr/>
          <p:nvPr/>
        </p:nvGrpSpPr>
        <p:grpSpPr>
          <a:xfrm>
            <a:off x="4876800" y="1735313"/>
            <a:ext cx="4002258" cy="2746934"/>
            <a:chOff x="3143389" y="1733314"/>
            <a:chExt cx="4002258" cy="2746934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01B7831F-4369-935C-DA4A-7AEAA45FBD8E}"/>
                </a:ext>
              </a:extLst>
            </p:cNvPr>
            <p:cNvGrpSpPr/>
            <p:nvPr/>
          </p:nvGrpSpPr>
          <p:grpSpPr>
            <a:xfrm>
              <a:off x="3143389" y="1733314"/>
              <a:ext cx="4002258" cy="2746934"/>
              <a:chOff x="3380715" y="2798249"/>
              <a:chExt cx="4002258" cy="2746934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73902EA3-F966-4579-B564-8B4074B8F86F}"/>
                  </a:ext>
                </a:extLst>
              </p:cNvPr>
              <p:cNvGrpSpPr/>
              <p:nvPr/>
            </p:nvGrpSpPr>
            <p:grpSpPr>
              <a:xfrm>
                <a:off x="3998178" y="4734189"/>
                <a:ext cx="1592763" cy="810994"/>
                <a:chOff x="4002891" y="2799368"/>
                <a:chExt cx="1592763" cy="810994"/>
              </a:xfrm>
            </p:grpSpPr>
            <p:pic>
              <p:nvPicPr>
                <p:cNvPr id="34" name="Picture 33">
                  <a:extLst>
                    <a:ext uri="{FF2B5EF4-FFF2-40B4-BE49-F238E27FC236}">
                      <a16:creationId xmlns:a16="http://schemas.microsoft.com/office/drawing/2014/main" id="{046511BC-9404-B718-D0DA-8E431EE9E0D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002891" y="2799368"/>
                  <a:ext cx="1592763" cy="810994"/>
                </a:xfrm>
                <a:prstGeom prst="rect">
                  <a:avLst/>
                </a:prstGeom>
              </p:spPr>
            </p:pic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C6071434-E45E-D411-A51C-0F2544D846FC}"/>
                    </a:ext>
                  </a:extLst>
                </p:cNvPr>
                <p:cNvSpPr/>
                <p:nvPr/>
              </p:nvSpPr>
              <p:spPr>
                <a:xfrm>
                  <a:off x="5132035" y="3136285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B0955BDD-2715-00F2-A1BB-2DE63EA548CD}"/>
                  </a:ext>
                </a:extLst>
              </p:cNvPr>
              <p:cNvGrpSpPr/>
              <p:nvPr/>
            </p:nvGrpSpPr>
            <p:grpSpPr>
              <a:xfrm>
                <a:off x="4002891" y="2799368"/>
                <a:ext cx="1592763" cy="810994"/>
                <a:chOff x="4002891" y="2799368"/>
                <a:chExt cx="1592763" cy="810994"/>
              </a:xfrm>
            </p:grpSpPr>
            <p:pic>
              <p:nvPicPr>
                <p:cNvPr id="5" name="Picture 4">
                  <a:extLst>
                    <a:ext uri="{FF2B5EF4-FFF2-40B4-BE49-F238E27FC236}">
                      <a16:creationId xmlns:a16="http://schemas.microsoft.com/office/drawing/2014/main" id="{7FBB67C2-7078-C79C-3148-87749AF1D0F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002891" y="2799368"/>
                  <a:ext cx="1592763" cy="810994"/>
                </a:xfrm>
                <a:prstGeom prst="rect">
                  <a:avLst/>
                </a:prstGeom>
              </p:spPr>
            </p:pic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9F525795-4E43-F203-7B69-83534671BA9D}"/>
                    </a:ext>
                  </a:extLst>
                </p:cNvPr>
                <p:cNvSpPr/>
                <p:nvPr/>
              </p:nvSpPr>
              <p:spPr>
                <a:xfrm>
                  <a:off x="5132035" y="3136285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6FD0C05B-09C5-0456-5527-E07C934A65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58259" y="3191887"/>
                <a:ext cx="0" cy="54864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918CBA8-4B48-0916-646B-93441AB80D24}"/>
                  </a:ext>
                </a:extLst>
              </p:cNvPr>
              <p:cNvSpPr txBox="1"/>
              <p:nvPr/>
            </p:nvSpPr>
            <p:spPr>
              <a:xfrm>
                <a:off x="6634201" y="2798249"/>
                <a:ext cx="6628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Q</a:t>
                </a:r>
                <a:endParaRPr lang="en-US" sz="3200" baseline="-25000" dirty="0"/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CA170214-B498-B3BF-04A9-5F1FDE548D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80715" y="3019164"/>
                <a:ext cx="100584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366D8DF-B3D3-9600-FA13-F3CE8E75B3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73406" y="3383024"/>
                <a:ext cx="41953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7F4D5300-440B-A2BB-77FC-769D17FD98ED}"/>
                  </a:ext>
                </a:extLst>
              </p:cNvPr>
              <p:cNvCxnSpPr>
                <a:cxnSpLocks/>
                <a:stCxn id="25" idx="6"/>
              </p:cNvCxnSpPr>
              <p:nvPr/>
            </p:nvCxnSpPr>
            <p:spPr>
              <a:xfrm flipV="1">
                <a:off x="5269195" y="3197097"/>
                <a:ext cx="12801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AABE2EEA-FF53-1E00-329D-29340E52F8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98178" y="4962789"/>
                <a:ext cx="41182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758CDEB1-1A20-99C8-071A-98B45E8A31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11195" y="5308426"/>
                <a:ext cx="1005840" cy="334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C8C25CF5-AB79-B495-EA6E-5210AB03D5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4395" y="5129693"/>
                <a:ext cx="12801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21755BA8-CE35-C3AE-6E19-C2A746CDB83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998178" y="4505589"/>
                <a:ext cx="0" cy="45720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DAB4AB8B-2680-1DEB-2285-88D72C440EB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998178" y="3727512"/>
                <a:ext cx="1760081" cy="79099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9323045-0391-79AB-6751-9296469A8CB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000268" y="3359467"/>
                <a:ext cx="0" cy="45720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35723281-0CD2-A43F-6541-DBBA084DF37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96276" y="4581053"/>
                <a:ext cx="0" cy="54864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1B7D9666-B7C9-9FD7-2184-355D2D4DDF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95556" y="3796092"/>
                <a:ext cx="1812338" cy="802837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EBBFFBC-7035-7A44-40DE-69389A9B8DCA}"/>
                  </a:ext>
                </a:extLst>
              </p:cNvPr>
              <p:cNvSpPr txBox="1"/>
              <p:nvPr/>
            </p:nvSpPr>
            <p:spPr>
              <a:xfrm>
                <a:off x="6720085" y="4878927"/>
                <a:ext cx="6628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Q</a:t>
                </a:r>
                <a:endParaRPr lang="en-US" sz="3200" baseline="-25000" dirty="0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E9AF0B4-DAD6-C9B9-6904-9EAA83082430}"/>
                </a:ext>
              </a:extLst>
            </p:cNvPr>
            <p:cNvCxnSpPr>
              <a:cxnSpLocks/>
            </p:cNvCxnSpPr>
            <p:nvPr/>
          </p:nvCxnSpPr>
          <p:spPr>
            <a:xfrm>
              <a:off x="6583680" y="39243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F2B65E95-CABB-B09E-9B7E-6E979F961C42}"/>
              </a:ext>
            </a:extLst>
          </p:cNvPr>
          <p:cNvSpPr txBox="1"/>
          <p:nvPr/>
        </p:nvSpPr>
        <p:spPr>
          <a:xfrm>
            <a:off x="1547906" y="4810309"/>
            <a:ext cx="49787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S and R are always complements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7D00C94-6E18-C9C1-C9B1-128D7A53D21B}"/>
              </a:ext>
            </a:extLst>
          </p:cNvPr>
          <p:cNvCxnSpPr>
            <a:cxnSpLocks/>
          </p:cNvCxnSpPr>
          <p:nvPr/>
        </p:nvCxnSpPr>
        <p:spPr>
          <a:xfrm>
            <a:off x="1657865" y="2036713"/>
            <a:ext cx="228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636E43B-591B-9FB9-0E12-60D19EE1FD53}"/>
              </a:ext>
            </a:extLst>
          </p:cNvPr>
          <p:cNvGrpSpPr/>
          <p:nvPr/>
        </p:nvGrpSpPr>
        <p:grpSpPr>
          <a:xfrm>
            <a:off x="1558792" y="1315672"/>
            <a:ext cx="3955878" cy="3311102"/>
            <a:chOff x="1284472" y="1324685"/>
            <a:chExt cx="3955878" cy="3311102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C1BDC861-7DB6-1EDC-E129-ADD9BC3BCAAA}"/>
                </a:ext>
              </a:extLst>
            </p:cNvPr>
            <p:cNvSpPr/>
            <p:nvPr/>
          </p:nvSpPr>
          <p:spPr>
            <a:xfrm>
              <a:off x="3474307" y="3007620"/>
              <a:ext cx="56296" cy="614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A517AA9-6EB8-6FA0-D36B-824F99A06E66}"/>
                </a:ext>
              </a:extLst>
            </p:cNvPr>
            <p:cNvGrpSpPr/>
            <p:nvPr/>
          </p:nvGrpSpPr>
          <p:grpSpPr>
            <a:xfrm>
              <a:off x="1284472" y="1324685"/>
              <a:ext cx="3955878" cy="3311102"/>
              <a:chOff x="1284472" y="1324685"/>
              <a:chExt cx="3955878" cy="3311102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7B49FD4A-5DCB-5312-3A99-D8CCD9DB15C4}"/>
                  </a:ext>
                </a:extLst>
              </p:cNvPr>
              <p:cNvSpPr txBox="1"/>
              <p:nvPr/>
            </p:nvSpPr>
            <p:spPr>
              <a:xfrm>
                <a:off x="4632577" y="1469386"/>
                <a:ext cx="60777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R</a:t>
                </a:r>
                <a:r>
                  <a:rPr lang="en-US" sz="3200" dirty="0">
                    <a:sym typeface="Symbol" panose="05050102010706020507" pitchFamily="18" charset="2"/>
                  </a:rPr>
                  <a:t></a:t>
                </a:r>
                <a:endParaRPr lang="en-US" sz="3200" baseline="-25000" dirty="0"/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5AEC014B-3D8F-BD9B-4605-44BAD7DB4A42}"/>
                  </a:ext>
                </a:extLst>
              </p:cNvPr>
              <p:cNvSpPr txBox="1"/>
              <p:nvPr/>
            </p:nvSpPr>
            <p:spPr>
              <a:xfrm>
                <a:off x="4723206" y="3751738"/>
                <a:ext cx="5014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</a:t>
                </a:r>
                <a:r>
                  <a:rPr lang="en-US" sz="3200" dirty="0">
                    <a:sym typeface="Symbol" panose="05050102010706020507" pitchFamily="18" charset="2"/>
                  </a:rPr>
                  <a:t></a:t>
                </a:r>
                <a:endParaRPr lang="en-US" sz="3200" baseline="-25000" dirty="0"/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66078F05-073C-271F-B39C-7BFCBA4AACDF}"/>
                  </a:ext>
                </a:extLst>
              </p:cNvPr>
              <p:cNvGrpSpPr/>
              <p:nvPr/>
            </p:nvGrpSpPr>
            <p:grpSpPr>
              <a:xfrm>
                <a:off x="1284472" y="1324685"/>
                <a:ext cx="3365991" cy="3311102"/>
                <a:chOff x="1284472" y="1324685"/>
                <a:chExt cx="3365991" cy="3311102"/>
              </a:xfrm>
            </p:grpSpPr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61B05BA2-79D8-217B-06DD-77EE483D7CF6}"/>
                    </a:ext>
                  </a:extLst>
                </p:cNvPr>
                <p:cNvSpPr txBox="1"/>
                <p:nvPr/>
              </p:nvSpPr>
              <p:spPr>
                <a:xfrm>
                  <a:off x="1284472" y="2741160"/>
                  <a:ext cx="89424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 err="1"/>
                    <a:t>Clk</a:t>
                  </a:r>
                  <a:endParaRPr lang="en-US" sz="3200" baseline="-25000" dirty="0"/>
                </a:p>
              </p:txBody>
            </p:sp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id="{270FDED7-F339-9C63-3D4D-03E4F21F83F6}"/>
                    </a:ext>
                  </a:extLst>
                </p:cNvPr>
                <p:cNvGrpSpPr/>
                <p:nvPr/>
              </p:nvGrpSpPr>
              <p:grpSpPr>
                <a:xfrm>
                  <a:off x="2011680" y="1687460"/>
                  <a:ext cx="2638783" cy="2795562"/>
                  <a:chOff x="2011680" y="1687460"/>
                  <a:chExt cx="2638783" cy="2795562"/>
                </a:xfrm>
              </p:grpSpPr>
              <p:sp>
                <p:nvSpPr>
                  <p:cNvPr id="71" name="Flowchart: Delay 70">
                    <a:extLst>
                      <a:ext uri="{FF2B5EF4-FFF2-40B4-BE49-F238E27FC236}">
                        <a16:creationId xmlns:a16="http://schemas.microsoft.com/office/drawing/2014/main" id="{5F67F920-BF0D-9851-7DDD-EA1BAA4A55D5}"/>
                      </a:ext>
                    </a:extLst>
                  </p:cNvPr>
                  <p:cNvSpPr/>
                  <p:nvPr/>
                </p:nvSpPr>
                <p:spPr>
                  <a:xfrm>
                    <a:off x="3899331" y="1687460"/>
                    <a:ext cx="708656" cy="532062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Flowchart: Delay 71">
                    <a:extLst>
                      <a:ext uri="{FF2B5EF4-FFF2-40B4-BE49-F238E27FC236}">
                        <a16:creationId xmlns:a16="http://schemas.microsoft.com/office/drawing/2014/main" id="{FFF3E216-D7A1-ED35-3F3E-AB4718C4C2A6}"/>
                      </a:ext>
                    </a:extLst>
                  </p:cNvPr>
                  <p:cNvSpPr/>
                  <p:nvPr/>
                </p:nvSpPr>
                <p:spPr>
                  <a:xfrm>
                    <a:off x="3941807" y="3950960"/>
                    <a:ext cx="708656" cy="532062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BC2CD38D-6802-D196-3FF9-73E0ADC097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892077" y="1872108"/>
                    <a:ext cx="1005840" cy="0"/>
                  </a:xfrm>
                  <a:prstGeom prst="line">
                    <a:avLst/>
                  </a:prstGeom>
                  <a:ln w="31750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2D17A4D9-ABC8-F61F-6D15-52CBF9BE5A1D}"/>
                      </a:ext>
                    </a:extLst>
                  </p:cNvPr>
                  <p:cNvCxnSpPr>
                    <a:cxnSpLocks/>
                    <a:stCxn id="16" idx="3"/>
                  </p:cNvCxnSpPr>
                  <p:nvPr/>
                </p:nvCxnSpPr>
                <p:spPr>
                  <a:xfrm>
                    <a:off x="2311796" y="4343400"/>
                    <a:ext cx="16302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D1CB74E9-C84E-7631-454E-B7E0BE2566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501754" y="2076944"/>
                    <a:ext cx="0" cy="201168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F87E47F9-283D-1885-DC69-A229532BC7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85702" y="2082362"/>
                    <a:ext cx="41953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71949EDA-6F37-46BF-CD57-EC58B99007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485702" y="4075770"/>
                    <a:ext cx="456105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0CCBCB99-F2C4-73AF-1C74-2A294626B8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011680" y="3033547"/>
                    <a:ext cx="149824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7C7DCE8E-D9A7-4C12-D557-3816D6E9022F}"/>
                    </a:ext>
                  </a:extLst>
                </p:cNvPr>
                <p:cNvSpPr txBox="1"/>
                <p:nvPr/>
              </p:nvSpPr>
              <p:spPr>
                <a:xfrm>
                  <a:off x="2890663" y="1324685"/>
                  <a:ext cx="45735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/>
                    <a:t>R</a:t>
                  </a:r>
                  <a:endParaRPr lang="en-US" sz="3200" baseline="-25000" dirty="0"/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5CE3FC0-2A1D-A63E-9E87-041AD807EBE0}"/>
                    </a:ext>
                  </a:extLst>
                </p:cNvPr>
                <p:cNvSpPr txBox="1"/>
                <p:nvPr/>
              </p:nvSpPr>
              <p:spPr>
                <a:xfrm>
                  <a:off x="1854439" y="4051012"/>
                  <a:ext cx="45735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/>
                    <a:t>S</a:t>
                  </a:r>
                  <a:endParaRPr lang="en-US" sz="3200" baseline="-25000" dirty="0"/>
                </a:p>
              </p:txBody>
            </p:sp>
          </p:grpSp>
        </p:grpSp>
      </p:grp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B88D913-6C4C-A456-D29E-B2114C007AA4}"/>
              </a:ext>
            </a:extLst>
          </p:cNvPr>
          <p:cNvCxnSpPr>
            <a:cxnSpLocks/>
          </p:cNvCxnSpPr>
          <p:nvPr/>
        </p:nvCxnSpPr>
        <p:spPr>
          <a:xfrm flipV="1">
            <a:off x="3185771" y="1863095"/>
            <a:ext cx="0" cy="1463040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A476D2B-0718-8A5B-FEA1-B00284D7045F}"/>
              </a:ext>
            </a:extLst>
          </p:cNvPr>
          <p:cNvGrpSpPr/>
          <p:nvPr/>
        </p:nvGrpSpPr>
        <p:grpSpPr>
          <a:xfrm rot="16200000">
            <a:off x="2877867" y="3345509"/>
            <a:ext cx="603247" cy="440921"/>
            <a:chOff x="3349533" y="4939932"/>
            <a:chExt cx="603247" cy="440921"/>
          </a:xfrm>
        </p:grpSpPr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960AC080-360C-0165-CE66-8E06D23FC291}"/>
                </a:ext>
              </a:extLst>
            </p:cNvPr>
            <p:cNvSpPr/>
            <p:nvPr/>
          </p:nvSpPr>
          <p:spPr>
            <a:xfrm rot="5400000">
              <a:off x="3381269" y="4908196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58E3AA59-EC96-7C54-3ACC-A3D07B80B573}"/>
                </a:ext>
              </a:extLst>
            </p:cNvPr>
            <p:cNvSpPr/>
            <p:nvPr/>
          </p:nvSpPr>
          <p:spPr>
            <a:xfrm>
              <a:off x="3851899" y="5115003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D35831DA-468C-8646-4FCC-FCD169DCE35B}"/>
              </a:ext>
            </a:extLst>
          </p:cNvPr>
          <p:cNvCxnSpPr>
            <a:cxnSpLocks/>
          </p:cNvCxnSpPr>
          <p:nvPr/>
        </p:nvCxnSpPr>
        <p:spPr>
          <a:xfrm flipV="1">
            <a:off x="3174387" y="3867594"/>
            <a:ext cx="0" cy="457200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B68362C5-C7BF-F29C-B6E8-DB285B1CF95F}"/>
              </a:ext>
            </a:extLst>
          </p:cNvPr>
          <p:cNvSpPr txBox="1"/>
          <p:nvPr/>
        </p:nvSpPr>
        <p:spPr>
          <a:xfrm>
            <a:off x="1511456" y="5472963"/>
            <a:ext cx="73986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When the clock is high, the data input, D, appears at the output, Q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B6AFABE-D73A-C149-13C9-3A5810F77DE2}"/>
              </a:ext>
            </a:extLst>
          </p:cNvPr>
          <p:cNvSpPr txBox="1"/>
          <p:nvPr/>
        </p:nvSpPr>
        <p:spPr>
          <a:xfrm>
            <a:off x="344614" y="3484950"/>
            <a:ext cx="199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one input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34974E2F-BEED-1804-184F-11E3C2270EC5}"/>
              </a:ext>
            </a:extLst>
          </p:cNvPr>
          <p:cNvCxnSpPr>
            <a:cxnSpLocks/>
          </p:cNvCxnSpPr>
          <p:nvPr/>
        </p:nvCxnSpPr>
        <p:spPr>
          <a:xfrm>
            <a:off x="1447800" y="4008170"/>
            <a:ext cx="609600" cy="316624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0FA860D5-434B-480E-DA67-8AB2D337676E}"/>
              </a:ext>
            </a:extLst>
          </p:cNvPr>
          <p:cNvSpPr txBox="1"/>
          <p:nvPr/>
        </p:nvSpPr>
        <p:spPr>
          <a:xfrm>
            <a:off x="2085894" y="4052082"/>
            <a:ext cx="45735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210989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50" grpId="0"/>
      <p:bldP spid="51" grpId="0"/>
      <p:bldP spid="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C2CE8-0D74-E03C-39FE-31735DF93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A74F8-B4AE-A489-8C9A-173479924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Flip-flops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DAEFA-46FB-5E01-2597-947715037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0" y="2021483"/>
            <a:ext cx="1828800" cy="7979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Latches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1BD7ED54-C44B-44FA-6A2D-90683E2FC71F}"/>
              </a:ext>
            </a:extLst>
          </p:cNvPr>
          <p:cNvSpPr txBox="1">
            <a:spLocks/>
          </p:cNvSpPr>
          <p:nvPr/>
        </p:nvSpPr>
        <p:spPr>
          <a:xfrm>
            <a:off x="3048000" y="3352800"/>
            <a:ext cx="3200400" cy="797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Gated Latches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A9D60B35-6EA2-AD0B-7182-01C602038542}"/>
              </a:ext>
            </a:extLst>
          </p:cNvPr>
          <p:cNvSpPr txBox="1">
            <a:spLocks/>
          </p:cNvSpPr>
          <p:nvPr/>
        </p:nvSpPr>
        <p:spPr>
          <a:xfrm>
            <a:off x="3124200" y="4572000"/>
            <a:ext cx="2133600" cy="797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Flip-flops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9D39549A-5665-E2F1-5FE9-DB5D047C944C}"/>
              </a:ext>
            </a:extLst>
          </p:cNvPr>
          <p:cNvSpPr/>
          <p:nvPr/>
        </p:nvSpPr>
        <p:spPr>
          <a:xfrm>
            <a:off x="1981200" y="4818558"/>
            <a:ext cx="533400" cy="3048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42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1E8E5-1CE9-DF49-E34F-664E172C1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305AB-8E85-90B8-BEC6-24A5CB7A0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Flip-flops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C9CDE-1026-BA91-58C9-517AC00BB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2809"/>
            <a:ext cx="7696200" cy="1323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 flip-flop changes its output only at an edge of the clock signal.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661A8A-7820-7F24-1BB6-8C8207C467A9}"/>
              </a:ext>
            </a:extLst>
          </p:cNvPr>
          <p:cNvSpPr txBox="1"/>
          <p:nvPr/>
        </p:nvSpPr>
        <p:spPr>
          <a:xfrm>
            <a:off x="235902" y="5509490"/>
            <a:ext cx="1088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Clock</a:t>
            </a:r>
            <a:endParaRPr lang="en-US" sz="32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0A8EB15-ECD5-E009-2213-5BA76D4611D0}"/>
              </a:ext>
            </a:extLst>
          </p:cNvPr>
          <p:cNvGrpSpPr/>
          <p:nvPr/>
        </p:nvGrpSpPr>
        <p:grpSpPr>
          <a:xfrm>
            <a:off x="685800" y="5582581"/>
            <a:ext cx="8229600" cy="511684"/>
            <a:chOff x="798009" y="2018712"/>
            <a:chExt cx="8320869" cy="51168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139CC46-BA1E-BCB8-C8C4-56ED006E2A10}"/>
                </a:ext>
              </a:extLst>
            </p:cNvPr>
            <p:cNvGrpSpPr/>
            <p:nvPr/>
          </p:nvGrpSpPr>
          <p:grpSpPr>
            <a:xfrm>
              <a:off x="798009" y="2018712"/>
              <a:ext cx="7124834" cy="511684"/>
              <a:chOff x="798009" y="2018712"/>
              <a:chExt cx="7124834" cy="511684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11780721-06A5-47FF-ADF3-3E50F96632CB}"/>
                  </a:ext>
                </a:extLst>
              </p:cNvPr>
              <p:cNvGrpSpPr/>
              <p:nvPr/>
            </p:nvGrpSpPr>
            <p:grpSpPr>
              <a:xfrm>
                <a:off x="798009" y="2057400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EEE8B3C1-DEBF-0B62-DCC4-95292F6CE644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E88C3B17-A92B-9BFB-1B3A-FE390C7CD02A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DE0825D7-6F17-71A3-DBC4-0AC8194FAD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1D09D306-C296-11EC-6E63-ECB23DF8BA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5013556-397B-BB49-F68A-BC144F3EC5A8}"/>
                  </a:ext>
                </a:extLst>
              </p:cNvPr>
              <p:cNvGrpSpPr/>
              <p:nvPr/>
            </p:nvGrpSpPr>
            <p:grpSpPr>
              <a:xfrm>
                <a:off x="3177235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525F8AAD-F5D8-D1FB-6B46-66888B0173C9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2A24ECA1-80AB-15AB-E41F-DA7B63FCCA9F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B70E030D-7303-1D7B-11CD-48478228DC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667508A3-61EE-809F-3FE7-7C37C467C9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B6BCB083-0896-9FB2-4AB2-6542726FC4B9}"/>
                  </a:ext>
                </a:extLst>
              </p:cNvPr>
              <p:cNvGrpSpPr/>
              <p:nvPr/>
            </p:nvGrpSpPr>
            <p:grpSpPr>
              <a:xfrm>
                <a:off x="5543617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1098EFD8-6A1F-E17B-22F5-563D5A01452F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BA00BF34-AEC2-A9A0-6B95-B2B0795ACA26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2261C41E-E1D7-857F-FD99-F852548D0A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B165AB-3C68-EBC0-115B-97AF644A48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609F973B-0535-A814-89A0-5F3EB0B0C938}"/>
                </a:ext>
              </a:extLst>
            </p:cNvPr>
            <p:cNvCxnSpPr/>
            <p:nvPr/>
          </p:nvCxnSpPr>
          <p:spPr>
            <a:xfrm>
              <a:off x="7922843" y="2475912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9484AC9-A14A-0D8B-EDBD-2BDB8A382ACF}"/>
              </a:ext>
            </a:extLst>
          </p:cNvPr>
          <p:cNvCxnSpPr>
            <a:cxnSpLocks/>
          </p:cNvCxnSpPr>
          <p:nvPr/>
        </p:nvCxnSpPr>
        <p:spPr>
          <a:xfrm>
            <a:off x="1247319" y="5306614"/>
            <a:ext cx="557987" cy="45569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698F5C9-CA3A-3400-7175-69EC4DFDD757}"/>
              </a:ext>
            </a:extLst>
          </p:cNvPr>
          <p:cNvSpPr txBox="1"/>
          <p:nvPr/>
        </p:nvSpPr>
        <p:spPr>
          <a:xfrm>
            <a:off x="89246" y="4849200"/>
            <a:ext cx="1570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Rising edge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46E9B7C-8F2A-51DB-21E9-A055CCD4485F}"/>
              </a:ext>
            </a:extLst>
          </p:cNvPr>
          <p:cNvSpPr txBox="1"/>
          <p:nvPr/>
        </p:nvSpPr>
        <p:spPr>
          <a:xfrm>
            <a:off x="3868988" y="4982418"/>
            <a:ext cx="1570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Falling edge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D8FE6AA-F5B1-4E2D-D0D4-4CE2D2CE5DFC}"/>
              </a:ext>
            </a:extLst>
          </p:cNvPr>
          <p:cNvCxnSpPr>
            <a:cxnSpLocks/>
          </p:cNvCxnSpPr>
          <p:nvPr/>
        </p:nvCxnSpPr>
        <p:spPr>
          <a:xfrm flipH="1">
            <a:off x="3110666" y="5291052"/>
            <a:ext cx="736551" cy="43687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FACF2C7-6133-17B6-2A21-D80BF5B4BCF3}"/>
              </a:ext>
            </a:extLst>
          </p:cNvPr>
          <p:cNvSpPr txBox="1">
            <a:spLocks/>
          </p:cNvSpPr>
          <p:nvPr/>
        </p:nvSpPr>
        <p:spPr>
          <a:xfrm>
            <a:off x="457200" y="2553541"/>
            <a:ext cx="8229600" cy="24419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Depending upon the design, it could be on the rising edge of the clock signal or on the falling edge of the clock signal.</a:t>
            </a:r>
          </a:p>
        </p:txBody>
      </p:sp>
    </p:spTree>
    <p:extLst>
      <p:ext uri="{BB962C8B-B14F-4D97-AF65-F5344CB8AC3E}">
        <p14:creationId xmlns:p14="http://schemas.microsoft.com/office/powerpoint/2010/main" val="386969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00F31-92A2-9E0B-1966-71E16F305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CD9B7-55B8-5F26-F4B5-8A15178E2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Flip-flops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0393A-ABA9-78DD-2CFC-4CA2B19DF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 master-slave flip-flop consists of two latches with one latch being active while the other one is inactive.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3F07766-F858-59DE-A50C-A6D3163D043A}"/>
              </a:ext>
            </a:extLst>
          </p:cNvPr>
          <p:cNvSpPr txBox="1">
            <a:spLocks/>
          </p:cNvSpPr>
          <p:nvPr/>
        </p:nvSpPr>
        <p:spPr>
          <a:xfrm>
            <a:off x="457200" y="3886200"/>
            <a:ext cx="8229600" cy="19811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A primary-subordinate flip-flop ensures that the output of a flip-flop does not change more than once during one clock cycle.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9CA4B0D-D5E2-A90A-3FE6-9A7E86458665}"/>
              </a:ext>
            </a:extLst>
          </p:cNvPr>
          <p:cNvGrpSpPr/>
          <p:nvPr/>
        </p:nvGrpSpPr>
        <p:grpSpPr>
          <a:xfrm>
            <a:off x="990600" y="1828800"/>
            <a:ext cx="2590800" cy="312738"/>
            <a:chOff x="990600" y="1828800"/>
            <a:chExt cx="2590800" cy="312738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6F9A38C-2D53-21F6-6812-E44F5AECEAE6}"/>
                </a:ext>
              </a:extLst>
            </p:cNvPr>
            <p:cNvCxnSpPr/>
            <p:nvPr/>
          </p:nvCxnSpPr>
          <p:spPr>
            <a:xfrm flipV="1">
              <a:off x="990600" y="1828800"/>
              <a:ext cx="2590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411B530-BBAE-B731-59C2-136A893DDC5A}"/>
                </a:ext>
              </a:extLst>
            </p:cNvPr>
            <p:cNvCxnSpPr>
              <a:cxnSpLocks/>
            </p:cNvCxnSpPr>
            <p:nvPr/>
          </p:nvCxnSpPr>
          <p:spPr>
            <a:xfrm>
              <a:off x="990600" y="1836738"/>
              <a:ext cx="2590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5BAF84A-1235-75AF-6072-022F34571461}"/>
              </a:ext>
            </a:extLst>
          </p:cNvPr>
          <p:cNvSpPr txBox="1">
            <a:spLocks/>
          </p:cNvSpPr>
          <p:nvPr/>
        </p:nvSpPr>
        <p:spPr>
          <a:xfrm>
            <a:off x="838200" y="1242220"/>
            <a:ext cx="3238500" cy="533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primary-subordinate</a:t>
            </a:r>
          </a:p>
        </p:txBody>
      </p:sp>
    </p:spTree>
    <p:extLst>
      <p:ext uri="{BB962C8B-B14F-4D97-AF65-F5344CB8AC3E}">
        <p14:creationId xmlns:p14="http://schemas.microsoft.com/office/powerpoint/2010/main" val="253486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Primary-subordinate D Flip-Flop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286B415-79E6-492F-8A53-C2D423A9913B}"/>
              </a:ext>
            </a:extLst>
          </p:cNvPr>
          <p:cNvGrpSpPr/>
          <p:nvPr/>
        </p:nvGrpSpPr>
        <p:grpSpPr>
          <a:xfrm>
            <a:off x="5334000" y="2305060"/>
            <a:ext cx="1980160" cy="2247880"/>
            <a:chOff x="3505061" y="2247920"/>
            <a:chExt cx="2257514" cy="23621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270CEB4-40B8-4CBD-AB50-EB769372BBCC}"/>
                </a:ext>
              </a:extLst>
            </p:cNvPr>
            <p:cNvSpPr/>
            <p:nvPr/>
          </p:nvSpPr>
          <p:spPr>
            <a:xfrm>
              <a:off x="3779381" y="2247920"/>
              <a:ext cx="1699726" cy="236216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FEE9ECB-9A6E-474D-B842-2A6EB8E57EC8}"/>
                </a:ext>
              </a:extLst>
            </p:cNvPr>
            <p:cNvSpPr txBox="1"/>
            <p:nvPr/>
          </p:nvSpPr>
          <p:spPr>
            <a:xfrm>
              <a:off x="3828545" y="2462449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</a:t>
              </a:r>
              <a:endParaRPr lang="en-US" sz="2000" baseline="-2500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9B89987-4942-4D60-8135-20545FAFDAA5}"/>
                </a:ext>
              </a:extLst>
            </p:cNvPr>
            <p:cNvSpPr txBox="1"/>
            <p:nvPr/>
          </p:nvSpPr>
          <p:spPr>
            <a:xfrm>
              <a:off x="3842680" y="3919281"/>
              <a:ext cx="826098" cy="419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/>
                <a:t>Clk</a:t>
              </a:r>
              <a:endParaRPr lang="en-US" sz="2000" baseline="-250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6553155-81CE-4F46-8D92-1C4F77C9D56D}"/>
                </a:ext>
              </a:extLst>
            </p:cNvPr>
            <p:cNvSpPr txBox="1"/>
            <p:nvPr/>
          </p:nvSpPr>
          <p:spPr>
            <a:xfrm>
              <a:off x="4935281" y="2422754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Q</a:t>
              </a:r>
              <a:endParaRPr lang="en-US" sz="2000" baseline="-25000" dirty="0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8651C5E-7DF3-480C-A3D2-AA2FF169F03C}"/>
                </a:ext>
              </a:extLst>
            </p:cNvPr>
            <p:cNvCxnSpPr/>
            <p:nvPr/>
          </p:nvCxnSpPr>
          <p:spPr>
            <a:xfrm>
              <a:off x="5473896" y="2648030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6625A62-515A-497B-B9A8-6B5C62916AD7}"/>
                </a:ext>
              </a:extLst>
            </p:cNvPr>
            <p:cNvCxnSpPr/>
            <p:nvPr/>
          </p:nvCxnSpPr>
          <p:spPr>
            <a:xfrm>
              <a:off x="5488255" y="4193354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DC1ACB-8251-49CB-9431-52EB53D78194}"/>
                </a:ext>
              </a:extLst>
            </p:cNvPr>
            <p:cNvCxnSpPr/>
            <p:nvPr/>
          </p:nvCxnSpPr>
          <p:spPr>
            <a:xfrm>
              <a:off x="3505061" y="2662121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84EE024-F44A-450F-8328-5A045B97401C}"/>
                </a:ext>
              </a:extLst>
            </p:cNvPr>
            <p:cNvCxnSpPr/>
            <p:nvPr/>
          </p:nvCxnSpPr>
          <p:spPr>
            <a:xfrm>
              <a:off x="3506961" y="4119336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FEF82364-5F9D-4A71-AE9F-815B55DA5979}"/>
                </a:ext>
              </a:extLst>
            </p:cNvPr>
            <p:cNvGrpSpPr/>
            <p:nvPr/>
          </p:nvGrpSpPr>
          <p:grpSpPr>
            <a:xfrm>
              <a:off x="4937887" y="3938738"/>
              <a:ext cx="451987" cy="400110"/>
              <a:chOff x="4937887" y="3938738"/>
              <a:chExt cx="451987" cy="400110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F89B54-4CD0-4B5D-AD82-84E3861314DE}"/>
                  </a:ext>
                </a:extLst>
              </p:cNvPr>
              <p:cNvSpPr txBox="1"/>
              <p:nvPr/>
            </p:nvSpPr>
            <p:spPr>
              <a:xfrm>
                <a:off x="4937887" y="3938738"/>
                <a:ext cx="45198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Q</a:t>
                </a:r>
                <a:endParaRPr lang="en-US" sz="2000" baseline="-25000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D918DDBA-F6FD-404A-8A7B-AC0E49DB14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02620" y="4003801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FF33F51-A900-4CD4-8A80-8D24D9EC9D11}"/>
              </a:ext>
            </a:extLst>
          </p:cNvPr>
          <p:cNvGrpSpPr/>
          <p:nvPr/>
        </p:nvGrpSpPr>
        <p:grpSpPr>
          <a:xfrm>
            <a:off x="1014583" y="2305060"/>
            <a:ext cx="3209035" cy="2247880"/>
            <a:chOff x="2104065" y="2247920"/>
            <a:chExt cx="3658510" cy="23621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C22EB41-DF14-4545-94CD-5689BA785D0D}"/>
                </a:ext>
              </a:extLst>
            </p:cNvPr>
            <p:cNvSpPr/>
            <p:nvPr/>
          </p:nvSpPr>
          <p:spPr>
            <a:xfrm>
              <a:off x="3779381" y="2247920"/>
              <a:ext cx="1699726" cy="236216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CA47BD9-E35C-4A2F-8351-CC01302720DB}"/>
                </a:ext>
              </a:extLst>
            </p:cNvPr>
            <p:cNvSpPr txBox="1"/>
            <p:nvPr/>
          </p:nvSpPr>
          <p:spPr>
            <a:xfrm>
              <a:off x="3828545" y="2462449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</a:t>
              </a:r>
              <a:endParaRPr lang="en-US" sz="2000" baseline="-250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1E6CCFD-71DB-4959-A02B-AF57C4D98BD6}"/>
                </a:ext>
              </a:extLst>
            </p:cNvPr>
            <p:cNvSpPr txBox="1"/>
            <p:nvPr/>
          </p:nvSpPr>
          <p:spPr>
            <a:xfrm>
              <a:off x="3842680" y="3919281"/>
              <a:ext cx="826098" cy="419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/>
                <a:t>Clk</a:t>
              </a:r>
              <a:endParaRPr lang="en-US" sz="2000" baseline="-25000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DE79E7C-4792-4161-8BFF-4998FC7BDD8E}"/>
                </a:ext>
              </a:extLst>
            </p:cNvPr>
            <p:cNvSpPr txBox="1"/>
            <p:nvPr/>
          </p:nvSpPr>
          <p:spPr>
            <a:xfrm>
              <a:off x="4935281" y="2422754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Q</a:t>
              </a:r>
              <a:endParaRPr lang="en-US" sz="2000" baseline="-25000" dirty="0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075B023-889B-409A-914C-98CDEAC22968}"/>
                </a:ext>
              </a:extLst>
            </p:cNvPr>
            <p:cNvCxnSpPr/>
            <p:nvPr/>
          </p:nvCxnSpPr>
          <p:spPr>
            <a:xfrm>
              <a:off x="5473896" y="2648030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C4BE6C5-CF3F-48D2-9B75-2A6A31F35822}"/>
                </a:ext>
              </a:extLst>
            </p:cNvPr>
            <p:cNvCxnSpPr/>
            <p:nvPr/>
          </p:nvCxnSpPr>
          <p:spPr>
            <a:xfrm>
              <a:off x="5488255" y="4193354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D75EE97-B767-4237-A2FE-2A681809CE9B}"/>
                </a:ext>
              </a:extLst>
            </p:cNvPr>
            <p:cNvCxnSpPr>
              <a:cxnSpLocks/>
            </p:cNvCxnSpPr>
            <p:nvPr/>
          </p:nvCxnSpPr>
          <p:spPr>
            <a:xfrm>
              <a:off x="2104065" y="2648030"/>
              <a:ext cx="166796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8CC33F8-2C1D-4C5C-8DBE-10B0680C762C}"/>
                </a:ext>
              </a:extLst>
            </p:cNvPr>
            <p:cNvCxnSpPr/>
            <p:nvPr/>
          </p:nvCxnSpPr>
          <p:spPr>
            <a:xfrm>
              <a:off x="3506961" y="4119336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BC6CF7E3-1893-4C68-BBEE-2C5159071665}"/>
                </a:ext>
              </a:extLst>
            </p:cNvPr>
            <p:cNvGrpSpPr/>
            <p:nvPr/>
          </p:nvGrpSpPr>
          <p:grpSpPr>
            <a:xfrm>
              <a:off x="4937887" y="3938738"/>
              <a:ext cx="451987" cy="400110"/>
              <a:chOff x="4937887" y="3938738"/>
              <a:chExt cx="451987" cy="400110"/>
            </a:xfrm>
          </p:grpSpPr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83628F3-9ADB-4DBB-A22F-285D2D91FF2D}"/>
                  </a:ext>
                </a:extLst>
              </p:cNvPr>
              <p:cNvSpPr txBox="1"/>
              <p:nvPr/>
            </p:nvSpPr>
            <p:spPr>
              <a:xfrm>
                <a:off x="4937887" y="3938738"/>
                <a:ext cx="45198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Q</a:t>
                </a:r>
                <a:endParaRPr lang="en-US" sz="2000" baseline="-25000" dirty="0"/>
              </a:p>
            </p:txBody>
          </p: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0F4E5340-B433-4C8A-99B0-5E5EF8BD01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02620" y="4003801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71EFF18-DFC2-4445-A246-B165961186EF}"/>
              </a:ext>
            </a:extLst>
          </p:cNvPr>
          <p:cNvCxnSpPr>
            <a:cxnSpLocks/>
          </p:cNvCxnSpPr>
          <p:nvPr/>
        </p:nvCxnSpPr>
        <p:spPr>
          <a:xfrm>
            <a:off x="1021034" y="4090014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684F847-75EC-43FB-860A-CE28332B90D5}"/>
              </a:ext>
            </a:extLst>
          </p:cNvPr>
          <p:cNvCxnSpPr>
            <a:cxnSpLocks/>
          </p:cNvCxnSpPr>
          <p:nvPr/>
        </p:nvCxnSpPr>
        <p:spPr>
          <a:xfrm>
            <a:off x="3970405" y="2694805"/>
            <a:ext cx="16002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A4D7952-8416-4448-8F2D-156BF5E2FBF2}"/>
              </a:ext>
            </a:extLst>
          </p:cNvPr>
          <p:cNvCxnSpPr>
            <a:cxnSpLocks/>
          </p:cNvCxnSpPr>
          <p:nvPr/>
        </p:nvCxnSpPr>
        <p:spPr>
          <a:xfrm>
            <a:off x="1892160" y="5160393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7FB3257-5E17-44CB-8DA6-91D6CD141EE1}"/>
              </a:ext>
            </a:extLst>
          </p:cNvPr>
          <p:cNvCxnSpPr>
            <a:cxnSpLocks/>
          </p:cNvCxnSpPr>
          <p:nvPr/>
        </p:nvCxnSpPr>
        <p:spPr>
          <a:xfrm>
            <a:off x="1892160" y="4081025"/>
            <a:ext cx="0" cy="10972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3FBF507-A20F-4F86-AE98-371EBBBDCAA1}"/>
              </a:ext>
            </a:extLst>
          </p:cNvPr>
          <p:cNvCxnSpPr>
            <a:cxnSpLocks/>
          </p:cNvCxnSpPr>
          <p:nvPr/>
        </p:nvCxnSpPr>
        <p:spPr>
          <a:xfrm>
            <a:off x="4667132" y="4089489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BA64CE5B-3F16-4CB7-9EDC-B182F3ED2F8F}"/>
              </a:ext>
            </a:extLst>
          </p:cNvPr>
          <p:cNvGrpSpPr/>
          <p:nvPr/>
        </p:nvGrpSpPr>
        <p:grpSpPr>
          <a:xfrm>
            <a:off x="3349533" y="4939932"/>
            <a:ext cx="603247" cy="440921"/>
            <a:chOff x="3349533" y="4939932"/>
            <a:chExt cx="603247" cy="440921"/>
          </a:xfrm>
        </p:grpSpPr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4878123E-50A8-47B9-964E-798214ED73A3}"/>
                </a:ext>
              </a:extLst>
            </p:cNvPr>
            <p:cNvSpPr/>
            <p:nvPr/>
          </p:nvSpPr>
          <p:spPr>
            <a:xfrm rot="5400000">
              <a:off x="3381269" y="4908196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6C9DC3-8703-419A-9B90-DA39F7570D73}"/>
                </a:ext>
              </a:extLst>
            </p:cNvPr>
            <p:cNvSpPr/>
            <p:nvPr/>
          </p:nvSpPr>
          <p:spPr>
            <a:xfrm>
              <a:off x="3851899" y="5115003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D5993C6-9879-47B1-B88F-EC4C2038BD0A}"/>
              </a:ext>
            </a:extLst>
          </p:cNvPr>
          <p:cNvCxnSpPr>
            <a:cxnSpLocks/>
          </p:cNvCxnSpPr>
          <p:nvPr/>
        </p:nvCxnSpPr>
        <p:spPr>
          <a:xfrm>
            <a:off x="4685574" y="4067926"/>
            <a:ext cx="0" cy="10972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938A3BC-CA6C-479E-AB1D-2D6501E6A4CA}"/>
              </a:ext>
            </a:extLst>
          </p:cNvPr>
          <p:cNvCxnSpPr>
            <a:cxnSpLocks/>
          </p:cNvCxnSpPr>
          <p:nvPr/>
        </p:nvCxnSpPr>
        <p:spPr>
          <a:xfrm>
            <a:off x="3935612" y="5160393"/>
            <a:ext cx="74980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573DCA64-4E97-49DD-A84B-13BC7CC13C60}"/>
              </a:ext>
            </a:extLst>
          </p:cNvPr>
          <p:cNvSpPr txBox="1"/>
          <p:nvPr/>
        </p:nvSpPr>
        <p:spPr>
          <a:xfrm>
            <a:off x="8097670" y="2402417"/>
            <a:ext cx="66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</a:t>
            </a:r>
            <a:endParaRPr lang="en-US" sz="32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3485D5C-8585-4DCF-B4D4-F6A8003A5BCA}"/>
              </a:ext>
            </a:extLst>
          </p:cNvPr>
          <p:cNvSpPr txBox="1"/>
          <p:nvPr/>
        </p:nvSpPr>
        <p:spPr>
          <a:xfrm>
            <a:off x="563677" y="2183702"/>
            <a:ext cx="457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08E868F-EAFE-46FB-B6A8-49F4E02CFBA7}"/>
              </a:ext>
            </a:extLst>
          </p:cNvPr>
          <p:cNvGrpSpPr/>
          <p:nvPr/>
        </p:nvGrpSpPr>
        <p:grpSpPr>
          <a:xfrm>
            <a:off x="8097670" y="3914077"/>
            <a:ext cx="662888" cy="584775"/>
            <a:chOff x="8502428" y="3676416"/>
            <a:chExt cx="662888" cy="584775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3365986-3FAF-42E1-9DF4-F807CBC7FD4D}"/>
                </a:ext>
              </a:extLst>
            </p:cNvPr>
            <p:cNvSpPr txBox="1"/>
            <p:nvPr/>
          </p:nvSpPr>
          <p:spPr>
            <a:xfrm>
              <a:off x="8502428" y="3676416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Q</a:t>
              </a:r>
              <a:endParaRPr lang="en-US" sz="3200" baseline="-25000" dirty="0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4D008325-7A64-4BA3-8137-8AC6A0EA3C32}"/>
                </a:ext>
              </a:extLst>
            </p:cNvPr>
            <p:cNvCxnSpPr>
              <a:cxnSpLocks/>
            </p:cNvCxnSpPr>
            <p:nvPr/>
          </p:nvCxnSpPr>
          <p:spPr>
            <a:xfrm>
              <a:off x="8618220" y="379857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7F20545-AFB1-4243-AAA6-DE8AC07A3FAD}"/>
              </a:ext>
            </a:extLst>
          </p:cNvPr>
          <p:cNvCxnSpPr>
            <a:cxnSpLocks/>
          </p:cNvCxnSpPr>
          <p:nvPr/>
        </p:nvCxnSpPr>
        <p:spPr>
          <a:xfrm>
            <a:off x="7060948" y="4156375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AC645B1-DF48-4033-8D0F-F8453BAF7AF8}"/>
              </a:ext>
            </a:extLst>
          </p:cNvPr>
          <p:cNvCxnSpPr>
            <a:cxnSpLocks/>
          </p:cNvCxnSpPr>
          <p:nvPr/>
        </p:nvCxnSpPr>
        <p:spPr>
          <a:xfrm>
            <a:off x="7060948" y="2694804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D15B0079-6719-4AC0-94C0-8AB434000930}"/>
              </a:ext>
            </a:extLst>
          </p:cNvPr>
          <p:cNvSpPr txBox="1"/>
          <p:nvPr/>
        </p:nvSpPr>
        <p:spPr>
          <a:xfrm>
            <a:off x="562010" y="3534541"/>
            <a:ext cx="1088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Clock</a:t>
            </a:r>
            <a:endParaRPr lang="en-US" sz="3200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A5AF725-4791-4B24-B6A7-CBBDAB595796}"/>
              </a:ext>
            </a:extLst>
          </p:cNvPr>
          <p:cNvSpPr txBox="1"/>
          <p:nvPr/>
        </p:nvSpPr>
        <p:spPr>
          <a:xfrm>
            <a:off x="2530587" y="1292720"/>
            <a:ext cx="15727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Primary Latch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2B852D3-B533-4557-A17B-FE97B2E13F1A}"/>
              </a:ext>
            </a:extLst>
          </p:cNvPr>
          <p:cNvSpPr txBox="1"/>
          <p:nvPr/>
        </p:nvSpPr>
        <p:spPr>
          <a:xfrm>
            <a:off x="5587425" y="1246498"/>
            <a:ext cx="2208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Subordinate Latch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A6BDC88-187F-4EE0-884B-DE335FC26D7D}"/>
              </a:ext>
            </a:extLst>
          </p:cNvPr>
          <p:cNvSpPr txBox="1"/>
          <p:nvPr/>
        </p:nvSpPr>
        <p:spPr>
          <a:xfrm>
            <a:off x="4478014" y="2182094"/>
            <a:ext cx="58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Q</a:t>
            </a:r>
            <a:r>
              <a:rPr lang="en-US" sz="2400" baseline="-25000" dirty="0" err="1"/>
              <a:t>p</a:t>
            </a:r>
            <a:endParaRPr lang="en-US" sz="2400" baseline="-25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A524EA-33C1-D1CB-768E-7AA61CD09A04}"/>
              </a:ext>
            </a:extLst>
          </p:cNvPr>
          <p:cNvSpPr txBox="1"/>
          <p:nvPr/>
        </p:nvSpPr>
        <p:spPr>
          <a:xfrm>
            <a:off x="438006" y="1226245"/>
            <a:ext cx="15727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Symbol for Latch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3B10F5F-6DDD-CF8E-6020-304D6A9EC352}"/>
              </a:ext>
            </a:extLst>
          </p:cNvPr>
          <p:cNvCxnSpPr>
            <a:cxnSpLocks/>
          </p:cNvCxnSpPr>
          <p:nvPr/>
        </p:nvCxnSpPr>
        <p:spPr>
          <a:xfrm>
            <a:off x="1830914" y="1878904"/>
            <a:ext cx="557987" cy="45569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37B24F3-C418-D302-893F-14F43CD15159}"/>
              </a:ext>
            </a:extLst>
          </p:cNvPr>
          <p:cNvSpPr txBox="1"/>
          <p:nvPr/>
        </p:nvSpPr>
        <p:spPr>
          <a:xfrm>
            <a:off x="5147376" y="5132272"/>
            <a:ext cx="379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Triggered on falling edge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327581-1ED0-8912-4723-325AE6EB5BD2}"/>
              </a:ext>
            </a:extLst>
          </p:cNvPr>
          <p:cNvSpPr txBox="1"/>
          <p:nvPr/>
        </p:nvSpPr>
        <p:spPr>
          <a:xfrm>
            <a:off x="307073" y="5398107"/>
            <a:ext cx="37962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Move NOT gate to here to trigger on rising edge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FA81EC8-302C-3DBC-1045-966BAFE90E88}"/>
              </a:ext>
            </a:extLst>
          </p:cNvPr>
          <p:cNvCxnSpPr>
            <a:cxnSpLocks/>
          </p:cNvCxnSpPr>
          <p:nvPr/>
        </p:nvCxnSpPr>
        <p:spPr>
          <a:xfrm flipV="1">
            <a:off x="1559902" y="4156375"/>
            <a:ext cx="609310" cy="123750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180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Symbol for negative-edge-triggered Master-slave D Flip-Flop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030D047-78F4-4094-8B55-ACEDE7720183}"/>
              </a:ext>
            </a:extLst>
          </p:cNvPr>
          <p:cNvGrpSpPr/>
          <p:nvPr/>
        </p:nvGrpSpPr>
        <p:grpSpPr>
          <a:xfrm>
            <a:off x="3833895" y="2438400"/>
            <a:ext cx="2380849" cy="2247880"/>
            <a:chOff x="3833895" y="2438400"/>
            <a:chExt cx="2380849" cy="224788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95D7312-E0C4-4684-B548-5CCC76C878A4}"/>
                </a:ext>
              </a:extLst>
            </p:cNvPr>
            <p:cNvGrpSpPr/>
            <p:nvPr/>
          </p:nvGrpSpPr>
          <p:grpSpPr>
            <a:xfrm>
              <a:off x="3833895" y="2438400"/>
              <a:ext cx="2380849" cy="2247880"/>
              <a:chOff x="5137299" y="2305060"/>
              <a:chExt cx="2380849" cy="2247880"/>
            </a:xfrm>
          </p:grpSpPr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8286B415-79E6-492F-8A53-C2D423A9913B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4270CEB4-40B8-4CBD-AB50-EB769372BBCC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6FEE9ECB-9A6E-474D-B842-2A6EB8E57EC8}"/>
                    </a:ext>
                  </a:extLst>
                </p:cNvPr>
                <p:cNvSpPr txBox="1"/>
                <p:nvPr/>
              </p:nvSpPr>
              <p:spPr>
                <a:xfrm>
                  <a:off x="3828545" y="2462449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D</a:t>
                  </a:r>
                  <a:endParaRPr lang="en-US" sz="2000" baseline="-25000" dirty="0"/>
                </a:p>
              </p:txBody>
            </p:sp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C9B89987-4942-4D60-8135-20545FAFDAA5}"/>
                    </a:ext>
                  </a:extLst>
                </p:cNvPr>
                <p:cNvSpPr txBox="1"/>
                <p:nvPr/>
              </p:nvSpPr>
              <p:spPr>
                <a:xfrm>
                  <a:off x="3659225" y="3763777"/>
                  <a:ext cx="826098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86553155-81CE-4F46-8D92-1C4F77C9D56D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E8651C5E-7DF3-480C-A3D2-AA2FF169F03C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E6625A62-515A-497B-B9A8-6B5C62916AD7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23DC1ACB-8251-49CB-9431-52EB53D78194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684EE024-F44A-450F-8328-5A045B97401C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FEF82364-5F9D-4A71-AE9F-815B55DA5979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18" name="TextBox 17">
                    <a:extLst>
                      <a:ext uri="{FF2B5EF4-FFF2-40B4-BE49-F238E27FC236}">
                        <a16:creationId xmlns:a16="http://schemas.microsoft.com/office/drawing/2014/main" id="{22F89B54-4CD0-4B5D-AD82-84E3861314DE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D918DDBA-F6FD-404A-8A7B-AC0E49DB14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002620" y="4003801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684F847-75EC-43FB-860A-CE28332B90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3FBF507-A20F-4F86-AE98-371EBBBDCA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3924" y="4076781"/>
                <a:ext cx="457200" cy="355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57F20545-AFB1-4243-AAA6-DE8AC07A3F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DAC645B1-DF48-4033-8D0F-F8453BAF7A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2694804"/>
                <a:ext cx="457200" cy="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F9A180-7846-4239-B77B-DEC81B8A7E08}"/>
                </a:ext>
              </a:extLst>
            </p:cNvPr>
            <p:cNvSpPr/>
            <p:nvPr/>
          </p:nvSpPr>
          <p:spPr>
            <a:xfrm>
              <a:off x="4138839" y="4152555"/>
              <a:ext cx="137160" cy="13716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3656B39-4CB5-4B6B-B6A9-940E79257F83}"/>
              </a:ext>
            </a:extLst>
          </p:cNvPr>
          <p:cNvCxnSpPr>
            <a:cxnSpLocks/>
          </p:cNvCxnSpPr>
          <p:nvPr/>
        </p:nvCxnSpPr>
        <p:spPr>
          <a:xfrm flipV="1">
            <a:off x="3517043" y="4385112"/>
            <a:ext cx="610342" cy="49168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74EED99A-1D1B-4CE8-AB1A-64749109BC90}"/>
              </a:ext>
            </a:extLst>
          </p:cNvPr>
          <p:cNvSpPr txBox="1"/>
          <p:nvPr/>
        </p:nvSpPr>
        <p:spPr>
          <a:xfrm>
            <a:off x="990600" y="5042811"/>
            <a:ext cx="26669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 circle indicates that it is triggered on the falling edge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11A860D-EA98-4A9E-B415-BA5FBF10FABE}"/>
              </a:ext>
            </a:extLst>
          </p:cNvPr>
          <p:cNvSpPr txBox="1"/>
          <p:nvPr/>
        </p:nvSpPr>
        <p:spPr>
          <a:xfrm>
            <a:off x="4271214" y="5067033"/>
            <a:ext cx="26669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This symbol indicates that the flip-flop is edge triggered.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EBF47BF6-6490-4E27-A331-696E6AE78F96}"/>
              </a:ext>
            </a:extLst>
          </p:cNvPr>
          <p:cNvCxnSpPr>
            <a:cxnSpLocks/>
          </p:cNvCxnSpPr>
          <p:nvPr/>
        </p:nvCxnSpPr>
        <p:spPr>
          <a:xfrm flipH="1" flipV="1">
            <a:off x="4434486" y="4337005"/>
            <a:ext cx="382642" cy="68273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7B5DBC55-28E1-5A61-B1B5-3902EB33EDF6}"/>
              </a:ext>
            </a:extLst>
          </p:cNvPr>
          <p:cNvGrpSpPr/>
          <p:nvPr/>
        </p:nvGrpSpPr>
        <p:grpSpPr>
          <a:xfrm>
            <a:off x="2124566" y="988171"/>
            <a:ext cx="2590800" cy="312738"/>
            <a:chOff x="990600" y="1828800"/>
            <a:chExt cx="2590800" cy="31273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836C6BD-3E68-984C-380F-C998F0BB7010}"/>
                </a:ext>
              </a:extLst>
            </p:cNvPr>
            <p:cNvCxnSpPr/>
            <p:nvPr/>
          </p:nvCxnSpPr>
          <p:spPr>
            <a:xfrm flipV="1">
              <a:off x="990600" y="1828800"/>
              <a:ext cx="2590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BB7A64F-816D-169B-F9DD-2392E4FF7165}"/>
                </a:ext>
              </a:extLst>
            </p:cNvPr>
            <p:cNvCxnSpPr>
              <a:cxnSpLocks/>
            </p:cNvCxnSpPr>
            <p:nvPr/>
          </p:nvCxnSpPr>
          <p:spPr>
            <a:xfrm>
              <a:off x="990600" y="1836738"/>
              <a:ext cx="25908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B7B181-EB28-C1DF-10CA-E5E806C1CAF1}"/>
              </a:ext>
            </a:extLst>
          </p:cNvPr>
          <p:cNvSpPr txBox="1">
            <a:spLocks/>
          </p:cNvSpPr>
          <p:nvPr/>
        </p:nvSpPr>
        <p:spPr>
          <a:xfrm>
            <a:off x="1651925" y="1296843"/>
            <a:ext cx="3238500" cy="533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primary-subordinate</a:t>
            </a:r>
          </a:p>
        </p:txBody>
      </p:sp>
    </p:spTree>
    <p:extLst>
      <p:ext uri="{BB962C8B-B14F-4D97-AF65-F5344CB8AC3E}">
        <p14:creationId xmlns:p14="http://schemas.microsoft.com/office/powerpoint/2010/main" val="157768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7EA27-EE58-4115-9A06-2DACA5E20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Timing for Primary-Subordinate D Flip-flop -- Example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A88903-DD8C-405D-BFB5-275B8C5CE617}"/>
              </a:ext>
            </a:extLst>
          </p:cNvPr>
          <p:cNvSpPr txBox="1"/>
          <p:nvPr/>
        </p:nvSpPr>
        <p:spPr>
          <a:xfrm>
            <a:off x="371131" y="2894245"/>
            <a:ext cx="457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E4FC3F-3F4D-47CA-A9A8-8FF92EB622C9}"/>
              </a:ext>
            </a:extLst>
          </p:cNvPr>
          <p:cNvSpPr txBox="1"/>
          <p:nvPr/>
        </p:nvSpPr>
        <p:spPr>
          <a:xfrm>
            <a:off x="472998" y="1753887"/>
            <a:ext cx="1088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Clock</a:t>
            </a:r>
            <a:endParaRPr lang="en-US" sz="3200" baseline="-25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6202FC-CDE4-4195-B2EA-64792641236E}"/>
              </a:ext>
            </a:extLst>
          </p:cNvPr>
          <p:cNvSpPr txBox="1"/>
          <p:nvPr/>
        </p:nvSpPr>
        <p:spPr>
          <a:xfrm>
            <a:off x="266752" y="3985166"/>
            <a:ext cx="806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</a:t>
            </a:r>
            <a:r>
              <a:rPr lang="en-US" sz="3200" baseline="-25000" dirty="0"/>
              <a:t>P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EA891B4-D8DC-4700-84A0-58D7BDADA71F}"/>
              </a:ext>
            </a:extLst>
          </p:cNvPr>
          <p:cNvGrpSpPr/>
          <p:nvPr/>
        </p:nvGrpSpPr>
        <p:grpSpPr>
          <a:xfrm>
            <a:off x="762000" y="1828800"/>
            <a:ext cx="8229600" cy="511684"/>
            <a:chOff x="798009" y="2018712"/>
            <a:chExt cx="8320869" cy="511684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A48A670-B6E7-4A35-AD41-0FB6C0B151B5}"/>
                </a:ext>
              </a:extLst>
            </p:cNvPr>
            <p:cNvGrpSpPr/>
            <p:nvPr/>
          </p:nvGrpSpPr>
          <p:grpSpPr>
            <a:xfrm>
              <a:off x="798009" y="2018712"/>
              <a:ext cx="7124834" cy="511684"/>
              <a:chOff x="798009" y="2018712"/>
              <a:chExt cx="7124834" cy="511684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6ADB6A6-3413-46B2-8AF1-CFFCAC53234A}"/>
                  </a:ext>
                </a:extLst>
              </p:cNvPr>
              <p:cNvGrpSpPr/>
              <p:nvPr/>
            </p:nvGrpSpPr>
            <p:grpSpPr>
              <a:xfrm>
                <a:off x="798009" y="2057400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CAC2CC37-F604-42EC-902E-56E94CDECDD5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25DC986E-BF6A-4443-A181-40E98653F61B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8CC480E-0BF7-4518-8057-EBEE27B8F7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FB1424F2-52E7-47A5-B8A5-590EC4B64D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10DD67A4-933B-48C0-A9FC-5C65E0588026}"/>
                  </a:ext>
                </a:extLst>
              </p:cNvPr>
              <p:cNvGrpSpPr/>
              <p:nvPr/>
            </p:nvGrpSpPr>
            <p:grpSpPr>
              <a:xfrm>
                <a:off x="3177235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AF2D0BE-A272-41FF-9388-ECC7E135AF9F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F82D4E09-61EF-468B-B8F6-14A5C9838F53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B0D4BFE1-B166-4F3A-81D8-E53821D9A1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8D59C70B-F335-4114-9CD2-0FFB728F8F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EFAD6534-6AF7-407B-AFB8-AB163AC0F29C}"/>
                  </a:ext>
                </a:extLst>
              </p:cNvPr>
              <p:cNvGrpSpPr/>
              <p:nvPr/>
            </p:nvGrpSpPr>
            <p:grpSpPr>
              <a:xfrm>
                <a:off x="5543617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47815973-BB1B-48BC-B536-45C4C8CA7C21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5DC7F755-EBBF-4E72-95B1-4B0462D061F9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186F3535-3A0C-4796-96F2-6E5F6E0C89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2BFBFD3-6FA0-4ADA-A84B-9BA56BE323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20D239F-AA59-4EFE-AB29-04F9B6E9BB7D}"/>
                </a:ext>
              </a:extLst>
            </p:cNvPr>
            <p:cNvCxnSpPr/>
            <p:nvPr/>
          </p:nvCxnSpPr>
          <p:spPr>
            <a:xfrm>
              <a:off x="7922843" y="2475912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25651F9-2577-4848-AD7D-BE3DAF991EF3}"/>
              </a:ext>
            </a:extLst>
          </p:cNvPr>
          <p:cNvGrpSpPr/>
          <p:nvPr/>
        </p:nvGrpSpPr>
        <p:grpSpPr>
          <a:xfrm>
            <a:off x="492048" y="3034267"/>
            <a:ext cx="2999013" cy="472996"/>
            <a:chOff x="798009" y="2057400"/>
            <a:chExt cx="3032272" cy="472996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787D1E1-D462-4E68-B423-D69B17ED0E69}"/>
                </a:ext>
              </a:extLst>
            </p:cNvPr>
            <p:cNvCxnSpPr/>
            <p:nvPr/>
          </p:nvCxnSpPr>
          <p:spPr>
            <a:xfrm>
              <a:off x="798009" y="2530396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6B13EB13-30AB-4DB1-B5F9-9157506FE935}"/>
                </a:ext>
              </a:extLst>
            </p:cNvPr>
            <p:cNvCxnSpPr/>
            <p:nvPr/>
          </p:nvCxnSpPr>
          <p:spPr>
            <a:xfrm>
              <a:off x="1981200" y="2057400"/>
              <a:ext cx="184908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D530983-C919-4C07-B255-BEC4F0422765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5F166B2-0746-46E6-9010-BB3191161A5C}"/>
                </a:ext>
              </a:extLst>
            </p:cNvPr>
            <p:cNvCxnSpPr>
              <a:cxnSpLocks/>
            </p:cNvCxnSpPr>
            <p:nvPr/>
          </p:nvCxnSpPr>
          <p:spPr>
            <a:xfrm>
              <a:off x="3830281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F3F17C8-B1C3-4C85-BE6C-2FED6B8FBD4A}"/>
              </a:ext>
            </a:extLst>
          </p:cNvPr>
          <p:cNvGrpSpPr/>
          <p:nvPr/>
        </p:nvGrpSpPr>
        <p:grpSpPr>
          <a:xfrm>
            <a:off x="3466106" y="3038076"/>
            <a:ext cx="2353129" cy="472996"/>
            <a:chOff x="798009" y="2057400"/>
            <a:chExt cx="2379226" cy="472996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29E03BE-0D21-42D1-8239-B8985B7E39FE}"/>
                </a:ext>
              </a:extLst>
            </p:cNvPr>
            <p:cNvCxnSpPr/>
            <p:nvPr/>
          </p:nvCxnSpPr>
          <p:spPr>
            <a:xfrm>
              <a:off x="798009" y="2530396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8D20C22-7BA3-4BE7-8F93-399EC43DA600}"/>
                </a:ext>
              </a:extLst>
            </p:cNvPr>
            <p:cNvCxnSpPr/>
            <p:nvPr/>
          </p:nvCxnSpPr>
          <p:spPr>
            <a:xfrm>
              <a:off x="1981200" y="2057400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CFD9181-A25B-42F8-A11B-F228C1754A9D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76078A11-51CB-4B5C-9559-B8F60E37A04F}"/>
                </a:ext>
              </a:extLst>
            </p:cNvPr>
            <p:cNvCxnSpPr>
              <a:cxnSpLocks/>
            </p:cNvCxnSpPr>
            <p:nvPr/>
          </p:nvCxnSpPr>
          <p:spPr>
            <a:xfrm>
              <a:off x="3177235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083B0F3-4991-4B6A-BD09-926D36EFFAE1}"/>
              </a:ext>
            </a:extLst>
          </p:cNvPr>
          <p:cNvGrpSpPr/>
          <p:nvPr/>
        </p:nvGrpSpPr>
        <p:grpSpPr>
          <a:xfrm>
            <a:off x="5819236" y="3038075"/>
            <a:ext cx="1717480" cy="472996"/>
            <a:chOff x="1440708" y="2057400"/>
            <a:chExt cx="1736527" cy="472996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9D6F362-34F3-430A-93A2-6409A19D0187}"/>
                </a:ext>
              </a:extLst>
            </p:cNvPr>
            <p:cNvCxnSpPr>
              <a:cxnSpLocks/>
            </p:cNvCxnSpPr>
            <p:nvPr/>
          </p:nvCxnSpPr>
          <p:spPr>
            <a:xfrm>
              <a:off x="1440708" y="2526588"/>
              <a:ext cx="553336" cy="380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0BD713E-39FC-4F6F-A9D7-2A244EA08EF6}"/>
                </a:ext>
              </a:extLst>
            </p:cNvPr>
            <p:cNvCxnSpPr/>
            <p:nvPr/>
          </p:nvCxnSpPr>
          <p:spPr>
            <a:xfrm>
              <a:off x="1981200" y="2057400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A0FC0D2-BA6C-499F-BD06-FFF7F0642312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61484BD-EC13-466B-BF39-C4048F866BB8}"/>
                </a:ext>
              </a:extLst>
            </p:cNvPr>
            <p:cNvCxnSpPr>
              <a:cxnSpLocks/>
            </p:cNvCxnSpPr>
            <p:nvPr/>
          </p:nvCxnSpPr>
          <p:spPr>
            <a:xfrm>
              <a:off x="3177235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A894FBD-D0A9-49C8-9386-767835D5048C}"/>
              </a:ext>
            </a:extLst>
          </p:cNvPr>
          <p:cNvCxnSpPr/>
          <p:nvPr/>
        </p:nvCxnSpPr>
        <p:spPr>
          <a:xfrm>
            <a:off x="7536716" y="3507263"/>
            <a:ext cx="1182916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9D54AC9-5DC4-4D76-9B5A-52498DB12FC4}"/>
              </a:ext>
            </a:extLst>
          </p:cNvPr>
          <p:cNvCxnSpPr>
            <a:cxnSpLocks/>
          </p:cNvCxnSpPr>
          <p:nvPr/>
        </p:nvCxnSpPr>
        <p:spPr>
          <a:xfrm>
            <a:off x="1931299" y="1410288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571324FE-E730-4484-B231-7A8965473304}"/>
              </a:ext>
            </a:extLst>
          </p:cNvPr>
          <p:cNvCxnSpPr>
            <a:cxnSpLocks/>
          </p:cNvCxnSpPr>
          <p:nvPr/>
        </p:nvCxnSpPr>
        <p:spPr>
          <a:xfrm>
            <a:off x="3116477" y="1410288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2C52B92-43C7-468A-AE75-68EBCC182828}"/>
              </a:ext>
            </a:extLst>
          </p:cNvPr>
          <p:cNvCxnSpPr>
            <a:cxnSpLocks/>
          </p:cNvCxnSpPr>
          <p:nvPr/>
        </p:nvCxnSpPr>
        <p:spPr>
          <a:xfrm>
            <a:off x="4285342" y="1410288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48173AC-12C0-4AEA-86DD-34EAFBF47315}"/>
              </a:ext>
            </a:extLst>
          </p:cNvPr>
          <p:cNvCxnSpPr>
            <a:cxnSpLocks/>
          </p:cNvCxnSpPr>
          <p:nvPr/>
        </p:nvCxnSpPr>
        <p:spPr>
          <a:xfrm>
            <a:off x="5455555" y="1410288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F03C2A7-AC22-4A73-8D25-F5BC7776A11E}"/>
              </a:ext>
            </a:extLst>
          </p:cNvPr>
          <p:cNvCxnSpPr>
            <a:cxnSpLocks/>
          </p:cNvCxnSpPr>
          <p:nvPr/>
        </p:nvCxnSpPr>
        <p:spPr>
          <a:xfrm>
            <a:off x="6625768" y="1312086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93D6C1-55A9-4AC2-8545-98B10463CACF}"/>
              </a:ext>
            </a:extLst>
          </p:cNvPr>
          <p:cNvCxnSpPr>
            <a:cxnSpLocks/>
          </p:cNvCxnSpPr>
          <p:nvPr/>
        </p:nvCxnSpPr>
        <p:spPr>
          <a:xfrm>
            <a:off x="7808684" y="1216871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B3401213-417A-492C-834A-F915496A7CD7}"/>
              </a:ext>
            </a:extLst>
          </p:cNvPr>
          <p:cNvGrpSpPr/>
          <p:nvPr/>
        </p:nvGrpSpPr>
        <p:grpSpPr>
          <a:xfrm>
            <a:off x="761075" y="4108117"/>
            <a:ext cx="7958557" cy="499666"/>
            <a:chOff x="715543" y="4600204"/>
            <a:chExt cx="7958557" cy="49966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D4C5C90-B5D4-4637-BBFB-E32B5B2A0A43}"/>
                </a:ext>
              </a:extLst>
            </p:cNvPr>
            <p:cNvGrpSpPr/>
            <p:nvPr/>
          </p:nvGrpSpPr>
          <p:grpSpPr>
            <a:xfrm>
              <a:off x="715543" y="4600204"/>
              <a:ext cx="7958557" cy="499666"/>
              <a:chOff x="715543" y="4600204"/>
              <a:chExt cx="7958557" cy="499666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AE1331E-4444-45E1-82BF-5F9DC8571EBD}"/>
                  </a:ext>
                </a:extLst>
              </p:cNvPr>
              <p:cNvGrpSpPr/>
              <p:nvPr/>
            </p:nvGrpSpPr>
            <p:grpSpPr>
              <a:xfrm>
                <a:off x="715543" y="4600204"/>
                <a:ext cx="3505809" cy="499666"/>
                <a:chOff x="798009" y="2030730"/>
                <a:chExt cx="3544689" cy="499666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D2A0361D-B6B3-4CC9-9B47-0D0A5CA06B65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90B2485A-C19A-459E-A36A-73AA363085E5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235757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27223EC4-B29E-4655-97C4-1039E43290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2FE5E924-0C41-40B1-9EC4-EC4331C57A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42698" y="203073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194606E-42AD-4289-A4D6-847B9CA23E59}"/>
                  </a:ext>
                </a:extLst>
              </p:cNvPr>
              <p:cNvGrpSpPr/>
              <p:nvPr/>
            </p:nvGrpSpPr>
            <p:grpSpPr>
              <a:xfrm>
                <a:off x="4214671" y="4611840"/>
                <a:ext cx="3275775" cy="472996"/>
                <a:chOff x="1349662" y="2057400"/>
                <a:chExt cx="3312103" cy="472996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F7E8F5EC-5410-4346-91DB-B8F756B565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349662" y="2530396"/>
                  <a:ext cx="41604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3373C7F-1787-494D-BB18-A4BAF6842D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49462" y="2057400"/>
                  <a:ext cx="291230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0EF23B0C-296A-4531-BF53-4D35D4FB3B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49463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001C9195-5AA1-4CA7-A8B4-57CC22DE42A4}"/>
                  </a:ext>
                </a:extLst>
              </p:cNvPr>
              <p:cNvCxnSpPr/>
              <p:nvPr/>
            </p:nvCxnSpPr>
            <p:spPr>
              <a:xfrm>
                <a:off x="7491184" y="5057404"/>
                <a:ext cx="118291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7ED06E7-FC12-4788-9097-7E2A8818BEFF}"/>
                </a:ext>
              </a:extLst>
            </p:cNvPr>
            <p:cNvCxnSpPr>
              <a:cxnSpLocks/>
            </p:cNvCxnSpPr>
            <p:nvPr/>
          </p:nvCxnSpPr>
          <p:spPr>
            <a:xfrm>
              <a:off x="7488441" y="461184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CCA41CBE-D07F-482E-AAAE-EFF955058445}"/>
              </a:ext>
            </a:extLst>
          </p:cNvPr>
          <p:cNvSpPr txBox="1"/>
          <p:nvPr/>
        </p:nvSpPr>
        <p:spPr>
          <a:xfrm>
            <a:off x="406712" y="5074966"/>
            <a:ext cx="457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</a:t>
            </a:r>
            <a:endParaRPr lang="en-US" sz="3200" baseline="-25000" dirty="0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08E969A-B12F-4E85-B624-B6004DECEFE4}"/>
              </a:ext>
            </a:extLst>
          </p:cNvPr>
          <p:cNvGrpSpPr/>
          <p:nvPr/>
        </p:nvGrpSpPr>
        <p:grpSpPr>
          <a:xfrm>
            <a:off x="1073708" y="4935444"/>
            <a:ext cx="7916868" cy="472996"/>
            <a:chOff x="-141135" y="4626874"/>
            <a:chExt cx="7916868" cy="472996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82C7E506-1CD4-49B7-8010-02760D52F7EB}"/>
                </a:ext>
              </a:extLst>
            </p:cNvPr>
            <p:cNvGrpSpPr/>
            <p:nvPr/>
          </p:nvGrpSpPr>
          <p:grpSpPr>
            <a:xfrm>
              <a:off x="-141135" y="4626874"/>
              <a:ext cx="7916868" cy="472996"/>
              <a:chOff x="-141135" y="4626874"/>
              <a:chExt cx="7916868" cy="472996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374337C4-1DA8-4A06-8FFA-171410FB895D}"/>
                  </a:ext>
                </a:extLst>
              </p:cNvPr>
              <p:cNvGrpSpPr/>
              <p:nvPr/>
            </p:nvGrpSpPr>
            <p:grpSpPr>
              <a:xfrm>
                <a:off x="-141135" y="4626874"/>
                <a:ext cx="6733951" cy="472996"/>
                <a:chOff x="-68170" y="2057400"/>
                <a:chExt cx="6808631" cy="472996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762C8A42-C0F6-44EA-A7FF-FA03F8F3CE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68170" y="2530396"/>
                  <a:ext cx="206221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2E6B389-61FB-4949-A197-C6BD6C3B82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4759261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B0D183E6-A17A-4AB8-93D9-AA0280B50D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4C731037-B559-4909-8085-3F783D15C15A}"/>
                  </a:ext>
                </a:extLst>
              </p:cNvPr>
              <p:cNvCxnSpPr/>
              <p:nvPr/>
            </p:nvCxnSpPr>
            <p:spPr>
              <a:xfrm>
                <a:off x="6592817" y="5099870"/>
                <a:ext cx="118291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EBBD76C0-D104-420C-B2EF-652D8A28BD7C}"/>
                </a:ext>
              </a:extLst>
            </p:cNvPr>
            <p:cNvCxnSpPr>
              <a:cxnSpLocks/>
            </p:cNvCxnSpPr>
            <p:nvPr/>
          </p:nvCxnSpPr>
          <p:spPr>
            <a:xfrm>
              <a:off x="6592817" y="464267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8F615687-C412-4DDF-A717-C33542EC9296}"/>
              </a:ext>
            </a:extLst>
          </p:cNvPr>
          <p:cNvSpPr txBox="1"/>
          <p:nvPr/>
        </p:nvSpPr>
        <p:spPr>
          <a:xfrm>
            <a:off x="49811" y="5468910"/>
            <a:ext cx="2356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When the clock is high the primary follows the input, but the subordinate is disabled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04795137-CB8B-4F6A-A5D3-34B84782A319}"/>
              </a:ext>
            </a:extLst>
          </p:cNvPr>
          <p:cNvCxnSpPr>
            <a:cxnSpLocks/>
          </p:cNvCxnSpPr>
          <p:nvPr/>
        </p:nvCxnSpPr>
        <p:spPr>
          <a:xfrm flipV="1">
            <a:off x="2428142" y="5421993"/>
            <a:ext cx="344597" cy="47549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C53190AE-1F6D-45B5-86B3-212825E63CC9}"/>
              </a:ext>
            </a:extLst>
          </p:cNvPr>
          <p:cNvSpPr txBox="1"/>
          <p:nvPr/>
        </p:nvSpPr>
        <p:spPr>
          <a:xfrm>
            <a:off x="3200844" y="5245244"/>
            <a:ext cx="24270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When the clock goes low, the master stops following the input and the slave loads the intermediate output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A94D50EB-895D-4D70-A650-073AAA6C4B08}"/>
              </a:ext>
            </a:extLst>
          </p:cNvPr>
          <p:cNvCxnSpPr>
            <a:cxnSpLocks/>
          </p:cNvCxnSpPr>
          <p:nvPr/>
        </p:nvCxnSpPr>
        <p:spPr>
          <a:xfrm flipH="1" flipV="1">
            <a:off x="3204495" y="5029840"/>
            <a:ext cx="502092" cy="26409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23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7EA27-EE58-4115-9A06-2DACA5E20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 for D Flip-flop -- Example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A88903-DD8C-405D-BFB5-275B8C5CE617}"/>
              </a:ext>
            </a:extLst>
          </p:cNvPr>
          <p:cNvSpPr txBox="1"/>
          <p:nvPr/>
        </p:nvSpPr>
        <p:spPr>
          <a:xfrm>
            <a:off x="300460" y="3103181"/>
            <a:ext cx="457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E4FC3F-3F4D-47CA-A9A8-8FF92EB622C9}"/>
              </a:ext>
            </a:extLst>
          </p:cNvPr>
          <p:cNvSpPr txBox="1"/>
          <p:nvPr/>
        </p:nvSpPr>
        <p:spPr>
          <a:xfrm>
            <a:off x="402327" y="1962823"/>
            <a:ext cx="1088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Clock</a:t>
            </a:r>
            <a:endParaRPr lang="en-US" sz="3200" baseline="-25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6202FC-CDE4-4195-B2EA-64792641236E}"/>
              </a:ext>
            </a:extLst>
          </p:cNvPr>
          <p:cNvSpPr txBox="1"/>
          <p:nvPr/>
        </p:nvSpPr>
        <p:spPr>
          <a:xfrm>
            <a:off x="351572" y="5064897"/>
            <a:ext cx="457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</a:t>
            </a:r>
            <a:endParaRPr lang="en-US" sz="3200" baseline="-2500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EA891B4-D8DC-4700-84A0-58D7BDADA71F}"/>
              </a:ext>
            </a:extLst>
          </p:cNvPr>
          <p:cNvGrpSpPr/>
          <p:nvPr/>
        </p:nvGrpSpPr>
        <p:grpSpPr>
          <a:xfrm>
            <a:off x="691329" y="2037736"/>
            <a:ext cx="8229600" cy="511684"/>
            <a:chOff x="798009" y="2018712"/>
            <a:chExt cx="8320869" cy="511684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A48A670-B6E7-4A35-AD41-0FB6C0B151B5}"/>
                </a:ext>
              </a:extLst>
            </p:cNvPr>
            <p:cNvGrpSpPr/>
            <p:nvPr/>
          </p:nvGrpSpPr>
          <p:grpSpPr>
            <a:xfrm>
              <a:off x="798009" y="2018712"/>
              <a:ext cx="7124834" cy="511684"/>
              <a:chOff x="798009" y="2018712"/>
              <a:chExt cx="7124834" cy="511684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6ADB6A6-3413-46B2-8AF1-CFFCAC53234A}"/>
                  </a:ext>
                </a:extLst>
              </p:cNvPr>
              <p:cNvGrpSpPr/>
              <p:nvPr/>
            </p:nvGrpSpPr>
            <p:grpSpPr>
              <a:xfrm>
                <a:off x="798009" y="2057400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CAC2CC37-F604-42EC-902E-56E94CDECDD5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25DC986E-BF6A-4443-A181-40E98653F61B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8CC480E-0BF7-4518-8057-EBEE27B8F7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FB1424F2-52E7-47A5-B8A5-590EC4B64D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10DD67A4-933B-48C0-A9FC-5C65E0588026}"/>
                  </a:ext>
                </a:extLst>
              </p:cNvPr>
              <p:cNvGrpSpPr/>
              <p:nvPr/>
            </p:nvGrpSpPr>
            <p:grpSpPr>
              <a:xfrm>
                <a:off x="3177235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AF2D0BE-A272-41FF-9388-ECC7E135AF9F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F82D4E09-61EF-468B-B8F6-14A5C9838F53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B0D4BFE1-B166-4F3A-81D8-E53821D9A1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8D59C70B-F335-4114-9CD2-0FFB728F8F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EFAD6534-6AF7-407B-AFB8-AB163AC0F29C}"/>
                  </a:ext>
                </a:extLst>
              </p:cNvPr>
              <p:cNvGrpSpPr/>
              <p:nvPr/>
            </p:nvGrpSpPr>
            <p:grpSpPr>
              <a:xfrm>
                <a:off x="5543617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47815973-BB1B-48BC-B536-45C4C8CA7C21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5DC7F755-EBBF-4E72-95B1-4B0462D061F9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186F3535-3A0C-4796-96F2-6E5F6E0C89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2BFBFD3-6FA0-4ADA-A84B-9BA56BE323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20D239F-AA59-4EFE-AB29-04F9B6E9BB7D}"/>
                </a:ext>
              </a:extLst>
            </p:cNvPr>
            <p:cNvCxnSpPr/>
            <p:nvPr/>
          </p:nvCxnSpPr>
          <p:spPr>
            <a:xfrm>
              <a:off x="7922843" y="2475912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25651F9-2577-4848-AD7D-BE3DAF991EF3}"/>
              </a:ext>
            </a:extLst>
          </p:cNvPr>
          <p:cNvGrpSpPr/>
          <p:nvPr/>
        </p:nvGrpSpPr>
        <p:grpSpPr>
          <a:xfrm>
            <a:off x="421377" y="3243203"/>
            <a:ext cx="2999013" cy="472996"/>
            <a:chOff x="798009" y="2057400"/>
            <a:chExt cx="3032272" cy="472996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787D1E1-D462-4E68-B423-D69B17ED0E69}"/>
                </a:ext>
              </a:extLst>
            </p:cNvPr>
            <p:cNvCxnSpPr/>
            <p:nvPr/>
          </p:nvCxnSpPr>
          <p:spPr>
            <a:xfrm>
              <a:off x="798009" y="2530396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6B13EB13-30AB-4DB1-B5F9-9157506FE935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62506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D530983-C919-4C07-B255-BEC4F0422765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5F166B2-0746-46E6-9010-BB3191161A5C}"/>
                </a:ext>
              </a:extLst>
            </p:cNvPr>
            <p:cNvCxnSpPr>
              <a:cxnSpLocks/>
            </p:cNvCxnSpPr>
            <p:nvPr/>
          </p:nvCxnSpPr>
          <p:spPr>
            <a:xfrm>
              <a:off x="3830281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F3F17C8-B1C3-4C85-BE6C-2FED6B8FBD4A}"/>
              </a:ext>
            </a:extLst>
          </p:cNvPr>
          <p:cNvGrpSpPr/>
          <p:nvPr/>
        </p:nvGrpSpPr>
        <p:grpSpPr>
          <a:xfrm>
            <a:off x="3395435" y="3243203"/>
            <a:ext cx="1862365" cy="476805"/>
            <a:chOff x="798009" y="2053591"/>
            <a:chExt cx="1883019" cy="476805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29E03BE-0D21-42D1-8239-B8985B7E39FE}"/>
                </a:ext>
              </a:extLst>
            </p:cNvPr>
            <p:cNvCxnSpPr/>
            <p:nvPr/>
          </p:nvCxnSpPr>
          <p:spPr>
            <a:xfrm>
              <a:off x="798009" y="2530396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8D20C22-7BA3-4BE7-8F93-399EC43DA6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1200" y="2053591"/>
              <a:ext cx="699828" cy="3809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CFD9181-A25B-42F8-A11B-F228C1754A9D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76078A11-51CB-4B5C-9559-B8F60E37A04F}"/>
                </a:ext>
              </a:extLst>
            </p:cNvPr>
            <p:cNvCxnSpPr>
              <a:cxnSpLocks/>
            </p:cNvCxnSpPr>
            <p:nvPr/>
          </p:nvCxnSpPr>
          <p:spPr>
            <a:xfrm>
              <a:off x="2681028" y="2053591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083B0F3-4991-4B6A-BD09-926D36EFFAE1}"/>
              </a:ext>
            </a:extLst>
          </p:cNvPr>
          <p:cNvGrpSpPr/>
          <p:nvPr/>
        </p:nvGrpSpPr>
        <p:grpSpPr>
          <a:xfrm>
            <a:off x="5257799" y="3247011"/>
            <a:ext cx="2208245" cy="458666"/>
            <a:chOff x="944500" y="2057400"/>
            <a:chExt cx="2232735" cy="458666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9D6F362-34F3-430A-93A2-6409A19D0187}"/>
                </a:ext>
              </a:extLst>
            </p:cNvPr>
            <p:cNvCxnSpPr>
              <a:cxnSpLocks/>
            </p:cNvCxnSpPr>
            <p:nvPr/>
          </p:nvCxnSpPr>
          <p:spPr>
            <a:xfrm>
              <a:off x="944500" y="2516066"/>
              <a:ext cx="10495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0BD713E-39FC-4F6F-A9D7-2A244EA08EF6}"/>
                </a:ext>
              </a:extLst>
            </p:cNvPr>
            <p:cNvCxnSpPr/>
            <p:nvPr/>
          </p:nvCxnSpPr>
          <p:spPr>
            <a:xfrm>
              <a:off x="1981200" y="2057400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A0FC0D2-BA6C-499F-BD06-FFF7F0642312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61484BD-EC13-466B-BF39-C4048F866BB8}"/>
                </a:ext>
              </a:extLst>
            </p:cNvPr>
            <p:cNvCxnSpPr>
              <a:cxnSpLocks/>
            </p:cNvCxnSpPr>
            <p:nvPr/>
          </p:nvCxnSpPr>
          <p:spPr>
            <a:xfrm>
              <a:off x="3177235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A894FBD-D0A9-49C8-9386-767835D5048C}"/>
              </a:ext>
            </a:extLst>
          </p:cNvPr>
          <p:cNvCxnSpPr/>
          <p:nvPr/>
        </p:nvCxnSpPr>
        <p:spPr>
          <a:xfrm>
            <a:off x="7466045" y="3716199"/>
            <a:ext cx="1182916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9D54AC9-5DC4-4D76-9B5A-52498DB12FC4}"/>
              </a:ext>
            </a:extLst>
          </p:cNvPr>
          <p:cNvCxnSpPr>
            <a:cxnSpLocks/>
          </p:cNvCxnSpPr>
          <p:nvPr/>
        </p:nvCxnSpPr>
        <p:spPr>
          <a:xfrm>
            <a:off x="1860628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571324FE-E730-4484-B231-7A8965473304}"/>
              </a:ext>
            </a:extLst>
          </p:cNvPr>
          <p:cNvCxnSpPr>
            <a:cxnSpLocks/>
          </p:cNvCxnSpPr>
          <p:nvPr/>
        </p:nvCxnSpPr>
        <p:spPr>
          <a:xfrm>
            <a:off x="3045806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2C52B92-43C7-468A-AE75-68EBCC182828}"/>
              </a:ext>
            </a:extLst>
          </p:cNvPr>
          <p:cNvCxnSpPr>
            <a:cxnSpLocks/>
          </p:cNvCxnSpPr>
          <p:nvPr/>
        </p:nvCxnSpPr>
        <p:spPr>
          <a:xfrm>
            <a:off x="4214671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48173AC-12C0-4AEA-86DD-34EAFBF47315}"/>
              </a:ext>
            </a:extLst>
          </p:cNvPr>
          <p:cNvCxnSpPr>
            <a:cxnSpLocks/>
          </p:cNvCxnSpPr>
          <p:nvPr/>
        </p:nvCxnSpPr>
        <p:spPr>
          <a:xfrm>
            <a:off x="5384884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F03C2A7-AC22-4A73-8D25-F5BC7776A11E}"/>
              </a:ext>
            </a:extLst>
          </p:cNvPr>
          <p:cNvCxnSpPr>
            <a:cxnSpLocks/>
          </p:cNvCxnSpPr>
          <p:nvPr/>
        </p:nvCxnSpPr>
        <p:spPr>
          <a:xfrm>
            <a:off x="6555097" y="1521022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93D6C1-55A9-4AC2-8545-98B10463CACF}"/>
              </a:ext>
            </a:extLst>
          </p:cNvPr>
          <p:cNvCxnSpPr>
            <a:cxnSpLocks/>
          </p:cNvCxnSpPr>
          <p:nvPr/>
        </p:nvCxnSpPr>
        <p:spPr>
          <a:xfrm>
            <a:off x="7738013" y="1425807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A900F6B-011B-4D20-BCC9-ECEAE32F27C9}"/>
              </a:ext>
            </a:extLst>
          </p:cNvPr>
          <p:cNvGrpSpPr/>
          <p:nvPr/>
        </p:nvGrpSpPr>
        <p:grpSpPr>
          <a:xfrm>
            <a:off x="2179387" y="3232681"/>
            <a:ext cx="1266084" cy="483518"/>
            <a:chOff x="1440708" y="2057400"/>
            <a:chExt cx="1280125" cy="483518"/>
          </a:xfrm>
        </p:grpSpPr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A6225B7-1578-4859-8105-B711646107BA}"/>
                </a:ext>
              </a:extLst>
            </p:cNvPr>
            <p:cNvCxnSpPr>
              <a:cxnSpLocks/>
            </p:cNvCxnSpPr>
            <p:nvPr/>
          </p:nvCxnSpPr>
          <p:spPr>
            <a:xfrm>
              <a:off x="1440708" y="2526588"/>
              <a:ext cx="553336" cy="380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D7C83426-1164-4824-9835-4ED789C5B032}"/>
                </a:ext>
              </a:extLst>
            </p:cNvPr>
            <p:cNvCxnSpPr/>
            <p:nvPr/>
          </p:nvCxnSpPr>
          <p:spPr>
            <a:xfrm>
              <a:off x="1981200" y="2057400"/>
              <a:ext cx="739633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9AB6BFE-B2EE-4491-AC3F-249A370D3004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7265AB80-77BE-43F8-A397-AB16251E7194}"/>
                </a:ext>
              </a:extLst>
            </p:cNvPr>
            <p:cNvCxnSpPr>
              <a:cxnSpLocks/>
            </p:cNvCxnSpPr>
            <p:nvPr/>
          </p:nvCxnSpPr>
          <p:spPr>
            <a:xfrm>
              <a:off x="1440708" y="2083718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9976B1B-C833-41BC-B706-A36C609F5BF2}"/>
              </a:ext>
            </a:extLst>
          </p:cNvPr>
          <p:cNvGrpSpPr/>
          <p:nvPr/>
        </p:nvGrpSpPr>
        <p:grpSpPr>
          <a:xfrm>
            <a:off x="681228" y="4175333"/>
            <a:ext cx="7932501" cy="521938"/>
            <a:chOff x="715543" y="4600204"/>
            <a:chExt cx="7932501" cy="521938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12706AAC-4E33-4483-8052-DF9E5ADFAB8C}"/>
                </a:ext>
              </a:extLst>
            </p:cNvPr>
            <p:cNvCxnSpPr>
              <a:cxnSpLocks/>
            </p:cNvCxnSpPr>
            <p:nvPr/>
          </p:nvCxnSpPr>
          <p:spPr>
            <a:xfrm>
              <a:off x="2251516" y="5116673"/>
              <a:ext cx="491202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4AF51254-43E6-4124-8515-AE946F22876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51516" y="4611840"/>
              <a:ext cx="0" cy="504833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DBA4747-8305-4E9F-8394-18F3AF3C5215}"/>
                </a:ext>
              </a:extLst>
            </p:cNvPr>
            <p:cNvGrpSpPr/>
            <p:nvPr/>
          </p:nvGrpSpPr>
          <p:grpSpPr>
            <a:xfrm>
              <a:off x="715543" y="4600204"/>
              <a:ext cx="7932501" cy="521938"/>
              <a:chOff x="715543" y="4600204"/>
              <a:chExt cx="7932501" cy="521938"/>
            </a:xfrm>
          </p:grpSpPr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4DA801BF-FA8B-4C5F-87E4-9CA53436CA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26654" y="4643677"/>
                <a:ext cx="0" cy="45720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B3F6B296-4BEB-436F-8E25-58594D550B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13951" y="4643677"/>
                <a:ext cx="15007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DC5DCEB4-82A2-4719-A621-2A6D3DE98D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79065" y="4626874"/>
                <a:ext cx="0" cy="45720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87BF09AD-99BB-4944-9808-BD2411849612}"/>
                  </a:ext>
                </a:extLst>
              </p:cNvPr>
              <p:cNvGrpSpPr/>
              <p:nvPr/>
            </p:nvGrpSpPr>
            <p:grpSpPr>
              <a:xfrm>
                <a:off x="715543" y="4600204"/>
                <a:ext cx="7932501" cy="521938"/>
                <a:chOff x="715543" y="4600204"/>
                <a:chExt cx="7932501" cy="521938"/>
              </a:xfrm>
            </p:grpSpPr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CAE1331E-4444-45E1-82BF-5F9DC8571EBD}"/>
                    </a:ext>
                  </a:extLst>
                </p:cNvPr>
                <p:cNvGrpSpPr/>
                <p:nvPr/>
              </p:nvGrpSpPr>
              <p:grpSpPr>
                <a:xfrm>
                  <a:off x="715543" y="4600204"/>
                  <a:ext cx="3505809" cy="499666"/>
                  <a:chOff x="798009" y="2030730"/>
                  <a:chExt cx="3544689" cy="499666"/>
                </a:xfrm>
              </p:grpSpPr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D2A0361D-B6B3-4CC9-9B47-0D0A5CA06B65}"/>
                      </a:ext>
                    </a:extLst>
                  </p:cNvPr>
                  <p:cNvCxnSpPr/>
                  <p:nvPr/>
                </p:nvCxnSpPr>
                <p:spPr>
                  <a:xfrm>
                    <a:off x="798009" y="2530396"/>
                    <a:ext cx="1196035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90B2485A-C19A-459E-A36A-73AA363085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81200" y="2057400"/>
                    <a:ext cx="369816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27223EC4-B29E-4655-97C4-1039E43290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81200" y="2057400"/>
                    <a:ext cx="0" cy="45720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2FE5E924-0C41-40B1-9EC4-EC4331C57A2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342698" y="2030730"/>
                    <a:ext cx="0" cy="45720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7194606E-42AD-4289-A4D6-847B9CA23E59}"/>
                    </a:ext>
                  </a:extLst>
                </p:cNvPr>
                <p:cNvGrpSpPr/>
                <p:nvPr/>
              </p:nvGrpSpPr>
              <p:grpSpPr>
                <a:xfrm>
                  <a:off x="4214671" y="4611840"/>
                  <a:ext cx="1043128" cy="472996"/>
                  <a:chOff x="1349662" y="2057400"/>
                  <a:chExt cx="1054696" cy="472996"/>
                </a:xfrm>
              </p:grpSpPr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F7E8F5EC-5410-4346-91DB-B8F756B565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349662" y="2530396"/>
                    <a:ext cx="41604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43373C7F-1787-494D-BB18-A4BAF6842D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749462" y="2057400"/>
                    <a:ext cx="654896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0EF23B0C-296A-4531-BF53-4D35D4FB3BF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749463" y="2057400"/>
                    <a:ext cx="0" cy="45720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001C9195-5AA1-4CA7-A8B4-57CC22DE42A4}"/>
                    </a:ext>
                  </a:extLst>
                </p:cNvPr>
                <p:cNvCxnSpPr/>
                <p:nvPr/>
              </p:nvCxnSpPr>
              <p:spPr>
                <a:xfrm>
                  <a:off x="7465128" y="5116673"/>
                  <a:ext cx="118291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D7ED06E7-FC12-4788-9097-7E2A8818BE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80551" y="4664942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279F6E57-3CF0-4004-AA7D-DC18825E43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57799" y="5090031"/>
                  <a:ext cx="1335128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53F338D8-8A78-4BDD-A22C-143D57B366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93661" y="4664942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DABDAF26-A848-410B-A775-E3A254E0A29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50728" y="4665796"/>
                  <a:ext cx="914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0F716D3F-BAC4-4246-B59E-681FA65F778E}"/>
              </a:ext>
            </a:extLst>
          </p:cNvPr>
          <p:cNvSpPr txBox="1"/>
          <p:nvPr/>
        </p:nvSpPr>
        <p:spPr>
          <a:xfrm>
            <a:off x="323737" y="4047758"/>
            <a:ext cx="806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Q</a:t>
            </a:r>
            <a:r>
              <a:rPr lang="en-US" sz="3200" baseline="-25000" dirty="0" err="1"/>
              <a:t>p</a:t>
            </a:r>
            <a:endParaRPr lang="en-US" sz="3200" baseline="-25000" dirty="0"/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84C2D40-9C66-421E-9D87-043E3E82C149}"/>
              </a:ext>
            </a:extLst>
          </p:cNvPr>
          <p:cNvGrpSpPr/>
          <p:nvPr/>
        </p:nvGrpSpPr>
        <p:grpSpPr>
          <a:xfrm>
            <a:off x="685695" y="5036308"/>
            <a:ext cx="7928034" cy="457200"/>
            <a:chOff x="715543" y="4626874"/>
            <a:chExt cx="7928034" cy="457200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82709244-D41B-4B40-BFD3-6B1427DC3E15}"/>
                </a:ext>
              </a:extLst>
            </p:cNvPr>
            <p:cNvCxnSpPr>
              <a:cxnSpLocks/>
            </p:cNvCxnSpPr>
            <p:nvPr/>
          </p:nvCxnSpPr>
          <p:spPr>
            <a:xfrm>
              <a:off x="3070442" y="4626874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38096579-3773-4351-9B16-7D99F8F9E77F}"/>
                </a:ext>
              </a:extLst>
            </p:cNvPr>
            <p:cNvCxnSpPr>
              <a:cxnSpLocks/>
            </p:cNvCxnSpPr>
            <p:nvPr/>
          </p:nvCxnSpPr>
          <p:spPr>
            <a:xfrm>
              <a:off x="3074305" y="4626874"/>
              <a:ext cx="23317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0014BBE5-6589-4669-AF9E-DAF25FB154DC}"/>
                </a:ext>
              </a:extLst>
            </p:cNvPr>
            <p:cNvCxnSpPr>
              <a:cxnSpLocks/>
            </p:cNvCxnSpPr>
            <p:nvPr/>
          </p:nvCxnSpPr>
          <p:spPr>
            <a:xfrm>
              <a:off x="5414732" y="4626874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9320EBC2-8D49-4708-BF52-2EA8B813986B}"/>
                </a:ext>
              </a:extLst>
            </p:cNvPr>
            <p:cNvGrpSpPr/>
            <p:nvPr/>
          </p:nvGrpSpPr>
          <p:grpSpPr>
            <a:xfrm>
              <a:off x="715543" y="5060999"/>
              <a:ext cx="7928034" cy="23075"/>
              <a:chOff x="715543" y="5060999"/>
              <a:chExt cx="7928034" cy="23075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9741864A-ED26-4C19-9076-3DFDE3FC10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5543" y="5084074"/>
                <a:ext cx="235489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D75BB79-86DC-41A1-B7AB-E508B2708F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17453" y="5060999"/>
                <a:ext cx="322612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090827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Positive-edge-triggered Primary-subordinate D Flip-Flop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286B415-79E6-492F-8A53-C2D423A9913B}"/>
              </a:ext>
            </a:extLst>
          </p:cNvPr>
          <p:cNvGrpSpPr/>
          <p:nvPr/>
        </p:nvGrpSpPr>
        <p:grpSpPr>
          <a:xfrm>
            <a:off x="5334000" y="2305060"/>
            <a:ext cx="1980160" cy="2247880"/>
            <a:chOff x="3505061" y="2247920"/>
            <a:chExt cx="2257514" cy="23621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270CEB4-40B8-4CBD-AB50-EB769372BBCC}"/>
                </a:ext>
              </a:extLst>
            </p:cNvPr>
            <p:cNvSpPr/>
            <p:nvPr/>
          </p:nvSpPr>
          <p:spPr>
            <a:xfrm>
              <a:off x="3779381" y="2247920"/>
              <a:ext cx="1699726" cy="236216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FEE9ECB-9A6E-474D-B842-2A6EB8E57EC8}"/>
                </a:ext>
              </a:extLst>
            </p:cNvPr>
            <p:cNvSpPr txBox="1"/>
            <p:nvPr/>
          </p:nvSpPr>
          <p:spPr>
            <a:xfrm>
              <a:off x="3828545" y="2462449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</a:t>
              </a:r>
              <a:endParaRPr lang="en-US" sz="2000" baseline="-2500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9B89987-4942-4D60-8135-20545FAFDAA5}"/>
                </a:ext>
              </a:extLst>
            </p:cNvPr>
            <p:cNvSpPr txBox="1"/>
            <p:nvPr/>
          </p:nvSpPr>
          <p:spPr>
            <a:xfrm>
              <a:off x="3842680" y="3919281"/>
              <a:ext cx="826098" cy="419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/>
                <a:t>Clk</a:t>
              </a:r>
              <a:endParaRPr lang="en-US" sz="2000" baseline="-250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6553155-81CE-4F46-8D92-1C4F77C9D56D}"/>
                </a:ext>
              </a:extLst>
            </p:cNvPr>
            <p:cNvSpPr txBox="1"/>
            <p:nvPr/>
          </p:nvSpPr>
          <p:spPr>
            <a:xfrm>
              <a:off x="4935281" y="2422754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Q</a:t>
              </a:r>
              <a:endParaRPr lang="en-US" sz="2000" baseline="-25000" dirty="0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8651C5E-7DF3-480C-A3D2-AA2FF169F03C}"/>
                </a:ext>
              </a:extLst>
            </p:cNvPr>
            <p:cNvCxnSpPr/>
            <p:nvPr/>
          </p:nvCxnSpPr>
          <p:spPr>
            <a:xfrm>
              <a:off x="5473896" y="2648030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6625A62-515A-497B-B9A8-6B5C62916AD7}"/>
                </a:ext>
              </a:extLst>
            </p:cNvPr>
            <p:cNvCxnSpPr/>
            <p:nvPr/>
          </p:nvCxnSpPr>
          <p:spPr>
            <a:xfrm>
              <a:off x="5488255" y="4193354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DC1ACB-8251-49CB-9431-52EB53D78194}"/>
                </a:ext>
              </a:extLst>
            </p:cNvPr>
            <p:cNvCxnSpPr/>
            <p:nvPr/>
          </p:nvCxnSpPr>
          <p:spPr>
            <a:xfrm>
              <a:off x="3505061" y="2662121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84EE024-F44A-450F-8328-5A045B97401C}"/>
                </a:ext>
              </a:extLst>
            </p:cNvPr>
            <p:cNvCxnSpPr/>
            <p:nvPr/>
          </p:nvCxnSpPr>
          <p:spPr>
            <a:xfrm>
              <a:off x="3506961" y="4119336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FEF82364-5F9D-4A71-AE9F-815B55DA5979}"/>
                </a:ext>
              </a:extLst>
            </p:cNvPr>
            <p:cNvGrpSpPr/>
            <p:nvPr/>
          </p:nvGrpSpPr>
          <p:grpSpPr>
            <a:xfrm>
              <a:off x="4937887" y="3938738"/>
              <a:ext cx="451987" cy="400110"/>
              <a:chOff x="4937887" y="3938738"/>
              <a:chExt cx="451987" cy="400110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F89B54-4CD0-4B5D-AD82-84E3861314DE}"/>
                  </a:ext>
                </a:extLst>
              </p:cNvPr>
              <p:cNvSpPr txBox="1"/>
              <p:nvPr/>
            </p:nvSpPr>
            <p:spPr>
              <a:xfrm>
                <a:off x="4937887" y="3938738"/>
                <a:ext cx="45198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Q</a:t>
                </a:r>
                <a:endParaRPr lang="en-US" sz="2000" baseline="-25000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D918DDBA-F6FD-404A-8A7B-AC0E49DB14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02620" y="4003801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FF33F51-A900-4CD4-8A80-8D24D9EC9D11}"/>
              </a:ext>
            </a:extLst>
          </p:cNvPr>
          <p:cNvGrpSpPr/>
          <p:nvPr/>
        </p:nvGrpSpPr>
        <p:grpSpPr>
          <a:xfrm>
            <a:off x="1014583" y="2305060"/>
            <a:ext cx="3209035" cy="2247880"/>
            <a:chOff x="2104065" y="2247920"/>
            <a:chExt cx="3658510" cy="23621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C22EB41-DF14-4545-94CD-5689BA785D0D}"/>
                </a:ext>
              </a:extLst>
            </p:cNvPr>
            <p:cNvSpPr/>
            <p:nvPr/>
          </p:nvSpPr>
          <p:spPr>
            <a:xfrm>
              <a:off x="3779381" y="2247920"/>
              <a:ext cx="1699726" cy="236216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CA47BD9-E35C-4A2F-8351-CC01302720DB}"/>
                </a:ext>
              </a:extLst>
            </p:cNvPr>
            <p:cNvSpPr txBox="1"/>
            <p:nvPr/>
          </p:nvSpPr>
          <p:spPr>
            <a:xfrm>
              <a:off x="3828545" y="2462449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</a:t>
              </a:r>
              <a:endParaRPr lang="en-US" sz="2000" baseline="-250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1E6CCFD-71DB-4959-A02B-AF57C4D98BD6}"/>
                </a:ext>
              </a:extLst>
            </p:cNvPr>
            <p:cNvSpPr txBox="1"/>
            <p:nvPr/>
          </p:nvSpPr>
          <p:spPr>
            <a:xfrm>
              <a:off x="3842680" y="3919281"/>
              <a:ext cx="826098" cy="419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/>
                <a:t>Clk</a:t>
              </a:r>
              <a:endParaRPr lang="en-US" sz="2000" baseline="-25000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DE79E7C-4792-4161-8BFF-4998FC7BDD8E}"/>
                </a:ext>
              </a:extLst>
            </p:cNvPr>
            <p:cNvSpPr txBox="1"/>
            <p:nvPr/>
          </p:nvSpPr>
          <p:spPr>
            <a:xfrm>
              <a:off x="4935281" y="2422754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Q</a:t>
              </a:r>
              <a:endParaRPr lang="en-US" sz="2000" baseline="-25000" dirty="0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075B023-889B-409A-914C-98CDEAC22968}"/>
                </a:ext>
              </a:extLst>
            </p:cNvPr>
            <p:cNvCxnSpPr/>
            <p:nvPr/>
          </p:nvCxnSpPr>
          <p:spPr>
            <a:xfrm>
              <a:off x="5473896" y="2648030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C4BE6C5-CF3F-48D2-9B75-2A6A31F35822}"/>
                </a:ext>
              </a:extLst>
            </p:cNvPr>
            <p:cNvCxnSpPr/>
            <p:nvPr/>
          </p:nvCxnSpPr>
          <p:spPr>
            <a:xfrm>
              <a:off x="5488255" y="4193354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D75EE97-B767-4237-A2FE-2A681809CE9B}"/>
                </a:ext>
              </a:extLst>
            </p:cNvPr>
            <p:cNvCxnSpPr>
              <a:cxnSpLocks/>
            </p:cNvCxnSpPr>
            <p:nvPr/>
          </p:nvCxnSpPr>
          <p:spPr>
            <a:xfrm>
              <a:off x="2104065" y="2648030"/>
              <a:ext cx="166796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8CC33F8-2C1D-4C5C-8DBE-10B0680C762C}"/>
                </a:ext>
              </a:extLst>
            </p:cNvPr>
            <p:cNvCxnSpPr/>
            <p:nvPr/>
          </p:nvCxnSpPr>
          <p:spPr>
            <a:xfrm>
              <a:off x="3506961" y="4119336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BC6CF7E3-1893-4C68-BBEE-2C5159071665}"/>
                </a:ext>
              </a:extLst>
            </p:cNvPr>
            <p:cNvGrpSpPr/>
            <p:nvPr/>
          </p:nvGrpSpPr>
          <p:grpSpPr>
            <a:xfrm>
              <a:off x="4937887" y="3938738"/>
              <a:ext cx="451987" cy="400110"/>
              <a:chOff x="4937887" y="3938738"/>
              <a:chExt cx="451987" cy="400110"/>
            </a:xfrm>
          </p:grpSpPr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83628F3-9ADB-4DBB-A22F-285D2D91FF2D}"/>
                  </a:ext>
                </a:extLst>
              </p:cNvPr>
              <p:cNvSpPr txBox="1"/>
              <p:nvPr/>
            </p:nvSpPr>
            <p:spPr>
              <a:xfrm>
                <a:off x="4937887" y="3938738"/>
                <a:ext cx="45198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Q</a:t>
                </a:r>
                <a:endParaRPr lang="en-US" sz="2000" baseline="-25000" dirty="0"/>
              </a:p>
            </p:txBody>
          </p: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0F4E5340-B433-4C8A-99B0-5E5EF8BD01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02620" y="4003801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71EFF18-DFC2-4445-A246-B165961186EF}"/>
              </a:ext>
            </a:extLst>
          </p:cNvPr>
          <p:cNvCxnSpPr>
            <a:cxnSpLocks/>
          </p:cNvCxnSpPr>
          <p:nvPr/>
        </p:nvCxnSpPr>
        <p:spPr>
          <a:xfrm>
            <a:off x="1746103" y="4090014"/>
            <a:ext cx="737971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684F847-75EC-43FB-860A-CE28332B90D5}"/>
              </a:ext>
            </a:extLst>
          </p:cNvPr>
          <p:cNvCxnSpPr>
            <a:cxnSpLocks/>
          </p:cNvCxnSpPr>
          <p:nvPr/>
        </p:nvCxnSpPr>
        <p:spPr>
          <a:xfrm>
            <a:off x="3970405" y="2694805"/>
            <a:ext cx="16002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A4D7952-8416-4448-8F2D-156BF5E2FBF2}"/>
              </a:ext>
            </a:extLst>
          </p:cNvPr>
          <p:cNvCxnSpPr>
            <a:cxnSpLocks/>
          </p:cNvCxnSpPr>
          <p:nvPr/>
        </p:nvCxnSpPr>
        <p:spPr>
          <a:xfrm>
            <a:off x="457200" y="4100122"/>
            <a:ext cx="7315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7FB3257-5E17-44CB-8DA6-91D6CD141EE1}"/>
              </a:ext>
            </a:extLst>
          </p:cNvPr>
          <p:cNvCxnSpPr>
            <a:cxnSpLocks/>
          </p:cNvCxnSpPr>
          <p:nvPr/>
        </p:nvCxnSpPr>
        <p:spPr>
          <a:xfrm>
            <a:off x="920383" y="4100122"/>
            <a:ext cx="0" cy="10972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3FBF507-A20F-4F86-AE98-371EBBBDCAA1}"/>
              </a:ext>
            </a:extLst>
          </p:cNvPr>
          <p:cNvCxnSpPr>
            <a:cxnSpLocks/>
          </p:cNvCxnSpPr>
          <p:nvPr/>
        </p:nvCxnSpPr>
        <p:spPr>
          <a:xfrm>
            <a:off x="4667132" y="4089489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BA64CE5B-3F16-4CB7-9EDC-B182F3ED2F8F}"/>
              </a:ext>
            </a:extLst>
          </p:cNvPr>
          <p:cNvGrpSpPr/>
          <p:nvPr/>
        </p:nvGrpSpPr>
        <p:grpSpPr>
          <a:xfrm>
            <a:off x="1190954" y="3860564"/>
            <a:ext cx="603247" cy="440921"/>
            <a:chOff x="3349533" y="4939932"/>
            <a:chExt cx="603247" cy="440921"/>
          </a:xfrm>
        </p:grpSpPr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4878123E-50A8-47B9-964E-798214ED73A3}"/>
                </a:ext>
              </a:extLst>
            </p:cNvPr>
            <p:cNvSpPr/>
            <p:nvPr/>
          </p:nvSpPr>
          <p:spPr>
            <a:xfrm rot="5400000">
              <a:off x="3381269" y="4908196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6C9DC3-8703-419A-9B90-DA39F7570D73}"/>
                </a:ext>
              </a:extLst>
            </p:cNvPr>
            <p:cNvSpPr/>
            <p:nvPr/>
          </p:nvSpPr>
          <p:spPr>
            <a:xfrm>
              <a:off x="3851899" y="5115003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D5993C6-9879-47B1-B88F-EC4C2038BD0A}"/>
              </a:ext>
            </a:extLst>
          </p:cNvPr>
          <p:cNvCxnSpPr>
            <a:cxnSpLocks/>
          </p:cNvCxnSpPr>
          <p:nvPr/>
        </p:nvCxnSpPr>
        <p:spPr>
          <a:xfrm>
            <a:off x="4685574" y="4067926"/>
            <a:ext cx="0" cy="10972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938A3BC-CA6C-479E-AB1D-2D6501E6A4CA}"/>
              </a:ext>
            </a:extLst>
          </p:cNvPr>
          <p:cNvCxnSpPr>
            <a:cxnSpLocks/>
          </p:cNvCxnSpPr>
          <p:nvPr/>
        </p:nvCxnSpPr>
        <p:spPr>
          <a:xfrm flipV="1">
            <a:off x="920383" y="5160393"/>
            <a:ext cx="376503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573DCA64-4E97-49DD-A84B-13BC7CC13C60}"/>
              </a:ext>
            </a:extLst>
          </p:cNvPr>
          <p:cNvSpPr txBox="1"/>
          <p:nvPr/>
        </p:nvSpPr>
        <p:spPr>
          <a:xfrm>
            <a:off x="8097670" y="2402417"/>
            <a:ext cx="66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</a:t>
            </a:r>
            <a:endParaRPr lang="en-US" sz="32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3485D5C-8585-4DCF-B4D4-F6A8003A5BCA}"/>
              </a:ext>
            </a:extLst>
          </p:cNvPr>
          <p:cNvSpPr txBox="1"/>
          <p:nvPr/>
        </p:nvSpPr>
        <p:spPr>
          <a:xfrm>
            <a:off x="563677" y="2183702"/>
            <a:ext cx="457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08E868F-EAFE-46FB-B6A8-49F4E02CFBA7}"/>
              </a:ext>
            </a:extLst>
          </p:cNvPr>
          <p:cNvGrpSpPr/>
          <p:nvPr/>
        </p:nvGrpSpPr>
        <p:grpSpPr>
          <a:xfrm>
            <a:off x="8097670" y="3914077"/>
            <a:ext cx="662888" cy="584775"/>
            <a:chOff x="8502428" y="3676416"/>
            <a:chExt cx="662888" cy="584775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3365986-3FAF-42E1-9DF4-F807CBC7FD4D}"/>
                </a:ext>
              </a:extLst>
            </p:cNvPr>
            <p:cNvSpPr txBox="1"/>
            <p:nvPr/>
          </p:nvSpPr>
          <p:spPr>
            <a:xfrm>
              <a:off x="8502428" y="3676416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Q</a:t>
              </a:r>
              <a:endParaRPr lang="en-US" sz="3200" baseline="-25000" dirty="0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4D008325-7A64-4BA3-8137-8AC6A0EA3C32}"/>
                </a:ext>
              </a:extLst>
            </p:cNvPr>
            <p:cNvCxnSpPr>
              <a:cxnSpLocks/>
            </p:cNvCxnSpPr>
            <p:nvPr/>
          </p:nvCxnSpPr>
          <p:spPr>
            <a:xfrm>
              <a:off x="8618220" y="379857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7F20545-AFB1-4243-AAA6-DE8AC07A3FAD}"/>
              </a:ext>
            </a:extLst>
          </p:cNvPr>
          <p:cNvCxnSpPr>
            <a:cxnSpLocks/>
          </p:cNvCxnSpPr>
          <p:nvPr/>
        </p:nvCxnSpPr>
        <p:spPr>
          <a:xfrm>
            <a:off x="7060948" y="4156375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AC645B1-DF48-4033-8D0F-F8453BAF7AF8}"/>
              </a:ext>
            </a:extLst>
          </p:cNvPr>
          <p:cNvCxnSpPr>
            <a:cxnSpLocks/>
          </p:cNvCxnSpPr>
          <p:nvPr/>
        </p:nvCxnSpPr>
        <p:spPr>
          <a:xfrm>
            <a:off x="7060948" y="2694804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D15B0079-6719-4AC0-94C0-8AB434000930}"/>
              </a:ext>
            </a:extLst>
          </p:cNvPr>
          <p:cNvSpPr txBox="1"/>
          <p:nvPr/>
        </p:nvSpPr>
        <p:spPr>
          <a:xfrm>
            <a:off x="74649" y="3369060"/>
            <a:ext cx="1088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Clock</a:t>
            </a:r>
            <a:endParaRPr lang="en-US" sz="3200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A5AF725-4791-4B24-B6A7-CBBDAB595796}"/>
              </a:ext>
            </a:extLst>
          </p:cNvPr>
          <p:cNvSpPr txBox="1"/>
          <p:nvPr/>
        </p:nvSpPr>
        <p:spPr>
          <a:xfrm>
            <a:off x="2408090" y="1664351"/>
            <a:ext cx="1544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Primary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2B852D3-B533-4557-A17B-FE97B2E13F1A}"/>
              </a:ext>
            </a:extLst>
          </p:cNvPr>
          <p:cNvSpPr txBox="1"/>
          <p:nvPr/>
        </p:nvSpPr>
        <p:spPr>
          <a:xfrm>
            <a:off x="5169026" y="1667169"/>
            <a:ext cx="226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Subordinate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A6BDC88-187F-4EE0-884B-DE335FC26D7D}"/>
              </a:ext>
            </a:extLst>
          </p:cNvPr>
          <p:cNvSpPr txBox="1"/>
          <p:nvPr/>
        </p:nvSpPr>
        <p:spPr>
          <a:xfrm>
            <a:off x="4478014" y="2182094"/>
            <a:ext cx="58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Q</a:t>
            </a:r>
            <a:r>
              <a:rPr lang="en-US" sz="2400" baseline="-25000" dirty="0" err="1"/>
              <a:t>p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3933474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206C0-92F3-4853-9A30-F2F4859A3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Flip-flops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9E635-E852-4561-9947-30DAA2EAF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0" y="2021483"/>
            <a:ext cx="1828800" cy="7979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Latches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12A8279-C85F-1AE5-4302-43E1D5DB4DAE}"/>
              </a:ext>
            </a:extLst>
          </p:cNvPr>
          <p:cNvSpPr txBox="1">
            <a:spLocks/>
          </p:cNvSpPr>
          <p:nvPr/>
        </p:nvSpPr>
        <p:spPr>
          <a:xfrm>
            <a:off x="3048000" y="3352800"/>
            <a:ext cx="3200400" cy="797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Gated Latches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3677ACC8-63CE-3D64-B9C7-61552F7D8325}"/>
              </a:ext>
            </a:extLst>
          </p:cNvPr>
          <p:cNvSpPr txBox="1">
            <a:spLocks/>
          </p:cNvSpPr>
          <p:nvPr/>
        </p:nvSpPr>
        <p:spPr>
          <a:xfrm>
            <a:off x="3124200" y="4572000"/>
            <a:ext cx="2133600" cy="797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Flip-flops</a:t>
            </a:r>
          </a:p>
        </p:txBody>
      </p:sp>
    </p:spTree>
    <p:extLst>
      <p:ext uri="{BB962C8B-B14F-4D97-AF65-F5344CB8AC3E}">
        <p14:creationId xmlns:p14="http://schemas.microsoft.com/office/powerpoint/2010/main" val="10353933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Symbol for positive-edge-triggered </a:t>
            </a:r>
            <a:br>
              <a:rPr lang="en-US" dirty="0"/>
            </a:br>
            <a:r>
              <a:rPr lang="en-US" dirty="0"/>
              <a:t>D Flip-Flop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95D7312-E0C4-4684-B548-5CCC76C878A4}"/>
              </a:ext>
            </a:extLst>
          </p:cNvPr>
          <p:cNvGrpSpPr/>
          <p:nvPr/>
        </p:nvGrpSpPr>
        <p:grpSpPr>
          <a:xfrm>
            <a:off x="3833895" y="2438400"/>
            <a:ext cx="2380849" cy="2247880"/>
            <a:chOff x="5137299" y="2305060"/>
            <a:chExt cx="2380849" cy="2247880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286B415-79E6-492F-8A53-C2D423A9913B}"/>
                </a:ext>
              </a:extLst>
            </p:cNvPr>
            <p:cNvGrpSpPr/>
            <p:nvPr/>
          </p:nvGrpSpPr>
          <p:grpSpPr>
            <a:xfrm>
              <a:off x="5334000" y="2305060"/>
              <a:ext cx="1980160" cy="2247880"/>
              <a:chOff x="3505061" y="2247920"/>
              <a:chExt cx="2257514" cy="2362160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270CEB4-40B8-4CBD-AB50-EB769372BBCC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EE9ECB-9A6E-474D-B842-2A6EB8E57EC8}"/>
                  </a:ext>
                </a:extLst>
              </p:cNvPr>
              <p:cNvSpPr txBox="1"/>
              <p:nvPr/>
            </p:nvSpPr>
            <p:spPr>
              <a:xfrm>
                <a:off x="3828545" y="2462449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9B89987-4942-4D60-8135-20545FAFDAA5}"/>
                  </a:ext>
                </a:extLst>
              </p:cNvPr>
              <p:cNvSpPr txBox="1"/>
              <p:nvPr/>
            </p:nvSpPr>
            <p:spPr>
              <a:xfrm>
                <a:off x="3659225" y="3763777"/>
                <a:ext cx="826098" cy="6791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6553155-81CE-4F46-8D92-1C4F77C9D56D}"/>
                  </a:ext>
                </a:extLst>
              </p:cNvPr>
              <p:cNvSpPr txBox="1"/>
              <p:nvPr/>
            </p:nvSpPr>
            <p:spPr>
              <a:xfrm>
                <a:off x="4935281" y="2422754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Q</a:t>
                </a:r>
                <a:endParaRPr lang="en-US" sz="2000" baseline="-25000" dirty="0"/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E8651C5E-7DF3-480C-A3D2-AA2FF169F03C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E6625A62-515A-497B-B9A8-6B5C62916AD7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23DC1ACB-8251-49CB-9431-52EB53D78194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684EE024-F44A-450F-8328-5A045B97401C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FEF82364-5F9D-4A71-AE9F-815B55DA5979}"/>
                  </a:ext>
                </a:extLst>
              </p:cNvPr>
              <p:cNvGrpSpPr/>
              <p:nvPr/>
            </p:nvGrpSpPr>
            <p:grpSpPr>
              <a:xfrm>
                <a:off x="4937887" y="3938738"/>
                <a:ext cx="451987" cy="400110"/>
                <a:chOff x="4937887" y="3938738"/>
                <a:chExt cx="451987" cy="400110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22F89B54-4CD0-4B5D-AD82-84E3861314DE}"/>
                    </a:ext>
                  </a:extLst>
                </p:cNvPr>
                <p:cNvSpPr txBox="1"/>
                <p:nvPr/>
              </p:nvSpPr>
              <p:spPr>
                <a:xfrm>
                  <a:off x="4937887" y="3938738"/>
                  <a:ext cx="45198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D918DDBA-F6FD-404A-8A7B-AC0E49DB14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684F847-75EC-43FB-860A-CE28332B90D5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3FBF507-A20F-4F86-AE98-371EBBBDCAA1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7F20545-AFB1-4243-AAA6-DE8AC07A3FAD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AC645B1-DF48-4033-8D0F-F8453BAF7A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2694804"/>
              <a:ext cx="45720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76574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905649"/>
          </a:xfrm>
        </p:spPr>
        <p:txBody>
          <a:bodyPr>
            <a:normAutofit/>
          </a:bodyPr>
          <a:lstStyle/>
          <a:p>
            <a:r>
              <a:rPr lang="en-US" dirty="0"/>
              <a:t>Symbol for negative-edge-triggered D Flip-Flop with Clear and Preset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8889664-6621-4ABA-ABA6-EE0011F59918}"/>
              </a:ext>
            </a:extLst>
          </p:cNvPr>
          <p:cNvGrpSpPr/>
          <p:nvPr/>
        </p:nvGrpSpPr>
        <p:grpSpPr>
          <a:xfrm>
            <a:off x="762000" y="2514600"/>
            <a:ext cx="4087888" cy="3705206"/>
            <a:chOff x="1874361" y="2465009"/>
            <a:chExt cx="4087888" cy="3705206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5E16AD9B-8228-43DC-BECE-2C1C98414C51}"/>
                </a:ext>
              </a:extLst>
            </p:cNvPr>
            <p:cNvGrpSpPr/>
            <p:nvPr/>
          </p:nvGrpSpPr>
          <p:grpSpPr>
            <a:xfrm>
              <a:off x="3581400" y="3200400"/>
              <a:ext cx="2380849" cy="2247880"/>
              <a:chOff x="3833895" y="2438400"/>
              <a:chExt cx="2380849" cy="2247880"/>
            </a:xfrm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D2E73C21-42F7-480A-B5EA-3AEDD6DF24AC}"/>
                  </a:ext>
                </a:extLst>
              </p:cNvPr>
              <p:cNvGrpSpPr/>
              <p:nvPr/>
            </p:nvGrpSpPr>
            <p:grpSpPr>
              <a:xfrm>
                <a:off x="3833895" y="2438400"/>
                <a:ext cx="2380849" cy="2247880"/>
                <a:chOff x="5137299" y="2305060"/>
                <a:chExt cx="2380849" cy="2247880"/>
              </a:xfrm>
            </p:grpSpPr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1958B34B-AE09-4851-B496-ACDD74C4DB11}"/>
                    </a:ext>
                  </a:extLst>
                </p:cNvPr>
                <p:cNvGrpSpPr/>
                <p:nvPr/>
              </p:nvGrpSpPr>
              <p:grpSpPr>
                <a:xfrm>
                  <a:off x="5334000" y="2305060"/>
                  <a:ext cx="1980160" cy="2247880"/>
                  <a:chOff x="3505061" y="2247920"/>
                  <a:chExt cx="2257514" cy="2362160"/>
                </a:xfrm>
              </p:grpSpPr>
              <p:sp>
                <p:nvSpPr>
                  <p:cNvPr id="33" name="Rectangle 32">
                    <a:extLst>
                      <a:ext uri="{FF2B5EF4-FFF2-40B4-BE49-F238E27FC236}">
                        <a16:creationId xmlns:a16="http://schemas.microsoft.com/office/drawing/2014/main" id="{4A4CE2AC-B629-4447-ADA7-149B8F7BD990}"/>
                      </a:ext>
                    </a:extLst>
                  </p:cNvPr>
                  <p:cNvSpPr/>
                  <p:nvPr/>
                </p:nvSpPr>
                <p:spPr>
                  <a:xfrm>
                    <a:off x="3779381" y="2247920"/>
                    <a:ext cx="1699726" cy="236216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" name="TextBox 33">
                    <a:extLst>
                      <a:ext uri="{FF2B5EF4-FFF2-40B4-BE49-F238E27FC236}">
                        <a16:creationId xmlns:a16="http://schemas.microsoft.com/office/drawing/2014/main" id="{72863C3C-0F09-4F7E-ABEF-8A1BE041FDE6}"/>
                      </a:ext>
                    </a:extLst>
                  </p:cNvPr>
                  <p:cNvSpPr txBox="1"/>
                  <p:nvPr/>
                </p:nvSpPr>
                <p:spPr>
                  <a:xfrm>
                    <a:off x="3828545" y="2462449"/>
                    <a:ext cx="45720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D</a:t>
                    </a:r>
                    <a:endParaRPr lang="en-US" sz="2000" baseline="-25000" dirty="0"/>
                  </a:p>
                </p:txBody>
              </p:sp>
              <p:sp>
                <p:nvSpPr>
                  <p:cNvPr id="35" name="TextBox 34">
                    <a:extLst>
                      <a:ext uri="{FF2B5EF4-FFF2-40B4-BE49-F238E27FC236}">
                        <a16:creationId xmlns:a16="http://schemas.microsoft.com/office/drawing/2014/main" id="{F73E9F79-779F-415A-8F7C-B7D27FF1E6D5}"/>
                      </a:ext>
                    </a:extLst>
                  </p:cNvPr>
                  <p:cNvSpPr txBox="1"/>
                  <p:nvPr/>
                </p:nvSpPr>
                <p:spPr>
                  <a:xfrm>
                    <a:off x="3659225" y="3763777"/>
                    <a:ext cx="826098" cy="67919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&gt;</a:t>
                    </a:r>
                    <a:endParaRPr lang="en-US" sz="3600" baseline="-25000" dirty="0"/>
                  </a:p>
                </p:txBody>
              </p:sp>
              <p:sp>
                <p:nvSpPr>
                  <p:cNvPr id="36" name="TextBox 35">
                    <a:extLst>
                      <a:ext uri="{FF2B5EF4-FFF2-40B4-BE49-F238E27FC236}">
                        <a16:creationId xmlns:a16="http://schemas.microsoft.com/office/drawing/2014/main" id="{F2D1AEFA-184A-4A91-85A5-86AD70866820}"/>
                      </a:ext>
                    </a:extLst>
                  </p:cNvPr>
                  <p:cNvSpPr txBox="1"/>
                  <p:nvPr/>
                </p:nvSpPr>
                <p:spPr>
                  <a:xfrm>
                    <a:off x="4935281" y="2422754"/>
                    <a:ext cx="45720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57308E98-E3E2-4D0F-87EB-4AB85A5050BD}"/>
                      </a:ext>
                    </a:extLst>
                  </p:cNvPr>
                  <p:cNvCxnSpPr/>
                  <p:nvPr/>
                </p:nvCxnSpPr>
                <p:spPr>
                  <a:xfrm>
                    <a:off x="5473896" y="2648030"/>
                    <a:ext cx="27432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86F50435-258A-421F-A0BB-712A5629B20B}"/>
                      </a:ext>
                    </a:extLst>
                  </p:cNvPr>
                  <p:cNvCxnSpPr/>
                  <p:nvPr/>
                </p:nvCxnSpPr>
                <p:spPr>
                  <a:xfrm>
                    <a:off x="5488255" y="4193354"/>
                    <a:ext cx="27432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EB4FDAFE-A9DE-4CD4-A996-8DB5CEEADE7C}"/>
                      </a:ext>
                    </a:extLst>
                  </p:cNvPr>
                  <p:cNvCxnSpPr/>
                  <p:nvPr/>
                </p:nvCxnSpPr>
                <p:spPr>
                  <a:xfrm>
                    <a:off x="3505061" y="2662121"/>
                    <a:ext cx="27432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E52F4626-B936-4F00-AC5C-495CB7F5B05D}"/>
                      </a:ext>
                    </a:extLst>
                  </p:cNvPr>
                  <p:cNvCxnSpPr/>
                  <p:nvPr/>
                </p:nvCxnSpPr>
                <p:spPr>
                  <a:xfrm>
                    <a:off x="3506961" y="4119336"/>
                    <a:ext cx="27432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id="{07D599AD-21E4-4CA5-9110-A0D7C146E733}"/>
                      </a:ext>
                    </a:extLst>
                  </p:cNvPr>
                  <p:cNvGrpSpPr/>
                  <p:nvPr/>
                </p:nvGrpSpPr>
                <p:grpSpPr>
                  <a:xfrm>
                    <a:off x="4937887" y="3938738"/>
                    <a:ext cx="451987" cy="400110"/>
                    <a:chOff x="4937887" y="3938738"/>
                    <a:chExt cx="451987" cy="400110"/>
                  </a:xfrm>
                </p:grpSpPr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E150C92E-B673-4BA0-939E-2E5EF31AD6E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37887" y="3938738"/>
                      <a:ext cx="451987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Q</a:t>
                      </a:r>
                      <a:endParaRPr lang="en-US" sz="2000" baseline="-25000" dirty="0"/>
                    </a:p>
                  </p:txBody>
                </p:sp>
                <p:cxnSp>
                  <p:nvCxnSpPr>
                    <p:cNvPr id="45" name="Straight Connector 44">
                      <a:extLst>
                        <a:ext uri="{FF2B5EF4-FFF2-40B4-BE49-F238E27FC236}">
                          <a16:creationId xmlns:a16="http://schemas.microsoft.com/office/drawing/2014/main" id="{610A0D62-2869-4299-ADA3-1E634F7186B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002620" y="4003801"/>
                      <a:ext cx="228600" cy="0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E27983F4-23D3-4E49-B4EE-F173D477ED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7299" y="2694804"/>
                  <a:ext cx="4572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1C29C7BF-9F13-47C0-A17F-11D51D5E8E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43924" y="4076781"/>
                  <a:ext cx="457200" cy="3551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F297EA07-2E35-4668-BBB1-F30A543152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60948" y="4156375"/>
                  <a:ext cx="4572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1F2AB39C-0D58-43EC-9BF8-99DAE43915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60948" y="2694804"/>
                  <a:ext cx="457200" cy="1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32C2D517-1686-4243-8CEC-249288EF95D3}"/>
                  </a:ext>
                </a:extLst>
              </p:cNvPr>
              <p:cNvSpPr/>
              <p:nvPr/>
            </p:nvSpPr>
            <p:spPr>
              <a:xfrm>
                <a:off x="4138839" y="415255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4BBAEC2-171C-4A72-8890-2DA19FEDFE36}"/>
                </a:ext>
              </a:extLst>
            </p:cNvPr>
            <p:cNvSpPr/>
            <p:nvPr/>
          </p:nvSpPr>
          <p:spPr>
            <a:xfrm>
              <a:off x="4637930" y="3063240"/>
              <a:ext cx="137160" cy="13716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903DA52C-FE0C-4030-9EF8-B7F5D05F1598}"/>
                </a:ext>
              </a:extLst>
            </p:cNvPr>
            <p:cNvSpPr/>
            <p:nvPr/>
          </p:nvSpPr>
          <p:spPr>
            <a:xfrm>
              <a:off x="4637930" y="5448280"/>
              <a:ext cx="137160" cy="13716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66198B0E-01CE-4302-8C49-341CD16BE649}"/>
                </a:ext>
              </a:extLst>
            </p:cNvPr>
            <p:cNvCxnSpPr>
              <a:cxnSpLocks/>
            </p:cNvCxnSpPr>
            <p:nvPr/>
          </p:nvCxnSpPr>
          <p:spPr>
            <a:xfrm>
              <a:off x="3595890" y="2771591"/>
              <a:ext cx="11106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4A9D9BB-8F4E-4B05-A522-2A72FA0FA620}"/>
                </a:ext>
              </a:extLst>
            </p:cNvPr>
            <p:cNvCxnSpPr>
              <a:cxnSpLocks/>
              <a:endCxn id="46" idx="0"/>
            </p:cNvCxnSpPr>
            <p:nvPr/>
          </p:nvCxnSpPr>
          <p:spPr>
            <a:xfrm>
              <a:off x="4706510" y="2757397"/>
              <a:ext cx="0" cy="305843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3F9EED94-B008-4755-B581-1AD26C81510A}"/>
                </a:ext>
              </a:extLst>
            </p:cNvPr>
            <p:cNvCxnSpPr>
              <a:cxnSpLocks/>
            </p:cNvCxnSpPr>
            <p:nvPr/>
          </p:nvCxnSpPr>
          <p:spPr>
            <a:xfrm>
              <a:off x="4703488" y="5585440"/>
              <a:ext cx="0" cy="305843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7FA48FD-0E52-46C9-8BF2-F229BF3CBECE}"/>
                </a:ext>
              </a:extLst>
            </p:cNvPr>
            <p:cNvCxnSpPr>
              <a:cxnSpLocks/>
            </p:cNvCxnSpPr>
            <p:nvPr/>
          </p:nvCxnSpPr>
          <p:spPr>
            <a:xfrm>
              <a:off x="3595890" y="5891283"/>
              <a:ext cx="11106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0EB856A-0B60-4EBE-B6A3-C29F7DD241C0}"/>
                </a:ext>
              </a:extLst>
            </p:cNvPr>
            <p:cNvSpPr txBox="1"/>
            <p:nvPr/>
          </p:nvSpPr>
          <p:spPr>
            <a:xfrm>
              <a:off x="1874361" y="2465009"/>
              <a:ext cx="16872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Preset_n</a:t>
              </a:r>
              <a:endParaRPr lang="en-US" sz="3200" baseline="-25000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B983C3BE-66BF-4779-8367-B23680AB23C9}"/>
                </a:ext>
              </a:extLst>
            </p:cNvPr>
            <p:cNvSpPr txBox="1"/>
            <p:nvPr/>
          </p:nvSpPr>
          <p:spPr>
            <a:xfrm>
              <a:off x="2087303" y="5585440"/>
              <a:ext cx="16872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Clear_n</a:t>
              </a:r>
              <a:endParaRPr lang="en-US" sz="3200" baseline="-25000" dirty="0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1D2FFDB-11FB-460A-8F41-7E3F848B57B1}"/>
              </a:ext>
            </a:extLst>
          </p:cNvPr>
          <p:cNvCxnSpPr>
            <a:cxnSpLocks/>
          </p:cNvCxnSpPr>
          <p:nvPr/>
        </p:nvCxnSpPr>
        <p:spPr>
          <a:xfrm flipH="1">
            <a:off x="3736587" y="2667076"/>
            <a:ext cx="768346" cy="46576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0B925D4-4C66-4044-873F-5C7C00ACAF2C}"/>
              </a:ext>
            </a:extLst>
          </p:cNvPr>
          <p:cNvSpPr txBox="1"/>
          <p:nvPr/>
        </p:nvSpPr>
        <p:spPr>
          <a:xfrm>
            <a:off x="4604811" y="2104333"/>
            <a:ext cx="26669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 circle indicates that a low voltage causes the preset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8C3AE843-60FC-4A5F-8CA3-FADB831D8403}"/>
              </a:ext>
            </a:extLst>
          </p:cNvPr>
          <p:cNvCxnSpPr>
            <a:cxnSpLocks/>
            <a:stCxn id="59" idx="1"/>
          </p:cNvCxnSpPr>
          <p:nvPr/>
        </p:nvCxnSpPr>
        <p:spPr>
          <a:xfrm flipH="1" flipV="1">
            <a:off x="3758242" y="5664248"/>
            <a:ext cx="935456" cy="27662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AD82F5BF-F70E-4E46-83B8-D695DB753901}"/>
              </a:ext>
            </a:extLst>
          </p:cNvPr>
          <p:cNvSpPr txBox="1"/>
          <p:nvPr/>
        </p:nvSpPr>
        <p:spPr>
          <a:xfrm>
            <a:off x="4693698" y="5433042"/>
            <a:ext cx="26669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 circle indicates that a low voltage causes the clear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6B29786-E79F-4201-BAD2-C8954BA6FCD4}"/>
              </a:ext>
            </a:extLst>
          </p:cNvPr>
          <p:cNvSpPr txBox="1"/>
          <p:nvPr/>
        </p:nvSpPr>
        <p:spPr>
          <a:xfrm>
            <a:off x="5562600" y="3529404"/>
            <a:ext cx="289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 clear and the preset occur asynchronously --  without waiting for the next clock edge.</a:t>
            </a:r>
          </a:p>
        </p:txBody>
      </p:sp>
    </p:spTree>
    <p:extLst>
      <p:ext uri="{BB962C8B-B14F-4D97-AF65-F5344CB8AC3E}">
        <p14:creationId xmlns:p14="http://schemas.microsoft.com/office/powerpoint/2010/main" val="184538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9" grpId="0"/>
      <p:bldP spid="6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7EA27-EE58-4115-9A06-2DACA5E20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 for D Flip-flop -- Example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A88903-DD8C-405D-BFB5-275B8C5CE617}"/>
              </a:ext>
            </a:extLst>
          </p:cNvPr>
          <p:cNvSpPr txBox="1"/>
          <p:nvPr/>
        </p:nvSpPr>
        <p:spPr>
          <a:xfrm>
            <a:off x="492667" y="2327595"/>
            <a:ext cx="457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</a:t>
            </a:r>
            <a:endParaRPr lang="en-US" sz="24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E4FC3F-3F4D-47CA-A9A8-8FF92EB622C9}"/>
              </a:ext>
            </a:extLst>
          </p:cNvPr>
          <p:cNvSpPr txBox="1"/>
          <p:nvPr/>
        </p:nvSpPr>
        <p:spPr>
          <a:xfrm>
            <a:off x="404982" y="1486874"/>
            <a:ext cx="1088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Clock</a:t>
            </a:r>
            <a:endParaRPr lang="en-US" sz="2400" baseline="-25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6202FC-CDE4-4195-B2EA-64792641236E}"/>
              </a:ext>
            </a:extLst>
          </p:cNvPr>
          <p:cNvSpPr txBox="1"/>
          <p:nvPr/>
        </p:nvSpPr>
        <p:spPr>
          <a:xfrm>
            <a:off x="287009" y="5302951"/>
            <a:ext cx="457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Q</a:t>
            </a:r>
            <a:endParaRPr lang="en-US" sz="2400" baseline="-2500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EA891B4-D8DC-4700-84A0-58D7BDADA71F}"/>
              </a:ext>
            </a:extLst>
          </p:cNvPr>
          <p:cNvGrpSpPr/>
          <p:nvPr/>
        </p:nvGrpSpPr>
        <p:grpSpPr>
          <a:xfrm>
            <a:off x="701464" y="1461725"/>
            <a:ext cx="8229600" cy="511684"/>
            <a:chOff x="798009" y="2018712"/>
            <a:chExt cx="8320869" cy="511684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A48A670-B6E7-4A35-AD41-0FB6C0B151B5}"/>
                </a:ext>
              </a:extLst>
            </p:cNvPr>
            <p:cNvGrpSpPr/>
            <p:nvPr/>
          </p:nvGrpSpPr>
          <p:grpSpPr>
            <a:xfrm>
              <a:off x="798009" y="2018712"/>
              <a:ext cx="7124834" cy="511684"/>
              <a:chOff x="798009" y="2018712"/>
              <a:chExt cx="7124834" cy="511684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6ADB6A6-3413-46B2-8AF1-CFFCAC53234A}"/>
                  </a:ext>
                </a:extLst>
              </p:cNvPr>
              <p:cNvGrpSpPr/>
              <p:nvPr/>
            </p:nvGrpSpPr>
            <p:grpSpPr>
              <a:xfrm>
                <a:off x="798009" y="2057400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CAC2CC37-F604-42EC-902E-56E94CDECDD5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25DC986E-BF6A-4443-A181-40E98653F61B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8CC480E-0BF7-4518-8057-EBEE27B8F7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FB1424F2-52E7-47A5-B8A5-590EC4B64D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10DD67A4-933B-48C0-A9FC-5C65E0588026}"/>
                  </a:ext>
                </a:extLst>
              </p:cNvPr>
              <p:cNvGrpSpPr/>
              <p:nvPr/>
            </p:nvGrpSpPr>
            <p:grpSpPr>
              <a:xfrm>
                <a:off x="3177235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AF2D0BE-A272-41FF-9388-ECC7E135AF9F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F82D4E09-61EF-468B-B8F6-14A5C9838F53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B0D4BFE1-B166-4F3A-81D8-E53821D9A1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8D59C70B-F335-4114-9CD2-0FFB728F8F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EFAD6534-6AF7-407B-AFB8-AB163AC0F29C}"/>
                  </a:ext>
                </a:extLst>
              </p:cNvPr>
              <p:cNvGrpSpPr/>
              <p:nvPr/>
            </p:nvGrpSpPr>
            <p:grpSpPr>
              <a:xfrm>
                <a:off x="5543617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47815973-BB1B-48BC-B536-45C4C8CA7C21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5DC7F755-EBBF-4E72-95B1-4B0462D061F9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186F3535-3A0C-4796-96F2-6E5F6E0C89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2BFBFD3-6FA0-4ADA-A84B-9BA56BE323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20D239F-AA59-4EFE-AB29-04F9B6E9BB7D}"/>
                </a:ext>
              </a:extLst>
            </p:cNvPr>
            <p:cNvCxnSpPr/>
            <p:nvPr/>
          </p:nvCxnSpPr>
          <p:spPr>
            <a:xfrm>
              <a:off x="7922843" y="2475912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9D54AC9-5DC4-4D76-9B5A-52498DB12FC4}"/>
              </a:ext>
            </a:extLst>
          </p:cNvPr>
          <p:cNvCxnSpPr>
            <a:cxnSpLocks/>
          </p:cNvCxnSpPr>
          <p:nvPr/>
        </p:nvCxnSpPr>
        <p:spPr>
          <a:xfrm>
            <a:off x="1860628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571324FE-E730-4484-B231-7A8965473304}"/>
              </a:ext>
            </a:extLst>
          </p:cNvPr>
          <p:cNvCxnSpPr>
            <a:cxnSpLocks/>
          </p:cNvCxnSpPr>
          <p:nvPr/>
        </p:nvCxnSpPr>
        <p:spPr>
          <a:xfrm>
            <a:off x="3045806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2C52B92-43C7-468A-AE75-68EBCC182828}"/>
              </a:ext>
            </a:extLst>
          </p:cNvPr>
          <p:cNvCxnSpPr>
            <a:cxnSpLocks/>
          </p:cNvCxnSpPr>
          <p:nvPr/>
        </p:nvCxnSpPr>
        <p:spPr>
          <a:xfrm>
            <a:off x="4214671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48173AC-12C0-4AEA-86DD-34EAFBF47315}"/>
              </a:ext>
            </a:extLst>
          </p:cNvPr>
          <p:cNvCxnSpPr>
            <a:cxnSpLocks/>
          </p:cNvCxnSpPr>
          <p:nvPr/>
        </p:nvCxnSpPr>
        <p:spPr>
          <a:xfrm>
            <a:off x="5384884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F03C2A7-AC22-4A73-8D25-F5BC7776A11E}"/>
              </a:ext>
            </a:extLst>
          </p:cNvPr>
          <p:cNvCxnSpPr>
            <a:cxnSpLocks/>
          </p:cNvCxnSpPr>
          <p:nvPr/>
        </p:nvCxnSpPr>
        <p:spPr>
          <a:xfrm>
            <a:off x="6555097" y="1521022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93D6C1-55A9-4AC2-8545-98B10463CACF}"/>
              </a:ext>
            </a:extLst>
          </p:cNvPr>
          <p:cNvCxnSpPr>
            <a:cxnSpLocks/>
          </p:cNvCxnSpPr>
          <p:nvPr/>
        </p:nvCxnSpPr>
        <p:spPr>
          <a:xfrm>
            <a:off x="7738013" y="1425807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0F716D3F-BAC4-4246-B59E-681FA65F778E}"/>
              </a:ext>
            </a:extLst>
          </p:cNvPr>
          <p:cNvSpPr txBox="1"/>
          <p:nvPr/>
        </p:nvSpPr>
        <p:spPr>
          <a:xfrm>
            <a:off x="242931" y="4432786"/>
            <a:ext cx="80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Q</a:t>
            </a:r>
            <a:r>
              <a:rPr lang="en-US" sz="2400" baseline="-25000" dirty="0" err="1"/>
              <a:t>p</a:t>
            </a:r>
            <a:endParaRPr lang="en-US" sz="2400" baseline="-2500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E46B82F-9984-44F8-ABE3-AF6DDF45D82B}"/>
              </a:ext>
            </a:extLst>
          </p:cNvPr>
          <p:cNvGrpSpPr/>
          <p:nvPr/>
        </p:nvGrpSpPr>
        <p:grpSpPr>
          <a:xfrm>
            <a:off x="457200" y="2273576"/>
            <a:ext cx="8724841" cy="528215"/>
            <a:chOff x="382871" y="2615860"/>
            <a:chExt cx="8724841" cy="528215"/>
          </a:xfrm>
        </p:grpSpPr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EBB7984E-991C-461A-8002-B88262B48D29}"/>
                </a:ext>
              </a:extLst>
            </p:cNvPr>
            <p:cNvCxnSpPr>
              <a:cxnSpLocks/>
            </p:cNvCxnSpPr>
            <p:nvPr/>
          </p:nvCxnSpPr>
          <p:spPr>
            <a:xfrm>
              <a:off x="1989734" y="2645981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096110C-8690-4E86-ADCB-D3E18E45FA36}"/>
                </a:ext>
              </a:extLst>
            </p:cNvPr>
            <p:cNvCxnSpPr>
              <a:cxnSpLocks/>
            </p:cNvCxnSpPr>
            <p:nvPr/>
          </p:nvCxnSpPr>
          <p:spPr>
            <a:xfrm>
              <a:off x="1976729" y="3122874"/>
              <a:ext cx="27998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36093DD9-B785-41BE-9F61-54AEB3203135}"/>
                </a:ext>
              </a:extLst>
            </p:cNvPr>
            <p:cNvCxnSpPr>
              <a:cxnSpLocks/>
            </p:cNvCxnSpPr>
            <p:nvPr/>
          </p:nvCxnSpPr>
          <p:spPr>
            <a:xfrm>
              <a:off x="3303718" y="2672545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37C11CF-1045-4927-9D41-DFCA56BC18B9}"/>
                </a:ext>
              </a:extLst>
            </p:cNvPr>
            <p:cNvGrpSpPr/>
            <p:nvPr/>
          </p:nvGrpSpPr>
          <p:grpSpPr>
            <a:xfrm>
              <a:off x="382871" y="2615860"/>
              <a:ext cx="8724841" cy="528215"/>
              <a:chOff x="382871" y="2615860"/>
              <a:chExt cx="8724841" cy="528215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725651F9-2577-4848-AD7D-BE3DAF991EF3}"/>
                  </a:ext>
                </a:extLst>
              </p:cNvPr>
              <p:cNvGrpSpPr/>
              <p:nvPr/>
            </p:nvGrpSpPr>
            <p:grpSpPr>
              <a:xfrm>
                <a:off x="382871" y="2646728"/>
                <a:ext cx="1873843" cy="472996"/>
                <a:chOff x="798009" y="2057400"/>
                <a:chExt cx="1894624" cy="472996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6787D1E1-D462-4E68-B423-D69B17ED0E69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6B13EB13-30AB-4DB1-B5F9-9157506FE9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43286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3D530983-C919-4C07-B255-BEC4F04227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D5F166B2-0746-46E6-9010-BB3191161A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92633" y="2073196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FF3F17C8-B1C3-4C85-BE6C-2FED6B8FBD4A}"/>
                  </a:ext>
                </a:extLst>
              </p:cNvPr>
              <p:cNvGrpSpPr/>
              <p:nvPr/>
            </p:nvGrpSpPr>
            <p:grpSpPr>
              <a:xfrm>
                <a:off x="3299801" y="2656536"/>
                <a:ext cx="1182583" cy="476805"/>
                <a:chOff x="798009" y="2053591"/>
                <a:chExt cx="1883019" cy="476805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829E03BE-0D21-42D1-8239-B8985B7E39FE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C8D20C22-7BA3-4BE7-8F93-399EC43DA6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981200" y="2053591"/>
                  <a:ext cx="699828" cy="380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ACFD9181-A25B-42F8-A11B-F228C1754A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76078A11-51CB-4B5C-9559-B8F60E37A0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81028" y="2053591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3083B0F3-4991-4B6A-BD09-926D36EFFAE1}"/>
                  </a:ext>
                </a:extLst>
              </p:cNvPr>
              <p:cNvGrpSpPr/>
              <p:nvPr/>
            </p:nvGrpSpPr>
            <p:grpSpPr>
              <a:xfrm>
                <a:off x="4489158" y="2644515"/>
                <a:ext cx="1454442" cy="458666"/>
                <a:chOff x="944500" y="2057400"/>
                <a:chExt cx="2232735" cy="458666"/>
              </a:xfrm>
            </p:grpSpPr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89D6F362-34F3-430A-93A2-6409A19D01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4500" y="2516066"/>
                  <a:ext cx="104954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40BD713E-39FC-4F6F-A9D7-2A244EA08EF6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0A0FC0D2-BA6C-499F-BD06-FFF7F06423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761484BD-EC13-466B-BF39-C4048F866B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DA894FBD-D0A9-49C8-9386-767835D5048C}"/>
                  </a:ext>
                </a:extLst>
              </p:cNvPr>
              <p:cNvCxnSpPr/>
              <p:nvPr/>
            </p:nvCxnSpPr>
            <p:spPr>
              <a:xfrm>
                <a:off x="7924796" y="3073060"/>
                <a:ext cx="118291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EA900F6B-011B-4D20-BCC9-ECEAE32F27C9}"/>
                  </a:ext>
                </a:extLst>
              </p:cNvPr>
              <p:cNvGrpSpPr/>
              <p:nvPr/>
            </p:nvGrpSpPr>
            <p:grpSpPr>
              <a:xfrm>
                <a:off x="2524185" y="2660557"/>
                <a:ext cx="779533" cy="483518"/>
                <a:chOff x="1440708" y="2057400"/>
                <a:chExt cx="1280125" cy="483518"/>
              </a:xfrm>
            </p:grpSpPr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8A6225B7-1578-4859-8105-B711646107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40708" y="2526588"/>
                  <a:ext cx="553336" cy="380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D7C83426-1164-4824-9835-4ED789C5B032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73963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B9AB6BFE-B2EE-4491-AC3F-249A370D30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7265AB80-77BE-43F8-A397-AB16251E719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40708" y="2083718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A5782539-4331-47AC-8E9B-276316BAA1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56714" y="2676828"/>
                <a:ext cx="279985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7E591F6B-001C-4897-8890-6E2DC22E74F3}"/>
                  </a:ext>
                </a:extLst>
              </p:cNvPr>
              <p:cNvGrpSpPr/>
              <p:nvPr/>
            </p:nvGrpSpPr>
            <p:grpSpPr>
              <a:xfrm>
                <a:off x="5966240" y="2615860"/>
                <a:ext cx="1958556" cy="458666"/>
                <a:chOff x="944500" y="2057400"/>
                <a:chExt cx="2232735" cy="458666"/>
              </a:xfrm>
            </p:grpSpPr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9298BC32-63A9-460D-AC33-CC6EA58061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4500" y="2516066"/>
                  <a:ext cx="104954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A73BC27E-0617-4924-8A95-E0D7811B02F4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FFE40502-04B5-440B-9F82-EDC01E4F39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E4EE90B1-E30F-42A0-AA80-5DFA6825C2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6DCDAF2B-B961-417F-B7F0-3EFFE97F95C8}"/>
              </a:ext>
            </a:extLst>
          </p:cNvPr>
          <p:cNvGrpSpPr/>
          <p:nvPr/>
        </p:nvGrpSpPr>
        <p:grpSpPr>
          <a:xfrm flipV="1">
            <a:off x="523019" y="3047644"/>
            <a:ext cx="8097962" cy="488432"/>
            <a:chOff x="-4298642" y="4603799"/>
            <a:chExt cx="21658404" cy="488432"/>
          </a:xfrm>
        </p:grpSpPr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19425161-68B3-4B37-9401-6B7A97287D5F}"/>
                </a:ext>
              </a:extLst>
            </p:cNvPr>
            <p:cNvCxnSpPr>
              <a:cxnSpLocks/>
            </p:cNvCxnSpPr>
            <p:nvPr/>
          </p:nvCxnSpPr>
          <p:spPr>
            <a:xfrm>
              <a:off x="3070442" y="4626874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244EB87B-6B8E-4346-8E22-4C94B2C2CD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74306" y="4626874"/>
              <a:ext cx="80684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16E860D8-9FE4-48D4-B0A4-2E6E7A312497}"/>
                </a:ext>
              </a:extLst>
            </p:cNvPr>
            <p:cNvCxnSpPr>
              <a:cxnSpLocks/>
            </p:cNvCxnSpPr>
            <p:nvPr/>
          </p:nvCxnSpPr>
          <p:spPr>
            <a:xfrm>
              <a:off x="3881151" y="4603799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08E5DF22-9164-41D4-BDD6-CE736734F826}"/>
                </a:ext>
              </a:extLst>
            </p:cNvPr>
            <p:cNvGrpSpPr/>
            <p:nvPr/>
          </p:nvGrpSpPr>
          <p:grpSpPr>
            <a:xfrm>
              <a:off x="-4298642" y="5069156"/>
              <a:ext cx="21658404" cy="23075"/>
              <a:chOff x="-4298642" y="5069156"/>
              <a:chExt cx="21658404" cy="23075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D619B6DF-5F11-406B-9277-687ED5F38A5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-4298642" y="5084074"/>
                <a:ext cx="7369083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4CF3AFB5-64AB-4DCE-9147-323152A5C9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00547" y="5069156"/>
                <a:ext cx="13459215" cy="23075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6" name="TextBox 105">
            <a:extLst>
              <a:ext uri="{FF2B5EF4-FFF2-40B4-BE49-F238E27FC236}">
                <a16:creationId xmlns:a16="http://schemas.microsoft.com/office/drawing/2014/main" id="{C84D8212-3D5D-4F57-BF7E-E7A063064002}"/>
              </a:ext>
            </a:extLst>
          </p:cNvPr>
          <p:cNvSpPr txBox="1"/>
          <p:nvPr/>
        </p:nvSpPr>
        <p:spPr>
          <a:xfrm>
            <a:off x="279952" y="3012516"/>
            <a:ext cx="1507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Clear_n</a:t>
            </a:r>
            <a:endParaRPr lang="en-US" sz="2400" baseline="-25000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44231D8-D8A2-4C7E-A2B6-6C3B3E7D996F}"/>
              </a:ext>
            </a:extLst>
          </p:cNvPr>
          <p:cNvSpPr txBox="1"/>
          <p:nvPr/>
        </p:nvSpPr>
        <p:spPr>
          <a:xfrm>
            <a:off x="86536" y="3711617"/>
            <a:ext cx="16707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Preset_n</a:t>
            </a:r>
            <a:endParaRPr lang="en-US" sz="2400" baseline="-25000" dirty="0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69C3B4CA-380F-4D3B-9C88-84735AA21DF9}"/>
              </a:ext>
            </a:extLst>
          </p:cNvPr>
          <p:cNvGrpSpPr/>
          <p:nvPr/>
        </p:nvGrpSpPr>
        <p:grpSpPr>
          <a:xfrm>
            <a:off x="1250013" y="3762562"/>
            <a:ext cx="7247178" cy="491917"/>
            <a:chOff x="1250013" y="3762562"/>
            <a:chExt cx="7247178" cy="491917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6B056393-B468-4C88-94B4-1537588EA781}"/>
                </a:ext>
              </a:extLst>
            </p:cNvPr>
            <p:cNvGrpSpPr/>
            <p:nvPr/>
          </p:nvGrpSpPr>
          <p:grpSpPr>
            <a:xfrm flipV="1">
              <a:off x="1250013" y="3766047"/>
              <a:ext cx="4765637" cy="488432"/>
              <a:chOff x="-5421536" y="4603799"/>
              <a:chExt cx="12745935" cy="488432"/>
            </a:xfrm>
          </p:grpSpPr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3B960101-A161-4470-B147-2BA6EEDC46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70442" y="4626874"/>
                <a:ext cx="0" cy="45720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10994B2D-47A6-408E-8F2E-65E147CD822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74306" y="4626874"/>
                <a:ext cx="806845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BDA7C324-C6AA-4F9A-9616-560929E995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81151" y="4603799"/>
                <a:ext cx="0" cy="45720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1672E98-A8AA-4F46-9C82-52FF472DB7E0}"/>
                  </a:ext>
                </a:extLst>
              </p:cNvPr>
              <p:cNvGrpSpPr/>
              <p:nvPr/>
            </p:nvGrpSpPr>
            <p:grpSpPr>
              <a:xfrm>
                <a:off x="-5421536" y="5084074"/>
                <a:ext cx="12745935" cy="8157"/>
                <a:chOff x="-5421536" y="5084074"/>
                <a:chExt cx="12745935" cy="8157"/>
              </a:xfrm>
            </p:grpSpPr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C8F7DD38-6105-414B-937C-D2E14D1F8D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5421536" y="5084074"/>
                  <a:ext cx="849197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D5679C88-2E39-4D6C-8E3E-83E034E2C2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00547" y="5092231"/>
                  <a:ext cx="342385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1A71D6A6-1F75-46C6-9BB4-57F9A5FC8A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9511" y="3770719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EBABDE33-353D-4F33-B892-A6A16BA7BDD0}"/>
                </a:ext>
              </a:extLst>
            </p:cNvPr>
            <p:cNvCxnSpPr>
              <a:cxnSpLocks/>
            </p:cNvCxnSpPr>
            <p:nvPr/>
          </p:nvCxnSpPr>
          <p:spPr>
            <a:xfrm>
              <a:off x="6000956" y="4227919"/>
              <a:ext cx="30167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DB78ED9F-461F-47B0-8A5F-1CCEB5E42D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02631" y="3762562"/>
              <a:ext cx="0" cy="48843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CC2650DB-FAB4-4BBB-ACD5-770A6CD8F1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02631" y="3782168"/>
              <a:ext cx="21945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89C5C8DF-C889-4C6F-B740-597D72303B4D}"/>
              </a:ext>
            </a:extLst>
          </p:cNvPr>
          <p:cNvGrpSpPr/>
          <p:nvPr/>
        </p:nvGrpSpPr>
        <p:grpSpPr>
          <a:xfrm>
            <a:off x="658555" y="4393850"/>
            <a:ext cx="8519243" cy="533750"/>
            <a:chOff x="588469" y="2615860"/>
            <a:chExt cx="8519243" cy="533750"/>
          </a:xfrm>
        </p:grpSpPr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863FCDDD-A28B-4469-B32B-90FFB0AD37B2}"/>
                </a:ext>
              </a:extLst>
            </p:cNvPr>
            <p:cNvCxnSpPr>
              <a:cxnSpLocks/>
            </p:cNvCxnSpPr>
            <p:nvPr/>
          </p:nvCxnSpPr>
          <p:spPr>
            <a:xfrm>
              <a:off x="1989734" y="2645981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9B28552F-5C1B-4217-9C55-76BF1DBF3DB7}"/>
                </a:ext>
              </a:extLst>
            </p:cNvPr>
            <p:cNvCxnSpPr>
              <a:cxnSpLocks/>
            </p:cNvCxnSpPr>
            <p:nvPr/>
          </p:nvCxnSpPr>
          <p:spPr>
            <a:xfrm>
              <a:off x="1976729" y="3122874"/>
              <a:ext cx="27998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4A19F612-0DB5-4059-A17E-C7818A43AE56}"/>
                </a:ext>
              </a:extLst>
            </p:cNvPr>
            <p:cNvCxnSpPr>
              <a:cxnSpLocks/>
            </p:cNvCxnSpPr>
            <p:nvPr/>
          </p:nvCxnSpPr>
          <p:spPr>
            <a:xfrm>
              <a:off x="3198423" y="269241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28F90D15-6AE1-4D04-B33A-EC40AA615288}"/>
                </a:ext>
              </a:extLst>
            </p:cNvPr>
            <p:cNvGrpSpPr/>
            <p:nvPr/>
          </p:nvGrpSpPr>
          <p:grpSpPr>
            <a:xfrm>
              <a:off x="588469" y="2615860"/>
              <a:ext cx="8519243" cy="528215"/>
              <a:chOff x="588469" y="2615860"/>
              <a:chExt cx="8519243" cy="528215"/>
            </a:xfrm>
          </p:grpSpPr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8512DC94-9A75-4FEA-874B-A45627130A47}"/>
                  </a:ext>
                </a:extLst>
              </p:cNvPr>
              <p:cNvGrpSpPr/>
              <p:nvPr/>
            </p:nvGrpSpPr>
            <p:grpSpPr>
              <a:xfrm>
                <a:off x="588469" y="2644515"/>
                <a:ext cx="1668245" cy="475209"/>
                <a:chOff x="1005887" y="2055187"/>
                <a:chExt cx="1686746" cy="475209"/>
              </a:xfrm>
            </p:grpSpPr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1F8BD462-2C0C-41DF-ADDB-5FF69441C83B}"/>
                    </a:ext>
                  </a:extLst>
                </p:cNvPr>
                <p:cNvCxnSpPr/>
                <p:nvPr/>
              </p:nvCxnSpPr>
              <p:spPr>
                <a:xfrm>
                  <a:off x="1005887" y="252438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C2414314-5EB6-48DC-B89B-20013BABB3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21291" y="2055187"/>
                  <a:ext cx="192772" cy="2213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F9A45EC2-CC21-4C44-9732-FD5D2C93E6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09496" y="2055187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3E0F231F-D8F7-4049-A4ED-6526EC001E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92633" y="2073196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1784E994-E237-40A0-8BD5-8D919DA726E2}"/>
                  </a:ext>
                </a:extLst>
              </p:cNvPr>
              <p:cNvGrpSpPr/>
              <p:nvPr/>
            </p:nvGrpSpPr>
            <p:grpSpPr>
              <a:xfrm>
                <a:off x="3208194" y="2654796"/>
                <a:ext cx="1466637" cy="468078"/>
                <a:chOff x="652144" y="2051851"/>
                <a:chExt cx="2335316" cy="468078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CCE11F61-7EB2-464F-B8C0-EA20CF7A59E5}"/>
                    </a:ext>
                  </a:extLst>
                </p:cNvPr>
                <p:cNvCxnSpPr/>
                <p:nvPr/>
              </p:nvCxnSpPr>
              <p:spPr>
                <a:xfrm>
                  <a:off x="652144" y="2519929"/>
                  <a:ext cx="145599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C9728520-6604-4126-A50E-A829A922CB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122928" y="2053591"/>
                  <a:ext cx="864532" cy="4021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0BCFC52D-F22F-416E-868A-E97E1DAFA2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143153" y="2051851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B8EECD79-052A-4D56-8336-98D7796DC6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60902" y="2059579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EE8659F3-7209-443D-B415-8EA67DE45287}"/>
                  </a:ext>
                </a:extLst>
              </p:cNvPr>
              <p:cNvGrpSpPr/>
              <p:nvPr/>
            </p:nvGrpSpPr>
            <p:grpSpPr>
              <a:xfrm>
                <a:off x="4658152" y="2615860"/>
                <a:ext cx="1826859" cy="487321"/>
                <a:chOff x="1203925" y="2028745"/>
                <a:chExt cx="2804438" cy="487321"/>
              </a:xfrm>
            </p:grpSpPr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CDFA5D6D-E287-476C-A858-08207546ED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03925" y="2514600"/>
                  <a:ext cx="790119" cy="1466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id="{8FC97442-A74F-490A-AC9C-5A9CF81DB4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2027163" cy="10281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16B60F81-D6B3-4CAC-86D7-A715F8FAB09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02F7AD76-F030-41E6-A5E9-5DF2DBCE99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08363" y="2028745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4FAD6D1D-B914-4230-A643-78643EAA617F}"/>
                  </a:ext>
                </a:extLst>
              </p:cNvPr>
              <p:cNvCxnSpPr/>
              <p:nvPr/>
            </p:nvCxnSpPr>
            <p:spPr>
              <a:xfrm>
                <a:off x="7924796" y="3073060"/>
                <a:ext cx="118291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25481908-E216-47C7-B155-7E417A25703B}"/>
                  </a:ext>
                </a:extLst>
              </p:cNvPr>
              <p:cNvGrpSpPr/>
              <p:nvPr/>
            </p:nvGrpSpPr>
            <p:grpSpPr>
              <a:xfrm>
                <a:off x="2524185" y="2660557"/>
                <a:ext cx="694893" cy="483518"/>
                <a:chOff x="1440708" y="2057400"/>
                <a:chExt cx="1141132" cy="483518"/>
              </a:xfrm>
            </p:grpSpPr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89E7C9C1-142E-4F53-9F09-F18F0DE910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40708" y="2526588"/>
                  <a:ext cx="553336" cy="380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D9524145-7FDD-403C-9043-508C9123EDC3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60064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01E8DCD7-B155-4F0B-B1A0-70B68BCAA9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id="{400CD18F-C455-4A7C-8D4A-76178ADD58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40708" y="2083718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503CDC4E-B498-4F02-BC20-667BCE1316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56714" y="2676828"/>
                <a:ext cx="279985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AD1F42AB-ADAE-4428-8123-C96843E18A93}"/>
                  </a:ext>
                </a:extLst>
              </p:cNvPr>
              <p:cNvGrpSpPr/>
              <p:nvPr/>
            </p:nvGrpSpPr>
            <p:grpSpPr>
              <a:xfrm>
                <a:off x="6507849" y="2615860"/>
                <a:ext cx="1416947" cy="458666"/>
                <a:chOff x="1561929" y="2057400"/>
                <a:chExt cx="1615306" cy="458666"/>
              </a:xfrm>
            </p:grpSpPr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6D3EBFC0-471E-4521-85E0-9058F90B32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61929" y="2514600"/>
                  <a:ext cx="432114" cy="1466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A5AC898B-7725-4DB0-8486-C77CCC54F150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BFF56A7E-B2DB-40CE-8DE1-49992715A79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06E661E8-6D23-4131-A7A0-39A3A08DC9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734A93B1-6E9A-4237-A7C9-81A61C8C7B6E}"/>
              </a:ext>
            </a:extLst>
          </p:cNvPr>
          <p:cNvGrpSpPr/>
          <p:nvPr/>
        </p:nvGrpSpPr>
        <p:grpSpPr>
          <a:xfrm>
            <a:off x="695791" y="5232716"/>
            <a:ext cx="7691649" cy="504833"/>
            <a:chOff x="688654" y="5206347"/>
            <a:chExt cx="7691649" cy="504833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E84C2D40-9C66-421E-9D87-043E3E82C149}"/>
                </a:ext>
              </a:extLst>
            </p:cNvPr>
            <p:cNvGrpSpPr/>
            <p:nvPr/>
          </p:nvGrpSpPr>
          <p:grpSpPr>
            <a:xfrm>
              <a:off x="688654" y="5230164"/>
              <a:ext cx="7691649" cy="457200"/>
              <a:chOff x="715543" y="4626874"/>
              <a:chExt cx="7691649" cy="457200"/>
            </a:xfrm>
          </p:grpSpPr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82709244-D41B-4B40-BFD3-6B1427DC3E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70442" y="4626874"/>
                <a:ext cx="0" cy="45720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38096579-3773-4351-9B16-7D99F8F9E7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75272" y="4648330"/>
                <a:ext cx="39319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9741864A-ED26-4C19-9076-3DFDE3FC10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5543" y="5084074"/>
                <a:ext cx="235489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34EA7A5C-6EFB-4C7D-A03E-E253B487153E}"/>
                </a:ext>
              </a:extLst>
            </p:cNvPr>
            <p:cNvCxnSpPr>
              <a:cxnSpLocks/>
            </p:cNvCxnSpPr>
            <p:nvPr/>
          </p:nvCxnSpPr>
          <p:spPr>
            <a:xfrm>
              <a:off x="3292008" y="5708820"/>
              <a:ext cx="11887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C0AC575B-3D99-4475-8029-834F204D24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92008" y="5206347"/>
              <a:ext cx="0" cy="504833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276EF5CD-6A71-47B0-811C-8332FF2DC60D}"/>
                </a:ext>
              </a:extLst>
            </p:cNvPr>
            <p:cNvCxnSpPr>
              <a:cxnSpLocks/>
            </p:cNvCxnSpPr>
            <p:nvPr/>
          </p:nvCxnSpPr>
          <p:spPr>
            <a:xfrm>
              <a:off x="4466032" y="525162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34185EF2-DCEE-493F-97CF-6DD2FDE473C9}"/>
                </a:ext>
              </a:extLst>
            </p:cNvPr>
            <p:cNvCxnSpPr>
              <a:cxnSpLocks/>
            </p:cNvCxnSpPr>
            <p:nvPr/>
          </p:nvCxnSpPr>
          <p:spPr>
            <a:xfrm>
              <a:off x="3045302" y="5213361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991640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905649"/>
          </a:xfrm>
        </p:spPr>
        <p:txBody>
          <a:bodyPr>
            <a:normAutofit/>
          </a:bodyPr>
          <a:lstStyle/>
          <a:p>
            <a:r>
              <a:rPr lang="en-US" dirty="0"/>
              <a:t>Adding a Synchronous Clear to a </a:t>
            </a:r>
            <a:br>
              <a:rPr lang="en-US" dirty="0"/>
            </a:br>
            <a:r>
              <a:rPr lang="en-US" dirty="0"/>
              <a:t>D Flip-Flop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E16AD9B-8228-43DC-BECE-2C1C98414C51}"/>
              </a:ext>
            </a:extLst>
          </p:cNvPr>
          <p:cNvGrpSpPr/>
          <p:nvPr/>
        </p:nvGrpSpPr>
        <p:grpSpPr>
          <a:xfrm>
            <a:off x="4983639" y="3097591"/>
            <a:ext cx="2380849" cy="2247880"/>
            <a:chOff x="3833895" y="2438400"/>
            <a:chExt cx="2380849" cy="2247880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D2E73C21-42F7-480A-B5EA-3AEDD6DF24AC}"/>
                </a:ext>
              </a:extLst>
            </p:cNvPr>
            <p:cNvGrpSpPr/>
            <p:nvPr/>
          </p:nvGrpSpPr>
          <p:grpSpPr>
            <a:xfrm>
              <a:off x="3833895" y="2438400"/>
              <a:ext cx="2380849" cy="2247880"/>
              <a:chOff x="5137299" y="2305060"/>
              <a:chExt cx="2380849" cy="2247880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1958B34B-AE09-4851-B496-ACDD74C4DB11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4A4CE2AC-B629-4447-ADA7-149B8F7BD990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72863C3C-0F09-4F7E-ABEF-8A1BE041FDE6}"/>
                    </a:ext>
                  </a:extLst>
                </p:cNvPr>
                <p:cNvSpPr txBox="1"/>
                <p:nvPr/>
              </p:nvSpPr>
              <p:spPr>
                <a:xfrm>
                  <a:off x="3828545" y="2462449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D</a:t>
                  </a:r>
                  <a:endParaRPr lang="en-US" sz="2000" baseline="-25000" dirty="0"/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F73E9F79-779F-415A-8F7C-B7D27FF1E6D5}"/>
                    </a:ext>
                  </a:extLst>
                </p:cNvPr>
                <p:cNvSpPr txBox="1"/>
                <p:nvPr/>
              </p:nvSpPr>
              <p:spPr>
                <a:xfrm>
                  <a:off x="3659225" y="3763777"/>
                  <a:ext cx="826098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F2D1AEFA-184A-4A91-85A5-86AD70866820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57308E98-E3E2-4D0F-87EB-4AB85A5050BD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86F50435-258A-421F-A0BB-712A5629B20B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B4FDAFE-A9DE-4CD4-A996-8DB5CEEADE7C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E52F4626-B936-4F00-AC5C-495CB7F5B05D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07D599AD-21E4-4CA5-9110-A0D7C146E733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44" name="TextBox 43">
                    <a:extLst>
                      <a:ext uri="{FF2B5EF4-FFF2-40B4-BE49-F238E27FC236}">
                        <a16:creationId xmlns:a16="http://schemas.microsoft.com/office/drawing/2014/main" id="{E150C92E-B673-4BA0-939E-2E5EF31AD6E5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610A0D62-2869-4299-ADA3-1E634F7186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002620" y="4003801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E27983F4-23D3-4E49-B4EE-F173D477ED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1C29C7BF-9F13-47C0-A17F-11D51D5E8E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3924" y="4076781"/>
                <a:ext cx="457200" cy="355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297EA07-2E35-4668-BBB1-F30A543152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1F2AB39C-0D58-43EC-9BF8-99DAE43915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2694804"/>
                <a:ext cx="457200" cy="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2C2D517-1686-4243-8CEC-249288EF95D3}"/>
                </a:ext>
              </a:extLst>
            </p:cNvPr>
            <p:cNvSpPr/>
            <p:nvPr/>
          </p:nvSpPr>
          <p:spPr>
            <a:xfrm>
              <a:off x="4138839" y="4152555"/>
              <a:ext cx="137160" cy="13716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Flowchart: Delay 36">
            <a:extLst>
              <a:ext uri="{FF2B5EF4-FFF2-40B4-BE49-F238E27FC236}">
                <a16:creationId xmlns:a16="http://schemas.microsoft.com/office/drawing/2014/main" id="{BC8CC074-937F-4B5F-B74E-A8D82674B249}"/>
              </a:ext>
            </a:extLst>
          </p:cNvPr>
          <p:cNvSpPr/>
          <p:nvPr/>
        </p:nvSpPr>
        <p:spPr>
          <a:xfrm>
            <a:off x="4301824" y="3236312"/>
            <a:ext cx="708656" cy="532062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942A7F2-206E-4A4C-97AA-9E7939CD214A}"/>
              </a:ext>
            </a:extLst>
          </p:cNvPr>
          <p:cNvCxnSpPr>
            <a:cxnSpLocks/>
          </p:cNvCxnSpPr>
          <p:nvPr/>
        </p:nvCxnSpPr>
        <p:spPr>
          <a:xfrm>
            <a:off x="3294570" y="3420960"/>
            <a:ext cx="10058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94EE670-4C39-48E7-9F8A-A8D212C05ED6}"/>
              </a:ext>
            </a:extLst>
          </p:cNvPr>
          <p:cNvCxnSpPr>
            <a:cxnSpLocks/>
          </p:cNvCxnSpPr>
          <p:nvPr/>
        </p:nvCxnSpPr>
        <p:spPr>
          <a:xfrm>
            <a:off x="3294570" y="3631214"/>
            <a:ext cx="101315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5E7DE7E8-B1EC-4819-BD87-4B0DB45BC4DF}"/>
              </a:ext>
            </a:extLst>
          </p:cNvPr>
          <p:cNvSpPr txBox="1"/>
          <p:nvPr/>
        </p:nvSpPr>
        <p:spPr>
          <a:xfrm>
            <a:off x="1805258" y="2943588"/>
            <a:ext cx="1687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Clear_n</a:t>
            </a:r>
            <a:endParaRPr lang="en-US" sz="3200" baseline="-250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BA2C9AA-8F2D-442F-AC79-83023FF37795}"/>
              </a:ext>
            </a:extLst>
          </p:cNvPr>
          <p:cNvSpPr txBox="1"/>
          <p:nvPr/>
        </p:nvSpPr>
        <p:spPr>
          <a:xfrm>
            <a:off x="2492677" y="3410737"/>
            <a:ext cx="708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0E6C785-B079-48F1-B810-68A580BB1014}"/>
              </a:ext>
            </a:extLst>
          </p:cNvPr>
          <p:cNvSpPr txBox="1"/>
          <p:nvPr/>
        </p:nvSpPr>
        <p:spPr>
          <a:xfrm>
            <a:off x="3817965" y="4601668"/>
            <a:ext cx="1197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Clock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30444688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938"/>
            <a:ext cx="8229600" cy="1128711"/>
          </a:xfrm>
        </p:spPr>
        <p:txBody>
          <a:bodyPr>
            <a:normAutofit/>
          </a:bodyPr>
          <a:lstStyle/>
          <a:p>
            <a:r>
              <a:rPr lang="en-US" dirty="0"/>
              <a:t>T Flip-Flop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468971B-55EC-42ED-B6E6-EB7079C048D5}"/>
              </a:ext>
            </a:extLst>
          </p:cNvPr>
          <p:cNvGrpSpPr/>
          <p:nvPr/>
        </p:nvGrpSpPr>
        <p:grpSpPr>
          <a:xfrm>
            <a:off x="609600" y="2190919"/>
            <a:ext cx="6999851" cy="3556527"/>
            <a:chOff x="364637" y="2398219"/>
            <a:chExt cx="6999851" cy="3556527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9FDF59F8-15D5-4321-B062-99FFAF53B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33942" y="3101895"/>
              <a:ext cx="1592763" cy="810994"/>
            </a:xfrm>
            <a:prstGeom prst="rect">
              <a:avLst/>
            </a:prstGeom>
          </p:spPr>
        </p:pic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D2E73C21-42F7-480A-B5EA-3AEDD6DF24AC}"/>
                </a:ext>
              </a:extLst>
            </p:cNvPr>
            <p:cNvGrpSpPr/>
            <p:nvPr/>
          </p:nvGrpSpPr>
          <p:grpSpPr>
            <a:xfrm>
              <a:off x="1605024" y="3097591"/>
              <a:ext cx="5759464" cy="2247880"/>
              <a:chOff x="1758684" y="2305060"/>
              <a:chExt cx="5759464" cy="2247880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1958B34B-AE09-4851-B496-ACDD74C4DB11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4A4CE2AC-B629-4447-ADA7-149B8F7BD990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72863C3C-0F09-4F7E-ABEF-8A1BE041FDE6}"/>
                    </a:ext>
                  </a:extLst>
                </p:cNvPr>
                <p:cNvSpPr txBox="1"/>
                <p:nvPr/>
              </p:nvSpPr>
              <p:spPr>
                <a:xfrm>
                  <a:off x="3828545" y="2462449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D</a:t>
                  </a:r>
                  <a:endParaRPr lang="en-US" sz="2000" baseline="-25000" dirty="0"/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F73E9F79-779F-415A-8F7C-B7D27FF1E6D5}"/>
                    </a:ext>
                  </a:extLst>
                </p:cNvPr>
                <p:cNvSpPr txBox="1"/>
                <p:nvPr/>
              </p:nvSpPr>
              <p:spPr>
                <a:xfrm>
                  <a:off x="3659225" y="3763777"/>
                  <a:ext cx="826098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F2D1AEFA-184A-4A91-85A5-86AD70866820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57308E98-E3E2-4D0F-87EB-4AB85A5050BD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86F50435-258A-421F-A0BB-712A5629B20B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B4FDAFE-A9DE-4CD4-A996-8DB5CEEADE7C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E52F4626-B936-4F00-AC5C-495CB7F5B05D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07D599AD-21E4-4CA5-9110-A0D7C146E733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44" name="TextBox 43">
                    <a:extLst>
                      <a:ext uri="{FF2B5EF4-FFF2-40B4-BE49-F238E27FC236}">
                        <a16:creationId xmlns:a16="http://schemas.microsoft.com/office/drawing/2014/main" id="{E150C92E-B673-4BA0-939E-2E5EF31AD6E5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610A0D62-2869-4299-ADA3-1E634F7186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002620" y="4003801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E27983F4-23D3-4E49-B4EE-F173D477ED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1C29C7BF-9F13-47C0-A17F-11D51D5E8E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58684" y="4084269"/>
                <a:ext cx="379725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297EA07-2E35-4668-BBB1-F30A543152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1F2AB39C-0D58-43EC-9BF8-99DAE43915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2694804"/>
                <a:ext cx="457200" cy="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Flowchart: Delay 36">
              <a:extLst>
                <a:ext uri="{FF2B5EF4-FFF2-40B4-BE49-F238E27FC236}">
                  <a16:creationId xmlns:a16="http://schemas.microsoft.com/office/drawing/2014/main" id="{BC8CC074-937F-4B5F-B74E-A8D82674B249}"/>
                </a:ext>
              </a:extLst>
            </p:cNvPr>
            <p:cNvSpPr/>
            <p:nvPr/>
          </p:nvSpPr>
          <p:spPr>
            <a:xfrm>
              <a:off x="2664708" y="3955500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942A7F2-206E-4A4C-97AA-9E7939CD214A}"/>
                </a:ext>
              </a:extLst>
            </p:cNvPr>
            <p:cNvCxnSpPr>
              <a:cxnSpLocks/>
            </p:cNvCxnSpPr>
            <p:nvPr/>
          </p:nvCxnSpPr>
          <p:spPr>
            <a:xfrm>
              <a:off x="2331697" y="2417990"/>
              <a:ext cx="5029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94EE670-4C39-48E7-9F8A-A8D212C05ED6}"/>
                </a:ext>
              </a:extLst>
            </p:cNvPr>
            <p:cNvCxnSpPr>
              <a:cxnSpLocks/>
            </p:cNvCxnSpPr>
            <p:nvPr/>
          </p:nvCxnSpPr>
          <p:spPr>
            <a:xfrm>
              <a:off x="1942679" y="3019323"/>
              <a:ext cx="72504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BA2C9AA-8F2D-442F-AC79-83023FF37795}"/>
                </a:ext>
              </a:extLst>
            </p:cNvPr>
            <p:cNvSpPr txBox="1"/>
            <p:nvPr/>
          </p:nvSpPr>
          <p:spPr>
            <a:xfrm>
              <a:off x="914704" y="3785945"/>
              <a:ext cx="7086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T</a:t>
              </a:r>
              <a:endParaRPr lang="en-US" sz="3200" baseline="-25000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0E6C785-B079-48F1-B810-68A580BB1014}"/>
                </a:ext>
              </a:extLst>
            </p:cNvPr>
            <p:cNvSpPr txBox="1"/>
            <p:nvPr/>
          </p:nvSpPr>
          <p:spPr>
            <a:xfrm>
              <a:off x="364637" y="4523715"/>
              <a:ext cx="119785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Clock</a:t>
              </a:r>
              <a:endParaRPr lang="en-US" sz="3200" baseline="-25000" dirty="0"/>
            </a:p>
          </p:txBody>
        </p:sp>
        <p:sp>
          <p:nvSpPr>
            <p:cNvPr id="47" name="Flowchart: Delay 46">
              <a:extLst>
                <a:ext uri="{FF2B5EF4-FFF2-40B4-BE49-F238E27FC236}">
                  <a16:creationId xmlns:a16="http://schemas.microsoft.com/office/drawing/2014/main" id="{C03BEB20-1730-4902-A4CC-967B3330DE49}"/>
                </a:ext>
              </a:extLst>
            </p:cNvPr>
            <p:cNvSpPr/>
            <p:nvPr/>
          </p:nvSpPr>
          <p:spPr>
            <a:xfrm>
              <a:off x="2664708" y="2649341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7D97DFC-2F6A-4F3D-93A9-F2CD04C10E35}"/>
                </a:ext>
              </a:extLst>
            </p:cNvPr>
            <p:cNvCxnSpPr>
              <a:cxnSpLocks/>
            </p:cNvCxnSpPr>
            <p:nvPr/>
          </p:nvCxnSpPr>
          <p:spPr>
            <a:xfrm>
              <a:off x="7360406" y="2398219"/>
              <a:ext cx="0" cy="10972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65E16CC-3327-4077-9C9F-E880FADE715D}"/>
                </a:ext>
              </a:extLst>
            </p:cNvPr>
            <p:cNvGrpSpPr/>
            <p:nvPr/>
          </p:nvGrpSpPr>
          <p:grpSpPr>
            <a:xfrm rot="16200000">
              <a:off x="1641055" y="3326228"/>
              <a:ext cx="603247" cy="440921"/>
              <a:chOff x="3349533" y="4939932"/>
              <a:chExt cx="603247" cy="440921"/>
            </a:xfrm>
          </p:grpSpPr>
          <p:sp>
            <p:nvSpPr>
              <p:cNvPr id="52" name="Isosceles Triangle 51">
                <a:extLst>
                  <a:ext uri="{FF2B5EF4-FFF2-40B4-BE49-F238E27FC236}">
                    <a16:creationId xmlns:a16="http://schemas.microsoft.com/office/drawing/2014/main" id="{998EFF47-8EBF-4D79-A224-1BA763054805}"/>
                  </a:ext>
                </a:extLst>
              </p:cNvPr>
              <p:cNvSpPr/>
              <p:nvPr/>
            </p:nvSpPr>
            <p:spPr>
              <a:xfrm rot="5400000">
                <a:off x="3381269" y="4908196"/>
                <a:ext cx="440921" cy="504394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6CC36F96-F892-4257-BDD0-5A38190169E2}"/>
                  </a:ext>
                </a:extLst>
              </p:cNvPr>
              <p:cNvSpPr/>
              <p:nvPr/>
            </p:nvSpPr>
            <p:spPr>
              <a:xfrm>
                <a:off x="3851899" y="5115003"/>
                <a:ext cx="100881" cy="96437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9E7A389-3366-4854-BCF8-493E9FF9DA9B}"/>
                </a:ext>
              </a:extLst>
            </p:cNvPr>
            <p:cNvCxnSpPr>
              <a:cxnSpLocks/>
            </p:cNvCxnSpPr>
            <p:nvPr/>
          </p:nvCxnSpPr>
          <p:spPr>
            <a:xfrm>
              <a:off x="1371600" y="4078332"/>
              <a:ext cx="1279049" cy="659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D77CDB2-D307-4103-8F69-DA0FBCA9E998}"/>
                </a:ext>
              </a:extLst>
            </p:cNvPr>
            <p:cNvCxnSpPr>
              <a:cxnSpLocks/>
            </p:cNvCxnSpPr>
            <p:nvPr/>
          </p:nvCxnSpPr>
          <p:spPr>
            <a:xfrm>
              <a:off x="2328911" y="2398219"/>
              <a:ext cx="0" cy="36576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355F9811-AA32-4B6A-BD10-3E477EEBA832}"/>
                </a:ext>
              </a:extLst>
            </p:cNvPr>
            <p:cNvCxnSpPr>
              <a:cxnSpLocks/>
            </p:cNvCxnSpPr>
            <p:nvPr/>
          </p:nvCxnSpPr>
          <p:spPr>
            <a:xfrm>
              <a:off x="1946713" y="3019323"/>
              <a:ext cx="0" cy="261809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CF1DB7DA-1CEB-499A-814E-12377E6F8C39}"/>
                </a:ext>
              </a:extLst>
            </p:cNvPr>
            <p:cNvCxnSpPr>
              <a:cxnSpLocks/>
            </p:cNvCxnSpPr>
            <p:nvPr/>
          </p:nvCxnSpPr>
          <p:spPr>
            <a:xfrm>
              <a:off x="1934366" y="3831687"/>
              <a:ext cx="0" cy="261809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A218B06-CA3F-4B50-9309-0B08D913D932}"/>
                </a:ext>
              </a:extLst>
            </p:cNvPr>
            <p:cNvCxnSpPr>
              <a:cxnSpLocks/>
            </p:cNvCxnSpPr>
            <p:nvPr/>
          </p:nvCxnSpPr>
          <p:spPr>
            <a:xfrm>
              <a:off x="2321022" y="2745399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0A684F42-23EC-4472-80F8-817509578F8E}"/>
                </a:ext>
              </a:extLst>
            </p:cNvPr>
            <p:cNvCxnSpPr>
              <a:cxnSpLocks/>
            </p:cNvCxnSpPr>
            <p:nvPr/>
          </p:nvCxnSpPr>
          <p:spPr>
            <a:xfrm>
              <a:off x="2329267" y="5938848"/>
              <a:ext cx="5029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D8CB5FD9-84A3-48CC-B349-C4953A84B207}"/>
                </a:ext>
              </a:extLst>
            </p:cNvPr>
            <p:cNvCxnSpPr>
              <a:cxnSpLocks/>
            </p:cNvCxnSpPr>
            <p:nvPr/>
          </p:nvCxnSpPr>
          <p:spPr>
            <a:xfrm>
              <a:off x="7360406" y="4948906"/>
              <a:ext cx="0" cy="1005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972349EE-C538-40CF-B586-828FD52805F6}"/>
                </a:ext>
              </a:extLst>
            </p:cNvPr>
            <p:cNvCxnSpPr>
              <a:cxnSpLocks/>
            </p:cNvCxnSpPr>
            <p:nvPr/>
          </p:nvCxnSpPr>
          <p:spPr>
            <a:xfrm>
              <a:off x="2330245" y="4386110"/>
              <a:ext cx="0" cy="15544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A21EED7-4D01-4C70-B8EF-74E2285DCFF0}"/>
                </a:ext>
              </a:extLst>
            </p:cNvPr>
            <p:cNvCxnSpPr>
              <a:cxnSpLocks/>
            </p:cNvCxnSpPr>
            <p:nvPr/>
          </p:nvCxnSpPr>
          <p:spPr>
            <a:xfrm>
              <a:off x="2311396" y="4384334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29685784-E64F-4F55-B2A6-F12B38467901}"/>
                </a:ext>
              </a:extLst>
            </p:cNvPr>
            <p:cNvCxnSpPr>
              <a:cxnSpLocks/>
            </p:cNvCxnSpPr>
            <p:nvPr/>
          </p:nvCxnSpPr>
          <p:spPr>
            <a:xfrm>
              <a:off x="3373364" y="4217980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8C849F9-4D5F-425A-B4ED-71C13433D8E7}"/>
                </a:ext>
              </a:extLst>
            </p:cNvPr>
            <p:cNvCxnSpPr>
              <a:cxnSpLocks/>
            </p:cNvCxnSpPr>
            <p:nvPr/>
          </p:nvCxnSpPr>
          <p:spPr>
            <a:xfrm>
              <a:off x="3745343" y="3342657"/>
              <a:ext cx="4740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FBE19DDD-F342-4D47-91ED-77CB64D7A821}"/>
                </a:ext>
              </a:extLst>
            </p:cNvPr>
            <p:cNvCxnSpPr>
              <a:cxnSpLocks/>
            </p:cNvCxnSpPr>
            <p:nvPr/>
          </p:nvCxnSpPr>
          <p:spPr>
            <a:xfrm>
              <a:off x="3373364" y="2898949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3ED84E2D-C43F-4CD6-8BDD-D45D7EC14964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2879304"/>
              <a:ext cx="0" cy="493776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F05D7884-E12C-4AD7-99A9-E04C819BC704}"/>
                </a:ext>
              </a:extLst>
            </p:cNvPr>
            <p:cNvCxnSpPr>
              <a:cxnSpLocks/>
            </p:cNvCxnSpPr>
            <p:nvPr/>
          </p:nvCxnSpPr>
          <p:spPr>
            <a:xfrm>
              <a:off x="3745343" y="3682494"/>
              <a:ext cx="4740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111A635-F965-4B7B-AE5C-97BEDE73DCBB}"/>
                </a:ext>
              </a:extLst>
            </p:cNvPr>
            <p:cNvCxnSpPr>
              <a:cxnSpLocks/>
            </p:cNvCxnSpPr>
            <p:nvPr/>
          </p:nvCxnSpPr>
          <p:spPr>
            <a:xfrm>
              <a:off x="3728398" y="3661812"/>
              <a:ext cx="0" cy="57607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8CD7EDC-6897-4B35-8459-7F9292E6CD97}"/>
                </a:ext>
              </a:extLst>
            </p:cNvPr>
            <p:cNvSpPr/>
            <p:nvPr/>
          </p:nvSpPr>
          <p:spPr>
            <a:xfrm>
              <a:off x="1892859" y="402729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25083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938"/>
            <a:ext cx="8229600" cy="1128711"/>
          </a:xfrm>
        </p:spPr>
        <p:txBody>
          <a:bodyPr>
            <a:normAutofit/>
          </a:bodyPr>
          <a:lstStyle/>
          <a:p>
            <a:r>
              <a:rPr lang="en-US" dirty="0"/>
              <a:t>T Flip-Flop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468971B-55EC-42ED-B6E6-EB7079C048D5}"/>
              </a:ext>
            </a:extLst>
          </p:cNvPr>
          <p:cNvGrpSpPr/>
          <p:nvPr/>
        </p:nvGrpSpPr>
        <p:grpSpPr>
          <a:xfrm>
            <a:off x="609600" y="2190919"/>
            <a:ext cx="6999851" cy="3556527"/>
            <a:chOff x="364637" y="2398219"/>
            <a:chExt cx="6999851" cy="3556527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9FDF59F8-15D5-4321-B062-99FFAF53B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33942" y="3101895"/>
              <a:ext cx="1592763" cy="810994"/>
            </a:xfrm>
            <a:prstGeom prst="rect">
              <a:avLst/>
            </a:prstGeom>
          </p:spPr>
        </p:pic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D2E73C21-42F7-480A-B5EA-3AEDD6DF24AC}"/>
                </a:ext>
              </a:extLst>
            </p:cNvPr>
            <p:cNvGrpSpPr/>
            <p:nvPr/>
          </p:nvGrpSpPr>
          <p:grpSpPr>
            <a:xfrm>
              <a:off x="1605024" y="3097591"/>
              <a:ext cx="5759464" cy="2247880"/>
              <a:chOff x="1758684" y="2305060"/>
              <a:chExt cx="5759464" cy="2247880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1958B34B-AE09-4851-B496-ACDD74C4DB11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4A4CE2AC-B629-4447-ADA7-149B8F7BD990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72863C3C-0F09-4F7E-ABEF-8A1BE041FDE6}"/>
                    </a:ext>
                  </a:extLst>
                </p:cNvPr>
                <p:cNvSpPr txBox="1"/>
                <p:nvPr/>
              </p:nvSpPr>
              <p:spPr>
                <a:xfrm>
                  <a:off x="3828545" y="2462449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D</a:t>
                  </a:r>
                  <a:endParaRPr lang="en-US" sz="2000" baseline="-25000" dirty="0"/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F73E9F79-779F-415A-8F7C-B7D27FF1E6D5}"/>
                    </a:ext>
                  </a:extLst>
                </p:cNvPr>
                <p:cNvSpPr txBox="1"/>
                <p:nvPr/>
              </p:nvSpPr>
              <p:spPr>
                <a:xfrm>
                  <a:off x="3659225" y="3763777"/>
                  <a:ext cx="826098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F2D1AEFA-184A-4A91-85A5-86AD70866820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57308E98-E3E2-4D0F-87EB-4AB85A5050BD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86F50435-258A-421F-A0BB-712A5629B20B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B4FDAFE-A9DE-4CD4-A996-8DB5CEEADE7C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E52F4626-B936-4F00-AC5C-495CB7F5B05D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07D599AD-21E4-4CA5-9110-A0D7C146E733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44" name="TextBox 43">
                    <a:extLst>
                      <a:ext uri="{FF2B5EF4-FFF2-40B4-BE49-F238E27FC236}">
                        <a16:creationId xmlns:a16="http://schemas.microsoft.com/office/drawing/2014/main" id="{E150C92E-B673-4BA0-939E-2E5EF31AD6E5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610A0D62-2869-4299-ADA3-1E634F7186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002620" y="4003801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E27983F4-23D3-4E49-B4EE-F173D477ED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1C29C7BF-9F13-47C0-A17F-11D51D5E8E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58684" y="4084269"/>
                <a:ext cx="379725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297EA07-2E35-4668-BBB1-F30A543152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1F2AB39C-0D58-43EC-9BF8-99DAE43915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2694804"/>
                <a:ext cx="457200" cy="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Flowchart: Delay 36">
              <a:extLst>
                <a:ext uri="{FF2B5EF4-FFF2-40B4-BE49-F238E27FC236}">
                  <a16:creationId xmlns:a16="http://schemas.microsoft.com/office/drawing/2014/main" id="{BC8CC074-937F-4B5F-B74E-A8D82674B249}"/>
                </a:ext>
              </a:extLst>
            </p:cNvPr>
            <p:cNvSpPr/>
            <p:nvPr/>
          </p:nvSpPr>
          <p:spPr>
            <a:xfrm>
              <a:off x="2664708" y="3955500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942A7F2-206E-4A4C-97AA-9E7939CD214A}"/>
                </a:ext>
              </a:extLst>
            </p:cNvPr>
            <p:cNvCxnSpPr>
              <a:cxnSpLocks/>
            </p:cNvCxnSpPr>
            <p:nvPr/>
          </p:nvCxnSpPr>
          <p:spPr>
            <a:xfrm>
              <a:off x="2331697" y="2417990"/>
              <a:ext cx="5029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94EE670-4C39-48E7-9F8A-A8D212C05ED6}"/>
                </a:ext>
              </a:extLst>
            </p:cNvPr>
            <p:cNvCxnSpPr>
              <a:cxnSpLocks/>
            </p:cNvCxnSpPr>
            <p:nvPr/>
          </p:nvCxnSpPr>
          <p:spPr>
            <a:xfrm>
              <a:off x="1942679" y="3019323"/>
              <a:ext cx="72504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BA2C9AA-8F2D-442F-AC79-83023FF37795}"/>
                </a:ext>
              </a:extLst>
            </p:cNvPr>
            <p:cNvSpPr txBox="1"/>
            <p:nvPr/>
          </p:nvSpPr>
          <p:spPr>
            <a:xfrm>
              <a:off x="914704" y="3785945"/>
              <a:ext cx="7086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T</a:t>
              </a:r>
              <a:endParaRPr lang="en-US" sz="3200" baseline="-25000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0E6C785-B079-48F1-B810-68A580BB1014}"/>
                </a:ext>
              </a:extLst>
            </p:cNvPr>
            <p:cNvSpPr txBox="1"/>
            <p:nvPr/>
          </p:nvSpPr>
          <p:spPr>
            <a:xfrm>
              <a:off x="364637" y="4523715"/>
              <a:ext cx="119785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Clock</a:t>
              </a:r>
              <a:endParaRPr lang="en-US" sz="3200" baseline="-25000" dirty="0"/>
            </a:p>
          </p:txBody>
        </p:sp>
        <p:sp>
          <p:nvSpPr>
            <p:cNvPr id="47" name="Flowchart: Delay 46">
              <a:extLst>
                <a:ext uri="{FF2B5EF4-FFF2-40B4-BE49-F238E27FC236}">
                  <a16:creationId xmlns:a16="http://schemas.microsoft.com/office/drawing/2014/main" id="{C03BEB20-1730-4902-A4CC-967B3330DE49}"/>
                </a:ext>
              </a:extLst>
            </p:cNvPr>
            <p:cNvSpPr/>
            <p:nvPr/>
          </p:nvSpPr>
          <p:spPr>
            <a:xfrm>
              <a:off x="2664708" y="2649341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7D97DFC-2F6A-4F3D-93A9-F2CD04C10E35}"/>
                </a:ext>
              </a:extLst>
            </p:cNvPr>
            <p:cNvCxnSpPr>
              <a:cxnSpLocks/>
            </p:cNvCxnSpPr>
            <p:nvPr/>
          </p:nvCxnSpPr>
          <p:spPr>
            <a:xfrm>
              <a:off x="7360406" y="2398219"/>
              <a:ext cx="0" cy="10972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65E16CC-3327-4077-9C9F-E880FADE715D}"/>
                </a:ext>
              </a:extLst>
            </p:cNvPr>
            <p:cNvGrpSpPr/>
            <p:nvPr/>
          </p:nvGrpSpPr>
          <p:grpSpPr>
            <a:xfrm rot="16200000">
              <a:off x="1641055" y="3326228"/>
              <a:ext cx="603247" cy="440921"/>
              <a:chOff x="3349533" y="4939932"/>
              <a:chExt cx="603247" cy="440921"/>
            </a:xfrm>
          </p:grpSpPr>
          <p:sp>
            <p:nvSpPr>
              <p:cNvPr id="52" name="Isosceles Triangle 51">
                <a:extLst>
                  <a:ext uri="{FF2B5EF4-FFF2-40B4-BE49-F238E27FC236}">
                    <a16:creationId xmlns:a16="http://schemas.microsoft.com/office/drawing/2014/main" id="{998EFF47-8EBF-4D79-A224-1BA763054805}"/>
                  </a:ext>
                </a:extLst>
              </p:cNvPr>
              <p:cNvSpPr/>
              <p:nvPr/>
            </p:nvSpPr>
            <p:spPr>
              <a:xfrm rot="5400000">
                <a:off x="3381269" y="4908196"/>
                <a:ext cx="440921" cy="504394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6CC36F96-F892-4257-BDD0-5A38190169E2}"/>
                  </a:ext>
                </a:extLst>
              </p:cNvPr>
              <p:cNvSpPr/>
              <p:nvPr/>
            </p:nvSpPr>
            <p:spPr>
              <a:xfrm>
                <a:off x="3851899" y="5115003"/>
                <a:ext cx="100881" cy="96437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9E7A389-3366-4854-BCF8-493E9FF9DA9B}"/>
                </a:ext>
              </a:extLst>
            </p:cNvPr>
            <p:cNvCxnSpPr>
              <a:cxnSpLocks/>
            </p:cNvCxnSpPr>
            <p:nvPr/>
          </p:nvCxnSpPr>
          <p:spPr>
            <a:xfrm>
              <a:off x="1371600" y="4078332"/>
              <a:ext cx="1279049" cy="659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D77CDB2-D307-4103-8F69-DA0FBCA9E998}"/>
                </a:ext>
              </a:extLst>
            </p:cNvPr>
            <p:cNvCxnSpPr>
              <a:cxnSpLocks/>
            </p:cNvCxnSpPr>
            <p:nvPr/>
          </p:nvCxnSpPr>
          <p:spPr>
            <a:xfrm>
              <a:off x="2328911" y="2398219"/>
              <a:ext cx="0" cy="36576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355F9811-AA32-4B6A-BD10-3E477EEBA832}"/>
                </a:ext>
              </a:extLst>
            </p:cNvPr>
            <p:cNvCxnSpPr>
              <a:cxnSpLocks/>
            </p:cNvCxnSpPr>
            <p:nvPr/>
          </p:nvCxnSpPr>
          <p:spPr>
            <a:xfrm>
              <a:off x="1946713" y="3019323"/>
              <a:ext cx="0" cy="261809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CF1DB7DA-1CEB-499A-814E-12377E6F8C39}"/>
                </a:ext>
              </a:extLst>
            </p:cNvPr>
            <p:cNvCxnSpPr>
              <a:cxnSpLocks/>
            </p:cNvCxnSpPr>
            <p:nvPr/>
          </p:nvCxnSpPr>
          <p:spPr>
            <a:xfrm>
              <a:off x="1934366" y="3831687"/>
              <a:ext cx="0" cy="261809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A218B06-CA3F-4B50-9309-0B08D913D932}"/>
                </a:ext>
              </a:extLst>
            </p:cNvPr>
            <p:cNvCxnSpPr>
              <a:cxnSpLocks/>
            </p:cNvCxnSpPr>
            <p:nvPr/>
          </p:nvCxnSpPr>
          <p:spPr>
            <a:xfrm>
              <a:off x="2321022" y="2745399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0A684F42-23EC-4472-80F8-817509578F8E}"/>
                </a:ext>
              </a:extLst>
            </p:cNvPr>
            <p:cNvCxnSpPr>
              <a:cxnSpLocks/>
            </p:cNvCxnSpPr>
            <p:nvPr/>
          </p:nvCxnSpPr>
          <p:spPr>
            <a:xfrm>
              <a:off x="2329267" y="5938848"/>
              <a:ext cx="5029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D8CB5FD9-84A3-48CC-B349-C4953A84B207}"/>
                </a:ext>
              </a:extLst>
            </p:cNvPr>
            <p:cNvCxnSpPr>
              <a:cxnSpLocks/>
            </p:cNvCxnSpPr>
            <p:nvPr/>
          </p:nvCxnSpPr>
          <p:spPr>
            <a:xfrm>
              <a:off x="7360406" y="4948906"/>
              <a:ext cx="0" cy="1005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972349EE-C538-40CF-B586-828FD52805F6}"/>
                </a:ext>
              </a:extLst>
            </p:cNvPr>
            <p:cNvCxnSpPr>
              <a:cxnSpLocks/>
            </p:cNvCxnSpPr>
            <p:nvPr/>
          </p:nvCxnSpPr>
          <p:spPr>
            <a:xfrm>
              <a:off x="2330245" y="4386110"/>
              <a:ext cx="0" cy="15544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A21EED7-4D01-4C70-B8EF-74E2285DCFF0}"/>
                </a:ext>
              </a:extLst>
            </p:cNvPr>
            <p:cNvCxnSpPr>
              <a:cxnSpLocks/>
            </p:cNvCxnSpPr>
            <p:nvPr/>
          </p:nvCxnSpPr>
          <p:spPr>
            <a:xfrm>
              <a:off x="2311396" y="4384334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29685784-E64F-4F55-B2A6-F12B38467901}"/>
                </a:ext>
              </a:extLst>
            </p:cNvPr>
            <p:cNvCxnSpPr>
              <a:cxnSpLocks/>
            </p:cNvCxnSpPr>
            <p:nvPr/>
          </p:nvCxnSpPr>
          <p:spPr>
            <a:xfrm>
              <a:off x="3373364" y="4217980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8C849F9-4D5F-425A-B4ED-71C13433D8E7}"/>
                </a:ext>
              </a:extLst>
            </p:cNvPr>
            <p:cNvCxnSpPr>
              <a:cxnSpLocks/>
            </p:cNvCxnSpPr>
            <p:nvPr/>
          </p:nvCxnSpPr>
          <p:spPr>
            <a:xfrm>
              <a:off x="3745343" y="3342657"/>
              <a:ext cx="4740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FBE19DDD-F342-4D47-91ED-77CB64D7A821}"/>
                </a:ext>
              </a:extLst>
            </p:cNvPr>
            <p:cNvCxnSpPr>
              <a:cxnSpLocks/>
            </p:cNvCxnSpPr>
            <p:nvPr/>
          </p:nvCxnSpPr>
          <p:spPr>
            <a:xfrm>
              <a:off x="3373364" y="2898949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3ED84E2D-C43F-4CD6-8BDD-D45D7EC14964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2879304"/>
              <a:ext cx="0" cy="493776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F05D7884-E12C-4AD7-99A9-E04C819BC704}"/>
                </a:ext>
              </a:extLst>
            </p:cNvPr>
            <p:cNvCxnSpPr>
              <a:cxnSpLocks/>
            </p:cNvCxnSpPr>
            <p:nvPr/>
          </p:nvCxnSpPr>
          <p:spPr>
            <a:xfrm>
              <a:off x="3745343" y="3682494"/>
              <a:ext cx="4740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111A635-F965-4B7B-AE5C-97BEDE73DCBB}"/>
                </a:ext>
              </a:extLst>
            </p:cNvPr>
            <p:cNvCxnSpPr>
              <a:cxnSpLocks/>
            </p:cNvCxnSpPr>
            <p:nvPr/>
          </p:nvCxnSpPr>
          <p:spPr>
            <a:xfrm>
              <a:off x="3728398" y="3661812"/>
              <a:ext cx="0" cy="57607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8CD7EDC-6897-4B35-8459-7F9292E6CD97}"/>
                </a:ext>
              </a:extLst>
            </p:cNvPr>
            <p:cNvSpPr/>
            <p:nvPr/>
          </p:nvSpPr>
          <p:spPr>
            <a:xfrm>
              <a:off x="1892859" y="402729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4809278C-151A-429F-864B-22A71183518F}"/>
              </a:ext>
            </a:extLst>
          </p:cNvPr>
          <p:cNvGrpSpPr/>
          <p:nvPr/>
        </p:nvGrpSpPr>
        <p:grpSpPr>
          <a:xfrm>
            <a:off x="3710435" y="4134544"/>
            <a:ext cx="1594224" cy="1418083"/>
            <a:chOff x="1891224" y="5247909"/>
            <a:chExt cx="1594224" cy="1418083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9EE4173D-A4EB-487F-8580-7F0742A4BECE}"/>
                </a:ext>
              </a:extLst>
            </p:cNvPr>
            <p:cNvSpPr txBox="1"/>
            <p:nvPr/>
          </p:nvSpPr>
          <p:spPr>
            <a:xfrm>
              <a:off x="1891224" y="5742662"/>
              <a:ext cx="1594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What is the logic function here?</a:t>
              </a:r>
            </a:p>
          </p:txBody>
        </p: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C43CE8F8-D475-4947-970B-678253832E9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31868" y="5247909"/>
              <a:ext cx="289548" cy="415172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31236272-A8BE-4D0A-A585-034835AFBE56}"/>
              </a:ext>
            </a:extLst>
          </p:cNvPr>
          <p:cNvGrpSpPr/>
          <p:nvPr/>
        </p:nvGrpSpPr>
        <p:grpSpPr>
          <a:xfrm>
            <a:off x="3900487" y="1681004"/>
            <a:ext cx="1891580" cy="923330"/>
            <a:chOff x="1685126" y="5626668"/>
            <a:chExt cx="1891580" cy="923330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EBED2DEB-6130-4EF5-A5FD-848FDBA2D668}"/>
                </a:ext>
              </a:extLst>
            </p:cNvPr>
            <p:cNvSpPr txBox="1"/>
            <p:nvPr/>
          </p:nvSpPr>
          <p:spPr>
            <a:xfrm>
              <a:off x="1982482" y="5626668"/>
              <a:ext cx="1594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What is the logic function here?</a:t>
              </a:r>
            </a:p>
          </p:txBody>
        </p: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FDB30439-44AB-4FB3-8B0B-0A7E7EE214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85126" y="6268217"/>
              <a:ext cx="280280" cy="25677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43CC7F1E-8CA9-4CE6-9871-091F132299BE}"/>
              </a:ext>
            </a:extLst>
          </p:cNvPr>
          <p:cNvGrpSpPr/>
          <p:nvPr/>
        </p:nvGrpSpPr>
        <p:grpSpPr>
          <a:xfrm>
            <a:off x="5388798" y="1504056"/>
            <a:ext cx="2013122" cy="1693655"/>
            <a:chOff x="1616722" y="5288905"/>
            <a:chExt cx="2013122" cy="1693655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98C11998-5EB5-4B85-97C9-7A08C630D241}"/>
                </a:ext>
              </a:extLst>
            </p:cNvPr>
            <p:cNvSpPr txBox="1"/>
            <p:nvPr/>
          </p:nvSpPr>
          <p:spPr>
            <a:xfrm>
              <a:off x="2035620" y="5288905"/>
              <a:ext cx="15942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What is the value of D?</a:t>
              </a:r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87BC75FF-23BA-4980-9AD2-27C0261977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16722" y="5878848"/>
              <a:ext cx="453200" cy="1103712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496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938"/>
            <a:ext cx="8229600" cy="1128711"/>
          </a:xfrm>
        </p:spPr>
        <p:txBody>
          <a:bodyPr>
            <a:normAutofit/>
          </a:bodyPr>
          <a:lstStyle/>
          <a:p>
            <a:r>
              <a:rPr lang="en-US" dirty="0"/>
              <a:t>T Flip-Flop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468971B-55EC-42ED-B6E6-EB7079C048D5}"/>
              </a:ext>
            </a:extLst>
          </p:cNvPr>
          <p:cNvGrpSpPr/>
          <p:nvPr/>
        </p:nvGrpSpPr>
        <p:grpSpPr>
          <a:xfrm>
            <a:off x="609600" y="2190919"/>
            <a:ext cx="6999851" cy="3556527"/>
            <a:chOff x="364637" y="2398219"/>
            <a:chExt cx="6999851" cy="3556527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9FDF59F8-15D5-4321-B062-99FFAF53B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33942" y="3101895"/>
              <a:ext cx="1592763" cy="810994"/>
            </a:xfrm>
            <a:prstGeom prst="rect">
              <a:avLst/>
            </a:prstGeom>
          </p:spPr>
        </p:pic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D2E73C21-42F7-480A-B5EA-3AEDD6DF24AC}"/>
                </a:ext>
              </a:extLst>
            </p:cNvPr>
            <p:cNvGrpSpPr/>
            <p:nvPr/>
          </p:nvGrpSpPr>
          <p:grpSpPr>
            <a:xfrm>
              <a:off x="1605024" y="3097591"/>
              <a:ext cx="5759464" cy="2247880"/>
              <a:chOff x="1758684" y="2305060"/>
              <a:chExt cx="5759464" cy="2247880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1958B34B-AE09-4851-B496-ACDD74C4DB11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4A4CE2AC-B629-4447-ADA7-149B8F7BD990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72863C3C-0F09-4F7E-ABEF-8A1BE041FDE6}"/>
                    </a:ext>
                  </a:extLst>
                </p:cNvPr>
                <p:cNvSpPr txBox="1"/>
                <p:nvPr/>
              </p:nvSpPr>
              <p:spPr>
                <a:xfrm>
                  <a:off x="3828545" y="2462449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D</a:t>
                  </a:r>
                  <a:endParaRPr lang="en-US" sz="2000" baseline="-25000" dirty="0"/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F73E9F79-779F-415A-8F7C-B7D27FF1E6D5}"/>
                    </a:ext>
                  </a:extLst>
                </p:cNvPr>
                <p:cNvSpPr txBox="1"/>
                <p:nvPr/>
              </p:nvSpPr>
              <p:spPr>
                <a:xfrm>
                  <a:off x="3659225" y="3763777"/>
                  <a:ext cx="826098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F2D1AEFA-184A-4A91-85A5-86AD70866820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57308E98-E3E2-4D0F-87EB-4AB85A5050BD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86F50435-258A-421F-A0BB-712A5629B20B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B4FDAFE-A9DE-4CD4-A996-8DB5CEEADE7C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E52F4626-B936-4F00-AC5C-495CB7F5B05D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07D599AD-21E4-4CA5-9110-A0D7C146E733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44" name="TextBox 43">
                    <a:extLst>
                      <a:ext uri="{FF2B5EF4-FFF2-40B4-BE49-F238E27FC236}">
                        <a16:creationId xmlns:a16="http://schemas.microsoft.com/office/drawing/2014/main" id="{E150C92E-B673-4BA0-939E-2E5EF31AD6E5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610A0D62-2869-4299-ADA3-1E634F7186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002620" y="4003801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E27983F4-23D3-4E49-B4EE-F173D477ED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1C29C7BF-9F13-47C0-A17F-11D51D5E8E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58684" y="4084269"/>
                <a:ext cx="379725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297EA07-2E35-4668-BBB1-F30A543152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1F2AB39C-0D58-43EC-9BF8-99DAE43915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2694804"/>
                <a:ext cx="457200" cy="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Flowchart: Delay 36">
              <a:extLst>
                <a:ext uri="{FF2B5EF4-FFF2-40B4-BE49-F238E27FC236}">
                  <a16:creationId xmlns:a16="http://schemas.microsoft.com/office/drawing/2014/main" id="{BC8CC074-937F-4B5F-B74E-A8D82674B249}"/>
                </a:ext>
              </a:extLst>
            </p:cNvPr>
            <p:cNvSpPr/>
            <p:nvPr/>
          </p:nvSpPr>
          <p:spPr>
            <a:xfrm>
              <a:off x="2664708" y="3955500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942A7F2-206E-4A4C-97AA-9E7939CD214A}"/>
                </a:ext>
              </a:extLst>
            </p:cNvPr>
            <p:cNvCxnSpPr>
              <a:cxnSpLocks/>
            </p:cNvCxnSpPr>
            <p:nvPr/>
          </p:nvCxnSpPr>
          <p:spPr>
            <a:xfrm>
              <a:off x="2331697" y="2417990"/>
              <a:ext cx="5029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94EE670-4C39-48E7-9F8A-A8D212C05ED6}"/>
                </a:ext>
              </a:extLst>
            </p:cNvPr>
            <p:cNvCxnSpPr>
              <a:cxnSpLocks/>
            </p:cNvCxnSpPr>
            <p:nvPr/>
          </p:nvCxnSpPr>
          <p:spPr>
            <a:xfrm>
              <a:off x="1942679" y="3019323"/>
              <a:ext cx="72504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BA2C9AA-8F2D-442F-AC79-83023FF37795}"/>
                </a:ext>
              </a:extLst>
            </p:cNvPr>
            <p:cNvSpPr txBox="1"/>
            <p:nvPr/>
          </p:nvSpPr>
          <p:spPr>
            <a:xfrm>
              <a:off x="914704" y="3785945"/>
              <a:ext cx="7086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T</a:t>
              </a:r>
              <a:endParaRPr lang="en-US" sz="3200" baseline="-25000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0E6C785-B079-48F1-B810-68A580BB1014}"/>
                </a:ext>
              </a:extLst>
            </p:cNvPr>
            <p:cNvSpPr txBox="1"/>
            <p:nvPr/>
          </p:nvSpPr>
          <p:spPr>
            <a:xfrm>
              <a:off x="364637" y="4523715"/>
              <a:ext cx="119785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Clock</a:t>
              </a:r>
              <a:endParaRPr lang="en-US" sz="3200" baseline="-25000" dirty="0"/>
            </a:p>
          </p:txBody>
        </p:sp>
        <p:sp>
          <p:nvSpPr>
            <p:cNvPr id="47" name="Flowchart: Delay 46">
              <a:extLst>
                <a:ext uri="{FF2B5EF4-FFF2-40B4-BE49-F238E27FC236}">
                  <a16:creationId xmlns:a16="http://schemas.microsoft.com/office/drawing/2014/main" id="{C03BEB20-1730-4902-A4CC-967B3330DE49}"/>
                </a:ext>
              </a:extLst>
            </p:cNvPr>
            <p:cNvSpPr/>
            <p:nvPr/>
          </p:nvSpPr>
          <p:spPr>
            <a:xfrm>
              <a:off x="2664708" y="2649341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7D97DFC-2F6A-4F3D-93A9-F2CD04C10E35}"/>
                </a:ext>
              </a:extLst>
            </p:cNvPr>
            <p:cNvCxnSpPr>
              <a:cxnSpLocks/>
            </p:cNvCxnSpPr>
            <p:nvPr/>
          </p:nvCxnSpPr>
          <p:spPr>
            <a:xfrm>
              <a:off x="7360406" y="2398219"/>
              <a:ext cx="0" cy="10972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65E16CC-3327-4077-9C9F-E880FADE715D}"/>
                </a:ext>
              </a:extLst>
            </p:cNvPr>
            <p:cNvGrpSpPr/>
            <p:nvPr/>
          </p:nvGrpSpPr>
          <p:grpSpPr>
            <a:xfrm rot="16200000">
              <a:off x="1641055" y="3326228"/>
              <a:ext cx="603247" cy="440921"/>
              <a:chOff x="3349533" y="4939932"/>
              <a:chExt cx="603247" cy="440921"/>
            </a:xfrm>
          </p:grpSpPr>
          <p:sp>
            <p:nvSpPr>
              <p:cNvPr id="52" name="Isosceles Triangle 51">
                <a:extLst>
                  <a:ext uri="{FF2B5EF4-FFF2-40B4-BE49-F238E27FC236}">
                    <a16:creationId xmlns:a16="http://schemas.microsoft.com/office/drawing/2014/main" id="{998EFF47-8EBF-4D79-A224-1BA763054805}"/>
                  </a:ext>
                </a:extLst>
              </p:cNvPr>
              <p:cNvSpPr/>
              <p:nvPr/>
            </p:nvSpPr>
            <p:spPr>
              <a:xfrm rot="5400000">
                <a:off x="3381269" y="4908196"/>
                <a:ext cx="440921" cy="504394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6CC36F96-F892-4257-BDD0-5A38190169E2}"/>
                  </a:ext>
                </a:extLst>
              </p:cNvPr>
              <p:cNvSpPr/>
              <p:nvPr/>
            </p:nvSpPr>
            <p:spPr>
              <a:xfrm>
                <a:off x="3851899" y="5115003"/>
                <a:ext cx="100881" cy="96437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9E7A389-3366-4854-BCF8-493E9FF9DA9B}"/>
                </a:ext>
              </a:extLst>
            </p:cNvPr>
            <p:cNvCxnSpPr>
              <a:cxnSpLocks/>
            </p:cNvCxnSpPr>
            <p:nvPr/>
          </p:nvCxnSpPr>
          <p:spPr>
            <a:xfrm>
              <a:off x="1371600" y="4078332"/>
              <a:ext cx="1279049" cy="659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D77CDB2-D307-4103-8F69-DA0FBCA9E998}"/>
                </a:ext>
              </a:extLst>
            </p:cNvPr>
            <p:cNvCxnSpPr>
              <a:cxnSpLocks/>
            </p:cNvCxnSpPr>
            <p:nvPr/>
          </p:nvCxnSpPr>
          <p:spPr>
            <a:xfrm>
              <a:off x="2328911" y="2398219"/>
              <a:ext cx="0" cy="36576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355F9811-AA32-4B6A-BD10-3E477EEBA832}"/>
                </a:ext>
              </a:extLst>
            </p:cNvPr>
            <p:cNvCxnSpPr>
              <a:cxnSpLocks/>
            </p:cNvCxnSpPr>
            <p:nvPr/>
          </p:nvCxnSpPr>
          <p:spPr>
            <a:xfrm>
              <a:off x="1946713" y="3019323"/>
              <a:ext cx="0" cy="261809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CF1DB7DA-1CEB-499A-814E-12377E6F8C39}"/>
                </a:ext>
              </a:extLst>
            </p:cNvPr>
            <p:cNvCxnSpPr>
              <a:cxnSpLocks/>
            </p:cNvCxnSpPr>
            <p:nvPr/>
          </p:nvCxnSpPr>
          <p:spPr>
            <a:xfrm>
              <a:off x="1934366" y="3831687"/>
              <a:ext cx="0" cy="261809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A218B06-CA3F-4B50-9309-0B08D913D932}"/>
                </a:ext>
              </a:extLst>
            </p:cNvPr>
            <p:cNvCxnSpPr>
              <a:cxnSpLocks/>
            </p:cNvCxnSpPr>
            <p:nvPr/>
          </p:nvCxnSpPr>
          <p:spPr>
            <a:xfrm>
              <a:off x="2321022" y="2745399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0A684F42-23EC-4472-80F8-817509578F8E}"/>
                </a:ext>
              </a:extLst>
            </p:cNvPr>
            <p:cNvCxnSpPr>
              <a:cxnSpLocks/>
            </p:cNvCxnSpPr>
            <p:nvPr/>
          </p:nvCxnSpPr>
          <p:spPr>
            <a:xfrm>
              <a:off x="2329267" y="5938848"/>
              <a:ext cx="5029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D8CB5FD9-84A3-48CC-B349-C4953A84B207}"/>
                </a:ext>
              </a:extLst>
            </p:cNvPr>
            <p:cNvCxnSpPr>
              <a:cxnSpLocks/>
            </p:cNvCxnSpPr>
            <p:nvPr/>
          </p:nvCxnSpPr>
          <p:spPr>
            <a:xfrm>
              <a:off x="7360406" y="4948906"/>
              <a:ext cx="0" cy="1005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972349EE-C538-40CF-B586-828FD52805F6}"/>
                </a:ext>
              </a:extLst>
            </p:cNvPr>
            <p:cNvCxnSpPr>
              <a:cxnSpLocks/>
            </p:cNvCxnSpPr>
            <p:nvPr/>
          </p:nvCxnSpPr>
          <p:spPr>
            <a:xfrm>
              <a:off x="2330245" y="4386110"/>
              <a:ext cx="0" cy="15544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A21EED7-4D01-4C70-B8EF-74E2285DCFF0}"/>
                </a:ext>
              </a:extLst>
            </p:cNvPr>
            <p:cNvCxnSpPr>
              <a:cxnSpLocks/>
            </p:cNvCxnSpPr>
            <p:nvPr/>
          </p:nvCxnSpPr>
          <p:spPr>
            <a:xfrm>
              <a:off x="2311396" y="4384334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29685784-E64F-4F55-B2A6-F12B38467901}"/>
                </a:ext>
              </a:extLst>
            </p:cNvPr>
            <p:cNvCxnSpPr>
              <a:cxnSpLocks/>
            </p:cNvCxnSpPr>
            <p:nvPr/>
          </p:nvCxnSpPr>
          <p:spPr>
            <a:xfrm>
              <a:off x="3373364" y="4217980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8C849F9-4D5F-425A-B4ED-71C13433D8E7}"/>
                </a:ext>
              </a:extLst>
            </p:cNvPr>
            <p:cNvCxnSpPr>
              <a:cxnSpLocks/>
            </p:cNvCxnSpPr>
            <p:nvPr/>
          </p:nvCxnSpPr>
          <p:spPr>
            <a:xfrm>
              <a:off x="3745343" y="3342657"/>
              <a:ext cx="4740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FBE19DDD-F342-4D47-91ED-77CB64D7A821}"/>
                </a:ext>
              </a:extLst>
            </p:cNvPr>
            <p:cNvCxnSpPr>
              <a:cxnSpLocks/>
            </p:cNvCxnSpPr>
            <p:nvPr/>
          </p:nvCxnSpPr>
          <p:spPr>
            <a:xfrm>
              <a:off x="3373364" y="2898949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3ED84E2D-C43F-4CD6-8BDD-D45D7EC14964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2879304"/>
              <a:ext cx="0" cy="493776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F05D7884-E12C-4AD7-99A9-E04C819BC704}"/>
                </a:ext>
              </a:extLst>
            </p:cNvPr>
            <p:cNvCxnSpPr>
              <a:cxnSpLocks/>
            </p:cNvCxnSpPr>
            <p:nvPr/>
          </p:nvCxnSpPr>
          <p:spPr>
            <a:xfrm>
              <a:off x="3745343" y="3682494"/>
              <a:ext cx="4740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111A635-F965-4B7B-AE5C-97BEDE73DCBB}"/>
                </a:ext>
              </a:extLst>
            </p:cNvPr>
            <p:cNvCxnSpPr>
              <a:cxnSpLocks/>
            </p:cNvCxnSpPr>
            <p:nvPr/>
          </p:nvCxnSpPr>
          <p:spPr>
            <a:xfrm>
              <a:off x="3728398" y="3661812"/>
              <a:ext cx="0" cy="57607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8CD7EDC-6897-4B35-8459-7F9292E6CD97}"/>
                </a:ext>
              </a:extLst>
            </p:cNvPr>
            <p:cNvSpPr/>
            <p:nvPr/>
          </p:nvSpPr>
          <p:spPr>
            <a:xfrm>
              <a:off x="1892859" y="402729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C0F7EBE-B6CC-439D-A3D3-A46C0B021C5C}"/>
              </a:ext>
            </a:extLst>
          </p:cNvPr>
          <p:cNvGrpSpPr/>
          <p:nvPr/>
        </p:nvGrpSpPr>
        <p:grpSpPr>
          <a:xfrm>
            <a:off x="3602528" y="4105912"/>
            <a:ext cx="609698" cy="461665"/>
            <a:chOff x="3602528" y="4105912"/>
            <a:chExt cx="609698" cy="461665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9EE4173D-A4EB-487F-8580-7F0742A4BECE}"/>
                </a:ext>
              </a:extLst>
            </p:cNvPr>
            <p:cNvSpPr txBox="1"/>
            <p:nvPr/>
          </p:nvSpPr>
          <p:spPr>
            <a:xfrm>
              <a:off x="3602528" y="4105912"/>
              <a:ext cx="6096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TQ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29237D7-A75C-4E74-9BF8-901EB9C70874}"/>
                </a:ext>
              </a:extLst>
            </p:cNvPr>
            <p:cNvCxnSpPr>
              <a:cxnSpLocks/>
            </p:cNvCxnSpPr>
            <p:nvPr/>
          </p:nvCxnSpPr>
          <p:spPr>
            <a:xfrm>
              <a:off x="3853101" y="4196192"/>
              <a:ext cx="200515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C2F0372-1511-4448-9B28-F3F99A8CD930}"/>
              </a:ext>
            </a:extLst>
          </p:cNvPr>
          <p:cNvGrpSpPr/>
          <p:nvPr/>
        </p:nvGrpSpPr>
        <p:grpSpPr>
          <a:xfrm>
            <a:off x="3648510" y="2270368"/>
            <a:ext cx="609698" cy="461665"/>
            <a:chOff x="3648510" y="2270368"/>
            <a:chExt cx="609698" cy="461665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E7E983C4-EB62-454E-978E-212B71C49101}"/>
                </a:ext>
              </a:extLst>
            </p:cNvPr>
            <p:cNvSpPr txBox="1"/>
            <p:nvPr/>
          </p:nvSpPr>
          <p:spPr>
            <a:xfrm>
              <a:off x="3648510" y="2270368"/>
              <a:ext cx="6096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TQ</a:t>
              </a:r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68C6B29-BECF-45DF-9BDA-8687BBFDC540}"/>
                </a:ext>
              </a:extLst>
            </p:cNvPr>
            <p:cNvCxnSpPr>
              <a:cxnSpLocks/>
            </p:cNvCxnSpPr>
            <p:nvPr/>
          </p:nvCxnSpPr>
          <p:spPr>
            <a:xfrm>
              <a:off x="3726010" y="2362200"/>
              <a:ext cx="200515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473DFC5-1BA8-4073-97F9-FBAC76C4A1BD}"/>
              </a:ext>
            </a:extLst>
          </p:cNvPr>
          <p:cNvGrpSpPr/>
          <p:nvPr/>
        </p:nvGrpSpPr>
        <p:grpSpPr>
          <a:xfrm>
            <a:off x="4885794" y="2491017"/>
            <a:ext cx="1057200" cy="461665"/>
            <a:chOff x="4882842" y="2434118"/>
            <a:chExt cx="1057200" cy="461665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26380193-B627-49AE-A8FC-026AB8D8734E}"/>
                </a:ext>
              </a:extLst>
            </p:cNvPr>
            <p:cNvGrpSpPr/>
            <p:nvPr/>
          </p:nvGrpSpPr>
          <p:grpSpPr>
            <a:xfrm>
              <a:off x="4882842" y="2434118"/>
              <a:ext cx="1057200" cy="461665"/>
              <a:chOff x="3648510" y="2270368"/>
              <a:chExt cx="1057200" cy="461665"/>
            </a:xfrm>
          </p:grpSpPr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4112A98D-0710-4C23-8358-00E1B3983081}"/>
                  </a:ext>
                </a:extLst>
              </p:cNvPr>
              <p:cNvSpPr txBox="1"/>
              <p:nvPr/>
            </p:nvSpPr>
            <p:spPr>
              <a:xfrm>
                <a:off x="3648510" y="2270368"/>
                <a:ext cx="1057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TQ+TQ</a:t>
                </a:r>
              </a:p>
            </p:txBody>
          </p: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9488C1F2-BF13-4F9A-873F-C66BD2E915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26010" y="2362200"/>
                <a:ext cx="200515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FE028515-B158-42AA-A4B9-D9553E8EACCB}"/>
                </a:ext>
              </a:extLst>
            </p:cNvPr>
            <p:cNvCxnSpPr>
              <a:cxnSpLocks/>
            </p:cNvCxnSpPr>
            <p:nvPr/>
          </p:nvCxnSpPr>
          <p:spPr>
            <a:xfrm>
              <a:off x="5608786" y="2525950"/>
              <a:ext cx="200515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TextBox 86">
            <a:extLst>
              <a:ext uri="{FF2B5EF4-FFF2-40B4-BE49-F238E27FC236}">
                <a16:creationId xmlns:a16="http://schemas.microsoft.com/office/drawing/2014/main" id="{2992D182-1438-4F48-8EEC-E1D227F9E016}"/>
              </a:ext>
            </a:extLst>
          </p:cNvPr>
          <p:cNvSpPr txBox="1"/>
          <p:nvPr/>
        </p:nvSpPr>
        <p:spPr>
          <a:xfrm>
            <a:off x="2183878" y="1512990"/>
            <a:ext cx="5382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If T = 0, the output always stays the same.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2011C02-6ADF-4943-9166-4BAE539E08DF}"/>
              </a:ext>
            </a:extLst>
          </p:cNvPr>
          <p:cNvSpPr txBox="1"/>
          <p:nvPr/>
        </p:nvSpPr>
        <p:spPr>
          <a:xfrm>
            <a:off x="2389580" y="5863340"/>
            <a:ext cx="4549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If T = 1, the output always changes.</a:t>
            </a:r>
          </a:p>
        </p:txBody>
      </p:sp>
    </p:spTree>
    <p:extLst>
      <p:ext uri="{BB962C8B-B14F-4D97-AF65-F5344CB8AC3E}">
        <p14:creationId xmlns:p14="http://schemas.microsoft.com/office/powerpoint/2010/main" val="14555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Symbol for T Flip-Flop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95D7312-E0C4-4684-B548-5CCC76C878A4}"/>
              </a:ext>
            </a:extLst>
          </p:cNvPr>
          <p:cNvGrpSpPr/>
          <p:nvPr/>
        </p:nvGrpSpPr>
        <p:grpSpPr>
          <a:xfrm>
            <a:off x="3381575" y="2438400"/>
            <a:ext cx="2380849" cy="2247880"/>
            <a:chOff x="5137299" y="2305060"/>
            <a:chExt cx="2380849" cy="2247880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286B415-79E6-492F-8A53-C2D423A9913B}"/>
                </a:ext>
              </a:extLst>
            </p:cNvPr>
            <p:cNvGrpSpPr/>
            <p:nvPr/>
          </p:nvGrpSpPr>
          <p:grpSpPr>
            <a:xfrm>
              <a:off x="5334000" y="2305060"/>
              <a:ext cx="1980160" cy="2247880"/>
              <a:chOff x="3505061" y="2247920"/>
              <a:chExt cx="2257514" cy="2362160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270CEB4-40B8-4CBD-AB50-EB769372BBCC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EE9ECB-9A6E-474D-B842-2A6EB8E57EC8}"/>
                  </a:ext>
                </a:extLst>
              </p:cNvPr>
              <p:cNvSpPr txBox="1"/>
              <p:nvPr/>
            </p:nvSpPr>
            <p:spPr>
              <a:xfrm>
                <a:off x="3828545" y="2462449"/>
                <a:ext cx="457200" cy="42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T</a:t>
                </a:r>
                <a:endParaRPr lang="en-US" sz="2000" baseline="-25000" dirty="0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9B89987-4942-4D60-8135-20545FAFDAA5}"/>
                  </a:ext>
                </a:extLst>
              </p:cNvPr>
              <p:cNvSpPr txBox="1"/>
              <p:nvPr/>
            </p:nvSpPr>
            <p:spPr>
              <a:xfrm>
                <a:off x="3659225" y="3763777"/>
                <a:ext cx="826098" cy="6791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6553155-81CE-4F46-8D92-1C4F77C9D56D}"/>
                  </a:ext>
                </a:extLst>
              </p:cNvPr>
              <p:cNvSpPr txBox="1"/>
              <p:nvPr/>
            </p:nvSpPr>
            <p:spPr>
              <a:xfrm>
                <a:off x="4935281" y="2422754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Q</a:t>
                </a:r>
                <a:endParaRPr lang="en-US" sz="2000" baseline="-25000" dirty="0"/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E8651C5E-7DF3-480C-A3D2-AA2FF169F03C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E6625A62-515A-497B-B9A8-6B5C62916AD7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23DC1ACB-8251-49CB-9431-52EB53D78194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684EE024-F44A-450F-8328-5A045B97401C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FEF82364-5F9D-4A71-AE9F-815B55DA5979}"/>
                  </a:ext>
                </a:extLst>
              </p:cNvPr>
              <p:cNvGrpSpPr/>
              <p:nvPr/>
            </p:nvGrpSpPr>
            <p:grpSpPr>
              <a:xfrm>
                <a:off x="4937887" y="3938738"/>
                <a:ext cx="451987" cy="400110"/>
                <a:chOff x="4937887" y="3938738"/>
                <a:chExt cx="451987" cy="400110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22F89B54-4CD0-4B5D-AD82-84E3861314DE}"/>
                    </a:ext>
                  </a:extLst>
                </p:cNvPr>
                <p:cNvSpPr txBox="1"/>
                <p:nvPr/>
              </p:nvSpPr>
              <p:spPr>
                <a:xfrm>
                  <a:off x="4937887" y="3938738"/>
                  <a:ext cx="45198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D918DDBA-F6FD-404A-8A7B-AC0E49DB14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684F847-75EC-43FB-860A-CE28332B90D5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3FBF507-A20F-4F86-AE98-371EBBBDCAA1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7F20545-AFB1-4243-AAA6-DE8AC07A3FAD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AC645B1-DF48-4033-8D0F-F8453BAF7A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2694804"/>
              <a:ext cx="45720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32142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7EA27-EE58-4115-9A06-2DACA5E20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Timing for T Flip-flop -- Example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A88903-DD8C-405D-BFB5-275B8C5CE617}"/>
              </a:ext>
            </a:extLst>
          </p:cNvPr>
          <p:cNvSpPr txBox="1"/>
          <p:nvPr/>
        </p:nvSpPr>
        <p:spPr>
          <a:xfrm>
            <a:off x="300460" y="3103181"/>
            <a:ext cx="457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</a:t>
            </a:r>
            <a:endParaRPr lang="en-US" sz="32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E4FC3F-3F4D-47CA-A9A8-8FF92EB622C9}"/>
              </a:ext>
            </a:extLst>
          </p:cNvPr>
          <p:cNvSpPr txBox="1"/>
          <p:nvPr/>
        </p:nvSpPr>
        <p:spPr>
          <a:xfrm>
            <a:off x="402327" y="1962823"/>
            <a:ext cx="1088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Clock</a:t>
            </a:r>
            <a:endParaRPr lang="en-US" sz="3200" baseline="-2500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EA891B4-D8DC-4700-84A0-58D7BDADA71F}"/>
              </a:ext>
            </a:extLst>
          </p:cNvPr>
          <p:cNvGrpSpPr/>
          <p:nvPr/>
        </p:nvGrpSpPr>
        <p:grpSpPr>
          <a:xfrm>
            <a:off x="691329" y="2037736"/>
            <a:ext cx="8229600" cy="511684"/>
            <a:chOff x="798009" y="2018712"/>
            <a:chExt cx="8320869" cy="511684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A48A670-B6E7-4A35-AD41-0FB6C0B151B5}"/>
                </a:ext>
              </a:extLst>
            </p:cNvPr>
            <p:cNvGrpSpPr/>
            <p:nvPr/>
          </p:nvGrpSpPr>
          <p:grpSpPr>
            <a:xfrm>
              <a:off x="798009" y="2018712"/>
              <a:ext cx="7124834" cy="511684"/>
              <a:chOff x="798009" y="2018712"/>
              <a:chExt cx="7124834" cy="511684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6ADB6A6-3413-46B2-8AF1-CFFCAC53234A}"/>
                  </a:ext>
                </a:extLst>
              </p:cNvPr>
              <p:cNvGrpSpPr/>
              <p:nvPr/>
            </p:nvGrpSpPr>
            <p:grpSpPr>
              <a:xfrm>
                <a:off x="798009" y="2057400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CAC2CC37-F604-42EC-902E-56E94CDECDD5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25DC986E-BF6A-4443-A181-40E98653F61B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8CC480E-0BF7-4518-8057-EBEE27B8F7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FB1424F2-52E7-47A5-B8A5-590EC4B64D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10DD67A4-933B-48C0-A9FC-5C65E0588026}"/>
                  </a:ext>
                </a:extLst>
              </p:cNvPr>
              <p:cNvGrpSpPr/>
              <p:nvPr/>
            </p:nvGrpSpPr>
            <p:grpSpPr>
              <a:xfrm>
                <a:off x="3177235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AF2D0BE-A272-41FF-9388-ECC7E135AF9F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F82D4E09-61EF-468B-B8F6-14A5C9838F53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B0D4BFE1-B166-4F3A-81D8-E53821D9A1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8D59C70B-F335-4114-9CD2-0FFB728F8F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EFAD6534-6AF7-407B-AFB8-AB163AC0F29C}"/>
                  </a:ext>
                </a:extLst>
              </p:cNvPr>
              <p:cNvGrpSpPr/>
              <p:nvPr/>
            </p:nvGrpSpPr>
            <p:grpSpPr>
              <a:xfrm>
                <a:off x="5543617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47815973-BB1B-48BC-B536-45C4C8CA7C21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5DC7F755-EBBF-4E72-95B1-4B0462D061F9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186F3535-3A0C-4796-96F2-6E5F6E0C89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2BFBFD3-6FA0-4ADA-A84B-9BA56BE323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20D239F-AA59-4EFE-AB29-04F9B6E9BB7D}"/>
                </a:ext>
              </a:extLst>
            </p:cNvPr>
            <p:cNvCxnSpPr/>
            <p:nvPr/>
          </p:nvCxnSpPr>
          <p:spPr>
            <a:xfrm>
              <a:off x="7922843" y="2475912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25651F9-2577-4848-AD7D-BE3DAF991EF3}"/>
              </a:ext>
            </a:extLst>
          </p:cNvPr>
          <p:cNvGrpSpPr/>
          <p:nvPr/>
        </p:nvGrpSpPr>
        <p:grpSpPr>
          <a:xfrm>
            <a:off x="421377" y="3243203"/>
            <a:ext cx="2999013" cy="472996"/>
            <a:chOff x="798009" y="2057400"/>
            <a:chExt cx="3032272" cy="472996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787D1E1-D462-4E68-B423-D69B17ED0E69}"/>
                </a:ext>
              </a:extLst>
            </p:cNvPr>
            <p:cNvCxnSpPr/>
            <p:nvPr/>
          </p:nvCxnSpPr>
          <p:spPr>
            <a:xfrm>
              <a:off x="798009" y="2530396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6B13EB13-30AB-4DB1-B5F9-9157506FE935}"/>
                </a:ext>
              </a:extLst>
            </p:cNvPr>
            <p:cNvCxnSpPr/>
            <p:nvPr/>
          </p:nvCxnSpPr>
          <p:spPr>
            <a:xfrm>
              <a:off x="1981200" y="2057400"/>
              <a:ext cx="184908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D530983-C919-4C07-B255-BEC4F0422765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5F166B2-0746-46E6-9010-BB3191161A5C}"/>
                </a:ext>
              </a:extLst>
            </p:cNvPr>
            <p:cNvCxnSpPr>
              <a:cxnSpLocks/>
            </p:cNvCxnSpPr>
            <p:nvPr/>
          </p:nvCxnSpPr>
          <p:spPr>
            <a:xfrm>
              <a:off x="3830281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F3F17C8-B1C3-4C85-BE6C-2FED6B8FBD4A}"/>
              </a:ext>
            </a:extLst>
          </p:cNvPr>
          <p:cNvGrpSpPr/>
          <p:nvPr/>
        </p:nvGrpSpPr>
        <p:grpSpPr>
          <a:xfrm>
            <a:off x="3395435" y="3247012"/>
            <a:ext cx="2353129" cy="472996"/>
            <a:chOff x="798009" y="2057400"/>
            <a:chExt cx="2379226" cy="472996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29E03BE-0D21-42D1-8239-B8985B7E39FE}"/>
                </a:ext>
              </a:extLst>
            </p:cNvPr>
            <p:cNvCxnSpPr/>
            <p:nvPr/>
          </p:nvCxnSpPr>
          <p:spPr>
            <a:xfrm>
              <a:off x="798009" y="2530396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8D20C22-7BA3-4BE7-8F93-399EC43DA600}"/>
                </a:ext>
              </a:extLst>
            </p:cNvPr>
            <p:cNvCxnSpPr/>
            <p:nvPr/>
          </p:nvCxnSpPr>
          <p:spPr>
            <a:xfrm>
              <a:off x="1981200" y="2057400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CFD9181-A25B-42F8-A11B-F228C1754A9D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76078A11-51CB-4B5C-9559-B8F60E37A04F}"/>
                </a:ext>
              </a:extLst>
            </p:cNvPr>
            <p:cNvCxnSpPr>
              <a:cxnSpLocks/>
            </p:cNvCxnSpPr>
            <p:nvPr/>
          </p:nvCxnSpPr>
          <p:spPr>
            <a:xfrm>
              <a:off x="3177235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083B0F3-4991-4B6A-BD09-926D36EFFAE1}"/>
              </a:ext>
            </a:extLst>
          </p:cNvPr>
          <p:cNvGrpSpPr/>
          <p:nvPr/>
        </p:nvGrpSpPr>
        <p:grpSpPr>
          <a:xfrm>
            <a:off x="5748565" y="3247011"/>
            <a:ext cx="1717480" cy="472996"/>
            <a:chOff x="1440708" y="2057400"/>
            <a:chExt cx="1736527" cy="472996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9D6F362-34F3-430A-93A2-6409A19D0187}"/>
                </a:ext>
              </a:extLst>
            </p:cNvPr>
            <p:cNvCxnSpPr>
              <a:cxnSpLocks/>
            </p:cNvCxnSpPr>
            <p:nvPr/>
          </p:nvCxnSpPr>
          <p:spPr>
            <a:xfrm>
              <a:off x="1440708" y="2526588"/>
              <a:ext cx="553336" cy="380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0BD713E-39FC-4F6F-A9D7-2A244EA08EF6}"/>
                </a:ext>
              </a:extLst>
            </p:cNvPr>
            <p:cNvCxnSpPr/>
            <p:nvPr/>
          </p:nvCxnSpPr>
          <p:spPr>
            <a:xfrm>
              <a:off x="1981200" y="2057400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A0FC0D2-BA6C-499F-BD06-FFF7F0642312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61484BD-EC13-466B-BF39-C4048F866BB8}"/>
                </a:ext>
              </a:extLst>
            </p:cNvPr>
            <p:cNvCxnSpPr>
              <a:cxnSpLocks/>
            </p:cNvCxnSpPr>
            <p:nvPr/>
          </p:nvCxnSpPr>
          <p:spPr>
            <a:xfrm>
              <a:off x="3177235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A894FBD-D0A9-49C8-9386-767835D5048C}"/>
              </a:ext>
            </a:extLst>
          </p:cNvPr>
          <p:cNvCxnSpPr/>
          <p:nvPr/>
        </p:nvCxnSpPr>
        <p:spPr>
          <a:xfrm>
            <a:off x="7466045" y="3716199"/>
            <a:ext cx="1182916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9D54AC9-5DC4-4D76-9B5A-52498DB12FC4}"/>
              </a:ext>
            </a:extLst>
          </p:cNvPr>
          <p:cNvCxnSpPr>
            <a:cxnSpLocks/>
          </p:cNvCxnSpPr>
          <p:nvPr/>
        </p:nvCxnSpPr>
        <p:spPr>
          <a:xfrm>
            <a:off x="1860628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571324FE-E730-4484-B231-7A8965473304}"/>
              </a:ext>
            </a:extLst>
          </p:cNvPr>
          <p:cNvCxnSpPr>
            <a:cxnSpLocks/>
          </p:cNvCxnSpPr>
          <p:nvPr/>
        </p:nvCxnSpPr>
        <p:spPr>
          <a:xfrm>
            <a:off x="3045806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2C52B92-43C7-468A-AE75-68EBCC182828}"/>
              </a:ext>
            </a:extLst>
          </p:cNvPr>
          <p:cNvCxnSpPr>
            <a:cxnSpLocks/>
          </p:cNvCxnSpPr>
          <p:nvPr/>
        </p:nvCxnSpPr>
        <p:spPr>
          <a:xfrm>
            <a:off x="4214671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48173AC-12C0-4AEA-86DD-34EAFBF47315}"/>
              </a:ext>
            </a:extLst>
          </p:cNvPr>
          <p:cNvCxnSpPr>
            <a:cxnSpLocks/>
          </p:cNvCxnSpPr>
          <p:nvPr/>
        </p:nvCxnSpPr>
        <p:spPr>
          <a:xfrm>
            <a:off x="5384884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F03C2A7-AC22-4A73-8D25-F5BC7776A11E}"/>
              </a:ext>
            </a:extLst>
          </p:cNvPr>
          <p:cNvCxnSpPr>
            <a:cxnSpLocks/>
          </p:cNvCxnSpPr>
          <p:nvPr/>
        </p:nvCxnSpPr>
        <p:spPr>
          <a:xfrm>
            <a:off x="6555097" y="1521022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93D6C1-55A9-4AC2-8545-98B10463CACF}"/>
              </a:ext>
            </a:extLst>
          </p:cNvPr>
          <p:cNvCxnSpPr>
            <a:cxnSpLocks/>
          </p:cNvCxnSpPr>
          <p:nvPr/>
        </p:nvCxnSpPr>
        <p:spPr>
          <a:xfrm>
            <a:off x="7738013" y="1425807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CCA41CBE-D07F-482E-AAAE-EFF955058445}"/>
              </a:ext>
            </a:extLst>
          </p:cNvPr>
          <p:cNvSpPr txBox="1"/>
          <p:nvPr/>
        </p:nvSpPr>
        <p:spPr>
          <a:xfrm>
            <a:off x="336041" y="5283902"/>
            <a:ext cx="457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</a:t>
            </a:r>
            <a:endParaRPr lang="en-US" sz="3200" baseline="-25000" dirty="0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08E969A-B12F-4E85-B624-B6004DECEFE4}"/>
              </a:ext>
            </a:extLst>
          </p:cNvPr>
          <p:cNvGrpSpPr/>
          <p:nvPr/>
        </p:nvGrpSpPr>
        <p:grpSpPr>
          <a:xfrm>
            <a:off x="1012835" y="5154902"/>
            <a:ext cx="6741127" cy="472996"/>
            <a:chOff x="1034606" y="4626874"/>
            <a:chExt cx="6741127" cy="472996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82C7E506-1CD4-49B7-8010-02760D52F7EB}"/>
                </a:ext>
              </a:extLst>
            </p:cNvPr>
            <p:cNvGrpSpPr/>
            <p:nvPr/>
          </p:nvGrpSpPr>
          <p:grpSpPr>
            <a:xfrm>
              <a:off x="1034606" y="4626874"/>
              <a:ext cx="6741127" cy="472996"/>
              <a:chOff x="1034606" y="4626874"/>
              <a:chExt cx="6741127" cy="472996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374337C4-1DA8-4A06-8FFA-171410FB895D}"/>
                  </a:ext>
                </a:extLst>
              </p:cNvPr>
              <p:cNvGrpSpPr/>
              <p:nvPr/>
            </p:nvGrpSpPr>
            <p:grpSpPr>
              <a:xfrm>
                <a:off x="1034606" y="4626874"/>
                <a:ext cx="5558210" cy="472996"/>
                <a:chOff x="1120610" y="2057400"/>
                <a:chExt cx="5619851" cy="472996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762C8A42-C0F6-44EA-A7FF-FA03F8F3CE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20610" y="2530396"/>
                  <a:ext cx="87343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2E6B389-61FB-4949-A197-C6BD6C3B82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4759261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B0D183E6-A17A-4AB8-93D9-AA0280B50D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4C731037-B559-4909-8085-3F783D15C15A}"/>
                  </a:ext>
                </a:extLst>
              </p:cNvPr>
              <p:cNvCxnSpPr/>
              <p:nvPr/>
            </p:nvCxnSpPr>
            <p:spPr>
              <a:xfrm>
                <a:off x="6592817" y="5099870"/>
                <a:ext cx="118291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EBBD76C0-D104-420C-B2EF-652D8A28BD7C}"/>
                </a:ext>
              </a:extLst>
            </p:cNvPr>
            <p:cNvCxnSpPr>
              <a:cxnSpLocks/>
            </p:cNvCxnSpPr>
            <p:nvPr/>
          </p:nvCxnSpPr>
          <p:spPr>
            <a:xfrm>
              <a:off x="6592817" y="464267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103FA4F-9EB2-4941-A99D-2D5C3EEE89AD}"/>
              </a:ext>
            </a:extLst>
          </p:cNvPr>
          <p:cNvGrpSpPr/>
          <p:nvPr/>
        </p:nvGrpSpPr>
        <p:grpSpPr>
          <a:xfrm>
            <a:off x="1935155" y="1425807"/>
            <a:ext cx="1700761" cy="563209"/>
            <a:chOff x="1935155" y="1425807"/>
            <a:chExt cx="1700761" cy="563209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8F615687-C412-4DDF-A717-C33542EC9296}"/>
                </a:ext>
              </a:extLst>
            </p:cNvPr>
            <p:cNvSpPr txBox="1"/>
            <p:nvPr/>
          </p:nvSpPr>
          <p:spPr>
            <a:xfrm>
              <a:off x="2505197" y="1425807"/>
              <a:ext cx="11307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Triggered</a:t>
              </a: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04795137-CB8B-4F6A-A5D3-34B84782A3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35155" y="1703098"/>
              <a:ext cx="617014" cy="28591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D50264A-6B3D-410C-B4D0-FCD1F0CD4709}"/>
              </a:ext>
            </a:extLst>
          </p:cNvPr>
          <p:cNvGrpSpPr/>
          <p:nvPr/>
        </p:nvGrpSpPr>
        <p:grpSpPr>
          <a:xfrm>
            <a:off x="1931867" y="5247909"/>
            <a:ext cx="1761596" cy="1313540"/>
            <a:chOff x="1931867" y="5247909"/>
            <a:chExt cx="1761596" cy="1313540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C53190AE-1F6D-45B5-86B3-212825E63CC9}"/>
                </a:ext>
              </a:extLst>
            </p:cNvPr>
            <p:cNvSpPr txBox="1"/>
            <p:nvPr/>
          </p:nvSpPr>
          <p:spPr>
            <a:xfrm>
              <a:off x="2099239" y="5638119"/>
              <a:ext cx="1594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Since T is high, the output is inverted</a:t>
              </a:r>
            </a:p>
          </p:txBody>
        </p: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A94D50EB-895D-4D70-A650-073AAA6C4B0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31867" y="5247909"/>
              <a:ext cx="311795" cy="32838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3E52C7D9-2E1C-4B00-BC18-0F4500095361}"/>
              </a:ext>
            </a:extLst>
          </p:cNvPr>
          <p:cNvGrpSpPr/>
          <p:nvPr/>
        </p:nvGrpSpPr>
        <p:grpSpPr>
          <a:xfrm>
            <a:off x="4322552" y="1364941"/>
            <a:ext cx="1700761" cy="563209"/>
            <a:chOff x="4322552" y="1364941"/>
            <a:chExt cx="1700761" cy="563209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F5489ED-4114-46B5-8734-56CA3995EFB5}"/>
                </a:ext>
              </a:extLst>
            </p:cNvPr>
            <p:cNvSpPr txBox="1"/>
            <p:nvPr/>
          </p:nvSpPr>
          <p:spPr>
            <a:xfrm>
              <a:off x="4892594" y="1364941"/>
              <a:ext cx="11307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Triggered</a:t>
              </a:r>
            </a:p>
          </p:txBody>
        </p: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B3ACF25E-2D70-48C1-AFC7-AD0DB11CFC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2552" y="1642232"/>
              <a:ext cx="617014" cy="28591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8F99F348-ADA4-4B5A-A441-8EBA1F159A55}"/>
              </a:ext>
            </a:extLst>
          </p:cNvPr>
          <p:cNvGrpSpPr/>
          <p:nvPr/>
        </p:nvGrpSpPr>
        <p:grpSpPr>
          <a:xfrm>
            <a:off x="4260602" y="5229655"/>
            <a:ext cx="1761596" cy="1313540"/>
            <a:chOff x="1931867" y="5247909"/>
            <a:chExt cx="1761596" cy="1313540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912F65C6-B295-4C72-9D51-A1644FA06DF8}"/>
                </a:ext>
              </a:extLst>
            </p:cNvPr>
            <p:cNvSpPr txBox="1"/>
            <p:nvPr/>
          </p:nvSpPr>
          <p:spPr>
            <a:xfrm>
              <a:off x="2099239" y="5638119"/>
              <a:ext cx="1594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Since T is low, the output stays the same</a:t>
              </a:r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752EBD74-907C-47DF-99B9-886136A204F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31867" y="5247909"/>
              <a:ext cx="311795" cy="32838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11D742E2-91FF-446F-A66C-98E104A16BA7}"/>
              </a:ext>
            </a:extLst>
          </p:cNvPr>
          <p:cNvSpPr txBox="1"/>
          <p:nvPr/>
        </p:nvSpPr>
        <p:spPr>
          <a:xfrm>
            <a:off x="7208845" y="1380075"/>
            <a:ext cx="1130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Triggered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83646034-062F-464D-86A7-3DA02A501CA7}"/>
              </a:ext>
            </a:extLst>
          </p:cNvPr>
          <p:cNvCxnSpPr>
            <a:cxnSpLocks/>
          </p:cNvCxnSpPr>
          <p:nvPr/>
        </p:nvCxnSpPr>
        <p:spPr>
          <a:xfrm flipH="1">
            <a:off x="6638803" y="1657366"/>
            <a:ext cx="617014" cy="28591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>
            <a:extLst>
              <a:ext uri="{FF2B5EF4-FFF2-40B4-BE49-F238E27FC236}">
                <a16:creationId xmlns:a16="http://schemas.microsoft.com/office/drawing/2014/main" id="{7E50494B-03B0-4DB0-B268-C5863084E830}"/>
              </a:ext>
            </a:extLst>
          </p:cNvPr>
          <p:cNvGrpSpPr/>
          <p:nvPr/>
        </p:nvGrpSpPr>
        <p:grpSpPr>
          <a:xfrm>
            <a:off x="6585247" y="5754240"/>
            <a:ext cx="1965827" cy="923330"/>
            <a:chOff x="1931867" y="5247909"/>
            <a:chExt cx="1965827" cy="923330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F15334A0-6067-4F5E-A9F0-1D4E1949A8EE}"/>
                </a:ext>
              </a:extLst>
            </p:cNvPr>
            <p:cNvSpPr txBox="1"/>
            <p:nvPr/>
          </p:nvSpPr>
          <p:spPr>
            <a:xfrm>
              <a:off x="2303470" y="5247909"/>
              <a:ext cx="1594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Since T is high, the output is inverted</a:t>
              </a:r>
            </a:p>
          </p:txBody>
        </p: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939F203F-56CB-43E4-932E-95CACF01133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31867" y="5247909"/>
              <a:ext cx="311795" cy="32838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3539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7EA27-EE58-4115-9A06-2DACA5E20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 for D Flip-flop -- Example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A88903-DD8C-405D-BFB5-275B8C5CE617}"/>
              </a:ext>
            </a:extLst>
          </p:cNvPr>
          <p:cNvSpPr txBox="1"/>
          <p:nvPr/>
        </p:nvSpPr>
        <p:spPr>
          <a:xfrm>
            <a:off x="300460" y="3103181"/>
            <a:ext cx="457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</a:t>
            </a:r>
            <a:endParaRPr lang="en-US" sz="32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E4FC3F-3F4D-47CA-A9A8-8FF92EB622C9}"/>
              </a:ext>
            </a:extLst>
          </p:cNvPr>
          <p:cNvSpPr txBox="1"/>
          <p:nvPr/>
        </p:nvSpPr>
        <p:spPr>
          <a:xfrm>
            <a:off x="402327" y="1962823"/>
            <a:ext cx="1088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Clock</a:t>
            </a:r>
            <a:endParaRPr lang="en-US" sz="3200" baseline="-25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6202FC-CDE4-4195-B2EA-64792641236E}"/>
              </a:ext>
            </a:extLst>
          </p:cNvPr>
          <p:cNvSpPr txBox="1"/>
          <p:nvPr/>
        </p:nvSpPr>
        <p:spPr>
          <a:xfrm>
            <a:off x="446772" y="4864392"/>
            <a:ext cx="457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</a:t>
            </a:r>
            <a:endParaRPr lang="en-US" sz="3200" baseline="-2500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EA891B4-D8DC-4700-84A0-58D7BDADA71F}"/>
              </a:ext>
            </a:extLst>
          </p:cNvPr>
          <p:cNvGrpSpPr/>
          <p:nvPr/>
        </p:nvGrpSpPr>
        <p:grpSpPr>
          <a:xfrm>
            <a:off x="691329" y="2037736"/>
            <a:ext cx="8229600" cy="511684"/>
            <a:chOff x="798009" y="2018712"/>
            <a:chExt cx="8320869" cy="511684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A48A670-B6E7-4A35-AD41-0FB6C0B151B5}"/>
                </a:ext>
              </a:extLst>
            </p:cNvPr>
            <p:cNvGrpSpPr/>
            <p:nvPr/>
          </p:nvGrpSpPr>
          <p:grpSpPr>
            <a:xfrm>
              <a:off x="798009" y="2018712"/>
              <a:ext cx="7124834" cy="511684"/>
              <a:chOff x="798009" y="2018712"/>
              <a:chExt cx="7124834" cy="511684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6ADB6A6-3413-46B2-8AF1-CFFCAC53234A}"/>
                  </a:ext>
                </a:extLst>
              </p:cNvPr>
              <p:cNvGrpSpPr/>
              <p:nvPr/>
            </p:nvGrpSpPr>
            <p:grpSpPr>
              <a:xfrm>
                <a:off x="798009" y="2057400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CAC2CC37-F604-42EC-902E-56E94CDECDD5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25DC986E-BF6A-4443-A181-40E98653F61B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8CC480E-0BF7-4518-8057-EBEE27B8F7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FB1424F2-52E7-47A5-B8A5-590EC4B64D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10DD67A4-933B-48C0-A9FC-5C65E0588026}"/>
                  </a:ext>
                </a:extLst>
              </p:cNvPr>
              <p:cNvGrpSpPr/>
              <p:nvPr/>
            </p:nvGrpSpPr>
            <p:grpSpPr>
              <a:xfrm>
                <a:off x="3177235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AF2D0BE-A272-41FF-9388-ECC7E135AF9F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F82D4E09-61EF-468B-B8F6-14A5C9838F53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B0D4BFE1-B166-4F3A-81D8-E53821D9A1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8D59C70B-F335-4114-9CD2-0FFB728F8F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EFAD6534-6AF7-407B-AFB8-AB163AC0F29C}"/>
                  </a:ext>
                </a:extLst>
              </p:cNvPr>
              <p:cNvGrpSpPr/>
              <p:nvPr/>
            </p:nvGrpSpPr>
            <p:grpSpPr>
              <a:xfrm>
                <a:off x="5543617" y="2018712"/>
                <a:ext cx="2379226" cy="472996"/>
                <a:chOff x="798009" y="2057400"/>
                <a:chExt cx="2379226" cy="472996"/>
              </a:xfrm>
            </p:grpSpPr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47815973-BB1B-48BC-B536-45C4C8CA7C21}"/>
                    </a:ext>
                  </a:extLst>
                </p:cNvPr>
                <p:cNvCxnSpPr/>
                <p:nvPr/>
              </p:nvCxnSpPr>
              <p:spPr>
                <a:xfrm>
                  <a:off x="798009" y="2530396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5DC7F755-EBBF-4E72-95B1-4B0462D061F9}"/>
                    </a:ext>
                  </a:extLst>
                </p:cNvPr>
                <p:cNvCxnSpPr/>
                <p:nvPr/>
              </p:nvCxnSpPr>
              <p:spPr>
                <a:xfrm>
                  <a:off x="1981200" y="2057400"/>
                  <a:ext cx="11960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186F3535-3A0C-4796-96F2-6E5F6E0C89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1200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2BFBFD3-6FA0-4ADA-A84B-9BA56BE323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77235" y="2057400"/>
                  <a:ext cx="0" cy="4572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20D239F-AA59-4EFE-AB29-04F9B6E9BB7D}"/>
                </a:ext>
              </a:extLst>
            </p:cNvPr>
            <p:cNvCxnSpPr/>
            <p:nvPr/>
          </p:nvCxnSpPr>
          <p:spPr>
            <a:xfrm>
              <a:off x="7922843" y="2475912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25651F9-2577-4848-AD7D-BE3DAF991EF3}"/>
              </a:ext>
            </a:extLst>
          </p:cNvPr>
          <p:cNvGrpSpPr/>
          <p:nvPr/>
        </p:nvGrpSpPr>
        <p:grpSpPr>
          <a:xfrm>
            <a:off x="421377" y="3243203"/>
            <a:ext cx="2999013" cy="472996"/>
            <a:chOff x="798009" y="2057400"/>
            <a:chExt cx="3032272" cy="472996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787D1E1-D462-4E68-B423-D69B17ED0E69}"/>
                </a:ext>
              </a:extLst>
            </p:cNvPr>
            <p:cNvCxnSpPr/>
            <p:nvPr/>
          </p:nvCxnSpPr>
          <p:spPr>
            <a:xfrm>
              <a:off x="798009" y="2530396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6B13EB13-30AB-4DB1-B5F9-9157506FE935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62506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D530983-C919-4C07-B255-BEC4F0422765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5F166B2-0746-46E6-9010-BB3191161A5C}"/>
                </a:ext>
              </a:extLst>
            </p:cNvPr>
            <p:cNvCxnSpPr>
              <a:cxnSpLocks/>
            </p:cNvCxnSpPr>
            <p:nvPr/>
          </p:nvCxnSpPr>
          <p:spPr>
            <a:xfrm>
              <a:off x="3830281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F3F17C8-B1C3-4C85-BE6C-2FED6B8FBD4A}"/>
              </a:ext>
            </a:extLst>
          </p:cNvPr>
          <p:cNvGrpSpPr/>
          <p:nvPr/>
        </p:nvGrpSpPr>
        <p:grpSpPr>
          <a:xfrm>
            <a:off x="3395435" y="3238662"/>
            <a:ext cx="1862365" cy="481346"/>
            <a:chOff x="798009" y="2049050"/>
            <a:chExt cx="1883019" cy="481346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29E03BE-0D21-42D1-8239-B8985B7E39FE}"/>
                </a:ext>
              </a:extLst>
            </p:cNvPr>
            <p:cNvCxnSpPr>
              <a:cxnSpLocks/>
            </p:cNvCxnSpPr>
            <p:nvPr/>
          </p:nvCxnSpPr>
          <p:spPr>
            <a:xfrm>
              <a:off x="798009" y="2530396"/>
              <a:ext cx="496208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8D20C22-7BA3-4BE7-8F93-399EC43DA600}"/>
                </a:ext>
              </a:extLst>
            </p:cNvPr>
            <p:cNvCxnSpPr>
              <a:cxnSpLocks/>
            </p:cNvCxnSpPr>
            <p:nvPr/>
          </p:nvCxnSpPr>
          <p:spPr>
            <a:xfrm>
              <a:off x="1306365" y="2049050"/>
              <a:ext cx="1374663" cy="454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CFD9181-A25B-42F8-A11B-F228C1754A9D}"/>
                </a:ext>
              </a:extLst>
            </p:cNvPr>
            <p:cNvCxnSpPr>
              <a:cxnSpLocks/>
            </p:cNvCxnSpPr>
            <p:nvPr/>
          </p:nvCxnSpPr>
          <p:spPr>
            <a:xfrm>
              <a:off x="1312124" y="205584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76078A11-51CB-4B5C-9559-B8F60E37A04F}"/>
                </a:ext>
              </a:extLst>
            </p:cNvPr>
            <p:cNvCxnSpPr>
              <a:cxnSpLocks/>
            </p:cNvCxnSpPr>
            <p:nvPr/>
          </p:nvCxnSpPr>
          <p:spPr>
            <a:xfrm>
              <a:off x="2681028" y="2053591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083B0F3-4991-4B6A-BD09-926D36EFFAE1}"/>
              </a:ext>
            </a:extLst>
          </p:cNvPr>
          <p:cNvGrpSpPr/>
          <p:nvPr/>
        </p:nvGrpSpPr>
        <p:grpSpPr>
          <a:xfrm>
            <a:off x="5257799" y="3247011"/>
            <a:ext cx="2208245" cy="458666"/>
            <a:chOff x="944500" y="2057400"/>
            <a:chExt cx="2232735" cy="458666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9D6F362-34F3-430A-93A2-6409A19D0187}"/>
                </a:ext>
              </a:extLst>
            </p:cNvPr>
            <p:cNvCxnSpPr>
              <a:cxnSpLocks/>
            </p:cNvCxnSpPr>
            <p:nvPr/>
          </p:nvCxnSpPr>
          <p:spPr>
            <a:xfrm>
              <a:off x="944500" y="2516066"/>
              <a:ext cx="10495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0BD713E-39FC-4F6F-A9D7-2A244EA08EF6}"/>
                </a:ext>
              </a:extLst>
            </p:cNvPr>
            <p:cNvCxnSpPr/>
            <p:nvPr/>
          </p:nvCxnSpPr>
          <p:spPr>
            <a:xfrm>
              <a:off x="1981200" y="2057400"/>
              <a:ext cx="119603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A0FC0D2-BA6C-499F-BD06-FFF7F0642312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61484BD-EC13-466B-BF39-C4048F866BB8}"/>
                </a:ext>
              </a:extLst>
            </p:cNvPr>
            <p:cNvCxnSpPr>
              <a:cxnSpLocks/>
            </p:cNvCxnSpPr>
            <p:nvPr/>
          </p:nvCxnSpPr>
          <p:spPr>
            <a:xfrm>
              <a:off x="3177235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A894FBD-D0A9-49C8-9386-767835D5048C}"/>
              </a:ext>
            </a:extLst>
          </p:cNvPr>
          <p:cNvCxnSpPr/>
          <p:nvPr/>
        </p:nvCxnSpPr>
        <p:spPr>
          <a:xfrm>
            <a:off x="7466045" y="3716199"/>
            <a:ext cx="1182916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9D54AC9-5DC4-4D76-9B5A-52498DB12FC4}"/>
              </a:ext>
            </a:extLst>
          </p:cNvPr>
          <p:cNvCxnSpPr>
            <a:cxnSpLocks/>
          </p:cNvCxnSpPr>
          <p:nvPr/>
        </p:nvCxnSpPr>
        <p:spPr>
          <a:xfrm>
            <a:off x="1860628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571324FE-E730-4484-B231-7A8965473304}"/>
              </a:ext>
            </a:extLst>
          </p:cNvPr>
          <p:cNvCxnSpPr>
            <a:cxnSpLocks/>
          </p:cNvCxnSpPr>
          <p:nvPr/>
        </p:nvCxnSpPr>
        <p:spPr>
          <a:xfrm>
            <a:off x="3045806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2C52B92-43C7-468A-AE75-68EBCC182828}"/>
              </a:ext>
            </a:extLst>
          </p:cNvPr>
          <p:cNvCxnSpPr>
            <a:cxnSpLocks/>
          </p:cNvCxnSpPr>
          <p:nvPr/>
        </p:nvCxnSpPr>
        <p:spPr>
          <a:xfrm>
            <a:off x="4214671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48173AC-12C0-4AEA-86DD-34EAFBF47315}"/>
              </a:ext>
            </a:extLst>
          </p:cNvPr>
          <p:cNvCxnSpPr>
            <a:cxnSpLocks/>
          </p:cNvCxnSpPr>
          <p:nvPr/>
        </p:nvCxnSpPr>
        <p:spPr>
          <a:xfrm>
            <a:off x="5384884" y="1619224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F03C2A7-AC22-4A73-8D25-F5BC7776A11E}"/>
              </a:ext>
            </a:extLst>
          </p:cNvPr>
          <p:cNvCxnSpPr>
            <a:cxnSpLocks/>
          </p:cNvCxnSpPr>
          <p:nvPr/>
        </p:nvCxnSpPr>
        <p:spPr>
          <a:xfrm>
            <a:off x="6555097" y="1521022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93D6C1-55A9-4AC2-8545-98B10463CACF}"/>
              </a:ext>
            </a:extLst>
          </p:cNvPr>
          <p:cNvCxnSpPr>
            <a:cxnSpLocks/>
          </p:cNvCxnSpPr>
          <p:nvPr/>
        </p:nvCxnSpPr>
        <p:spPr>
          <a:xfrm>
            <a:off x="7738013" y="1425807"/>
            <a:ext cx="0" cy="4023360"/>
          </a:xfrm>
          <a:prstGeom prst="line">
            <a:avLst/>
          </a:prstGeom>
          <a:ln w="3175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A900F6B-011B-4D20-BCC9-ECEAE32F27C9}"/>
              </a:ext>
            </a:extLst>
          </p:cNvPr>
          <p:cNvGrpSpPr/>
          <p:nvPr/>
        </p:nvGrpSpPr>
        <p:grpSpPr>
          <a:xfrm>
            <a:off x="2179387" y="3232681"/>
            <a:ext cx="1266084" cy="483518"/>
            <a:chOff x="1440708" y="2057400"/>
            <a:chExt cx="1280125" cy="483518"/>
          </a:xfrm>
        </p:grpSpPr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A6225B7-1578-4859-8105-B711646107BA}"/>
                </a:ext>
              </a:extLst>
            </p:cNvPr>
            <p:cNvCxnSpPr>
              <a:cxnSpLocks/>
            </p:cNvCxnSpPr>
            <p:nvPr/>
          </p:nvCxnSpPr>
          <p:spPr>
            <a:xfrm>
              <a:off x="1440708" y="2526588"/>
              <a:ext cx="553336" cy="380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D7C83426-1164-4824-9835-4ED789C5B032}"/>
                </a:ext>
              </a:extLst>
            </p:cNvPr>
            <p:cNvCxnSpPr/>
            <p:nvPr/>
          </p:nvCxnSpPr>
          <p:spPr>
            <a:xfrm>
              <a:off x="1981200" y="2057400"/>
              <a:ext cx="739633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9AB6BFE-B2EE-4491-AC3F-249A370D3004}"/>
                </a:ext>
              </a:extLst>
            </p:cNvPr>
            <p:cNvCxnSpPr>
              <a:cxnSpLocks/>
            </p:cNvCxnSpPr>
            <p:nvPr/>
          </p:nvCxnSpPr>
          <p:spPr>
            <a:xfrm>
              <a:off x="1981200" y="2057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7265AB80-77BE-43F8-A397-AB16251E7194}"/>
                </a:ext>
              </a:extLst>
            </p:cNvPr>
            <p:cNvCxnSpPr>
              <a:cxnSpLocks/>
            </p:cNvCxnSpPr>
            <p:nvPr/>
          </p:nvCxnSpPr>
          <p:spPr>
            <a:xfrm>
              <a:off x="1440708" y="2083718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84C2D40-9C66-421E-9D87-043E3E82C149}"/>
              </a:ext>
            </a:extLst>
          </p:cNvPr>
          <p:cNvGrpSpPr/>
          <p:nvPr/>
        </p:nvGrpSpPr>
        <p:grpSpPr>
          <a:xfrm>
            <a:off x="685695" y="5036308"/>
            <a:ext cx="5869402" cy="471978"/>
            <a:chOff x="715543" y="4626874"/>
            <a:chExt cx="5869402" cy="471978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82709244-D41B-4B40-BFD3-6B1427DC3E15}"/>
                </a:ext>
              </a:extLst>
            </p:cNvPr>
            <p:cNvCxnSpPr>
              <a:cxnSpLocks/>
            </p:cNvCxnSpPr>
            <p:nvPr/>
          </p:nvCxnSpPr>
          <p:spPr>
            <a:xfrm>
              <a:off x="1890476" y="4641652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38096579-3773-4351-9B16-7D99F8F9E77F}"/>
                </a:ext>
              </a:extLst>
            </p:cNvPr>
            <p:cNvCxnSpPr>
              <a:cxnSpLocks/>
            </p:cNvCxnSpPr>
            <p:nvPr/>
          </p:nvCxnSpPr>
          <p:spPr>
            <a:xfrm>
              <a:off x="1904093" y="4626874"/>
              <a:ext cx="234042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0014BBE5-6589-4669-AF9E-DAF25FB154DC}"/>
                </a:ext>
              </a:extLst>
            </p:cNvPr>
            <p:cNvCxnSpPr>
              <a:cxnSpLocks/>
            </p:cNvCxnSpPr>
            <p:nvPr/>
          </p:nvCxnSpPr>
          <p:spPr>
            <a:xfrm>
              <a:off x="4243077" y="4626874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9320EBC2-8D49-4708-BF52-2EA8B813986B}"/>
                </a:ext>
              </a:extLst>
            </p:cNvPr>
            <p:cNvGrpSpPr/>
            <p:nvPr/>
          </p:nvGrpSpPr>
          <p:grpSpPr>
            <a:xfrm>
              <a:off x="715543" y="5039733"/>
              <a:ext cx="5869402" cy="44341"/>
              <a:chOff x="715543" y="5039733"/>
              <a:chExt cx="5869402" cy="44341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9741864A-ED26-4C19-9076-3DFDE3FC10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5543" y="5084074"/>
                <a:ext cx="1174933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D75BB79-86DC-41A1-B7AB-E508B2708F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43077" y="5039733"/>
                <a:ext cx="2341868" cy="28374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A1259996-70AF-4980-A11E-D4621CDB827F}"/>
              </a:ext>
            </a:extLst>
          </p:cNvPr>
          <p:cNvGrpSpPr/>
          <p:nvPr/>
        </p:nvGrpSpPr>
        <p:grpSpPr>
          <a:xfrm>
            <a:off x="1935155" y="1425807"/>
            <a:ext cx="1700761" cy="563209"/>
            <a:chOff x="1935155" y="1425807"/>
            <a:chExt cx="1700761" cy="563209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155E309C-FB1F-47CA-8C43-6ACACF9F8D17}"/>
                </a:ext>
              </a:extLst>
            </p:cNvPr>
            <p:cNvSpPr txBox="1"/>
            <p:nvPr/>
          </p:nvSpPr>
          <p:spPr>
            <a:xfrm>
              <a:off x="2505197" y="1425807"/>
              <a:ext cx="11307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Triggered</a:t>
              </a: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3D4210DA-BA40-4562-8409-B6F664CAD0C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35155" y="1703098"/>
              <a:ext cx="617014" cy="28591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5E92886D-5EB6-4D6F-AB45-C69F9E346EA4}"/>
              </a:ext>
            </a:extLst>
          </p:cNvPr>
          <p:cNvGrpSpPr/>
          <p:nvPr/>
        </p:nvGrpSpPr>
        <p:grpSpPr>
          <a:xfrm>
            <a:off x="1931867" y="5247909"/>
            <a:ext cx="1761596" cy="1313540"/>
            <a:chOff x="1931867" y="5247909"/>
            <a:chExt cx="1761596" cy="1313540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F2646D32-6180-42E6-8515-43F1B6839BA4}"/>
                </a:ext>
              </a:extLst>
            </p:cNvPr>
            <p:cNvSpPr txBox="1"/>
            <p:nvPr/>
          </p:nvSpPr>
          <p:spPr>
            <a:xfrm>
              <a:off x="2099239" y="5638119"/>
              <a:ext cx="1594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Since T is high, the output is inverted</a:t>
              </a: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F44FC906-39C5-4133-A330-E53E58385F0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31867" y="5247909"/>
              <a:ext cx="311795" cy="32838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44111E0E-F6D3-46FC-8C55-4E263D8D1EC2}"/>
              </a:ext>
            </a:extLst>
          </p:cNvPr>
          <p:cNvGrpSpPr/>
          <p:nvPr/>
        </p:nvGrpSpPr>
        <p:grpSpPr>
          <a:xfrm>
            <a:off x="4322552" y="1364941"/>
            <a:ext cx="1700761" cy="563209"/>
            <a:chOff x="4322552" y="1364941"/>
            <a:chExt cx="1700761" cy="563209"/>
          </a:xfrm>
        </p:grpSpPr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ECD48172-1830-44E3-97A1-6E0E345ED924}"/>
                </a:ext>
              </a:extLst>
            </p:cNvPr>
            <p:cNvSpPr txBox="1"/>
            <p:nvPr/>
          </p:nvSpPr>
          <p:spPr>
            <a:xfrm>
              <a:off x="4892594" y="1364941"/>
              <a:ext cx="11307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Triggered</a:t>
              </a:r>
            </a:p>
          </p:txBody>
        </p: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30D98490-1870-4F7D-87F2-C9489A8A17C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2552" y="1642232"/>
              <a:ext cx="617014" cy="28591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86ADEE2E-F6C1-4769-A5D2-3735999D65DF}"/>
              </a:ext>
            </a:extLst>
          </p:cNvPr>
          <p:cNvGrpSpPr/>
          <p:nvPr/>
        </p:nvGrpSpPr>
        <p:grpSpPr>
          <a:xfrm>
            <a:off x="4260205" y="5590050"/>
            <a:ext cx="1944004" cy="969223"/>
            <a:chOff x="1931470" y="5608304"/>
            <a:chExt cx="1944004" cy="969223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835FB831-1440-470F-AEAB-2A5FC08AEF3D}"/>
                </a:ext>
              </a:extLst>
            </p:cNvPr>
            <p:cNvSpPr txBox="1"/>
            <p:nvPr/>
          </p:nvSpPr>
          <p:spPr>
            <a:xfrm>
              <a:off x="2281250" y="5654197"/>
              <a:ext cx="1594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Since T is high, the output is inverted</a:t>
              </a:r>
            </a:p>
          </p:txBody>
        </p: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3E45FA87-4493-4480-BA55-DCB9CD2216C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31470" y="5608304"/>
              <a:ext cx="311795" cy="32838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08E17CA4-ECF2-416D-90F3-A4A45E2F11B8}"/>
              </a:ext>
            </a:extLst>
          </p:cNvPr>
          <p:cNvSpPr txBox="1"/>
          <p:nvPr/>
        </p:nvSpPr>
        <p:spPr>
          <a:xfrm>
            <a:off x="7208845" y="1380075"/>
            <a:ext cx="1130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Triggered</a:t>
            </a:r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A64DBD6E-5AF5-436E-9392-E0B02753C872}"/>
              </a:ext>
            </a:extLst>
          </p:cNvPr>
          <p:cNvCxnSpPr>
            <a:cxnSpLocks/>
          </p:cNvCxnSpPr>
          <p:nvPr/>
        </p:nvCxnSpPr>
        <p:spPr>
          <a:xfrm flipH="1">
            <a:off x="6638803" y="1657366"/>
            <a:ext cx="617014" cy="28591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C7935AC4-0AF4-482D-8D4A-026A4BD4773C}"/>
              </a:ext>
            </a:extLst>
          </p:cNvPr>
          <p:cNvGrpSpPr/>
          <p:nvPr/>
        </p:nvGrpSpPr>
        <p:grpSpPr>
          <a:xfrm>
            <a:off x="6716907" y="5590050"/>
            <a:ext cx="1965827" cy="923330"/>
            <a:chOff x="1931867" y="5247909"/>
            <a:chExt cx="1965827" cy="923330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F3A58996-CE74-4D8C-AB68-C77FD33CF9B0}"/>
                </a:ext>
              </a:extLst>
            </p:cNvPr>
            <p:cNvSpPr txBox="1"/>
            <p:nvPr/>
          </p:nvSpPr>
          <p:spPr>
            <a:xfrm>
              <a:off x="2303470" y="5247909"/>
              <a:ext cx="1594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Since T is high, the output is inverted</a:t>
              </a:r>
            </a:p>
          </p:txBody>
        </p: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B81C2F16-5B6B-44EC-8A4A-F94E80A9784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31867" y="5247909"/>
              <a:ext cx="311795" cy="32838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1D2FF390-8D4B-4EC2-B307-9DDF79D8951E}"/>
              </a:ext>
            </a:extLst>
          </p:cNvPr>
          <p:cNvCxnSpPr>
            <a:cxnSpLocks/>
          </p:cNvCxnSpPr>
          <p:nvPr/>
        </p:nvCxnSpPr>
        <p:spPr>
          <a:xfrm>
            <a:off x="6566886" y="5030120"/>
            <a:ext cx="0" cy="4572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41ED36B5-9700-4473-B1CB-CFAF3FF6AF6D}"/>
              </a:ext>
            </a:extLst>
          </p:cNvPr>
          <p:cNvCxnSpPr>
            <a:cxnSpLocks/>
          </p:cNvCxnSpPr>
          <p:nvPr/>
        </p:nvCxnSpPr>
        <p:spPr>
          <a:xfrm>
            <a:off x="6580503" y="5015342"/>
            <a:ext cx="2340426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85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5CA0B-44B2-4777-9B23-88EBD3CE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for </a:t>
            </a:r>
            <a:r>
              <a:rPr lang="en-US" dirty="0">
                <a:solidFill>
                  <a:srgbClr val="FF0000"/>
                </a:solidFill>
              </a:rPr>
              <a:t>SR</a:t>
            </a:r>
            <a:r>
              <a:rPr lang="en-US" dirty="0"/>
              <a:t> Latch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46B2D4E-24DB-4A77-8A86-64F9A4FD0DD9}"/>
              </a:ext>
            </a:extLst>
          </p:cNvPr>
          <p:cNvGrpSpPr/>
          <p:nvPr/>
        </p:nvGrpSpPr>
        <p:grpSpPr>
          <a:xfrm>
            <a:off x="2306452" y="1676400"/>
            <a:ext cx="4839195" cy="2806229"/>
            <a:chOff x="2543778" y="2741335"/>
            <a:chExt cx="4839195" cy="2806229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E66F5AE-42D8-4222-9709-DF237AFD4017}"/>
                </a:ext>
              </a:extLst>
            </p:cNvPr>
            <p:cNvGrpSpPr/>
            <p:nvPr/>
          </p:nvGrpSpPr>
          <p:grpSpPr>
            <a:xfrm>
              <a:off x="3998178" y="4734189"/>
              <a:ext cx="1592763" cy="810994"/>
              <a:chOff x="4002891" y="2799368"/>
              <a:chExt cx="1592763" cy="810994"/>
            </a:xfrm>
          </p:grpSpPr>
          <p:pic>
            <p:nvPicPr>
              <p:cNvPr id="34" name="Picture 33">
                <a:extLst>
                  <a:ext uri="{FF2B5EF4-FFF2-40B4-BE49-F238E27FC236}">
                    <a16:creationId xmlns:a16="http://schemas.microsoft.com/office/drawing/2014/main" id="{5FF75703-3D08-421D-A4EC-4DBEB256E1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2891" y="2799368"/>
                <a:ext cx="1592763" cy="810994"/>
              </a:xfrm>
              <a:prstGeom prst="rect">
                <a:avLst/>
              </a:prstGeom>
            </p:spPr>
          </p:pic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39A12C6B-D6C8-4336-A6EF-65031A8D7FE0}"/>
                  </a:ext>
                </a:extLst>
              </p:cNvPr>
              <p:cNvSpPr/>
              <p:nvPr/>
            </p:nvSpPr>
            <p:spPr>
              <a:xfrm>
                <a:off x="5132035" y="313628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78A55EAD-74C3-4E38-8E6A-470C0056C430}"/>
                </a:ext>
              </a:extLst>
            </p:cNvPr>
            <p:cNvGrpSpPr/>
            <p:nvPr/>
          </p:nvGrpSpPr>
          <p:grpSpPr>
            <a:xfrm>
              <a:off x="4002891" y="2799368"/>
              <a:ext cx="1592763" cy="810994"/>
              <a:chOff x="4002891" y="2799368"/>
              <a:chExt cx="1592763" cy="810994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CC9A77B4-D73C-4A6E-AB1D-5A789F7750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2891" y="2799368"/>
                <a:ext cx="1592763" cy="810994"/>
              </a:xfrm>
              <a:prstGeom prst="rect">
                <a:avLst/>
              </a:prstGeom>
            </p:spPr>
          </p:pic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4AB59E48-9672-429E-8DA1-7F64BF3278DF}"/>
                  </a:ext>
                </a:extLst>
              </p:cNvPr>
              <p:cNvSpPr/>
              <p:nvPr/>
            </p:nvSpPr>
            <p:spPr>
              <a:xfrm>
                <a:off x="5132035" y="313628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7A9F4EE-EC5E-4DC9-950D-4E5690B5E4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58259" y="3191887"/>
              <a:ext cx="0" cy="5486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19D3DD4-105E-4DE0-B29B-D42520B70378}"/>
                </a:ext>
              </a:extLst>
            </p:cNvPr>
            <p:cNvSpPr txBox="1"/>
            <p:nvPr/>
          </p:nvSpPr>
          <p:spPr>
            <a:xfrm>
              <a:off x="6634201" y="2798249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Q</a:t>
              </a:r>
              <a:r>
                <a:rPr lang="en-US" sz="3200" baseline="-25000" dirty="0" err="1"/>
                <a:t>a</a:t>
              </a:r>
              <a:endParaRPr lang="en-US" sz="3200" baseline="-25000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C57AA69-840C-480F-8685-966EAA0AB464}"/>
                </a:ext>
              </a:extLst>
            </p:cNvPr>
            <p:cNvCxnSpPr>
              <a:cxnSpLocks/>
            </p:cNvCxnSpPr>
            <p:nvPr/>
          </p:nvCxnSpPr>
          <p:spPr>
            <a:xfrm>
              <a:off x="3001135" y="3022609"/>
              <a:ext cx="1388355" cy="941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5D0E4A1-9731-4A1A-B0DA-2E007D17D858}"/>
                </a:ext>
              </a:extLst>
            </p:cNvPr>
            <p:cNvCxnSpPr>
              <a:cxnSpLocks/>
            </p:cNvCxnSpPr>
            <p:nvPr/>
          </p:nvCxnSpPr>
          <p:spPr>
            <a:xfrm>
              <a:off x="3973406" y="3383024"/>
              <a:ext cx="41953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5255CB7-E933-481F-9196-CFD20108F99C}"/>
                </a:ext>
              </a:extLst>
            </p:cNvPr>
            <p:cNvCxnSpPr>
              <a:cxnSpLocks/>
              <a:stCxn id="25" idx="6"/>
            </p:cNvCxnSpPr>
            <p:nvPr/>
          </p:nvCxnSpPr>
          <p:spPr>
            <a:xfrm flipV="1">
              <a:off x="5269195" y="3197097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35AF43-7CF8-4FB6-B67A-922E50C686AC}"/>
                </a:ext>
              </a:extLst>
            </p:cNvPr>
            <p:cNvCxnSpPr>
              <a:cxnSpLocks/>
            </p:cNvCxnSpPr>
            <p:nvPr/>
          </p:nvCxnSpPr>
          <p:spPr>
            <a:xfrm>
              <a:off x="3998178" y="4962789"/>
              <a:ext cx="41182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5915E41-64A6-4DEF-BF15-008FCA831188}"/>
                </a:ext>
              </a:extLst>
            </p:cNvPr>
            <p:cNvCxnSpPr>
              <a:cxnSpLocks/>
            </p:cNvCxnSpPr>
            <p:nvPr/>
          </p:nvCxnSpPr>
          <p:spPr>
            <a:xfrm>
              <a:off x="3001135" y="5311766"/>
              <a:ext cx="1412273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EE38DC-B66F-464A-A81B-40B8FCAFDA56}"/>
                </a:ext>
              </a:extLst>
            </p:cNvPr>
            <p:cNvCxnSpPr>
              <a:cxnSpLocks/>
            </p:cNvCxnSpPr>
            <p:nvPr/>
          </p:nvCxnSpPr>
          <p:spPr>
            <a:xfrm>
              <a:off x="5244395" y="5129693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2D59257-9357-40A8-9EE0-BC127C301B3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98178" y="4505589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DFBF2F9-81A2-4C58-B6C1-9F9994E394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98178" y="3727512"/>
              <a:ext cx="1760081" cy="79099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6030F80-95E1-4BD5-A868-B8FBF7AB9768}"/>
                </a:ext>
              </a:extLst>
            </p:cNvPr>
            <p:cNvSpPr txBox="1"/>
            <p:nvPr/>
          </p:nvSpPr>
          <p:spPr>
            <a:xfrm>
              <a:off x="2543778" y="2741335"/>
              <a:ext cx="4573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R</a:t>
              </a:r>
              <a:endParaRPr lang="en-US" sz="3200" baseline="-25000" dirty="0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4962500-5B5D-47BF-BD12-6E4BF698262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00268" y="3359467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4E6F401-FC60-4840-961F-3B27AF1A59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96276" y="4581053"/>
              <a:ext cx="0" cy="5486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B9665527-0446-4D20-9592-152952DD55E2}"/>
                </a:ext>
              </a:extLst>
            </p:cNvPr>
            <p:cNvCxnSpPr>
              <a:cxnSpLocks/>
            </p:cNvCxnSpPr>
            <p:nvPr/>
          </p:nvCxnSpPr>
          <p:spPr>
            <a:xfrm>
              <a:off x="3995556" y="3796092"/>
              <a:ext cx="1812338" cy="802837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0D6BFD9-BB50-4596-91CF-169436F36DC9}"/>
                </a:ext>
              </a:extLst>
            </p:cNvPr>
            <p:cNvSpPr txBox="1"/>
            <p:nvPr/>
          </p:nvSpPr>
          <p:spPr>
            <a:xfrm>
              <a:off x="6720085" y="4878927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Q</a:t>
              </a:r>
              <a:r>
                <a:rPr lang="en-US" sz="3200" baseline="-25000" dirty="0" err="1"/>
                <a:t>b</a:t>
              </a:r>
              <a:endParaRPr lang="en-US" sz="3200" baseline="-25000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3E75AAC-DE8F-43AA-ADFF-E57A8FF82BC3}"/>
                </a:ext>
              </a:extLst>
            </p:cNvPr>
            <p:cNvSpPr txBox="1"/>
            <p:nvPr/>
          </p:nvSpPr>
          <p:spPr>
            <a:xfrm>
              <a:off x="2543778" y="4962789"/>
              <a:ext cx="4573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S</a:t>
              </a:r>
              <a:endParaRPr lang="en-US" sz="3200" baseline="-25000" dirty="0"/>
            </a:p>
          </p:txBody>
        </p: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89EFC3AB-2E40-43F4-8E0D-4AB13D1D1C87}"/>
              </a:ext>
            </a:extLst>
          </p:cNvPr>
          <p:cNvSpPr txBox="1"/>
          <p:nvPr/>
        </p:nvSpPr>
        <p:spPr>
          <a:xfrm>
            <a:off x="1806082" y="2695814"/>
            <a:ext cx="199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two inputs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112A34A-153A-066D-73E2-2FE122441271}"/>
              </a:ext>
            </a:extLst>
          </p:cNvPr>
          <p:cNvCxnSpPr/>
          <p:nvPr/>
        </p:nvCxnSpPr>
        <p:spPr>
          <a:xfrm flipV="1">
            <a:off x="2530260" y="2248342"/>
            <a:ext cx="0" cy="52264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BD8A476-1FBF-F1DF-26E5-D6331E7F018B}"/>
              </a:ext>
            </a:extLst>
          </p:cNvPr>
          <p:cNvCxnSpPr>
            <a:cxnSpLocks/>
          </p:cNvCxnSpPr>
          <p:nvPr/>
        </p:nvCxnSpPr>
        <p:spPr>
          <a:xfrm>
            <a:off x="2510360" y="3254863"/>
            <a:ext cx="0" cy="612511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2032DB8-2417-522D-FFC7-6887B2A0313A}"/>
              </a:ext>
            </a:extLst>
          </p:cNvPr>
          <p:cNvSpPr txBox="1"/>
          <p:nvPr/>
        </p:nvSpPr>
        <p:spPr>
          <a:xfrm>
            <a:off x="2343236" y="4318898"/>
            <a:ext cx="841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Set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275F4D3-8699-1EFC-076C-B4349305EF08}"/>
              </a:ext>
            </a:extLst>
          </p:cNvPr>
          <p:cNvSpPr txBox="1"/>
          <p:nvPr/>
        </p:nvSpPr>
        <p:spPr>
          <a:xfrm>
            <a:off x="2540638" y="1443391"/>
            <a:ext cx="1062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Reset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DFCF2D-4ED8-2CD8-5231-15FD67994CCA}"/>
              </a:ext>
            </a:extLst>
          </p:cNvPr>
          <p:cNvSpPr txBox="1"/>
          <p:nvPr/>
        </p:nvSpPr>
        <p:spPr>
          <a:xfrm>
            <a:off x="5943600" y="2747083"/>
            <a:ext cx="199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two outputs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15A1EF5-2B20-D78D-3E69-EC9FBCE356ED}"/>
              </a:ext>
            </a:extLst>
          </p:cNvPr>
          <p:cNvCxnSpPr/>
          <p:nvPr/>
        </p:nvCxnSpPr>
        <p:spPr>
          <a:xfrm flipV="1">
            <a:off x="6667778" y="2299611"/>
            <a:ext cx="0" cy="52264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E8FE33D-35C1-BC1F-3F2B-CA89B8643045}"/>
              </a:ext>
            </a:extLst>
          </p:cNvPr>
          <p:cNvCxnSpPr>
            <a:cxnSpLocks/>
          </p:cNvCxnSpPr>
          <p:nvPr/>
        </p:nvCxnSpPr>
        <p:spPr>
          <a:xfrm>
            <a:off x="6647878" y="3275652"/>
            <a:ext cx="0" cy="612511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8CC4F0EE-65D9-6705-7B13-1BC949E96F70}"/>
              </a:ext>
            </a:extLst>
          </p:cNvPr>
          <p:cNvSpPr txBox="1"/>
          <p:nvPr/>
        </p:nvSpPr>
        <p:spPr>
          <a:xfrm>
            <a:off x="398157" y="5075498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The outputs are applied to the inputs of the NOR gates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A2C0580-D81A-174E-032C-0B34A2C3374B}"/>
              </a:ext>
            </a:extLst>
          </p:cNvPr>
          <p:cNvGrpSpPr/>
          <p:nvPr/>
        </p:nvGrpSpPr>
        <p:grpSpPr>
          <a:xfrm>
            <a:off x="3733800" y="2296160"/>
            <a:ext cx="1834488" cy="1770226"/>
            <a:chOff x="3888480" y="2446932"/>
            <a:chExt cx="1834488" cy="1770226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9B3A665-BA9D-8393-A95B-30CBDD619B5D}"/>
                </a:ext>
              </a:extLst>
            </p:cNvPr>
            <p:cNvCxnSpPr>
              <a:cxnSpLocks/>
            </p:cNvCxnSpPr>
            <p:nvPr/>
          </p:nvCxnSpPr>
          <p:spPr>
            <a:xfrm>
              <a:off x="3888480" y="2470489"/>
              <a:ext cx="419530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D981A36-5600-019A-958B-2ACB925331A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15342" y="2446932"/>
              <a:ext cx="0" cy="45720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01C0DDD-E849-8A0F-6282-03AC887481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1350" y="3668518"/>
              <a:ext cx="0" cy="54864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7A1359D-2C57-2072-D418-00B99404A7D5}"/>
                </a:ext>
              </a:extLst>
            </p:cNvPr>
            <p:cNvCxnSpPr>
              <a:cxnSpLocks/>
            </p:cNvCxnSpPr>
            <p:nvPr/>
          </p:nvCxnSpPr>
          <p:spPr>
            <a:xfrm>
              <a:off x="3910630" y="2883557"/>
              <a:ext cx="1812338" cy="802837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7882325A-9A0A-10D9-8DD4-C2D49C5084CE}"/>
              </a:ext>
            </a:extLst>
          </p:cNvPr>
          <p:cNvGrpSpPr/>
          <p:nvPr/>
        </p:nvGrpSpPr>
        <p:grpSpPr>
          <a:xfrm>
            <a:off x="3759730" y="2126952"/>
            <a:ext cx="1760081" cy="1770902"/>
            <a:chOff x="3913252" y="2279352"/>
            <a:chExt cx="1760081" cy="1770902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FE4E589-7816-5216-BE30-DAF474A7DA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73333" y="2279352"/>
              <a:ext cx="0" cy="54864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7CD2FF0C-9D34-58E0-A453-264579E1BF10}"/>
                </a:ext>
              </a:extLst>
            </p:cNvPr>
            <p:cNvCxnSpPr>
              <a:cxnSpLocks/>
            </p:cNvCxnSpPr>
            <p:nvPr/>
          </p:nvCxnSpPr>
          <p:spPr>
            <a:xfrm>
              <a:off x="3913252" y="4050254"/>
              <a:ext cx="41182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B3240C8D-DC5B-5205-D42E-1CFC19568C9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13252" y="3593054"/>
              <a:ext cx="0" cy="45720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004110E2-30D0-4EB2-4F25-FA6679347B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3252" y="2814977"/>
              <a:ext cx="1760081" cy="790991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4A39736B-9A77-E325-9BA5-06CEB07C345C}"/>
              </a:ext>
            </a:extLst>
          </p:cNvPr>
          <p:cNvSpPr txBox="1"/>
          <p:nvPr/>
        </p:nvSpPr>
        <p:spPr>
          <a:xfrm>
            <a:off x="448770" y="5675531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This is called </a:t>
            </a:r>
            <a:r>
              <a:rPr lang="en-US" sz="2800" dirty="0">
                <a:solidFill>
                  <a:srgbClr val="FF0000"/>
                </a:solidFill>
              </a:rPr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266183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17" grpId="0"/>
      <p:bldP spid="18" grpId="0"/>
      <p:bldP spid="19" grpId="0"/>
      <p:bldP spid="22" grpId="0"/>
      <p:bldP spid="9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938"/>
            <a:ext cx="8229600" cy="1128711"/>
          </a:xfrm>
        </p:spPr>
        <p:txBody>
          <a:bodyPr>
            <a:normAutofit/>
          </a:bodyPr>
          <a:lstStyle/>
          <a:p>
            <a:r>
              <a:rPr lang="en-US" dirty="0"/>
              <a:t>JK Flip-Flop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468971B-55EC-42ED-B6E6-EB7079C048D5}"/>
              </a:ext>
            </a:extLst>
          </p:cNvPr>
          <p:cNvGrpSpPr/>
          <p:nvPr/>
        </p:nvGrpSpPr>
        <p:grpSpPr>
          <a:xfrm>
            <a:off x="609600" y="2190919"/>
            <a:ext cx="7457051" cy="3556527"/>
            <a:chOff x="364637" y="2398219"/>
            <a:chExt cx="7457051" cy="3556527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9FDF59F8-15D5-4321-B062-99FFAF53B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33942" y="3101895"/>
              <a:ext cx="1592763" cy="810994"/>
            </a:xfrm>
            <a:prstGeom prst="rect">
              <a:avLst/>
            </a:prstGeom>
          </p:spPr>
        </p:pic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D2E73C21-42F7-480A-B5EA-3AEDD6DF24AC}"/>
                </a:ext>
              </a:extLst>
            </p:cNvPr>
            <p:cNvGrpSpPr/>
            <p:nvPr/>
          </p:nvGrpSpPr>
          <p:grpSpPr>
            <a:xfrm>
              <a:off x="1605024" y="3097591"/>
              <a:ext cx="6216664" cy="2247880"/>
              <a:chOff x="1758684" y="2305060"/>
              <a:chExt cx="6216664" cy="2247880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1958B34B-AE09-4851-B496-ACDD74C4DB11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4A4CE2AC-B629-4447-ADA7-149B8F7BD990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72863C3C-0F09-4F7E-ABEF-8A1BE041FDE6}"/>
                    </a:ext>
                  </a:extLst>
                </p:cNvPr>
                <p:cNvSpPr txBox="1"/>
                <p:nvPr/>
              </p:nvSpPr>
              <p:spPr>
                <a:xfrm>
                  <a:off x="3828545" y="2462449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D</a:t>
                  </a:r>
                  <a:endParaRPr lang="en-US" sz="2000" baseline="-25000" dirty="0"/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F73E9F79-779F-415A-8F7C-B7D27FF1E6D5}"/>
                    </a:ext>
                  </a:extLst>
                </p:cNvPr>
                <p:cNvSpPr txBox="1"/>
                <p:nvPr/>
              </p:nvSpPr>
              <p:spPr>
                <a:xfrm>
                  <a:off x="3659225" y="3763777"/>
                  <a:ext cx="826098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F2D1AEFA-184A-4A91-85A5-86AD70866820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57308E98-E3E2-4D0F-87EB-4AB85A5050BD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86F50435-258A-421F-A0BB-712A5629B20B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B4FDAFE-A9DE-4CD4-A996-8DB5CEEADE7C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E52F4626-B936-4F00-AC5C-495CB7F5B05D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07D599AD-21E4-4CA5-9110-A0D7C146E733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44" name="TextBox 43">
                    <a:extLst>
                      <a:ext uri="{FF2B5EF4-FFF2-40B4-BE49-F238E27FC236}">
                        <a16:creationId xmlns:a16="http://schemas.microsoft.com/office/drawing/2014/main" id="{E150C92E-B673-4BA0-939E-2E5EF31AD6E5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610A0D62-2869-4299-ADA3-1E634F7186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002620" y="4003801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E27983F4-23D3-4E49-B4EE-F173D477ED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1C29C7BF-9F13-47C0-A17F-11D51D5E8E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58684" y="4084269"/>
                <a:ext cx="379725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297EA07-2E35-4668-BBB1-F30A543152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1F2AB39C-0D58-43EC-9BF8-99DAE439156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60947" y="2684072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Flowchart: Delay 36">
              <a:extLst>
                <a:ext uri="{FF2B5EF4-FFF2-40B4-BE49-F238E27FC236}">
                  <a16:creationId xmlns:a16="http://schemas.microsoft.com/office/drawing/2014/main" id="{BC8CC074-937F-4B5F-B74E-A8D82674B249}"/>
                </a:ext>
              </a:extLst>
            </p:cNvPr>
            <p:cNvSpPr/>
            <p:nvPr/>
          </p:nvSpPr>
          <p:spPr>
            <a:xfrm>
              <a:off x="2664708" y="3955500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942A7F2-206E-4A4C-97AA-9E7939CD214A}"/>
                </a:ext>
              </a:extLst>
            </p:cNvPr>
            <p:cNvCxnSpPr>
              <a:cxnSpLocks/>
            </p:cNvCxnSpPr>
            <p:nvPr/>
          </p:nvCxnSpPr>
          <p:spPr>
            <a:xfrm>
              <a:off x="2331697" y="2417990"/>
              <a:ext cx="5029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94EE670-4C39-48E7-9F8A-A8D212C05ED6}"/>
                </a:ext>
              </a:extLst>
            </p:cNvPr>
            <p:cNvCxnSpPr>
              <a:cxnSpLocks/>
            </p:cNvCxnSpPr>
            <p:nvPr/>
          </p:nvCxnSpPr>
          <p:spPr>
            <a:xfrm>
              <a:off x="1942679" y="3019323"/>
              <a:ext cx="72504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BA2C9AA-8F2D-442F-AC79-83023FF37795}"/>
                </a:ext>
              </a:extLst>
            </p:cNvPr>
            <p:cNvSpPr txBox="1"/>
            <p:nvPr/>
          </p:nvSpPr>
          <p:spPr>
            <a:xfrm>
              <a:off x="709566" y="3784491"/>
              <a:ext cx="3639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J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0E6C785-B079-48F1-B810-68A580BB1014}"/>
                </a:ext>
              </a:extLst>
            </p:cNvPr>
            <p:cNvSpPr txBox="1"/>
            <p:nvPr/>
          </p:nvSpPr>
          <p:spPr>
            <a:xfrm>
              <a:off x="364637" y="4523715"/>
              <a:ext cx="119785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Clock</a:t>
              </a:r>
              <a:endParaRPr lang="en-US" sz="3200" baseline="-25000" dirty="0"/>
            </a:p>
          </p:txBody>
        </p:sp>
        <p:sp>
          <p:nvSpPr>
            <p:cNvPr id="47" name="Flowchart: Delay 46">
              <a:extLst>
                <a:ext uri="{FF2B5EF4-FFF2-40B4-BE49-F238E27FC236}">
                  <a16:creationId xmlns:a16="http://schemas.microsoft.com/office/drawing/2014/main" id="{C03BEB20-1730-4902-A4CC-967B3330DE49}"/>
                </a:ext>
              </a:extLst>
            </p:cNvPr>
            <p:cNvSpPr/>
            <p:nvPr/>
          </p:nvSpPr>
          <p:spPr>
            <a:xfrm>
              <a:off x="2664708" y="2649341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7D97DFC-2F6A-4F3D-93A9-F2CD04C10E35}"/>
                </a:ext>
              </a:extLst>
            </p:cNvPr>
            <p:cNvCxnSpPr>
              <a:cxnSpLocks/>
            </p:cNvCxnSpPr>
            <p:nvPr/>
          </p:nvCxnSpPr>
          <p:spPr>
            <a:xfrm>
              <a:off x="7360406" y="2398219"/>
              <a:ext cx="0" cy="10972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65E16CC-3327-4077-9C9F-E880FADE715D}"/>
                </a:ext>
              </a:extLst>
            </p:cNvPr>
            <p:cNvGrpSpPr/>
            <p:nvPr/>
          </p:nvGrpSpPr>
          <p:grpSpPr>
            <a:xfrm rot="16200000">
              <a:off x="1413057" y="2720913"/>
              <a:ext cx="440921" cy="619807"/>
              <a:chOff x="3946571" y="4541325"/>
              <a:chExt cx="440921" cy="619807"/>
            </a:xfrm>
          </p:grpSpPr>
          <p:sp>
            <p:nvSpPr>
              <p:cNvPr id="52" name="Isosceles Triangle 51">
                <a:extLst>
                  <a:ext uri="{FF2B5EF4-FFF2-40B4-BE49-F238E27FC236}">
                    <a16:creationId xmlns:a16="http://schemas.microsoft.com/office/drawing/2014/main" id="{998EFF47-8EBF-4D79-A224-1BA763054805}"/>
                  </a:ext>
                </a:extLst>
              </p:cNvPr>
              <p:cNvSpPr/>
              <p:nvPr/>
            </p:nvSpPr>
            <p:spPr>
              <a:xfrm rot="10800000">
                <a:off x="3946571" y="4541325"/>
                <a:ext cx="440921" cy="504394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6CC36F96-F892-4257-BDD0-5A38190169E2}"/>
                  </a:ext>
                </a:extLst>
              </p:cNvPr>
              <p:cNvSpPr/>
              <p:nvPr/>
            </p:nvSpPr>
            <p:spPr>
              <a:xfrm rot="5400000">
                <a:off x="4116591" y="5062473"/>
                <a:ext cx="100881" cy="96437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9E7A389-3366-4854-BCF8-493E9FF9DA9B}"/>
                </a:ext>
              </a:extLst>
            </p:cNvPr>
            <p:cNvCxnSpPr>
              <a:cxnSpLocks/>
              <a:stCxn id="61" idx="3"/>
            </p:cNvCxnSpPr>
            <p:nvPr/>
          </p:nvCxnSpPr>
          <p:spPr>
            <a:xfrm>
              <a:off x="1073505" y="4076879"/>
              <a:ext cx="1577144" cy="8043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D77CDB2-D307-4103-8F69-DA0FBCA9E998}"/>
                </a:ext>
              </a:extLst>
            </p:cNvPr>
            <p:cNvCxnSpPr>
              <a:cxnSpLocks/>
            </p:cNvCxnSpPr>
            <p:nvPr/>
          </p:nvCxnSpPr>
          <p:spPr>
            <a:xfrm>
              <a:off x="2328911" y="2398219"/>
              <a:ext cx="0" cy="36576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355F9811-AA32-4B6A-BD10-3E477EEBA832}"/>
                </a:ext>
              </a:extLst>
            </p:cNvPr>
            <p:cNvCxnSpPr>
              <a:cxnSpLocks/>
              <a:endCxn id="50" idx="3"/>
            </p:cNvCxnSpPr>
            <p:nvPr/>
          </p:nvCxnSpPr>
          <p:spPr>
            <a:xfrm flipH="1">
              <a:off x="959671" y="3035063"/>
              <a:ext cx="363944" cy="7205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A218B06-CA3F-4B50-9309-0B08D913D932}"/>
                </a:ext>
              </a:extLst>
            </p:cNvPr>
            <p:cNvCxnSpPr>
              <a:cxnSpLocks/>
            </p:cNvCxnSpPr>
            <p:nvPr/>
          </p:nvCxnSpPr>
          <p:spPr>
            <a:xfrm>
              <a:off x="2321022" y="2745399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0A684F42-23EC-4472-80F8-817509578F8E}"/>
                </a:ext>
              </a:extLst>
            </p:cNvPr>
            <p:cNvCxnSpPr>
              <a:cxnSpLocks/>
            </p:cNvCxnSpPr>
            <p:nvPr/>
          </p:nvCxnSpPr>
          <p:spPr>
            <a:xfrm>
              <a:off x="2329267" y="5938848"/>
              <a:ext cx="5029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D8CB5FD9-84A3-48CC-B349-C4953A84B207}"/>
                </a:ext>
              </a:extLst>
            </p:cNvPr>
            <p:cNvCxnSpPr>
              <a:cxnSpLocks/>
            </p:cNvCxnSpPr>
            <p:nvPr/>
          </p:nvCxnSpPr>
          <p:spPr>
            <a:xfrm>
              <a:off x="7360406" y="4948906"/>
              <a:ext cx="0" cy="1005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972349EE-C538-40CF-B586-828FD52805F6}"/>
                </a:ext>
              </a:extLst>
            </p:cNvPr>
            <p:cNvCxnSpPr>
              <a:cxnSpLocks/>
            </p:cNvCxnSpPr>
            <p:nvPr/>
          </p:nvCxnSpPr>
          <p:spPr>
            <a:xfrm>
              <a:off x="2330245" y="4386110"/>
              <a:ext cx="0" cy="15544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A21EED7-4D01-4C70-B8EF-74E2285DCFF0}"/>
                </a:ext>
              </a:extLst>
            </p:cNvPr>
            <p:cNvCxnSpPr>
              <a:cxnSpLocks/>
            </p:cNvCxnSpPr>
            <p:nvPr/>
          </p:nvCxnSpPr>
          <p:spPr>
            <a:xfrm>
              <a:off x="2311396" y="4384334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29685784-E64F-4F55-B2A6-F12B38467901}"/>
                </a:ext>
              </a:extLst>
            </p:cNvPr>
            <p:cNvCxnSpPr>
              <a:cxnSpLocks/>
            </p:cNvCxnSpPr>
            <p:nvPr/>
          </p:nvCxnSpPr>
          <p:spPr>
            <a:xfrm>
              <a:off x="3373364" y="4217980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8C849F9-4D5F-425A-B4ED-71C13433D8E7}"/>
                </a:ext>
              </a:extLst>
            </p:cNvPr>
            <p:cNvCxnSpPr>
              <a:cxnSpLocks/>
            </p:cNvCxnSpPr>
            <p:nvPr/>
          </p:nvCxnSpPr>
          <p:spPr>
            <a:xfrm>
              <a:off x="3745343" y="3342657"/>
              <a:ext cx="4740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FBE19DDD-F342-4D47-91ED-77CB64D7A821}"/>
                </a:ext>
              </a:extLst>
            </p:cNvPr>
            <p:cNvCxnSpPr>
              <a:cxnSpLocks/>
            </p:cNvCxnSpPr>
            <p:nvPr/>
          </p:nvCxnSpPr>
          <p:spPr>
            <a:xfrm>
              <a:off x="3373364" y="2898949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3ED84E2D-C43F-4CD6-8BDD-D45D7EC14964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2879304"/>
              <a:ext cx="0" cy="493776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F05D7884-E12C-4AD7-99A9-E04C819BC704}"/>
                </a:ext>
              </a:extLst>
            </p:cNvPr>
            <p:cNvCxnSpPr>
              <a:cxnSpLocks/>
            </p:cNvCxnSpPr>
            <p:nvPr/>
          </p:nvCxnSpPr>
          <p:spPr>
            <a:xfrm>
              <a:off x="3745343" y="3682494"/>
              <a:ext cx="4740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111A635-F965-4B7B-AE5C-97BEDE73DCBB}"/>
                </a:ext>
              </a:extLst>
            </p:cNvPr>
            <p:cNvCxnSpPr>
              <a:cxnSpLocks/>
            </p:cNvCxnSpPr>
            <p:nvPr/>
          </p:nvCxnSpPr>
          <p:spPr>
            <a:xfrm>
              <a:off x="3728398" y="3661812"/>
              <a:ext cx="0" cy="57607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63BB2A0C-0CA1-49AD-AA25-AD21DA7847D2}"/>
              </a:ext>
            </a:extLst>
          </p:cNvPr>
          <p:cNvSpPr txBox="1"/>
          <p:nvPr/>
        </p:nvSpPr>
        <p:spPr>
          <a:xfrm>
            <a:off x="770330" y="2542580"/>
            <a:ext cx="434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</a:t>
            </a:r>
            <a:endParaRPr lang="en-US" sz="3200" baseline="-25000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A645C06B-779E-45E2-961C-966617BD3B63}"/>
              </a:ext>
            </a:extLst>
          </p:cNvPr>
          <p:cNvSpPr/>
          <p:nvPr/>
        </p:nvSpPr>
        <p:spPr>
          <a:xfrm>
            <a:off x="7559134" y="3216414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A7FEB317-0B51-42D2-9724-B1DC9360E6F3}"/>
              </a:ext>
            </a:extLst>
          </p:cNvPr>
          <p:cNvSpPr/>
          <p:nvPr/>
        </p:nvSpPr>
        <p:spPr>
          <a:xfrm>
            <a:off x="7566016" y="469588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233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938"/>
            <a:ext cx="8229600" cy="1128711"/>
          </a:xfrm>
        </p:spPr>
        <p:txBody>
          <a:bodyPr>
            <a:normAutofit/>
          </a:bodyPr>
          <a:lstStyle/>
          <a:p>
            <a:r>
              <a:rPr lang="en-US" dirty="0"/>
              <a:t>JK Flip-Flop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468971B-55EC-42ED-B6E6-EB7079C048D5}"/>
              </a:ext>
            </a:extLst>
          </p:cNvPr>
          <p:cNvGrpSpPr/>
          <p:nvPr/>
        </p:nvGrpSpPr>
        <p:grpSpPr>
          <a:xfrm>
            <a:off x="609600" y="2190919"/>
            <a:ext cx="7457051" cy="3556527"/>
            <a:chOff x="364637" y="2398219"/>
            <a:chExt cx="7457051" cy="3556527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9FDF59F8-15D5-4321-B062-99FFAF53B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33942" y="3101895"/>
              <a:ext cx="1592763" cy="810994"/>
            </a:xfrm>
            <a:prstGeom prst="rect">
              <a:avLst/>
            </a:prstGeom>
          </p:spPr>
        </p:pic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D2E73C21-42F7-480A-B5EA-3AEDD6DF24AC}"/>
                </a:ext>
              </a:extLst>
            </p:cNvPr>
            <p:cNvGrpSpPr/>
            <p:nvPr/>
          </p:nvGrpSpPr>
          <p:grpSpPr>
            <a:xfrm>
              <a:off x="1605024" y="3097591"/>
              <a:ext cx="6216664" cy="2247880"/>
              <a:chOff x="1758684" y="2305060"/>
              <a:chExt cx="6216664" cy="2247880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1958B34B-AE09-4851-B496-ACDD74C4DB11}"/>
                  </a:ext>
                </a:extLst>
              </p:cNvPr>
              <p:cNvGrpSpPr/>
              <p:nvPr/>
            </p:nvGrpSpPr>
            <p:grpSpPr>
              <a:xfrm>
                <a:off x="5334000" y="2305060"/>
                <a:ext cx="1980160" cy="2247880"/>
                <a:chOff x="3505061" y="2247920"/>
                <a:chExt cx="2257514" cy="2362160"/>
              </a:xfrm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4A4CE2AC-B629-4447-ADA7-149B8F7BD990}"/>
                    </a:ext>
                  </a:extLst>
                </p:cNvPr>
                <p:cNvSpPr/>
                <p:nvPr/>
              </p:nvSpPr>
              <p:spPr>
                <a:xfrm>
                  <a:off x="3779381" y="2247920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72863C3C-0F09-4F7E-ABEF-8A1BE041FDE6}"/>
                    </a:ext>
                  </a:extLst>
                </p:cNvPr>
                <p:cNvSpPr txBox="1"/>
                <p:nvPr/>
              </p:nvSpPr>
              <p:spPr>
                <a:xfrm>
                  <a:off x="3828545" y="2462449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D</a:t>
                  </a:r>
                  <a:endParaRPr lang="en-US" sz="2000" baseline="-25000" dirty="0"/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F73E9F79-779F-415A-8F7C-B7D27FF1E6D5}"/>
                    </a:ext>
                  </a:extLst>
                </p:cNvPr>
                <p:cNvSpPr txBox="1"/>
                <p:nvPr/>
              </p:nvSpPr>
              <p:spPr>
                <a:xfrm>
                  <a:off x="3659225" y="3763777"/>
                  <a:ext cx="826098" cy="679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&gt;</a:t>
                  </a:r>
                  <a:endParaRPr lang="en-US" sz="3600" baseline="-25000" dirty="0"/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F2D1AEFA-184A-4A91-85A5-86AD70866820}"/>
                    </a:ext>
                  </a:extLst>
                </p:cNvPr>
                <p:cNvSpPr txBox="1"/>
                <p:nvPr/>
              </p:nvSpPr>
              <p:spPr>
                <a:xfrm>
                  <a:off x="4935281" y="2422754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57308E98-E3E2-4D0F-87EB-4AB85A5050BD}"/>
                    </a:ext>
                  </a:extLst>
                </p:cNvPr>
                <p:cNvCxnSpPr/>
                <p:nvPr/>
              </p:nvCxnSpPr>
              <p:spPr>
                <a:xfrm>
                  <a:off x="5473896" y="2648030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86F50435-258A-421F-A0BB-712A5629B20B}"/>
                    </a:ext>
                  </a:extLst>
                </p:cNvPr>
                <p:cNvCxnSpPr/>
                <p:nvPr/>
              </p:nvCxnSpPr>
              <p:spPr>
                <a:xfrm>
                  <a:off x="5488255" y="4193354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B4FDAFE-A9DE-4CD4-A996-8DB5CEEADE7C}"/>
                    </a:ext>
                  </a:extLst>
                </p:cNvPr>
                <p:cNvCxnSpPr/>
                <p:nvPr/>
              </p:nvCxnSpPr>
              <p:spPr>
                <a:xfrm>
                  <a:off x="3505061" y="2662121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E52F4626-B936-4F00-AC5C-495CB7F5B05D}"/>
                    </a:ext>
                  </a:extLst>
                </p:cNvPr>
                <p:cNvCxnSpPr/>
                <p:nvPr/>
              </p:nvCxnSpPr>
              <p:spPr>
                <a:xfrm>
                  <a:off x="3506961" y="4119336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07D599AD-21E4-4CA5-9110-A0D7C146E733}"/>
                    </a:ext>
                  </a:extLst>
                </p:cNvPr>
                <p:cNvGrpSpPr/>
                <p:nvPr/>
              </p:nvGrpSpPr>
              <p:grpSpPr>
                <a:xfrm>
                  <a:off x="4937887" y="3938738"/>
                  <a:ext cx="451987" cy="400110"/>
                  <a:chOff x="4937887" y="3938738"/>
                  <a:chExt cx="451987" cy="400110"/>
                </a:xfrm>
              </p:grpSpPr>
              <p:sp>
                <p:nvSpPr>
                  <p:cNvPr id="44" name="TextBox 43">
                    <a:extLst>
                      <a:ext uri="{FF2B5EF4-FFF2-40B4-BE49-F238E27FC236}">
                        <a16:creationId xmlns:a16="http://schemas.microsoft.com/office/drawing/2014/main" id="{E150C92E-B673-4BA0-939E-2E5EF31AD6E5}"/>
                      </a:ext>
                    </a:extLst>
                  </p:cNvPr>
                  <p:cNvSpPr txBox="1"/>
                  <p:nvPr/>
                </p:nvSpPr>
                <p:spPr>
                  <a:xfrm>
                    <a:off x="4937887" y="3938738"/>
                    <a:ext cx="45198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Q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610A0D62-2869-4299-ADA3-1E634F7186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002620" y="4003801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E27983F4-23D3-4E49-B4EE-F173D477ED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7299" y="2694804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1C29C7BF-9F13-47C0-A17F-11D51D5E8E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58684" y="4084269"/>
                <a:ext cx="379725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297EA07-2E35-4668-BBB1-F30A543152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0948" y="4156375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1F2AB39C-0D58-43EC-9BF8-99DAE439156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60947" y="2684072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Flowchart: Delay 36">
              <a:extLst>
                <a:ext uri="{FF2B5EF4-FFF2-40B4-BE49-F238E27FC236}">
                  <a16:creationId xmlns:a16="http://schemas.microsoft.com/office/drawing/2014/main" id="{BC8CC074-937F-4B5F-B74E-A8D82674B249}"/>
                </a:ext>
              </a:extLst>
            </p:cNvPr>
            <p:cNvSpPr/>
            <p:nvPr/>
          </p:nvSpPr>
          <p:spPr>
            <a:xfrm>
              <a:off x="2664708" y="3955500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942A7F2-206E-4A4C-97AA-9E7939CD214A}"/>
                </a:ext>
              </a:extLst>
            </p:cNvPr>
            <p:cNvCxnSpPr>
              <a:cxnSpLocks/>
            </p:cNvCxnSpPr>
            <p:nvPr/>
          </p:nvCxnSpPr>
          <p:spPr>
            <a:xfrm>
              <a:off x="2331697" y="2417990"/>
              <a:ext cx="5029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94EE670-4C39-48E7-9F8A-A8D212C05ED6}"/>
                </a:ext>
              </a:extLst>
            </p:cNvPr>
            <p:cNvCxnSpPr>
              <a:cxnSpLocks/>
            </p:cNvCxnSpPr>
            <p:nvPr/>
          </p:nvCxnSpPr>
          <p:spPr>
            <a:xfrm>
              <a:off x="1942679" y="3019323"/>
              <a:ext cx="72504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BA2C9AA-8F2D-442F-AC79-83023FF37795}"/>
                </a:ext>
              </a:extLst>
            </p:cNvPr>
            <p:cNvSpPr txBox="1"/>
            <p:nvPr/>
          </p:nvSpPr>
          <p:spPr>
            <a:xfrm>
              <a:off x="709566" y="3784491"/>
              <a:ext cx="3639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J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0E6C785-B079-48F1-B810-68A580BB1014}"/>
                </a:ext>
              </a:extLst>
            </p:cNvPr>
            <p:cNvSpPr txBox="1"/>
            <p:nvPr/>
          </p:nvSpPr>
          <p:spPr>
            <a:xfrm>
              <a:off x="364637" y="4523715"/>
              <a:ext cx="119785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Clock</a:t>
              </a:r>
              <a:endParaRPr lang="en-US" sz="3200" baseline="-25000" dirty="0"/>
            </a:p>
          </p:txBody>
        </p:sp>
        <p:sp>
          <p:nvSpPr>
            <p:cNvPr id="47" name="Flowchart: Delay 46">
              <a:extLst>
                <a:ext uri="{FF2B5EF4-FFF2-40B4-BE49-F238E27FC236}">
                  <a16:creationId xmlns:a16="http://schemas.microsoft.com/office/drawing/2014/main" id="{C03BEB20-1730-4902-A4CC-967B3330DE49}"/>
                </a:ext>
              </a:extLst>
            </p:cNvPr>
            <p:cNvSpPr/>
            <p:nvPr/>
          </p:nvSpPr>
          <p:spPr>
            <a:xfrm>
              <a:off x="2664708" y="2649341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7D97DFC-2F6A-4F3D-93A9-F2CD04C10E35}"/>
                </a:ext>
              </a:extLst>
            </p:cNvPr>
            <p:cNvCxnSpPr>
              <a:cxnSpLocks/>
            </p:cNvCxnSpPr>
            <p:nvPr/>
          </p:nvCxnSpPr>
          <p:spPr>
            <a:xfrm>
              <a:off x="7360406" y="2398219"/>
              <a:ext cx="0" cy="10972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65E16CC-3327-4077-9C9F-E880FADE715D}"/>
                </a:ext>
              </a:extLst>
            </p:cNvPr>
            <p:cNvGrpSpPr/>
            <p:nvPr/>
          </p:nvGrpSpPr>
          <p:grpSpPr>
            <a:xfrm rot="16200000">
              <a:off x="1413057" y="2720913"/>
              <a:ext cx="440921" cy="619807"/>
              <a:chOff x="3946571" y="4541325"/>
              <a:chExt cx="440921" cy="619807"/>
            </a:xfrm>
          </p:grpSpPr>
          <p:sp>
            <p:nvSpPr>
              <p:cNvPr id="52" name="Isosceles Triangle 51">
                <a:extLst>
                  <a:ext uri="{FF2B5EF4-FFF2-40B4-BE49-F238E27FC236}">
                    <a16:creationId xmlns:a16="http://schemas.microsoft.com/office/drawing/2014/main" id="{998EFF47-8EBF-4D79-A224-1BA763054805}"/>
                  </a:ext>
                </a:extLst>
              </p:cNvPr>
              <p:cNvSpPr/>
              <p:nvPr/>
            </p:nvSpPr>
            <p:spPr>
              <a:xfrm rot="10800000">
                <a:off x="3946571" y="4541325"/>
                <a:ext cx="440921" cy="504394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6CC36F96-F892-4257-BDD0-5A38190169E2}"/>
                  </a:ext>
                </a:extLst>
              </p:cNvPr>
              <p:cNvSpPr/>
              <p:nvPr/>
            </p:nvSpPr>
            <p:spPr>
              <a:xfrm rot="5400000">
                <a:off x="4116591" y="5062473"/>
                <a:ext cx="100881" cy="96437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9E7A389-3366-4854-BCF8-493E9FF9DA9B}"/>
                </a:ext>
              </a:extLst>
            </p:cNvPr>
            <p:cNvCxnSpPr>
              <a:cxnSpLocks/>
              <a:stCxn id="61" idx="3"/>
            </p:cNvCxnSpPr>
            <p:nvPr/>
          </p:nvCxnSpPr>
          <p:spPr>
            <a:xfrm>
              <a:off x="1073505" y="4076879"/>
              <a:ext cx="1577144" cy="8043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D77CDB2-D307-4103-8F69-DA0FBCA9E998}"/>
                </a:ext>
              </a:extLst>
            </p:cNvPr>
            <p:cNvCxnSpPr>
              <a:cxnSpLocks/>
            </p:cNvCxnSpPr>
            <p:nvPr/>
          </p:nvCxnSpPr>
          <p:spPr>
            <a:xfrm>
              <a:off x="2328911" y="2398219"/>
              <a:ext cx="0" cy="36576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355F9811-AA32-4B6A-BD10-3E477EEBA832}"/>
                </a:ext>
              </a:extLst>
            </p:cNvPr>
            <p:cNvCxnSpPr>
              <a:cxnSpLocks/>
              <a:endCxn id="50" idx="3"/>
            </p:cNvCxnSpPr>
            <p:nvPr/>
          </p:nvCxnSpPr>
          <p:spPr>
            <a:xfrm flipH="1">
              <a:off x="959671" y="3035063"/>
              <a:ext cx="363944" cy="7205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A218B06-CA3F-4B50-9309-0B08D913D932}"/>
                </a:ext>
              </a:extLst>
            </p:cNvPr>
            <p:cNvCxnSpPr>
              <a:cxnSpLocks/>
            </p:cNvCxnSpPr>
            <p:nvPr/>
          </p:nvCxnSpPr>
          <p:spPr>
            <a:xfrm>
              <a:off x="2321022" y="2745399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0A684F42-23EC-4472-80F8-817509578F8E}"/>
                </a:ext>
              </a:extLst>
            </p:cNvPr>
            <p:cNvCxnSpPr>
              <a:cxnSpLocks/>
            </p:cNvCxnSpPr>
            <p:nvPr/>
          </p:nvCxnSpPr>
          <p:spPr>
            <a:xfrm>
              <a:off x="2329267" y="5938848"/>
              <a:ext cx="5029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D8CB5FD9-84A3-48CC-B349-C4953A84B207}"/>
                </a:ext>
              </a:extLst>
            </p:cNvPr>
            <p:cNvCxnSpPr>
              <a:cxnSpLocks/>
            </p:cNvCxnSpPr>
            <p:nvPr/>
          </p:nvCxnSpPr>
          <p:spPr>
            <a:xfrm>
              <a:off x="7360406" y="4948906"/>
              <a:ext cx="0" cy="1005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972349EE-C538-40CF-B586-828FD52805F6}"/>
                </a:ext>
              </a:extLst>
            </p:cNvPr>
            <p:cNvCxnSpPr>
              <a:cxnSpLocks/>
            </p:cNvCxnSpPr>
            <p:nvPr/>
          </p:nvCxnSpPr>
          <p:spPr>
            <a:xfrm>
              <a:off x="2330245" y="4386110"/>
              <a:ext cx="0" cy="15544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A21EED7-4D01-4C70-B8EF-74E2285DCFF0}"/>
                </a:ext>
              </a:extLst>
            </p:cNvPr>
            <p:cNvCxnSpPr>
              <a:cxnSpLocks/>
            </p:cNvCxnSpPr>
            <p:nvPr/>
          </p:nvCxnSpPr>
          <p:spPr>
            <a:xfrm>
              <a:off x="2311396" y="4384334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29685784-E64F-4F55-B2A6-F12B38467901}"/>
                </a:ext>
              </a:extLst>
            </p:cNvPr>
            <p:cNvCxnSpPr>
              <a:cxnSpLocks/>
            </p:cNvCxnSpPr>
            <p:nvPr/>
          </p:nvCxnSpPr>
          <p:spPr>
            <a:xfrm>
              <a:off x="3373364" y="4217980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8C849F9-4D5F-425A-B4ED-71C13433D8E7}"/>
                </a:ext>
              </a:extLst>
            </p:cNvPr>
            <p:cNvCxnSpPr>
              <a:cxnSpLocks/>
            </p:cNvCxnSpPr>
            <p:nvPr/>
          </p:nvCxnSpPr>
          <p:spPr>
            <a:xfrm>
              <a:off x="3745343" y="3342657"/>
              <a:ext cx="4740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FBE19DDD-F342-4D47-91ED-77CB64D7A821}"/>
                </a:ext>
              </a:extLst>
            </p:cNvPr>
            <p:cNvCxnSpPr>
              <a:cxnSpLocks/>
            </p:cNvCxnSpPr>
            <p:nvPr/>
          </p:nvCxnSpPr>
          <p:spPr>
            <a:xfrm>
              <a:off x="3373364" y="2898949"/>
              <a:ext cx="36576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3ED84E2D-C43F-4CD6-8BDD-D45D7EC14964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2879304"/>
              <a:ext cx="0" cy="493776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F05D7884-E12C-4AD7-99A9-E04C819BC704}"/>
                </a:ext>
              </a:extLst>
            </p:cNvPr>
            <p:cNvCxnSpPr>
              <a:cxnSpLocks/>
            </p:cNvCxnSpPr>
            <p:nvPr/>
          </p:nvCxnSpPr>
          <p:spPr>
            <a:xfrm>
              <a:off x="3745343" y="3682494"/>
              <a:ext cx="47404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111A635-F965-4B7B-AE5C-97BEDE73DCBB}"/>
                </a:ext>
              </a:extLst>
            </p:cNvPr>
            <p:cNvCxnSpPr>
              <a:cxnSpLocks/>
            </p:cNvCxnSpPr>
            <p:nvPr/>
          </p:nvCxnSpPr>
          <p:spPr>
            <a:xfrm>
              <a:off x="3728398" y="3661812"/>
              <a:ext cx="0" cy="57607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63BB2A0C-0CA1-49AD-AA25-AD21DA7847D2}"/>
              </a:ext>
            </a:extLst>
          </p:cNvPr>
          <p:cNvSpPr txBox="1"/>
          <p:nvPr/>
        </p:nvSpPr>
        <p:spPr>
          <a:xfrm>
            <a:off x="770330" y="2542580"/>
            <a:ext cx="434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</a:t>
            </a:r>
            <a:endParaRPr lang="en-US" sz="3200" baseline="-25000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A645C06B-779E-45E2-961C-966617BD3B63}"/>
              </a:ext>
            </a:extLst>
          </p:cNvPr>
          <p:cNvSpPr/>
          <p:nvPr/>
        </p:nvSpPr>
        <p:spPr>
          <a:xfrm>
            <a:off x="7559134" y="3216414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A7FEB317-0B51-42D2-9724-B1DC9360E6F3}"/>
              </a:ext>
            </a:extLst>
          </p:cNvPr>
          <p:cNvSpPr/>
          <p:nvPr/>
        </p:nvSpPr>
        <p:spPr>
          <a:xfrm>
            <a:off x="7566016" y="469588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3B175C-F052-42FD-BCAD-DE0F269D26FC}"/>
              </a:ext>
            </a:extLst>
          </p:cNvPr>
          <p:cNvGrpSpPr/>
          <p:nvPr/>
        </p:nvGrpSpPr>
        <p:grpSpPr>
          <a:xfrm>
            <a:off x="2363449" y="5899179"/>
            <a:ext cx="3580144" cy="584775"/>
            <a:chOff x="2363449" y="5899179"/>
            <a:chExt cx="3580144" cy="584775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A09679E-FC44-417F-86A1-4F45FF737F54}"/>
                </a:ext>
              </a:extLst>
            </p:cNvPr>
            <p:cNvSpPr txBox="1"/>
            <p:nvPr/>
          </p:nvSpPr>
          <p:spPr>
            <a:xfrm>
              <a:off x="2363449" y="5899179"/>
              <a:ext cx="358014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D = JQ + KQ</a:t>
              </a:r>
              <a:endParaRPr lang="en-US" sz="3200" baseline="-25000" dirty="0"/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50704029-859D-4CE4-A2D9-B7170228F82F}"/>
                </a:ext>
              </a:extLst>
            </p:cNvPr>
            <p:cNvCxnSpPr>
              <a:cxnSpLocks/>
            </p:cNvCxnSpPr>
            <p:nvPr/>
          </p:nvCxnSpPr>
          <p:spPr>
            <a:xfrm>
              <a:off x="3883829" y="6013901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4C679EDC-DB38-4C3A-8C16-B31A7911B99A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6013901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9C0C67E-A287-4A98-9E53-A7788F88832C}"/>
              </a:ext>
            </a:extLst>
          </p:cNvPr>
          <p:cNvGrpSpPr/>
          <p:nvPr/>
        </p:nvGrpSpPr>
        <p:grpSpPr>
          <a:xfrm>
            <a:off x="3710435" y="4134544"/>
            <a:ext cx="1594224" cy="1418083"/>
            <a:chOff x="1891224" y="5247909"/>
            <a:chExt cx="1594224" cy="1418083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24F1D46D-8C07-48DA-A022-3B2E75FEA1F0}"/>
                </a:ext>
              </a:extLst>
            </p:cNvPr>
            <p:cNvSpPr txBox="1"/>
            <p:nvPr/>
          </p:nvSpPr>
          <p:spPr>
            <a:xfrm>
              <a:off x="1891224" y="5742662"/>
              <a:ext cx="1594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What is the logic function here?</a:t>
              </a: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4F024992-76BA-4996-B247-DA0E7C615BE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31868" y="5247909"/>
              <a:ext cx="289548" cy="415172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FA2E449-8305-4196-A20E-F78D3086BD2A}"/>
              </a:ext>
            </a:extLst>
          </p:cNvPr>
          <p:cNvGrpSpPr/>
          <p:nvPr/>
        </p:nvGrpSpPr>
        <p:grpSpPr>
          <a:xfrm>
            <a:off x="3900487" y="1681004"/>
            <a:ext cx="1891580" cy="923330"/>
            <a:chOff x="1685126" y="5626668"/>
            <a:chExt cx="1891580" cy="923330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61C10FA3-C19B-42AF-9D81-CC981565C2D3}"/>
                </a:ext>
              </a:extLst>
            </p:cNvPr>
            <p:cNvSpPr txBox="1"/>
            <p:nvPr/>
          </p:nvSpPr>
          <p:spPr>
            <a:xfrm>
              <a:off x="1982482" y="5626668"/>
              <a:ext cx="1594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What is the logic function here?</a:t>
              </a:r>
            </a:p>
          </p:txBody>
        </p: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6D5214FE-F997-4EA7-BC3F-88A01E982E4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85126" y="6268217"/>
              <a:ext cx="280280" cy="25677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5FACA6C1-9CE7-4EF4-8D53-3C91910A303F}"/>
              </a:ext>
            </a:extLst>
          </p:cNvPr>
          <p:cNvGrpSpPr/>
          <p:nvPr/>
        </p:nvGrpSpPr>
        <p:grpSpPr>
          <a:xfrm>
            <a:off x="5388798" y="1504056"/>
            <a:ext cx="2013122" cy="1693655"/>
            <a:chOff x="1616722" y="5288905"/>
            <a:chExt cx="2013122" cy="1693655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2254CF75-4121-4F78-A49D-33093BE16F9D}"/>
                </a:ext>
              </a:extLst>
            </p:cNvPr>
            <p:cNvSpPr txBox="1"/>
            <p:nvPr/>
          </p:nvSpPr>
          <p:spPr>
            <a:xfrm>
              <a:off x="2035620" y="5288905"/>
              <a:ext cx="15942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What is the value of D?</a:t>
              </a: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FEC5AAD9-3C7C-4E8C-BF57-9F6B9EAB7CF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16722" y="5878848"/>
              <a:ext cx="453200" cy="1103712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8276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938"/>
            <a:ext cx="8229600" cy="1128711"/>
          </a:xfrm>
        </p:spPr>
        <p:txBody>
          <a:bodyPr>
            <a:normAutofit/>
          </a:bodyPr>
          <a:lstStyle/>
          <a:p>
            <a:r>
              <a:rPr lang="en-US" dirty="0"/>
              <a:t>JK Flip-Flop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3B175C-F052-42FD-BCAD-DE0F269D26FC}"/>
              </a:ext>
            </a:extLst>
          </p:cNvPr>
          <p:cNvGrpSpPr/>
          <p:nvPr/>
        </p:nvGrpSpPr>
        <p:grpSpPr>
          <a:xfrm>
            <a:off x="3429000" y="1828800"/>
            <a:ext cx="3580144" cy="584775"/>
            <a:chOff x="2363449" y="5899179"/>
            <a:chExt cx="3580144" cy="584775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A09679E-FC44-417F-86A1-4F45FF737F54}"/>
                </a:ext>
              </a:extLst>
            </p:cNvPr>
            <p:cNvSpPr txBox="1"/>
            <p:nvPr/>
          </p:nvSpPr>
          <p:spPr>
            <a:xfrm>
              <a:off x="2363449" y="5899179"/>
              <a:ext cx="358014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D = JQ + KQ</a:t>
              </a:r>
              <a:endParaRPr lang="en-US" sz="3200" baseline="-25000" dirty="0"/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50704029-859D-4CE4-A2D9-B7170228F82F}"/>
                </a:ext>
              </a:extLst>
            </p:cNvPr>
            <p:cNvCxnSpPr>
              <a:cxnSpLocks/>
            </p:cNvCxnSpPr>
            <p:nvPr/>
          </p:nvCxnSpPr>
          <p:spPr>
            <a:xfrm>
              <a:off x="3883829" y="6013901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4C679EDC-DB38-4C3A-8C16-B31A7911B99A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6013901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FC104C02-BAEC-47BC-86E3-8AF714894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818549"/>
              </p:ext>
            </p:extLst>
          </p:nvPr>
        </p:nvGraphicFramePr>
        <p:xfrm>
          <a:off x="942332" y="3424684"/>
          <a:ext cx="1682477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619">
                  <a:extLst>
                    <a:ext uri="{9D8B030D-6E8A-4147-A177-3AD203B41FA5}">
                      <a16:colId xmlns:a16="http://schemas.microsoft.com/office/drawing/2014/main" val="3184692401"/>
                    </a:ext>
                  </a:extLst>
                </a:gridCol>
                <a:gridCol w="420619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41239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J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K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Q(t+1)</a:t>
                      </a:r>
                      <a:endParaRPr lang="en-US" sz="18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65894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684740"/>
                  </a:ext>
                </a:extLst>
              </a:tr>
            </a:tbl>
          </a:graphicData>
        </a:graphic>
      </p:graphicFrame>
      <p:sp>
        <p:nvSpPr>
          <p:cNvPr id="76" name="TextBox 75">
            <a:extLst>
              <a:ext uri="{FF2B5EF4-FFF2-40B4-BE49-F238E27FC236}">
                <a16:creationId xmlns:a16="http://schemas.microsoft.com/office/drawing/2014/main" id="{61C2AF16-C639-4D6F-A889-CE95DB0B6120}"/>
              </a:ext>
            </a:extLst>
          </p:cNvPr>
          <p:cNvSpPr txBox="1"/>
          <p:nvPr/>
        </p:nvSpPr>
        <p:spPr>
          <a:xfrm>
            <a:off x="841997" y="2625884"/>
            <a:ext cx="1883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Characteristic Table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3389AE32-F5FC-480D-BAB6-B3B291774986}"/>
              </a:ext>
            </a:extLst>
          </p:cNvPr>
          <p:cNvGrpSpPr/>
          <p:nvPr/>
        </p:nvGrpSpPr>
        <p:grpSpPr>
          <a:xfrm>
            <a:off x="3359823" y="2603726"/>
            <a:ext cx="2355177" cy="584775"/>
            <a:chOff x="2309297" y="5899179"/>
            <a:chExt cx="2355177" cy="584775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6C277B37-38DD-446F-818F-C367A1BDFF0C}"/>
                </a:ext>
              </a:extLst>
            </p:cNvPr>
            <p:cNvSpPr txBox="1"/>
            <p:nvPr/>
          </p:nvSpPr>
          <p:spPr>
            <a:xfrm>
              <a:off x="2309297" y="5899179"/>
              <a:ext cx="235517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D = 0Q + 1Q</a:t>
              </a:r>
              <a:endParaRPr lang="en-US" sz="3200" baseline="-25000" dirty="0"/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F6918E4B-20DA-4D78-AAC4-9BC783CF1463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6013901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00C231F-3FCB-45BC-8A09-12E2E2C7EA8C}"/>
              </a:ext>
            </a:extLst>
          </p:cNvPr>
          <p:cNvGrpSpPr/>
          <p:nvPr/>
        </p:nvGrpSpPr>
        <p:grpSpPr>
          <a:xfrm>
            <a:off x="3394411" y="3188501"/>
            <a:ext cx="2355177" cy="584775"/>
            <a:chOff x="2309297" y="5899179"/>
            <a:chExt cx="2355177" cy="584775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09BD327D-A6CB-4E7F-8296-24897736A3C3}"/>
                </a:ext>
              </a:extLst>
            </p:cNvPr>
            <p:cNvSpPr txBox="1"/>
            <p:nvPr/>
          </p:nvSpPr>
          <p:spPr>
            <a:xfrm>
              <a:off x="2309297" y="5899179"/>
              <a:ext cx="235517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D = 0Q + 0Q</a:t>
              </a:r>
              <a:endParaRPr lang="en-US" sz="3200" baseline="-25000" dirty="0"/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FA507D6-8DDC-4BFC-B00B-69C3FEDD8DF6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6013901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8761353A-0EC7-41C1-BB9F-BF4610DA29FE}"/>
              </a:ext>
            </a:extLst>
          </p:cNvPr>
          <p:cNvGrpSpPr/>
          <p:nvPr/>
        </p:nvGrpSpPr>
        <p:grpSpPr>
          <a:xfrm>
            <a:off x="3429000" y="3773276"/>
            <a:ext cx="2514600" cy="1077218"/>
            <a:chOff x="3429000" y="3773276"/>
            <a:chExt cx="2514600" cy="1077218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AB8F7CD-BCA6-4E4A-83C9-A767E873A40E}"/>
                </a:ext>
              </a:extLst>
            </p:cNvPr>
            <p:cNvGrpSpPr/>
            <p:nvPr/>
          </p:nvGrpSpPr>
          <p:grpSpPr>
            <a:xfrm>
              <a:off x="3429000" y="3773276"/>
              <a:ext cx="2514600" cy="1077218"/>
              <a:chOff x="2309297" y="5899179"/>
              <a:chExt cx="2514600" cy="1077218"/>
            </a:xfrm>
          </p:grpSpPr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31304B50-0B2C-466B-B71C-C8E82106C4E3}"/>
                  </a:ext>
                </a:extLst>
              </p:cNvPr>
              <p:cNvSpPr txBox="1"/>
              <p:nvPr/>
            </p:nvSpPr>
            <p:spPr>
              <a:xfrm>
                <a:off x="2309297" y="5899179"/>
                <a:ext cx="251460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D = 1Q + 1Q</a:t>
                </a:r>
              </a:p>
              <a:p>
                <a:r>
                  <a:rPr lang="en-US" sz="3200" dirty="0"/>
                  <a:t>    = Q + Q = 1</a:t>
                </a:r>
                <a:endParaRPr lang="en-US" sz="3200" baseline="-25000" dirty="0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3A03AF18-C02A-462F-A330-DF344B12F3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6600" y="6013901"/>
                <a:ext cx="20051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BC132F1-55A1-48D8-ABA9-5225B4DB0A3D}"/>
                </a:ext>
              </a:extLst>
            </p:cNvPr>
            <p:cNvCxnSpPr>
              <a:cxnSpLocks/>
            </p:cNvCxnSpPr>
            <p:nvPr/>
          </p:nvCxnSpPr>
          <p:spPr>
            <a:xfrm>
              <a:off x="4226868" y="4387405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E89F2DD-9DF6-47EF-A31A-08C6D9C8EBD2}"/>
              </a:ext>
            </a:extLst>
          </p:cNvPr>
          <p:cNvGrpSpPr/>
          <p:nvPr/>
        </p:nvGrpSpPr>
        <p:grpSpPr>
          <a:xfrm>
            <a:off x="3429000" y="4789651"/>
            <a:ext cx="2355177" cy="584775"/>
            <a:chOff x="2309297" y="5899179"/>
            <a:chExt cx="2355177" cy="584775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82240036-72CF-4B41-8689-F8FF43F1A2B2}"/>
                </a:ext>
              </a:extLst>
            </p:cNvPr>
            <p:cNvSpPr txBox="1"/>
            <p:nvPr/>
          </p:nvSpPr>
          <p:spPr>
            <a:xfrm>
              <a:off x="2309297" y="5899179"/>
              <a:ext cx="235517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D = 1Q + 0Q</a:t>
              </a:r>
              <a:endParaRPr lang="en-US" sz="3200" baseline="-25000" dirty="0"/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EE556DC4-932F-4752-AA0F-5A3C4B4469F9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6013901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30A8E0A2-3D36-4A69-86A5-DB5659AB77CC}"/>
              </a:ext>
            </a:extLst>
          </p:cNvPr>
          <p:cNvSpPr txBox="1">
            <a:spLocks/>
          </p:cNvSpPr>
          <p:nvPr/>
        </p:nvSpPr>
        <p:spPr>
          <a:xfrm>
            <a:off x="1981200" y="4111062"/>
            <a:ext cx="362957" cy="489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C466247D-F041-4829-A64D-8A92BB67E243}"/>
              </a:ext>
            </a:extLst>
          </p:cNvPr>
          <p:cNvSpPr txBox="1">
            <a:spLocks/>
          </p:cNvSpPr>
          <p:nvPr/>
        </p:nvSpPr>
        <p:spPr>
          <a:xfrm>
            <a:off x="1858595" y="3797627"/>
            <a:ext cx="608165" cy="35782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Q(t)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3FE272C9-AB24-4C3F-B524-427454924583}"/>
              </a:ext>
            </a:extLst>
          </p:cNvPr>
          <p:cNvSpPr txBox="1">
            <a:spLocks/>
          </p:cNvSpPr>
          <p:nvPr/>
        </p:nvSpPr>
        <p:spPr>
          <a:xfrm>
            <a:off x="1981200" y="4424497"/>
            <a:ext cx="362957" cy="489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EA0B1ED-C86C-456F-917E-F3FEB580B0A6}"/>
              </a:ext>
            </a:extLst>
          </p:cNvPr>
          <p:cNvGrpSpPr/>
          <p:nvPr/>
        </p:nvGrpSpPr>
        <p:grpSpPr>
          <a:xfrm>
            <a:off x="1919836" y="4789651"/>
            <a:ext cx="643609" cy="489528"/>
            <a:chOff x="1981200" y="5461571"/>
            <a:chExt cx="643609" cy="489528"/>
          </a:xfrm>
        </p:grpSpPr>
        <p:sp>
          <p:nvSpPr>
            <p:cNvPr id="94" name="Content Placeholder 2">
              <a:extLst>
                <a:ext uri="{FF2B5EF4-FFF2-40B4-BE49-F238E27FC236}">
                  <a16:creationId xmlns:a16="http://schemas.microsoft.com/office/drawing/2014/main" id="{7DD3D3BB-1000-40CB-8F1E-C428EE3EA18A}"/>
                </a:ext>
              </a:extLst>
            </p:cNvPr>
            <p:cNvSpPr txBox="1">
              <a:spLocks/>
            </p:cNvSpPr>
            <p:nvPr/>
          </p:nvSpPr>
          <p:spPr>
            <a:xfrm>
              <a:off x="1981200" y="5461571"/>
              <a:ext cx="643609" cy="4895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dirty="0"/>
                <a:t>Q(t)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2400" dirty="0"/>
            </a:p>
          </p:txBody>
        </p: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FB1CE7D1-F6C9-45B8-BB18-2F4C201D11B2}"/>
                </a:ext>
              </a:extLst>
            </p:cNvPr>
            <p:cNvCxnSpPr>
              <a:cxnSpLocks/>
            </p:cNvCxnSpPr>
            <p:nvPr/>
          </p:nvCxnSpPr>
          <p:spPr>
            <a:xfrm>
              <a:off x="2057400" y="5562600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8352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2" grpId="0"/>
      <p:bldP spid="9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F3-C8A8-4631-A866-9954E050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938"/>
            <a:ext cx="8229600" cy="1128711"/>
          </a:xfrm>
        </p:spPr>
        <p:txBody>
          <a:bodyPr>
            <a:normAutofit/>
          </a:bodyPr>
          <a:lstStyle/>
          <a:p>
            <a:r>
              <a:rPr lang="en-US" dirty="0"/>
              <a:t>JK Flip-Flop</a:t>
            </a:r>
          </a:p>
        </p:txBody>
      </p: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FC104C02-BAEC-47BC-86E3-8AF714894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154469"/>
              </p:ext>
            </p:extLst>
          </p:nvPr>
        </p:nvGraphicFramePr>
        <p:xfrm>
          <a:off x="1219200" y="2272850"/>
          <a:ext cx="2139677" cy="2303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919">
                  <a:extLst>
                    <a:ext uri="{9D8B030D-6E8A-4147-A177-3AD203B41FA5}">
                      <a16:colId xmlns:a16="http://schemas.microsoft.com/office/drawing/2014/main" val="3184692401"/>
                    </a:ext>
                  </a:extLst>
                </a:gridCol>
                <a:gridCol w="534919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1069839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</a:tblGrid>
              <a:tr h="4630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J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K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Q(t+1)</a:t>
                      </a:r>
                      <a:endParaRPr lang="en-US" sz="18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307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6307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24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658947"/>
                  </a:ext>
                </a:extLst>
              </a:tr>
              <a:tr h="424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684740"/>
                  </a:ext>
                </a:extLst>
              </a:tr>
            </a:tbl>
          </a:graphicData>
        </a:graphic>
      </p:graphicFrame>
      <p:sp>
        <p:nvSpPr>
          <p:cNvPr id="76" name="TextBox 75">
            <a:extLst>
              <a:ext uri="{FF2B5EF4-FFF2-40B4-BE49-F238E27FC236}">
                <a16:creationId xmlns:a16="http://schemas.microsoft.com/office/drawing/2014/main" id="{61C2AF16-C639-4D6F-A889-CE95DB0B6120}"/>
              </a:ext>
            </a:extLst>
          </p:cNvPr>
          <p:cNvSpPr txBox="1"/>
          <p:nvPr/>
        </p:nvSpPr>
        <p:spPr>
          <a:xfrm>
            <a:off x="1064168" y="1540251"/>
            <a:ext cx="1883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Characteristic Table</a:t>
            </a:r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30A8E0A2-3D36-4A69-86A5-DB5659AB77CC}"/>
              </a:ext>
            </a:extLst>
          </p:cNvPr>
          <p:cNvSpPr txBox="1">
            <a:spLocks/>
          </p:cNvSpPr>
          <p:nvPr/>
        </p:nvSpPr>
        <p:spPr>
          <a:xfrm>
            <a:off x="2648882" y="3203490"/>
            <a:ext cx="362957" cy="489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C466247D-F041-4829-A64D-8A92BB67E243}"/>
              </a:ext>
            </a:extLst>
          </p:cNvPr>
          <p:cNvSpPr txBox="1">
            <a:spLocks/>
          </p:cNvSpPr>
          <p:nvPr/>
        </p:nvSpPr>
        <p:spPr>
          <a:xfrm>
            <a:off x="2476339" y="2749833"/>
            <a:ext cx="782538" cy="332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Q(t)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3FE272C9-AB24-4C3F-B524-427454924583}"/>
              </a:ext>
            </a:extLst>
          </p:cNvPr>
          <p:cNvSpPr txBox="1">
            <a:spLocks/>
          </p:cNvSpPr>
          <p:nvPr/>
        </p:nvSpPr>
        <p:spPr>
          <a:xfrm>
            <a:off x="2674116" y="3647332"/>
            <a:ext cx="362957" cy="489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EA0B1ED-C86C-456F-917E-F3FEB580B0A6}"/>
              </a:ext>
            </a:extLst>
          </p:cNvPr>
          <p:cNvGrpSpPr/>
          <p:nvPr/>
        </p:nvGrpSpPr>
        <p:grpSpPr>
          <a:xfrm>
            <a:off x="2544660" y="4136860"/>
            <a:ext cx="805306" cy="616233"/>
            <a:chOff x="1981200" y="5461571"/>
            <a:chExt cx="643609" cy="489528"/>
          </a:xfrm>
        </p:grpSpPr>
        <p:sp>
          <p:nvSpPr>
            <p:cNvPr id="94" name="Content Placeholder 2">
              <a:extLst>
                <a:ext uri="{FF2B5EF4-FFF2-40B4-BE49-F238E27FC236}">
                  <a16:creationId xmlns:a16="http://schemas.microsoft.com/office/drawing/2014/main" id="{7DD3D3BB-1000-40CB-8F1E-C428EE3EA18A}"/>
                </a:ext>
              </a:extLst>
            </p:cNvPr>
            <p:cNvSpPr txBox="1">
              <a:spLocks/>
            </p:cNvSpPr>
            <p:nvPr/>
          </p:nvSpPr>
          <p:spPr>
            <a:xfrm>
              <a:off x="1981200" y="5461571"/>
              <a:ext cx="643609" cy="4895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dirty="0"/>
                <a:t>Q(t)</a:t>
              </a:r>
            </a:p>
          </p:txBody>
        </p: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FB1CE7D1-F6C9-45B8-BB18-2F4C201D11B2}"/>
                </a:ext>
              </a:extLst>
            </p:cNvPr>
            <p:cNvCxnSpPr>
              <a:cxnSpLocks/>
            </p:cNvCxnSpPr>
            <p:nvPr/>
          </p:nvCxnSpPr>
          <p:spPr>
            <a:xfrm>
              <a:off x="2033093" y="5505233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E530B021-7CEB-4D1F-8EEE-3436ED90892D}"/>
              </a:ext>
            </a:extLst>
          </p:cNvPr>
          <p:cNvSpPr txBox="1"/>
          <p:nvPr/>
        </p:nvSpPr>
        <p:spPr>
          <a:xfrm>
            <a:off x="3694784" y="2074757"/>
            <a:ext cx="500380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For these three combinations of inputs, the JK flip-flop acts like an SR flip-flop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116674C-B994-4C4E-A07A-252A4448460A}"/>
              </a:ext>
            </a:extLst>
          </p:cNvPr>
          <p:cNvSpPr txBox="1"/>
          <p:nvPr/>
        </p:nvSpPr>
        <p:spPr>
          <a:xfrm>
            <a:off x="3459210" y="4566994"/>
            <a:ext cx="50038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For J=1 and K=1, the JK flip-flop acts like a T flip-flop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75E2268-F166-43EE-AE1B-AE264C9812E9}"/>
              </a:ext>
            </a:extLst>
          </p:cNvPr>
          <p:cNvSpPr/>
          <p:nvPr/>
        </p:nvSpPr>
        <p:spPr>
          <a:xfrm>
            <a:off x="2411616" y="2721141"/>
            <a:ext cx="847261" cy="141572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5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89E7A-678C-42F6-AAA3-3C4649DA3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Frequency Divide By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20648-37DA-4D32-B908-EB1E7711B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Flip-flops can be easily used to divide the clock frequency by a factor of two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FCDA916-DA42-468E-8EED-C8A359F456A1}"/>
              </a:ext>
            </a:extLst>
          </p:cNvPr>
          <p:cNvGrpSpPr/>
          <p:nvPr/>
        </p:nvGrpSpPr>
        <p:grpSpPr>
          <a:xfrm>
            <a:off x="3352800" y="3005941"/>
            <a:ext cx="1800025" cy="1714480"/>
            <a:chOff x="5137299" y="2305060"/>
            <a:chExt cx="2380849" cy="22478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276BF04-F972-4B1A-8FBD-6642C426104B}"/>
                </a:ext>
              </a:extLst>
            </p:cNvPr>
            <p:cNvGrpSpPr/>
            <p:nvPr/>
          </p:nvGrpSpPr>
          <p:grpSpPr>
            <a:xfrm>
              <a:off x="5334000" y="2305060"/>
              <a:ext cx="1980160" cy="2247880"/>
              <a:chOff x="3505061" y="2247920"/>
              <a:chExt cx="2257514" cy="236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7E61FC3-CB93-4366-8350-A4CEB8653F82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DB69BF8-289C-4D7A-BF9E-BADE73D8F7B4}"/>
                  </a:ext>
                </a:extLst>
              </p:cNvPr>
              <p:cNvSpPr txBox="1"/>
              <p:nvPr/>
            </p:nvSpPr>
            <p:spPr>
              <a:xfrm>
                <a:off x="3828545" y="2462449"/>
                <a:ext cx="457200" cy="42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T</a:t>
                </a:r>
                <a:endParaRPr lang="en-US" sz="2000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635B3FF-2A26-4CC7-9F83-1FDB5F7F8268}"/>
                  </a:ext>
                </a:extLst>
              </p:cNvPr>
              <p:cNvSpPr txBox="1"/>
              <p:nvPr/>
            </p:nvSpPr>
            <p:spPr>
              <a:xfrm>
                <a:off x="3627625" y="3664205"/>
                <a:ext cx="826098" cy="6791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8837D16-CB6D-438F-BE25-38D90CB50ED0}"/>
                  </a:ext>
                </a:extLst>
              </p:cNvPr>
              <p:cNvSpPr txBox="1"/>
              <p:nvPr/>
            </p:nvSpPr>
            <p:spPr>
              <a:xfrm>
                <a:off x="4935281" y="2422754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Q</a:t>
                </a:r>
                <a:endParaRPr lang="en-US" sz="2000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46F789CB-FB74-411D-933F-DA8DE2AA4FA4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F03C39C1-9600-444E-AA37-01D399D37912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6DE3FBF9-FCFA-4FB5-8FAC-BD599DF1CD18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8D408E23-86AD-4BCD-AB5E-5D229D2FE129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74617875-06F3-4A13-8CE1-ADDD97134845}"/>
                  </a:ext>
                </a:extLst>
              </p:cNvPr>
              <p:cNvGrpSpPr/>
              <p:nvPr/>
            </p:nvGrpSpPr>
            <p:grpSpPr>
              <a:xfrm>
                <a:off x="4937887" y="3938738"/>
                <a:ext cx="451987" cy="400110"/>
                <a:chOff x="4937887" y="3938738"/>
                <a:chExt cx="451987" cy="400110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DA95C6A-102A-4734-A888-C45826568302}"/>
                    </a:ext>
                  </a:extLst>
                </p:cNvPr>
                <p:cNvSpPr txBox="1"/>
                <p:nvPr/>
              </p:nvSpPr>
              <p:spPr>
                <a:xfrm>
                  <a:off x="4937887" y="3938738"/>
                  <a:ext cx="45198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Q</a:t>
                  </a:r>
                  <a:endParaRPr lang="en-US" sz="2000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2E63C7FD-DE28-4ECC-AB0C-6DED2A6E73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C36C992-C2AA-42DB-BC05-0DF535E82FA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1D34652C-1F5A-4854-BBC2-1BD7E1A9B6A6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9E3688E-BAFA-47EA-A44F-8F2803B88B04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7090035-4195-4216-924A-450B054E2912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2694804"/>
              <a:ext cx="45720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33838C4-866C-4C27-A7A0-3234CF14F07F}"/>
              </a:ext>
            </a:extLst>
          </p:cNvPr>
          <p:cNvCxnSpPr/>
          <p:nvPr/>
        </p:nvCxnSpPr>
        <p:spPr>
          <a:xfrm flipH="1">
            <a:off x="1596514" y="4359656"/>
            <a:ext cx="19050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6D12603E-25B9-41A4-967B-989C26FABF3A}"/>
              </a:ext>
            </a:extLst>
          </p:cNvPr>
          <p:cNvSpPr txBox="1"/>
          <p:nvPr/>
        </p:nvSpPr>
        <p:spPr>
          <a:xfrm>
            <a:off x="1032921" y="3895585"/>
            <a:ext cx="1127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Clock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5C79515-39D0-489D-ABFD-E4D9ABBA5123}"/>
              </a:ext>
            </a:extLst>
          </p:cNvPr>
          <p:cNvCxnSpPr/>
          <p:nvPr/>
        </p:nvCxnSpPr>
        <p:spPr>
          <a:xfrm flipH="1">
            <a:off x="1778431" y="3301011"/>
            <a:ext cx="19050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3799579-DE34-405E-A8BD-063D12A5986F}"/>
              </a:ext>
            </a:extLst>
          </p:cNvPr>
          <p:cNvSpPr txBox="1"/>
          <p:nvPr/>
        </p:nvSpPr>
        <p:spPr>
          <a:xfrm>
            <a:off x="502926" y="279794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Input held “high”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B06FB5A-4BBC-41F6-A9CE-89C044C1B502}"/>
              </a:ext>
            </a:extLst>
          </p:cNvPr>
          <p:cNvCxnSpPr/>
          <p:nvPr/>
        </p:nvCxnSpPr>
        <p:spPr>
          <a:xfrm flipH="1">
            <a:off x="4979993" y="3302414"/>
            <a:ext cx="19050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DC8EAF31-460E-4C5A-BCE4-6E574F7D6882}"/>
              </a:ext>
            </a:extLst>
          </p:cNvPr>
          <p:cNvSpPr txBox="1"/>
          <p:nvPr/>
        </p:nvSpPr>
        <p:spPr>
          <a:xfrm>
            <a:off x="6366827" y="2749468"/>
            <a:ext cx="118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Output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3DD310C-3EFA-448C-B276-A3BFD9B751FC}"/>
              </a:ext>
            </a:extLst>
          </p:cNvPr>
          <p:cNvGrpSpPr/>
          <p:nvPr/>
        </p:nvGrpSpPr>
        <p:grpSpPr>
          <a:xfrm>
            <a:off x="1587439" y="5084572"/>
            <a:ext cx="6028266" cy="413403"/>
            <a:chOff x="1565338" y="5218101"/>
            <a:chExt cx="6028266" cy="413403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6405A693-ADFE-4163-A51B-54AB2BDF5CA8}"/>
                </a:ext>
              </a:extLst>
            </p:cNvPr>
            <p:cNvGrpSpPr/>
            <p:nvPr/>
          </p:nvGrpSpPr>
          <p:grpSpPr>
            <a:xfrm>
              <a:off x="1912626" y="5218101"/>
              <a:ext cx="5680978" cy="413403"/>
              <a:chOff x="1912626" y="5218101"/>
              <a:chExt cx="5680978" cy="413403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5ED6B02A-E1A2-4710-BC78-81FC2D0C3376}"/>
                  </a:ext>
                </a:extLst>
              </p:cNvPr>
              <p:cNvGrpSpPr/>
              <p:nvPr/>
            </p:nvGrpSpPr>
            <p:grpSpPr>
              <a:xfrm>
                <a:off x="1912626" y="5253828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440700D9-EFC2-4A34-A8A1-D29E929ED25B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5B8A4B15-7938-4406-91D6-CC9859BB331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034BF482-7EA6-44A0-A0BB-9AFA6372D14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50AA5AB6-6779-4401-BD35-CB338431F00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3801224D-7E74-4CC7-A2CC-78FC0E67E3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C994CAF6-D0CB-4804-988A-55FD1A053824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B9BF09B8-1F11-4DE7-A83A-3F162FD4852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54C18FA8-DFB0-4F0E-A156-7F1B7329DB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77DD7B03-4B29-4FDA-80E3-FF69CC5F97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3953642-9DD7-4E11-80F6-41BB8878A43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FC2FDA8E-E86E-49F1-8BB9-19774ECCD165}"/>
                  </a:ext>
                </a:extLst>
              </p:cNvPr>
              <p:cNvGrpSpPr/>
              <p:nvPr/>
            </p:nvGrpSpPr>
            <p:grpSpPr>
              <a:xfrm>
                <a:off x="3330637" y="5243052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23F53F94-0431-4E36-8BED-5DCD4344F1F0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E8E575A1-D1F4-41C8-9A6E-3F9CCF72EB9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5ADB2665-ADBF-44FA-9796-9B497FBBE43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CFB7021A-6BC7-4E17-9106-168FBD6437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F4804164-E47F-4931-AA1E-0FD50C04A4F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F1BE8DB0-B1B5-4D0A-BB90-A96400E05545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359D4F5F-64DA-4338-B980-E027DCF9FAD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99947DD3-1BD6-4F38-B183-44506ABEF7F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DFEE8937-0896-49BB-84F5-BC2EC1AEE7B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5FA06036-0580-43B3-9341-D5AC6DE53D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5790FA95-74D2-4003-BB9C-96B5BDE86DDA}"/>
                  </a:ext>
                </a:extLst>
              </p:cNvPr>
              <p:cNvGrpSpPr/>
              <p:nvPr/>
            </p:nvGrpSpPr>
            <p:grpSpPr>
              <a:xfrm>
                <a:off x="4737468" y="5228877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C70824F7-FA9E-44E6-975B-4AA38C6AB9F5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7F391A49-13F2-4887-9FCE-EB64C8617EF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2CCBA7A9-EAA6-4BA3-9305-61CF63FD094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0C24459C-BD3C-4B97-BBB0-030D17FB42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7A01B449-9DD0-41A9-9C8A-C766690B5A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BE405A2D-9C65-433D-870B-B96A456B0B27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B7ADF091-EF7C-4500-9AA1-3E84C19CBFE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899C8CDF-FF6B-4A37-910E-AD54CC699F0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8F32E869-C352-4255-A082-9B252F0144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DCA9FA2A-65F3-409F-AE71-6A74200935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023ED30A-EEF8-411B-ABB4-7E8486D0C3D2}"/>
                  </a:ext>
                </a:extLst>
              </p:cNvPr>
              <p:cNvGrpSpPr/>
              <p:nvPr/>
            </p:nvGrpSpPr>
            <p:grpSpPr>
              <a:xfrm>
                <a:off x="6155479" y="5218101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7E03DE00-18EA-489B-BFD4-B78F4D028F2C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A59F69F1-07CC-4D4B-AD64-2E041073FE0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2DDAEA15-FB7C-433A-BDB1-618DEE3E67C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11278778-ED6B-431F-94A9-8DEB93D6DA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DAD83FDA-48B5-4125-B31F-C3B65A906E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E2BBA6D9-EC92-4BEF-9280-7432676B565D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C7C92DFE-ED92-44F2-A25A-6C01B7E3B96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23BE0E3C-B877-4710-B4D1-6C467E0D97D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C7704DA1-A9EA-42E7-A626-6777CB8CD6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4C008181-9D64-438A-95AE-F7254A0423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09758151-585D-4AC3-A87D-F3097393D14C}"/>
                </a:ext>
              </a:extLst>
            </p:cNvPr>
            <p:cNvCxnSpPr/>
            <p:nvPr/>
          </p:nvCxnSpPr>
          <p:spPr>
            <a:xfrm flipH="1">
              <a:off x="1565338" y="5613505"/>
              <a:ext cx="3657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B9539AF1-255C-4B8C-B4CF-61BF65EF1C3B}"/>
              </a:ext>
            </a:extLst>
          </p:cNvPr>
          <p:cNvSpPr txBox="1"/>
          <p:nvPr/>
        </p:nvSpPr>
        <p:spPr>
          <a:xfrm>
            <a:off x="258795" y="5059311"/>
            <a:ext cx="1127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Clock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77DC2A4-8982-46C1-9327-32B95D61C758}"/>
              </a:ext>
            </a:extLst>
          </p:cNvPr>
          <p:cNvSpPr txBox="1"/>
          <p:nvPr/>
        </p:nvSpPr>
        <p:spPr>
          <a:xfrm>
            <a:off x="247890" y="5821542"/>
            <a:ext cx="1127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Output</a:t>
            </a:r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8641DAF2-B08A-4940-BF0F-41DCD098F098}"/>
              </a:ext>
            </a:extLst>
          </p:cNvPr>
          <p:cNvGrpSpPr/>
          <p:nvPr/>
        </p:nvGrpSpPr>
        <p:grpSpPr>
          <a:xfrm>
            <a:off x="1593278" y="5793443"/>
            <a:ext cx="6038645" cy="405459"/>
            <a:chOff x="1596514" y="5844544"/>
            <a:chExt cx="6038645" cy="405459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6028C51-58ED-490F-B8AF-7FEDED98099C}"/>
                </a:ext>
              </a:extLst>
            </p:cNvPr>
            <p:cNvGrpSpPr/>
            <p:nvPr/>
          </p:nvGrpSpPr>
          <p:grpSpPr>
            <a:xfrm>
              <a:off x="1596514" y="5844544"/>
              <a:ext cx="6038645" cy="405459"/>
              <a:chOff x="1565338" y="5226045"/>
              <a:chExt cx="6038645" cy="405459"/>
            </a:xfrm>
          </p:grpSpPr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BD5AF346-2871-42BD-AAD0-DE0E603A1997}"/>
                  </a:ext>
                </a:extLst>
              </p:cNvPr>
              <p:cNvGrpSpPr/>
              <p:nvPr/>
            </p:nvGrpSpPr>
            <p:grpSpPr>
              <a:xfrm>
                <a:off x="1912626" y="5226045"/>
                <a:ext cx="5691357" cy="405459"/>
                <a:chOff x="1912626" y="5226045"/>
                <a:chExt cx="5691357" cy="405459"/>
              </a:xfrm>
            </p:grpSpPr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F536344B-D2BD-43E1-BCB4-A5EB00041C63}"/>
                    </a:ext>
                  </a:extLst>
                </p:cNvPr>
                <p:cNvGrpSpPr/>
                <p:nvPr/>
              </p:nvGrpSpPr>
              <p:grpSpPr>
                <a:xfrm>
                  <a:off x="1912626" y="5261772"/>
                  <a:ext cx="731520" cy="369732"/>
                  <a:chOff x="1912626" y="5261772"/>
                  <a:chExt cx="731520" cy="369732"/>
                </a:xfrm>
              </p:grpSpPr>
              <p:grpSp>
                <p:nvGrpSpPr>
                  <p:cNvPr id="114" name="Group 113">
                    <a:extLst>
                      <a:ext uri="{FF2B5EF4-FFF2-40B4-BE49-F238E27FC236}">
                        <a16:creationId xmlns:a16="http://schemas.microsoft.com/office/drawing/2014/main" id="{00225DF1-226F-4277-87E9-7B967FDA50A4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120" name="Straight Connector 119">
                      <a:extLst>
                        <a:ext uri="{FF2B5EF4-FFF2-40B4-BE49-F238E27FC236}">
                          <a16:creationId xmlns:a16="http://schemas.microsoft.com/office/drawing/2014/main" id="{28B26BBD-68BA-4813-A31B-502D5C6B284E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3" name="Straight Connector 122">
                      <a:extLst>
                        <a:ext uri="{FF2B5EF4-FFF2-40B4-BE49-F238E27FC236}">
                          <a16:creationId xmlns:a16="http://schemas.microsoft.com/office/drawing/2014/main" id="{DBE3865D-55E3-41F7-A00C-D37AE952C16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C47A512A-12FB-4A00-996E-DC16A816414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38685" y="526177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2A5AEAC6-BAAC-4455-A65A-71E8172FFB29}"/>
                    </a:ext>
                  </a:extLst>
                </p:cNvPr>
                <p:cNvGrpSpPr/>
                <p:nvPr/>
              </p:nvGrpSpPr>
              <p:grpSpPr>
                <a:xfrm>
                  <a:off x="3330637" y="5250996"/>
                  <a:ext cx="1448503" cy="369732"/>
                  <a:chOff x="1912626" y="5261772"/>
                  <a:chExt cx="1448503" cy="369732"/>
                </a:xfrm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D3111D06-84C4-42F7-9C66-C10A5FAF3197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110" name="Straight Connector 109">
                      <a:extLst>
                        <a:ext uri="{FF2B5EF4-FFF2-40B4-BE49-F238E27FC236}">
                          <a16:creationId xmlns:a16="http://schemas.microsoft.com/office/drawing/2014/main" id="{0A5663AB-97F7-4CAC-8940-AAD24E84D4C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Straight Connector 112">
                      <a:extLst>
                        <a:ext uri="{FF2B5EF4-FFF2-40B4-BE49-F238E27FC236}">
                          <a16:creationId xmlns:a16="http://schemas.microsoft.com/office/drawing/2014/main" id="{D686B2D2-8820-44E1-A44E-34EDABE789B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id="{F4926910-CA76-4E0B-A2B9-A08F2A3B1D21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09" y="5261772"/>
                    <a:ext cx="731520" cy="365760"/>
                    <a:chOff x="1919473" y="5265744"/>
                    <a:chExt cx="731520" cy="365760"/>
                  </a:xfrm>
                </p:grpSpPr>
                <p:cxnSp>
                  <p:nvCxnSpPr>
                    <p:cNvPr id="107" name="Straight Connector 106">
                      <a:extLst>
                        <a:ext uri="{FF2B5EF4-FFF2-40B4-BE49-F238E27FC236}">
                          <a16:creationId xmlns:a16="http://schemas.microsoft.com/office/drawing/2014/main" id="{87E62581-B383-413D-9C2B-F647CA4A69B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919473" y="5611636"/>
                      <a:ext cx="731520" cy="172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2473DDB3-1A20-449E-BB27-A5A478AA4CF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B7FD9C23-7F52-4173-8EC6-BC2C9531A364}"/>
                    </a:ext>
                  </a:extLst>
                </p:cNvPr>
                <p:cNvGrpSpPr/>
                <p:nvPr/>
              </p:nvGrpSpPr>
              <p:grpSpPr>
                <a:xfrm>
                  <a:off x="4737468" y="5236821"/>
                  <a:ext cx="1449276" cy="369732"/>
                  <a:chOff x="1912626" y="5261772"/>
                  <a:chExt cx="1449276" cy="369732"/>
                </a:xfrm>
              </p:grpSpPr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FB356C5C-4374-4B39-80D5-ABC2E949C853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48917B2C-594C-4ECE-BF8B-590093DBACA5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>
                      <a:extLst>
                        <a:ext uri="{FF2B5EF4-FFF2-40B4-BE49-F238E27FC236}">
                          <a16:creationId xmlns:a16="http://schemas.microsoft.com/office/drawing/2014/main" id="{B85D75B2-E877-4723-AD4E-906E695B184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5" name="Group 94">
                    <a:extLst>
                      <a:ext uri="{FF2B5EF4-FFF2-40B4-BE49-F238E27FC236}">
                        <a16:creationId xmlns:a16="http://schemas.microsoft.com/office/drawing/2014/main" id="{229FC615-683A-4916-96C7-2164E570C8B0}"/>
                      </a:ext>
                    </a:extLst>
                  </p:cNvPr>
                  <p:cNvGrpSpPr/>
                  <p:nvPr/>
                </p:nvGrpSpPr>
                <p:grpSpPr>
                  <a:xfrm>
                    <a:off x="2630382" y="5261772"/>
                    <a:ext cx="731520" cy="365760"/>
                    <a:chOff x="1920246" y="5265744"/>
                    <a:chExt cx="731520" cy="365760"/>
                  </a:xfrm>
                </p:grpSpPr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8AF0EFD3-B391-4CDE-9979-D534B8D1163B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20246" y="5611636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625BF1AA-BC94-4884-8AE2-806227533A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FED65AC6-37DD-499E-A3A7-4618D548D0F6}"/>
                    </a:ext>
                  </a:extLst>
                </p:cNvPr>
                <p:cNvGrpSpPr/>
                <p:nvPr/>
              </p:nvGrpSpPr>
              <p:grpSpPr>
                <a:xfrm>
                  <a:off x="6155479" y="5226045"/>
                  <a:ext cx="1448504" cy="369732"/>
                  <a:chOff x="1912626" y="5261772"/>
                  <a:chExt cx="1448504" cy="369732"/>
                </a:xfrm>
              </p:grpSpPr>
              <p:grpSp>
                <p:nvGrpSpPr>
                  <p:cNvPr id="84" name="Group 83">
                    <a:extLst>
                      <a:ext uri="{FF2B5EF4-FFF2-40B4-BE49-F238E27FC236}">
                        <a16:creationId xmlns:a16="http://schemas.microsoft.com/office/drawing/2014/main" id="{D7019858-53FF-467D-97C9-C5CC38E16CF6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90" name="Straight Connector 89">
                      <a:extLst>
                        <a:ext uri="{FF2B5EF4-FFF2-40B4-BE49-F238E27FC236}">
                          <a16:creationId xmlns:a16="http://schemas.microsoft.com/office/drawing/2014/main" id="{8C8C417F-3F68-486A-A150-7E1711A40E54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" name="Straight Connector 92">
                      <a:extLst>
                        <a:ext uri="{FF2B5EF4-FFF2-40B4-BE49-F238E27FC236}">
                          <a16:creationId xmlns:a16="http://schemas.microsoft.com/office/drawing/2014/main" id="{E85B5D68-44C0-4708-819A-4924B83C251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5" name="Group 84">
                    <a:extLst>
                      <a:ext uri="{FF2B5EF4-FFF2-40B4-BE49-F238E27FC236}">
                        <a16:creationId xmlns:a16="http://schemas.microsoft.com/office/drawing/2014/main" id="{C6905FF4-B2BF-4B47-A748-B57EA35AC836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10" y="5261772"/>
                    <a:ext cx="731520" cy="365760"/>
                    <a:chOff x="1919474" y="5265744"/>
                    <a:chExt cx="731520" cy="365760"/>
                  </a:xfrm>
                </p:grpSpPr>
                <p:cxnSp>
                  <p:nvCxnSpPr>
                    <p:cNvPr id="87" name="Straight Connector 86">
                      <a:extLst>
                        <a:ext uri="{FF2B5EF4-FFF2-40B4-BE49-F238E27FC236}">
                          <a16:creationId xmlns:a16="http://schemas.microsoft.com/office/drawing/2014/main" id="{D345DBB3-6DAE-4C7F-A59E-064946A8345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9474" y="5622412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Straight Connector 88">
                      <a:extLst>
                        <a:ext uri="{FF2B5EF4-FFF2-40B4-BE49-F238E27FC236}">
                          <a16:creationId xmlns:a16="http://schemas.microsoft.com/office/drawing/2014/main" id="{7771DD68-2DA1-4E6C-BB45-09721B16557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95C12FB5-DB9A-4E2D-9B00-7488BCDF217D}"/>
                  </a:ext>
                </a:extLst>
              </p:cNvPr>
              <p:cNvCxnSpPr/>
              <p:nvPr/>
            </p:nvCxnSpPr>
            <p:spPr>
              <a:xfrm flipH="1">
                <a:off x="1565338" y="5613505"/>
                <a:ext cx="3657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34B523E-1DD6-4453-A56B-EAE176A12002}"/>
                </a:ext>
              </a:extLst>
            </p:cNvPr>
            <p:cNvCxnSpPr/>
            <p:nvPr/>
          </p:nvCxnSpPr>
          <p:spPr>
            <a:xfrm flipH="1">
              <a:off x="2660786" y="622505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AF440AE6-51C8-4070-ADF6-2EC741D7D574}"/>
              </a:ext>
            </a:extLst>
          </p:cNvPr>
          <p:cNvCxnSpPr>
            <a:cxnSpLocks/>
          </p:cNvCxnSpPr>
          <p:nvPr/>
        </p:nvCxnSpPr>
        <p:spPr>
          <a:xfrm>
            <a:off x="1955047" y="4887893"/>
            <a:ext cx="0" cy="1645920"/>
          </a:xfrm>
          <a:prstGeom prst="line">
            <a:avLst/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87C63902-E7BF-4D7A-9E93-829E9FEBFDCB}"/>
              </a:ext>
            </a:extLst>
          </p:cNvPr>
          <p:cNvCxnSpPr>
            <a:cxnSpLocks/>
          </p:cNvCxnSpPr>
          <p:nvPr/>
        </p:nvCxnSpPr>
        <p:spPr>
          <a:xfrm>
            <a:off x="2660786" y="4860184"/>
            <a:ext cx="0" cy="1645920"/>
          </a:xfrm>
          <a:prstGeom prst="line">
            <a:avLst/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0DC230CD-ECB8-415F-95B6-E3A10ADAE31A}"/>
              </a:ext>
            </a:extLst>
          </p:cNvPr>
          <p:cNvCxnSpPr>
            <a:cxnSpLocks/>
          </p:cNvCxnSpPr>
          <p:nvPr/>
        </p:nvCxnSpPr>
        <p:spPr>
          <a:xfrm>
            <a:off x="3368661" y="4887893"/>
            <a:ext cx="0" cy="1645920"/>
          </a:xfrm>
          <a:prstGeom prst="line">
            <a:avLst/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74A0F4F2-0AAA-4536-B974-C17D7CD9E7FF}"/>
              </a:ext>
            </a:extLst>
          </p:cNvPr>
          <p:cNvCxnSpPr>
            <a:cxnSpLocks/>
          </p:cNvCxnSpPr>
          <p:nvPr/>
        </p:nvCxnSpPr>
        <p:spPr>
          <a:xfrm>
            <a:off x="4078797" y="4907280"/>
            <a:ext cx="0" cy="1645920"/>
          </a:xfrm>
          <a:prstGeom prst="line">
            <a:avLst/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79116BBB-517A-48C9-9F4B-F27B6E6F0E51}"/>
              </a:ext>
            </a:extLst>
          </p:cNvPr>
          <p:cNvCxnSpPr>
            <a:cxnSpLocks/>
          </p:cNvCxnSpPr>
          <p:nvPr/>
        </p:nvCxnSpPr>
        <p:spPr>
          <a:xfrm>
            <a:off x="4775492" y="4820197"/>
            <a:ext cx="0" cy="1645920"/>
          </a:xfrm>
          <a:prstGeom prst="line">
            <a:avLst/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6A91C376-5DFF-4DD2-89A5-A51096EFCDE9}"/>
              </a:ext>
            </a:extLst>
          </p:cNvPr>
          <p:cNvCxnSpPr>
            <a:cxnSpLocks/>
          </p:cNvCxnSpPr>
          <p:nvPr/>
        </p:nvCxnSpPr>
        <p:spPr>
          <a:xfrm>
            <a:off x="5485628" y="4800600"/>
            <a:ext cx="0" cy="1645920"/>
          </a:xfrm>
          <a:prstGeom prst="line">
            <a:avLst/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19FF0F9B-D410-4D1B-B198-123FC8BDF31A}"/>
              </a:ext>
            </a:extLst>
          </p:cNvPr>
          <p:cNvCxnSpPr>
            <a:cxnSpLocks/>
          </p:cNvCxnSpPr>
          <p:nvPr/>
        </p:nvCxnSpPr>
        <p:spPr>
          <a:xfrm>
            <a:off x="6199323" y="4820354"/>
            <a:ext cx="0" cy="1645920"/>
          </a:xfrm>
          <a:prstGeom prst="line">
            <a:avLst/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CD047A31-28F8-484B-8CF0-B374D0BD6A01}"/>
              </a:ext>
            </a:extLst>
          </p:cNvPr>
          <p:cNvCxnSpPr>
            <a:cxnSpLocks/>
          </p:cNvCxnSpPr>
          <p:nvPr/>
        </p:nvCxnSpPr>
        <p:spPr>
          <a:xfrm>
            <a:off x="6903639" y="4867063"/>
            <a:ext cx="0" cy="1645920"/>
          </a:xfrm>
          <a:prstGeom prst="line">
            <a:avLst/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90800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180F0-E438-400D-A84A-C8CA5E8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Flip-flops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FD2A4F3-210B-4C3B-A223-799601D0D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Flip-flops only change on a clock edge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FFF0AEB-B78A-4281-8E4D-AB9817F9C9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527885"/>
              </p:ext>
            </p:extLst>
          </p:nvPr>
        </p:nvGraphicFramePr>
        <p:xfrm>
          <a:off x="6248400" y="3581400"/>
          <a:ext cx="2139677" cy="2303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919">
                  <a:extLst>
                    <a:ext uri="{9D8B030D-6E8A-4147-A177-3AD203B41FA5}">
                      <a16:colId xmlns:a16="http://schemas.microsoft.com/office/drawing/2014/main" val="3184692401"/>
                    </a:ext>
                  </a:extLst>
                </a:gridCol>
                <a:gridCol w="534919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1069839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</a:tblGrid>
              <a:tr h="4630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J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K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Q(t+1)</a:t>
                      </a:r>
                      <a:endParaRPr lang="en-US" sz="18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307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/>
                        <a:t>Q(t)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6307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24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658947"/>
                  </a:ext>
                </a:extLst>
              </a:tr>
              <a:tr h="424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684740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49BBCC14-1B62-4C1D-82C9-F1658E33A632}"/>
              </a:ext>
            </a:extLst>
          </p:cNvPr>
          <p:cNvSpPr txBox="1"/>
          <p:nvPr/>
        </p:nvSpPr>
        <p:spPr>
          <a:xfrm>
            <a:off x="6376665" y="2468564"/>
            <a:ext cx="18831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JK Flip-flop Characteristic Table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977643F-A92C-4959-A459-EC6242C8524A}"/>
              </a:ext>
            </a:extLst>
          </p:cNvPr>
          <p:cNvGrpSpPr/>
          <p:nvPr/>
        </p:nvGrpSpPr>
        <p:grpSpPr>
          <a:xfrm>
            <a:off x="7582771" y="5410200"/>
            <a:ext cx="805306" cy="616233"/>
            <a:chOff x="1981200" y="5461571"/>
            <a:chExt cx="643609" cy="489528"/>
          </a:xfrm>
        </p:grpSpPr>
        <p:sp>
          <p:nvSpPr>
            <p:cNvPr id="16" name="Content Placeholder 2">
              <a:extLst>
                <a:ext uri="{FF2B5EF4-FFF2-40B4-BE49-F238E27FC236}">
                  <a16:creationId xmlns:a16="http://schemas.microsoft.com/office/drawing/2014/main" id="{0158E738-B445-48C3-91E0-8ABA7B3AA19F}"/>
                </a:ext>
              </a:extLst>
            </p:cNvPr>
            <p:cNvSpPr txBox="1">
              <a:spLocks/>
            </p:cNvSpPr>
            <p:nvPr/>
          </p:nvSpPr>
          <p:spPr>
            <a:xfrm>
              <a:off x="1981200" y="5461571"/>
              <a:ext cx="643609" cy="4895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dirty="0"/>
                <a:t>Q(t)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56AD51C-F434-45BA-BC52-83928CB412A9}"/>
                </a:ext>
              </a:extLst>
            </p:cNvPr>
            <p:cNvCxnSpPr>
              <a:cxnSpLocks/>
            </p:cNvCxnSpPr>
            <p:nvPr/>
          </p:nvCxnSpPr>
          <p:spPr>
            <a:xfrm>
              <a:off x="2033093" y="5505233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7DD28508-F6C9-48F2-9D53-F1203305C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083686"/>
              </p:ext>
            </p:extLst>
          </p:nvPr>
        </p:nvGraphicFramePr>
        <p:xfrm>
          <a:off x="3969984" y="3705090"/>
          <a:ext cx="1604758" cy="1389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919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1069839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</a:tblGrid>
              <a:tr h="463074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T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Q(t+1)</a:t>
                      </a:r>
                      <a:endParaRPr lang="en-US" sz="18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307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/>
                        <a:t>Q(t)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6307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9C037442-F216-4579-AB0F-FE5B382B1151}"/>
              </a:ext>
            </a:extLst>
          </p:cNvPr>
          <p:cNvSpPr txBox="1"/>
          <p:nvPr/>
        </p:nvSpPr>
        <p:spPr>
          <a:xfrm>
            <a:off x="3830791" y="2431706"/>
            <a:ext cx="18831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 Flip-flop Characteristic Table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1579934-8661-450A-9CA1-BC055488633D}"/>
              </a:ext>
            </a:extLst>
          </p:cNvPr>
          <p:cNvGrpSpPr/>
          <p:nvPr/>
        </p:nvGrpSpPr>
        <p:grpSpPr>
          <a:xfrm>
            <a:off x="4756775" y="4641566"/>
            <a:ext cx="805306" cy="616233"/>
            <a:chOff x="1981200" y="5461571"/>
            <a:chExt cx="643609" cy="489528"/>
          </a:xfrm>
        </p:grpSpPr>
        <p:sp>
          <p:nvSpPr>
            <p:cNvPr id="21" name="Content Placeholder 2">
              <a:extLst>
                <a:ext uri="{FF2B5EF4-FFF2-40B4-BE49-F238E27FC236}">
                  <a16:creationId xmlns:a16="http://schemas.microsoft.com/office/drawing/2014/main" id="{D670AAED-CD20-42FC-B34F-C6876D516988}"/>
                </a:ext>
              </a:extLst>
            </p:cNvPr>
            <p:cNvSpPr txBox="1">
              <a:spLocks/>
            </p:cNvSpPr>
            <p:nvPr/>
          </p:nvSpPr>
          <p:spPr>
            <a:xfrm>
              <a:off x="1981200" y="5461571"/>
              <a:ext cx="643609" cy="4895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dirty="0"/>
                <a:t>Q(t)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0E5F669-C548-48B3-A046-E939E1DF7CA7}"/>
                </a:ext>
              </a:extLst>
            </p:cNvPr>
            <p:cNvCxnSpPr>
              <a:cxnSpLocks/>
            </p:cNvCxnSpPr>
            <p:nvPr/>
          </p:nvCxnSpPr>
          <p:spPr>
            <a:xfrm>
              <a:off x="2033093" y="5505233"/>
              <a:ext cx="20051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3F33FF52-80A6-45B0-9095-599D3710A4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499050"/>
              </p:ext>
            </p:extLst>
          </p:nvPr>
        </p:nvGraphicFramePr>
        <p:xfrm>
          <a:off x="1158819" y="3706106"/>
          <a:ext cx="1604758" cy="1389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919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1069839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</a:tblGrid>
              <a:tr h="463074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D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Q(t+1)</a:t>
                      </a:r>
                      <a:endParaRPr lang="en-US" sz="18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307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6307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F799D996-30C2-4029-ADEC-BCC8E142D8E0}"/>
              </a:ext>
            </a:extLst>
          </p:cNvPr>
          <p:cNvSpPr txBox="1"/>
          <p:nvPr/>
        </p:nvSpPr>
        <p:spPr>
          <a:xfrm>
            <a:off x="1087938" y="2424618"/>
            <a:ext cx="18831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D Flip-flop Characteristic Table</a:t>
            </a:r>
          </a:p>
        </p:txBody>
      </p:sp>
    </p:spTree>
    <p:extLst>
      <p:ext uri="{BB962C8B-B14F-4D97-AF65-F5344CB8AC3E}">
        <p14:creationId xmlns:p14="http://schemas.microsoft.com/office/powerpoint/2010/main" val="127797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F962C-606D-A1BB-6786-E1B98DE99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C8D06-EE4D-5DC3-0856-BD6CDB3A3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for SR Latch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E9BAF0D2-4AE5-E392-4C7C-A58B4B36BC91}"/>
              </a:ext>
            </a:extLst>
          </p:cNvPr>
          <p:cNvGrpSpPr/>
          <p:nvPr/>
        </p:nvGrpSpPr>
        <p:grpSpPr>
          <a:xfrm>
            <a:off x="2306452" y="1676400"/>
            <a:ext cx="4839195" cy="2806229"/>
            <a:chOff x="2543778" y="2741335"/>
            <a:chExt cx="4839195" cy="2806229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3F522B06-674D-0F33-0711-DD910ED4C782}"/>
                </a:ext>
              </a:extLst>
            </p:cNvPr>
            <p:cNvGrpSpPr/>
            <p:nvPr/>
          </p:nvGrpSpPr>
          <p:grpSpPr>
            <a:xfrm>
              <a:off x="3998178" y="4734189"/>
              <a:ext cx="1592763" cy="810994"/>
              <a:chOff x="4002891" y="2799368"/>
              <a:chExt cx="1592763" cy="810994"/>
            </a:xfrm>
          </p:grpSpPr>
          <p:pic>
            <p:nvPicPr>
              <p:cNvPr id="34" name="Picture 33">
                <a:extLst>
                  <a:ext uri="{FF2B5EF4-FFF2-40B4-BE49-F238E27FC236}">
                    <a16:creationId xmlns:a16="http://schemas.microsoft.com/office/drawing/2014/main" id="{9FAED25C-FB67-60AC-685F-3C606AAFD3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2891" y="2799368"/>
                <a:ext cx="1592763" cy="810994"/>
              </a:xfrm>
              <a:prstGeom prst="rect">
                <a:avLst/>
              </a:prstGeom>
            </p:spPr>
          </p:pic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1804FD84-88FB-33C7-BA92-B75F76F6F7C3}"/>
                  </a:ext>
                </a:extLst>
              </p:cNvPr>
              <p:cNvSpPr/>
              <p:nvPr/>
            </p:nvSpPr>
            <p:spPr>
              <a:xfrm>
                <a:off x="5132035" y="313628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75EE4621-9772-E19D-F3B1-5DF891A9CBD8}"/>
                </a:ext>
              </a:extLst>
            </p:cNvPr>
            <p:cNvGrpSpPr/>
            <p:nvPr/>
          </p:nvGrpSpPr>
          <p:grpSpPr>
            <a:xfrm>
              <a:off x="4002891" y="2799368"/>
              <a:ext cx="1592763" cy="810994"/>
              <a:chOff x="4002891" y="2799368"/>
              <a:chExt cx="1592763" cy="810994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16AC521F-6763-0E7C-05B1-05A67AD247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2891" y="2799368"/>
                <a:ext cx="1592763" cy="810994"/>
              </a:xfrm>
              <a:prstGeom prst="rect">
                <a:avLst/>
              </a:prstGeom>
            </p:spPr>
          </p:pic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F31A3980-78F9-E95F-8EC0-9C20DA53049B}"/>
                  </a:ext>
                </a:extLst>
              </p:cNvPr>
              <p:cNvSpPr/>
              <p:nvPr/>
            </p:nvSpPr>
            <p:spPr>
              <a:xfrm>
                <a:off x="5132035" y="313628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DEFC260-72D1-9003-E173-E6F38CC190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58259" y="3191887"/>
              <a:ext cx="0" cy="5486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70095E8-6D59-A93A-841B-0C8632657AB9}"/>
                </a:ext>
              </a:extLst>
            </p:cNvPr>
            <p:cNvSpPr txBox="1"/>
            <p:nvPr/>
          </p:nvSpPr>
          <p:spPr>
            <a:xfrm>
              <a:off x="6634201" y="2798249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Q</a:t>
              </a:r>
              <a:r>
                <a:rPr lang="en-US" sz="3200" baseline="-25000" dirty="0" err="1"/>
                <a:t>a</a:t>
              </a:r>
              <a:endParaRPr lang="en-US" sz="3200" baseline="-25000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A6A209A-2C8C-D204-18A1-B62292D06BD8}"/>
                </a:ext>
              </a:extLst>
            </p:cNvPr>
            <p:cNvCxnSpPr>
              <a:cxnSpLocks/>
            </p:cNvCxnSpPr>
            <p:nvPr/>
          </p:nvCxnSpPr>
          <p:spPr>
            <a:xfrm>
              <a:off x="3001135" y="3022609"/>
              <a:ext cx="1388355" cy="941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6E686A4-B4C7-E2A9-BA3F-E6F6C9F10644}"/>
                </a:ext>
              </a:extLst>
            </p:cNvPr>
            <p:cNvCxnSpPr>
              <a:cxnSpLocks/>
            </p:cNvCxnSpPr>
            <p:nvPr/>
          </p:nvCxnSpPr>
          <p:spPr>
            <a:xfrm>
              <a:off x="3973406" y="3383024"/>
              <a:ext cx="41953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D511748-56DF-3BCB-98D8-FDC7FE95740C}"/>
                </a:ext>
              </a:extLst>
            </p:cNvPr>
            <p:cNvCxnSpPr>
              <a:cxnSpLocks/>
              <a:stCxn id="25" idx="6"/>
            </p:cNvCxnSpPr>
            <p:nvPr/>
          </p:nvCxnSpPr>
          <p:spPr>
            <a:xfrm flipV="1">
              <a:off x="5269195" y="3197097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A0A4CE2-EC7C-A337-178A-0631B755DF53}"/>
                </a:ext>
              </a:extLst>
            </p:cNvPr>
            <p:cNvCxnSpPr>
              <a:cxnSpLocks/>
            </p:cNvCxnSpPr>
            <p:nvPr/>
          </p:nvCxnSpPr>
          <p:spPr>
            <a:xfrm>
              <a:off x="3998178" y="4962789"/>
              <a:ext cx="41182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672D7FE-D8DF-B313-F6EB-51131DBD848C}"/>
                </a:ext>
              </a:extLst>
            </p:cNvPr>
            <p:cNvCxnSpPr>
              <a:cxnSpLocks/>
            </p:cNvCxnSpPr>
            <p:nvPr/>
          </p:nvCxnSpPr>
          <p:spPr>
            <a:xfrm>
              <a:off x="3001135" y="5311766"/>
              <a:ext cx="1412273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3F0D99C-1FFA-55D4-D236-9C49A8B9B0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4395" y="5129693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7C3D63D-7A93-882C-F122-B7ACC1C396A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98178" y="4505589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9FEE4F9-858F-63BE-AF0B-ED33DA91E7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98178" y="3727512"/>
              <a:ext cx="1760081" cy="79099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6E83728-8E87-26C0-FCAF-79484C23660E}"/>
                </a:ext>
              </a:extLst>
            </p:cNvPr>
            <p:cNvSpPr txBox="1"/>
            <p:nvPr/>
          </p:nvSpPr>
          <p:spPr>
            <a:xfrm>
              <a:off x="2543778" y="2741335"/>
              <a:ext cx="4573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R</a:t>
              </a:r>
              <a:endParaRPr lang="en-US" sz="3200" baseline="-25000" dirty="0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1B512C5-5547-DCF0-D54F-E7E3620D343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00268" y="3359467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2437EA4-1F46-0ACE-A3E0-2E8B338E1E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96276" y="4581053"/>
              <a:ext cx="0" cy="5486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F137FB9-0A09-3995-002B-2E8E5861AEBB}"/>
                </a:ext>
              </a:extLst>
            </p:cNvPr>
            <p:cNvCxnSpPr>
              <a:cxnSpLocks/>
            </p:cNvCxnSpPr>
            <p:nvPr/>
          </p:nvCxnSpPr>
          <p:spPr>
            <a:xfrm>
              <a:off x="3995556" y="3796092"/>
              <a:ext cx="1812338" cy="802837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31B71BB5-F12B-5E60-8342-2FC608DB0B19}"/>
                </a:ext>
              </a:extLst>
            </p:cNvPr>
            <p:cNvSpPr txBox="1"/>
            <p:nvPr/>
          </p:nvSpPr>
          <p:spPr>
            <a:xfrm>
              <a:off x="6720085" y="4878927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Q</a:t>
              </a:r>
              <a:r>
                <a:rPr lang="en-US" sz="3200" baseline="-25000" dirty="0" err="1"/>
                <a:t>b</a:t>
              </a:r>
              <a:endParaRPr lang="en-US" sz="3200" baseline="-25000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BBDC4B1-6606-C681-5D11-36BAC1CF482A}"/>
                </a:ext>
              </a:extLst>
            </p:cNvPr>
            <p:cNvSpPr txBox="1"/>
            <p:nvPr/>
          </p:nvSpPr>
          <p:spPr>
            <a:xfrm>
              <a:off x="2543778" y="4962789"/>
              <a:ext cx="4573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S</a:t>
              </a:r>
              <a:endParaRPr lang="en-US" sz="3200" baseline="-25000" dirty="0"/>
            </a:p>
          </p:txBody>
        </p: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9DAD0887-8B96-3EB3-7E88-24DEF8134ADE}"/>
              </a:ext>
            </a:extLst>
          </p:cNvPr>
          <p:cNvSpPr txBox="1"/>
          <p:nvPr/>
        </p:nvSpPr>
        <p:spPr>
          <a:xfrm>
            <a:off x="1806082" y="2695814"/>
            <a:ext cx="199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two inputs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80B3BE5-A387-0566-4690-21DB7255EC23}"/>
              </a:ext>
            </a:extLst>
          </p:cNvPr>
          <p:cNvCxnSpPr/>
          <p:nvPr/>
        </p:nvCxnSpPr>
        <p:spPr>
          <a:xfrm flipV="1">
            <a:off x="2530260" y="2248342"/>
            <a:ext cx="0" cy="52264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61B969A-75DB-1BA7-C146-0A3204EEEDCA}"/>
              </a:ext>
            </a:extLst>
          </p:cNvPr>
          <p:cNvCxnSpPr>
            <a:cxnSpLocks/>
          </p:cNvCxnSpPr>
          <p:nvPr/>
        </p:nvCxnSpPr>
        <p:spPr>
          <a:xfrm>
            <a:off x="2510360" y="3254863"/>
            <a:ext cx="0" cy="612511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131655D-0622-B94C-2662-5D16DAC068DA}"/>
              </a:ext>
            </a:extLst>
          </p:cNvPr>
          <p:cNvSpPr txBox="1"/>
          <p:nvPr/>
        </p:nvSpPr>
        <p:spPr>
          <a:xfrm>
            <a:off x="2343236" y="4318898"/>
            <a:ext cx="841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Set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9EE1BC-E183-78D7-3542-A8667F3CB6EA}"/>
              </a:ext>
            </a:extLst>
          </p:cNvPr>
          <p:cNvSpPr txBox="1"/>
          <p:nvPr/>
        </p:nvSpPr>
        <p:spPr>
          <a:xfrm>
            <a:off x="2540638" y="1443391"/>
            <a:ext cx="1062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Reset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821A93-6C52-3975-903C-5BCD3807243E}"/>
              </a:ext>
            </a:extLst>
          </p:cNvPr>
          <p:cNvSpPr txBox="1"/>
          <p:nvPr/>
        </p:nvSpPr>
        <p:spPr>
          <a:xfrm>
            <a:off x="5943600" y="2747083"/>
            <a:ext cx="199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two outputs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0BBAF1A-040B-F1BD-1A0D-38EC3BE25912}"/>
              </a:ext>
            </a:extLst>
          </p:cNvPr>
          <p:cNvCxnSpPr/>
          <p:nvPr/>
        </p:nvCxnSpPr>
        <p:spPr>
          <a:xfrm flipV="1">
            <a:off x="6667778" y="2299611"/>
            <a:ext cx="0" cy="52264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B4DA3F7-8CF3-03F5-97EB-3C2C578D3757}"/>
              </a:ext>
            </a:extLst>
          </p:cNvPr>
          <p:cNvCxnSpPr>
            <a:cxnSpLocks/>
          </p:cNvCxnSpPr>
          <p:nvPr/>
        </p:nvCxnSpPr>
        <p:spPr>
          <a:xfrm>
            <a:off x="6647878" y="3275652"/>
            <a:ext cx="0" cy="612511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6432780-D505-0335-DFB9-A0BEAD9CF5AD}"/>
              </a:ext>
            </a:extLst>
          </p:cNvPr>
          <p:cNvSpPr txBox="1"/>
          <p:nvPr/>
        </p:nvSpPr>
        <p:spPr>
          <a:xfrm>
            <a:off x="314960" y="4740037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The future outputs of the circuit can depend upon the current state of the circuit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4DF5354-BC37-AA2F-DF19-D9C6CB82410A}"/>
              </a:ext>
            </a:extLst>
          </p:cNvPr>
          <p:cNvGrpSpPr/>
          <p:nvPr/>
        </p:nvGrpSpPr>
        <p:grpSpPr>
          <a:xfrm>
            <a:off x="3733800" y="2296160"/>
            <a:ext cx="1834488" cy="1770226"/>
            <a:chOff x="3888480" y="2446932"/>
            <a:chExt cx="1834488" cy="1770226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6586E27-C25A-725B-7F60-DE1B8C8521D7}"/>
                </a:ext>
              </a:extLst>
            </p:cNvPr>
            <p:cNvCxnSpPr>
              <a:cxnSpLocks/>
            </p:cNvCxnSpPr>
            <p:nvPr/>
          </p:nvCxnSpPr>
          <p:spPr>
            <a:xfrm>
              <a:off x="3888480" y="2470489"/>
              <a:ext cx="419530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EC72145-0432-D643-6239-B99B45538B0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15342" y="2446932"/>
              <a:ext cx="0" cy="45720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CE4DF00-D87C-B696-F0B1-FD819FD74B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1350" y="3668518"/>
              <a:ext cx="0" cy="54864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8C6335C-4863-CC09-ED89-D34BAB94DA75}"/>
                </a:ext>
              </a:extLst>
            </p:cNvPr>
            <p:cNvCxnSpPr>
              <a:cxnSpLocks/>
            </p:cNvCxnSpPr>
            <p:nvPr/>
          </p:nvCxnSpPr>
          <p:spPr>
            <a:xfrm>
              <a:off x="3910630" y="2883557"/>
              <a:ext cx="1812338" cy="802837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210092ED-BCA5-CA8B-B51F-10E1CB9788DF}"/>
              </a:ext>
            </a:extLst>
          </p:cNvPr>
          <p:cNvGrpSpPr/>
          <p:nvPr/>
        </p:nvGrpSpPr>
        <p:grpSpPr>
          <a:xfrm>
            <a:off x="3759730" y="2126952"/>
            <a:ext cx="1760081" cy="1770902"/>
            <a:chOff x="3913252" y="2279352"/>
            <a:chExt cx="1760081" cy="1770902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68715D0A-D128-6CFC-0902-E1FB6A2353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73333" y="2279352"/>
              <a:ext cx="0" cy="54864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094304A1-F97F-FB0C-FCAB-F716AFAA6B4A}"/>
                </a:ext>
              </a:extLst>
            </p:cNvPr>
            <p:cNvCxnSpPr>
              <a:cxnSpLocks/>
            </p:cNvCxnSpPr>
            <p:nvPr/>
          </p:nvCxnSpPr>
          <p:spPr>
            <a:xfrm>
              <a:off x="3913252" y="4050254"/>
              <a:ext cx="41182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C3908F8E-BEB5-77D8-B7C0-79FE2B75114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13252" y="3593054"/>
              <a:ext cx="0" cy="45720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3321C5A2-DE0F-93B7-8D09-F445F03633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3252" y="2814977"/>
              <a:ext cx="1760081" cy="790991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E5CAA907-2619-76AD-53FA-D95A00D9C9CE}"/>
              </a:ext>
            </a:extLst>
          </p:cNvPr>
          <p:cNvSpPr txBox="1"/>
          <p:nvPr/>
        </p:nvSpPr>
        <p:spPr>
          <a:xfrm>
            <a:off x="443064" y="5650548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This provides a type of memory</a:t>
            </a:r>
          </a:p>
        </p:txBody>
      </p:sp>
    </p:spTree>
    <p:extLst>
      <p:ext uri="{BB962C8B-B14F-4D97-AF65-F5344CB8AC3E}">
        <p14:creationId xmlns:p14="http://schemas.microsoft.com/office/powerpoint/2010/main" val="106853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E34C7-27AF-6A4D-0835-901348F83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D032E-B54E-77E8-AEF9-E56B568E3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for SR Latch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80D46E7-FB70-9D67-7159-C4A69A320BF2}"/>
              </a:ext>
            </a:extLst>
          </p:cNvPr>
          <p:cNvGrpSpPr/>
          <p:nvPr/>
        </p:nvGrpSpPr>
        <p:grpSpPr>
          <a:xfrm>
            <a:off x="2306452" y="1676400"/>
            <a:ext cx="4839195" cy="2806229"/>
            <a:chOff x="2543778" y="2741335"/>
            <a:chExt cx="4839195" cy="2806229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4F34CC6E-C31C-4ABE-E5AF-096E11409D92}"/>
                </a:ext>
              </a:extLst>
            </p:cNvPr>
            <p:cNvGrpSpPr/>
            <p:nvPr/>
          </p:nvGrpSpPr>
          <p:grpSpPr>
            <a:xfrm>
              <a:off x="3998178" y="4734189"/>
              <a:ext cx="1592763" cy="810994"/>
              <a:chOff x="4002891" y="2799368"/>
              <a:chExt cx="1592763" cy="810994"/>
            </a:xfrm>
          </p:grpSpPr>
          <p:pic>
            <p:nvPicPr>
              <p:cNvPr id="34" name="Picture 33">
                <a:extLst>
                  <a:ext uri="{FF2B5EF4-FFF2-40B4-BE49-F238E27FC236}">
                    <a16:creationId xmlns:a16="http://schemas.microsoft.com/office/drawing/2014/main" id="{27466C9C-B976-CC98-9E71-7D6ADA9CE7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2891" y="2799368"/>
                <a:ext cx="1592763" cy="810994"/>
              </a:xfrm>
              <a:prstGeom prst="rect">
                <a:avLst/>
              </a:prstGeom>
            </p:spPr>
          </p:pic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5C9D09CA-557F-8107-8831-146E1E68B1CA}"/>
                  </a:ext>
                </a:extLst>
              </p:cNvPr>
              <p:cNvSpPr/>
              <p:nvPr/>
            </p:nvSpPr>
            <p:spPr>
              <a:xfrm>
                <a:off x="5132035" y="313628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7823817A-4A9F-4FDF-D407-80709EF8D480}"/>
                </a:ext>
              </a:extLst>
            </p:cNvPr>
            <p:cNvGrpSpPr/>
            <p:nvPr/>
          </p:nvGrpSpPr>
          <p:grpSpPr>
            <a:xfrm>
              <a:off x="4002891" y="2799368"/>
              <a:ext cx="1592763" cy="810994"/>
              <a:chOff x="4002891" y="2799368"/>
              <a:chExt cx="1592763" cy="810994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D4A2EE15-8693-92C7-EB9D-EB5C682704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2891" y="2799368"/>
                <a:ext cx="1592763" cy="810994"/>
              </a:xfrm>
              <a:prstGeom prst="rect">
                <a:avLst/>
              </a:prstGeom>
            </p:spPr>
          </p:pic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5F148B2C-86DE-0A04-AC78-FB869A2C282C}"/>
                  </a:ext>
                </a:extLst>
              </p:cNvPr>
              <p:cNvSpPr/>
              <p:nvPr/>
            </p:nvSpPr>
            <p:spPr>
              <a:xfrm>
                <a:off x="5132035" y="313628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A230916-577C-C0F2-DB20-55770607B3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58259" y="3191887"/>
              <a:ext cx="0" cy="5486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D997C29-DD3E-D1FC-495E-B90886399231}"/>
                </a:ext>
              </a:extLst>
            </p:cNvPr>
            <p:cNvSpPr txBox="1"/>
            <p:nvPr/>
          </p:nvSpPr>
          <p:spPr>
            <a:xfrm>
              <a:off x="6634201" y="2798249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Q</a:t>
              </a:r>
              <a:r>
                <a:rPr lang="en-US" sz="3200" baseline="-25000" dirty="0" err="1"/>
                <a:t>a</a:t>
              </a:r>
              <a:endParaRPr lang="en-US" sz="3200" baseline="-25000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21F950D-B929-AA27-D21C-63B44A00E8C8}"/>
                </a:ext>
              </a:extLst>
            </p:cNvPr>
            <p:cNvCxnSpPr>
              <a:cxnSpLocks/>
            </p:cNvCxnSpPr>
            <p:nvPr/>
          </p:nvCxnSpPr>
          <p:spPr>
            <a:xfrm>
              <a:off x="3001135" y="3022609"/>
              <a:ext cx="1388355" cy="941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40F78EF-79AD-21B3-4BEF-363C73C8E571}"/>
                </a:ext>
              </a:extLst>
            </p:cNvPr>
            <p:cNvCxnSpPr>
              <a:cxnSpLocks/>
            </p:cNvCxnSpPr>
            <p:nvPr/>
          </p:nvCxnSpPr>
          <p:spPr>
            <a:xfrm>
              <a:off x="3973406" y="3383024"/>
              <a:ext cx="41953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A58E73E-7C53-1A7F-0D91-D12F7050E0FD}"/>
                </a:ext>
              </a:extLst>
            </p:cNvPr>
            <p:cNvCxnSpPr>
              <a:cxnSpLocks/>
              <a:stCxn id="25" idx="6"/>
            </p:cNvCxnSpPr>
            <p:nvPr/>
          </p:nvCxnSpPr>
          <p:spPr>
            <a:xfrm flipV="1">
              <a:off x="5269195" y="3197097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5CF6857-FC74-8B0E-5092-A8DF65AF0E32}"/>
                </a:ext>
              </a:extLst>
            </p:cNvPr>
            <p:cNvCxnSpPr>
              <a:cxnSpLocks/>
            </p:cNvCxnSpPr>
            <p:nvPr/>
          </p:nvCxnSpPr>
          <p:spPr>
            <a:xfrm>
              <a:off x="3998178" y="4962789"/>
              <a:ext cx="41182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02DC25A-AC5F-EA64-D0CE-C9D30B33F352}"/>
                </a:ext>
              </a:extLst>
            </p:cNvPr>
            <p:cNvCxnSpPr>
              <a:cxnSpLocks/>
            </p:cNvCxnSpPr>
            <p:nvPr/>
          </p:nvCxnSpPr>
          <p:spPr>
            <a:xfrm>
              <a:off x="3001135" y="5311766"/>
              <a:ext cx="1412273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52D535A-E3F3-30F5-5BF4-295D2603167A}"/>
                </a:ext>
              </a:extLst>
            </p:cNvPr>
            <p:cNvCxnSpPr>
              <a:cxnSpLocks/>
            </p:cNvCxnSpPr>
            <p:nvPr/>
          </p:nvCxnSpPr>
          <p:spPr>
            <a:xfrm>
              <a:off x="5244395" y="5129693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6564F3-7B8B-BDFD-F502-9AA41277F3B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98178" y="4505589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85CE223-7E7C-9952-0754-B28EC075CFA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98178" y="3727512"/>
              <a:ext cx="1760081" cy="79099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53FE8D7-FC83-7838-8A16-F3D2BD06B2C2}"/>
                </a:ext>
              </a:extLst>
            </p:cNvPr>
            <p:cNvSpPr txBox="1"/>
            <p:nvPr/>
          </p:nvSpPr>
          <p:spPr>
            <a:xfrm>
              <a:off x="2543778" y="2741335"/>
              <a:ext cx="4573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R</a:t>
              </a:r>
              <a:endParaRPr lang="en-US" sz="3200" baseline="-25000" dirty="0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469A6AD-5F6F-3F1F-4AC4-14603F89620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00268" y="3359467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C6B6DA9-B222-E6FC-75E6-1A1C656060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96276" y="4581053"/>
              <a:ext cx="0" cy="5486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B6C9DDF-6BE2-0379-3C44-31DADBEA4B31}"/>
                </a:ext>
              </a:extLst>
            </p:cNvPr>
            <p:cNvCxnSpPr>
              <a:cxnSpLocks/>
            </p:cNvCxnSpPr>
            <p:nvPr/>
          </p:nvCxnSpPr>
          <p:spPr>
            <a:xfrm>
              <a:off x="3995556" y="3796092"/>
              <a:ext cx="1812338" cy="802837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548A3E0-5AC9-DA6D-1343-4734504C0F50}"/>
                </a:ext>
              </a:extLst>
            </p:cNvPr>
            <p:cNvSpPr txBox="1"/>
            <p:nvPr/>
          </p:nvSpPr>
          <p:spPr>
            <a:xfrm>
              <a:off x="6720085" y="4878927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Q</a:t>
              </a:r>
              <a:r>
                <a:rPr lang="en-US" sz="3200" baseline="-25000" dirty="0" err="1"/>
                <a:t>b</a:t>
              </a:r>
              <a:endParaRPr lang="en-US" sz="3200" baseline="-25000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D740F41-F655-D998-3A72-E5C9D511B0F9}"/>
                </a:ext>
              </a:extLst>
            </p:cNvPr>
            <p:cNvSpPr txBox="1"/>
            <p:nvPr/>
          </p:nvSpPr>
          <p:spPr>
            <a:xfrm>
              <a:off x="2543778" y="4962789"/>
              <a:ext cx="4573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S</a:t>
              </a:r>
              <a:endParaRPr lang="en-US" sz="3200" baseline="-25000" dirty="0"/>
            </a:p>
          </p:txBody>
        </p: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B5CFA48B-9015-A470-CDED-3AE058A222AA}"/>
              </a:ext>
            </a:extLst>
          </p:cNvPr>
          <p:cNvSpPr txBox="1"/>
          <p:nvPr/>
        </p:nvSpPr>
        <p:spPr>
          <a:xfrm>
            <a:off x="1806082" y="2695814"/>
            <a:ext cx="199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two inputs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745AD72-A79D-7D99-F4F6-0D0DC155A843}"/>
              </a:ext>
            </a:extLst>
          </p:cNvPr>
          <p:cNvCxnSpPr/>
          <p:nvPr/>
        </p:nvCxnSpPr>
        <p:spPr>
          <a:xfrm flipV="1">
            <a:off x="2530260" y="2248342"/>
            <a:ext cx="0" cy="52264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5262CBC-CEEB-5493-9A9C-CA46E6F0D830}"/>
              </a:ext>
            </a:extLst>
          </p:cNvPr>
          <p:cNvCxnSpPr>
            <a:cxnSpLocks/>
          </p:cNvCxnSpPr>
          <p:nvPr/>
        </p:nvCxnSpPr>
        <p:spPr>
          <a:xfrm>
            <a:off x="2510360" y="3254863"/>
            <a:ext cx="0" cy="612511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5E7F7E1-8F66-D752-27A5-570AD302644B}"/>
              </a:ext>
            </a:extLst>
          </p:cNvPr>
          <p:cNvSpPr txBox="1"/>
          <p:nvPr/>
        </p:nvSpPr>
        <p:spPr>
          <a:xfrm>
            <a:off x="2608599" y="3822583"/>
            <a:ext cx="841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Set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1B6C81-2621-AB66-7853-2F3DB12468BA}"/>
              </a:ext>
            </a:extLst>
          </p:cNvPr>
          <p:cNvSpPr txBox="1"/>
          <p:nvPr/>
        </p:nvSpPr>
        <p:spPr>
          <a:xfrm>
            <a:off x="2540638" y="1443391"/>
            <a:ext cx="1062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Reset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AC0762-02C5-3C09-9159-CC516606B564}"/>
              </a:ext>
            </a:extLst>
          </p:cNvPr>
          <p:cNvSpPr txBox="1"/>
          <p:nvPr/>
        </p:nvSpPr>
        <p:spPr>
          <a:xfrm>
            <a:off x="5943600" y="2747083"/>
            <a:ext cx="199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two outputs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073FE95-3533-EA57-F9CC-E352237B488C}"/>
              </a:ext>
            </a:extLst>
          </p:cNvPr>
          <p:cNvCxnSpPr/>
          <p:nvPr/>
        </p:nvCxnSpPr>
        <p:spPr>
          <a:xfrm flipV="1">
            <a:off x="6667778" y="2299611"/>
            <a:ext cx="0" cy="52264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66DCAAF-8C8F-2FF1-397D-827C7A6EA64D}"/>
              </a:ext>
            </a:extLst>
          </p:cNvPr>
          <p:cNvCxnSpPr>
            <a:cxnSpLocks/>
          </p:cNvCxnSpPr>
          <p:nvPr/>
        </p:nvCxnSpPr>
        <p:spPr>
          <a:xfrm>
            <a:off x="6647878" y="3275652"/>
            <a:ext cx="0" cy="612511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F11B8A7-68C9-2D94-8E5B-326D4ED04F4E}"/>
              </a:ext>
            </a:extLst>
          </p:cNvPr>
          <p:cNvGrpSpPr/>
          <p:nvPr/>
        </p:nvGrpSpPr>
        <p:grpSpPr>
          <a:xfrm>
            <a:off x="3733800" y="2296160"/>
            <a:ext cx="1834488" cy="1770226"/>
            <a:chOff x="3888480" y="2446932"/>
            <a:chExt cx="1834488" cy="1770226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A8DC14D-6616-4060-C22C-5077413C3493}"/>
                </a:ext>
              </a:extLst>
            </p:cNvPr>
            <p:cNvCxnSpPr>
              <a:cxnSpLocks/>
            </p:cNvCxnSpPr>
            <p:nvPr/>
          </p:nvCxnSpPr>
          <p:spPr>
            <a:xfrm>
              <a:off x="3888480" y="2470489"/>
              <a:ext cx="419530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F626A30-CD69-030B-D988-C7F3DEB2AB5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15342" y="2446932"/>
              <a:ext cx="0" cy="45720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1CCBA6F-4185-2A2A-255A-A95D9B2E24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1350" y="3668518"/>
              <a:ext cx="0" cy="54864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F6CA2C8-1388-4C9C-1FE3-7E7CF9993941}"/>
                </a:ext>
              </a:extLst>
            </p:cNvPr>
            <p:cNvCxnSpPr>
              <a:cxnSpLocks/>
            </p:cNvCxnSpPr>
            <p:nvPr/>
          </p:nvCxnSpPr>
          <p:spPr>
            <a:xfrm>
              <a:off x="3910630" y="2883557"/>
              <a:ext cx="1812338" cy="802837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DA9F3246-FD73-ED4A-653C-5A2B47D1D4E9}"/>
              </a:ext>
            </a:extLst>
          </p:cNvPr>
          <p:cNvGrpSpPr/>
          <p:nvPr/>
        </p:nvGrpSpPr>
        <p:grpSpPr>
          <a:xfrm>
            <a:off x="3759730" y="2126952"/>
            <a:ext cx="1760081" cy="1770902"/>
            <a:chOff x="3913252" y="2279352"/>
            <a:chExt cx="1760081" cy="1770902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F0D8D08-9A5C-D511-13BD-348E34EFF6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73333" y="2279352"/>
              <a:ext cx="0" cy="54864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0E4FB916-64CF-2C3A-3336-C8023A9E695C}"/>
                </a:ext>
              </a:extLst>
            </p:cNvPr>
            <p:cNvCxnSpPr>
              <a:cxnSpLocks/>
            </p:cNvCxnSpPr>
            <p:nvPr/>
          </p:nvCxnSpPr>
          <p:spPr>
            <a:xfrm>
              <a:off x="3913252" y="4050254"/>
              <a:ext cx="41182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6164ECA0-7802-0C0C-CF61-B95A4126591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13252" y="3593054"/>
              <a:ext cx="0" cy="45720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3DD70179-D3FA-5116-36A5-E849A54F37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3252" y="2814977"/>
              <a:ext cx="1760081" cy="790991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19A7DA9-A19E-3BE3-026F-42380E1485F2}"/>
              </a:ext>
            </a:extLst>
          </p:cNvPr>
          <p:cNvSpPr txBox="1"/>
          <p:nvPr/>
        </p:nvSpPr>
        <p:spPr>
          <a:xfrm>
            <a:off x="115430" y="4689157"/>
            <a:ext cx="89527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rgbClr val="002060"/>
                </a:solidFill>
              </a:rPr>
              <a:t>Under certain conditions the outputs retain their previous values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BC735A-3DB0-C551-92CA-E4076234ECC0}"/>
              </a:ext>
            </a:extLst>
          </p:cNvPr>
          <p:cNvSpPr txBox="1"/>
          <p:nvPr/>
        </p:nvSpPr>
        <p:spPr>
          <a:xfrm>
            <a:off x="228115" y="5520299"/>
            <a:ext cx="88396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rgbClr val="002060"/>
                </a:solidFill>
              </a:rPr>
              <a:t>The outputs can take a short time to “settle” into the new values </a:t>
            </a:r>
          </a:p>
        </p:txBody>
      </p:sp>
    </p:spTree>
    <p:extLst>
      <p:ext uri="{BB962C8B-B14F-4D97-AF65-F5344CB8AC3E}">
        <p14:creationId xmlns:p14="http://schemas.microsoft.com/office/powerpoint/2010/main" val="192992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3EAF1-B87E-2EF6-672A-611FE2209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D3D12-C306-F418-1F2C-F4E41B094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for SR Latch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382A6E8-9136-1714-122F-9A976738FADD}"/>
              </a:ext>
            </a:extLst>
          </p:cNvPr>
          <p:cNvGrpSpPr/>
          <p:nvPr/>
        </p:nvGrpSpPr>
        <p:grpSpPr>
          <a:xfrm>
            <a:off x="2384103" y="1417638"/>
            <a:ext cx="4839195" cy="2806229"/>
            <a:chOff x="2543778" y="2741335"/>
            <a:chExt cx="4839195" cy="2806229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96D7774-744F-8B55-C858-FC45B50D24D1}"/>
                </a:ext>
              </a:extLst>
            </p:cNvPr>
            <p:cNvGrpSpPr/>
            <p:nvPr/>
          </p:nvGrpSpPr>
          <p:grpSpPr>
            <a:xfrm>
              <a:off x="3998178" y="4734189"/>
              <a:ext cx="1592763" cy="810994"/>
              <a:chOff x="4002891" y="2799368"/>
              <a:chExt cx="1592763" cy="810994"/>
            </a:xfrm>
          </p:grpSpPr>
          <p:pic>
            <p:nvPicPr>
              <p:cNvPr id="34" name="Picture 33">
                <a:extLst>
                  <a:ext uri="{FF2B5EF4-FFF2-40B4-BE49-F238E27FC236}">
                    <a16:creationId xmlns:a16="http://schemas.microsoft.com/office/drawing/2014/main" id="{A985DE99-B43E-CBAB-8F8D-2976EDC3A9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2891" y="2799368"/>
                <a:ext cx="1592763" cy="810994"/>
              </a:xfrm>
              <a:prstGeom prst="rect">
                <a:avLst/>
              </a:prstGeom>
            </p:spPr>
          </p:pic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A3A5057C-51CA-5F47-5477-A06CFB70A2B6}"/>
                  </a:ext>
                </a:extLst>
              </p:cNvPr>
              <p:cNvSpPr/>
              <p:nvPr/>
            </p:nvSpPr>
            <p:spPr>
              <a:xfrm>
                <a:off x="5132035" y="313628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F3E8D1BA-4724-D6E6-3238-0C2948B412EF}"/>
                </a:ext>
              </a:extLst>
            </p:cNvPr>
            <p:cNvGrpSpPr/>
            <p:nvPr/>
          </p:nvGrpSpPr>
          <p:grpSpPr>
            <a:xfrm>
              <a:off x="4002891" y="2799368"/>
              <a:ext cx="1592763" cy="810994"/>
              <a:chOff x="4002891" y="2799368"/>
              <a:chExt cx="1592763" cy="810994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25962540-6DB9-241B-1B55-DD67296B7E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2891" y="2799368"/>
                <a:ext cx="1592763" cy="810994"/>
              </a:xfrm>
              <a:prstGeom prst="rect">
                <a:avLst/>
              </a:prstGeom>
            </p:spPr>
          </p:pic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442D7C05-1C9D-B60B-8C33-99D0A1F8262C}"/>
                  </a:ext>
                </a:extLst>
              </p:cNvPr>
              <p:cNvSpPr/>
              <p:nvPr/>
            </p:nvSpPr>
            <p:spPr>
              <a:xfrm>
                <a:off x="5132035" y="313628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E7FECD5-E377-12F7-1B91-3A34E3CB3A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58259" y="3191887"/>
              <a:ext cx="0" cy="5486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67BF7F2-60C6-3979-6433-71A8FBBA116D}"/>
                </a:ext>
              </a:extLst>
            </p:cNvPr>
            <p:cNvSpPr txBox="1"/>
            <p:nvPr/>
          </p:nvSpPr>
          <p:spPr>
            <a:xfrm>
              <a:off x="6634201" y="2798249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Q</a:t>
              </a:r>
              <a:r>
                <a:rPr lang="en-US" sz="3200" baseline="-25000" dirty="0" err="1"/>
                <a:t>a</a:t>
              </a:r>
              <a:endParaRPr lang="en-US" sz="3200" baseline="-25000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69D6B09-0F1F-6EC6-2F35-0E3A51C6AFA9}"/>
                </a:ext>
              </a:extLst>
            </p:cNvPr>
            <p:cNvCxnSpPr>
              <a:cxnSpLocks/>
            </p:cNvCxnSpPr>
            <p:nvPr/>
          </p:nvCxnSpPr>
          <p:spPr>
            <a:xfrm>
              <a:off x="3001135" y="3022609"/>
              <a:ext cx="1388355" cy="941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185CB96-48B5-8D94-EB98-668F521C4369}"/>
                </a:ext>
              </a:extLst>
            </p:cNvPr>
            <p:cNvCxnSpPr>
              <a:cxnSpLocks/>
            </p:cNvCxnSpPr>
            <p:nvPr/>
          </p:nvCxnSpPr>
          <p:spPr>
            <a:xfrm>
              <a:off x="3973406" y="3383024"/>
              <a:ext cx="41953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50BB577-C6A2-8401-ED2D-07D30D0412A8}"/>
                </a:ext>
              </a:extLst>
            </p:cNvPr>
            <p:cNvCxnSpPr>
              <a:cxnSpLocks/>
              <a:stCxn id="25" idx="6"/>
            </p:cNvCxnSpPr>
            <p:nvPr/>
          </p:nvCxnSpPr>
          <p:spPr>
            <a:xfrm flipV="1">
              <a:off x="5269195" y="3197097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A73316B-55E4-80D0-DB69-089F670AE4BD}"/>
                </a:ext>
              </a:extLst>
            </p:cNvPr>
            <p:cNvCxnSpPr>
              <a:cxnSpLocks/>
            </p:cNvCxnSpPr>
            <p:nvPr/>
          </p:nvCxnSpPr>
          <p:spPr>
            <a:xfrm>
              <a:off x="3998178" y="4962789"/>
              <a:ext cx="41182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9C482C-5C9F-5447-2D94-463C4499B976}"/>
                </a:ext>
              </a:extLst>
            </p:cNvPr>
            <p:cNvCxnSpPr>
              <a:cxnSpLocks/>
            </p:cNvCxnSpPr>
            <p:nvPr/>
          </p:nvCxnSpPr>
          <p:spPr>
            <a:xfrm>
              <a:off x="3001135" y="5311766"/>
              <a:ext cx="1412273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0E501FE-EF0F-19B9-2F54-690DD507AC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4395" y="5129693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A19A82A-AA10-61AE-E3E7-88B944E267B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98178" y="4505589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1783181-59FF-8A0F-4BA8-0FAF90244B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98178" y="3727512"/>
              <a:ext cx="1760081" cy="79099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D013914-069A-0E52-AEFF-5256CA6EA075}"/>
                </a:ext>
              </a:extLst>
            </p:cNvPr>
            <p:cNvSpPr txBox="1"/>
            <p:nvPr/>
          </p:nvSpPr>
          <p:spPr>
            <a:xfrm>
              <a:off x="2543778" y="2741335"/>
              <a:ext cx="4573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R</a:t>
              </a:r>
              <a:endParaRPr lang="en-US" sz="3200" baseline="-25000" dirty="0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8698789-64AC-0E05-080F-1DB5D88B342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00268" y="3359467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04516FD-BDD4-2222-A705-C73CC08027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96276" y="4581053"/>
              <a:ext cx="0" cy="5486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A77FC3DB-6808-8B16-64A4-C2D017C4F940}"/>
                </a:ext>
              </a:extLst>
            </p:cNvPr>
            <p:cNvCxnSpPr>
              <a:cxnSpLocks/>
            </p:cNvCxnSpPr>
            <p:nvPr/>
          </p:nvCxnSpPr>
          <p:spPr>
            <a:xfrm>
              <a:off x="3995556" y="3796092"/>
              <a:ext cx="1812338" cy="802837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C257556-1600-00EA-F76C-8A7C151AA0C4}"/>
                </a:ext>
              </a:extLst>
            </p:cNvPr>
            <p:cNvSpPr txBox="1"/>
            <p:nvPr/>
          </p:nvSpPr>
          <p:spPr>
            <a:xfrm>
              <a:off x="6720085" y="4878927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Q</a:t>
              </a:r>
              <a:r>
                <a:rPr lang="en-US" sz="3200" baseline="-25000" dirty="0" err="1"/>
                <a:t>b</a:t>
              </a:r>
              <a:endParaRPr lang="en-US" sz="3200" baseline="-25000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B694F6E-69AC-2372-0E8D-BB9B7DB14E68}"/>
                </a:ext>
              </a:extLst>
            </p:cNvPr>
            <p:cNvSpPr txBox="1"/>
            <p:nvPr/>
          </p:nvSpPr>
          <p:spPr>
            <a:xfrm>
              <a:off x="2543778" y="4962789"/>
              <a:ext cx="4573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S</a:t>
              </a:r>
              <a:endParaRPr lang="en-US" sz="3200" baseline="-25000" dirty="0"/>
            </a:p>
          </p:txBody>
        </p: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4ABA012B-90C9-7EA8-F7E2-59B0B6DB4F63}"/>
              </a:ext>
            </a:extLst>
          </p:cNvPr>
          <p:cNvSpPr txBox="1"/>
          <p:nvPr/>
        </p:nvSpPr>
        <p:spPr>
          <a:xfrm>
            <a:off x="1883733" y="2437052"/>
            <a:ext cx="199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two inputs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E4E385F-68EE-89D4-B310-11D1A622014A}"/>
              </a:ext>
            </a:extLst>
          </p:cNvPr>
          <p:cNvCxnSpPr/>
          <p:nvPr/>
        </p:nvCxnSpPr>
        <p:spPr>
          <a:xfrm flipV="1">
            <a:off x="2607911" y="1989580"/>
            <a:ext cx="0" cy="52264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9964C2A-51C1-2556-4783-B4D00DA597E8}"/>
              </a:ext>
            </a:extLst>
          </p:cNvPr>
          <p:cNvCxnSpPr>
            <a:cxnSpLocks/>
          </p:cNvCxnSpPr>
          <p:nvPr/>
        </p:nvCxnSpPr>
        <p:spPr>
          <a:xfrm>
            <a:off x="2588011" y="2996101"/>
            <a:ext cx="0" cy="612511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8E5B111-9C19-A488-3599-E56D6CFD20AB}"/>
              </a:ext>
            </a:extLst>
          </p:cNvPr>
          <p:cNvSpPr txBox="1"/>
          <p:nvPr/>
        </p:nvSpPr>
        <p:spPr>
          <a:xfrm>
            <a:off x="2686250" y="3563821"/>
            <a:ext cx="841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Set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4E649E-836A-FBA4-E072-E730A9FDCD93}"/>
              </a:ext>
            </a:extLst>
          </p:cNvPr>
          <p:cNvSpPr txBox="1"/>
          <p:nvPr/>
        </p:nvSpPr>
        <p:spPr>
          <a:xfrm>
            <a:off x="2618289" y="1184629"/>
            <a:ext cx="1062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Reset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72EDC0-CA05-5A77-17DC-F2429DB20227}"/>
              </a:ext>
            </a:extLst>
          </p:cNvPr>
          <p:cNvSpPr txBox="1"/>
          <p:nvPr/>
        </p:nvSpPr>
        <p:spPr>
          <a:xfrm>
            <a:off x="6021251" y="2488321"/>
            <a:ext cx="199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two outputs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7829B0B-4A01-60D7-BA2C-408F3E7F6CC7}"/>
              </a:ext>
            </a:extLst>
          </p:cNvPr>
          <p:cNvCxnSpPr/>
          <p:nvPr/>
        </p:nvCxnSpPr>
        <p:spPr>
          <a:xfrm flipV="1">
            <a:off x="6745429" y="2040849"/>
            <a:ext cx="0" cy="52264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1CAD69D-E8BB-910C-AA91-353B7C05EA81}"/>
              </a:ext>
            </a:extLst>
          </p:cNvPr>
          <p:cNvCxnSpPr>
            <a:cxnSpLocks/>
          </p:cNvCxnSpPr>
          <p:nvPr/>
        </p:nvCxnSpPr>
        <p:spPr>
          <a:xfrm>
            <a:off x="6725529" y="3016890"/>
            <a:ext cx="0" cy="612511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4247EBE-97B7-2718-DB5A-B4E19E45CF42}"/>
              </a:ext>
            </a:extLst>
          </p:cNvPr>
          <p:cNvGrpSpPr/>
          <p:nvPr/>
        </p:nvGrpSpPr>
        <p:grpSpPr>
          <a:xfrm>
            <a:off x="3811451" y="2037398"/>
            <a:ext cx="1834488" cy="1770226"/>
            <a:chOff x="3888480" y="2446932"/>
            <a:chExt cx="1834488" cy="1770226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F93E9DF-CBDD-3417-3FF0-35355691D81B}"/>
                </a:ext>
              </a:extLst>
            </p:cNvPr>
            <p:cNvCxnSpPr>
              <a:cxnSpLocks/>
            </p:cNvCxnSpPr>
            <p:nvPr/>
          </p:nvCxnSpPr>
          <p:spPr>
            <a:xfrm>
              <a:off x="3888480" y="2470489"/>
              <a:ext cx="419530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E84693C-2BDE-E788-5F49-55F68BBAC45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15342" y="2446932"/>
              <a:ext cx="0" cy="45720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A507253-A7E2-5585-F1C5-55A472CB23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1350" y="3668518"/>
              <a:ext cx="0" cy="54864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C0C08DE-5A8D-9D5B-15AF-49389217EDCB}"/>
                </a:ext>
              </a:extLst>
            </p:cNvPr>
            <p:cNvCxnSpPr>
              <a:cxnSpLocks/>
            </p:cNvCxnSpPr>
            <p:nvPr/>
          </p:nvCxnSpPr>
          <p:spPr>
            <a:xfrm>
              <a:off x="3910630" y="2883557"/>
              <a:ext cx="1812338" cy="802837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919E9875-E917-2ECA-EE3D-293AD5EFD82D}"/>
              </a:ext>
            </a:extLst>
          </p:cNvPr>
          <p:cNvGrpSpPr/>
          <p:nvPr/>
        </p:nvGrpSpPr>
        <p:grpSpPr>
          <a:xfrm>
            <a:off x="3837381" y="1868190"/>
            <a:ext cx="1760081" cy="1770902"/>
            <a:chOff x="3913252" y="2279352"/>
            <a:chExt cx="1760081" cy="1770902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6C33290-378B-CA42-5E5C-5490F1B4BA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73333" y="2279352"/>
              <a:ext cx="0" cy="54864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0BFB8EC-48A6-655F-E0EE-29C56B54F1D1}"/>
                </a:ext>
              </a:extLst>
            </p:cNvPr>
            <p:cNvCxnSpPr>
              <a:cxnSpLocks/>
            </p:cNvCxnSpPr>
            <p:nvPr/>
          </p:nvCxnSpPr>
          <p:spPr>
            <a:xfrm>
              <a:off x="3913252" y="4050254"/>
              <a:ext cx="41182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EB3DD8CF-298F-E846-4B55-234B080BCCB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13252" y="3593054"/>
              <a:ext cx="0" cy="45720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2BEDE56A-7CBA-1864-AD37-9FDD61AAA3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3252" y="2814977"/>
              <a:ext cx="1760081" cy="790991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1E23C88-34B9-6631-E7E5-F43447304ABB}"/>
              </a:ext>
            </a:extLst>
          </p:cNvPr>
          <p:cNvSpPr txBox="1"/>
          <p:nvPr/>
        </p:nvSpPr>
        <p:spPr>
          <a:xfrm>
            <a:off x="191251" y="4372230"/>
            <a:ext cx="8952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</a:rPr>
              <a:t>When S and R are both zero, the outputs retain their previous values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BA162B-380B-1A40-F393-E4C76FE121C4}"/>
              </a:ext>
            </a:extLst>
          </p:cNvPr>
          <p:cNvSpPr txBox="1"/>
          <p:nvPr/>
        </p:nvSpPr>
        <p:spPr>
          <a:xfrm>
            <a:off x="215041" y="4911851"/>
            <a:ext cx="88396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rgbClr val="002060"/>
                </a:solidFill>
              </a:rPr>
              <a:t>When S is low and R is high, </a:t>
            </a:r>
            <a:r>
              <a:rPr lang="en-US" sz="2600" dirty="0" err="1">
                <a:solidFill>
                  <a:srgbClr val="002060"/>
                </a:solidFill>
              </a:rPr>
              <a:t>Q</a:t>
            </a:r>
            <a:r>
              <a:rPr lang="en-US" sz="2600" baseline="-25000" dirty="0" err="1">
                <a:solidFill>
                  <a:srgbClr val="002060"/>
                </a:solidFill>
              </a:rPr>
              <a:t>a</a:t>
            </a:r>
            <a:r>
              <a:rPr lang="en-US" sz="2600" dirty="0">
                <a:solidFill>
                  <a:srgbClr val="002060"/>
                </a:solidFill>
              </a:rPr>
              <a:t> is reset to zero and is </a:t>
            </a:r>
            <a:r>
              <a:rPr lang="en-US" sz="2600" dirty="0" err="1">
                <a:solidFill>
                  <a:srgbClr val="002060"/>
                </a:solidFill>
              </a:rPr>
              <a:t>Q</a:t>
            </a:r>
            <a:r>
              <a:rPr lang="en-US" sz="2600" baseline="-25000" dirty="0" err="1">
                <a:solidFill>
                  <a:srgbClr val="002060"/>
                </a:solidFill>
              </a:rPr>
              <a:t>b</a:t>
            </a:r>
            <a:r>
              <a:rPr lang="en-US" sz="2600" dirty="0">
                <a:solidFill>
                  <a:srgbClr val="002060"/>
                </a:solidFill>
              </a:rPr>
              <a:t> one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8998094-DD56-51DA-4A9C-51DC917D9F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472457"/>
              </p:ext>
            </p:extLst>
          </p:nvPr>
        </p:nvGraphicFramePr>
        <p:xfrm>
          <a:off x="264512" y="1802989"/>
          <a:ext cx="1737360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81">
                  <a:extLst>
                    <a:ext uri="{9D8B030D-6E8A-4147-A177-3AD203B41FA5}">
                      <a16:colId xmlns:a16="http://schemas.microsoft.com/office/drawing/2014/main" val="3184692401"/>
                    </a:ext>
                  </a:extLst>
                </a:gridCol>
                <a:gridCol w="372150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73859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537170">
                  <a:extLst>
                    <a:ext uri="{9D8B030D-6E8A-4147-A177-3AD203B41FA5}">
                      <a16:colId xmlns:a16="http://schemas.microsoft.com/office/drawing/2014/main" val="11336048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R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Q</a:t>
                      </a:r>
                      <a:r>
                        <a:rPr lang="en-US" sz="1800" baseline="-25000" dirty="0" err="1"/>
                        <a:t>a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Q</a:t>
                      </a:r>
                      <a:r>
                        <a:rPr lang="en-US" sz="1800" baseline="-25000" dirty="0" err="1"/>
                        <a:t>b</a:t>
                      </a:r>
                      <a:endParaRPr lang="en-US" sz="18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0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dirty="0"/>
                        <a:t>0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/>
                        <a:t>Q</a:t>
                      </a:r>
                      <a:r>
                        <a:rPr lang="en-US" sz="2000" baseline="-25000" dirty="0" err="1"/>
                        <a:t>a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/>
                        <a:t>Q</a:t>
                      </a:r>
                      <a:r>
                        <a:rPr lang="en-US" sz="2000" baseline="-25000" dirty="0" err="1"/>
                        <a:t>b</a:t>
                      </a:r>
                      <a:endParaRPr lang="en-US" sz="2000" baseline="-25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22837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665894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strike="sngStrike" baseline="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strike="sngStrike" baseline="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strike="sngStrike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strike="sngStrike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6684740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C20A4E8-3B8A-C45F-A845-BCE09844E418}"/>
              </a:ext>
            </a:extLst>
          </p:cNvPr>
          <p:cNvSpPr txBox="1"/>
          <p:nvPr/>
        </p:nvSpPr>
        <p:spPr>
          <a:xfrm>
            <a:off x="191251" y="1016087"/>
            <a:ext cx="1883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Characteristic Table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026F0A7-0A64-B007-AC82-42ACA828BF64}"/>
              </a:ext>
            </a:extLst>
          </p:cNvPr>
          <p:cNvSpPr txBox="1"/>
          <p:nvPr/>
        </p:nvSpPr>
        <p:spPr>
          <a:xfrm>
            <a:off x="244576" y="5383191"/>
            <a:ext cx="8839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</a:rPr>
              <a:t>When S is high and R is low, </a:t>
            </a:r>
            <a:r>
              <a:rPr lang="en-US" sz="2400" dirty="0" err="1">
                <a:solidFill>
                  <a:srgbClr val="002060"/>
                </a:solidFill>
              </a:rPr>
              <a:t>Q</a:t>
            </a:r>
            <a:r>
              <a:rPr lang="en-US" sz="2400" baseline="-25000" dirty="0" err="1">
                <a:solidFill>
                  <a:srgbClr val="002060"/>
                </a:solidFill>
              </a:rPr>
              <a:t>a</a:t>
            </a:r>
            <a:r>
              <a:rPr lang="en-US" sz="2400" dirty="0">
                <a:solidFill>
                  <a:srgbClr val="002060"/>
                </a:solidFill>
              </a:rPr>
              <a:t> is set to one and is </a:t>
            </a:r>
            <a:r>
              <a:rPr lang="en-US" sz="2400" dirty="0" err="1">
                <a:solidFill>
                  <a:srgbClr val="002060"/>
                </a:solidFill>
              </a:rPr>
              <a:t>Q</a:t>
            </a:r>
            <a:r>
              <a:rPr lang="en-US" sz="2400" baseline="-25000" dirty="0" err="1">
                <a:solidFill>
                  <a:srgbClr val="002060"/>
                </a:solidFill>
              </a:rPr>
              <a:t>b</a:t>
            </a:r>
            <a:r>
              <a:rPr lang="en-US" sz="2400" dirty="0">
                <a:solidFill>
                  <a:srgbClr val="002060"/>
                </a:solidFill>
              </a:rPr>
              <a:t> becomes zero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89295C4-DCCD-4C15-DE5D-8958349C19A6}"/>
              </a:ext>
            </a:extLst>
          </p:cNvPr>
          <p:cNvSpPr txBox="1"/>
          <p:nvPr/>
        </p:nvSpPr>
        <p:spPr>
          <a:xfrm>
            <a:off x="212732" y="5897571"/>
            <a:ext cx="8839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</a:rPr>
              <a:t>Having both S and R high is considered an illegal input</a:t>
            </a:r>
          </a:p>
        </p:txBody>
      </p:sp>
    </p:spTree>
    <p:extLst>
      <p:ext uri="{BB962C8B-B14F-4D97-AF65-F5344CB8AC3E}">
        <p14:creationId xmlns:p14="http://schemas.microsoft.com/office/powerpoint/2010/main" val="32092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2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822A8-CDE2-3269-98CC-6A0422DDC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C9A72-F6B9-7471-FE24-C1942F13C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for SR Latch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8328F01-D51F-85D6-F9AC-9557C41EB487}"/>
              </a:ext>
            </a:extLst>
          </p:cNvPr>
          <p:cNvGrpSpPr/>
          <p:nvPr/>
        </p:nvGrpSpPr>
        <p:grpSpPr>
          <a:xfrm>
            <a:off x="2765103" y="1992187"/>
            <a:ext cx="4839195" cy="2806229"/>
            <a:chOff x="2543778" y="2741335"/>
            <a:chExt cx="4839195" cy="2806229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F29801F-AAA1-9EBA-F290-421420375A2E}"/>
                </a:ext>
              </a:extLst>
            </p:cNvPr>
            <p:cNvGrpSpPr/>
            <p:nvPr/>
          </p:nvGrpSpPr>
          <p:grpSpPr>
            <a:xfrm>
              <a:off x="3998178" y="4734189"/>
              <a:ext cx="1592763" cy="810994"/>
              <a:chOff x="4002891" y="2799368"/>
              <a:chExt cx="1592763" cy="810994"/>
            </a:xfrm>
          </p:grpSpPr>
          <p:pic>
            <p:nvPicPr>
              <p:cNvPr id="34" name="Picture 33">
                <a:extLst>
                  <a:ext uri="{FF2B5EF4-FFF2-40B4-BE49-F238E27FC236}">
                    <a16:creationId xmlns:a16="http://schemas.microsoft.com/office/drawing/2014/main" id="{211ABDDD-0BA6-3A2A-5E18-C2A979BF5F3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2891" y="2799368"/>
                <a:ext cx="1592763" cy="810994"/>
              </a:xfrm>
              <a:prstGeom prst="rect">
                <a:avLst/>
              </a:prstGeom>
            </p:spPr>
          </p:pic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1581E581-8C07-B492-52A3-7E2816B0ACA2}"/>
                  </a:ext>
                </a:extLst>
              </p:cNvPr>
              <p:cNvSpPr/>
              <p:nvPr/>
            </p:nvSpPr>
            <p:spPr>
              <a:xfrm>
                <a:off x="5132035" y="313628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3C37BE86-7B9C-C1AA-A430-B2CE0D06260E}"/>
                </a:ext>
              </a:extLst>
            </p:cNvPr>
            <p:cNvGrpSpPr/>
            <p:nvPr/>
          </p:nvGrpSpPr>
          <p:grpSpPr>
            <a:xfrm>
              <a:off x="4002891" y="2799368"/>
              <a:ext cx="1592763" cy="810994"/>
              <a:chOff x="4002891" y="2799368"/>
              <a:chExt cx="1592763" cy="810994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BAFD468C-2C6A-0B3D-1C95-F3AD78D362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2891" y="2799368"/>
                <a:ext cx="1592763" cy="810994"/>
              </a:xfrm>
              <a:prstGeom prst="rect">
                <a:avLst/>
              </a:prstGeom>
            </p:spPr>
          </p:pic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FA1338BD-3843-D9D5-8735-AF945F825DE2}"/>
                  </a:ext>
                </a:extLst>
              </p:cNvPr>
              <p:cNvSpPr/>
              <p:nvPr/>
            </p:nvSpPr>
            <p:spPr>
              <a:xfrm>
                <a:off x="5132035" y="313628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69FDEFC-10FA-63A0-8657-F13A477FE4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58259" y="3191887"/>
              <a:ext cx="0" cy="5486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CE05EB4-26F0-B408-D50E-FE269F29114A}"/>
                </a:ext>
              </a:extLst>
            </p:cNvPr>
            <p:cNvSpPr txBox="1"/>
            <p:nvPr/>
          </p:nvSpPr>
          <p:spPr>
            <a:xfrm>
              <a:off x="6634201" y="2798249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Q</a:t>
              </a:r>
              <a:r>
                <a:rPr lang="en-US" sz="3200" baseline="-25000" dirty="0" err="1"/>
                <a:t>a</a:t>
              </a:r>
              <a:endParaRPr lang="en-US" sz="3200" baseline="-25000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CAF0A5E-242C-7E08-92D4-BF98E2EB222F}"/>
                </a:ext>
              </a:extLst>
            </p:cNvPr>
            <p:cNvCxnSpPr>
              <a:cxnSpLocks/>
            </p:cNvCxnSpPr>
            <p:nvPr/>
          </p:nvCxnSpPr>
          <p:spPr>
            <a:xfrm>
              <a:off x="3001135" y="3022609"/>
              <a:ext cx="1388355" cy="941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479FCA3-C0B6-4229-AF72-F6CA0F3C46ED}"/>
                </a:ext>
              </a:extLst>
            </p:cNvPr>
            <p:cNvCxnSpPr>
              <a:cxnSpLocks/>
            </p:cNvCxnSpPr>
            <p:nvPr/>
          </p:nvCxnSpPr>
          <p:spPr>
            <a:xfrm>
              <a:off x="3973406" y="3383024"/>
              <a:ext cx="41953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CF9F868-1636-E108-A02E-80F3DCB5FE7D}"/>
                </a:ext>
              </a:extLst>
            </p:cNvPr>
            <p:cNvCxnSpPr>
              <a:cxnSpLocks/>
              <a:stCxn id="25" idx="6"/>
            </p:cNvCxnSpPr>
            <p:nvPr/>
          </p:nvCxnSpPr>
          <p:spPr>
            <a:xfrm flipV="1">
              <a:off x="5269195" y="3197097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86DAEB4-444D-749A-0FF6-6894978016B3}"/>
                </a:ext>
              </a:extLst>
            </p:cNvPr>
            <p:cNvCxnSpPr>
              <a:cxnSpLocks/>
            </p:cNvCxnSpPr>
            <p:nvPr/>
          </p:nvCxnSpPr>
          <p:spPr>
            <a:xfrm>
              <a:off x="3998178" y="4962789"/>
              <a:ext cx="41182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05F3930-082C-A582-457C-34C2812F70DD}"/>
                </a:ext>
              </a:extLst>
            </p:cNvPr>
            <p:cNvCxnSpPr>
              <a:cxnSpLocks/>
            </p:cNvCxnSpPr>
            <p:nvPr/>
          </p:nvCxnSpPr>
          <p:spPr>
            <a:xfrm>
              <a:off x="3001135" y="5311766"/>
              <a:ext cx="1412273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BF77065-1D5E-1129-E4A8-8E36E72B40AD}"/>
                </a:ext>
              </a:extLst>
            </p:cNvPr>
            <p:cNvCxnSpPr>
              <a:cxnSpLocks/>
            </p:cNvCxnSpPr>
            <p:nvPr/>
          </p:nvCxnSpPr>
          <p:spPr>
            <a:xfrm>
              <a:off x="5244395" y="5129693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E769F69-9904-85E2-780F-1E061DD00A8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98178" y="4505589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010CA14-4F00-ABCC-0D2B-18A6378B05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98178" y="3727512"/>
              <a:ext cx="1760081" cy="79099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4B895B6-C121-FD8A-46CF-A920ACAE7FFC}"/>
                </a:ext>
              </a:extLst>
            </p:cNvPr>
            <p:cNvSpPr txBox="1"/>
            <p:nvPr/>
          </p:nvSpPr>
          <p:spPr>
            <a:xfrm>
              <a:off x="2543778" y="2741335"/>
              <a:ext cx="4573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R</a:t>
              </a:r>
              <a:endParaRPr lang="en-US" sz="3200" baseline="-25000" dirty="0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997145C-0B00-DB8E-12EA-1B6FDD81FEC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00268" y="3359467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98D8FA4-220D-4EB1-0BED-C5754DFB5B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96276" y="4581053"/>
              <a:ext cx="0" cy="5486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904E96DF-25A7-0286-D5A0-2D77E94484E0}"/>
                </a:ext>
              </a:extLst>
            </p:cNvPr>
            <p:cNvCxnSpPr>
              <a:cxnSpLocks/>
            </p:cNvCxnSpPr>
            <p:nvPr/>
          </p:nvCxnSpPr>
          <p:spPr>
            <a:xfrm>
              <a:off x="3995556" y="3796092"/>
              <a:ext cx="1812338" cy="802837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7950E5D3-D69B-8BAD-A7D9-DF621D5B7CB3}"/>
                </a:ext>
              </a:extLst>
            </p:cNvPr>
            <p:cNvSpPr txBox="1"/>
            <p:nvPr/>
          </p:nvSpPr>
          <p:spPr>
            <a:xfrm>
              <a:off x="6720085" y="4878927"/>
              <a:ext cx="6628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/>
                <a:t>Q</a:t>
              </a:r>
              <a:r>
                <a:rPr lang="en-US" sz="3200" baseline="-25000" dirty="0" err="1"/>
                <a:t>b</a:t>
              </a:r>
              <a:endParaRPr lang="en-US" sz="3200" baseline="-25000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DAF39F3-D7FC-DA95-7EA2-276471A4810F}"/>
                </a:ext>
              </a:extLst>
            </p:cNvPr>
            <p:cNvSpPr txBox="1"/>
            <p:nvPr/>
          </p:nvSpPr>
          <p:spPr>
            <a:xfrm>
              <a:off x="2543778" y="4962789"/>
              <a:ext cx="4573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S</a:t>
              </a:r>
              <a:endParaRPr lang="en-US" sz="3200" baseline="-25000" dirty="0"/>
            </a:p>
          </p:txBody>
        </p: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8AEC3BE5-7CB7-FFC1-CF26-1874EAEA27DE}"/>
              </a:ext>
            </a:extLst>
          </p:cNvPr>
          <p:cNvSpPr txBox="1"/>
          <p:nvPr/>
        </p:nvSpPr>
        <p:spPr>
          <a:xfrm>
            <a:off x="2264733" y="3011601"/>
            <a:ext cx="199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two inputs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680D193-4816-9CC3-6C2E-39F6E8BE2452}"/>
              </a:ext>
            </a:extLst>
          </p:cNvPr>
          <p:cNvCxnSpPr/>
          <p:nvPr/>
        </p:nvCxnSpPr>
        <p:spPr>
          <a:xfrm flipV="1">
            <a:off x="2988911" y="2564129"/>
            <a:ext cx="0" cy="52264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1785CAE-CC24-2C0E-3038-F375245E1660}"/>
              </a:ext>
            </a:extLst>
          </p:cNvPr>
          <p:cNvCxnSpPr>
            <a:cxnSpLocks/>
          </p:cNvCxnSpPr>
          <p:nvPr/>
        </p:nvCxnSpPr>
        <p:spPr>
          <a:xfrm>
            <a:off x="2969011" y="3570650"/>
            <a:ext cx="0" cy="612511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BFD206D-A394-DA4A-C3E5-7FE672371FF8}"/>
              </a:ext>
            </a:extLst>
          </p:cNvPr>
          <p:cNvSpPr txBox="1"/>
          <p:nvPr/>
        </p:nvSpPr>
        <p:spPr>
          <a:xfrm>
            <a:off x="3067250" y="4138370"/>
            <a:ext cx="841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Set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8586877-E858-D99D-1A13-36E03E102ECE}"/>
              </a:ext>
            </a:extLst>
          </p:cNvPr>
          <p:cNvSpPr txBox="1"/>
          <p:nvPr/>
        </p:nvSpPr>
        <p:spPr>
          <a:xfrm>
            <a:off x="2999289" y="1759178"/>
            <a:ext cx="1062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Reset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5A01FD-F2E1-17A0-EAB2-30880254370D}"/>
              </a:ext>
            </a:extLst>
          </p:cNvPr>
          <p:cNvSpPr txBox="1"/>
          <p:nvPr/>
        </p:nvSpPr>
        <p:spPr>
          <a:xfrm>
            <a:off x="6402251" y="3062870"/>
            <a:ext cx="199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two outputs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D8A1588-337C-F5C5-66F7-A42CDB892C96}"/>
              </a:ext>
            </a:extLst>
          </p:cNvPr>
          <p:cNvCxnSpPr/>
          <p:nvPr/>
        </p:nvCxnSpPr>
        <p:spPr>
          <a:xfrm flipV="1">
            <a:off x="7126429" y="2615398"/>
            <a:ext cx="0" cy="52264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4D1F335-43F9-3423-71E4-F520653F8E83}"/>
              </a:ext>
            </a:extLst>
          </p:cNvPr>
          <p:cNvCxnSpPr>
            <a:cxnSpLocks/>
          </p:cNvCxnSpPr>
          <p:nvPr/>
        </p:nvCxnSpPr>
        <p:spPr>
          <a:xfrm>
            <a:off x="7106529" y="3591439"/>
            <a:ext cx="0" cy="612511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B8D033B-58BF-CC45-43E1-FE1622DB1469}"/>
              </a:ext>
            </a:extLst>
          </p:cNvPr>
          <p:cNvGrpSpPr/>
          <p:nvPr/>
        </p:nvGrpSpPr>
        <p:grpSpPr>
          <a:xfrm>
            <a:off x="4192451" y="2611947"/>
            <a:ext cx="1834488" cy="1770226"/>
            <a:chOff x="3888480" y="2446932"/>
            <a:chExt cx="1834488" cy="1770226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C4CCAE7-6878-5AD6-E468-F7A892491C85}"/>
                </a:ext>
              </a:extLst>
            </p:cNvPr>
            <p:cNvCxnSpPr>
              <a:cxnSpLocks/>
            </p:cNvCxnSpPr>
            <p:nvPr/>
          </p:nvCxnSpPr>
          <p:spPr>
            <a:xfrm>
              <a:off x="3888480" y="2470489"/>
              <a:ext cx="419530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D21F807-B74C-190E-8012-1A3C34A8C98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15342" y="2446932"/>
              <a:ext cx="0" cy="45720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89F22AC-14BD-B0A6-F152-F1BC7B29CE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1350" y="3668518"/>
              <a:ext cx="0" cy="54864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D959934-7C34-D0F2-2FAF-6C40257E9999}"/>
                </a:ext>
              </a:extLst>
            </p:cNvPr>
            <p:cNvCxnSpPr>
              <a:cxnSpLocks/>
            </p:cNvCxnSpPr>
            <p:nvPr/>
          </p:nvCxnSpPr>
          <p:spPr>
            <a:xfrm>
              <a:off x="3910630" y="2883557"/>
              <a:ext cx="1812338" cy="802837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D125D21-1D65-65D3-FFB7-62B21DD12B5E}"/>
              </a:ext>
            </a:extLst>
          </p:cNvPr>
          <p:cNvGrpSpPr/>
          <p:nvPr/>
        </p:nvGrpSpPr>
        <p:grpSpPr>
          <a:xfrm>
            <a:off x="4218381" y="2442739"/>
            <a:ext cx="1760081" cy="1770902"/>
            <a:chOff x="3913252" y="2279352"/>
            <a:chExt cx="1760081" cy="1770902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9A3B2BA-F315-1CB2-228E-865FF3F7C6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73333" y="2279352"/>
              <a:ext cx="0" cy="54864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EFD52E3E-D79D-B1FE-E99C-F686FCBE8185}"/>
                </a:ext>
              </a:extLst>
            </p:cNvPr>
            <p:cNvCxnSpPr>
              <a:cxnSpLocks/>
            </p:cNvCxnSpPr>
            <p:nvPr/>
          </p:nvCxnSpPr>
          <p:spPr>
            <a:xfrm>
              <a:off x="3913252" y="4050254"/>
              <a:ext cx="41182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164AD665-2000-BA46-B06B-DF3A0D6019A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13252" y="3593054"/>
              <a:ext cx="0" cy="45720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9831FE97-5BD7-2E9B-F64C-B8D456EECD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3252" y="2814977"/>
              <a:ext cx="1760081" cy="790991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38010BA-E6FF-AC46-74C6-28AEFCF2F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116384"/>
              </p:ext>
            </p:extLst>
          </p:nvPr>
        </p:nvGraphicFramePr>
        <p:xfrm>
          <a:off x="469234" y="2380624"/>
          <a:ext cx="173736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81">
                  <a:extLst>
                    <a:ext uri="{9D8B030D-6E8A-4147-A177-3AD203B41FA5}">
                      <a16:colId xmlns:a16="http://schemas.microsoft.com/office/drawing/2014/main" val="3184692401"/>
                    </a:ext>
                  </a:extLst>
                </a:gridCol>
                <a:gridCol w="372150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73859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537170">
                  <a:extLst>
                    <a:ext uri="{9D8B030D-6E8A-4147-A177-3AD203B41FA5}">
                      <a16:colId xmlns:a16="http://schemas.microsoft.com/office/drawing/2014/main" val="11336048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R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Q</a:t>
                      </a:r>
                      <a:r>
                        <a:rPr lang="en-US" sz="1800" baseline="-25000" dirty="0" err="1"/>
                        <a:t>a</a:t>
                      </a:r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Q</a:t>
                      </a:r>
                      <a:r>
                        <a:rPr lang="en-US" sz="1800" baseline="-25000" dirty="0" err="1"/>
                        <a:t>b</a:t>
                      </a:r>
                      <a:endParaRPr lang="en-US" sz="18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0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dirty="0"/>
                        <a:t>0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/>
                        <a:t>Q</a:t>
                      </a:r>
                      <a:r>
                        <a:rPr lang="en-US" sz="2000" baseline="-25000" dirty="0" err="1"/>
                        <a:t>a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/>
                        <a:t>Q</a:t>
                      </a:r>
                      <a:r>
                        <a:rPr lang="en-US" sz="2000" baseline="-25000" dirty="0" err="1"/>
                        <a:t>b</a:t>
                      </a:r>
                      <a:endParaRPr lang="en-US" sz="2000" baseline="-25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22837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6658947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3891F39-BFEA-1724-8909-FE3F88F2EE6E}"/>
              </a:ext>
            </a:extLst>
          </p:cNvPr>
          <p:cNvSpPr txBox="1"/>
          <p:nvPr/>
        </p:nvSpPr>
        <p:spPr>
          <a:xfrm>
            <a:off x="395973" y="1593722"/>
            <a:ext cx="1883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Characteristic Table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15D6B0C-6199-75F2-62DD-4F2D46029A08}"/>
              </a:ext>
            </a:extLst>
          </p:cNvPr>
          <p:cNvGrpSpPr/>
          <p:nvPr/>
        </p:nvGrpSpPr>
        <p:grpSpPr>
          <a:xfrm>
            <a:off x="2895600" y="5486400"/>
            <a:ext cx="4210929" cy="492443"/>
            <a:chOff x="2514600" y="4911851"/>
            <a:chExt cx="4210929" cy="49244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D467B35-B0DD-854B-C461-D5DD3A2496EE}"/>
                </a:ext>
              </a:extLst>
            </p:cNvPr>
            <p:cNvSpPr txBox="1"/>
            <p:nvPr/>
          </p:nvSpPr>
          <p:spPr>
            <a:xfrm>
              <a:off x="2514600" y="4911851"/>
              <a:ext cx="421092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dirty="0">
                  <a:solidFill>
                    <a:srgbClr val="002060"/>
                  </a:solidFill>
                </a:rPr>
                <a:t>For legal inputs, </a:t>
              </a:r>
              <a:r>
                <a:rPr lang="en-US" sz="2600" dirty="0" err="1">
                  <a:solidFill>
                    <a:srgbClr val="002060"/>
                  </a:solidFill>
                </a:rPr>
                <a:t>Q</a:t>
              </a:r>
              <a:r>
                <a:rPr lang="en-US" sz="2600" baseline="-25000" dirty="0" err="1">
                  <a:solidFill>
                    <a:srgbClr val="002060"/>
                  </a:solidFill>
                </a:rPr>
                <a:t>b</a:t>
              </a:r>
              <a:r>
                <a:rPr lang="en-US" sz="2600" dirty="0">
                  <a:solidFill>
                    <a:srgbClr val="002060"/>
                  </a:solidFill>
                </a:rPr>
                <a:t> = </a:t>
              </a:r>
              <a:r>
                <a:rPr lang="en-US" sz="2600" dirty="0" err="1">
                  <a:solidFill>
                    <a:srgbClr val="002060"/>
                  </a:solidFill>
                </a:rPr>
                <a:t>Q</a:t>
              </a:r>
              <a:r>
                <a:rPr lang="en-US" sz="2600" baseline="-25000" dirty="0" err="1">
                  <a:solidFill>
                    <a:srgbClr val="002060"/>
                  </a:solidFill>
                </a:rPr>
                <a:t>a</a:t>
              </a:r>
              <a:endParaRPr lang="en-US" sz="2600" dirty="0">
                <a:solidFill>
                  <a:srgbClr val="002060"/>
                </a:solidFill>
              </a:endParaRP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48B96D2-C031-62D1-E509-93AE406DC331}"/>
                </a:ext>
              </a:extLst>
            </p:cNvPr>
            <p:cNvCxnSpPr>
              <a:cxnSpLocks/>
            </p:cNvCxnSpPr>
            <p:nvPr/>
          </p:nvCxnSpPr>
          <p:spPr>
            <a:xfrm>
              <a:off x="5887895" y="5004510"/>
              <a:ext cx="182880" cy="1"/>
            </a:xfrm>
            <a:prstGeom prst="line">
              <a:avLst/>
            </a:prstGeom>
            <a:ln w="317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28822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F6B77-B646-57C6-E597-BAB7DC44B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BCB09-4B24-CF03-EE16-ED6E4C53A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Flip-flops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D2175-987B-339B-18DA-1C53344F1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0" y="2021483"/>
            <a:ext cx="1828800" cy="7979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Latches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38816BB-38F8-8811-36F1-B2A6120C0073}"/>
              </a:ext>
            </a:extLst>
          </p:cNvPr>
          <p:cNvSpPr txBox="1">
            <a:spLocks/>
          </p:cNvSpPr>
          <p:nvPr/>
        </p:nvSpPr>
        <p:spPr>
          <a:xfrm>
            <a:off x="3048000" y="3352800"/>
            <a:ext cx="3200400" cy="797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Gated Latches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58039D1E-229F-CF24-DE15-F03573B6620F}"/>
              </a:ext>
            </a:extLst>
          </p:cNvPr>
          <p:cNvSpPr txBox="1">
            <a:spLocks/>
          </p:cNvSpPr>
          <p:nvPr/>
        </p:nvSpPr>
        <p:spPr>
          <a:xfrm>
            <a:off x="3124200" y="4572000"/>
            <a:ext cx="2133600" cy="797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Flip-flops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94D5EFA5-EDA9-D076-3582-5CD03D0E67FB}"/>
              </a:ext>
            </a:extLst>
          </p:cNvPr>
          <p:cNvSpPr/>
          <p:nvPr/>
        </p:nvSpPr>
        <p:spPr>
          <a:xfrm>
            <a:off x="1914331" y="3599358"/>
            <a:ext cx="533400" cy="3048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51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69DCA-A7AB-AFD9-AC4C-65788C691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CE557-1239-462A-BC3B-9DD2DC317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Gated SR Latch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4300D12-E6B4-DED1-70A7-2801791BD5AA}"/>
              </a:ext>
            </a:extLst>
          </p:cNvPr>
          <p:cNvGrpSpPr/>
          <p:nvPr/>
        </p:nvGrpSpPr>
        <p:grpSpPr>
          <a:xfrm>
            <a:off x="4876800" y="1735313"/>
            <a:ext cx="4002258" cy="2746934"/>
            <a:chOff x="3143389" y="1733314"/>
            <a:chExt cx="4002258" cy="2746934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27B94FC7-1055-BC13-DD65-CCD893DBF9D0}"/>
                </a:ext>
              </a:extLst>
            </p:cNvPr>
            <p:cNvGrpSpPr/>
            <p:nvPr/>
          </p:nvGrpSpPr>
          <p:grpSpPr>
            <a:xfrm>
              <a:off x="3143389" y="1733314"/>
              <a:ext cx="4002258" cy="2746934"/>
              <a:chOff x="3380715" y="2798249"/>
              <a:chExt cx="4002258" cy="2746934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81F5EC11-C91B-71B8-9C09-6055920939E1}"/>
                  </a:ext>
                </a:extLst>
              </p:cNvPr>
              <p:cNvGrpSpPr/>
              <p:nvPr/>
            </p:nvGrpSpPr>
            <p:grpSpPr>
              <a:xfrm>
                <a:off x="3998178" y="4734189"/>
                <a:ext cx="1592763" cy="810994"/>
                <a:chOff x="4002891" y="2799368"/>
                <a:chExt cx="1592763" cy="810994"/>
              </a:xfrm>
            </p:grpSpPr>
            <p:pic>
              <p:nvPicPr>
                <p:cNvPr id="34" name="Picture 33">
                  <a:extLst>
                    <a:ext uri="{FF2B5EF4-FFF2-40B4-BE49-F238E27FC236}">
                      <a16:creationId xmlns:a16="http://schemas.microsoft.com/office/drawing/2014/main" id="{902F7106-66F9-1C4A-12F1-03A22588AB2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002891" y="2799368"/>
                  <a:ext cx="1592763" cy="810994"/>
                </a:xfrm>
                <a:prstGeom prst="rect">
                  <a:avLst/>
                </a:prstGeom>
              </p:spPr>
            </p:pic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81C1E051-E5D1-31D9-A693-2FD026BC1BC3}"/>
                    </a:ext>
                  </a:extLst>
                </p:cNvPr>
                <p:cNvSpPr/>
                <p:nvPr/>
              </p:nvSpPr>
              <p:spPr>
                <a:xfrm>
                  <a:off x="5132035" y="3136285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63496CE9-6D8B-DAEE-5647-5B4184526623}"/>
                  </a:ext>
                </a:extLst>
              </p:cNvPr>
              <p:cNvGrpSpPr/>
              <p:nvPr/>
            </p:nvGrpSpPr>
            <p:grpSpPr>
              <a:xfrm>
                <a:off x="4002891" y="2799368"/>
                <a:ext cx="1592763" cy="810994"/>
                <a:chOff x="4002891" y="2799368"/>
                <a:chExt cx="1592763" cy="810994"/>
              </a:xfrm>
            </p:grpSpPr>
            <p:pic>
              <p:nvPicPr>
                <p:cNvPr id="5" name="Picture 4">
                  <a:extLst>
                    <a:ext uri="{FF2B5EF4-FFF2-40B4-BE49-F238E27FC236}">
                      <a16:creationId xmlns:a16="http://schemas.microsoft.com/office/drawing/2014/main" id="{9EEABCBD-B948-C3D9-197E-7671826CC93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002891" y="2799368"/>
                  <a:ext cx="1592763" cy="810994"/>
                </a:xfrm>
                <a:prstGeom prst="rect">
                  <a:avLst/>
                </a:prstGeom>
              </p:spPr>
            </p:pic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85A8D77F-3BDC-F3F2-0E41-803DD1CCAFA2}"/>
                    </a:ext>
                  </a:extLst>
                </p:cNvPr>
                <p:cNvSpPr/>
                <p:nvPr/>
              </p:nvSpPr>
              <p:spPr>
                <a:xfrm>
                  <a:off x="5132035" y="3136285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F8392F2B-4412-E259-E97A-B31358D8EF0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58259" y="3191887"/>
                <a:ext cx="0" cy="54864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D6F5592-0491-5EB2-CD9B-CAEE595DB0A7}"/>
                  </a:ext>
                </a:extLst>
              </p:cNvPr>
              <p:cNvSpPr txBox="1"/>
              <p:nvPr/>
            </p:nvSpPr>
            <p:spPr>
              <a:xfrm>
                <a:off x="6634201" y="2798249"/>
                <a:ext cx="6628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Q</a:t>
                </a:r>
                <a:endParaRPr lang="en-US" sz="3200" baseline="-25000" dirty="0"/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A048075-A108-B2F8-5B0D-75B613DEAC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80715" y="3019164"/>
                <a:ext cx="100584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56DE8DB7-F6E4-1727-3F34-031291B61A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73406" y="3383024"/>
                <a:ext cx="41953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659D4FB4-A83C-2E21-1251-9F4C67F42EE0}"/>
                  </a:ext>
                </a:extLst>
              </p:cNvPr>
              <p:cNvCxnSpPr>
                <a:cxnSpLocks/>
                <a:stCxn id="25" idx="6"/>
              </p:cNvCxnSpPr>
              <p:nvPr/>
            </p:nvCxnSpPr>
            <p:spPr>
              <a:xfrm flipV="1">
                <a:off x="5269195" y="3197097"/>
                <a:ext cx="12801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F18E19E2-2685-27CA-94BD-395DC81DE4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98178" y="4962789"/>
                <a:ext cx="41182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C541886-650A-66A2-B688-C77BF48F23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11195" y="5308426"/>
                <a:ext cx="1005840" cy="334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2E39422F-DDF3-0241-A58D-A9C478699C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4395" y="5129693"/>
                <a:ext cx="12801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994F4D82-9168-488C-0C86-F62F4999D26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998178" y="4505589"/>
                <a:ext cx="0" cy="45720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143EC114-7838-664C-45F9-9E6D2ACAB2C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998178" y="3727512"/>
                <a:ext cx="1760081" cy="790991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07296662-F17E-98E7-1FFB-AEB6B86469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000268" y="3359467"/>
                <a:ext cx="0" cy="45720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A0A0D74C-D2FB-FF61-9BD7-2C9BCDDD8E7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96276" y="4581053"/>
                <a:ext cx="0" cy="54864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BB8DAB98-5AA2-143D-D91B-7D6685020C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95556" y="3796092"/>
                <a:ext cx="1812338" cy="802837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EA7BDE60-3101-9C4A-1F6D-DC505A15BEA7}"/>
                  </a:ext>
                </a:extLst>
              </p:cNvPr>
              <p:cNvSpPr txBox="1"/>
              <p:nvPr/>
            </p:nvSpPr>
            <p:spPr>
              <a:xfrm>
                <a:off x="6720085" y="4878927"/>
                <a:ext cx="6628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Q</a:t>
                </a:r>
                <a:endParaRPr lang="en-US" sz="3200" baseline="-25000" dirty="0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8AC39ED-7CF8-C090-924F-07623A40D46A}"/>
                </a:ext>
              </a:extLst>
            </p:cNvPr>
            <p:cNvCxnSpPr>
              <a:cxnSpLocks/>
            </p:cNvCxnSpPr>
            <p:nvPr/>
          </p:nvCxnSpPr>
          <p:spPr>
            <a:xfrm>
              <a:off x="6583680" y="39243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061839AC-8E0A-EED1-998B-4087B154F0DA}"/>
              </a:ext>
            </a:extLst>
          </p:cNvPr>
          <p:cNvSpPr txBox="1"/>
          <p:nvPr/>
        </p:nvSpPr>
        <p:spPr>
          <a:xfrm>
            <a:off x="535906" y="5096199"/>
            <a:ext cx="83431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A gate is normally added to a </a:t>
            </a:r>
            <a:r>
              <a:rPr lang="en-US" sz="2800" dirty="0"/>
              <a:t>latch</a:t>
            </a:r>
            <a:r>
              <a:rPr lang="en-US" sz="2800" dirty="0">
                <a:solidFill>
                  <a:srgbClr val="002060"/>
                </a:solidFill>
              </a:rPr>
              <a:t>. A gate only allows signals to get into the latch when we want them to.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8AD359DD-5E20-CEBD-BCEB-AA2A3B38B4BE}"/>
              </a:ext>
            </a:extLst>
          </p:cNvPr>
          <p:cNvCxnSpPr>
            <a:cxnSpLocks/>
          </p:cNvCxnSpPr>
          <p:nvPr/>
        </p:nvCxnSpPr>
        <p:spPr>
          <a:xfrm>
            <a:off x="1657865" y="2036713"/>
            <a:ext cx="228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CDA66771-AE22-2F42-0334-E76E6C1547D8}"/>
                  </a:ext>
                </a:extLst>
              </p:cNvPr>
              <p:cNvSpPr/>
              <p:nvPr/>
            </p:nvSpPr>
            <p:spPr>
              <a:xfrm>
                <a:off x="3185771" y="1221916"/>
                <a:ext cx="8467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Gate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CDA66771-AE22-2F42-0334-E76E6C1547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5771" y="1221916"/>
                <a:ext cx="846707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26276238-7F98-BE83-C42F-FC8C4BC8465A}"/>
              </a:ext>
            </a:extLst>
          </p:cNvPr>
          <p:cNvSpPr txBox="1"/>
          <p:nvPr/>
        </p:nvSpPr>
        <p:spPr>
          <a:xfrm>
            <a:off x="135630" y="2002018"/>
            <a:ext cx="1883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Characteristic Table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1813845-2D5C-D1C7-C0C8-1CB85F52AE8B}"/>
              </a:ext>
            </a:extLst>
          </p:cNvPr>
          <p:cNvGrpSpPr/>
          <p:nvPr/>
        </p:nvGrpSpPr>
        <p:grpSpPr>
          <a:xfrm>
            <a:off x="2509438" y="1460373"/>
            <a:ext cx="3005232" cy="3166401"/>
            <a:chOff x="2235118" y="1469386"/>
            <a:chExt cx="3005232" cy="3166401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0EB44BB7-F8BA-4201-5954-A03019A00994}"/>
                </a:ext>
              </a:extLst>
            </p:cNvPr>
            <p:cNvSpPr/>
            <p:nvPr/>
          </p:nvSpPr>
          <p:spPr>
            <a:xfrm>
              <a:off x="3474307" y="3007620"/>
              <a:ext cx="56296" cy="614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CA31F84-C4B1-1AE2-5E86-0786EA7710C6}"/>
                </a:ext>
              </a:extLst>
            </p:cNvPr>
            <p:cNvGrpSpPr/>
            <p:nvPr/>
          </p:nvGrpSpPr>
          <p:grpSpPr>
            <a:xfrm>
              <a:off x="2235118" y="1469386"/>
              <a:ext cx="3005232" cy="3166401"/>
              <a:chOff x="2235118" y="1469386"/>
              <a:chExt cx="3005232" cy="3166401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0547ED82-4360-D77D-6F2C-5318AC4EC39C}"/>
                  </a:ext>
                </a:extLst>
              </p:cNvPr>
              <p:cNvSpPr txBox="1"/>
              <p:nvPr/>
            </p:nvSpPr>
            <p:spPr>
              <a:xfrm>
                <a:off x="4632577" y="1469386"/>
                <a:ext cx="60777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R</a:t>
                </a:r>
                <a:r>
                  <a:rPr lang="en-US" sz="3200" dirty="0">
                    <a:sym typeface="Symbol" panose="05050102010706020507" pitchFamily="18" charset="2"/>
                  </a:rPr>
                  <a:t></a:t>
                </a:r>
                <a:endParaRPr lang="en-US" sz="3200" baseline="-25000" dirty="0"/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25CC0A4B-75A9-E8F7-23E6-F9E47D04E6E1}"/>
                  </a:ext>
                </a:extLst>
              </p:cNvPr>
              <p:cNvSpPr txBox="1"/>
              <p:nvPr/>
            </p:nvSpPr>
            <p:spPr>
              <a:xfrm>
                <a:off x="4723206" y="3751738"/>
                <a:ext cx="5014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</a:t>
                </a:r>
                <a:r>
                  <a:rPr lang="en-US" sz="3200" dirty="0">
                    <a:sym typeface="Symbol" panose="05050102010706020507" pitchFamily="18" charset="2"/>
                  </a:rPr>
                  <a:t></a:t>
                </a:r>
                <a:endParaRPr lang="en-US" sz="3200" baseline="-25000" dirty="0"/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CB39B855-FDFA-A9E0-590A-9F14C2E33BA4}"/>
                  </a:ext>
                </a:extLst>
              </p:cNvPr>
              <p:cNvGrpSpPr/>
              <p:nvPr/>
            </p:nvGrpSpPr>
            <p:grpSpPr>
              <a:xfrm>
                <a:off x="2235118" y="1595680"/>
                <a:ext cx="2415345" cy="3040107"/>
                <a:chOff x="2235118" y="1595680"/>
                <a:chExt cx="2415345" cy="3040107"/>
              </a:xfrm>
            </p:grpSpPr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564ACC23-56D3-B957-39CE-DF6CE3DA8406}"/>
                    </a:ext>
                  </a:extLst>
                </p:cNvPr>
                <p:cNvSpPr txBox="1"/>
                <p:nvPr/>
              </p:nvSpPr>
              <p:spPr>
                <a:xfrm>
                  <a:off x="2235118" y="2742337"/>
                  <a:ext cx="89424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 err="1"/>
                    <a:t>Clk</a:t>
                  </a:r>
                  <a:endParaRPr lang="en-US" sz="3200" baseline="-25000" dirty="0"/>
                </a:p>
              </p:txBody>
            </p:sp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id="{9E7F62EF-A585-0EBD-F15E-AD8F30FFFD49}"/>
                    </a:ext>
                  </a:extLst>
                </p:cNvPr>
                <p:cNvGrpSpPr/>
                <p:nvPr/>
              </p:nvGrpSpPr>
              <p:grpSpPr>
                <a:xfrm>
                  <a:off x="2892077" y="1687460"/>
                  <a:ext cx="1758386" cy="2795562"/>
                  <a:chOff x="2892077" y="1687460"/>
                  <a:chExt cx="1758386" cy="2795562"/>
                </a:xfrm>
              </p:grpSpPr>
              <p:sp>
                <p:nvSpPr>
                  <p:cNvPr id="71" name="Flowchart: Delay 70">
                    <a:extLst>
                      <a:ext uri="{FF2B5EF4-FFF2-40B4-BE49-F238E27FC236}">
                        <a16:creationId xmlns:a16="http://schemas.microsoft.com/office/drawing/2014/main" id="{E5915DB7-4306-60DF-4A1F-71A413CAAF7F}"/>
                      </a:ext>
                    </a:extLst>
                  </p:cNvPr>
                  <p:cNvSpPr/>
                  <p:nvPr/>
                </p:nvSpPr>
                <p:spPr>
                  <a:xfrm>
                    <a:off x="3899331" y="1687460"/>
                    <a:ext cx="708656" cy="532062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Flowchart: Delay 71">
                    <a:extLst>
                      <a:ext uri="{FF2B5EF4-FFF2-40B4-BE49-F238E27FC236}">
                        <a16:creationId xmlns:a16="http://schemas.microsoft.com/office/drawing/2014/main" id="{39F397A2-9EC2-72CF-377E-519E4CAA7C36}"/>
                      </a:ext>
                    </a:extLst>
                  </p:cNvPr>
                  <p:cNvSpPr/>
                  <p:nvPr/>
                </p:nvSpPr>
                <p:spPr>
                  <a:xfrm>
                    <a:off x="3941807" y="3950960"/>
                    <a:ext cx="708656" cy="532062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738948F3-383D-FE3D-8D04-371BA11B08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892077" y="1872108"/>
                    <a:ext cx="100584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2CBA31EB-0B8F-0F37-01C8-EBB18A179A2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936166" y="4343400"/>
                    <a:ext cx="100584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12AB35AF-8DBC-FC57-C05F-023D562A71A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501754" y="2076944"/>
                    <a:ext cx="0" cy="201168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8980AFAA-6609-6FBF-C6E1-88A0D19ED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85702" y="2082362"/>
                    <a:ext cx="41953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7F914A8E-E3D6-D20C-92B0-75E25435D02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485702" y="4075770"/>
                    <a:ext cx="456105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AE8A2EB7-6704-74BA-C008-B94E26000A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053815" y="3048000"/>
                    <a:ext cx="456105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416AD345-C322-8E0E-BFF4-82F42806EF48}"/>
                    </a:ext>
                  </a:extLst>
                </p:cNvPr>
                <p:cNvSpPr txBox="1"/>
                <p:nvPr/>
              </p:nvSpPr>
              <p:spPr>
                <a:xfrm>
                  <a:off x="2426384" y="1595680"/>
                  <a:ext cx="45735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/>
                    <a:t>R</a:t>
                  </a:r>
                  <a:endParaRPr lang="en-US" sz="3200" baseline="-25000" dirty="0"/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EC7DAF1D-C777-750D-15C8-19E5CEC36B06}"/>
                    </a:ext>
                  </a:extLst>
                </p:cNvPr>
                <p:cNvSpPr txBox="1"/>
                <p:nvPr/>
              </p:nvSpPr>
              <p:spPr>
                <a:xfrm>
                  <a:off x="2422640" y="4051012"/>
                  <a:ext cx="45735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/>
                    <a:t>S</a:t>
                  </a:r>
                  <a:endParaRPr lang="en-US" sz="3200" baseline="-25000" dirty="0"/>
                </a:p>
              </p:txBody>
            </p:sp>
          </p:grpSp>
        </p:grp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F535E1F-7C1A-8E24-17A5-08F50CFEE44D}"/>
              </a:ext>
            </a:extLst>
          </p:cNvPr>
          <p:cNvSpPr txBox="1"/>
          <p:nvPr/>
        </p:nvSpPr>
        <p:spPr>
          <a:xfrm>
            <a:off x="4907673" y="1463301"/>
            <a:ext cx="607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</a:t>
            </a:r>
            <a:endParaRPr lang="en-US" sz="3200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1B5F1A-4D17-F1B7-428A-137C6973AD88}"/>
              </a:ext>
            </a:extLst>
          </p:cNvPr>
          <p:cNvSpPr txBox="1"/>
          <p:nvPr/>
        </p:nvSpPr>
        <p:spPr>
          <a:xfrm>
            <a:off x="4998994" y="3744576"/>
            <a:ext cx="501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</a:t>
            </a:r>
            <a:endParaRPr lang="en-US" sz="32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CDECE1E-1579-B60D-BCA8-68B18FB5D2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958979"/>
              </p:ext>
            </p:extLst>
          </p:nvPr>
        </p:nvGraphicFramePr>
        <p:xfrm>
          <a:off x="205764" y="2834640"/>
          <a:ext cx="2195439" cy="204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911">
                  <a:extLst>
                    <a:ext uri="{9D8B030D-6E8A-4147-A177-3AD203B41FA5}">
                      <a16:colId xmlns:a16="http://schemas.microsoft.com/office/drawing/2014/main" val="420145227"/>
                    </a:ext>
                  </a:extLst>
                </a:gridCol>
                <a:gridCol w="429632">
                  <a:extLst>
                    <a:ext uri="{9D8B030D-6E8A-4147-A177-3AD203B41FA5}">
                      <a16:colId xmlns:a16="http://schemas.microsoft.com/office/drawing/2014/main" val="3184692401"/>
                    </a:ext>
                  </a:extLst>
                </a:gridCol>
                <a:gridCol w="429632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29632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429632">
                  <a:extLst>
                    <a:ext uri="{9D8B030D-6E8A-4147-A177-3AD203B41FA5}">
                      <a16:colId xmlns:a16="http://schemas.microsoft.com/office/drawing/2014/main" val="11336048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err="1"/>
                        <a:t>clk</a:t>
                      </a:r>
                      <a:endParaRPr lang="en-US" sz="18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</a:t>
                      </a:r>
                      <a:endParaRPr lang="en-US" sz="18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R</a:t>
                      </a:r>
                      <a:endParaRPr lang="en-US" sz="18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Q</a:t>
                      </a:r>
                      <a:endParaRPr lang="en-US" sz="18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Q</a:t>
                      </a:r>
                      <a:endParaRPr lang="en-US" sz="1800" baseline="-25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baseline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Q</a:t>
                      </a:r>
                      <a:endParaRPr lang="en-US" sz="2000" baseline="-25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Q</a:t>
                      </a:r>
                      <a:endParaRPr lang="en-US" sz="2000" baseline="-25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37608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0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dirty="0"/>
                        <a:t>0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Q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Q</a:t>
                      </a:r>
                      <a:endParaRPr lang="en-US" sz="2000" baseline="-25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22837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6658947"/>
                  </a:ext>
                </a:extLst>
              </a:tr>
            </a:tbl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693E01-A4A2-C870-7266-F902F3F537A9}"/>
              </a:ext>
            </a:extLst>
          </p:cNvPr>
          <p:cNvCxnSpPr/>
          <p:nvPr/>
        </p:nvCxnSpPr>
        <p:spPr>
          <a:xfrm>
            <a:off x="2074740" y="2933700"/>
            <a:ext cx="2286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43FD28F-62F1-4FA1-DEA7-0A15DFE950CA}"/>
              </a:ext>
            </a:extLst>
          </p:cNvPr>
          <p:cNvCxnSpPr/>
          <p:nvPr/>
        </p:nvCxnSpPr>
        <p:spPr>
          <a:xfrm>
            <a:off x="2082360" y="3762781"/>
            <a:ext cx="2286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B2FC640-8D21-B7C8-B9E0-237C9C46EB65}"/>
              </a:ext>
            </a:extLst>
          </p:cNvPr>
          <p:cNvCxnSpPr/>
          <p:nvPr/>
        </p:nvCxnSpPr>
        <p:spPr>
          <a:xfrm>
            <a:off x="2076450" y="3371850"/>
            <a:ext cx="2286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58634A79-AFFB-4D3C-E989-EA8742ACF7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107270"/>
              </p:ext>
            </p:extLst>
          </p:nvPr>
        </p:nvGraphicFramePr>
        <p:xfrm>
          <a:off x="682766" y="2839135"/>
          <a:ext cx="1718528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632">
                  <a:extLst>
                    <a:ext uri="{9D8B030D-6E8A-4147-A177-3AD203B41FA5}">
                      <a16:colId xmlns:a16="http://schemas.microsoft.com/office/drawing/2014/main" val="3184692401"/>
                    </a:ext>
                  </a:extLst>
                </a:gridCol>
                <a:gridCol w="429632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29632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429632">
                  <a:extLst>
                    <a:ext uri="{9D8B030D-6E8A-4147-A177-3AD203B41FA5}">
                      <a16:colId xmlns:a16="http://schemas.microsoft.com/office/drawing/2014/main" val="11336048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</a:t>
                      </a:r>
                      <a:endParaRPr lang="en-US" sz="18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R</a:t>
                      </a:r>
                      <a:endParaRPr lang="en-US" sz="18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Q</a:t>
                      </a:r>
                      <a:endParaRPr lang="en-US" sz="18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Q</a:t>
                      </a:r>
                      <a:endParaRPr lang="en-US" sz="1800" baseline="-25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0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dirty="0"/>
                        <a:t>0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Q</a:t>
                      </a:r>
                      <a:endParaRPr lang="en-US" sz="2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Q</a:t>
                      </a:r>
                      <a:endParaRPr lang="en-US" sz="2000" baseline="-25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22837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6658947"/>
                  </a:ext>
                </a:extLst>
              </a:tr>
            </a:tbl>
          </a:graphicData>
        </a:graphic>
      </p:graphicFrame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ACD15CB-B490-B32E-E7A8-31B924BFD768}"/>
              </a:ext>
            </a:extLst>
          </p:cNvPr>
          <p:cNvCxnSpPr/>
          <p:nvPr/>
        </p:nvCxnSpPr>
        <p:spPr>
          <a:xfrm>
            <a:off x="2070319" y="2935942"/>
            <a:ext cx="2286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4772D4B-E82F-2D50-7054-D53DE3201112}"/>
              </a:ext>
            </a:extLst>
          </p:cNvPr>
          <p:cNvCxnSpPr/>
          <p:nvPr/>
        </p:nvCxnSpPr>
        <p:spPr>
          <a:xfrm>
            <a:off x="2081387" y="3367349"/>
            <a:ext cx="2286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62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34165</TotalTime>
  <Words>1169</Words>
  <Application>Microsoft Office PowerPoint</Application>
  <PresentationFormat>On-screen Show (4:3)</PresentationFormat>
  <Paragraphs>436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Cambria Math</vt:lpstr>
      <vt:lpstr>Symbol</vt:lpstr>
      <vt:lpstr>Office Theme</vt:lpstr>
      <vt:lpstr>Flip-Flops</vt:lpstr>
      <vt:lpstr>Flip-flops</vt:lpstr>
      <vt:lpstr>Circuit for SR Latch</vt:lpstr>
      <vt:lpstr>Circuit for SR Latch</vt:lpstr>
      <vt:lpstr>Circuit for SR Latch</vt:lpstr>
      <vt:lpstr>Circuit for SR Latch</vt:lpstr>
      <vt:lpstr>Circuit for SR Latch</vt:lpstr>
      <vt:lpstr>Flip-flops</vt:lpstr>
      <vt:lpstr>Gated SR Latch</vt:lpstr>
      <vt:lpstr>Example of Signals for Gated SR Latch</vt:lpstr>
      <vt:lpstr>Gated D Latch</vt:lpstr>
      <vt:lpstr>Flip-flops</vt:lpstr>
      <vt:lpstr>Flip-flops</vt:lpstr>
      <vt:lpstr>Flip-flops</vt:lpstr>
      <vt:lpstr>Primary-subordinate D Flip-Flop</vt:lpstr>
      <vt:lpstr>Symbol for negative-edge-triggered Master-slave D Flip-Flop</vt:lpstr>
      <vt:lpstr>Timing for Primary-Subordinate D Flip-flop -- Example 1</vt:lpstr>
      <vt:lpstr>Timing for D Flip-flop -- Example 2</vt:lpstr>
      <vt:lpstr>Positive-edge-triggered Primary-subordinate D Flip-Flop</vt:lpstr>
      <vt:lpstr>Symbol for positive-edge-triggered  D Flip-Flop</vt:lpstr>
      <vt:lpstr>Symbol for negative-edge-triggered D Flip-Flop with Clear and Preset</vt:lpstr>
      <vt:lpstr>Timing for D Flip-flop -- Example 3</vt:lpstr>
      <vt:lpstr>Adding a Synchronous Clear to a  D Flip-Flop</vt:lpstr>
      <vt:lpstr>T Flip-Flop</vt:lpstr>
      <vt:lpstr>T Flip-Flop</vt:lpstr>
      <vt:lpstr>T Flip-Flop</vt:lpstr>
      <vt:lpstr>Symbol for T Flip-Flop</vt:lpstr>
      <vt:lpstr>Timing for T Flip-flop -- Example 1</vt:lpstr>
      <vt:lpstr>Timing for D Flip-flop -- Example 2</vt:lpstr>
      <vt:lpstr>JK Flip-Flop</vt:lpstr>
      <vt:lpstr>JK Flip-Flop</vt:lpstr>
      <vt:lpstr>JK Flip-Flop</vt:lpstr>
      <vt:lpstr>JK Flip-Flop</vt:lpstr>
      <vt:lpstr>Frequency Divide By Two</vt:lpstr>
      <vt:lpstr>Summary Flip-flops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601</cp:revision>
  <dcterms:created xsi:type="dcterms:W3CDTF">2016-08-24T18:09:17Z</dcterms:created>
  <dcterms:modified xsi:type="dcterms:W3CDTF">2025-06-13T19:27:25Z</dcterms:modified>
</cp:coreProperties>
</file>