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435" r:id="rId3"/>
    <p:sldId id="498" r:id="rId4"/>
    <p:sldId id="463" r:id="rId5"/>
    <p:sldId id="439" r:id="rId6"/>
    <p:sldId id="465" r:id="rId7"/>
    <p:sldId id="466" r:id="rId8"/>
    <p:sldId id="468" r:id="rId9"/>
    <p:sldId id="469" r:id="rId10"/>
    <p:sldId id="471" r:id="rId11"/>
    <p:sldId id="472" r:id="rId12"/>
    <p:sldId id="473" r:id="rId13"/>
    <p:sldId id="470" r:id="rId14"/>
    <p:sldId id="500" r:id="rId15"/>
    <p:sldId id="499" r:id="rId16"/>
    <p:sldId id="440" r:id="rId17"/>
    <p:sldId id="501" r:id="rId18"/>
    <p:sldId id="441" r:id="rId19"/>
    <p:sldId id="442" r:id="rId20"/>
    <p:sldId id="475" r:id="rId21"/>
    <p:sldId id="503" r:id="rId22"/>
    <p:sldId id="504" r:id="rId23"/>
    <p:sldId id="476" r:id="rId24"/>
    <p:sldId id="474" r:id="rId25"/>
    <p:sldId id="477" r:id="rId26"/>
    <p:sldId id="478" r:id="rId27"/>
    <p:sldId id="479" r:id="rId28"/>
    <p:sldId id="480" r:id="rId29"/>
    <p:sldId id="43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D2FF"/>
    <a:srgbClr val="ED6DEA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87" autoAdjust="0"/>
    <p:restoredTop sz="94660"/>
  </p:normalViewPr>
  <p:slideViewPr>
    <p:cSldViewPr>
      <p:cViewPr>
        <p:scale>
          <a:sx n="85" d="100"/>
          <a:sy n="85" d="100"/>
        </p:scale>
        <p:origin x="403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4" d="100"/>
        <a:sy n="14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Registers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194093" y="3129061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736303" y="129737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7A21885B-8FE4-4512-B1F4-AB8C71A67E0B}"/>
              </a:ext>
            </a:extLst>
          </p:cNvPr>
          <p:cNvSpPr txBox="1"/>
          <p:nvPr/>
        </p:nvSpPr>
        <p:spPr>
          <a:xfrm>
            <a:off x="806964" y="1255916"/>
            <a:ext cx="10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1011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896A33C-B39C-49AD-B4D1-B70A64715590}"/>
              </a:ext>
            </a:extLst>
          </p:cNvPr>
          <p:cNvSpPr txBox="1"/>
          <p:nvPr/>
        </p:nvSpPr>
        <p:spPr>
          <a:xfrm>
            <a:off x="2489757" y="27366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3F113A-1C53-47F7-96E2-E087ADA5306D}"/>
              </a:ext>
            </a:extLst>
          </p:cNvPr>
          <p:cNvSpPr txBox="1"/>
          <p:nvPr/>
        </p:nvSpPr>
        <p:spPr>
          <a:xfrm>
            <a:off x="4243010" y="27924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67ADD37-DBF5-4BBA-9E79-76EFD7BF5790}"/>
              </a:ext>
            </a:extLst>
          </p:cNvPr>
          <p:cNvSpPr txBox="1"/>
          <p:nvPr/>
        </p:nvSpPr>
        <p:spPr>
          <a:xfrm>
            <a:off x="5916626" y="27820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8FC5A90-CDC9-4E5B-8A33-A7C60BFBA980}"/>
              </a:ext>
            </a:extLst>
          </p:cNvPr>
          <p:cNvSpPr txBox="1"/>
          <p:nvPr/>
        </p:nvSpPr>
        <p:spPr>
          <a:xfrm>
            <a:off x="7601559" y="28470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017FC0C-94AD-4CFD-988F-DBFB457D7944}"/>
              </a:ext>
            </a:extLst>
          </p:cNvPr>
          <p:cNvSpPr txBox="1"/>
          <p:nvPr/>
        </p:nvSpPr>
        <p:spPr>
          <a:xfrm>
            <a:off x="1771405" y="2447594"/>
            <a:ext cx="262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number now stored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3D700345-7E19-4179-B0CD-6D229FFAACEE}"/>
              </a:ext>
            </a:extLst>
          </p:cNvPr>
          <p:cNvSpPr/>
          <p:nvPr/>
        </p:nvSpPr>
        <p:spPr>
          <a:xfrm>
            <a:off x="1429639" y="1352090"/>
            <a:ext cx="262916" cy="400110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94682DE9-5F5B-4A76-ADA0-A0D6BCC0E638}"/>
              </a:ext>
            </a:extLst>
          </p:cNvPr>
          <p:cNvCxnSpPr>
            <a:cxnSpLocks/>
          </p:cNvCxnSpPr>
          <p:nvPr/>
        </p:nvCxnSpPr>
        <p:spPr>
          <a:xfrm flipH="1">
            <a:off x="1075448" y="1848164"/>
            <a:ext cx="354191" cy="97979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B56543BB-26AF-4A3C-83E6-D74DE29D4A4F}"/>
              </a:ext>
            </a:extLst>
          </p:cNvPr>
          <p:cNvSpPr txBox="1"/>
          <p:nvPr/>
        </p:nvSpPr>
        <p:spPr>
          <a:xfrm>
            <a:off x="792757" y="2855061"/>
            <a:ext cx="381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9D6B901-C69A-4C56-9F2C-66FEE81E6A40}"/>
              </a:ext>
            </a:extLst>
          </p:cNvPr>
          <p:cNvSpPr txBox="1"/>
          <p:nvPr/>
        </p:nvSpPr>
        <p:spPr>
          <a:xfrm>
            <a:off x="1806967" y="1684983"/>
            <a:ext cx="468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the next rising edge of the clock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64DEA86-5703-4CD0-AFC4-BE3DD338D34F}"/>
              </a:ext>
            </a:extLst>
          </p:cNvPr>
          <p:cNvSpPr txBox="1"/>
          <p:nvPr/>
        </p:nvSpPr>
        <p:spPr>
          <a:xfrm>
            <a:off x="2491037" y="19214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DDF3705-A5DA-4634-A65B-FC39E26F3B95}"/>
              </a:ext>
            </a:extLst>
          </p:cNvPr>
          <p:cNvSpPr txBox="1"/>
          <p:nvPr/>
        </p:nvSpPr>
        <p:spPr>
          <a:xfrm>
            <a:off x="4244290" y="19772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95365-1B29-468F-BDB0-FAD54F19BA32}"/>
              </a:ext>
            </a:extLst>
          </p:cNvPr>
          <p:cNvSpPr txBox="1"/>
          <p:nvPr/>
        </p:nvSpPr>
        <p:spPr>
          <a:xfrm>
            <a:off x="5917906" y="19668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DB1E560-B431-418F-A591-3CE7B0D8A95C}"/>
              </a:ext>
            </a:extLst>
          </p:cNvPr>
          <p:cNvSpPr txBox="1"/>
          <p:nvPr/>
        </p:nvSpPr>
        <p:spPr>
          <a:xfrm>
            <a:off x="7602839" y="20318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7" name="Arc 96">
            <a:extLst>
              <a:ext uri="{FF2B5EF4-FFF2-40B4-BE49-F238E27FC236}">
                <a16:creationId xmlns:a16="http://schemas.microsoft.com/office/drawing/2014/main" id="{41E0585A-D8EE-488B-99C8-1C29AE611A55}"/>
              </a:ext>
            </a:extLst>
          </p:cNvPr>
          <p:cNvSpPr/>
          <p:nvPr/>
        </p:nvSpPr>
        <p:spPr>
          <a:xfrm>
            <a:off x="932174" y="2760413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>
            <a:extLst>
              <a:ext uri="{FF2B5EF4-FFF2-40B4-BE49-F238E27FC236}">
                <a16:creationId xmlns:a16="http://schemas.microsoft.com/office/drawing/2014/main" id="{2A8E1B8E-749C-48AC-98E4-0C3BA3C5E7B6}"/>
              </a:ext>
            </a:extLst>
          </p:cNvPr>
          <p:cNvSpPr/>
          <p:nvPr/>
        </p:nvSpPr>
        <p:spPr>
          <a:xfrm>
            <a:off x="2700854" y="2722059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Arc 124">
            <a:extLst>
              <a:ext uri="{FF2B5EF4-FFF2-40B4-BE49-F238E27FC236}">
                <a16:creationId xmlns:a16="http://schemas.microsoft.com/office/drawing/2014/main" id="{0A64A179-2B86-44EE-A939-236139E75BF0}"/>
              </a:ext>
            </a:extLst>
          </p:cNvPr>
          <p:cNvSpPr/>
          <p:nvPr/>
        </p:nvSpPr>
        <p:spPr>
          <a:xfrm>
            <a:off x="4370628" y="272175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20787DAC-6ECB-4B97-B6E7-C3CE90A99ADC}"/>
              </a:ext>
            </a:extLst>
          </p:cNvPr>
          <p:cNvSpPr/>
          <p:nvPr/>
        </p:nvSpPr>
        <p:spPr>
          <a:xfrm>
            <a:off x="6059403" y="272217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72E30B9-14CD-4C9E-B5BB-26121F1D629A}"/>
              </a:ext>
            </a:extLst>
          </p:cNvPr>
          <p:cNvSpPr txBox="1"/>
          <p:nvPr/>
        </p:nvSpPr>
        <p:spPr>
          <a:xfrm>
            <a:off x="1050559" y="5714867"/>
            <a:ext cx="7406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The number is now stored in the register</a:t>
            </a:r>
          </a:p>
        </p:txBody>
      </p:sp>
    </p:spTree>
    <p:extLst>
      <p:ext uri="{BB962C8B-B14F-4D97-AF65-F5344CB8AC3E}">
        <p14:creationId xmlns:p14="http://schemas.microsoft.com/office/powerpoint/2010/main" val="176915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6" grpId="1" animBg="1"/>
      <p:bldP spid="118" grpId="0"/>
      <p:bldP spid="119" grpId="0"/>
      <p:bldP spid="120" grpId="0"/>
      <p:bldP spid="121" grpId="0"/>
      <p:bldP spid="122" grpId="0"/>
      <p:bldP spid="123" grpId="0"/>
      <p:bldP spid="97" grpId="0" animBg="1"/>
      <p:bldP spid="124" grpId="0" animBg="1"/>
      <p:bldP spid="125" grpId="0" animBg="1"/>
      <p:bldP spid="126" grpId="0" animBg="1"/>
      <p:bldP spid="1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11190349-185C-478B-9F99-C0AC217B05AA}"/>
              </a:ext>
            </a:extLst>
          </p:cNvPr>
          <p:cNvGrpSpPr/>
          <p:nvPr/>
        </p:nvGrpSpPr>
        <p:grpSpPr>
          <a:xfrm>
            <a:off x="304800" y="1752600"/>
            <a:ext cx="8755814" cy="3154490"/>
            <a:chOff x="194093" y="2447594"/>
            <a:chExt cx="8755814" cy="315449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EBEA8C5-25D0-4CE1-B909-156EA44AFC65}"/>
                </a:ext>
              </a:extLst>
            </p:cNvPr>
            <p:cNvGrpSpPr/>
            <p:nvPr/>
          </p:nvGrpSpPr>
          <p:grpSpPr>
            <a:xfrm>
              <a:off x="194093" y="3129061"/>
              <a:ext cx="8755814" cy="2473023"/>
              <a:chOff x="313180" y="1174008"/>
              <a:chExt cx="8755814" cy="2473023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313180" y="1174008"/>
                <a:ext cx="8755814" cy="2436870"/>
                <a:chOff x="307365" y="2085945"/>
                <a:chExt cx="8755814" cy="243687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1752600" y="2286000"/>
                  <a:ext cx="6172200" cy="1349530"/>
                  <a:chOff x="1828800" y="2286000"/>
                  <a:chExt cx="6172200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8288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4" name="Straight Connector 13">
                        <a:extLst>
                          <a:ext uri="{FF2B5EF4-FFF2-40B4-BE49-F238E27FC236}">
                            <a16:creationId xmlns:a16="http://schemas.microsoft.com/office/drawing/2014/main" id="{8741D6C5-86F1-4B74-A247-ABB2BA8112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" name="Straight Connector 15">
                        <a:extLst>
                          <a:ext uri="{FF2B5EF4-FFF2-40B4-BE49-F238E27FC236}">
                            <a16:creationId xmlns:a16="http://schemas.microsoft.com/office/drawing/2014/main" id="{88CF2EE7-EA56-4435-B3C2-16E9C91DC8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" name="Straight Connector 16">
                        <a:extLst>
                          <a:ext uri="{FF2B5EF4-FFF2-40B4-BE49-F238E27FC236}">
                            <a16:creationId xmlns:a16="http://schemas.microsoft.com/office/drawing/2014/main" id="{E7E5FCAC-A212-4CA4-A8EF-4F9DF3855FA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0650A64C-AA7D-4E5E-B706-A019F9D4CC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FB147FED-E371-4BF9-BA42-E1CF005E3F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35814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1" name="Straight Connector 30">
                        <a:extLst>
                          <a:ext uri="{FF2B5EF4-FFF2-40B4-BE49-F238E27FC236}">
                            <a16:creationId xmlns:a16="http://schemas.microsoft.com/office/drawing/2014/main" id="{8F3EA1B7-4F17-42D3-B265-432F3863EFF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52578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4D8EE37B-6111-404E-A3AA-CEA619FA0AC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70104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73" y="33396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399329" y="4083183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307365" y="2085945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Input</a:t>
                  </a:r>
                  <a:endParaRPr lang="en-US" sz="2000" baseline="-25000" dirty="0"/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2517988"/>
                  <a:ext cx="14630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53357" y="2515243"/>
                  <a:ext cx="114300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5572" y="2523506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14538" y="2535220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734572" y="2532229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62118" y="2509552"/>
                  <a:ext cx="100106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570201" y="119523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317898" y="124170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041269" y="1261756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736303" y="12973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7418F17C-F84A-4145-8759-1E412A5AB4DC}"/>
                  </a:ext>
                </a:extLst>
              </p:cNvPr>
              <p:cNvSpPr/>
              <p:nvPr/>
            </p:nvSpPr>
            <p:spPr>
              <a:xfrm>
                <a:off x="1386271" y="355459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14F9EDC2-8A34-42AF-B8B3-EBBA004D43FE}"/>
                  </a:ext>
                </a:extLst>
              </p:cNvPr>
              <p:cNvSpPr/>
              <p:nvPr/>
            </p:nvSpPr>
            <p:spPr>
              <a:xfrm>
                <a:off x="3140785" y="3547633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6116DAC2-EDF2-4BC0-97C8-766AC76CD07A}"/>
                  </a:ext>
                </a:extLst>
              </p:cNvPr>
              <p:cNvSpPr/>
              <p:nvPr/>
            </p:nvSpPr>
            <p:spPr>
              <a:xfrm>
                <a:off x="4803234" y="3555591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6896A33C-B39C-49AD-B4D1-B70A64715590}"/>
                </a:ext>
              </a:extLst>
            </p:cNvPr>
            <p:cNvSpPr txBox="1"/>
            <p:nvPr/>
          </p:nvSpPr>
          <p:spPr>
            <a:xfrm>
              <a:off x="2489757" y="2736654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43F113A-1C53-47F7-96E2-E087ADA5306D}"/>
                </a:ext>
              </a:extLst>
            </p:cNvPr>
            <p:cNvSpPr txBox="1"/>
            <p:nvPr/>
          </p:nvSpPr>
          <p:spPr>
            <a:xfrm>
              <a:off x="4243010" y="2792491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67ADD37-DBF5-4BBA-9E79-76EFD7BF5790}"/>
                </a:ext>
              </a:extLst>
            </p:cNvPr>
            <p:cNvSpPr txBox="1"/>
            <p:nvPr/>
          </p:nvSpPr>
          <p:spPr>
            <a:xfrm>
              <a:off x="5916626" y="2782030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C8FC5A90-CDC9-4E5B-8A33-A7C60BFBA980}"/>
                </a:ext>
              </a:extLst>
            </p:cNvPr>
            <p:cNvSpPr txBox="1"/>
            <p:nvPr/>
          </p:nvSpPr>
          <p:spPr>
            <a:xfrm>
              <a:off x="7601559" y="2847099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017FC0C-94AD-4CFD-988F-DBFB457D7944}"/>
                </a:ext>
              </a:extLst>
            </p:cNvPr>
            <p:cNvSpPr txBox="1"/>
            <p:nvPr/>
          </p:nvSpPr>
          <p:spPr>
            <a:xfrm>
              <a:off x="1771405" y="2447594"/>
              <a:ext cx="2626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number now stored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B72E30B9-14CD-4C9E-B5BB-26121F1D629A}"/>
              </a:ext>
            </a:extLst>
          </p:cNvPr>
          <p:cNvSpPr txBox="1"/>
          <p:nvPr/>
        </p:nvSpPr>
        <p:spPr>
          <a:xfrm>
            <a:off x="748626" y="5107408"/>
            <a:ext cx="74069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In order to keep the number stored in the register, the clock should now be disabled.</a:t>
            </a:r>
          </a:p>
        </p:txBody>
      </p:sp>
    </p:spTree>
    <p:extLst>
      <p:ext uri="{BB962C8B-B14F-4D97-AF65-F5344CB8AC3E}">
        <p14:creationId xmlns:p14="http://schemas.microsoft.com/office/powerpoint/2010/main" val="967937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11190349-185C-478B-9F99-C0AC217B05AA}"/>
              </a:ext>
            </a:extLst>
          </p:cNvPr>
          <p:cNvGrpSpPr/>
          <p:nvPr/>
        </p:nvGrpSpPr>
        <p:grpSpPr>
          <a:xfrm>
            <a:off x="304800" y="1752600"/>
            <a:ext cx="8755814" cy="3154490"/>
            <a:chOff x="194093" y="2447594"/>
            <a:chExt cx="8755814" cy="315449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EBEA8C5-25D0-4CE1-B909-156EA44AFC65}"/>
                </a:ext>
              </a:extLst>
            </p:cNvPr>
            <p:cNvGrpSpPr/>
            <p:nvPr/>
          </p:nvGrpSpPr>
          <p:grpSpPr>
            <a:xfrm>
              <a:off x="194093" y="3129061"/>
              <a:ext cx="8755814" cy="2473023"/>
              <a:chOff x="313180" y="1174008"/>
              <a:chExt cx="8755814" cy="2473023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313180" y="1174008"/>
                <a:ext cx="8755814" cy="2436870"/>
                <a:chOff x="307365" y="2085945"/>
                <a:chExt cx="8755814" cy="243687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1752600" y="2286000"/>
                  <a:ext cx="6172200" cy="1349530"/>
                  <a:chOff x="1828800" y="2286000"/>
                  <a:chExt cx="6172200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8288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4" name="Straight Connector 13">
                        <a:extLst>
                          <a:ext uri="{FF2B5EF4-FFF2-40B4-BE49-F238E27FC236}">
                            <a16:creationId xmlns:a16="http://schemas.microsoft.com/office/drawing/2014/main" id="{8741D6C5-86F1-4B74-A247-ABB2BA8112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" name="Straight Connector 15">
                        <a:extLst>
                          <a:ext uri="{FF2B5EF4-FFF2-40B4-BE49-F238E27FC236}">
                            <a16:creationId xmlns:a16="http://schemas.microsoft.com/office/drawing/2014/main" id="{88CF2EE7-EA56-4435-B3C2-16E9C91DC8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" name="Straight Connector 16">
                        <a:extLst>
                          <a:ext uri="{FF2B5EF4-FFF2-40B4-BE49-F238E27FC236}">
                            <a16:creationId xmlns:a16="http://schemas.microsoft.com/office/drawing/2014/main" id="{E7E5FCAC-A212-4CA4-A8EF-4F9DF3855FA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0650A64C-AA7D-4E5E-B706-A019F9D4CC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FB147FED-E371-4BF9-BA42-E1CF005E3F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35814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1" name="Straight Connector 30">
                        <a:extLst>
                          <a:ext uri="{FF2B5EF4-FFF2-40B4-BE49-F238E27FC236}">
                            <a16:creationId xmlns:a16="http://schemas.microsoft.com/office/drawing/2014/main" id="{8F3EA1B7-4F17-42D3-B265-432F3863EFF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52578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4D8EE37B-6111-404E-A3AA-CEA619FA0AC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70104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73" y="33396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399329" y="4083183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307365" y="2085945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Input</a:t>
                  </a:r>
                  <a:endParaRPr lang="en-US" sz="2000" baseline="-25000" dirty="0"/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2517988"/>
                  <a:ext cx="14630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53357" y="2515243"/>
                  <a:ext cx="114300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5572" y="2523506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14538" y="2535220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734572" y="2532229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62118" y="2509552"/>
                  <a:ext cx="100106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570201" y="119523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317898" y="124170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041269" y="1261756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736303" y="12973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7418F17C-F84A-4145-8759-1E412A5AB4DC}"/>
                  </a:ext>
                </a:extLst>
              </p:cNvPr>
              <p:cNvSpPr/>
              <p:nvPr/>
            </p:nvSpPr>
            <p:spPr>
              <a:xfrm>
                <a:off x="1386271" y="355459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14F9EDC2-8A34-42AF-B8B3-EBBA004D43FE}"/>
                  </a:ext>
                </a:extLst>
              </p:cNvPr>
              <p:cNvSpPr/>
              <p:nvPr/>
            </p:nvSpPr>
            <p:spPr>
              <a:xfrm>
                <a:off x="3140785" y="3547633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6116DAC2-EDF2-4BC0-97C8-766AC76CD07A}"/>
                  </a:ext>
                </a:extLst>
              </p:cNvPr>
              <p:cNvSpPr/>
              <p:nvPr/>
            </p:nvSpPr>
            <p:spPr>
              <a:xfrm>
                <a:off x="4803234" y="3555591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6896A33C-B39C-49AD-B4D1-B70A64715590}"/>
                </a:ext>
              </a:extLst>
            </p:cNvPr>
            <p:cNvSpPr txBox="1"/>
            <p:nvPr/>
          </p:nvSpPr>
          <p:spPr>
            <a:xfrm>
              <a:off x="2489757" y="2736654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43F113A-1C53-47F7-96E2-E087ADA5306D}"/>
                </a:ext>
              </a:extLst>
            </p:cNvPr>
            <p:cNvSpPr txBox="1"/>
            <p:nvPr/>
          </p:nvSpPr>
          <p:spPr>
            <a:xfrm>
              <a:off x="4243010" y="2792491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67ADD37-DBF5-4BBA-9E79-76EFD7BF5790}"/>
                </a:ext>
              </a:extLst>
            </p:cNvPr>
            <p:cNvSpPr txBox="1"/>
            <p:nvPr/>
          </p:nvSpPr>
          <p:spPr>
            <a:xfrm>
              <a:off x="5916626" y="2782030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C8FC5A90-CDC9-4E5B-8A33-A7C60BFBA980}"/>
                </a:ext>
              </a:extLst>
            </p:cNvPr>
            <p:cNvSpPr txBox="1"/>
            <p:nvPr/>
          </p:nvSpPr>
          <p:spPr>
            <a:xfrm>
              <a:off x="7601559" y="2847099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017FC0C-94AD-4CFD-988F-DBFB457D7944}"/>
                </a:ext>
              </a:extLst>
            </p:cNvPr>
            <p:cNvSpPr txBox="1"/>
            <p:nvPr/>
          </p:nvSpPr>
          <p:spPr>
            <a:xfrm>
              <a:off x="1771405" y="2447594"/>
              <a:ext cx="2626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number now stored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B72E30B9-14CD-4C9E-B5BB-26121F1D629A}"/>
              </a:ext>
            </a:extLst>
          </p:cNvPr>
          <p:cNvSpPr txBox="1"/>
          <p:nvPr/>
        </p:nvSpPr>
        <p:spPr>
          <a:xfrm>
            <a:off x="748626" y="5107408"/>
            <a:ext cx="7406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We could retrieve the number from the register by enabling the clock and getting one bit at a time as it passed through Q</a:t>
            </a:r>
            <a:r>
              <a:rPr lang="en-US" sz="3200" baseline="-250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4171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ACF91-1E74-432E-88D3-D1937BAC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6D057-15DF-482A-8D7D-5389FBCD6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One improvement that can be made is to supply parallel input and output capabilities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17C1B1-BAFF-441A-974F-F4DF0CE4A810}"/>
              </a:ext>
            </a:extLst>
          </p:cNvPr>
          <p:cNvSpPr txBox="1">
            <a:spLocks/>
          </p:cNvSpPr>
          <p:nvPr/>
        </p:nvSpPr>
        <p:spPr>
          <a:xfrm>
            <a:off x="457200" y="3276600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Parallel output is easy.  We just need to add wires.</a:t>
            </a:r>
          </a:p>
        </p:txBody>
      </p:sp>
    </p:spTree>
    <p:extLst>
      <p:ext uri="{BB962C8B-B14F-4D97-AF65-F5344CB8AC3E}">
        <p14:creationId xmlns:p14="http://schemas.microsoft.com/office/powerpoint/2010/main" val="207933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11190349-185C-478B-9F99-C0AC217B05AA}"/>
              </a:ext>
            </a:extLst>
          </p:cNvPr>
          <p:cNvGrpSpPr/>
          <p:nvPr/>
        </p:nvGrpSpPr>
        <p:grpSpPr>
          <a:xfrm>
            <a:off x="358060" y="2362200"/>
            <a:ext cx="8755814" cy="3169810"/>
            <a:chOff x="194093" y="2432274"/>
            <a:chExt cx="8755814" cy="316981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EBEA8C5-25D0-4CE1-B909-156EA44AFC65}"/>
                </a:ext>
              </a:extLst>
            </p:cNvPr>
            <p:cNvGrpSpPr/>
            <p:nvPr/>
          </p:nvGrpSpPr>
          <p:grpSpPr>
            <a:xfrm>
              <a:off x="194093" y="3129061"/>
              <a:ext cx="8755814" cy="2473023"/>
              <a:chOff x="313180" y="1174008"/>
              <a:chExt cx="8755814" cy="2473023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313180" y="1174008"/>
                <a:ext cx="8755814" cy="2436870"/>
                <a:chOff x="307365" y="2085945"/>
                <a:chExt cx="8755814" cy="243687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1752600" y="2286000"/>
                  <a:ext cx="6172200" cy="1349530"/>
                  <a:chOff x="1828800" y="2286000"/>
                  <a:chExt cx="6172200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8288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4" name="Straight Connector 13">
                        <a:extLst>
                          <a:ext uri="{FF2B5EF4-FFF2-40B4-BE49-F238E27FC236}">
                            <a16:creationId xmlns:a16="http://schemas.microsoft.com/office/drawing/2014/main" id="{8741D6C5-86F1-4B74-A247-ABB2BA8112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" name="Straight Connector 15">
                        <a:extLst>
                          <a:ext uri="{FF2B5EF4-FFF2-40B4-BE49-F238E27FC236}">
                            <a16:creationId xmlns:a16="http://schemas.microsoft.com/office/drawing/2014/main" id="{88CF2EE7-EA56-4435-B3C2-16E9C91DC8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" name="Straight Connector 16">
                        <a:extLst>
                          <a:ext uri="{FF2B5EF4-FFF2-40B4-BE49-F238E27FC236}">
                            <a16:creationId xmlns:a16="http://schemas.microsoft.com/office/drawing/2014/main" id="{E7E5FCAC-A212-4CA4-A8EF-4F9DF3855FA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0650A64C-AA7D-4E5E-B706-A019F9D4CC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FB147FED-E371-4BF9-BA42-E1CF005E3F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3581400" y="228600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1" name="Straight Connector 30">
                        <a:extLst>
                          <a:ext uri="{FF2B5EF4-FFF2-40B4-BE49-F238E27FC236}">
                            <a16:creationId xmlns:a16="http://schemas.microsoft.com/office/drawing/2014/main" id="{8F3EA1B7-4F17-42D3-B265-432F3863EFF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52578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4D8EE37B-6111-404E-A3AA-CEA619FA0AC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7010400" y="2302050"/>
                    <a:ext cx="990600" cy="1333480"/>
                    <a:chOff x="5137299" y="2305060"/>
                    <a:chExt cx="2380849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4156375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73" y="33396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399329" y="4083183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307365" y="2085945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Input</a:t>
                  </a:r>
                  <a:endParaRPr lang="en-US" sz="2000" baseline="-25000" dirty="0"/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2517988"/>
                  <a:ext cx="14630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53357" y="2515243"/>
                  <a:ext cx="114300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5572" y="2523506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14538" y="2535220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734572" y="2532229"/>
                  <a:ext cx="105156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62118" y="2509552"/>
                  <a:ext cx="100106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570201" y="119523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317898" y="124170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041269" y="1261756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736303" y="12973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7418F17C-F84A-4145-8759-1E412A5AB4DC}"/>
                  </a:ext>
                </a:extLst>
              </p:cNvPr>
              <p:cNvSpPr/>
              <p:nvPr/>
            </p:nvSpPr>
            <p:spPr>
              <a:xfrm>
                <a:off x="1386271" y="355459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14F9EDC2-8A34-42AF-B8B3-EBBA004D43FE}"/>
                  </a:ext>
                </a:extLst>
              </p:cNvPr>
              <p:cNvSpPr/>
              <p:nvPr/>
            </p:nvSpPr>
            <p:spPr>
              <a:xfrm>
                <a:off x="3140785" y="3547633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6116DAC2-EDF2-4BC0-97C8-766AC76CD07A}"/>
                  </a:ext>
                </a:extLst>
              </p:cNvPr>
              <p:cNvSpPr/>
              <p:nvPr/>
            </p:nvSpPr>
            <p:spPr>
              <a:xfrm>
                <a:off x="4803234" y="3555591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6896A33C-B39C-49AD-B4D1-B70A64715590}"/>
                </a:ext>
              </a:extLst>
            </p:cNvPr>
            <p:cNvSpPr txBox="1"/>
            <p:nvPr/>
          </p:nvSpPr>
          <p:spPr>
            <a:xfrm>
              <a:off x="2489757" y="2736654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43F113A-1C53-47F7-96E2-E087ADA5306D}"/>
                </a:ext>
              </a:extLst>
            </p:cNvPr>
            <p:cNvSpPr txBox="1"/>
            <p:nvPr/>
          </p:nvSpPr>
          <p:spPr>
            <a:xfrm>
              <a:off x="4243010" y="2792491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67ADD37-DBF5-4BBA-9E79-76EFD7BF5790}"/>
                </a:ext>
              </a:extLst>
            </p:cNvPr>
            <p:cNvSpPr txBox="1"/>
            <p:nvPr/>
          </p:nvSpPr>
          <p:spPr>
            <a:xfrm>
              <a:off x="5916626" y="2782030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C8FC5A90-CDC9-4E5B-8A33-A7C60BFBA980}"/>
                </a:ext>
              </a:extLst>
            </p:cNvPr>
            <p:cNvSpPr txBox="1"/>
            <p:nvPr/>
          </p:nvSpPr>
          <p:spPr>
            <a:xfrm>
              <a:off x="7601559" y="2847099"/>
              <a:ext cx="388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017FC0C-94AD-4CFD-988F-DBFB457D7944}"/>
                </a:ext>
              </a:extLst>
            </p:cNvPr>
            <p:cNvSpPr txBox="1"/>
            <p:nvPr/>
          </p:nvSpPr>
          <p:spPr>
            <a:xfrm>
              <a:off x="794343" y="2432274"/>
              <a:ext cx="2626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number now stored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B72E30B9-14CD-4C9E-B5BB-26121F1D629A}"/>
              </a:ext>
            </a:extLst>
          </p:cNvPr>
          <p:cNvSpPr txBox="1"/>
          <p:nvPr/>
        </p:nvSpPr>
        <p:spPr>
          <a:xfrm>
            <a:off x="4939554" y="1234717"/>
            <a:ext cx="312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Parallel Outputs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F5520EC-F64E-4382-A650-96701059F1AC}"/>
              </a:ext>
            </a:extLst>
          </p:cNvPr>
          <p:cNvCxnSpPr/>
          <p:nvPr/>
        </p:nvCxnSpPr>
        <p:spPr>
          <a:xfrm flipV="1">
            <a:off x="3169928" y="1997565"/>
            <a:ext cx="0" cy="1510697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40F6A870-A4D4-450A-8D0E-8A6AE465D6AA}"/>
              </a:ext>
            </a:extLst>
          </p:cNvPr>
          <p:cNvCxnSpPr/>
          <p:nvPr/>
        </p:nvCxnSpPr>
        <p:spPr>
          <a:xfrm flipV="1">
            <a:off x="4848114" y="1997565"/>
            <a:ext cx="0" cy="1510697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36344B21-EC57-4DEC-9D89-82B0501C0050}"/>
              </a:ext>
            </a:extLst>
          </p:cNvPr>
          <p:cNvCxnSpPr/>
          <p:nvPr/>
        </p:nvCxnSpPr>
        <p:spPr>
          <a:xfrm flipV="1">
            <a:off x="6637095" y="1979548"/>
            <a:ext cx="0" cy="1510697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99EA543B-DF00-46E5-8B29-05E921C593BC}"/>
              </a:ext>
            </a:extLst>
          </p:cNvPr>
          <p:cNvCxnSpPr/>
          <p:nvPr/>
        </p:nvCxnSpPr>
        <p:spPr>
          <a:xfrm flipV="1">
            <a:off x="8311047" y="1967068"/>
            <a:ext cx="0" cy="1510697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3EB7E7B2-25F1-4DF1-9DDC-81CF3FF7C264}"/>
              </a:ext>
            </a:extLst>
          </p:cNvPr>
          <p:cNvSpPr txBox="1"/>
          <p:nvPr/>
        </p:nvSpPr>
        <p:spPr>
          <a:xfrm>
            <a:off x="3209783" y="171965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Q</a:t>
            </a:r>
            <a:r>
              <a:rPr lang="en-US" baseline="-250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E4E13BA-2488-401B-893F-BFC2DB46DA2F}"/>
              </a:ext>
            </a:extLst>
          </p:cNvPr>
          <p:cNvSpPr txBox="1"/>
          <p:nvPr/>
        </p:nvSpPr>
        <p:spPr>
          <a:xfrm>
            <a:off x="4805301" y="168804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Q</a:t>
            </a:r>
            <a:r>
              <a:rPr lang="en-US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09B17CB-74C0-4DDE-A016-B52BE487C763}"/>
              </a:ext>
            </a:extLst>
          </p:cNvPr>
          <p:cNvSpPr txBox="1"/>
          <p:nvPr/>
        </p:nvSpPr>
        <p:spPr>
          <a:xfrm>
            <a:off x="6674720" y="168319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Q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AED3A85-A22F-4B6C-9ADC-8C6FFB8F2200}"/>
              </a:ext>
            </a:extLst>
          </p:cNvPr>
          <p:cNvSpPr txBox="1"/>
          <p:nvPr/>
        </p:nvSpPr>
        <p:spPr>
          <a:xfrm>
            <a:off x="8311047" y="163482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Q</a:t>
            </a:r>
            <a:r>
              <a:rPr lang="en-US" baseline="-25000" dirty="0">
                <a:solidFill>
                  <a:srgbClr val="00B05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43518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ACF91-1E74-432E-88D3-D1937BAC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6D057-15DF-482A-8D7D-5389FBCD6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7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When we add parallel input capabilities, for each flip-flop we have to choose between serial input or parallel input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2A0122-00CC-46B3-BB42-D35E312AEB81}"/>
              </a:ext>
            </a:extLst>
          </p:cNvPr>
          <p:cNvSpPr txBox="1">
            <a:spLocks/>
          </p:cNvSpPr>
          <p:nvPr/>
        </p:nvSpPr>
        <p:spPr>
          <a:xfrm>
            <a:off x="460744" y="3429000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device do we use to choose between different inputs?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A0BCAA-A6AF-4019-9D68-6E1D9EDBEA07}"/>
              </a:ext>
            </a:extLst>
          </p:cNvPr>
          <p:cNvSpPr txBox="1">
            <a:spLocks/>
          </p:cNvSpPr>
          <p:nvPr/>
        </p:nvSpPr>
        <p:spPr>
          <a:xfrm>
            <a:off x="3276600" y="4575545"/>
            <a:ext cx="2590800" cy="533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A.  Flip-flops?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C9C635D-CF93-48E2-83CE-8F8979FEED0B}"/>
              </a:ext>
            </a:extLst>
          </p:cNvPr>
          <p:cNvSpPr txBox="1">
            <a:spLocks/>
          </p:cNvSpPr>
          <p:nvPr/>
        </p:nvSpPr>
        <p:spPr>
          <a:xfrm>
            <a:off x="3276600" y="5114260"/>
            <a:ext cx="2590800" cy="533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B.  OR gates?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C83C74-5592-4BD7-9B3C-0F522FA7F2E8}"/>
              </a:ext>
            </a:extLst>
          </p:cNvPr>
          <p:cNvSpPr txBox="1">
            <a:spLocks/>
          </p:cNvSpPr>
          <p:nvPr/>
        </p:nvSpPr>
        <p:spPr>
          <a:xfrm>
            <a:off x="3276600" y="5647659"/>
            <a:ext cx="3124200" cy="533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C.  Multiplexers?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45E271-19A3-4DCD-B27E-671BF2198665}"/>
              </a:ext>
            </a:extLst>
          </p:cNvPr>
          <p:cNvSpPr txBox="1">
            <a:spLocks/>
          </p:cNvSpPr>
          <p:nvPr/>
        </p:nvSpPr>
        <p:spPr>
          <a:xfrm>
            <a:off x="3276600" y="6181058"/>
            <a:ext cx="3124200" cy="533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D.  AND gates?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2052BC-229A-4D7E-AB1C-57DC2E595699}"/>
              </a:ext>
            </a:extLst>
          </p:cNvPr>
          <p:cNvSpPr/>
          <p:nvPr/>
        </p:nvSpPr>
        <p:spPr>
          <a:xfrm>
            <a:off x="3276600" y="5652974"/>
            <a:ext cx="2743200" cy="46280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5" y="274638"/>
            <a:ext cx="8381995" cy="1143000"/>
          </a:xfrm>
        </p:spPr>
        <p:txBody>
          <a:bodyPr>
            <a:normAutofit/>
          </a:bodyPr>
          <a:lstStyle/>
          <a:p>
            <a:r>
              <a:rPr lang="en-US" dirty="0"/>
              <a:t>Shift Register With Parallel Access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0E6CC0A-EBCB-46F6-847C-05389222A3DA}"/>
              </a:ext>
            </a:extLst>
          </p:cNvPr>
          <p:cNvGrpSpPr/>
          <p:nvPr/>
        </p:nvGrpSpPr>
        <p:grpSpPr>
          <a:xfrm>
            <a:off x="118022" y="1752600"/>
            <a:ext cx="8934378" cy="4164300"/>
            <a:chOff x="88834" y="1655851"/>
            <a:chExt cx="8934378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88834" y="2295179"/>
              <a:ext cx="8934378" cy="2909810"/>
              <a:chOff x="30274" y="1613005"/>
              <a:chExt cx="8934378" cy="290981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96523" y="1855927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34572" y="2533799"/>
                <a:ext cx="2254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7963591" y="1613005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37FC3B-5D42-432F-9625-FA8D7D523107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72DD05C-A36A-4530-8285-94924C925BDF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698B7E73-B1DC-48FE-B8F1-DFEEAE0C81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FC5297C7-561C-4B04-A95C-89EEAFD1A4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F233E3A-AD23-47D7-BDEC-939AD648E074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3FCC95B7-9D5E-4773-9432-A6DCAF7EFD7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9EC0AD9-D1A2-41B2-9EE6-BE04D8CD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0130865D-2A6D-4232-B7BE-141B524A6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B5DBD3C-95C3-49FE-A5F5-36A762B1775B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97BCD310-BBE2-4B3B-BB17-5039E0027471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22CD201-2D2D-4E0F-9A1E-94326FDEB6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6F6BB295-EFB5-4FED-819A-8D248051A9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C4F023F-2AE0-4B8F-9E6A-7041C08014C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061A0D68-83C7-442B-93B4-D77814C10979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5EB073F6-7A80-441B-BBC6-C04E0008E3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890E81B7-3672-4260-8CBA-60FCD06D9E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7534B62-4120-4DBE-AA16-6652F7A4DDCB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19754"/>
              <a:ext cx="55691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A832F892-C674-49E1-ADC2-95CECE519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39C6798-5C38-4EE1-BC6C-224C0FC4616D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539C9B8-6112-4F83-AE7F-2BAFA4F7BC0F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FFC93E3-B161-4DC8-801E-30FC1B3FAD1F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37D49EE2-6C5C-4373-94CB-DD9BC787BC7E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9A06A7E3-93AA-430F-9B07-4155F1EFCA13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3B2538F-084A-48F4-B6BA-93DD511A04E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FD81FDDB-577F-487F-A220-CC8C95F845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DAA54A1-25D1-4C37-BD7A-A4940B111AEC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3543D7D7-0415-4A6C-998D-40F182571033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329BB02-A333-4ECC-A4CE-519CF82CDAE9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EE7D63B2-496D-4AA3-8EB8-C1F0C9B94D0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80AA2685-A9AA-4752-AB88-A2324FCE03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538FD27A-6B84-4E9D-A615-D261BAE36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268F79B3-C5A3-443B-808B-FC59A2821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F1C4385-3F96-4E57-B456-FF805979E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92C42CB3-0393-4AB4-A9F9-7D358B1D6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D4084A59-FD66-439D-9642-F88DBD7A3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B3C2231D-6F0B-41A5-ABBA-8BA1A74DA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E4570B3-6EC1-42AA-A256-C06E400A6135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FBB82388-8025-466E-BA8A-3A8B218337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C02015C-5B3E-4D9F-9DE4-AF4474E0049F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0580958E-595C-4D43-A150-BC67231F9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9BCDB2B-9CE8-4FBB-9389-317D5F872A30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339B7021-982E-4BA5-AEC7-F393D3C9A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8F0DD8E7-650A-4414-AA4B-20DAF74FF7D4}"/>
                </a:ext>
              </a:extLst>
            </p:cNvPr>
            <p:cNvGrpSpPr/>
            <p:nvPr/>
          </p:nvGrpSpPr>
          <p:grpSpPr>
            <a:xfrm>
              <a:off x="168722" y="1766257"/>
              <a:ext cx="1371944" cy="400110"/>
              <a:chOff x="168722" y="1766257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68722" y="1766257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B9CE23F-E909-48C3-A5DB-D2B8D1E22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82981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7FADE379-DCF7-45C9-9166-E6594FD01BDA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F2D0B79-A843-4AA3-81F3-5B66FA8CAED0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00D78AB-38CE-417B-BEB3-68EF44A33A27}"/>
              </a:ext>
            </a:extLst>
          </p:cNvPr>
          <p:cNvSpPr txBox="1"/>
          <p:nvPr/>
        </p:nvSpPr>
        <p:spPr>
          <a:xfrm>
            <a:off x="5530084" y="1171675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E9BCE0DB-5DD1-4BD0-B83F-991B085AF7D9}"/>
              </a:ext>
            </a:extLst>
          </p:cNvPr>
          <p:cNvSpPr/>
          <p:nvPr/>
        </p:nvSpPr>
        <p:spPr>
          <a:xfrm rot="16200000">
            <a:off x="5158104" y="-126833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44673C4-DFA8-4BDA-A3B5-2E2CD2895828}"/>
              </a:ext>
            </a:extLst>
          </p:cNvPr>
          <p:cNvSpPr/>
          <p:nvPr/>
        </p:nvSpPr>
        <p:spPr>
          <a:xfrm>
            <a:off x="1182214" y="2228902"/>
            <a:ext cx="495617" cy="1666530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6A3BB5FE-E86F-49CF-BBE8-4E09631F6BE4}"/>
              </a:ext>
            </a:extLst>
          </p:cNvPr>
          <p:cNvSpPr/>
          <p:nvPr/>
        </p:nvSpPr>
        <p:spPr>
          <a:xfrm>
            <a:off x="3024757" y="2531129"/>
            <a:ext cx="495617" cy="1469646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15E75EB-6751-4CBD-B451-FB46D98AAE5C}"/>
              </a:ext>
            </a:extLst>
          </p:cNvPr>
          <p:cNvSpPr/>
          <p:nvPr/>
        </p:nvSpPr>
        <p:spPr>
          <a:xfrm>
            <a:off x="4687106" y="2523438"/>
            <a:ext cx="495617" cy="1469646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218C0DA4-24C4-46E3-9366-FDA2892CFA8B}"/>
              </a:ext>
            </a:extLst>
          </p:cNvPr>
          <p:cNvSpPr/>
          <p:nvPr/>
        </p:nvSpPr>
        <p:spPr>
          <a:xfrm>
            <a:off x="6365655" y="2449748"/>
            <a:ext cx="495617" cy="1469646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646C7BBC-690C-42B1-8628-342EFB1A9F04}"/>
              </a:ext>
            </a:extLst>
          </p:cNvPr>
          <p:cNvSpPr txBox="1"/>
          <p:nvPr/>
        </p:nvSpPr>
        <p:spPr>
          <a:xfrm>
            <a:off x="6771214" y="4698961"/>
            <a:ext cx="23168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We use a multiplexer at the input of each flip-flop</a:t>
            </a:r>
          </a:p>
        </p:txBody>
      </p:sp>
    </p:spTree>
    <p:extLst>
      <p:ext uri="{BB962C8B-B14F-4D97-AF65-F5344CB8AC3E}">
        <p14:creationId xmlns:p14="http://schemas.microsoft.com/office/powerpoint/2010/main" val="3487096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5" y="274638"/>
            <a:ext cx="8381995" cy="1143000"/>
          </a:xfrm>
        </p:spPr>
        <p:txBody>
          <a:bodyPr>
            <a:normAutofit/>
          </a:bodyPr>
          <a:lstStyle/>
          <a:p>
            <a:r>
              <a:rPr lang="en-US" dirty="0"/>
              <a:t>Shift Register With Parallel Access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0E6CC0A-EBCB-46F6-847C-05389222A3DA}"/>
              </a:ext>
            </a:extLst>
          </p:cNvPr>
          <p:cNvGrpSpPr/>
          <p:nvPr/>
        </p:nvGrpSpPr>
        <p:grpSpPr>
          <a:xfrm>
            <a:off x="118022" y="1752600"/>
            <a:ext cx="8934378" cy="4164300"/>
            <a:chOff x="88834" y="1655851"/>
            <a:chExt cx="8934378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88834" y="2295179"/>
              <a:ext cx="8934378" cy="2909810"/>
              <a:chOff x="30274" y="1613005"/>
              <a:chExt cx="8934378" cy="290981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96523" y="1855927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34572" y="2533799"/>
                <a:ext cx="2254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7963591" y="1613005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37FC3B-5D42-432F-9625-FA8D7D523107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72DD05C-A36A-4530-8285-94924C925BDF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698B7E73-B1DC-48FE-B8F1-DFEEAE0C81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FC5297C7-561C-4B04-A95C-89EEAFD1A4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F233E3A-AD23-47D7-BDEC-939AD648E074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3FCC95B7-9D5E-4773-9432-A6DCAF7EFD7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9EC0AD9-D1A2-41B2-9EE6-BE04D8CD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0130865D-2A6D-4232-B7BE-141B524A6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B5DBD3C-95C3-49FE-A5F5-36A762B1775B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97BCD310-BBE2-4B3B-BB17-5039E0027471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22CD201-2D2D-4E0F-9A1E-94326FDEB6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6F6BB295-EFB5-4FED-819A-8D248051A9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C4F023F-2AE0-4B8F-9E6A-7041C08014C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061A0D68-83C7-442B-93B4-D77814C10979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5EB073F6-7A80-441B-BBC6-C04E0008E3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890E81B7-3672-4260-8CBA-60FCD06D9E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7534B62-4120-4DBE-AA16-6652F7A4DDCB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19754"/>
              <a:ext cx="55691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A832F892-C674-49E1-ADC2-95CECE519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39C6798-5C38-4EE1-BC6C-224C0FC4616D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539C9B8-6112-4F83-AE7F-2BAFA4F7BC0F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FFC93E3-B161-4DC8-801E-30FC1B3FAD1F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37D49EE2-6C5C-4373-94CB-DD9BC787BC7E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9A06A7E3-93AA-430F-9B07-4155F1EFCA13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3B2538F-084A-48F4-B6BA-93DD511A04E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FD81FDDB-577F-487F-A220-CC8C95F845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DAA54A1-25D1-4C37-BD7A-A4940B111AEC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3543D7D7-0415-4A6C-998D-40F182571033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329BB02-A333-4ECC-A4CE-519CF82CDAE9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EE7D63B2-496D-4AA3-8EB8-C1F0C9B94D0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80AA2685-A9AA-4752-AB88-A2324FCE03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538FD27A-6B84-4E9D-A615-D261BAE36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268F79B3-C5A3-443B-808B-FC59A2821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F1C4385-3F96-4E57-B456-FF805979E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92C42CB3-0393-4AB4-A9F9-7D358B1D6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D4084A59-FD66-439D-9642-F88DBD7A3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B3C2231D-6F0B-41A5-ABBA-8BA1A74DA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E4570B3-6EC1-42AA-A256-C06E400A6135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FBB82388-8025-466E-BA8A-3A8B218337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C02015C-5B3E-4D9F-9DE4-AF4474E0049F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0580958E-595C-4D43-A150-BC67231F9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9BCDB2B-9CE8-4FBB-9389-317D5F872A30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339B7021-982E-4BA5-AEC7-F393D3C9A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8F0DD8E7-650A-4414-AA4B-20DAF74FF7D4}"/>
                </a:ext>
              </a:extLst>
            </p:cNvPr>
            <p:cNvGrpSpPr/>
            <p:nvPr/>
          </p:nvGrpSpPr>
          <p:grpSpPr>
            <a:xfrm>
              <a:off x="168722" y="1766257"/>
              <a:ext cx="1371944" cy="400110"/>
              <a:chOff x="168722" y="1766257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68722" y="1766257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B9CE23F-E909-48C3-A5DB-D2B8D1E22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82981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7FADE379-DCF7-45C9-9166-E6594FD01BDA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F2D0B79-A843-4AA3-81F3-5B66FA8CAED0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00D78AB-38CE-417B-BEB3-68EF44A33A27}"/>
              </a:ext>
            </a:extLst>
          </p:cNvPr>
          <p:cNvSpPr txBox="1"/>
          <p:nvPr/>
        </p:nvSpPr>
        <p:spPr>
          <a:xfrm>
            <a:off x="5530084" y="1171675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E9BCE0DB-5DD1-4BD0-B83F-991B085AF7D9}"/>
              </a:ext>
            </a:extLst>
          </p:cNvPr>
          <p:cNvSpPr/>
          <p:nvPr/>
        </p:nvSpPr>
        <p:spPr>
          <a:xfrm rot="16200000">
            <a:off x="5158104" y="-126833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78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36" y="368198"/>
            <a:ext cx="8381995" cy="9618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If Shift/Load = 0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0E6CC0A-EBCB-46F6-847C-05389222A3DA}"/>
              </a:ext>
            </a:extLst>
          </p:cNvPr>
          <p:cNvGrpSpPr/>
          <p:nvPr/>
        </p:nvGrpSpPr>
        <p:grpSpPr>
          <a:xfrm>
            <a:off x="118022" y="1752600"/>
            <a:ext cx="8992910" cy="4164300"/>
            <a:chOff x="88834" y="1655851"/>
            <a:chExt cx="8992910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88834" y="2538101"/>
              <a:ext cx="8992910" cy="2666888"/>
              <a:chOff x="30274" y="1855927"/>
              <a:chExt cx="8992910" cy="2666888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96523" y="1855927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3799"/>
                <a:ext cx="788280" cy="1338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22123" y="2497917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37FC3B-5D42-432F-9625-FA8D7D523107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72DD05C-A36A-4530-8285-94924C925BDF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698B7E73-B1DC-48FE-B8F1-DFEEAE0C81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FC5297C7-561C-4B04-A95C-89EEAFD1A4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F233E3A-AD23-47D7-BDEC-939AD648E074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3FCC95B7-9D5E-4773-9432-A6DCAF7EFD7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9EC0AD9-D1A2-41B2-9EE6-BE04D8CD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0130865D-2A6D-4232-B7BE-141B524A6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B5DBD3C-95C3-49FE-A5F5-36A762B1775B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97BCD310-BBE2-4B3B-BB17-5039E0027471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22CD201-2D2D-4E0F-9A1E-94326FDEB6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6F6BB295-EFB5-4FED-819A-8D248051A9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C4F023F-2AE0-4B8F-9E6A-7041C08014C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061A0D68-83C7-442B-93B4-D77814C10979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5EB073F6-7A80-441B-BBC6-C04E0008E3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890E81B7-3672-4260-8CBA-60FCD06D9E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7534B62-4120-4DBE-AA16-6652F7A4DDCB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19754"/>
              <a:ext cx="556911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A832F892-C674-49E1-ADC2-95CECE519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39C6798-5C38-4EE1-BC6C-224C0FC4616D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539C9B8-6112-4F83-AE7F-2BAFA4F7BC0F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FFC93E3-B161-4DC8-801E-30FC1B3FAD1F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37D49EE2-6C5C-4373-94CB-DD9BC787BC7E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9A06A7E3-93AA-430F-9B07-4155F1EFCA13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3B2538F-084A-48F4-B6BA-93DD511A04E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FD81FDDB-577F-487F-A220-CC8C95F845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DAA54A1-25D1-4C37-BD7A-A4940B111AEC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3543D7D7-0415-4A6C-998D-40F182571033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329BB02-A333-4ECC-A4CE-519CF82CDAE9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EE7D63B2-496D-4AA3-8EB8-C1F0C9B94D0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80AA2685-A9AA-4752-AB88-A2324FCE03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538FD27A-6B84-4E9D-A615-D261BAE36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268F79B3-C5A3-443B-808B-FC59A2821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F1C4385-3F96-4E57-B456-FF805979E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92C42CB3-0393-4AB4-A9F9-7D358B1D6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D4084A59-FD66-439D-9642-F88DBD7A3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B3C2231D-6F0B-41A5-ABBA-8BA1A74DA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E4570B3-6EC1-42AA-A256-C06E400A6135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FBB82388-8025-466E-BA8A-3A8B218337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C02015C-5B3E-4D9F-9DE4-AF4474E0049F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0580958E-595C-4D43-A150-BC67231F9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9BCDB2B-9CE8-4FBB-9389-317D5F872A30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339B7021-982E-4BA5-AEC7-F393D3C9A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8F0DD8E7-650A-4414-AA4B-20DAF74FF7D4}"/>
                </a:ext>
              </a:extLst>
            </p:cNvPr>
            <p:cNvGrpSpPr/>
            <p:nvPr/>
          </p:nvGrpSpPr>
          <p:grpSpPr>
            <a:xfrm>
              <a:off x="168722" y="1766257"/>
              <a:ext cx="1371944" cy="400110"/>
              <a:chOff x="168722" y="1766257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68722" y="1766257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B9CE23F-E909-48C3-A5DB-D2B8D1E22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82981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7FADE379-DCF7-45C9-9166-E6594FD01BDA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F2D0B79-A843-4AA3-81F3-5B66FA8CAED0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00D78AB-38CE-417B-BEB3-68EF44A33A27}"/>
              </a:ext>
            </a:extLst>
          </p:cNvPr>
          <p:cNvSpPr txBox="1"/>
          <p:nvPr/>
        </p:nvSpPr>
        <p:spPr>
          <a:xfrm>
            <a:off x="5530084" y="1171675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E9BCE0DB-5DD1-4BD0-B83F-991B085AF7D9}"/>
              </a:ext>
            </a:extLst>
          </p:cNvPr>
          <p:cNvSpPr/>
          <p:nvPr/>
        </p:nvSpPr>
        <p:spPr>
          <a:xfrm rot="16200000">
            <a:off x="5158104" y="-126833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36C0B57-FC1E-4A78-AF77-BB2FE17E1F3C}"/>
              </a:ext>
            </a:extLst>
          </p:cNvPr>
          <p:cNvCxnSpPr>
            <a:stCxn id="128" idx="0"/>
          </p:cNvCxnSpPr>
          <p:nvPr/>
        </p:nvCxnSpPr>
        <p:spPr>
          <a:xfrm flipH="1" flipV="1">
            <a:off x="1256824" y="3019449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0DAD875-7B59-42F3-BC9E-A0B9800E93C4}"/>
              </a:ext>
            </a:extLst>
          </p:cNvPr>
          <p:cNvCxnSpPr/>
          <p:nvPr/>
        </p:nvCxnSpPr>
        <p:spPr>
          <a:xfrm flipH="1" flipV="1">
            <a:off x="3058262" y="2992171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6232BA39-772B-45AF-8ACC-ABBA9F213026}"/>
              </a:ext>
            </a:extLst>
          </p:cNvPr>
          <p:cNvCxnSpPr/>
          <p:nvPr/>
        </p:nvCxnSpPr>
        <p:spPr>
          <a:xfrm flipH="1" flipV="1">
            <a:off x="4779346" y="3022357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039EF88-FBCB-41DB-8324-03F0E29DD78D}"/>
              </a:ext>
            </a:extLst>
          </p:cNvPr>
          <p:cNvCxnSpPr/>
          <p:nvPr/>
        </p:nvCxnSpPr>
        <p:spPr>
          <a:xfrm flipH="1" flipV="1">
            <a:off x="6515855" y="3003734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051052B0-623E-49BC-A4FA-07EF497B4FC4}"/>
              </a:ext>
            </a:extLst>
          </p:cNvPr>
          <p:cNvCxnSpPr>
            <a:cxnSpLocks/>
          </p:cNvCxnSpPr>
          <p:nvPr/>
        </p:nvCxnSpPr>
        <p:spPr>
          <a:xfrm>
            <a:off x="3436294" y="609600"/>
            <a:ext cx="785034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158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36" y="368198"/>
            <a:ext cx="8381995" cy="9618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If Shift/Load = 1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0E6CC0A-EBCB-46F6-847C-05389222A3DA}"/>
              </a:ext>
            </a:extLst>
          </p:cNvPr>
          <p:cNvGrpSpPr/>
          <p:nvPr/>
        </p:nvGrpSpPr>
        <p:grpSpPr>
          <a:xfrm>
            <a:off x="118022" y="1752600"/>
            <a:ext cx="8934378" cy="4164300"/>
            <a:chOff x="88834" y="1655851"/>
            <a:chExt cx="8934378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88834" y="2295179"/>
              <a:ext cx="8934378" cy="2909810"/>
              <a:chOff x="30274" y="1613005"/>
              <a:chExt cx="8934378" cy="290981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96523" y="1855927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34572" y="2533799"/>
                <a:ext cx="2254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7963591" y="1613005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37FC3B-5D42-432F-9625-FA8D7D523107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72DD05C-A36A-4530-8285-94924C925BDF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698B7E73-B1DC-48FE-B8F1-DFEEAE0C81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FC5297C7-561C-4B04-A95C-89EEAFD1A4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F233E3A-AD23-47D7-BDEC-939AD648E074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3FCC95B7-9D5E-4773-9432-A6DCAF7EFD7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9EC0AD9-D1A2-41B2-9EE6-BE04D8CD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0130865D-2A6D-4232-B7BE-141B524A6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B5DBD3C-95C3-49FE-A5F5-36A762B1775B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97BCD310-BBE2-4B3B-BB17-5039E0027471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22CD201-2D2D-4E0F-9A1E-94326FDEB6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6F6BB295-EFB5-4FED-819A-8D248051A9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C4F023F-2AE0-4B8F-9E6A-7041C08014C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061A0D68-83C7-442B-93B4-D77814C10979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5EB073F6-7A80-441B-BBC6-C04E0008E3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890E81B7-3672-4260-8CBA-60FCD06D9E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7534B62-4120-4DBE-AA16-6652F7A4DDCB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19754"/>
              <a:ext cx="55691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A832F892-C674-49E1-ADC2-95CECE519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39C6798-5C38-4EE1-BC6C-224C0FC4616D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539C9B8-6112-4F83-AE7F-2BAFA4F7BC0F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FFC93E3-B161-4DC8-801E-30FC1B3FAD1F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37D49EE2-6C5C-4373-94CB-DD9BC787BC7E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9A06A7E3-93AA-430F-9B07-4155F1EFCA13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3B2538F-084A-48F4-B6BA-93DD511A04E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FD81FDDB-577F-487F-A220-CC8C95F845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DAA54A1-25D1-4C37-BD7A-A4940B111AEC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3543D7D7-0415-4A6C-998D-40F182571033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329BB02-A333-4ECC-A4CE-519CF82CDAE9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EE7D63B2-496D-4AA3-8EB8-C1F0C9B94D0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80AA2685-A9AA-4752-AB88-A2324FCE03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538FD27A-6B84-4E9D-A615-D261BAE36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268F79B3-C5A3-443B-808B-FC59A2821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F1C4385-3F96-4E57-B456-FF805979E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92C42CB3-0393-4AB4-A9F9-7D358B1D6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D4084A59-FD66-439D-9642-F88DBD7A3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B3C2231D-6F0B-41A5-ABBA-8BA1A74DA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E4570B3-6EC1-42AA-A256-C06E400A6135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FBB82388-8025-466E-BA8A-3A8B218337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C02015C-5B3E-4D9F-9DE4-AF4474E0049F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0580958E-595C-4D43-A150-BC67231F9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9BCDB2B-9CE8-4FBB-9389-317D5F872A30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339B7021-982E-4BA5-AEC7-F393D3C9A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8F0DD8E7-650A-4414-AA4B-20DAF74FF7D4}"/>
                </a:ext>
              </a:extLst>
            </p:cNvPr>
            <p:cNvGrpSpPr/>
            <p:nvPr/>
          </p:nvGrpSpPr>
          <p:grpSpPr>
            <a:xfrm>
              <a:off x="168722" y="1766257"/>
              <a:ext cx="1371944" cy="400110"/>
              <a:chOff x="168722" y="1766257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68722" y="1766257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B9CE23F-E909-48C3-A5DB-D2B8D1E22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82981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7FADE379-DCF7-45C9-9166-E6594FD01BDA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F2D0B79-A843-4AA3-81F3-5B66FA8CAED0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00D78AB-38CE-417B-BEB3-68EF44A33A27}"/>
              </a:ext>
            </a:extLst>
          </p:cNvPr>
          <p:cNvSpPr txBox="1"/>
          <p:nvPr/>
        </p:nvSpPr>
        <p:spPr>
          <a:xfrm>
            <a:off x="5530084" y="1171675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E9BCE0DB-5DD1-4BD0-B83F-991B085AF7D9}"/>
              </a:ext>
            </a:extLst>
          </p:cNvPr>
          <p:cNvSpPr/>
          <p:nvPr/>
        </p:nvSpPr>
        <p:spPr>
          <a:xfrm rot="16200000">
            <a:off x="5158104" y="-126833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36C0B57-FC1E-4A78-AF77-BB2FE17E1F3C}"/>
              </a:ext>
            </a:extLst>
          </p:cNvPr>
          <p:cNvCxnSpPr>
            <a:cxnSpLocks/>
          </p:cNvCxnSpPr>
          <p:nvPr/>
        </p:nvCxnSpPr>
        <p:spPr>
          <a:xfrm flipH="1">
            <a:off x="1256824" y="3295504"/>
            <a:ext cx="417423" cy="28068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0DAD875-7B59-42F3-BC9E-A0B9800E93C4}"/>
              </a:ext>
            </a:extLst>
          </p:cNvPr>
          <p:cNvCxnSpPr>
            <a:cxnSpLocks/>
            <a:stCxn id="132" idx="0"/>
          </p:cNvCxnSpPr>
          <p:nvPr/>
        </p:nvCxnSpPr>
        <p:spPr>
          <a:xfrm flipH="1">
            <a:off x="3069689" y="3288475"/>
            <a:ext cx="407838" cy="270872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6232BA39-772B-45AF-8ACC-ABBA9F213026}"/>
              </a:ext>
            </a:extLst>
          </p:cNvPr>
          <p:cNvCxnSpPr>
            <a:cxnSpLocks/>
          </p:cNvCxnSpPr>
          <p:nvPr/>
        </p:nvCxnSpPr>
        <p:spPr>
          <a:xfrm flipH="1">
            <a:off x="4768460" y="3313525"/>
            <a:ext cx="410542" cy="22860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039EF88-FBCB-41DB-8324-03F0E29DD78D}"/>
              </a:ext>
            </a:extLst>
          </p:cNvPr>
          <p:cNvCxnSpPr>
            <a:cxnSpLocks/>
          </p:cNvCxnSpPr>
          <p:nvPr/>
        </p:nvCxnSpPr>
        <p:spPr>
          <a:xfrm flipH="1">
            <a:off x="6498738" y="3308506"/>
            <a:ext cx="432440" cy="246888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D2C6F527-FED7-486F-B7FB-10C9E1DA728A}"/>
              </a:ext>
            </a:extLst>
          </p:cNvPr>
          <p:cNvCxnSpPr>
            <a:cxnSpLocks/>
          </p:cNvCxnSpPr>
          <p:nvPr/>
        </p:nvCxnSpPr>
        <p:spPr>
          <a:xfrm>
            <a:off x="3436294" y="609600"/>
            <a:ext cx="785034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8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Registers?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87C74-D58F-4AE2-97FF-0FE6FC1DA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Flip-flops store single bits of information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339DCF-1F32-423E-8A0D-C3CAA45F6F05}"/>
              </a:ext>
            </a:extLst>
          </p:cNvPr>
          <p:cNvSpPr txBox="1">
            <a:spLocks/>
          </p:cNvSpPr>
          <p:nvPr/>
        </p:nvSpPr>
        <p:spPr>
          <a:xfrm>
            <a:off x="533400" y="3949627"/>
            <a:ext cx="8229600" cy="1122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usually want to store more than one bit of information.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308CDA-55D1-4948-BCC7-280A0F99A5E7}"/>
              </a:ext>
            </a:extLst>
          </p:cNvPr>
          <p:cNvSpPr txBox="1">
            <a:spLocks/>
          </p:cNvSpPr>
          <p:nvPr/>
        </p:nvSpPr>
        <p:spPr>
          <a:xfrm>
            <a:off x="1219200" y="5178752"/>
            <a:ext cx="6858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We might want to store a larger number or a name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D48915B-A827-44B1-98C9-F1C325F470DA}"/>
              </a:ext>
            </a:extLst>
          </p:cNvPr>
          <p:cNvGrpSpPr/>
          <p:nvPr/>
        </p:nvGrpSpPr>
        <p:grpSpPr>
          <a:xfrm>
            <a:off x="3352800" y="2258086"/>
            <a:ext cx="1752600" cy="1564662"/>
            <a:chOff x="3886200" y="3449002"/>
            <a:chExt cx="2380849" cy="224788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EDE77D6-41BD-4620-9D62-D05EB4CEC11D}"/>
                </a:ext>
              </a:extLst>
            </p:cNvPr>
            <p:cNvGrpSpPr/>
            <p:nvPr/>
          </p:nvGrpSpPr>
          <p:grpSpPr>
            <a:xfrm>
              <a:off x="3886200" y="3449002"/>
              <a:ext cx="2380849" cy="2247880"/>
              <a:chOff x="5137299" y="2305060"/>
              <a:chExt cx="2380849" cy="224788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3D89030B-4D7A-494D-9226-0C72C3127B69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509EB13D-ED27-4C2E-9058-946CAC18A849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AC0898D-5981-49F4-A04F-65D7E7274476}"/>
                    </a:ext>
                  </a:extLst>
                </p:cNvPr>
                <p:cNvSpPr txBox="1"/>
                <p:nvPr/>
              </p:nvSpPr>
              <p:spPr>
                <a:xfrm>
                  <a:off x="3813201" y="2370037"/>
                  <a:ext cx="457201" cy="4204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J</a:t>
                  </a:r>
                  <a:endParaRPr lang="en-US" sz="2000" baseline="-25000" dirty="0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88144991-39BD-4FA6-8ED6-F0F67CC7888D}"/>
                    </a:ext>
                  </a:extLst>
                </p:cNvPr>
                <p:cNvSpPr txBox="1"/>
                <p:nvPr/>
              </p:nvSpPr>
              <p:spPr>
                <a:xfrm>
                  <a:off x="3661200" y="3014848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C7A6FC7-3242-407F-991A-496174E5867B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1A140BE8-87FE-4C8D-8924-EBD794BFE4F2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BD217736-4EEE-43EA-8900-DA63A06753F4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CED284E-8FC8-4EFD-A87E-16351A5360AF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8E00F7E-F883-495F-8F47-88E7E4C53DB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73C1CFE8-1386-4DD7-B889-9962261E9F3A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459FC72C-A4BF-4787-A0F8-E067C17D045D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38816AFE-BBB7-4BD3-8157-312FF935AC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71294" y="4016184"/>
                    <a:ext cx="228599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FDB20364-D918-4A7D-ACC3-D2807466FD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1D133919-C755-4DFE-8616-9383B7F777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7E8C1DB-BBDF-4B8B-BCB6-4032093C39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5E387F70-38A2-4AD9-BD78-5D907A1461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1D48E67-0436-4F93-92A3-058100727EEE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4597259"/>
              <a:ext cx="457200" cy="355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B59C8AE-FBFC-4365-8785-AEAC6ABB3743}"/>
                </a:ext>
              </a:extLst>
            </p:cNvPr>
            <p:cNvSpPr txBox="1"/>
            <p:nvPr/>
          </p:nvSpPr>
          <p:spPr>
            <a:xfrm>
              <a:off x="4312898" y="4968732"/>
              <a:ext cx="401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K</a:t>
              </a:r>
              <a:endParaRPr lang="en-US" sz="20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6830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96209-1E7E-4363-8CBC-966AF15D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57586-7A09-4E69-B867-615BC27F8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7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Two more improvements: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1D5AC3-E0E0-40FA-BCD6-AC1628CAF9E9}"/>
              </a:ext>
            </a:extLst>
          </p:cNvPr>
          <p:cNvSpPr txBox="1">
            <a:spLocks/>
          </p:cNvSpPr>
          <p:nvPr/>
        </p:nvSpPr>
        <p:spPr>
          <a:xfrm>
            <a:off x="1219200" y="2425021"/>
            <a:ext cx="7467600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capabilities to disable the clock or stop the shifting in some other way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FBDD0F-D8CC-4F9F-BF2D-0047C470A943}"/>
              </a:ext>
            </a:extLst>
          </p:cNvPr>
          <p:cNvSpPr txBox="1">
            <a:spLocks/>
          </p:cNvSpPr>
          <p:nvPr/>
        </p:nvSpPr>
        <p:spPr>
          <a:xfrm>
            <a:off x="1197429" y="4000500"/>
            <a:ext cx="7467600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capabilities to shift bits to the left as well as to the right</a:t>
            </a:r>
          </a:p>
        </p:txBody>
      </p:sp>
    </p:spTree>
    <p:extLst>
      <p:ext uri="{BB962C8B-B14F-4D97-AF65-F5344CB8AC3E}">
        <p14:creationId xmlns:p14="http://schemas.microsoft.com/office/powerpoint/2010/main" val="168044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36" y="368198"/>
            <a:ext cx="8381995" cy="9618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How would you shift left?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0E6CC0A-EBCB-46F6-847C-05389222A3DA}"/>
              </a:ext>
            </a:extLst>
          </p:cNvPr>
          <p:cNvGrpSpPr/>
          <p:nvPr/>
        </p:nvGrpSpPr>
        <p:grpSpPr>
          <a:xfrm>
            <a:off x="118022" y="1752600"/>
            <a:ext cx="8992910" cy="4164300"/>
            <a:chOff x="88834" y="1655851"/>
            <a:chExt cx="8992910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88834" y="2614019"/>
              <a:ext cx="8992910" cy="2590970"/>
              <a:chOff x="30274" y="1931845"/>
              <a:chExt cx="8992910" cy="25909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4367" y="1931845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3799"/>
                <a:ext cx="788280" cy="1338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22123" y="2497917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37FC3B-5D42-432F-9625-FA8D7D523107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72DD05C-A36A-4530-8285-94924C925BDF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698B7E73-B1DC-48FE-B8F1-DFEEAE0C81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FC5297C7-561C-4B04-A95C-89EEAFD1A4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BF233E3A-AD23-47D7-BDEC-939AD648E074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3FCC95B7-9D5E-4773-9432-A6DCAF7EFD7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F9EC0AD9-D1A2-41B2-9EE6-BE04D8CD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0130865D-2A6D-4232-B7BE-141B524A68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B5DBD3C-95C3-49FE-A5F5-36A762B1775B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97BCD310-BBE2-4B3B-BB17-5039E0027471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22CD201-2D2D-4E0F-9A1E-94326FDEB6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6F6BB295-EFB5-4FED-819A-8D248051A9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C4F023F-2AE0-4B8F-9E6A-7041C08014C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061A0D68-83C7-442B-93B4-D77814C10979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5EB073F6-7A80-441B-BBC6-C04E0008E3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890E81B7-3672-4260-8CBA-60FCD06D9E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7534B62-4120-4DBE-AA16-6652F7A4DDCB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60024"/>
              <a:ext cx="556911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A832F892-C674-49E1-ADC2-95CECE519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39C6798-5C38-4EE1-BC6C-224C0FC4616D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539C9B8-6112-4F83-AE7F-2BAFA4F7BC0F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FFC93E3-B161-4DC8-801E-30FC1B3FAD1F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37D49EE2-6C5C-4373-94CB-DD9BC787BC7E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9A06A7E3-93AA-430F-9B07-4155F1EFCA13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3B2538F-084A-48F4-B6BA-93DD511A04E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FD81FDDB-577F-487F-A220-CC8C95F845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DAA54A1-25D1-4C37-BD7A-A4940B111AEC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3543D7D7-0415-4A6C-998D-40F182571033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329BB02-A333-4ECC-A4CE-519CF82CDAE9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EE7D63B2-496D-4AA3-8EB8-C1F0C9B94D0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80AA2685-A9AA-4752-AB88-A2324FCE03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538FD27A-6B84-4E9D-A615-D261BAE36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268F79B3-C5A3-443B-808B-FC59A2821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7F1C4385-3F96-4E57-B456-FF805979E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92C42CB3-0393-4AB4-A9F9-7D358B1D6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D4084A59-FD66-439D-9642-F88DBD7A3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B3C2231D-6F0B-41A5-ABBA-8BA1A74DA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E4570B3-6EC1-42AA-A256-C06E400A6135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FBB82388-8025-466E-BA8A-3A8B218337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6C02015C-5B3E-4D9F-9DE4-AF4474E0049F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0580958E-595C-4D43-A150-BC67231F9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9BCDB2B-9CE8-4FBB-9389-317D5F872A30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339B7021-982E-4BA5-AEC7-F393D3C9A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8F0DD8E7-650A-4414-AA4B-20DAF74FF7D4}"/>
                </a:ext>
              </a:extLst>
            </p:cNvPr>
            <p:cNvGrpSpPr/>
            <p:nvPr/>
          </p:nvGrpSpPr>
          <p:grpSpPr>
            <a:xfrm>
              <a:off x="126176" y="1664599"/>
              <a:ext cx="1371944" cy="400110"/>
              <a:chOff x="126176" y="1664599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26176" y="1664599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B9CE23F-E909-48C3-A5DB-D2B8D1E22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73650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7FADE379-DCF7-45C9-9166-E6594FD01BDA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F2D0B79-A843-4AA3-81F3-5B66FA8CAED0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00D78AB-38CE-417B-BEB3-68EF44A33A27}"/>
              </a:ext>
            </a:extLst>
          </p:cNvPr>
          <p:cNvSpPr txBox="1"/>
          <p:nvPr/>
        </p:nvSpPr>
        <p:spPr>
          <a:xfrm>
            <a:off x="5561472" y="1019387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E9BCE0DB-5DD1-4BD0-B83F-991B085AF7D9}"/>
              </a:ext>
            </a:extLst>
          </p:cNvPr>
          <p:cNvSpPr/>
          <p:nvPr/>
        </p:nvSpPr>
        <p:spPr>
          <a:xfrm rot="16200000">
            <a:off x="5181778" y="-1430781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36C0B57-FC1E-4A78-AF77-BB2FE17E1F3C}"/>
              </a:ext>
            </a:extLst>
          </p:cNvPr>
          <p:cNvCxnSpPr>
            <a:stCxn id="128" idx="0"/>
          </p:cNvCxnSpPr>
          <p:nvPr/>
        </p:nvCxnSpPr>
        <p:spPr>
          <a:xfrm flipH="1" flipV="1">
            <a:off x="1256824" y="3019449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0DAD875-7B59-42F3-BC9E-A0B9800E93C4}"/>
              </a:ext>
            </a:extLst>
          </p:cNvPr>
          <p:cNvCxnSpPr/>
          <p:nvPr/>
        </p:nvCxnSpPr>
        <p:spPr>
          <a:xfrm flipH="1" flipV="1">
            <a:off x="3058262" y="2992171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6232BA39-772B-45AF-8ACC-ABBA9F213026}"/>
              </a:ext>
            </a:extLst>
          </p:cNvPr>
          <p:cNvCxnSpPr/>
          <p:nvPr/>
        </p:nvCxnSpPr>
        <p:spPr>
          <a:xfrm flipH="1" flipV="1">
            <a:off x="4779346" y="3022357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039EF88-FBCB-41DB-8324-03F0E29DD78D}"/>
              </a:ext>
            </a:extLst>
          </p:cNvPr>
          <p:cNvCxnSpPr/>
          <p:nvPr/>
        </p:nvCxnSpPr>
        <p:spPr>
          <a:xfrm flipH="1" flipV="1">
            <a:off x="6515855" y="3003734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rapezoid 94">
            <a:extLst>
              <a:ext uri="{FF2B5EF4-FFF2-40B4-BE49-F238E27FC236}">
                <a16:creationId xmlns:a16="http://schemas.microsoft.com/office/drawing/2014/main" id="{F9EC1B35-BE12-2BAC-BF62-DD75543DE27C}"/>
              </a:ext>
            </a:extLst>
          </p:cNvPr>
          <p:cNvSpPr/>
          <p:nvPr/>
        </p:nvSpPr>
        <p:spPr>
          <a:xfrm rot="5400000">
            <a:off x="795377" y="3092162"/>
            <a:ext cx="1341497" cy="410542"/>
          </a:xfrm>
          <a:prstGeom prst="trapezoid">
            <a:avLst>
              <a:gd name="adj" fmla="val 68125"/>
            </a:avLst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D46A90B-56D9-B232-2074-13E4EA5F771C}"/>
              </a:ext>
            </a:extLst>
          </p:cNvPr>
          <p:cNvGrpSpPr/>
          <p:nvPr/>
        </p:nvGrpSpPr>
        <p:grpSpPr>
          <a:xfrm>
            <a:off x="959808" y="2227369"/>
            <a:ext cx="3612192" cy="696486"/>
            <a:chOff x="959808" y="2227369"/>
            <a:chExt cx="3612192" cy="696486"/>
          </a:xfrm>
        </p:grpSpPr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8D7524C-9DD2-A531-1036-48BCB23DDCB7}"/>
                </a:ext>
              </a:extLst>
            </p:cNvPr>
            <p:cNvCxnSpPr>
              <a:cxnSpLocks/>
            </p:cNvCxnSpPr>
            <p:nvPr/>
          </p:nvCxnSpPr>
          <p:spPr>
            <a:xfrm>
              <a:off x="959808" y="2227369"/>
              <a:ext cx="361219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22EF0B90-9169-57E7-0BAC-C5593C063792}"/>
                </a:ext>
              </a:extLst>
            </p:cNvPr>
            <p:cNvCxnSpPr>
              <a:cxnSpLocks/>
            </p:cNvCxnSpPr>
            <p:nvPr/>
          </p:nvCxnSpPr>
          <p:spPr>
            <a:xfrm>
              <a:off x="960325" y="2923855"/>
              <a:ext cx="296499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6A2614A4-4831-C56E-34D1-1996785A3E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8368" y="2230891"/>
              <a:ext cx="0" cy="69296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rapezoid 104">
            <a:extLst>
              <a:ext uri="{FF2B5EF4-FFF2-40B4-BE49-F238E27FC236}">
                <a16:creationId xmlns:a16="http://schemas.microsoft.com/office/drawing/2014/main" id="{F6DF7CED-0F1B-6B5B-D1F5-3F2C9F60079A}"/>
              </a:ext>
            </a:extLst>
          </p:cNvPr>
          <p:cNvSpPr/>
          <p:nvPr/>
        </p:nvSpPr>
        <p:spPr>
          <a:xfrm rot="5400000">
            <a:off x="2612504" y="3130956"/>
            <a:ext cx="1341497" cy="443893"/>
          </a:xfrm>
          <a:prstGeom prst="trapezoid">
            <a:avLst>
              <a:gd name="adj" fmla="val 68125"/>
            </a:avLst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86A0796-CEEE-72BF-3070-1F6DDBE689FD}"/>
              </a:ext>
            </a:extLst>
          </p:cNvPr>
          <p:cNvGrpSpPr/>
          <p:nvPr/>
        </p:nvGrpSpPr>
        <p:grpSpPr>
          <a:xfrm>
            <a:off x="2634323" y="2299573"/>
            <a:ext cx="3612192" cy="556691"/>
            <a:chOff x="959808" y="2227369"/>
            <a:chExt cx="3612192" cy="696486"/>
          </a:xfrm>
        </p:grpSpPr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032E7588-EB95-5049-079B-BD0BA28492F6}"/>
                </a:ext>
              </a:extLst>
            </p:cNvPr>
            <p:cNvCxnSpPr>
              <a:cxnSpLocks/>
            </p:cNvCxnSpPr>
            <p:nvPr/>
          </p:nvCxnSpPr>
          <p:spPr>
            <a:xfrm>
              <a:off x="959808" y="2227369"/>
              <a:ext cx="361219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F41E56D0-35DD-6688-1424-337C1C446B77}"/>
                </a:ext>
              </a:extLst>
            </p:cNvPr>
            <p:cNvCxnSpPr>
              <a:cxnSpLocks/>
            </p:cNvCxnSpPr>
            <p:nvPr/>
          </p:nvCxnSpPr>
          <p:spPr>
            <a:xfrm>
              <a:off x="960325" y="2923855"/>
              <a:ext cx="417135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155E942F-699A-8AB0-0CC2-A49A51E1AB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8368" y="2230891"/>
              <a:ext cx="0" cy="69296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1851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0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16E90-9D2B-6F49-5D76-50DF418F3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5A68-450B-EDA3-DD19-C376BC21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36" y="368198"/>
            <a:ext cx="8381995" cy="9618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How can we disable the clock?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D7EF2A29-89B7-F078-4569-2A796987659B}"/>
              </a:ext>
            </a:extLst>
          </p:cNvPr>
          <p:cNvGrpSpPr/>
          <p:nvPr/>
        </p:nvGrpSpPr>
        <p:grpSpPr>
          <a:xfrm>
            <a:off x="118022" y="1752600"/>
            <a:ext cx="8992910" cy="4164300"/>
            <a:chOff x="88834" y="1655851"/>
            <a:chExt cx="8992910" cy="4164300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83271D1-3772-3D6B-E997-1D977D71139C}"/>
                </a:ext>
              </a:extLst>
            </p:cNvPr>
            <p:cNvGrpSpPr/>
            <p:nvPr/>
          </p:nvGrpSpPr>
          <p:grpSpPr>
            <a:xfrm>
              <a:off x="88834" y="2614019"/>
              <a:ext cx="8992910" cy="2590970"/>
              <a:chOff x="30274" y="1931845"/>
              <a:chExt cx="8992910" cy="25909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967A6C30-FB04-B7C3-AA44-712175F76D8A}"/>
                  </a:ext>
                </a:extLst>
              </p:cNvPr>
              <p:cNvGrpSpPr/>
              <p:nvPr/>
            </p:nvGrpSpPr>
            <p:grpSpPr>
              <a:xfrm>
                <a:off x="978849" y="2286000"/>
                <a:ext cx="6945951" cy="1349530"/>
                <a:chOff x="1055049" y="2286000"/>
                <a:chExt cx="6945951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3B6A1E12-0C74-908B-2405-3D4E159CC4B9}"/>
                    </a:ext>
                  </a:extLst>
                </p:cNvPr>
                <p:cNvGrpSpPr/>
                <p:nvPr/>
              </p:nvGrpSpPr>
              <p:grpSpPr>
                <a:xfrm>
                  <a:off x="1055049" y="2286000"/>
                  <a:ext cx="1764351" cy="1333480"/>
                  <a:chOff x="3277634" y="2305060"/>
                  <a:chExt cx="4240514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821B0FDE-3F07-B070-78AF-1CEAEF48D703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C5238E66-6712-D47B-4FDB-60054A3F88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17B51A4E-BE3F-58B2-E8AB-BFD8F2D22F0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81E755FA-F5D7-2117-8B38-9916C792FB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312EAECF-8E83-353F-5E42-CD3DB3498F9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9A5CBD26-CB6F-9D8D-7531-990A41BFE12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650DAD91-A647-EE63-2231-B58DA961821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55ED7B7D-812A-DDC3-A0D9-950271C0912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F465ED49-9538-B740-D75E-C025407F211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519E5C8-FCE8-DD75-3DC1-A525A1D2A5D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E4732FF8-544E-80B9-3DD5-BA8AB49F30D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D0534D57-ED17-B1A0-D86C-EBED3FD3B32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47DE26A8-8ECB-FB66-3210-0361C01E8E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5948B104-8F77-23FC-61EA-D63A7C5F74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5C4CE896-544D-3176-4209-45DEA8D3E2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77634" y="3173505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98BE96C-79D8-3C61-8B61-0307567F34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7B965B27-857E-928C-F416-20A262623327}"/>
                    </a:ext>
                  </a:extLst>
                </p:cNvPr>
                <p:cNvGrpSpPr/>
                <p:nvPr/>
              </p:nvGrpSpPr>
              <p:grpSpPr>
                <a:xfrm>
                  <a:off x="2865210" y="2286000"/>
                  <a:ext cx="1706790" cy="1333480"/>
                  <a:chOff x="3415978" y="2305060"/>
                  <a:chExt cx="4102170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EDDC75A-0007-F74B-E151-3A27FE41FEB6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798EEF85-0853-39F2-A62D-1675060F08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401FF4F-7E18-47E2-31E5-626A80F2190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7CAA1A08-07BD-7BFE-1E90-87BA97D98F1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C61B0ABC-09A6-45B6-483B-AD7A16F1DB6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B13C9CAD-7621-675B-1C4C-7A803B80F56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AB5C4CBD-BE03-CF0C-FDA7-9CBD8BFF01E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A493B1F7-D9DD-0CF4-9DCF-9D3937905B9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E1F57FF8-C4E5-406F-C232-A0882945918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D408D82-D756-0B23-9D44-B2980745DA3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378C361D-A12C-64AB-027A-E54616D2833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B25D5E95-8C0A-44F8-82A1-51EDE02163F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D8E6841C-9826-92D1-4591-FE8CC699D4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C3E331D1-8A41-EE66-AD9B-1E6476DC93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EC4A46CF-B2F5-F017-ACE7-A1E8691A44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15978" y="3125497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DA33F9B8-2882-C53B-6B97-40D49E58C2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502A208-6326-30AA-A984-8C73981E33EA}"/>
                    </a:ext>
                  </a:extLst>
                </p:cNvPr>
                <p:cNvGrpSpPr/>
                <p:nvPr/>
              </p:nvGrpSpPr>
              <p:grpSpPr>
                <a:xfrm>
                  <a:off x="4569897" y="2302050"/>
                  <a:ext cx="1678503" cy="1333480"/>
                  <a:chOff x="3483964" y="2305060"/>
                  <a:chExt cx="4034184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2268AC13-AC68-32F9-1420-E4A899B9854A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9292378B-DC1B-1B6A-B2B2-D12AF7EEB5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59011892-0868-6DBA-8784-6C8AA73E1EE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EA6FA80B-F488-B434-29AB-B9A29DC71D0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2ACEAAFB-0ABD-F2FA-669B-8DBB6153CDD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CCEBBC1E-77A8-26ED-AD7A-922E36A2AF9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0748C2C7-0CB1-101F-363A-FCD07AB138E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464A06F9-2C68-CD0E-D8EE-EDDA249634A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FA97B06D-99E4-94E6-6263-DE5AAA9A9B7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5C98FEE-EE01-C738-E9CD-BB4E05183B0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FFD9B3F3-C715-8E72-9BB7-889CED5E9FB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FAF4CCC4-C1D3-2132-AF15-C39248C2A07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A873BF9F-267C-28EB-A5B3-5B6BD04F31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014535A2-BB59-91F1-8B19-D44636D1C7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DAA659A4-9C03-8142-9896-326842C7EA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3964" y="3080689"/>
                    <a:ext cx="4571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D86DDD84-A960-5A08-ADE6-931053B6F8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FDA27D93-A18A-4030-BBC5-BAEB009D9ACB}"/>
                    </a:ext>
                  </a:extLst>
                </p:cNvPr>
                <p:cNvGrpSpPr/>
                <p:nvPr/>
              </p:nvGrpSpPr>
              <p:grpSpPr>
                <a:xfrm>
                  <a:off x="6327090" y="2302050"/>
                  <a:ext cx="1673910" cy="1333480"/>
                  <a:chOff x="3495002" y="2305060"/>
                  <a:chExt cx="4023146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9BAB986D-8F25-8CE2-D1F0-52C0D30DCD7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F8433078-D29B-8044-9734-1DB2B70ABF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C18A74A9-88B9-6821-6BF6-980FB866239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6EE7B4B8-4967-15D5-940C-8414BBB95B1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22768DA5-92D6-FF19-F2EB-227BFD873D8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15E09C-1BB9-AE43-6DDF-5E1ECC675BC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8BE186A8-2F78-785B-6A23-C2FD008D0DF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FC14952E-367D-EE83-A950-2102F26BBA9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4A0AEB0A-A031-8D82-B89A-809F0E998A5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2B505019-A8C9-3A2A-9B69-CEFC9CD82F6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E5858915-B5BC-4941-0446-A61073D1FE0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44CDAAC-0FC5-2ACF-64C2-D7DCA9C9CC0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22B03285-BEAF-CA0A-4B20-F8A55515AA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5AF70730-7646-015A-6A61-CF7302CA06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3FBAA45-08A7-E096-65CA-2158D67AD9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95002" y="3098792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FAC8C2EF-99F9-16D9-22BD-E7166078FB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4AE10B7A-F8E2-646B-A836-58A93842EE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482A0C54-A67C-4CA6-489A-83608D3012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315DE37B-8A25-D23B-F894-7566C5148A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E48BB707-0F85-05D5-2471-3F2C581510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B055A11A-5221-8292-930A-4FBE1FEA9C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8745727-F8B8-8C93-7E75-F5571B7879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36DAD4B2-D88A-6611-FACE-9BD66AEF9E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34E610CD-BC60-6710-7525-9134ECC658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3269F33C-5659-1B70-4FF6-5F43987C7A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3558AE3D-6B97-0EAF-CF46-1517E5266FE9}"/>
                  </a:ext>
                </a:extLst>
              </p:cNvPr>
              <p:cNvSpPr txBox="1"/>
              <p:nvPr/>
            </p:nvSpPr>
            <p:spPr>
              <a:xfrm>
                <a:off x="30274" y="409318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7A215389-3DA4-481F-C574-DA3408EF0161}"/>
                  </a:ext>
                </a:extLst>
              </p:cNvPr>
              <p:cNvSpPr txBox="1"/>
              <p:nvPr/>
            </p:nvSpPr>
            <p:spPr>
              <a:xfrm>
                <a:off x="34367" y="1931845"/>
                <a:ext cx="7755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SerialInput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FEC9B6E0-BF89-316D-F51D-294DC6C9C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9618" y="2513696"/>
                <a:ext cx="340622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2469359A-0CBC-C231-1C4E-DE6C662E4F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9779" y="2513845"/>
                <a:ext cx="306578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83CA9026-CF2E-6C86-F0F5-6E154BFE8E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4466" y="2533544"/>
                <a:ext cx="262666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75ADE8CC-74C1-573A-E70A-C8127F6FB0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1725" y="2533544"/>
                <a:ext cx="224373" cy="0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67CCA8BC-61FD-178B-C17A-BB37AFAAFD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3799"/>
                <a:ext cx="788280" cy="1338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DBC1A90B-81FA-A7BC-AF8C-52CAC9D975E1}"/>
                  </a:ext>
                </a:extLst>
              </p:cNvPr>
              <p:cNvSpPr txBox="1"/>
              <p:nvPr/>
            </p:nvSpPr>
            <p:spPr>
              <a:xfrm>
                <a:off x="8022123" y="2497917"/>
                <a:ext cx="100106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Serial 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B074AF8-74D0-CCEC-048F-1AD314E95F66}"/>
                </a:ext>
              </a:extLst>
            </p:cNvPr>
            <p:cNvSpPr txBox="1"/>
            <p:nvPr/>
          </p:nvSpPr>
          <p:spPr>
            <a:xfrm>
              <a:off x="2851742" y="177785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685B201-8705-1738-2546-E07ADEF87AA4}"/>
                </a:ext>
              </a:extLst>
            </p:cNvPr>
            <p:cNvSpPr txBox="1"/>
            <p:nvPr/>
          </p:nvSpPr>
          <p:spPr>
            <a:xfrm>
              <a:off x="4554360" y="18228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14B6F19D-865F-2CC9-6B0A-943AFDD308AE}"/>
                </a:ext>
              </a:extLst>
            </p:cNvPr>
            <p:cNvSpPr txBox="1"/>
            <p:nvPr/>
          </p:nvSpPr>
          <p:spPr>
            <a:xfrm>
              <a:off x="6217328" y="184387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DF5771C-D9E1-8157-D2B1-8335E9BF4917}"/>
                </a:ext>
              </a:extLst>
            </p:cNvPr>
            <p:cNvSpPr txBox="1"/>
            <p:nvPr/>
          </p:nvSpPr>
          <p:spPr>
            <a:xfrm>
              <a:off x="8072637" y="19139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C362182-DA46-A8E4-E63D-47E2EC6EF578}"/>
                </a:ext>
              </a:extLst>
            </p:cNvPr>
            <p:cNvGrpSpPr/>
            <p:nvPr/>
          </p:nvGrpSpPr>
          <p:grpSpPr>
            <a:xfrm>
              <a:off x="1219530" y="2614019"/>
              <a:ext cx="418648" cy="1200768"/>
              <a:chOff x="4851786" y="4102311"/>
              <a:chExt cx="418648" cy="1200768"/>
            </a:xfrm>
          </p:grpSpPr>
          <p:sp>
            <p:nvSpPr>
              <p:cNvPr id="128" name="Trapezoid 127">
                <a:extLst>
                  <a:ext uri="{FF2B5EF4-FFF2-40B4-BE49-F238E27FC236}">
                    <a16:creationId xmlns:a16="http://schemas.microsoft.com/office/drawing/2014/main" id="{F6E2AA4A-0AF5-6998-88C2-1C4FBABD43FC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7B232083-F165-A081-5C46-6A5B2F129B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0" name="Content Placeholder 2">
                <a:extLst>
                  <a:ext uri="{FF2B5EF4-FFF2-40B4-BE49-F238E27FC236}">
                    <a16:creationId xmlns:a16="http://schemas.microsoft.com/office/drawing/2014/main" id="{BEFE58AA-61DA-E74D-3B46-E8294A9B51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DFC100DE-F837-E95C-25B1-D46749B3A379}"/>
                </a:ext>
              </a:extLst>
            </p:cNvPr>
            <p:cNvGrpSpPr/>
            <p:nvPr/>
          </p:nvGrpSpPr>
          <p:grpSpPr>
            <a:xfrm>
              <a:off x="3029691" y="2591342"/>
              <a:ext cx="418648" cy="1200768"/>
              <a:chOff x="4851786" y="4102311"/>
              <a:chExt cx="418648" cy="1200768"/>
            </a:xfrm>
          </p:grpSpPr>
          <p:sp>
            <p:nvSpPr>
              <p:cNvPr id="132" name="Trapezoid 131">
                <a:extLst>
                  <a:ext uri="{FF2B5EF4-FFF2-40B4-BE49-F238E27FC236}">
                    <a16:creationId xmlns:a16="http://schemas.microsoft.com/office/drawing/2014/main" id="{74D21547-8041-4A26-81FF-8184D2F9D90B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AA829040-1F23-36B3-542C-3D19FC68CB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65BC9EF5-896C-4B27-081D-A5516A60AD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44551E4-0AC2-99EF-81E8-F08E1E9BDAF5}"/>
                </a:ext>
              </a:extLst>
            </p:cNvPr>
            <p:cNvGrpSpPr/>
            <p:nvPr/>
          </p:nvGrpSpPr>
          <p:grpSpPr>
            <a:xfrm>
              <a:off x="4734378" y="2595453"/>
              <a:ext cx="418648" cy="1200768"/>
              <a:chOff x="4851786" y="4102311"/>
              <a:chExt cx="418648" cy="1200768"/>
            </a:xfrm>
          </p:grpSpPr>
          <p:sp>
            <p:nvSpPr>
              <p:cNvPr id="136" name="Trapezoid 135">
                <a:extLst>
                  <a:ext uri="{FF2B5EF4-FFF2-40B4-BE49-F238E27FC236}">
                    <a16:creationId xmlns:a16="http://schemas.microsoft.com/office/drawing/2014/main" id="{7905BD00-08F9-84AF-9082-A8C3D9D9444E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DB25D60F-AE03-3636-72A4-0FB0E923EA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1A62C5CE-E8AA-41CB-6A05-10CACA1691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16E97450-03C7-F7CC-09BE-D075D7B8C546}"/>
                </a:ext>
              </a:extLst>
            </p:cNvPr>
            <p:cNvGrpSpPr/>
            <p:nvPr/>
          </p:nvGrpSpPr>
          <p:grpSpPr>
            <a:xfrm>
              <a:off x="6481637" y="2595453"/>
              <a:ext cx="418648" cy="1200768"/>
              <a:chOff x="4851786" y="4102311"/>
              <a:chExt cx="418648" cy="1200768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16F2AF4A-0C0E-4895-1789-4B18DF9AD5F4}"/>
                  </a:ext>
                </a:extLst>
              </p:cNvPr>
              <p:cNvSpPr/>
              <p:nvPr/>
            </p:nvSpPr>
            <p:spPr>
              <a:xfrm rot="5400000">
                <a:off x="4464779" y="4497424"/>
                <a:ext cx="1200768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B80063A0-5EFF-BF4E-B217-DDABCC6F0F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8" y="4231069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800" dirty="0"/>
              </a:p>
            </p:txBody>
          </p:sp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C1EB2302-7963-BD83-5D4F-5F7C59B91C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51786" y="4758506"/>
                <a:ext cx="298441" cy="471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/>
                  <a:t>1</a:t>
                </a:r>
              </a:p>
            </p:txBody>
          </p:sp>
        </p:grp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0128C79E-94AC-A6FE-57B8-A1367F5D7817}"/>
                </a:ext>
              </a:extLst>
            </p:cNvPr>
            <p:cNvCxnSpPr>
              <a:cxnSpLocks/>
            </p:cNvCxnSpPr>
            <p:nvPr/>
          </p:nvCxnSpPr>
          <p:spPr>
            <a:xfrm>
              <a:off x="670725" y="2960024"/>
              <a:ext cx="556911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0E311A5E-781C-FEFC-E6BF-FCF64E3D8D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1760" y="1655852"/>
              <a:ext cx="0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DD499114-FACA-5017-D0AD-AE403C8D3A72}"/>
                </a:ext>
              </a:extLst>
            </p:cNvPr>
            <p:cNvCxnSpPr>
              <a:cxnSpLocks/>
            </p:cNvCxnSpPr>
            <p:nvPr/>
          </p:nvCxnSpPr>
          <p:spPr>
            <a:xfrm>
              <a:off x="2806650" y="2895600"/>
              <a:ext cx="228600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4DB04CFB-27FD-EEEB-31CC-D3D2D298D762}"/>
                </a:ext>
              </a:extLst>
            </p:cNvPr>
            <p:cNvSpPr/>
            <p:nvPr/>
          </p:nvSpPr>
          <p:spPr>
            <a:xfrm>
              <a:off x="2757466" y="283812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6B1CF251-328D-3CE7-77B4-BAC49341D813}"/>
                </a:ext>
              </a:extLst>
            </p:cNvPr>
            <p:cNvSpPr/>
            <p:nvPr/>
          </p:nvSpPr>
          <p:spPr>
            <a:xfrm>
              <a:off x="1438267" y="515757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BEFDBCE7-DE3C-344D-1CF7-06DFB1ED17B7}"/>
                </a:ext>
              </a:extLst>
            </p:cNvPr>
            <p:cNvSpPr/>
            <p:nvPr/>
          </p:nvSpPr>
          <p:spPr>
            <a:xfrm>
              <a:off x="3168927" y="51458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DDC89E05-D856-D60F-3631-E200D6B4F612}"/>
                </a:ext>
              </a:extLst>
            </p:cNvPr>
            <p:cNvSpPr/>
            <p:nvPr/>
          </p:nvSpPr>
          <p:spPr>
            <a:xfrm>
              <a:off x="4837878" y="515719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E9E64042-F226-E850-DAA2-190C59A36F55}"/>
                </a:ext>
              </a:extLst>
            </p:cNvPr>
            <p:cNvSpPr/>
            <p:nvPr/>
          </p:nvSpPr>
          <p:spPr>
            <a:xfrm>
              <a:off x="4507445" y="287268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C0342CC0-0469-F860-D4AF-50F47AEC54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52257" y="1655851"/>
              <a:ext cx="198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F49F0490-E277-BFEB-B405-C5F01BF2864E}"/>
                </a:ext>
              </a:extLst>
            </p:cNvPr>
            <p:cNvCxnSpPr>
              <a:cxnSpLocks/>
            </p:cNvCxnSpPr>
            <p:nvPr/>
          </p:nvCxnSpPr>
          <p:spPr>
            <a:xfrm>
              <a:off x="4552455" y="2919754"/>
              <a:ext cx="201168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94848FF8-3ED5-A3DD-1970-EF86DD7AEC50}"/>
                </a:ext>
              </a:extLst>
            </p:cNvPr>
            <p:cNvCxnSpPr>
              <a:cxnSpLocks/>
            </p:cNvCxnSpPr>
            <p:nvPr/>
          </p:nvCxnSpPr>
          <p:spPr>
            <a:xfrm>
              <a:off x="6265370" y="2901121"/>
              <a:ext cx="224373" cy="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2B57376D-A5BA-80E5-740F-DEB6D3E2B3FE}"/>
                </a:ext>
              </a:extLst>
            </p:cNvPr>
            <p:cNvSpPr/>
            <p:nvPr/>
          </p:nvSpPr>
          <p:spPr>
            <a:xfrm>
              <a:off x="6182677" y="285851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3FF9DF85-7CB8-CFC3-E563-24494ABC177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17328" y="1666125"/>
              <a:ext cx="11069" cy="1554480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32AB58EC-AFE7-2961-9E72-03FBCF388F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92738" y="1655851"/>
              <a:ext cx="0" cy="1554242"/>
            </a:xfrm>
            <a:prstGeom prst="straightConnector1">
              <a:avLst/>
            </a:prstGeom>
            <a:ln w="317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ECA9E324-CF21-8DCB-FAF3-2FE2A48837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294" y="3472045"/>
              <a:ext cx="0" cy="22860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4273A903-1EEE-AE82-3D79-EEA0A86B98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9873" y="3442037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B4F5AA20-9BE9-700C-3634-0B639A8416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6553" y="3433499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D4B9466D-A64C-CB2B-1971-AEF138F688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7201" y="3442711"/>
              <a:ext cx="0" cy="23774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>
              <a:extLst>
                <a:ext uri="{FF2B5EF4-FFF2-40B4-BE49-F238E27FC236}">
                  <a16:creationId xmlns:a16="http://schemas.microsoft.com/office/drawing/2014/main" id="{160AC60E-E5D5-796D-766A-E3DDECEAA9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095" y="2278329"/>
              <a:ext cx="6188901" cy="493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10418FDF-1520-BC6B-263A-248C9B4D8C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0733" y="2278329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A0D2C610-14A4-02BF-D0DE-BFC38C6DCBFF}"/>
                </a:ext>
              </a:extLst>
            </p:cNvPr>
            <p:cNvSpPr/>
            <p:nvPr/>
          </p:nvSpPr>
          <p:spPr>
            <a:xfrm>
              <a:off x="1376882" y="222242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1F38E5E9-D6E3-CAAA-B829-2B4E1A1E63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4656" y="2288734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71A54F9C-9B26-AC3A-A46A-BE381E255B81}"/>
                </a:ext>
              </a:extLst>
            </p:cNvPr>
            <p:cNvSpPr/>
            <p:nvPr/>
          </p:nvSpPr>
          <p:spPr>
            <a:xfrm>
              <a:off x="3210805" y="223283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Straight Arrow Connector 175">
              <a:extLst>
                <a:ext uri="{FF2B5EF4-FFF2-40B4-BE49-F238E27FC236}">
                  <a16:creationId xmlns:a16="http://schemas.microsoft.com/office/drawing/2014/main" id="{27134A6F-2D87-B0C0-B86F-2D452BDC94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7118" y="2298096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47CE9201-C6FF-886F-DDAB-F260BAD02B89}"/>
                </a:ext>
              </a:extLst>
            </p:cNvPr>
            <p:cNvSpPr/>
            <p:nvPr/>
          </p:nvSpPr>
          <p:spPr>
            <a:xfrm>
              <a:off x="4913267" y="224219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965AD79E-E00E-F981-A9FF-FADF31D830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996" y="2278329"/>
              <a:ext cx="0" cy="4769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AAF2ADB5-2335-D574-C6D5-CFA76C0129A9}"/>
                </a:ext>
              </a:extLst>
            </p:cNvPr>
            <p:cNvGrpSpPr/>
            <p:nvPr/>
          </p:nvGrpSpPr>
          <p:grpSpPr>
            <a:xfrm>
              <a:off x="126176" y="1664599"/>
              <a:ext cx="1371944" cy="400110"/>
              <a:chOff x="126176" y="1664599"/>
              <a:chExt cx="1371944" cy="400110"/>
            </a:xfrm>
          </p:grpSpPr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1B89C65C-F174-926B-4F8E-1425B2DB8D42}"/>
                  </a:ext>
                </a:extLst>
              </p:cNvPr>
              <p:cNvSpPr txBox="1"/>
              <p:nvPr/>
            </p:nvSpPr>
            <p:spPr>
              <a:xfrm>
                <a:off x="126176" y="1664599"/>
                <a:ext cx="13719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Shift/Load</a:t>
                </a:r>
                <a:endParaRPr lang="en-US" sz="2000" baseline="-25000" dirty="0"/>
              </a:p>
            </p:txBody>
          </p: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29A7681B-074D-A279-6E70-B2950706B2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1" y="1736505"/>
                <a:ext cx="4572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Right Brace 185">
            <a:extLst>
              <a:ext uri="{FF2B5EF4-FFF2-40B4-BE49-F238E27FC236}">
                <a16:creationId xmlns:a16="http://schemas.microsoft.com/office/drawing/2014/main" id="{334B51E8-59D3-00F9-C4BF-95084B39A036}"/>
              </a:ext>
            </a:extLst>
          </p:cNvPr>
          <p:cNvSpPr/>
          <p:nvPr/>
        </p:nvSpPr>
        <p:spPr>
          <a:xfrm rot="5400000">
            <a:off x="3479331" y="3040703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77A8A1B-06B9-29B8-8B2C-F7EC55467B17}"/>
              </a:ext>
            </a:extLst>
          </p:cNvPr>
          <p:cNvSpPr txBox="1"/>
          <p:nvPr/>
        </p:nvSpPr>
        <p:spPr>
          <a:xfrm>
            <a:off x="2962566" y="6216455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FD8A2E25-4FEA-3C15-CCF8-6FF9E4709123}"/>
              </a:ext>
            </a:extLst>
          </p:cNvPr>
          <p:cNvSpPr txBox="1"/>
          <p:nvPr/>
        </p:nvSpPr>
        <p:spPr>
          <a:xfrm>
            <a:off x="5561472" y="1019387"/>
            <a:ext cx="1977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Outputs</a:t>
            </a:r>
            <a:endParaRPr lang="en-US" sz="2000" baseline="-25000" dirty="0"/>
          </a:p>
        </p:txBody>
      </p:sp>
      <p:sp>
        <p:nvSpPr>
          <p:cNvPr id="189" name="Right Brace 188">
            <a:extLst>
              <a:ext uri="{FF2B5EF4-FFF2-40B4-BE49-F238E27FC236}">
                <a16:creationId xmlns:a16="http://schemas.microsoft.com/office/drawing/2014/main" id="{62DB9C42-898A-2B94-637E-C514D5E9D832}"/>
              </a:ext>
            </a:extLst>
          </p:cNvPr>
          <p:cNvSpPr/>
          <p:nvPr/>
        </p:nvSpPr>
        <p:spPr>
          <a:xfrm rot="16200000">
            <a:off x="5181778" y="-1430781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81C9518F-53DD-65E3-34D3-4E2F289CF96D}"/>
              </a:ext>
            </a:extLst>
          </p:cNvPr>
          <p:cNvCxnSpPr>
            <a:stCxn id="128" idx="0"/>
          </p:cNvCxnSpPr>
          <p:nvPr/>
        </p:nvCxnSpPr>
        <p:spPr>
          <a:xfrm flipH="1" flipV="1">
            <a:off x="1256824" y="3019449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24D7D0A-1817-168B-166D-FB2FE0C758F0}"/>
              </a:ext>
            </a:extLst>
          </p:cNvPr>
          <p:cNvCxnSpPr/>
          <p:nvPr/>
        </p:nvCxnSpPr>
        <p:spPr>
          <a:xfrm flipH="1" flipV="1">
            <a:off x="3058262" y="2992171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50084149-0D17-9D21-69BF-6C3EF41694C2}"/>
              </a:ext>
            </a:extLst>
          </p:cNvPr>
          <p:cNvCxnSpPr/>
          <p:nvPr/>
        </p:nvCxnSpPr>
        <p:spPr>
          <a:xfrm flipH="1" flipV="1">
            <a:off x="4779346" y="3022357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9772B48E-1226-299F-E13A-71A26C01AE76}"/>
              </a:ext>
            </a:extLst>
          </p:cNvPr>
          <p:cNvCxnSpPr/>
          <p:nvPr/>
        </p:nvCxnSpPr>
        <p:spPr>
          <a:xfrm flipH="1" flipV="1">
            <a:off x="6515855" y="3003734"/>
            <a:ext cx="410542" cy="291703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rapezoid 94">
            <a:extLst>
              <a:ext uri="{FF2B5EF4-FFF2-40B4-BE49-F238E27FC236}">
                <a16:creationId xmlns:a16="http://schemas.microsoft.com/office/drawing/2014/main" id="{7CB47FA1-325F-5F32-A2D7-7686EB50952E}"/>
              </a:ext>
            </a:extLst>
          </p:cNvPr>
          <p:cNvSpPr/>
          <p:nvPr/>
        </p:nvSpPr>
        <p:spPr>
          <a:xfrm rot="5400000">
            <a:off x="795377" y="3092162"/>
            <a:ext cx="1341497" cy="410542"/>
          </a:xfrm>
          <a:prstGeom prst="trapezoid">
            <a:avLst>
              <a:gd name="adj" fmla="val 68125"/>
            </a:avLst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E4955C3-AE98-4DE0-7CB8-53E3E82D849B}"/>
              </a:ext>
            </a:extLst>
          </p:cNvPr>
          <p:cNvGrpSpPr/>
          <p:nvPr/>
        </p:nvGrpSpPr>
        <p:grpSpPr>
          <a:xfrm>
            <a:off x="959808" y="2227369"/>
            <a:ext cx="1871140" cy="696486"/>
            <a:chOff x="959808" y="2227369"/>
            <a:chExt cx="1871140" cy="696486"/>
          </a:xfrm>
        </p:grpSpPr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D423E4E9-3883-DCE9-AF54-2136E3C2A1FB}"/>
                </a:ext>
              </a:extLst>
            </p:cNvPr>
            <p:cNvCxnSpPr>
              <a:cxnSpLocks/>
            </p:cNvCxnSpPr>
            <p:nvPr/>
          </p:nvCxnSpPr>
          <p:spPr>
            <a:xfrm>
              <a:off x="959808" y="2227369"/>
              <a:ext cx="1871140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568F6779-ACB1-FBCD-10A6-8C65AD925730}"/>
                </a:ext>
              </a:extLst>
            </p:cNvPr>
            <p:cNvCxnSpPr>
              <a:cxnSpLocks/>
            </p:cNvCxnSpPr>
            <p:nvPr/>
          </p:nvCxnSpPr>
          <p:spPr>
            <a:xfrm>
              <a:off x="960325" y="2923855"/>
              <a:ext cx="296499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4F20BAF7-EF63-D6A7-BB6F-E4A0055690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8368" y="2230891"/>
              <a:ext cx="0" cy="692964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rapezoid 104">
            <a:extLst>
              <a:ext uri="{FF2B5EF4-FFF2-40B4-BE49-F238E27FC236}">
                <a16:creationId xmlns:a16="http://schemas.microsoft.com/office/drawing/2014/main" id="{BD9F3796-83FF-E67A-0FFA-68CA27657EF3}"/>
              </a:ext>
            </a:extLst>
          </p:cNvPr>
          <p:cNvSpPr/>
          <p:nvPr/>
        </p:nvSpPr>
        <p:spPr>
          <a:xfrm rot="5400000">
            <a:off x="2586498" y="3147631"/>
            <a:ext cx="1341497" cy="410542"/>
          </a:xfrm>
          <a:prstGeom prst="trapezoid">
            <a:avLst>
              <a:gd name="adj" fmla="val 68125"/>
            </a:avLst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8F3FA52-D214-B1B9-5E29-C3A29252E2AD}"/>
              </a:ext>
            </a:extLst>
          </p:cNvPr>
          <p:cNvGrpSpPr/>
          <p:nvPr/>
        </p:nvGrpSpPr>
        <p:grpSpPr>
          <a:xfrm>
            <a:off x="2634323" y="2278443"/>
            <a:ext cx="1961418" cy="577821"/>
            <a:chOff x="959808" y="2227369"/>
            <a:chExt cx="1961418" cy="696486"/>
          </a:xfrm>
        </p:grpSpPr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80752C13-F521-10D6-B881-2BCB1EE280E3}"/>
                </a:ext>
              </a:extLst>
            </p:cNvPr>
            <p:cNvCxnSpPr>
              <a:cxnSpLocks/>
            </p:cNvCxnSpPr>
            <p:nvPr/>
          </p:nvCxnSpPr>
          <p:spPr>
            <a:xfrm>
              <a:off x="959808" y="2227369"/>
              <a:ext cx="1961418" cy="12988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D45AB2DF-3332-D526-A9A6-7EF2CE9B7B38}"/>
                </a:ext>
              </a:extLst>
            </p:cNvPr>
            <p:cNvCxnSpPr>
              <a:cxnSpLocks/>
            </p:cNvCxnSpPr>
            <p:nvPr/>
          </p:nvCxnSpPr>
          <p:spPr>
            <a:xfrm>
              <a:off x="960325" y="2923855"/>
              <a:ext cx="417135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D10A8175-1C99-3B0D-B064-6E32063468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8368" y="2230891"/>
              <a:ext cx="0" cy="692964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9349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2BB3-7583-4430-B299-929C4225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C9A0B-96E6-419B-9B2B-9D231E1DF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16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317">
            <a:extLst>
              <a:ext uri="{FF2B5EF4-FFF2-40B4-BE49-F238E27FC236}">
                <a16:creationId xmlns:a16="http://schemas.microsoft.com/office/drawing/2014/main" id="{8440AD47-2EE5-4650-9309-608726831E65}"/>
              </a:ext>
            </a:extLst>
          </p:cNvPr>
          <p:cNvGrpSpPr/>
          <p:nvPr/>
        </p:nvGrpSpPr>
        <p:grpSpPr>
          <a:xfrm>
            <a:off x="-43814" y="859410"/>
            <a:ext cx="9209079" cy="5824643"/>
            <a:chOff x="-47845" y="802765"/>
            <a:chExt cx="9209079" cy="5824643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0E6CC0A-EBCB-46F6-847C-05389222A3DA}"/>
                </a:ext>
              </a:extLst>
            </p:cNvPr>
            <p:cNvGrpSpPr/>
            <p:nvPr/>
          </p:nvGrpSpPr>
          <p:grpSpPr>
            <a:xfrm>
              <a:off x="-47845" y="1322822"/>
              <a:ext cx="9209079" cy="4594078"/>
              <a:chOff x="-77033" y="1226073"/>
              <a:chExt cx="9209079" cy="4594078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-77033" y="2837167"/>
                <a:ext cx="9209079" cy="2399714"/>
                <a:chOff x="-135593" y="2154993"/>
                <a:chExt cx="9209079" cy="2399714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979052" y="2286000"/>
                  <a:ext cx="6945748" cy="1349530"/>
                  <a:chOff x="1055252" y="2286000"/>
                  <a:chExt cx="6945748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055252" y="2286000"/>
                    <a:ext cx="2079392" cy="1333480"/>
                    <a:chOff x="3278122" y="2305060"/>
                    <a:chExt cx="4997696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4625" y="2305060"/>
                      <a:ext cx="2219536" cy="2247880"/>
                      <a:chOff x="3232157" y="2247920"/>
                      <a:chExt cx="2530418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41424" y="2247920"/>
                        <a:ext cx="1699727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91183" y="2268054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2157" y="3517773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485673" y="249852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496101" y="3877282"/>
                        <a:ext cx="451987" cy="654244"/>
                        <a:chOff x="4496101" y="3877282"/>
                        <a:chExt cx="4519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6101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10723" y="4003801"/>
                          <a:ext cx="228599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122" y="3304150"/>
                      <a:ext cx="45719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888480" y="2906636"/>
                      <a:ext cx="1387338" cy="260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2846029" y="2286000"/>
                    <a:ext cx="2008027" cy="1333480"/>
                    <a:chOff x="3369878" y="2305060"/>
                    <a:chExt cx="4826174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0322" y="2545341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369878" y="3315094"/>
                      <a:ext cx="685627" cy="4573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97199" y="2876701"/>
                      <a:ext cx="1098853" cy="2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4584192" y="2302050"/>
                    <a:ext cx="2036202" cy="1333480"/>
                    <a:chOff x="3518322" y="2305060"/>
                    <a:chExt cx="4893892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5747" y="257607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18322" y="3277094"/>
                      <a:ext cx="659312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81078" y="2937564"/>
                      <a:ext cx="1331136" cy="4113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6317156" y="2302050"/>
                    <a:ext cx="1683844" cy="1333480"/>
                    <a:chOff x="3471126" y="2305060"/>
                    <a:chExt cx="4047022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471126" y="3334846"/>
                      <a:ext cx="692273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73" y="3337341"/>
                  <a:ext cx="4437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27907" y="4154597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-135593" y="2154993"/>
                  <a:ext cx="775537" cy="13234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Shift </a:t>
                  </a:r>
                  <a:r>
                    <a:rPr lang="en-US" sz="2000" dirty="0" err="1"/>
                    <a:t>RightSerialInput</a:t>
                  </a:r>
                  <a:endParaRPr lang="en-US" sz="2000" baseline="-25000" dirty="0"/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79618" y="2513696"/>
                  <a:ext cx="268095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65236" y="2514682"/>
                  <a:ext cx="231121" cy="2853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  <a:stCxn id="214" idx="0"/>
                </p:cNvCxnSpPr>
                <p:nvPr/>
              </p:nvCxnSpPr>
              <p:spPr>
                <a:xfrm>
                  <a:off x="5187626" y="2516363"/>
                  <a:ext cx="16950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  <a:stCxn id="220" idx="0"/>
                </p:cNvCxnSpPr>
                <p:nvPr/>
              </p:nvCxnSpPr>
              <p:spPr>
                <a:xfrm flipV="1">
                  <a:off x="6952581" y="2533545"/>
                  <a:ext cx="113517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34572" y="2533799"/>
                  <a:ext cx="73152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72425" y="2499154"/>
                  <a:ext cx="100106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Serial 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729080" y="1226073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506224" y="12364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227956" y="1230884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949675" y="137622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37FC3B-5D42-432F-9625-FA8D7D523107}"/>
                  </a:ext>
                </a:extLst>
              </p:cNvPr>
              <p:cNvGrpSpPr/>
              <p:nvPr/>
            </p:nvGrpSpPr>
            <p:grpSpPr>
              <a:xfrm>
                <a:off x="1227636" y="2481307"/>
                <a:ext cx="410542" cy="1333480"/>
                <a:chOff x="4859892" y="3969599"/>
                <a:chExt cx="410542" cy="1333480"/>
              </a:xfrm>
            </p:grpSpPr>
            <p:sp>
              <p:nvSpPr>
                <p:cNvPr id="128" name="Trapezoid 127">
                  <a:extLst>
                    <a:ext uri="{FF2B5EF4-FFF2-40B4-BE49-F238E27FC236}">
                      <a16:creationId xmlns:a16="http://schemas.microsoft.com/office/drawing/2014/main" id="{F72DD05C-A36A-4530-8285-94924C925BDF}"/>
                    </a:ext>
                  </a:extLst>
                </p:cNvPr>
                <p:cNvSpPr/>
                <p:nvPr/>
              </p:nvSpPr>
              <p:spPr>
                <a:xfrm rot="5400000">
                  <a:off x="4398423" y="4431068"/>
                  <a:ext cx="1333480" cy="410542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9" name="Content Placeholder 2">
                  <a:extLst>
                    <a:ext uri="{FF2B5EF4-FFF2-40B4-BE49-F238E27FC236}">
                      <a16:creationId xmlns:a16="http://schemas.microsoft.com/office/drawing/2014/main" id="{698B7E73-B1DC-48FE-B8F1-DFEEAE0C814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894543" y="4168192"/>
                  <a:ext cx="298441" cy="248075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00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1600" dirty="0"/>
                </a:p>
              </p:txBody>
            </p:sp>
          </p:grp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87534B62-4120-4DBE-AA16-6652F7A4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7093" y="3320152"/>
                <a:ext cx="650608" cy="3255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A832F892-C674-49E1-ADC2-95CECE5196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89672" y="1295073"/>
                <a:ext cx="0" cy="2028334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339C6798-5C38-4EE1-BC6C-224C0FC461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8389" y="3062789"/>
                <a:ext cx="28187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6539C9B8-6112-4F83-AE7F-2BAFA4F7BC0F}"/>
                  </a:ext>
                </a:extLst>
              </p:cNvPr>
              <p:cNvSpPr/>
              <p:nvPr/>
            </p:nvSpPr>
            <p:spPr>
              <a:xfrm>
                <a:off x="2652335" y="328535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FFC93E3-B161-4DC8-801E-30FC1B3FAD1F}"/>
                  </a:ext>
                </a:extLst>
              </p:cNvPr>
              <p:cNvSpPr/>
              <p:nvPr/>
            </p:nvSpPr>
            <p:spPr>
              <a:xfrm>
                <a:off x="1438267" y="515757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37D49EE2-6C5C-4373-94CB-DD9BC787BC7E}"/>
                  </a:ext>
                </a:extLst>
              </p:cNvPr>
              <p:cNvSpPr/>
              <p:nvPr/>
            </p:nvSpPr>
            <p:spPr>
              <a:xfrm>
                <a:off x="3168927" y="5145817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9A06A7E3-93AA-430F-9B07-4155F1EFCA13}"/>
                  </a:ext>
                </a:extLst>
              </p:cNvPr>
              <p:cNvSpPr/>
              <p:nvPr/>
            </p:nvSpPr>
            <p:spPr>
              <a:xfrm>
                <a:off x="4837878" y="515719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3B2538F-084A-48F4-B6BA-93DD511A04E5}"/>
                  </a:ext>
                </a:extLst>
              </p:cNvPr>
              <p:cNvSpPr/>
              <p:nvPr/>
            </p:nvSpPr>
            <p:spPr>
              <a:xfrm>
                <a:off x="4452405" y="323963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FD81FDDB-577F-487F-A220-CC8C95F845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63471" y="1295073"/>
                <a:ext cx="0" cy="201952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EDAA54A1-25D1-4C37-BD7A-A4940B111A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4896" y="3098832"/>
                <a:ext cx="25074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>
                <a:extLst>
                  <a:ext uri="{FF2B5EF4-FFF2-40B4-BE49-F238E27FC236}">
                    <a16:creationId xmlns:a16="http://schemas.microsoft.com/office/drawing/2014/main" id="{3543D7D7-0415-4A6C-998D-40F18257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74117" y="3148047"/>
                <a:ext cx="31343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D329BB02-A333-4ECC-A4CE-519CF82CDAE9}"/>
                  </a:ext>
                </a:extLst>
              </p:cNvPr>
              <p:cNvSpPr/>
              <p:nvPr/>
            </p:nvSpPr>
            <p:spPr>
              <a:xfrm>
                <a:off x="6123850" y="331150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EE7D63B2-496D-4AA3-8EB8-C1F0C9B94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66841" y="1295073"/>
                <a:ext cx="16369" cy="206367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0AA2685-A9AA-4752-AB88-A2324FCE03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92738" y="1295073"/>
                <a:ext cx="0" cy="1915020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38FD27A-6B84-4E9D-A615-D261BAE36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9294" y="3560851"/>
                <a:ext cx="0" cy="219719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268F79B3-C5A3-443B-808B-FC59A28218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9873" y="3567343"/>
                <a:ext cx="0" cy="225213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7F1C4385-3F96-4E57-B456-FF805979E8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66553" y="3554499"/>
                <a:ext cx="0" cy="225644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2C42CB3-0393-4AB4-A9F9-7D358B1D6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17201" y="3590291"/>
                <a:ext cx="0" cy="22298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D4084A59-FD66-439D-9642-F88DBD7A3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2214" y="1959825"/>
                <a:ext cx="6153912" cy="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B3C2231D-6F0B-41A5-ABBA-8BA1A74DA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05077" y="1954887"/>
                <a:ext cx="0" cy="59128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4E4570B3-6EC1-42AA-A256-C06E400A6135}"/>
                  </a:ext>
                </a:extLst>
              </p:cNvPr>
              <p:cNvSpPr/>
              <p:nvPr/>
            </p:nvSpPr>
            <p:spPr>
              <a:xfrm>
                <a:off x="1262338" y="1899494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FBB82388-8025-466E-BA8A-3A8B21833701}"/>
                  </a:ext>
                </a:extLst>
              </p:cNvPr>
              <p:cNvCxnSpPr>
                <a:cxnSpLocks/>
                <a:endCxn id="175" idx="4"/>
              </p:cNvCxnSpPr>
              <p:nvPr/>
            </p:nvCxnSpPr>
            <p:spPr>
              <a:xfrm flipV="1">
                <a:off x="3226951" y="1995662"/>
                <a:ext cx="0" cy="60782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6C02015C-5B3E-4D9F-9DE4-AF4474E0049F}"/>
                  </a:ext>
                </a:extLst>
              </p:cNvPr>
              <p:cNvSpPr/>
              <p:nvPr/>
            </p:nvSpPr>
            <p:spPr>
              <a:xfrm>
                <a:off x="3181231" y="1904222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0580958E-595C-4D43-A150-BC67231F91A9}"/>
                  </a:ext>
                </a:extLst>
              </p:cNvPr>
              <p:cNvCxnSpPr>
                <a:cxnSpLocks/>
                <a:endCxn id="177" idx="0"/>
              </p:cNvCxnSpPr>
              <p:nvPr/>
            </p:nvCxnSpPr>
            <p:spPr>
              <a:xfrm flipV="1">
                <a:off x="4915617" y="1889355"/>
                <a:ext cx="0" cy="714127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9BCDB2B-9CE8-4FBB-9389-317D5F872A30}"/>
                  </a:ext>
                </a:extLst>
              </p:cNvPr>
              <p:cNvSpPr/>
              <p:nvPr/>
            </p:nvSpPr>
            <p:spPr>
              <a:xfrm>
                <a:off x="4869897" y="1889355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339B7021-982E-4BA5-AEC7-F393D3C9A1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7825" y="1954887"/>
                <a:ext cx="0" cy="655321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11569" y="1644480"/>
                <a:ext cx="4555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 </a:t>
                </a:r>
                <a:endParaRPr lang="en-US" sz="2000" baseline="-25000" dirty="0"/>
              </a:p>
            </p:txBody>
          </p:sp>
        </p:grpSp>
        <p:sp>
          <p:nvSpPr>
            <p:cNvPr id="186" name="Right Brace 185">
              <a:extLst>
                <a:ext uri="{FF2B5EF4-FFF2-40B4-BE49-F238E27FC236}">
                  <a16:creationId xmlns:a16="http://schemas.microsoft.com/office/drawing/2014/main" id="{7FADE379-DCF7-45C9-9166-E6594FD01BDA}"/>
                </a:ext>
              </a:extLst>
            </p:cNvPr>
            <p:cNvSpPr/>
            <p:nvPr/>
          </p:nvSpPr>
          <p:spPr>
            <a:xfrm rot="5400000">
              <a:off x="3479331" y="304070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F2D0B79-A843-4AA3-81F3-5B66FA8CAED0}"/>
                </a:ext>
              </a:extLst>
            </p:cNvPr>
            <p:cNvSpPr txBox="1"/>
            <p:nvPr/>
          </p:nvSpPr>
          <p:spPr>
            <a:xfrm>
              <a:off x="2962566" y="6216455"/>
              <a:ext cx="1764199" cy="41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Inputs</a:t>
              </a:r>
              <a:endParaRPr lang="en-US" sz="2000" baseline="-25000" dirty="0"/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00D78AB-38CE-417B-BEB3-68EF44A33A27}"/>
                </a:ext>
              </a:extLst>
            </p:cNvPr>
            <p:cNvSpPr txBox="1"/>
            <p:nvPr/>
          </p:nvSpPr>
          <p:spPr>
            <a:xfrm>
              <a:off x="4747620" y="802765"/>
              <a:ext cx="1977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Outputs</a:t>
              </a:r>
              <a:endParaRPr lang="en-US" sz="2000" baseline="-25000" dirty="0"/>
            </a:p>
          </p:txBody>
        </p:sp>
        <p:sp>
          <p:nvSpPr>
            <p:cNvPr id="189" name="Right Brace 188">
              <a:extLst>
                <a:ext uri="{FF2B5EF4-FFF2-40B4-BE49-F238E27FC236}">
                  <a16:creationId xmlns:a16="http://schemas.microsoft.com/office/drawing/2014/main" id="{E9BCE0DB-5DD1-4BD0-B83F-991B085AF7D9}"/>
                </a:ext>
              </a:extLst>
            </p:cNvPr>
            <p:cNvSpPr/>
            <p:nvPr/>
          </p:nvSpPr>
          <p:spPr>
            <a:xfrm rot="16200000">
              <a:off x="5114242" y="-153989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6C0B57-FC1E-4A78-AF77-BB2FE17E1F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7027" y="3295504"/>
              <a:ext cx="417221" cy="355744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0DAD875-7B59-42F3-BC9E-A0B9800E93C4}"/>
                </a:ext>
              </a:extLst>
            </p:cNvPr>
            <p:cNvCxnSpPr>
              <a:cxnSpLocks/>
              <a:endCxn id="211" idx="1"/>
            </p:cNvCxnSpPr>
            <p:nvPr/>
          </p:nvCxnSpPr>
          <p:spPr>
            <a:xfrm flipH="1">
              <a:off x="3173274" y="3297164"/>
              <a:ext cx="404238" cy="36180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232BA39-772B-45AF-8ACC-ABBA9F213026}"/>
                </a:ext>
              </a:extLst>
            </p:cNvPr>
            <p:cNvCxnSpPr>
              <a:cxnSpLocks/>
              <a:stCxn id="214" idx="0"/>
            </p:cNvCxnSpPr>
            <p:nvPr/>
          </p:nvCxnSpPr>
          <p:spPr>
            <a:xfrm flipH="1">
              <a:off x="4870060" y="3295286"/>
              <a:ext cx="405314" cy="363683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39EF88-FBCB-41DB-8324-03F0E29DD7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29787" y="3302574"/>
              <a:ext cx="420625" cy="384466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Content Placeholder 2">
              <a:extLst>
                <a:ext uri="{FF2B5EF4-FFF2-40B4-BE49-F238E27FC236}">
                  <a16:creationId xmlns:a16="http://schemas.microsoft.com/office/drawing/2014/main" id="{DC81C273-E825-41F8-9D7C-5F2EAD70FEE5}"/>
                </a:ext>
              </a:extLst>
            </p:cNvPr>
            <p:cNvSpPr txBox="1">
              <a:spLocks/>
            </p:cNvSpPr>
            <p:nvPr/>
          </p:nvSpPr>
          <p:spPr>
            <a:xfrm>
              <a:off x="1291025" y="3035501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01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69" name="Content Placeholder 2">
              <a:extLst>
                <a:ext uri="{FF2B5EF4-FFF2-40B4-BE49-F238E27FC236}">
                  <a16:creationId xmlns:a16="http://schemas.microsoft.com/office/drawing/2014/main" id="{CB19DDFE-28F2-42F6-B2BB-A1FCC67CDB37}"/>
                </a:ext>
              </a:extLst>
            </p:cNvPr>
            <p:cNvSpPr txBox="1">
              <a:spLocks/>
            </p:cNvSpPr>
            <p:nvPr/>
          </p:nvSpPr>
          <p:spPr>
            <a:xfrm>
              <a:off x="1285072" y="3537618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70" name="Content Placeholder 2">
              <a:extLst>
                <a:ext uri="{FF2B5EF4-FFF2-40B4-BE49-F238E27FC236}">
                  <a16:creationId xmlns:a16="http://schemas.microsoft.com/office/drawing/2014/main" id="{F1DF6111-CD0A-4C05-891F-96813660C4E6}"/>
                </a:ext>
              </a:extLst>
            </p:cNvPr>
            <p:cNvSpPr txBox="1">
              <a:spLocks/>
            </p:cNvSpPr>
            <p:nvPr/>
          </p:nvSpPr>
          <p:spPr>
            <a:xfrm>
              <a:off x="1273360" y="3266123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10</a:t>
              </a:r>
            </a:p>
          </p:txBody>
        </p: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E8405A67-3237-43CD-BBB6-1373525E9E0A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511366"/>
              <a:ext cx="173118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A2A5B4C2-A64F-4100-AB83-0E3C85DB3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266" y="2496058"/>
              <a:ext cx="0" cy="39954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85E662B4-689E-4D66-A390-4A6F40CC224D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888470"/>
              <a:ext cx="26076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F678B09-9DE6-43AE-AE11-D94A1439A528}"/>
                </a:ext>
              </a:extLst>
            </p:cNvPr>
            <p:cNvSpPr/>
            <p:nvPr/>
          </p:nvSpPr>
          <p:spPr>
            <a:xfrm>
              <a:off x="2673140" y="246623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5205C02-F3DD-4157-BBA3-DC0C9C187577}"/>
                </a:ext>
              </a:extLst>
            </p:cNvPr>
            <p:cNvSpPr txBox="1"/>
            <p:nvPr/>
          </p:nvSpPr>
          <p:spPr>
            <a:xfrm>
              <a:off x="281987" y="1445348"/>
              <a:ext cx="4555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</a:t>
              </a:r>
              <a:r>
                <a:rPr lang="en-US" sz="2000" baseline="-25000" dirty="0"/>
                <a:t>1</a:t>
              </a:r>
              <a:r>
                <a:rPr lang="en-US" sz="2000" dirty="0"/>
                <a:t>  </a:t>
              </a:r>
              <a:endParaRPr lang="en-US" sz="2000" baseline="-25000" dirty="0"/>
            </a:p>
          </p:txBody>
        </p: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B83B540C-FA82-4F5B-973B-1FB20E254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5720" y="1828800"/>
              <a:ext cx="0" cy="8854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57CA7BD4-CFFA-41CB-922F-2F5BD2327230}"/>
                </a:ext>
              </a:extLst>
            </p:cNvPr>
            <p:cNvCxnSpPr>
              <a:cxnSpLocks/>
            </p:cNvCxnSpPr>
            <p:nvPr/>
          </p:nvCxnSpPr>
          <p:spPr>
            <a:xfrm>
              <a:off x="810716" y="2148025"/>
              <a:ext cx="372061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D0671F4F-44BF-46D8-8FCA-8908CC61A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0370" y="2148025"/>
              <a:ext cx="0" cy="101151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8C571CF7-CBD1-47CC-9A1B-288E9CDDC9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715" y="3160640"/>
              <a:ext cx="42917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E909E480-D71D-488B-977E-E351330EA2B1}"/>
                </a:ext>
              </a:extLst>
            </p:cNvPr>
            <p:cNvSpPr/>
            <p:nvPr/>
          </p:nvSpPr>
          <p:spPr>
            <a:xfrm>
              <a:off x="4458554" y="210842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579F69E1-B4CA-4AA3-B485-7E6EB07177E9}"/>
                </a:ext>
              </a:extLst>
            </p:cNvPr>
            <p:cNvGrpSpPr/>
            <p:nvPr/>
          </p:nvGrpSpPr>
          <p:grpSpPr>
            <a:xfrm>
              <a:off x="3142442" y="2623175"/>
              <a:ext cx="410542" cy="1333480"/>
              <a:chOff x="1779567" y="220565"/>
              <a:chExt cx="410542" cy="1333480"/>
            </a:xfrm>
          </p:grpSpPr>
          <p:sp>
            <p:nvSpPr>
              <p:cNvPr id="207" name="Trapezoid 206">
                <a:extLst>
                  <a:ext uri="{FF2B5EF4-FFF2-40B4-BE49-F238E27FC236}">
                    <a16:creationId xmlns:a16="http://schemas.microsoft.com/office/drawing/2014/main" id="{B988014F-447E-43C5-BCF1-80B40B03C201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210517D5-080F-47DE-AA86-CFD8A4AF5A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09" name="Content Placeholder 2">
                <a:extLst>
                  <a:ext uri="{FF2B5EF4-FFF2-40B4-BE49-F238E27FC236}">
                    <a16:creationId xmlns:a16="http://schemas.microsoft.com/office/drawing/2014/main" id="{30AC2A7D-5585-4AB6-8AAC-077DD5D6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690DB164-D4A3-4814-9BBB-9A4A6ADA44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A8092B02-08B3-443A-A5E6-544D52A837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49DF70F0-6AB1-4819-82BC-6A029BE9B86D}"/>
                </a:ext>
              </a:extLst>
            </p:cNvPr>
            <p:cNvGrpSpPr/>
            <p:nvPr/>
          </p:nvGrpSpPr>
          <p:grpSpPr>
            <a:xfrm>
              <a:off x="4864832" y="2628546"/>
              <a:ext cx="410542" cy="1333480"/>
              <a:chOff x="1779567" y="220565"/>
              <a:chExt cx="410542" cy="1333480"/>
            </a:xfrm>
          </p:grpSpPr>
          <p:sp>
            <p:nvSpPr>
              <p:cNvPr id="214" name="Trapezoid 213">
                <a:extLst>
                  <a:ext uri="{FF2B5EF4-FFF2-40B4-BE49-F238E27FC236}">
                    <a16:creationId xmlns:a16="http://schemas.microsoft.com/office/drawing/2014/main" id="{37307D71-4090-4EEE-B2CF-7F8E8C26F106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986FB916-0F83-428A-9924-5447C439C1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6AE873F1-4D6F-4263-8DF7-09455DD367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7" name="Content Placeholder 2">
                <a:extLst>
                  <a:ext uri="{FF2B5EF4-FFF2-40B4-BE49-F238E27FC236}">
                    <a16:creationId xmlns:a16="http://schemas.microsoft.com/office/drawing/2014/main" id="{E70A6770-0896-4B62-929C-3BC339862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8" name="Content Placeholder 2">
                <a:extLst>
                  <a:ext uri="{FF2B5EF4-FFF2-40B4-BE49-F238E27FC236}">
                    <a16:creationId xmlns:a16="http://schemas.microsoft.com/office/drawing/2014/main" id="{1E0DE23E-1FA5-446E-9877-54E9D8ED5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0D9D5002-C68E-4466-94B5-D911E38D6D60}"/>
                </a:ext>
              </a:extLst>
            </p:cNvPr>
            <p:cNvGrpSpPr/>
            <p:nvPr/>
          </p:nvGrpSpPr>
          <p:grpSpPr>
            <a:xfrm>
              <a:off x="6629787" y="2651246"/>
              <a:ext cx="410542" cy="1333480"/>
              <a:chOff x="1779567" y="220565"/>
              <a:chExt cx="410542" cy="1333480"/>
            </a:xfrm>
          </p:grpSpPr>
          <p:sp>
            <p:nvSpPr>
              <p:cNvPr id="220" name="Trapezoid 219">
                <a:extLst>
                  <a:ext uri="{FF2B5EF4-FFF2-40B4-BE49-F238E27FC236}">
                    <a16:creationId xmlns:a16="http://schemas.microsoft.com/office/drawing/2014/main" id="{6BBEA328-8871-494C-8E4C-78CFA86E0F02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1" name="Content Placeholder 2">
                <a:extLst>
                  <a:ext uri="{FF2B5EF4-FFF2-40B4-BE49-F238E27FC236}">
                    <a16:creationId xmlns:a16="http://schemas.microsoft.com/office/drawing/2014/main" id="{297D721A-660C-4BE4-95E8-8416631C3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B1F4C1D9-1EA6-4095-8269-2994F7C9B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3" name="Content Placeholder 2">
                <a:extLst>
                  <a:ext uri="{FF2B5EF4-FFF2-40B4-BE49-F238E27FC236}">
                    <a16:creationId xmlns:a16="http://schemas.microsoft.com/office/drawing/2014/main" id="{40392238-7FBE-4C22-B7B9-34F535870B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4" name="Content Placeholder 2">
                <a:extLst>
                  <a:ext uri="{FF2B5EF4-FFF2-40B4-BE49-F238E27FC236}">
                    <a16:creationId xmlns:a16="http://schemas.microsoft.com/office/drawing/2014/main" id="{6F7E0A26-4EC4-4354-BAFD-295D0AE79C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44E5A3CD-3976-4C55-8069-569D4A00E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8900" y="2311173"/>
              <a:ext cx="0" cy="8483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760ED927-3537-4B11-B04E-EA4EEF4C6F34}"/>
                </a:ext>
              </a:extLst>
            </p:cNvPr>
            <p:cNvCxnSpPr>
              <a:cxnSpLocks/>
            </p:cNvCxnSpPr>
            <p:nvPr/>
          </p:nvCxnSpPr>
          <p:spPr>
            <a:xfrm>
              <a:off x="2983028" y="2957947"/>
              <a:ext cx="16459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44A05B44-B9CB-4A74-9D81-C65111B5FC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3028" y="2496058"/>
              <a:ext cx="0" cy="4766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10667EA8-2217-4017-AA62-CED6C702FA2A}"/>
                </a:ext>
              </a:extLst>
            </p:cNvPr>
            <p:cNvCxnSpPr>
              <a:cxnSpLocks/>
            </p:cNvCxnSpPr>
            <p:nvPr/>
          </p:nvCxnSpPr>
          <p:spPr>
            <a:xfrm>
              <a:off x="2965942" y="2496058"/>
              <a:ext cx="152249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69832FAB-F7FE-4D2A-8186-94882D463D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4236" y="2311173"/>
              <a:ext cx="3329385" cy="9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6F5E4646-778F-4279-96B0-73E7BE8F6919}"/>
                </a:ext>
              </a:extLst>
            </p:cNvPr>
            <p:cNvSpPr/>
            <p:nvPr/>
          </p:nvSpPr>
          <p:spPr>
            <a:xfrm>
              <a:off x="6145009" y="247200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23385BF4-AB85-4F31-8C1E-1D024EB33520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21" y="2973963"/>
              <a:ext cx="16941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Arrow Connector 270">
              <a:extLst>
                <a:ext uri="{FF2B5EF4-FFF2-40B4-BE49-F238E27FC236}">
                  <a16:creationId xmlns:a16="http://schemas.microsoft.com/office/drawing/2014/main" id="{104FB9B4-6045-4F0C-818B-20E2E4E674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0613" y="2496058"/>
              <a:ext cx="0" cy="74873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2446F32-F6A3-4C50-9BE7-C168835D7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0021" y="2578056"/>
              <a:ext cx="6689" cy="40527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Arrow Connector 278">
              <a:extLst>
                <a:ext uri="{FF2B5EF4-FFF2-40B4-BE49-F238E27FC236}">
                  <a16:creationId xmlns:a16="http://schemas.microsoft.com/office/drawing/2014/main" id="{B7C7050B-BC65-4718-B80B-6C104B4EC9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14084" y="2418815"/>
              <a:ext cx="2369" cy="79539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>
              <a:extLst>
                <a:ext uri="{FF2B5EF4-FFF2-40B4-BE49-F238E27FC236}">
                  <a16:creationId xmlns:a16="http://schemas.microsoft.com/office/drawing/2014/main" id="{63809304-14E0-4885-ADD5-E20B09215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5470" y="2510255"/>
              <a:ext cx="745" cy="44261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960730E7-10EC-40C4-B80F-C91CFC8011F1}"/>
                </a:ext>
              </a:extLst>
            </p:cNvPr>
            <p:cNvCxnSpPr>
              <a:cxnSpLocks/>
            </p:cNvCxnSpPr>
            <p:nvPr/>
          </p:nvCxnSpPr>
          <p:spPr>
            <a:xfrm>
              <a:off x="4726765" y="2952865"/>
              <a:ext cx="1371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DA7F49A0-CAD7-4BF0-BC1D-8BB1B7BF43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39458" y="2513642"/>
              <a:ext cx="144815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667EC2D6-8E3A-4CFB-A3E2-D264ABC286ED}"/>
                </a:ext>
              </a:extLst>
            </p:cNvPr>
            <p:cNvSpPr/>
            <p:nvPr/>
          </p:nvSpPr>
          <p:spPr>
            <a:xfrm>
              <a:off x="6147897" y="225172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3182BCDD-A1CC-4A0A-A3BA-36B2348E6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5739" y="2418815"/>
              <a:ext cx="34290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5B77DB95-D76D-4645-B2FA-6323D895C95A}"/>
                </a:ext>
              </a:extLst>
            </p:cNvPr>
            <p:cNvCxnSpPr>
              <a:cxnSpLocks/>
            </p:cNvCxnSpPr>
            <p:nvPr/>
          </p:nvCxnSpPr>
          <p:spPr>
            <a:xfrm>
              <a:off x="6459935" y="2585199"/>
              <a:ext cx="155448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BC000C7A-958A-40C4-88B1-D382F152B788}"/>
                </a:ext>
              </a:extLst>
            </p:cNvPr>
            <p:cNvCxnSpPr>
              <a:cxnSpLocks/>
            </p:cNvCxnSpPr>
            <p:nvPr/>
          </p:nvCxnSpPr>
          <p:spPr>
            <a:xfrm>
              <a:off x="6306984" y="2496058"/>
              <a:ext cx="26517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62D41172-B531-42C7-81AA-6D7C643739EB}"/>
                </a:ext>
              </a:extLst>
            </p:cNvPr>
            <p:cNvSpPr/>
            <p:nvPr/>
          </p:nvSpPr>
          <p:spPr>
            <a:xfrm>
              <a:off x="7976206" y="25578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E886C82B-5560-4003-BA90-9752015B93B8}"/>
                </a:ext>
              </a:extLst>
            </p:cNvPr>
            <p:cNvSpPr/>
            <p:nvPr/>
          </p:nvSpPr>
          <p:spPr>
            <a:xfrm>
              <a:off x="7975905" y="234727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2AAF316D-D572-44DF-8990-42F71383D520}"/>
                </a:ext>
              </a:extLst>
            </p:cNvPr>
            <p:cNvSpPr/>
            <p:nvPr/>
          </p:nvSpPr>
          <p:spPr>
            <a:xfrm>
              <a:off x="4440480" y="244309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F728DB1A-B7A6-4027-9019-869F742AF74B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1828800"/>
              <a:ext cx="6309360" cy="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04C6394F-1F37-4388-8705-920D24F971D6}"/>
                </a:ext>
              </a:extLst>
            </p:cNvPr>
            <p:cNvSpPr/>
            <p:nvPr/>
          </p:nvSpPr>
          <p:spPr>
            <a:xfrm>
              <a:off x="1445464" y="1791571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7" name="Straight Arrow Connector 306">
              <a:extLst>
                <a:ext uri="{FF2B5EF4-FFF2-40B4-BE49-F238E27FC236}">
                  <a16:creationId xmlns:a16="http://schemas.microsoft.com/office/drawing/2014/main" id="{2D9D3848-6A04-44F9-9899-B561AEC150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17528" y="1812223"/>
              <a:ext cx="0" cy="999331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05444FC-975D-49C9-BBDA-98ABF56DFC4E}"/>
                </a:ext>
              </a:extLst>
            </p:cNvPr>
            <p:cNvSpPr/>
            <p:nvPr/>
          </p:nvSpPr>
          <p:spPr>
            <a:xfrm>
              <a:off x="3377272" y="1774994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Arrow Connector 309">
              <a:extLst>
                <a:ext uri="{FF2B5EF4-FFF2-40B4-BE49-F238E27FC236}">
                  <a16:creationId xmlns:a16="http://schemas.microsoft.com/office/drawing/2014/main" id="{093BB362-69BB-46FE-A0D7-4FC3D35D583D}"/>
                </a:ext>
              </a:extLst>
            </p:cNvPr>
            <p:cNvCxnSpPr>
              <a:cxnSpLocks/>
              <a:stCxn id="214" idx="1"/>
            </p:cNvCxnSpPr>
            <p:nvPr/>
          </p:nvCxnSpPr>
          <p:spPr>
            <a:xfrm flipH="1" flipV="1">
              <a:off x="5067163" y="1814717"/>
              <a:ext cx="2940" cy="9536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29D3C670-DE0D-46D1-9B5C-0A445AEF8E27}"/>
                </a:ext>
              </a:extLst>
            </p:cNvPr>
            <p:cNvSpPr/>
            <p:nvPr/>
          </p:nvSpPr>
          <p:spPr>
            <a:xfrm>
              <a:off x="5026907" y="1777487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3" name="Straight Arrow Connector 312">
              <a:extLst>
                <a:ext uri="{FF2B5EF4-FFF2-40B4-BE49-F238E27FC236}">
                  <a16:creationId xmlns:a16="http://schemas.microsoft.com/office/drawing/2014/main" id="{C36B33DE-2F85-4DF6-A572-C5D34AFED76F}"/>
                </a:ext>
              </a:extLst>
            </p:cNvPr>
            <p:cNvCxnSpPr>
              <a:cxnSpLocks/>
              <a:stCxn id="220" idx="1"/>
            </p:cNvCxnSpPr>
            <p:nvPr/>
          </p:nvCxnSpPr>
          <p:spPr>
            <a:xfrm flipV="1">
              <a:off x="6835058" y="1810835"/>
              <a:ext cx="0" cy="980252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79113AF-9427-4104-A04E-0F2F08D49DAC}"/>
                </a:ext>
              </a:extLst>
            </p:cNvPr>
            <p:cNvSpPr txBox="1"/>
            <p:nvPr/>
          </p:nvSpPr>
          <p:spPr>
            <a:xfrm>
              <a:off x="8385697" y="1221291"/>
              <a:ext cx="77553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Shift Left </a:t>
              </a:r>
              <a:r>
                <a:rPr lang="en-US" sz="2000" dirty="0" err="1"/>
                <a:t>SerialInput</a:t>
              </a:r>
              <a:endParaRPr lang="en-US" sz="2000" baseline="-25000" dirty="0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E8699D30-C891-49A2-96B7-2CB88AF74EB2}"/>
                </a:ext>
              </a:extLst>
            </p:cNvPr>
            <p:cNvSpPr/>
            <p:nvPr/>
          </p:nvSpPr>
          <p:spPr>
            <a:xfrm>
              <a:off x="7991992" y="327107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9" name="Title 1">
            <a:extLst>
              <a:ext uri="{FF2B5EF4-FFF2-40B4-BE49-F238E27FC236}">
                <a16:creationId xmlns:a16="http://schemas.microsoft.com/office/drawing/2014/main" id="{BB27D2B6-6FBD-4C55-B536-6F62D2DE8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891" y="394109"/>
            <a:ext cx="7866768" cy="328964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A More Advanced Shift Register</a:t>
            </a:r>
          </a:p>
        </p:txBody>
      </p:sp>
    </p:spTree>
    <p:extLst>
      <p:ext uri="{BB962C8B-B14F-4D97-AF65-F5344CB8AC3E}">
        <p14:creationId xmlns:p14="http://schemas.microsoft.com/office/powerpoint/2010/main" val="3230921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317">
            <a:extLst>
              <a:ext uri="{FF2B5EF4-FFF2-40B4-BE49-F238E27FC236}">
                <a16:creationId xmlns:a16="http://schemas.microsoft.com/office/drawing/2014/main" id="{8440AD47-2EE5-4650-9309-608726831E65}"/>
              </a:ext>
            </a:extLst>
          </p:cNvPr>
          <p:cNvGrpSpPr/>
          <p:nvPr/>
        </p:nvGrpSpPr>
        <p:grpSpPr>
          <a:xfrm>
            <a:off x="-43814" y="859410"/>
            <a:ext cx="9209079" cy="5824643"/>
            <a:chOff x="-47845" y="802765"/>
            <a:chExt cx="9209079" cy="5824643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0E6CC0A-EBCB-46F6-847C-05389222A3DA}"/>
                </a:ext>
              </a:extLst>
            </p:cNvPr>
            <p:cNvGrpSpPr/>
            <p:nvPr/>
          </p:nvGrpSpPr>
          <p:grpSpPr>
            <a:xfrm>
              <a:off x="-47845" y="1322822"/>
              <a:ext cx="9209079" cy="4594078"/>
              <a:chOff x="-77033" y="1226073"/>
              <a:chExt cx="9209079" cy="4594078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-77033" y="2837167"/>
                <a:ext cx="9209079" cy="2399714"/>
                <a:chOff x="-135593" y="2154993"/>
                <a:chExt cx="9209079" cy="2399714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979052" y="2286000"/>
                  <a:ext cx="6945748" cy="1349530"/>
                  <a:chOff x="1055252" y="2286000"/>
                  <a:chExt cx="6945748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055252" y="2286000"/>
                    <a:ext cx="2079392" cy="1333480"/>
                    <a:chOff x="3278122" y="2305060"/>
                    <a:chExt cx="4997696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4625" y="2305060"/>
                      <a:ext cx="1762173" cy="2247880"/>
                      <a:chOff x="3232157" y="2247920"/>
                      <a:chExt cx="2008994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41424" y="2247920"/>
                        <a:ext cx="1699727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91183" y="2268054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2157" y="3517773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485673" y="249852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496101" y="3877282"/>
                        <a:ext cx="451987" cy="654244"/>
                        <a:chOff x="4496101" y="3877282"/>
                        <a:chExt cx="4519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6101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10723" y="4003801"/>
                          <a:ext cx="228599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122" y="3304150"/>
                      <a:ext cx="45719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888480" y="2906636"/>
                      <a:ext cx="1387338" cy="2601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2846029" y="2286000"/>
                    <a:ext cx="2008027" cy="1333480"/>
                    <a:chOff x="3369878" y="2305060"/>
                    <a:chExt cx="4826174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0322" y="2545341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369878" y="3315094"/>
                      <a:ext cx="685627" cy="4573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97199" y="2876701"/>
                      <a:ext cx="1098853" cy="2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4584192" y="2302050"/>
                    <a:ext cx="2036202" cy="1333480"/>
                    <a:chOff x="3518322" y="2305060"/>
                    <a:chExt cx="4893892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5747" y="257607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18322" y="3277094"/>
                      <a:ext cx="659312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81078" y="2937564"/>
                      <a:ext cx="1331136" cy="4113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6317156" y="2302050"/>
                    <a:ext cx="1683844" cy="1333480"/>
                    <a:chOff x="3471126" y="2305060"/>
                    <a:chExt cx="4047022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471126" y="3334846"/>
                      <a:ext cx="692273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73" y="3337341"/>
                  <a:ext cx="4437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27907" y="4154597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-135593" y="2154993"/>
                  <a:ext cx="775537" cy="13234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rgbClr val="00B0F0"/>
                      </a:solidFill>
                    </a:rPr>
                    <a:t>Shift </a:t>
                  </a:r>
                  <a:r>
                    <a:rPr lang="en-US" sz="2000" dirty="0" err="1">
                      <a:solidFill>
                        <a:srgbClr val="00B0F0"/>
                      </a:solidFill>
                    </a:rPr>
                    <a:t>RightSerialInput</a:t>
                  </a:r>
                  <a:endParaRPr lang="en-US" sz="2000" baseline="-250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79618" y="2513696"/>
                  <a:ext cx="268095" cy="0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65236" y="2514682"/>
                  <a:ext cx="231121" cy="2853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  <a:stCxn id="214" idx="0"/>
                </p:cNvCxnSpPr>
                <p:nvPr/>
              </p:nvCxnSpPr>
              <p:spPr>
                <a:xfrm>
                  <a:off x="5187626" y="2516363"/>
                  <a:ext cx="169506" cy="0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  <a:stCxn id="220" idx="0"/>
                </p:cNvCxnSpPr>
                <p:nvPr/>
              </p:nvCxnSpPr>
              <p:spPr>
                <a:xfrm flipV="1">
                  <a:off x="6952581" y="2533545"/>
                  <a:ext cx="113517" cy="0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34572" y="2533799"/>
                  <a:ext cx="731520" cy="0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72425" y="2499154"/>
                  <a:ext cx="100106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Serial 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729080" y="1226073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506224" y="12364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227956" y="1230884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949675" y="137622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37FC3B-5D42-432F-9625-FA8D7D523107}"/>
                  </a:ext>
                </a:extLst>
              </p:cNvPr>
              <p:cNvGrpSpPr/>
              <p:nvPr/>
            </p:nvGrpSpPr>
            <p:grpSpPr>
              <a:xfrm>
                <a:off x="1227636" y="2481307"/>
                <a:ext cx="410542" cy="1333480"/>
                <a:chOff x="4859892" y="3969599"/>
                <a:chExt cx="410542" cy="1333480"/>
              </a:xfrm>
            </p:grpSpPr>
            <p:sp>
              <p:nvSpPr>
                <p:cNvPr id="128" name="Trapezoid 127">
                  <a:extLst>
                    <a:ext uri="{FF2B5EF4-FFF2-40B4-BE49-F238E27FC236}">
                      <a16:creationId xmlns:a16="http://schemas.microsoft.com/office/drawing/2014/main" id="{F72DD05C-A36A-4530-8285-94924C925BDF}"/>
                    </a:ext>
                  </a:extLst>
                </p:cNvPr>
                <p:cNvSpPr/>
                <p:nvPr/>
              </p:nvSpPr>
              <p:spPr>
                <a:xfrm rot="5400000">
                  <a:off x="4398423" y="4431068"/>
                  <a:ext cx="1333480" cy="410542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9" name="Content Placeholder 2">
                  <a:extLst>
                    <a:ext uri="{FF2B5EF4-FFF2-40B4-BE49-F238E27FC236}">
                      <a16:creationId xmlns:a16="http://schemas.microsoft.com/office/drawing/2014/main" id="{698B7E73-B1DC-48FE-B8F1-DFEEAE0C814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894543" y="4168192"/>
                  <a:ext cx="298441" cy="248075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00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1600" dirty="0"/>
                </a:p>
              </p:txBody>
            </p:sp>
          </p:grp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87534B62-4120-4DBE-AA16-6652F7A4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7093" y="3320152"/>
                <a:ext cx="650608" cy="3255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A832F892-C674-49E1-ADC2-95CECE5196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89672" y="1295073"/>
                <a:ext cx="0" cy="2028334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339C6798-5C38-4EE1-BC6C-224C0FC461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8389" y="3062789"/>
                <a:ext cx="28187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6539C9B8-6112-4F83-AE7F-2BAFA4F7BC0F}"/>
                  </a:ext>
                </a:extLst>
              </p:cNvPr>
              <p:cNvSpPr/>
              <p:nvPr/>
            </p:nvSpPr>
            <p:spPr>
              <a:xfrm>
                <a:off x="2652335" y="328535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FFC93E3-B161-4DC8-801E-30FC1B3FAD1F}"/>
                  </a:ext>
                </a:extLst>
              </p:cNvPr>
              <p:cNvSpPr/>
              <p:nvPr/>
            </p:nvSpPr>
            <p:spPr>
              <a:xfrm>
                <a:off x="1438267" y="515757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37D49EE2-6C5C-4373-94CB-DD9BC787BC7E}"/>
                  </a:ext>
                </a:extLst>
              </p:cNvPr>
              <p:cNvSpPr/>
              <p:nvPr/>
            </p:nvSpPr>
            <p:spPr>
              <a:xfrm>
                <a:off x="3168927" y="5145817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9A06A7E3-93AA-430F-9B07-4155F1EFCA13}"/>
                  </a:ext>
                </a:extLst>
              </p:cNvPr>
              <p:cNvSpPr/>
              <p:nvPr/>
            </p:nvSpPr>
            <p:spPr>
              <a:xfrm>
                <a:off x="4837878" y="515719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3B2538F-084A-48F4-B6BA-93DD511A04E5}"/>
                  </a:ext>
                </a:extLst>
              </p:cNvPr>
              <p:cNvSpPr/>
              <p:nvPr/>
            </p:nvSpPr>
            <p:spPr>
              <a:xfrm>
                <a:off x="4452405" y="323963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FD81FDDB-577F-487F-A220-CC8C95F845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63471" y="1295073"/>
                <a:ext cx="0" cy="201952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EDAA54A1-25D1-4C37-BD7A-A4940B111A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4896" y="3098832"/>
                <a:ext cx="25074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>
                <a:extLst>
                  <a:ext uri="{FF2B5EF4-FFF2-40B4-BE49-F238E27FC236}">
                    <a16:creationId xmlns:a16="http://schemas.microsoft.com/office/drawing/2014/main" id="{3543D7D7-0415-4A6C-998D-40F18257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74117" y="3148047"/>
                <a:ext cx="31343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D329BB02-A333-4ECC-A4CE-519CF82CDAE9}"/>
                  </a:ext>
                </a:extLst>
              </p:cNvPr>
              <p:cNvSpPr/>
              <p:nvPr/>
            </p:nvSpPr>
            <p:spPr>
              <a:xfrm>
                <a:off x="6123850" y="331150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EE7D63B2-496D-4AA3-8EB8-C1F0C9B94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66841" y="1295073"/>
                <a:ext cx="16369" cy="206367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0AA2685-A9AA-4752-AB88-A2324FCE03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92738" y="1295073"/>
                <a:ext cx="0" cy="1915020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38FD27A-6B84-4E9D-A615-D261BAE36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9294" y="3560851"/>
                <a:ext cx="0" cy="219719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268F79B3-C5A3-443B-808B-FC59A28218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9873" y="3567343"/>
                <a:ext cx="0" cy="225213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7F1C4385-3F96-4E57-B456-FF805979E8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66553" y="3554499"/>
                <a:ext cx="0" cy="225644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2C42CB3-0393-4AB4-A9F9-7D358B1D6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17201" y="3590291"/>
                <a:ext cx="0" cy="22298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D4084A59-FD66-439D-9642-F88DBD7A3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2214" y="1959825"/>
                <a:ext cx="6153912" cy="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B3C2231D-6F0B-41A5-ABBA-8BA1A74DA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05077" y="1954887"/>
                <a:ext cx="0" cy="59128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4E4570B3-6EC1-42AA-A256-C06E400A6135}"/>
                  </a:ext>
                </a:extLst>
              </p:cNvPr>
              <p:cNvSpPr/>
              <p:nvPr/>
            </p:nvSpPr>
            <p:spPr>
              <a:xfrm>
                <a:off x="1262338" y="1899494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FBB82388-8025-466E-BA8A-3A8B21833701}"/>
                  </a:ext>
                </a:extLst>
              </p:cNvPr>
              <p:cNvCxnSpPr>
                <a:cxnSpLocks/>
                <a:endCxn id="175" idx="4"/>
              </p:cNvCxnSpPr>
              <p:nvPr/>
            </p:nvCxnSpPr>
            <p:spPr>
              <a:xfrm flipV="1">
                <a:off x="3226951" y="1995662"/>
                <a:ext cx="0" cy="60782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6C02015C-5B3E-4D9F-9DE4-AF4474E0049F}"/>
                  </a:ext>
                </a:extLst>
              </p:cNvPr>
              <p:cNvSpPr/>
              <p:nvPr/>
            </p:nvSpPr>
            <p:spPr>
              <a:xfrm>
                <a:off x="3181231" y="1904222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0580958E-595C-4D43-A150-BC67231F91A9}"/>
                  </a:ext>
                </a:extLst>
              </p:cNvPr>
              <p:cNvCxnSpPr>
                <a:cxnSpLocks/>
                <a:endCxn id="177" idx="0"/>
              </p:cNvCxnSpPr>
              <p:nvPr/>
            </p:nvCxnSpPr>
            <p:spPr>
              <a:xfrm flipV="1">
                <a:off x="4915617" y="1904595"/>
                <a:ext cx="0" cy="714127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9BCDB2B-9CE8-4FBB-9389-317D5F872A30}"/>
                  </a:ext>
                </a:extLst>
              </p:cNvPr>
              <p:cNvSpPr/>
              <p:nvPr/>
            </p:nvSpPr>
            <p:spPr>
              <a:xfrm>
                <a:off x="4869897" y="1904595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339B7021-982E-4BA5-AEC7-F393D3C9A1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7825" y="1954887"/>
                <a:ext cx="0" cy="655321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11569" y="1644480"/>
                <a:ext cx="4555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 </a:t>
                </a:r>
                <a:endParaRPr lang="en-US" sz="2000" baseline="-25000" dirty="0"/>
              </a:p>
            </p:txBody>
          </p:sp>
        </p:grpSp>
        <p:sp>
          <p:nvSpPr>
            <p:cNvPr id="186" name="Right Brace 185">
              <a:extLst>
                <a:ext uri="{FF2B5EF4-FFF2-40B4-BE49-F238E27FC236}">
                  <a16:creationId xmlns:a16="http://schemas.microsoft.com/office/drawing/2014/main" id="{7FADE379-DCF7-45C9-9166-E6594FD01BDA}"/>
                </a:ext>
              </a:extLst>
            </p:cNvPr>
            <p:cNvSpPr/>
            <p:nvPr/>
          </p:nvSpPr>
          <p:spPr>
            <a:xfrm rot="5400000">
              <a:off x="3479331" y="304070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F2D0B79-A843-4AA3-81F3-5B66FA8CAED0}"/>
                </a:ext>
              </a:extLst>
            </p:cNvPr>
            <p:cNvSpPr txBox="1"/>
            <p:nvPr/>
          </p:nvSpPr>
          <p:spPr>
            <a:xfrm>
              <a:off x="2962566" y="6216455"/>
              <a:ext cx="1764199" cy="41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Inputs</a:t>
              </a:r>
              <a:endParaRPr lang="en-US" sz="2000" baseline="-25000" dirty="0"/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00D78AB-38CE-417B-BEB3-68EF44A33A27}"/>
                </a:ext>
              </a:extLst>
            </p:cNvPr>
            <p:cNvSpPr txBox="1"/>
            <p:nvPr/>
          </p:nvSpPr>
          <p:spPr>
            <a:xfrm>
              <a:off x="4747620" y="802765"/>
              <a:ext cx="1977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Outputs</a:t>
              </a:r>
              <a:endParaRPr lang="en-US" sz="2000" baseline="-25000" dirty="0"/>
            </a:p>
          </p:txBody>
        </p:sp>
        <p:sp>
          <p:nvSpPr>
            <p:cNvPr id="189" name="Right Brace 188">
              <a:extLst>
                <a:ext uri="{FF2B5EF4-FFF2-40B4-BE49-F238E27FC236}">
                  <a16:creationId xmlns:a16="http://schemas.microsoft.com/office/drawing/2014/main" id="{E9BCE0DB-5DD1-4BD0-B83F-991B085AF7D9}"/>
                </a:ext>
              </a:extLst>
            </p:cNvPr>
            <p:cNvSpPr/>
            <p:nvPr/>
          </p:nvSpPr>
          <p:spPr>
            <a:xfrm rot="16200000">
              <a:off x="5114242" y="-153989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6C0B57-FC1E-4A78-AF77-BB2FE17E1F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6824" y="3295504"/>
              <a:ext cx="417425" cy="132321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0DAD875-7B59-42F3-BC9E-A0B9800E93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46192" y="3297164"/>
              <a:ext cx="431320" cy="130661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232BA39-772B-45AF-8ACC-ABBA9F213026}"/>
                </a:ext>
              </a:extLst>
            </p:cNvPr>
            <p:cNvCxnSpPr>
              <a:cxnSpLocks/>
              <a:stCxn id="214" idx="0"/>
            </p:cNvCxnSpPr>
            <p:nvPr/>
          </p:nvCxnSpPr>
          <p:spPr>
            <a:xfrm flipH="1">
              <a:off x="4863925" y="3295286"/>
              <a:ext cx="411449" cy="116065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39EF88-FBCB-41DB-8324-03F0E29DD7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16738" y="3302574"/>
              <a:ext cx="433675" cy="152927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Content Placeholder 2">
              <a:extLst>
                <a:ext uri="{FF2B5EF4-FFF2-40B4-BE49-F238E27FC236}">
                  <a16:creationId xmlns:a16="http://schemas.microsoft.com/office/drawing/2014/main" id="{DC81C273-E825-41F8-9D7C-5F2EAD70FEE5}"/>
                </a:ext>
              </a:extLst>
            </p:cNvPr>
            <p:cNvSpPr txBox="1">
              <a:spLocks/>
            </p:cNvSpPr>
            <p:nvPr/>
          </p:nvSpPr>
          <p:spPr>
            <a:xfrm>
              <a:off x="1291025" y="3035501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01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69" name="Content Placeholder 2">
              <a:extLst>
                <a:ext uri="{FF2B5EF4-FFF2-40B4-BE49-F238E27FC236}">
                  <a16:creationId xmlns:a16="http://schemas.microsoft.com/office/drawing/2014/main" id="{CB19DDFE-28F2-42F6-B2BB-A1FCC67CDB37}"/>
                </a:ext>
              </a:extLst>
            </p:cNvPr>
            <p:cNvSpPr txBox="1">
              <a:spLocks/>
            </p:cNvSpPr>
            <p:nvPr/>
          </p:nvSpPr>
          <p:spPr>
            <a:xfrm>
              <a:off x="1285072" y="3537618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70" name="Content Placeholder 2">
              <a:extLst>
                <a:ext uri="{FF2B5EF4-FFF2-40B4-BE49-F238E27FC236}">
                  <a16:creationId xmlns:a16="http://schemas.microsoft.com/office/drawing/2014/main" id="{F1DF6111-CD0A-4C05-891F-96813660C4E6}"/>
                </a:ext>
              </a:extLst>
            </p:cNvPr>
            <p:cNvSpPr txBox="1">
              <a:spLocks/>
            </p:cNvSpPr>
            <p:nvPr/>
          </p:nvSpPr>
          <p:spPr>
            <a:xfrm>
              <a:off x="1273360" y="3266123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10</a:t>
              </a:r>
            </a:p>
          </p:txBody>
        </p: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E8405A67-3237-43CD-BBB6-1373525E9E0A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511366"/>
              <a:ext cx="173118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A2A5B4C2-A64F-4100-AB83-0E3C85DB3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266" y="2496058"/>
              <a:ext cx="0" cy="39954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85E662B4-689E-4D66-A390-4A6F40CC224D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888470"/>
              <a:ext cx="26076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F678B09-9DE6-43AE-AE11-D94A1439A528}"/>
                </a:ext>
              </a:extLst>
            </p:cNvPr>
            <p:cNvSpPr/>
            <p:nvPr/>
          </p:nvSpPr>
          <p:spPr>
            <a:xfrm>
              <a:off x="2673140" y="246623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5205C02-F3DD-4157-BBA3-DC0C9C187577}"/>
                </a:ext>
              </a:extLst>
            </p:cNvPr>
            <p:cNvSpPr txBox="1"/>
            <p:nvPr/>
          </p:nvSpPr>
          <p:spPr>
            <a:xfrm>
              <a:off x="281987" y="1445348"/>
              <a:ext cx="4555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</a:t>
              </a:r>
              <a:r>
                <a:rPr lang="en-US" sz="2000" baseline="-25000" dirty="0"/>
                <a:t>1</a:t>
              </a:r>
              <a:r>
                <a:rPr lang="en-US" sz="2000" dirty="0"/>
                <a:t>  </a:t>
              </a:r>
              <a:endParaRPr lang="en-US" sz="2000" baseline="-25000" dirty="0"/>
            </a:p>
          </p:txBody>
        </p: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B83B540C-FA82-4F5B-973B-1FB20E254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5720" y="1828800"/>
              <a:ext cx="0" cy="8854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57CA7BD4-CFFA-41CB-922F-2F5BD2327230}"/>
                </a:ext>
              </a:extLst>
            </p:cNvPr>
            <p:cNvCxnSpPr>
              <a:cxnSpLocks/>
            </p:cNvCxnSpPr>
            <p:nvPr/>
          </p:nvCxnSpPr>
          <p:spPr>
            <a:xfrm>
              <a:off x="810716" y="2148025"/>
              <a:ext cx="372061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D0671F4F-44BF-46D8-8FCA-8908CC61A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0370" y="2148025"/>
              <a:ext cx="0" cy="101151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8C571CF7-CBD1-47CC-9A1B-288E9CDDC9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715" y="3160640"/>
              <a:ext cx="42917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E909E480-D71D-488B-977E-E351330EA2B1}"/>
                </a:ext>
              </a:extLst>
            </p:cNvPr>
            <p:cNvSpPr/>
            <p:nvPr/>
          </p:nvSpPr>
          <p:spPr>
            <a:xfrm>
              <a:off x="4458554" y="210842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579F69E1-B4CA-4AA3-B485-7E6EB07177E9}"/>
                </a:ext>
              </a:extLst>
            </p:cNvPr>
            <p:cNvGrpSpPr/>
            <p:nvPr/>
          </p:nvGrpSpPr>
          <p:grpSpPr>
            <a:xfrm>
              <a:off x="3142442" y="2623175"/>
              <a:ext cx="410542" cy="1333480"/>
              <a:chOff x="1779567" y="220565"/>
              <a:chExt cx="410542" cy="1333480"/>
            </a:xfrm>
          </p:grpSpPr>
          <p:sp>
            <p:nvSpPr>
              <p:cNvPr id="207" name="Trapezoid 206">
                <a:extLst>
                  <a:ext uri="{FF2B5EF4-FFF2-40B4-BE49-F238E27FC236}">
                    <a16:creationId xmlns:a16="http://schemas.microsoft.com/office/drawing/2014/main" id="{B988014F-447E-43C5-BCF1-80B40B03C201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210517D5-080F-47DE-AA86-CFD8A4AF5A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09" name="Content Placeholder 2">
                <a:extLst>
                  <a:ext uri="{FF2B5EF4-FFF2-40B4-BE49-F238E27FC236}">
                    <a16:creationId xmlns:a16="http://schemas.microsoft.com/office/drawing/2014/main" id="{30AC2A7D-5585-4AB6-8AAC-077DD5D6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690DB164-D4A3-4814-9BBB-9A4A6ADA44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A8092B02-08B3-443A-A5E6-544D52A837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49DF70F0-6AB1-4819-82BC-6A029BE9B86D}"/>
                </a:ext>
              </a:extLst>
            </p:cNvPr>
            <p:cNvGrpSpPr/>
            <p:nvPr/>
          </p:nvGrpSpPr>
          <p:grpSpPr>
            <a:xfrm>
              <a:off x="4864832" y="2628546"/>
              <a:ext cx="410542" cy="1333480"/>
              <a:chOff x="1779567" y="220565"/>
              <a:chExt cx="410542" cy="1333480"/>
            </a:xfrm>
          </p:grpSpPr>
          <p:sp>
            <p:nvSpPr>
              <p:cNvPr id="214" name="Trapezoid 213">
                <a:extLst>
                  <a:ext uri="{FF2B5EF4-FFF2-40B4-BE49-F238E27FC236}">
                    <a16:creationId xmlns:a16="http://schemas.microsoft.com/office/drawing/2014/main" id="{37307D71-4090-4EEE-B2CF-7F8E8C26F106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986FB916-0F83-428A-9924-5447C439C1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6AE873F1-4D6F-4263-8DF7-09455DD367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7" name="Content Placeholder 2">
                <a:extLst>
                  <a:ext uri="{FF2B5EF4-FFF2-40B4-BE49-F238E27FC236}">
                    <a16:creationId xmlns:a16="http://schemas.microsoft.com/office/drawing/2014/main" id="{E70A6770-0896-4B62-929C-3BC339862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8" name="Content Placeholder 2">
                <a:extLst>
                  <a:ext uri="{FF2B5EF4-FFF2-40B4-BE49-F238E27FC236}">
                    <a16:creationId xmlns:a16="http://schemas.microsoft.com/office/drawing/2014/main" id="{1E0DE23E-1FA5-446E-9877-54E9D8ED5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0D9D5002-C68E-4466-94B5-D911E38D6D60}"/>
                </a:ext>
              </a:extLst>
            </p:cNvPr>
            <p:cNvGrpSpPr/>
            <p:nvPr/>
          </p:nvGrpSpPr>
          <p:grpSpPr>
            <a:xfrm>
              <a:off x="6629787" y="2651246"/>
              <a:ext cx="410542" cy="1333480"/>
              <a:chOff x="1779567" y="220565"/>
              <a:chExt cx="410542" cy="1333480"/>
            </a:xfrm>
          </p:grpSpPr>
          <p:sp>
            <p:nvSpPr>
              <p:cNvPr id="220" name="Trapezoid 219">
                <a:extLst>
                  <a:ext uri="{FF2B5EF4-FFF2-40B4-BE49-F238E27FC236}">
                    <a16:creationId xmlns:a16="http://schemas.microsoft.com/office/drawing/2014/main" id="{6BBEA328-8871-494C-8E4C-78CFA86E0F02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1" name="Content Placeholder 2">
                <a:extLst>
                  <a:ext uri="{FF2B5EF4-FFF2-40B4-BE49-F238E27FC236}">
                    <a16:creationId xmlns:a16="http://schemas.microsoft.com/office/drawing/2014/main" id="{297D721A-660C-4BE4-95E8-8416631C3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B1F4C1D9-1EA6-4095-8269-2994F7C9B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3" name="Content Placeholder 2">
                <a:extLst>
                  <a:ext uri="{FF2B5EF4-FFF2-40B4-BE49-F238E27FC236}">
                    <a16:creationId xmlns:a16="http://schemas.microsoft.com/office/drawing/2014/main" id="{40392238-7FBE-4C22-B7B9-34F535870B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4" name="Content Placeholder 2">
                <a:extLst>
                  <a:ext uri="{FF2B5EF4-FFF2-40B4-BE49-F238E27FC236}">
                    <a16:creationId xmlns:a16="http://schemas.microsoft.com/office/drawing/2014/main" id="{6F7E0A26-4EC4-4354-BAFD-295D0AE79C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44E5A3CD-3976-4C55-8069-569D4A00E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8900" y="2311173"/>
              <a:ext cx="0" cy="8483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760ED927-3537-4B11-B04E-EA4EEF4C6F34}"/>
                </a:ext>
              </a:extLst>
            </p:cNvPr>
            <p:cNvCxnSpPr>
              <a:cxnSpLocks/>
            </p:cNvCxnSpPr>
            <p:nvPr/>
          </p:nvCxnSpPr>
          <p:spPr>
            <a:xfrm>
              <a:off x="2983028" y="2957947"/>
              <a:ext cx="16459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44A05B44-B9CB-4A74-9D81-C65111B5FC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3028" y="2496058"/>
              <a:ext cx="0" cy="4766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10667EA8-2217-4017-AA62-CED6C702FA2A}"/>
                </a:ext>
              </a:extLst>
            </p:cNvPr>
            <p:cNvCxnSpPr>
              <a:cxnSpLocks/>
            </p:cNvCxnSpPr>
            <p:nvPr/>
          </p:nvCxnSpPr>
          <p:spPr>
            <a:xfrm>
              <a:off x="2965942" y="2496058"/>
              <a:ext cx="152249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69832FAB-F7FE-4D2A-8186-94882D463D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4236" y="2311173"/>
              <a:ext cx="3329385" cy="9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6F5E4646-778F-4279-96B0-73E7BE8F6919}"/>
                </a:ext>
              </a:extLst>
            </p:cNvPr>
            <p:cNvSpPr/>
            <p:nvPr/>
          </p:nvSpPr>
          <p:spPr>
            <a:xfrm>
              <a:off x="6145009" y="247200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23385BF4-AB85-4F31-8C1E-1D024EB33520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21" y="2973963"/>
              <a:ext cx="16941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Arrow Connector 270">
              <a:extLst>
                <a:ext uri="{FF2B5EF4-FFF2-40B4-BE49-F238E27FC236}">
                  <a16:creationId xmlns:a16="http://schemas.microsoft.com/office/drawing/2014/main" id="{104FB9B4-6045-4F0C-818B-20E2E4E674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0613" y="2496058"/>
              <a:ext cx="0" cy="74873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2446F32-F6A3-4C50-9BE7-C168835D7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0021" y="2578056"/>
              <a:ext cx="6689" cy="40527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Arrow Connector 278">
              <a:extLst>
                <a:ext uri="{FF2B5EF4-FFF2-40B4-BE49-F238E27FC236}">
                  <a16:creationId xmlns:a16="http://schemas.microsoft.com/office/drawing/2014/main" id="{B7C7050B-BC65-4718-B80B-6C104B4EC9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14084" y="2418815"/>
              <a:ext cx="2369" cy="79539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>
              <a:extLst>
                <a:ext uri="{FF2B5EF4-FFF2-40B4-BE49-F238E27FC236}">
                  <a16:creationId xmlns:a16="http://schemas.microsoft.com/office/drawing/2014/main" id="{63809304-14E0-4885-ADD5-E20B09215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5470" y="2510255"/>
              <a:ext cx="745" cy="44261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960730E7-10EC-40C4-B80F-C91CFC8011F1}"/>
                </a:ext>
              </a:extLst>
            </p:cNvPr>
            <p:cNvCxnSpPr>
              <a:cxnSpLocks/>
            </p:cNvCxnSpPr>
            <p:nvPr/>
          </p:nvCxnSpPr>
          <p:spPr>
            <a:xfrm>
              <a:off x="4726765" y="2952865"/>
              <a:ext cx="1371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DA7F49A0-CAD7-4BF0-BC1D-8BB1B7BF43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39458" y="2513642"/>
              <a:ext cx="144815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667EC2D6-8E3A-4CFB-A3E2-D264ABC286ED}"/>
                </a:ext>
              </a:extLst>
            </p:cNvPr>
            <p:cNvSpPr/>
            <p:nvPr/>
          </p:nvSpPr>
          <p:spPr>
            <a:xfrm>
              <a:off x="6147897" y="225172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3182BCDD-A1CC-4A0A-A3BA-36B2348E6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5739" y="2418815"/>
              <a:ext cx="34290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5B77DB95-D76D-4645-B2FA-6323D895C95A}"/>
                </a:ext>
              </a:extLst>
            </p:cNvPr>
            <p:cNvCxnSpPr>
              <a:cxnSpLocks/>
            </p:cNvCxnSpPr>
            <p:nvPr/>
          </p:nvCxnSpPr>
          <p:spPr>
            <a:xfrm>
              <a:off x="6459935" y="2585199"/>
              <a:ext cx="155448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BC000C7A-958A-40C4-88B1-D382F152B788}"/>
                </a:ext>
              </a:extLst>
            </p:cNvPr>
            <p:cNvCxnSpPr>
              <a:cxnSpLocks/>
            </p:cNvCxnSpPr>
            <p:nvPr/>
          </p:nvCxnSpPr>
          <p:spPr>
            <a:xfrm>
              <a:off x="6306984" y="2496058"/>
              <a:ext cx="26517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62D41172-B531-42C7-81AA-6D7C643739EB}"/>
                </a:ext>
              </a:extLst>
            </p:cNvPr>
            <p:cNvSpPr/>
            <p:nvPr/>
          </p:nvSpPr>
          <p:spPr>
            <a:xfrm>
              <a:off x="7976206" y="25578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E886C82B-5560-4003-BA90-9752015B93B8}"/>
                </a:ext>
              </a:extLst>
            </p:cNvPr>
            <p:cNvSpPr/>
            <p:nvPr/>
          </p:nvSpPr>
          <p:spPr>
            <a:xfrm>
              <a:off x="7975905" y="234727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2AAF316D-D572-44DF-8990-42F71383D520}"/>
                </a:ext>
              </a:extLst>
            </p:cNvPr>
            <p:cNvSpPr/>
            <p:nvPr/>
          </p:nvSpPr>
          <p:spPr>
            <a:xfrm>
              <a:off x="4440480" y="244309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F728DB1A-B7A6-4027-9019-869F742AF74B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1828800"/>
              <a:ext cx="6309360" cy="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04C6394F-1F37-4388-8705-920D24F971D6}"/>
                </a:ext>
              </a:extLst>
            </p:cNvPr>
            <p:cNvSpPr/>
            <p:nvPr/>
          </p:nvSpPr>
          <p:spPr>
            <a:xfrm>
              <a:off x="1445464" y="1791571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7" name="Straight Arrow Connector 306">
              <a:extLst>
                <a:ext uri="{FF2B5EF4-FFF2-40B4-BE49-F238E27FC236}">
                  <a16:creationId xmlns:a16="http://schemas.microsoft.com/office/drawing/2014/main" id="{2D9D3848-6A04-44F9-9899-B561AEC150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17528" y="1812223"/>
              <a:ext cx="0" cy="999331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05444FC-975D-49C9-BBDA-98ABF56DFC4E}"/>
                </a:ext>
              </a:extLst>
            </p:cNvPr>
            <p:cNvSpPr/>
            <p:nvPr/>
          </p:nvSpPr>
          <p:spPr>
            <a:xfrm>
              <a:off x="3377272" y="1774994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Arrow Connector 309">
              <a:extLst>
                <a:ext uri="{FF2B5EF4-FFF2-40B4-BE49-F238E27FC236}">
                  <a16:creationId xmlns:a16="http://schemas.microsoft.com/office/drawing/2014/main" id="{093BB362-69BB-46FE-A0D7-4FC3D35D583D}"/>
                </a:ext>
              </a:extLst>
            </p:cNvPr>
            <p:cNvCxnSpPr>
              <a:cxnSpLocks/>
              <a:stCxn id="214" idx="1"/>
            </p:cNvCxnSpPr>
            <p:nvPr/>
          </p:nvCxnSpPr>
          <p:spPr>
            <a:xfrm flipH="1" flipV="1">
              <a:off x="5067163" y="1814717"/>
              <a:ext cx="2940" cy="9536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29D3C670-DE0D-46D1-9B5C-0A445AEF8E27}"/>
                </a:ext>
              </a:extLst>
            </p:cNvPr>
            <p:cNvSpPr/>
            <p:nvPr/>
          </p:nvSpPr>
          <p:spPr>
            <a:xfrm>
              <a:off x="5026907" y="1777487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3" name="Straight Arrow Connector 312">
              <a:extLst>
                <a:ext uri="{FF2B5EF4-FFF2-40B4-BE49-F238E27FC236}">
                  <a16:creationId xmlns:a16="http://schemas.microsoft.com/office/drawing/2014/main" id="{C36B33DE-2F85-4DF6-A572-C5D34AFED76F}"/>
                </a:ext>
              </a:extLst>
            </p:cNvPr>
            <p:cNvCxnSpPr>
              <a:cxnSpLocks/>
              <a:stCxn id="220" idx="1"/>
            </p:cNvCxnSpPr>
            <p:nvPr/>
          </p:nvCxnSpPr>
          <p:spPr>
            <a:xfrm flipV="1">
              <a:off x="6835058" y="1810835"/>
              <a:ext cx="0" cy="980252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79113AF-9427-4104-A04E-0F2F08D49DAC}"/>
                </a:ext>
              </a:extLst>
            </p:cNvPr>
            <p:cNvSpPr txBox="1"/>
            <p:nvPr/>
          </p:nvSpPr>
          <p:spPr>
            <a:xfrm>
              <a:off x="8385697" y="1221291"/>
              <a:ext cx="77553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Shift Left </a:t>
              </a:r>
              <a:r>
                <a:rPr lang="en-US" sz="2000" dirty="0" err="1"/>
                <a:t>SerialInput</a:t>
              </a:r>
              <a:endParaRPr lang="en-US" sz="2000" baseline="-25000" dirty="0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E8699D30-C891-49A2-96B7-2CB88AF74EB2}"/>
                </a:ext>
              </a:extLst>
            </p:cNvPr>
            <p:cNvSpPr/>
            <p:nvPr/>
          </p:nvSpPr>
          <p:spPr>
            <a:xfrm>
              <a:off x="7991992" y="327107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9" name="Title 1">
            <a:extLst>
              <a:ext uri="{FF2B5EF4-FFF2-40B4-BE49-F238E27FC236}">
                <a16:creationId xmlns:a16="http://schemas.microsoft.com/office/drawing/2014/main" id="{BB27D2B6-6FBD-4C55-B536-6F62D2DE8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891" y="394109"/>
            <a:ext cx="7866768" cy="328964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Code 10 = Serial Right Shift Register</a:t>
            </a:r>
          </a:p>
        </p:txBody>
      </p:sp>
    </p:spTree>
    <p:extLst>
      <p:ext uri="{BB962C8B-B14F-4D97-AF65-F5344CB8AC3E}">
        <p14:creationId xmlns:p14="http://schemas.microsoft.com/office/powerpoint/2010/main" val="653537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317">
            <a:extLst>
              <a:ext uri="{FF2B5EF4-FFF2-40B4-BE49-F238E27FC236}">
                <a16:creationId xmlns:a16="http://schemas.microsoft.com/office/drawing/2014/main" id="{8440AD47-2EE5-4650-9309-608726831E65}"/>
              </a:ext>
            </a:extLst>
          </p:cNvPr>
          <p:cNvGrpSpPr/>
          <p:nvPr/>
        </p:nvGrpSpPr>
        <p:grpSpPr>
          <a:xfrm>
            <a:off x="-43814" y="859410"/>
            <a:ext cx="9209079" cy="5824643"/>
            <a:chOff x="-47845" y="802765"/>
            <a:chExt cx="9209079" cy="5824643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0E6CC0A-EBCB-46F6-847C-05389222A3DA}"/>
                </a:ext>
              </a:extLst>
            </p:cNvPr>
            <p:cNvGrpSpPr/>
            <p:nvPr/>
          </p:nvGrpSpPr>
          <p:grpSpPr>
            <a:xfrm>
              <a:off x="-47845" y="1322822"/>
              <a:ext cx="9209079" cy="4594078"/>
              <a:chOff x="-77033" y="1226073"/>
              <a:chExt cx="9209079" cy="4594078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-77033" y="2837167"/>
                <a:ext cx="9209079" cy="2399714"/>
                <a:chOff x="-135593" y="2154993"/>
                <a:chExt cx="9209079" cy="2399714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979052" y="2286000"/>
                  <a:ext cx="6945748" cy="1349530"/>
                  <a:chOff x="1055252" y="2286000"/>
                  <a:chExt cx="6945748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055252" y="2286000"/>
                    <a:ext cx="2079392" cy="1333480"/>
                    <a:chOff x="3278122" y="2305060"/>
                    <a:chExt cx="4997696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4625" y="2305060"/>
                      <a:ext cx="2219536" cy="2247880"/>
                      <a:chOff x="3232157" y="2247920"/>
                      <a:chExt cx="2530418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41424" y="2247920"/>
                        <a:ext cx="1699727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91183" y="2268054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2157" y="3517773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485673" y="249852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496101" y="3877282"/>
                        <a:ext cx="451987" cy="654244"/>
                        <a:chOff x="4496101" y="3877282"/>
                        <a:chExt cx="4519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6101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10723" y="4003801"/>
                          <a:ext cx="228599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122" y="3304150"/>
                      <a:ext cx="457199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888480" y="2906636"/>
                      <a:ext cx="1387338" cy="2601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2846029" y="2286000"/>
                    <a:ext cx="2008027" cy="1333480"/>
                    <a:chOff x="3369878" y="2305060"/>
                    <a:chExt cx="4826174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0322" y="2545341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369878" y="3315094"/>
                      <a:ext cx="685627" cy="4573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97199" y="2876701"/>
                      <a:ext cx="1098853" cy="2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4584192" y="2302050"/>
                    <a:ext cx="2036202" cy="1333480"/>
                    <a:chOff x="3518322" y="2305060"/>
                    <a:chExt cx="4893892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5747" y="257607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18322" y="3277094"/>
                      <a:ext cx="659312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81078" y="2937564"/>
                      <a:ext cx="1331136" cy="4113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6317156" y="2302050"/>
                    <a:ext cx="1683844" cy="1333480"/>
                    <a:chOff x="3471126" y="2305060"/>
                    <a:chExt cx="4047022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471126" y="3334846"/>
                      <a:ext cx="692273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73" y="3337341"/>
                  <a:ext cx="4437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27907" y="4154597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-135593" y="2154993"/>
                  <a:ext cx="775537" cy="13234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rgbClr val="00B0F0"/>
                      </a:solidFill>
                    </a:rPr>
                    <a:t>Shift </a:t>
                  </a:r>
                  <a:r>
                    <a:rPr lang="en-US" sz="2000" dirty="0" err="1">
                      <a:solidFill>
                        <a:srgbClr val="00B0F0"/>
                      </a:solidFill>
                    </a:rPr>
                    <a:t>RightSerialInput</a:t>
                  </a:r>
                  <a:endParaRPr lang="en-US" sz="2000" baseline="-250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79618" y="2513696"/>
                  <a:ext cx="268095" cy="0"/>
                </a:xfrm>
                <a:prstGeom prst="straightConnector1">
                  <a:avLst/>
                </a:prstGeom>
                <a:ln w="31750">
                  <a:solidFill>
                    <a:srgbClr val="00B05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65236" y="2514682"/>
                  <a:ext cx="231121" cy="2853"/>
                </a:xfrm>
                <a:prstGeom prst="straightConnector1">
                  <a:avLst/>
                </a:prstGeom>
                <a:ln w="31750">
                  <a:solidFill>
                    <a:srgbClr val="00B05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  <a:stCxn id="214" idx="0"/>
                </p:cNvCxnSpPr>
                <p:nvPr/>
              </p:nvCxnSpPr>
              <p:spPr>
                <a:xfrm>
                  <a:off x="5187626" y="2516363"/>
                  <a:ext cx="169506" cy="0"/>
                </a:xfrm>
                <a:prstGeom prst="straightConnector1">
                  <a:avLst/>
                </a:prstGeom>
                <a:ln w="31750">
                  <a:solidFill>
                    <a:srgbClr val="00B05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  <a:stCxn id="220" idx="0"/>
                </p:cNvCxnSpPr>
                <p:nvPr/>
              </p:nvCxnSpPr>
              <p:spPr>
                <a:xfrm flipV="1">
                  <a:off x="6952581" y="2533545"/>
                  <a:ext cx="113517" cy="0"/>
                </a:xfrm>
                <a:prstGeom prst="straightConnector1">
                  <a:avLst/>
                </a:prstGeom>
                <a:ln w="31750">
                  <a:solidFill>
                    <a:srgbClr val="00B05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34572" y="2533799"/>
                  <a:ext cx="731520" cy="0"/>
                </a:xfrm>
                <a:prstGeom prst="straightConnector1">
                  <a:avLst/>
                </a:prstGeom>
                <a:ln w="31750">
                  <a:solidFill>
                    <a:srgbClr val="00B0F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72425" y="2499154"/>
                  <a:ext cx="100106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Serial 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729080" y="1226073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506224" y="12364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227956" y="1230884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949675" y="137622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37FC3B-5D42-432F-9625-FA8D7D523107}"/>
                  </a:ext>
                </a:extLst>
              </p:cNvPr>
              <p:cNvGrpSpPr/>
              <p:nvPr/>
            </p:nvGrpSpPr>
            <p:grpSpPr>
              <a:xfrm>
                <a:off x="1227636" y="2481307"/>
                <a:ext cx="410542" cy="1333480"/>
                <a:chOff x="4859892" y="3969599"/>
                <a:chExt cx="410542" cy="1333480"/>
              </a:xfrm>
            </p:grpSpPr>
            <p:sp>
              <p:nvSpPr>
                <p:cNvPr id="128" name="Trapezoid 127">
                  <a:extLst>
                    <a:ext uri="{FF2B5EF4-FFF2-40B4-BE49-F238E27FC236}">
                      <a16:creationId xmlns:a16="http://schemas.microsoft.com/office/drawing/2014/main" id="{F72DD05C-A36A-4530-8285-94924C925BDF}"/>
                    </a:ext>
                  </a:extLst>
                </p:cNvPr>
                <p:cNvSpPr/>
                <p:nvPr/>
              </p:nvSpPr>
              <p:spPr>
                <a:xfrm rot="5400000">
                  <a:off x="4398423" y="4431068"/>
                  <a:ext cx="1333480" cy="410542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9" name="Content Placeholder 2">
                  <a:extLst>
                    <a:ext uri="{FF2B5EF4-FFF2-40B4-BE49-F238E27FC236}">
                      <a16:creationId xmlns:a16="http://schemas.microsoft.com/office/drawing/2014/main" id="{698B7E73-B1DC-48FE-B8F1-DFEEAE0C814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894543" y="4168192"/>
                  <a:ext cx="298441" cy="248075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00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1600" dirty="0"/>
                </a:p>
              </p:txBody>
            </p:sp>
          </p:grp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87534B62-4120-4DBE-AA16-6652F7A4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7093" y="3320152"/>
                <a:ext cx="650608" cy="3255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A832F892-C674-49E1-ADC2-95CECE5196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89672" y="1295073"/>
                <a:ext cx="0" cy="2028334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339C6798-5C38-4EE1-BC6C-224C0FC461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8389" y="3062789"/>
                <a:ext cx="28187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6539C9B8-6112-4F83-AE7F-2BAFA4F7BC0F}"/>
                  </a:ext>
                </a:extLst>
              </p:cNvPr>
              <p:cNvSpPr/>
              <p:nvPr/>
            </p:nvSpPr>
            <p:spPr>
              <a:xfrm>
                <a:off x="2652335" y="328535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FFC93E3-B161-4DC8-801E-30FC1B3FAD1F}"/>
                  </a:ext>
                </a:extLst>
              </p:cNvPr>
              <p:cNvSpPr/>
              <p:nvPr/>
            </p:nvSpPr>
            <p:spPr>
              <a:xfrm>
                <a:off x="1438267" y="515757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37D49EE2-6C5C-4373-94CB-DD9BC787BC7E}"/>
                  </a:ext>
                </a:extLst>
              </p:cNvPr>
              <p:cNvSpPr/>
              <p:nvPr/>
            </p:nvSpPr>
            <p:spPr>
              <a:xfrm>
                <a:off x="3168927" y="5145817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9A06A7E3-93AA-430F-9B07-4155F1EFCA13}"/>
                  </a:ext>
                </a:extLst>
              </p:cNvPr>
              <p:cNvSpPr/>
              <p:nvPr/>
            </p:nvSpPr>
            <p:spPr>
              <a:xfrm>
                <a:off x="4837878" y="515719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3B2538F-084A-48F4-B6BA-93DD511A04E5}"/>
                  </a:ext>
                </a:extLst>
              </p:cNvPr>
              <p:cNvSpPr/>
              <p:nvPr/>
            </p:nvSpPr>
            <p:spPr>
              <a:xfrm>
                <a:off x="4452405" y="323963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FD81FDDB-577F-487F-A220-CC8C95F845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63471" y="1295073"/>
                <a:ext cx="0" cy="201952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EDAA54A1-25D1-4C37-BD7A-A4940B111A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4896" y="3098832"/>
                <a:ext cx="25074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>
                <a:extLst>
                  <a:ext uri="{FF2B5EF4-FFF2-40B4-BE49-F238E27FC236}">
                    <a16:creationId xmlns:a16="http://schemas.microsoft.com/office/drawing/2014/main" id="{3543D7D7-0415-4A6C-998D-40F18257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74117" y="3148047"/>
                <a:ext cx="313433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D329BB02-A333-4ECC-A4CE-519CF82CDAE9}"/>
                  </a:ext>
                </a:extLst>
              </p:cNvPr>
              <p:cNvSpPr/>
              <p:nvPr/>
            </p:nvSpPr>
            <p:spPr>
              <a:xfrm>
                <a:off x="6123850" y="331150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EE7D63B2-496D-4AA3-8EB8-C1F0C9B94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66841" y="1295073"/>
                <a:ext cx="16369" cy="2063679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0AA2685-A9AA-4752-AB88-A2324FCE03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92738" y="1295073"/>
                <a:ext cx="0" cy="1915020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38FD27A-6B84-4E9D-A615-D261BAE36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9294" y="3560851"/>
                <a:ext cx="0" cy="219719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268F79B3-C5A3-443B-808B-FC59A28218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9873" y="3567343"/>
                <a:ext cx="0" cy="225213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7F1C4385-3F96-4E57-B456-FF805979E8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66553" y="3554499"/>
                <a:ext cx="0" cy="225644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2C42CB3-0393-4AB4-A9F9-7D358B1D6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17201" y="3590291"/>
                <a:ext cx="0" cy="222986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D4084A59-FD66-439D-9642-F88DBD7A3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2214" y="1959825"/>
                <a:ext cx="6153912" cy="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B3C2231D-6F0B-41A5-ABBA-8BA1A74DA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05077" y="1954887"/>
                <a:ext cx="0" cy="59128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4E4570B3-6EC1-42AA-A256-C06E400A6135}"/>
                  </a:ext>
                </a:extLst>
              </p:cNvPr>
              <p:cNvSpPr/>
              <p:nvPr/>
            </p:nvSpPr>
            <p:spPr>
              <a:xfrm>
                <a:off x="1262338" y="1899494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FBB82388-8025-466E-BA8A-3A8B21833701}"/>
                  </a:ext>
                </a:extLst>
              </p:cNvPr>
              <p:cNvCxnSpPr>
                <a:cxnSpLocks/>
                <a:endCxn id="175" idx="4"/>
              </p:cNvCxnSpPr>
              <p:nvPr/>
            </p:nvCxnSpPr>
            <p:spPr>
              <a:xfrm flipV="1">
                <a:off x="3226951" y="1995662"/>
                <a:ext cx="0" cy="60782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6C02015C-5B3E-4D9F-9DE4-AF4474E0049F}"/>
                  </a:ext>
                </a:extLst>
              </p:cNvPr>
              <p:cNvSpPr/>
              <p:nvPr/>
            </p:nvSpPr>
            <p:spPr>
              <a:xfrm>
                <a:off x="3181231" y="1904222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0580958E-595C-4D43-A150-BC67231F91A9}"/>
                  </a:ext>
                </a:extLst>
              </p:cNvPr>
              <p:cNvCxnSpPr>
                <a:cxnSpLocks/>
                <a:endCxn id="177" idx="0"/>
              </p:cNvCxnSpPr>
              <p:nvPr/>
            </p:nvCxnSpPr>
            <p:spPr>
              <a:xfrm flipV="1">
                <a:off x="4915617" y="1889355"/>
                <a:ext cx="0" cy="714127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9BCDB2B-9CE8-4FBB-9389-317D5F872A30}"/>
                  </a:ext>
                </a:extLst>
              </p:cNvPr>
              <p:cNvSpPr/>
              <p:nvPr/>
            </p:nvSpPr>
            <p:spPr>
              <a:xfrm>
                <a:off x="4869897" y="1889355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339B7021-982E-4BA5-AEC7-F393D3C9A1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7825" y="1954887"/>
                <a:ext cx="0" cy="655321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11569" y="1644480"/>
                <a:ext cx="4555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 </a:t>
                </a:r>
                <a:endParaRPr lang="en-US" sz="2000" baseline="-25000" dirty="0"/>
              </a:p>
            </p:txBody>
          </p:sp>
        </p:grpSp>
        <p:sp>
          <p:nvSpPr>
            <p:cNvPr id="186" name="Right Brace 185">
              <a:extLst>
                <a:ext uri="{FF2B5EF4-FFF2-40B4-BE49-F238E27FC236}">
                  <a16:creationId xmlns:a16="http://schemas.microsoft.com/office/drawing/2014/main" id="{7FADE379-DCF7-45C9-9166-E6594FD01BDA}"/>
                </a:ext>
              </a:extLst>
            </p:cNvPr>
            <p:cNvSpPr/>
            <p:nvPr/>
          </p:nvSpPr>
          <p:spPr>
            <a:xfrm rot="5400000">
              <a:off x="3479331" y="3040703"/>
              <a:ext cx="526202" cy="5863431"/>
            </a:xfrm>
            <a:prstGeom prst="righ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F2D0B79-A843-4AA3-81F3-5B66FA8CAED0}"/>
                </a:ext>
              </a:extLst>
            </p:cNvPr>
            <p:cNvSpPr txBox="1"/>
            <p:nvPr/>
          </p:nvSpPr>
          <p:spPr>
            <a:xfrm>
              <a:off x="2962566" y="6216455"/>
              <a:ext cx="1764199" cy="41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</a:rPr>
                <a:t>Parallel Inputs</a:t>
              </a:r>
              <a:endParaRPr lang="en-US" sz="2000" baseline="-25000" dirty="0">
                <a:solidFill>
                  <a:srgbClr val="00B050"/>
                </a:solidFill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00D78AB-38CE-417B-BEB3-68EF44A33A27}"/>
                </a:ext>
              </a:extLst>
            </p:cNvPr>
            <p:cNvSpPr txBox="1"/>
            <p:nvPr/>
          </p:nvSpPr>
          <p:spPr>
            <a:xfrm>
              <a:off x="4747620" y="802765"/>
              <a:ext cx="1977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Outputs</a:t>
              </a:r>
              <a:endParaRPr lang="en-US" sz="2000" baseline="-25000" dirty="0"/>
            </a:p>
          </p:txBody>
        </p:sp>
        <p:sp>
          <p:nvSpPr>
            <p:cNvPr id="189" name="Right Brace 188">
              <a:extLst>
                <a:ext uri="{FF2B5EF4-FFF2-40B4-BE49-F238E27FC236}">
                  <a16:creationId xmlns:a16="http://schemas.microsoft.com/office/drawing/2014/main" id="{E9BCE0DB-5DD1-4BD0-B83F-991B085AF7D9}"/>
                </a:ext>
              </a:extLst>
            </p:cNvPr>
            <p:cNvSpPr/>
            <p:nvPr/>
          </p:nvSpPr>
          <p:spPr>
            <a:xfrm rot="16200000">
              <a:off x="5114242" y="-153989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6C0B57-FC1E-4A78-AF77-BB2FE17E1F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7027" y="3295504"/>
              <a:ext cx="417221" cy="355744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0DAD875-7B59-42F3-BC9E-A0B9800E93C4}"/>
                </a:ext>
              </a:extLst>
            </p:cNvPr>
            <p:cNvCxnSpPr>
              <a:cxnSpLocks/>
              <a:endCxn id="211" idx="1"/>
            </p:cNvCxnSpPr>
            <p:nvPr/>
          </p:nvCxnSpPr>
          <p:spPr>
            <a:xfrm flipH="1">
              <a:off x="3173274" y="3297164"/>
              <a:ext cx="404238" cy="361806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232BA39-772B-45AF-8ACC-ABBA9F213026}"/>
                </a:ext>
              </a:extLst>
            </p:cNvPr>
            <p:cNvCxnSpPr>
              <a:cxnSpLocks/>
              <a:stCxn id="214" idx="0"/>
            </p:cNvCxnSpPr>
            <p:nvPr/>
          </p:nvCxnSpPr>
          <p:spPr>
            <a:xfrm flipH="1">
              <a:off x="4870060" y="3295286"/>
              <a:ext cx="405314" cy="363683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39EF88-FBCB-41DB-8324-03F0E29DD7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29787" y="3302574"/>
              <a:ext cx="420625" cy="384466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Content Placeholder 2">
              <a:extLst>
                <a:ext uri="{FF2B5EF4-FFF2-40B4-BE49-F238E27FC236}">
                  <a16:creationId xmlns:a16="http://schemas.microsoft.com/office/drawing/2014/main" id="{DC81C273-E825-41F8-9D7C-5F2EAD70FEE5}"/>
                </a:ext>
              </a:extLst>
            </p:cNvPr>
            <p:cNvSpPr txBox="1">
              <a:spLocks/>
            </p:cNvSpPr>
            <p:nvPr/>
          </p:nvSpPr>
          <p:spPr>
            <a:xfrm>
              <a:off x="1291025" y="3035501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01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69" name="Content Placeholder 2">
              <a:extLst>
                <a:ext uri="{FF2B5EF4-FFF2-40B4-BE49-F238E27FC236}">
                  <a16:creationId xmlns:a16="http://schemas.microsoft.com/office/drawing/2014/main" id="{CB19DDFE-28F2-42F6-B2BB-A1FCC67CDB37}"/>
                </a:ext>
              </a:extLst>
            </p:cNvPr>
            <p:cNvSpPr txBox="1">
              <a:spLocks/>
            </p:cNvSpPr>
            <p:nvPr/>
          </p:nvSpPr>
          <p:spPr>
            <a:xfrm>
              <a:off x="1285072" y="3537618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70" name="Content Placeholder 2">
              <a:extLst>
                <a:ext uri="{FF2B5EF4-FFF2-40B4-BE49-F238E27FC236}">
                  <a16:creationId xmlns:a16="http://schemas.microsoft.com/office/drawing/2014/main" id="{F1DF6111-CD0A-4C05-891F-96813660C4E6}"/>
                </a:ext>
              </a:extLst>
            </p:cNvPr>
            <p:cNvSpPr txBox="1">
              <a:spLocks/>
            </p:cNvSpPr>
            <p:nvPr/>
          </p:nvSpPr>
          <p:spPr>
            <a:xfrm>
              <a:off x="1273360" y="3266123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10</a:t>
              </a:r>
            </a:p>
          </p:txBody>
        </p: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E8405A67-3237-43CD-BBB6-1373525E9E0A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511366"/>
              <a:ext cx="173118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A2A5B4C2-A64F-4100-AB83-0E3C85DB3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266" y="2496058"/>
              <a:ext cx="0" cy="39954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85E662B4-689E-4D66-A390-4A6F40CC224D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888470"/>
              <a:ext cx="26076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F678B09-9DE6-43AE-AE11-D94A1439A528}"/>
                </a:ext>
              </a:extLst>
            </p:cNvPr>
            <p:cNvSpPr/>
            <p:nvPr/>
          </p:nvSpPr>
          <p:spPr>
            <a:xfrm>
              <a:off x="2673140" y="246623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5205C02-F3DD-4157-BBA3-DC0C9C187577}"/>
                </a:ext>
              </a:extLst>
            </p:cNvPr>
            <p:cNvSpPr txBox="1"/>
            <p:nvPr/>
          </p:nvSpPr>
          <p:spPr>
            <a:xfrm>
              <a:off x="281987" y="1445348"/>
              <a:ext cx="4555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</a:t>
              </a:r>
              <a:r>
                <a:rPr lang="en-US" sz="2000" baseline="-25000" dirty="0"/>
                <a:t>1</a:t>
              </a:r>
              <a:r>
                <a:rPr lang="en-US" sz="2000" dirty="0"/>
                <a:t>  </a:t>
              </a:r>
              <a:endParaRPr lang="en-US" sz="2000" baseline="-25000" dirty="0"/>
            </a:p>
          </p:txBody>
        </p: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B83B540C-FA82-4F5B-973B-1FB20E254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5720" y="1828800"/>
              <a:ext cx="0" cy="8854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57CA7BD4-CFFA-41CB-922F-2F5BD2327230}"/>
                </a:ext>
              </a:extLst>
            </p:cNvPr>
            <p:cNvCxnSpPr>
              <a:cxnSpLocks/>
            </p:cNvCxnSpPr>
            <p:nvPr/>
          </p:nvCxnSpPr>
          <p:spPr>
            <a:xfrm>
              <a:off x="810716" y="2148025"/>
              <a:ext cx="372061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D0671F4F-44BF-46D8-8FCA-8908CC61A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0370" y="2148025"/>
              <a:ext cx="0" cy="101151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8C571CF7-CBD1-47CC-9A1B-288E9CDDC9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715" y="3160640"/>
              <a:ext cx="42917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E909E480-D71D-488B-977E-E351330EA2B1}"/>
                </a:ext>
              </a:extLst>
            </p:cNvPr>
            <p:cNvSpPr/>
            <p:nvPr/>
          </p:nvSpPr>
          <p:spPr>
            <a:xfrm>
              <a:off x="4458554" y="210842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579F69E1-B4CA-4AA3-B485-7E6EB07177E9}"/>
                </a:ext>
              </a:extLst>
            </p:cNvPr>
            <p:cNvGrpSpPr/>
            <p:nvPr/>
          </p:nvGrpSpPr>
          <p:grpSpPr>
            <a:xfrm>
              <a:off x="3142442" y="2623175"/>
              <a:ext cx="410542" cy="1333480"/>
              <a:chOff x="1779567" y="220565"/>
              <a:chExt cx="410542" cy="1333480"/>
            </a:xfrm>
          </p:grpSpPr>
          <p:sp>
            <p:nvSpPr>
              <p:cNvPr id="207" name="Trapezoid 206">
                <a:extLst>
                  <a:ext uri="{FF2B5EF4-FFF2-40B4-BE49-F238E27FC236}">
                    <a16:creationId xmlns:a16="http://schemas.microsoft.com/office/drawing/2014/main" id="{B988014F-447E-43C5-BCF1-80B40B03C201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210517D5-080F-47DE-AA86-CFD8A4AF5A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09" name="Content Placeholder 2">
                <a:extLst>
                  <a:ext uri="{FF2B5EF4-FFF2-40B4-BE49-F238E27FC236}">
                    <a16:creationId xmlns:a16="http://schemas.microsoft.com/office/drawing/2014/main" id="{30AC2A7D-5585-4AB6-8AAC-077DD5D6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690DB164-D4A3-4814-9BBB-9A4A6ADA44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A8092B02-08B3-443A-A5E6-544D52A837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49DF70F0-6AB1-4819-82BC-6A029BE9B86D}"/>
                </a:ext>
              </a:extLst>
            </p:cNvPr>
            <p:cNvGrpSpPr/>
            <p:nvPr/>
          </p:nvGrpSpPr>
          <p:grpSpPr>
            <a:xfrm>
              <a:off x="4864832" y="2628546"/>
              <a:ext cx="410542" cy="1333480"/>
              <a:chOff x="1779567" y="220565"/>
              <a:chExt cx="410542" cy="1333480"/>
            </a:xfrm>
          </p:grpSpPr>
          <p:sp>
            <p:nvSpPr>
              <p:cNvPr id="214" name="Trapezoid 213">
                <a:extLst>
                  <a:ext uri="{FF2B5EF4-FFF2-40B4-BE49-F238E27FC236}">
                    <a16:creationId xmlns:a16="http://schemas.microsoft.com/office/drawing/2014/main" id="{37307D71-4090-4EEE-B2CF-7F8E8C26F106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986FB916-0F83-428A-9924-5447C439C1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6AE873F1-4D6F-4263-8DF7-09455DD367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7" name="Content Placeholder 2">
                <a:extLst>
                  <a:ext uri="{FF2B5EF4-FFF2-40B4-BE49-F238E27FC236}">
                    <a16:creationId xmlns:a16="http://schemas.microsoft.com/office/drawing/2014/main" id="{E70A6770-0896-4B62-929C-3BC339862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8" name="Content Placeholder 2">
                <a:extLst>
                  <a:ext uri="{FF2B5EF4-FFF2-40B4-BE49-F238E27FC236}">
                    <a16:creationId xmlns:a16="http://schemas.microsoft.com/office/drawing/2014/main" id="{1E0DE23E-1FA5-446E-9877-54E9D8ED5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0D9D5002-C68E-4466-94B5-D911E38D6D60}"/>
                </a:ext>
              </a:extLst>
            </p:cNvPr>
            <p:cNvGrpSpPr/>
            <p:nvPr/>
          </p:nvGrpSpPr>
          <p:grpSpPr>
            <a:xfrm>
              <a:off x="6629787" y="2651246"/>
              <a:ext cx="410542" cy="1333480"/>
              <a:chOff x="1779567" y="220565"/>
              <a:chExt cx="410542" cy="1333480"/>
            </a:xfrm>
          </p:grpSpPr>
          <p:sp>
            <p:nvSpPr>
              <p:cNvPr id="220" name="Trapezoid 219">
                <a:extLst>
                  <a:ext uri="{FF2B5EF4-FFF2-40B4-BE49-F238E27FC236}">
                    <a16:creationId xmlns:a16="http://schemas.microsoft.com/office/drawing/2014/main" id="{6BBEA328-8871-494C-8E4C-78CFA86E0F02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1" name="Content Placeholder 2">
                <a:extLst>
                  <a:ext uri="{FF2B5EF4-FFF2-40B4-BE49-F238E27FC236}">
                    <a16:creationId xmlns:a16="http://schemas.microsoft.com/office/drawing/2014/main" id="{297D721A-660C-4BE4-95E8-8416631C3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B1F4C1D9-1EA6-4095-8269-2994F7C9B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3" name="Content Placeholder 2">
                <a:extLst>
                  <a:ext uri="{FF2B5EF4-FFF2-40B4-BE49-F238E27FC236}">
                    <a16:creationId xmlns:a16="http://schemas.microsoft.com/office/drawing/2014/main" id="{40392238-7FBE-4C22-B7B9-34F535870B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4" name="Content Placeholder 2">
                <a:extLst>
                  <a:ext uri="{FF2B5EF4-FFF2-40B4-BE49-F238E27FC236}">
                    <a16:creationId xmlns:a16="http://schemas.microsoft.com/office/drawing/2014/main" id="{6F7E0A26-4EC4-4354-BAFD-295D0AE79C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44E5A3CD-3976-4C55-8069-569D4A00E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8900" y="2311173"/>
              <a:ext cx="0" cy="848366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760ED927-3537-4B11-B04E-EA4EEF4C6F34}"/>
                </a:ext>
              </a:extLst>
            </p:cNvPr>
            <p:cNvCxnSpPr>
              <a:cxnSpLocks/>
            </p:cNvCxnSpPr>
            <p:nvPr/>
          </p:nvCxnSpPr>
          <p:spPr>
            <a:xfrm>
              <a:off x="2983028" y="2957947"/>
              <a:ext cx="16459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44A05B44-B9CB-4A74-9D81-C65111B5FC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3028" y="2496058"/>
              <a:ext cx="0" cy="4766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10667EA8-2217-4017-AA62-CED6C702FA2A}"/>
                </a:ext>
              </a:extLst>
            </p:cNvPr>
            <p:cNvCxnSpPr>
              <a:cxnSpLocks/>
            </p:cNvCxnSpPr>
            <p:nvPr/>
          </p:nvCxnSpPr>
          <p:spPr>
            <a:xfrm>
              <a:off x="2965942" y="2496058"/>
              <a:ext cx="152249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69832FAB-F7FE-4D2A-8186-94882D463D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4236" y="2311173"/>
              <a:ext cx="3329385" cy="9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6F5E4646-778F-4279-96B0-73E7BE8F6919}"/>
                </a:ext>
              </a:extLst>
            </p:cNvPr>
            <p:cNvSpPr/>
            <p:nvPr/>
          </p:nvSpPr>
          <p:spPr>
            <a:xfrm>
              <a:off x="6145009" y="247200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23385BF4-AB85-4F31-8C1E-1D024EB33520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21" y="2973963"/>
              <a:ext cx="16941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Arrow Connector 270">
              <a:extLst>
                <a:ext uri="{FF2B5EF4-FFF2-40B4-BE49-F238E27FC236}">
                  <a16:creationId xmlns:a16="http://schemas.microsoft.com/office/drawing/2014/main" id="{104FB9B4-6045-4F0C-818B-20E2E4E674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0613" y="2496058"/>
              <a:ext cx="0" cy="748739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2446F32-F6A3-4C50-9BE7-C168835D7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0021" y="2578056"/>
              <a:ext cx="6689" cy="40527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Arrow Connector 278">
              <a:extLst>
                <a:ext uri="{FF2B5EF4-FFF2-40B4-BE49-F238E27FC236}">
                  <a16:creationId xmlns:a16="http://schemas.microsoft.com/office/drawing/2014/main" id="{B7C7050B-BC65-4718-B80B-6C104B4EC9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14084" y="2418815"/>
              <a:ext cx="2369" cy="79539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>
              <a:extLst>
                <a:ext uri="{FF2B5EF4-FFF2-40B4-BE49-F238E27FC236}">
                  <a16:creationId xmlns:a16="http://schemas.microsoft.com/office/drawing/2014/main" id="{63809304-14E0-4885-ADD5-E20B09215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5470" y="2510255"/>
              <a:ext cx="745" cy="44261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960730E7-10EC-40C4-B80F-C91CFC8011F1}"/>
                </a:ext>
              </a:extLst>
            </p:cNvPr>
            <p:cNvCxnSpPr>
              <a:cxnSpLocks/>
            </p:cNvCxnSpPr>
            <p:nvPr/>
          </p:nvCxnSpPr>
          <p:spPr>
            <a:xfrm>
              <a:off x="4726765" y="2952865"/>
              <a:ext cx="1371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DA7F49A0-CAD7-4BF0-BC1D-8BB1B7BF43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39458" y="2513642"/>
              <a:ext cx="144815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667EC2D6-8E3A-4CFB-A3E2-D264ABC286ED}"/>
                </a:ext>
              </a:extLst>
            </p:cNvPr>
            <p:cNvSpPr/>
            <p:nvPr/>
          </p:nvSpPr>
          <p:spPr>
            <a:xfrm>
              <a:off x="6147897" y="225172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3182BCDD-A1CC-4A0A-A3BA-36B2348E6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5739" y="2418815"/>
              <a:ext cx="342900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5B77DB95-D76D-4645-B2FA-6323D895C95A}"/>
                </a:ext>
              </a:extLst>
            </p:cNvPr>
            <p:cNvCxnSpPr>
              <a:cxnSpLocks/>
            </p:cNvCxnSpPr>
            <p:nvPr/>
          </p:nvCxnSpPr>
          <p:spPr>
            <a:xfrm>
              <a:off x="6459935" y="2585199"/>
              <a:ext cx="155448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BC000C7A-958A-40C4-88B1-D382F152B788}"/>
                </a:ext>
              </a:extLst>
            </p:cNvPr>
            <p:cNvCxnSpPr>
              <a:cxnSpLocks/>
            </p:cNvCxnSpPr>
            <p:nvPr/>
          </p:nvCxnSpPr>
          <p:spPr>
            <a:xfrm>
              <a:off x="6306984" y="2496058"/>
              <a:ext cx="26517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62D41172-B531-42C7-81AA-6D7C643739EB}"/>
                </a:ext>
              </a:extLst>
            </p:cNvPr>
            <p:cNvSpPr/>
            <p:nvPr/>
          </p:nvSpPr>
          <p:spPr>
            <a:xfrm>
              <a:off x="7976206" y="25578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E886C82B-5560-4003-BA90-9752015B93B8}"/>
                </a:ext>
              </a:extLst>
            </p:cNvPr>
            <p:cNvSpPr/>
            <p:nvPr/>
          </p:nvSpPr>
          <p:spPr>
            <a:xfrm>
              <a:off x="7975905" y="234727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2AAF316D-D572-44DF-8990-42F71383D520}"/>
                </a:ext>
              </a:extLst>
            </p:cNvPr>
            <p:cNvSpPr/>
            <p:nvPr/>
          </p:nvSpPr>
          <p:spPr>
            <a:xfrm>
              <a:off x="4440480" y="244309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F728DB1A-B7A6-4027-9019-869F742AF74B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1828800"/>
              <a:ext cx="6309360" cy="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04C6394F-1F37-4388-8705-920D24F971D6}"/>
                </a:ext>
              </a:extLst>
            </p:cNvPr>
            <p:cNvSpPr/>
            <p:nvPr/>
          </p:nvSpPr>
          <p:spPr>
            <a:xfrm>
              <a:off x="1445464" y="1791571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7" name="Straight Arrow Connector 306">
              <a:extLst>
                <a:ext uri="{FF2B5EF4-FFF2-40B4-BE49-F238E27FC236}">
                  <a16:creationId xmlns:a16="http://schemas.microsoft.com/office/drawing/2014/main" id="{2D9D3848-6A04-44F9-9899-B561AEC150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17528" y="1812223"/>
              <a:ext cx="0" cy="999331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05444FC-975D-49C9-BBDA-98ABF56DFC4E}"/>
                </a:ext>
              </a:extLst>
            </p:cNvPr>
            <p:cNvSpPr/>
            <p:nvPr/>
          </p:nvSpPr>
          <p:spPr>
            <a:xfrm>
              <a:off x="3377272" y="1774994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Arrow Connector 309">
              <a:extLst>
                <a:ext uri="{FF2B5EF4-FFF2-40B4-BE49-F238E27FC236}">
                  <a16:creationId xmlns:a16="http://schemas.microsoft.com/office/drawing/2014/main" id="{093BB362-69BB-46FE-A0D7-4FC3D35D583D}"/>
                </a:ext>
              </a:extLst>
            </p:cNvPr>
            <p:cNvCxnSpPr>
              <a:cxnSpLocks/>
              <a:stCxn id="214" idx="1"/>
            </p:cNvCxnSpPr>
            <p:nvPr/>
          </p:nvCxnSpPr>
          <p:spPr>
            <a:xfrm flipH="1" flipV="1">
              <a:off x="5067163" y="1814717"/>
              <a:ext cx="2940" cy="9536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29D3C670-DE0D-46D1-9B5C-0A445AEF8E27}"/>
                </a:ext>
              </a:extLst>
            </p:cNvPr>
            <p:cNvSpPr/>
            <p:nvPr/>
          </p:nvSpPr>
          <p:spPr>
            <a:xfrm>
              <a:off x="5026907" y="1777487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3" name="Straight Arrow Connector 312">
              <a:extLst>
                <a:ext uri="{FF2B5EF4-FFF2-40B4-BE49-F238E27FC236}">
                  <a16:creationId xmlns:a16="http://schemas.microsoft.com/office/drawing/2014/main" id="{C36B33DE-2F85-4DF6-A572-C5D34AFED76F}"/>
                </a:ext>
              </a:extLst>
            </p:cNvPr>
            <p:cNvCxnSpPr>
              <a:cxnSpLocks/>
              <a:stCxn id="220" idx="1"/>
            </p:cNvCxnSpPr>
            <p:nvPr/>
          </p:nvCxnSpPr>
          <p:spPr>
            <a:xfrm flipV="1">
              <a:off x="6835058" y="1810835"/>
              <a:ext cx="0" cy="980252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79113AF-9427-4104-A04E-0F2F08D49DAC}"/>
                </a:ext>
              </a:extLst>
            </p:cNvPr>
            <p:cNvSpPr txBox="1"/>
            <p:nvPr/>
          </p:nvSpPr>
          <p:spPr>
            <a:xfrm>
              <a:off x="8385697" y="1221291"/>
              <a:ext cx="77553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Shift Left </a:t>
              </a:r>
              <a:r>
                <a:rPr lang="en-US" sz="2000" dirty="0" err="1"/>
                <a:t>SerialInput</a:t>
              </a:r>
              <a:endParaRPr lang="en-US" sz="2000" baseline="-25000" dirty="0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E8699D30-C891-49A2-96B7-2CB88AF74EB2}"/>
                </a:ext>
              </a:extLst>
            </p:cNvPr>
            <p:cNvSpPr/>
            <p:nvPr/>
          </p:nvSpPr>
          <p:spPr>
            <a:xfrm>
              <a:off x="7991992" y="327107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0" name="Title 1">
            <a:extLst>
              <a:ext uri="{FF2B5EF4-FFF2-40B4-BE49-F238E27FC236}">
                <a16:creationId xmlns:a16="http://schemas.microsoft.com/office/drawing/2014/main" id="{A5EC882F-BA3E-4B9D-88FF-3A8B6402D7B3}"/>
              </a:ext>
            </a:extLst>
          </p:cNvPr>
          <p:cNvSpPr txBox="1">
            <a:spLocks/>
          </p:cNvSpPr>
          <p:nvPr/>
        </p:nvSpPr>
        <p:spPr>
          <a:xfrm>
            <a:off x="382457" y="244385"/>
            <a:ext cx="8305800" cy="543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B050"/>
                </a:solidFill>
              </a:rPr>
              <a:t>Code 11 = Parallel Input to Register</a:t>
            </a:r>
          </a:p>
        </p:txBody>
      </p:sp>
    </p:spTree>
    <p:extLst>
      <p:ext uri="{BB962C8B-B14F-4D97-AF65-F5344CB8AC3E}">
        <p14:creationId xmlns:p14="http://schemas.microsoft.com/office/powerpoint/2010/main" val="3934370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317">
            <a:extLst>
              <a:ext uri="{FF2B5EF4-FFF2-40B4-BE49-F238E27FC236}">
                <a16:creationId xmlns:a16="http://schemas.microsoft.com/office/drawing/2014/main" id="{8440AD47-2EE5-4650-9309-608726831E65}"/>
              </a:ext>
            </a:extLst>
          </p:cNvPr>
          <p:cNvGrpSpPr/>
          <p:nvPr/>
        </p:nvGrpSpPr>
        <p:grpSpPr>
          <a:xfrm>
            <a:off x="-43814" y="859410"/>
            <a:ext cx="9209079" cy="5824643"/>
            <a:chOff x="-47845" y="802765"/>
            <a:chExt cx="9209079" cy="5824643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0E6CC0A-EBCB-46F6-847C-05389222A3DA}"/>
                </a:ext>
              </a:extLst>
            </p:cNvPr>
            <p:cNvGrpSpPr/>
            <p:nvPr/>
          </p:nvGrpSpPr>
          <p:grpSpPr>
            <a:xfrm>
              <a:off x="-47845" y="1322822"/>
              <a:ext cx="9209079" cy="4594078"/>
              <a:chOff x="-77033" y="1226073"/>
              <a:chExt cx="9209079" cy="4594078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-77033" y="2837167"/>
                <a:ext cx="9209079" cy="2399714"/>
                <a:chOff x="-135593" y="2154993"/>
                <a:chExt cx="9209079" cy="2399714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979052" y="2286000"/>
                  <a:ext cx="6945748" cy="1349530"/>
                  <a:chOff x="1055252" y="2286000"/>
                  <a:chExt cx="6945748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055252" y="2286000"/>
                    <a:ext cx="2079392" cy="1333480"/>
                    <a:chOff x="3278122" y="2305060"/>
                    <a:chExt cx="4997696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4625" y="2305060"/>
                      <a:ext cx="2219536" cy="2247880"/>
                      <a:chOff x="3232157" y="2247920"/>
                      <a:chExt cx="2530418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41424" y="2247920"/>
                        <a:ext cx="1699727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91183" y="2268054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2157" y="3517773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485673" y="249852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496101" y="3877282"/>
                        <a:ext cx="451987" cy="654244"/>
                        <a:chOff x="4496101" y="3877282"/>
                        <a:chExt cx="4519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6101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10723" y="4003801"/>
                          <a:ext cx="228599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122" y="3304150"/>
                      <a:ext cx="457199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888480" y="2906636"/>
                      <a:ext cx="1387338" cy="2601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2846029" y="2286000"/>
                    <a:ext cx="2008027" cy="1333480"/>
                    <a:chOff x="3369878" y="2305060"/>
                    <a:chExt cx="4826174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0322" y="2545341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369878" y="3315094"/>
                      <a:ext cx="685627" cy="4573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97199" y="2876701"/>
                      <a:ext cx="1098853" cy="2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4584192" y="2302050"/>
                    <a:ext cx="2036202" cy="1333480"/>
                    <a:chOff x="3518322" y="2305060"/>
                    <a:chExt cx="4893892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5747" y="257607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18322" y="3277094"/>
                      <a:ext cx="659312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81078" y="2937564"/>
                      <a:ext cx="1331136" cy="4113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6317156" y="2302050"/>
                    <a:ext cx="1683844" cy="1333480"/>
                    <a:chOff x="3471126" y="2305060"/>
                    <a:chExt cx="4047022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471126" y="3334846"/>
                      <a:ext cx="692273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73" y="3337341"/>
                  <a:ext cx="4437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27907" y="4154597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-135593" y="2154993"/>
                  <a:ext cx="775537" cy="13234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Shift </a:t>
                  </a:r>
                  <a:r>
                    <a:rPr lang="en-US" sz="2000" dirty="0" err="1"/>
                    <a:t>RightSerialInput</a:t>
                  </a:r>
                  <a:endParaRPr lang="en-US" sz="2000" baseline="-25000" dirty="0"/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79618" y="2513696"/>
                  <a:ext cx="268095" cy="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65236" y="2514682"/>
                  <a:ext cx="231121" cy="2853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87626" y="2523951"/>
                  <a:ext cx="169506" cy="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  <a:stCxn id="220" idx="0"/>
                </p:cNvCxnSpPr>
                <p:nvPr/>
              </p:nvCxnSpPr>
              <p:spPr>
                <a:xfrm flipV="1">
                  <a:off x="6952581" y="2533545"/>
                  <a:ext cx="113517" cy="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34572" y="2533799"/>
                  <a:ext cx="731520" cy="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72425" y="2499154"/>
                  <a:ext cx="100106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Serial 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729080" y="1226073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506224" y="12364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227956" y="1230884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949675" y="137622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37FC3B-5D42-432F-9625-FA8D7D523107}"/>
                  </a:ext>
                </a:extLst>
              </p:cNvPr>
              <p:cNvGrpSpPr/>
              <p:nvPr/>
            </p:nvGrpSpPr>
            <p:grpSpPr>
              <a:xfrm>
                <a:off x="1227636" y="2481307"/>
                <a:ext cx="410542" cy="1333480"/>
                <a:chOff x="4859892" y="3969599"/>
                <a:chExt cx="410542" cy="1333480"/>
              </a:xfrm>
            </p:grpSpPr>
            <p:sp>
              <p:nvSpPr>
                <p:cNvPr id="128" name="Trapezoid 127">
                  <a:extLst>
                    <a:ext uri="{FF2B5EF4-FFF2-40B4-BE49-F238E27FC236}">
                      <a16:creationId xmlns:a16="http://schemas.microsoft.com/office/drawing/2014/main" id="{F72DD05C-A36A-4530-8285-94924C925BDF}"/>
                    </a:ext>
                  </a:extLst>
                </p:cNvPr>
                <p:cNvSpPr/>
                <p:nvPr/>
              </p:nvSpPr>
              <p:spPr>
                <a:xfrm rot="5400000">
                  <a:off x="4398423" y="4431068"/>
                  <a:ext cx="1333480" cy="410542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9" name="Content Placeholder 2">
                  <a:extLst>
                    <a:ext uri="{FF2B5EF4-FFF2-40B4-BE49-F238E27FC236}">
                      <a16:creationId xmlns:a16="http://schemas.microsoft.com/office/drawing/2014/main" id="{698B7E73-B1DC-48FE-B8F1-DFEEAE0C814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894543" y="4168192"/>
                  <a:ext cx="298441" cy="248075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00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1600" dirty="0"/>
                </a:p>
              </p:txBody>
            </p:sp>
          </p:grp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87534B62-4120-4DBE-AA16-6652F7A4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7093" y="3320152"/>
                <a:ext cx="650608" cy="3255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A832F892-C674-49E1-ADC2-95CECE5196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89672" y="1295073"/>
                <a:ext cx="0" cy="2028334"/>
              </a:xfrm>
              <a:prstGeom prst="straightConnector1">
                <a:avLst/>
              </a:prstGeom>
              <a:ln w="317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339C6798-5C38-4EE1-BC6C-224C0FC461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8389" y="3062789"/>
                <a:ext cx="28187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6539C9B8-6112-4F83-AE7F-2BAFA4F7BC0F}"/>
                  </a:ext>
                </a:extLst>
              </p:cNvPr>
              <p:cNvSpPr/>
              <p:nvPr/>
            </p:nvSpPr>
            <p:spPr>
              <a:xfrm>
                <a:off x="2652335" y="328535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FFC93E3-B161-4DC8-801E-30FC1B3FAD1F}"/>
                  </a:ext>
                </a:extLst>
              </p:cNvPr>
              <p:cNvSpPr/>
              <p:nvPr/>
            </p:nvSpPr>
            <p:spPr>
              <a:xfrm>
                <a:off x="1438267" y="515757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37D49EE2-6C5C-4373-94CB-DD9BC787BC7E}"/>
                  </a:ext>
                </a:extLst>
              </p:cNvPr>
              <p:cNvSpPr/>
              <p:nvPr/>
            </p:nvSpPr>
            <p:spPr>
              <a:xfrm>
                <a:off x="3168927" y="5145817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9A06A7E3-93AA-430F-9B07-4155F1EFCA13}"/>
                  </a:ext>
                </a:extLst>
              </p:cNvPr>
              <p:cNvSpPr/>
              <p:nvPr/>
            </p:nvSpPr>
            <p:spPr>
              <a:xfrm>
                <a:off x="4837878" y="515719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3B2538F-084A-48F4-B6BA-93DD511A04E5}"/>
                  </a:ext>
                </a:extLst>
              </p:cNvPr>
              <p:cNvSpPr/>
              <p:nvPr/>
            </p:nvSpPr>
            <p:spPr>
              <a:xfrm>
                <a:off x="4452405" y="323963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FD81FDDB-577F-487F-A220-CC8C95F845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63471" y="1295073"/>
                <a:ext cx="0" cy="2019529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EDAA54A1-25D1-4C37-BD7A-A4940B111A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4896" y="3098832"/>
                <a:ext cx="250748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>
                <a:extLst>
                  <a:ext uri="{FF2B5EF4-FFF2-40B4-BE49-F238E27FC236}">
                    <a16:creationId xmlns:a16="http://schemas.microsoft.com/office/drawing/2014/main" id="{3543D7D7-0415-4A6C-998D-40F18257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74117" y="3148047"/>
                <a:ext cx="313433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D329BB02-A333-4ECC-A4CE-519CF82CDAE9}"/>
                  </a:ext>
                </a:extLst>
              </p:cNvPr>
              <p:cNvSpPr/>
              <p:nvPr/>
            </p:nvSpPr>
            <p:spPr>
              <a:xfrm>
                <a:off x="6123850" y="331150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EE7D63B2-496D-4AA3-8EB8-C1F0C9B94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66841" y="1295073"/>
                <a:ext cx="16369" cy="2063679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0AA2685-A9AA-4752-AB88-A2324FCE03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92738" y="1295073"/>
                <a:ext cx="0" cy="191502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38FD27A-6B84-4E9D-A615-D261BAE36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9294" y="3560851"/>
                <a:ext cx="0" cy="219719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268F79B3-C5A3-443B-808B-FC59A28218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9873" y="3567343"/>
                <a:ext cx="0" cy="225213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7F1C4385-3F96-4E57-B456-FF805979E8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66553" y="3554499"/>
                <a:ext cx="0" cy="225644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2C42CB3-0393-4AB4-A9F9-7D358B1D6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17201" y="3590291"/>
                <a:ext cx="0" cy="222986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D4084A59-FD66-439D-9642-F88DBD7A3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2214" y="1959825"/>
                <a:ext cx="6153912" cy="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B3C2231D-6F0B-41A5-ABBA-8BA1A74DA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05077" y="1954887"/>
                <a:ext cx="0" cy="59128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4E4570B3-6EC1-42AA-A256-C06E400A6135}"/>
                  </a:ext>
                </a:extLst>
              </p:cNvPr>
              <p:cNvSpPr/>
              <p:nvPr/>
            </p:nvSpPr>
            <p:spPr>
              <a:xfrm>
                <a:off x="1262338" y="1899494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FBB82388-8025-466E-BA8A-3A8B21833701}"/>
                  </a:ext>
                </a:extLst>
              </p:cNvPr>
              <p:cNvCxnSpPr>
                <a:cxnSpLocks/>
                <a:endCxn id="175" idx="4"/>
              </p:cNvCxnSpPr>
              <p:nvPr/>
            </p:nvCxnSpPr>
            <p:spPr>
              <a:xfrm flipV="1">
                <a:off x="3226951" y="1995662"/>
                <a:ext cx="0" cy="607820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6C02015C-5B3E-4D9F-9DE4-AF4474E0049F}"/>
                  </a:ext>
                </a:extLst>
              </p:cNvPr>
              <p:cNvSpPr/>
              <p:nvPr/>
            </p:nvSpPr>
            <p:spPr>
              <a:xfrm>
                <a:off x="3181231" y="1904222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0580958E-595C-4D43-A150-BC67231F91A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5617" y="1898655"/>
                <a:ext cx="0" cy="714127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9BCDB2B-9CE8-4FBB-9389-317D5F872A30}"/>
                  </a:ext>
                </a:extLst>
              </p:cNvPr>
              <p:cNvSpPr/>
              <p:nvPr/>
            </p:nvSpPr>
            <p:spPr>
              <a:xfrm>
                <a:off x="4869897" y="1904855"/>
                <a:ext cx="91440" cy="9144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339B7021-982E-4BA5-AEC7-F393D3C9A1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7825" y="1954887"/>
                <a:ext cx="0" cy="655321"/>
              </a:xfrm>
              <a:prstGeom prst="straightConnector1">
                <a:avLst/>
              </a:prstGeom>
              <a:ln w="31750">
                <a:solidFill>
                  <a:schemeClr val="accent6">
                    <a:lumMod val="75000"/>
                  </a:schemeClr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11569" y="1644480"/>
                <a:ext cx="4555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 </a:t>
                </a:r>
                <a:endParaRPr lang="en-US" sz="2000" baseline="-25000" dirty="0"/>
              </a:p>
            </p:txBody>
          </p:sp>
        </p:grpSp>
        <p:sp>
          <p:nvSpPr>
            <p:cNvPr id="186" name="Right Brace 185">
              <a:extLst>
                <a:ext uri="{FF2B5EF4-FFF2-40B4-BE49-F238E27FC236}">
                  <a16:creationId xmlns:a16="http://schemas.microsoft.com/office/drawing/2014/main" id="{7FADE379-DCF7-45C9-9166-E6594FD01BDA}"/>
                </a:ext>
              </a:extLst>
            </p:cNvPr>
            <p:cNvSpPr/>
            <p:nvPr/>
          </p:nvSpPr>
          <p:spPr>
            <a:xfrm rot="5400000">
              <a:off x="3479331" y="3040703"/>
              <a:ext cx="526202" cy="5863431"/>
            </a:xfrm>
            <a:prstGeom prst="righ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F2D0B79-A843-4AA3-81F3-5B66FA8CAED0}"/>
                </a:ext>
              </a:extLst>
            </p:cNvPr>
            <p:cNvSpPr txBox="1"/>
            <p:nvPr/>
          </p:nvSpPr>
          <p:spPr>
            <a:xfrm>
              <a:off x="2962566" y="6216455"/>
              <a:ext cx="1764199" cy="41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</a:rPr>
                <a:t>Parallel Inputs</a:t>
              </a:r>
              <a:endParaRPr lang="en-US" sz="2000" baseline="-25000" dirty="0">
                <a:solidFill>
                  <a:srgbClr val="00B050"/>
                </a:solidFill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00D78AB-38CE-417B-BEB3-68EF44A33A27}"/>
                </a:ext>
              </a:extLst>
            </p:cNvPr>
            <p:cNvSpPr txBox="1"/>
            <p:nvPr/>
          </p:nvSpPr>
          <p:spPr>
            <a:xfrm>
              <a:off x="4747620" y="802765"/>
              <a:ext cx="1977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Outputs</a:t>
              </a:r>
              <a:endParaRPr lang="en-US" sz="2000" baseline="-25000" dirty="0"/>
            </a:p>
          </p:txBody>
        </p:sp>
        <p:sp>
          <p:nvSpPr>
            <p:cNvPr id="189" name="Right Brace 188">
              <a:extLst>
                <a:ext uri="{FF2B5EF4-FFF2-40B4-BE49-F238E27FC236}">
                  <a16:creationId xmlns:a16="http://schemas.microsoft.com/office/drawing/2014/main" id="{E9BCE0DB-5DD1-4BD0-B83F-991B085AF7D9}"/>
                </a:ext>
              </a:extLst>
            </p:cNvPr>
            <p:cNvSpPr/>
            <p:nvPr/>
          </p:nvSpPr>
          <p:spPr>
            <a:xfrm rot="16200000">
              <a:off x="5114242" y="-153989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6C0B57-FC1E-4A78-AF77-BB2FE17E1F3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45694" y="3164591"/>
              <a:ext cx="411480" cy="13716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0DAD875-7B59-42F3-BC9E-A0B9800E93C4}"/>
                </a:ext>
              </a:extLst>
            </p:cNvPr>
            <p:cNvCxnSpPr>
              <a:cxnSpLocks/>
              <a:stCxn id="207" idx="0"/>
            </p:cNvCxnSpPr>
            <p:nvPr/>
          </p:nvCxnSpPr>
          <p:spPr>
            <a:xfrm flipH="1" flipV="1">
              <a:off x="3125284" y="3150729"/>
              <a:ext cx="427700" cy="13918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232BA39-772B-45AF-8ACC-ABBA9F213026}"/>
                </a:ext>
              </a:extLst>
            </p:cNvPr>
            <p:cNvCxnSpPr>
              <a:cxnSpLocks/>
              <a:stCxn id="214" idx="0"/>
            </p:cNvCxnSpPr>
            <p:nvPr/>
          </p:nvCxnSpPr>
          <p:spPr>
            <a:xfrm flipH="1" flipV="1">
              <a:off x="4854744" y="3188842"/>
              <a:ext cx="420630" cy="106444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39EF88-FBCB-41DB-8324-03F0E29DD78D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 flipH="1" flipV="1">
              <a:off x="6615425" y="3253030"/>
              <a:ext cx="424904" cy="6495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Content Placeholder 2">
              <a:extLst>
                <a:ext uri="{FF2B5EF4-FFF2-40B4-BE49-F238E27FC236}">
                  <a16:creationId xmlns:a16="http://schemas.microsoft.com/office/drawing/2014/main" id="{DC81C273-E825-41F8-9D7C-5F2EAD70FEE5}"/>
                </a:ext>
              </a:extLst>
            </p:cNvPr>
            <p:cNvSpPr txBox="1">
              <a:spLocks/>
            </p:cNvSpPr>
            <p:nvPr/>
          </p:nvSpPr>
          <p:spPr>
            <a:xfrm>
              <a:off x="1291025" y="3035501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01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69" name="Content Placeholder 2">
              <a:extLst>
                <a:ext uri="{FF2B5EF4-FFF2-40B4-BE49-F238E27FC236}">
                  <a16:creationId xmlns:a16="http://schemas.microsoft.com/office/drawing/2014/main" id="{CB19DDFE-28F2-42F6-B2BB-A1FCC67CDB37}"/>
                </a:ext>
              </a:extLst>
            </p:cNvPr>
            <p:cNvSpPr txBox="1">
              <a:spLocks/>
            </p:cNvSpPr>
            <p:nvPr/>
          </p:nvSpPr>
          <p:spPr>
            <a:xfrm>
              <a:off x="1285072" y="3537618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70" name="Content Placeholder 2">
              <a:extLst>
                <a:ext uri="{FF2B5EF4-FFF2-40B4-BE49-F238E27FC236}">
                  <a16:creationId xmlns:a16="http://schemas.microsoft.com/office/drawing/2014/main" id="{F1DF6111-CD0A-4C05-891F-96813660C4E6}"/>
                </a:ext>
              </a:extLst>
            </p:cNvPr>
            <p:cNvSpPr txBox="1">
              <a:spLocks/>
            </p:cNvSpPr>
            <p:nvPr/>
          </p:nvSpPr>
          <p:spPr>
            <a:xfrm>
              <a:off x="1273360" y="3266123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10</a:t>
              </a:r>
            </a:p>
          </p:txBody>
        </p: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E8405A67-3237-43CD-BBB6-1373525E9E0A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511366"/>
              <a:ext cx="173118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A2A5B4C2-A64F-4100-AB83-0E3C85DB3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266" y="2496058"/>
              <a:ext cx="0" cy="39954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85E662B4-689E-4D66-A390-4A6F40CC224D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888470"/>
              <a:ext cx="26076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F678B09-9DE6-43AE-AE11-D94A1439A528}"/>
                </a:ext>
              </a:extLst>
            </p:cNvPr>
            <p:cNvSpPr/>
            <p:nvPr/>
          </p:nvSpPr>
          <p:spPr>
            <a:xfrm>
              <a:off x="2673140" y="246623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5205C02-F3DD-4157-BBA3-DC0C9C187577}"/>
                </a:ext>
              </a:extLst>
            </p:cNvPr>
            <p:cNvSpPr txBox="1"/>
            <p:nvPr/>
          </p:nvSpPr>
          <p:spPr>
            <a:xfrm>
              <a:off x="281987" y="1445348"/>
              <a:ext cx="4555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</a:t>
              </a:r>
              <a:r>
                <a:rPr lang="en-US" sz="2000" baseline="-25000" dirty="0"/>
                <a:t>1</a:t>
              </a:r>
              <a:r>
                <a:rPr lang="en-US" sz="2000" dirty="0"/>
                <a:t>  </a:t>
              </a:r>
              <a:endParaRPr lang="en-US" sz="2000" baseline="-25000" dirty="0"/>
            </a:p>
          </p:txBody>
        </p: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B83B540C-FA82-4F5B-973B-1FB20E254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5720" y="1828800"/>
              <a:ext cx="0" cy="8854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57CA7BD4-CFFA-41CB-922F-2F5BD2327230}"/>
                </a:ext>
              </a:extLst>
            </p:cNvPr>
            <p:cNvCxnSpPr>
              <a:cxnSpLocks/>
            </p:cNvCxnSpPr>
            <p:nvPr/>
          </p:nvCxnSpPr>
          <p:spPr>
            <a:xfrm>
              <a:off x="810716" y="2148025"/>
              <a:ext cx="372061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D0671F4F-44BF-46D8-8FCA-8908CC61A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0370" y="2148025"/>
              <a:ext cx="0" cy="101151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8C571CF7-CBD1-47CC-9A1B-288E9CDDC9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715" y="3160640"/>
              <a:ext cx="429174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E909E480-D71D-488B-977E-E351330EA2B1}"/>
                </a:ext>
              </a:extLst>
            </p:cNvPr>
            <p:cNvSpPr/>
            <p:nvPr/>
          </p:nvSpPr>
          <p:spPr>
            <a:xfrm>
              <a:off x="4458554" y="210842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579F69E1-B4CA-4AA3-B485-7E6EB07177E9}"/>
                </a:ext>
              </a:extLst>
            </p:cNvPr>
            <p:cNvGrpSpPr/>
            <p:nvPr/>
          </p:nvGrpSpPr>
          <p:grpSpPr>
            <a:xfrm>
              <a:off x="3142442" y="2623175"/>
              <a:ext cx="410542" cy="1333480"/>
              <a:chOff x="1779567" y="220565"/>
              <a:chExt cx="410542" cy="1333480"/>
            </a:xfrm>
          </p:grpSpPr>
          <p:sp>
            <p:nvSpPr>
              <p:cNvPr id="207" name="Trapezoid 206">
                <a:extLst>
                  <a:ext uri="{FF2B5EF4-FFF2-40B4-BE49-F238E27FC236}">
                    <a16:creationId xmlns:a16="http://schemas.microsoft.com/office/drawing/2014/main" id="{B988014F-447E-43C5-BCF1-80B40B03C201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210517D5-080F-47DE-AA86-CFD8A4AF5A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09" name="Content Placeholder 2">
                <a:extLst>
                  <a:ext uri="{FF2B5EF4-FFF2-40B4-BE49-F238E27FC236}">
                    <a16:creationId xmlns:a16="http://schemas.microsoft.com/office/drawing/2014/main" id="{30AC2A7D-5585-4AB6-8AAC-077DD5D6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690DB164-D4A3-4814-9BBB-9A4A6ADA44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A8092B02-08B3-443A-A5E6-544D52A837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49DF70F0-6AB1-4819-82BC-6A029BE9B86D}"/>
                </a:ext>
              </a:extLst>
            </p:cNvPr>
            <p:cNvGrpSpPr/>
            <p:nvPr/>
          </p:nvGrpSpPr>
          <p:grpSpPr>
            <a:xfrm>
              <a:off x="4864832" y="2628546"/>
              <a:ext cx="410542" cy="1333480"/>
              <a:chOff x="1779567" y="220565"/>
              <a:chExt cx="410542" cy="1333480"/>
            </a:xfrm>
          </p:grpSpPr>
          <p:sp>
            <p:nvSpPr>
              <p:cNvPr id="214" name="Trapezoid 213">
                <a:extLst>
                  <a:ext uri="{FF2B5EF4-FFF2-40B4-BE49-F238E27FC236}">
                    <a16:creationId xmlns:a16="http://schemas.microsoft.com/office/drawing/2014/main" id="{37307D71-4090-4EEE-B2CF-7F8E8C26F106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986FB916-0F83-428A-9924-5447C439C1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6AE873F1-4D6F-4263-8DF7-09455DD367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7" name="Content Placeholder 2">
                <a:extLst>
                  <a:ext uri="{FF2B5EF4-FFF2-40B4-BE49-F238E27FC236}">
                    <a16:creationId xmlns:a16="http://schemas.microsoft.com/office/drawing/2014/main" id="{E70A6770-0896-4B62-929C-3BC339862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8" name="Content Placeholder 2">
                <a:extLst>
                  <a:ext uri="{FF2B5EF4-FFF2-40B4-BE49-F238E27FC236}">
                    <a16:creationId xmlns:a16="http://schemas.microsoft.com/office/drawing/2014/main" id="{1E0DE23E-1FA5-446E-9877-54E9D8ED5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0D9D5002-C68E-4466-94B5-D911E38D6D60}"/>
                </a:ext>
              </a:extLst>
            </p:cNvPr>
            <p:cNvGrpSpPr/>
            <p:nvPr/>
          </p:nvGrpSpPr>
          <p:grpSpPr>
            <a:xfrm>
              <a:off x="6629787" y="2651246"/>
              <a:ext cx="410542" cy="1333480"/>
              <a:chOff x="1779567" y="220565"/>
              <a:chExt cx="410542" cy="1333480"/>
            </a:xfrm>
          </p:grpSpPr>
          <p:sp>
            <p:nvSpPr>
              <p:cNvPr id="220" name="Trapezoid 219">
                <a:extLst>
                  <a:ext uri="{FF2B5EF4-FFF2-40B4-BE49-F238E27FC236}">
                    <a16:creationId xmlns:a16="http://schemas.microsoft.com/office/drawing/2014/main" id="{6BBEA328-8871-494C-8E4C-78CFA86E0F02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1" name="Content Placeholder 2">
                <a:extLst>
                  <a:ext uri="{FF2B5EF4-FFF2-40B4-BE49-F238E27FC236}">
                    <a16:creationId xmlns:a16="http://schemas.microsoft.com/office/drawing/2014/main" id="{297D721A-660C-4BE4-95E8-8416631C3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B1F4C1D9-1EA6-4095-8269-2994F7C9B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3" name="Content Placeholder 2">
                <a:extLst>
                  <a:ext uri="{FF2B5EF4-FFF2-40B4-BE49-F238E27FC236}">
                    <a16:creationId xmlns:a16="http://schemas.microsoft.com/office/drawing/2014/main" id="{40392238-7FBE-4C22-B7B9-34F535870B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4" name="Content Placeholder 2">
                <a:extLst>
                  <a:ext uri="{FF2B5EF4-FFF2-40B4-BE49-F238E27FC236}">
                    <a16:creationId xmlns:a16="http://schemas.microsoft.com/office/drawing/2014/main" id="{6F7E0A26-4EC4-4354-BAFD-295D0AE79C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44E5A3CD-3976-4C55-8069-569D4A00E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8900" y="2311173"/>
              <a:ext cx="0" cy="84836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760ED927-3537-4B11-B04E-EA4EEF4C6F34}"/>
                </a:ext>
              </a:extLst>
            </p:cNvPr>
            <p:cNvCxnSpPr>
              <a:cxnSpLocks/>
            </p:cNvCxnSpPr>
            <p:nvPr/>
          </p:nvCxnSpPr>
          <p:spPr>
            <a:xfrm>
              <a:off x="2983028" y="2957947"/>
              <a:ext cx="164592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44A05B44-B9CB-4A74-9D81-C65111B5FC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3028" y="2496058"/>
              <a:ext cx="0" cy="4766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10667EA8-2217-4017-AA62-CED6C702FA2A}"/>
                </a:ext>
              </a:extLst>
            </p:cNvPr>
            <p:cNvCxnSpPr>
              <a:cxnSpLocks/>
            </p:cNvCxnSpPr>
            <p:nvPr/>
          </p:nvCxnSpPr>
          <p:spPr>
            <a:xfrm>
              <a:off x="2965942" y="2496058"/>
              <a:ext cx="1522491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69832FAB-F7FE-4D2A-8186-94882D463D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4236" y="2311173"/>
              <a:ext cx="3329385" cy="90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6F5E4646-778F-4279-96B0-73E7BE8F6919}"/>
                </a:ext>
              </a:extLst>
            </p:cNvPr>
            <p:cNvSpPr/>
            <p:nvPr/>
          </p:nvSpPr>
          <p:spPr>
            <a:xfrm>
              <a:off x="6145009" y="247200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23385BF4-AB85-4F31-8C1E-1D024EB33520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21" y="2973963"/>
              <a:ext cx="169416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Arrow Connector 270">
              <a:extLst>
                <a:ext uri="{FF2B5EF4-FFF2-40B4-BE49-F238E27FC236}">
                  <a16:creationId xmlns:a16="http://schemas.microsoft.com/office/drawing/2014/main" id="{104FB9B4-6045-4F0C-818B-20E2E4E674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0613" y="2496058"/>
              <a:ext cx="0" cy="748739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2446F32-F6A3-4C50-9BE7-C168835D7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0021" y="2578056"/>
              <a:ext cx="6689" cy="40527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Arrow Connector 278">
              <a:extLst>
                <a:ext uri="{FF2B5EF4-FFF2-40B4-BE49-F238E27FC236}">
                  <a16:creationId xmlns:a16="http://schemas.microsoft.com/office/drawing/2014/main" id="{B7C7050B-BC65-4718-B80B-6C104B4EC9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14084" y="2418815"/>
              <a:ext cx="2369" cy="795391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>
              <a:extLst>
                <a:ext uri="{FF2B5EF4-FFF2-40B4-BE49-F238E27FC236}">
                  <a16:creationId xmlns:a16="http://schemas.microsoft.com/office/drawing/2014/main" id="{63809304-14E0-4885-ADD5-E20B09215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5470" y="2510255"/>
              <a:ext cx="745" cy="44261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960730E7-10EC-40C4-B80F-C91CFC8011F1}"/>
                </a:ext>
              </a:extLst>
            </p:cNvPr>
            <p:cNvCxnSpPr>
              <a:cxnSpLocks/>
            </p:cNvCxnSpPr>
            <p:nvPr/>
          </p:nvCxnSpPr>
          <p:spPr>
            <a:xfrm>
              <a:off x="4726765" y="2952865"/>
              <a:ext cx="1371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DA7F49A0-CAD7-4BF0-BC1D-8BB1B7BF43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39458" y="2513642"/>
              <a:ext cx="1448157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667EC2D6-8E3A-4CFB-A3E2-D264ABC286ED}"/>
                </a:ext>
              </a:extLst>
            </p:cNvPr>
            <p:cNvSpPr/>
            <p:nvPr/>
          </p:nvSpPr>
          <p:spPr>
            <a:xfrm>
              <a:off x="6147897" y="2251727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3182BCDD-A1CC-4A0A-A3BA-36B2348E6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5739" y="2418815"/>
              <a:ext cx="3429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5B77DB95-D76D-4645-B2FA-6323D895C95A}"/>
                </a:ext>
              </a:extLst>
            </p:cNvPr>
            <p:cNvCxnSpPr>
              <a:cxnSpLocks/>
            </p:cNvCxnSpPr>
            <p:nvPr/>
          </p:nvCxnSpPr>
          <p:spPr>
            <a:xfrm>
              <a:off x="6459935" y="2585199"/>
              <a:ext cx="155448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BC000C7A-958A-40C4-88B1-D382F152B788}"/>
                </a:ext>
              </a:extLst>
            </p:cNvPr>
            <p:cNvCxnSpPr>
              <a:cxnSpLocks/>
            </p:cNvCxnSpPr>
            <p:nvPr/>
          </p:nvCxnSpPr>
          <p:spPr>
            <a:xfrm>
              <a:off x="6306984" y="2496058"/>
              <a:ext cx="265176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62D41172-B531-42C7-81AA-6D7C643739EB}"/>
                </a:ext>
              </a:extLst>
            </p:cNvPr>
            <p:cNvSpPr/>
            <p:nvPr/>
          </p:nvSpPr>
          <p:spPr>
            <a:xfrm>
              <a:off x="7976206" y="25578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E886C82B-5560-4003-BA90-9752015B93B8}"/>
                </a:ext>
              </a:extLst>
            </p:cNvPr>
            <p:cNvSpPr/>
            <p:nvPr/>
          </p:nvSpPr>
          <p:spPr>
            <a:xfrm>
              <a:off x="7975905" y="2347276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2AAF316D-D572-44DF-8990-42F71383D520}"/>
                </a:ext>
              </a:extLst>
            </p:cNvPr>
            <p:cNvSpPr/>
            <p:nvPr/>
          </p:nvSpPr>
          <p:spPr>
            <a:xfrm>
              <a:off x="4440480" y="244309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F728DB1A-B7A6-4027-9019-869F742AF74B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1828800"/>
              <a:ext cx="6309360" cy="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04C6394F-1F37-4388-8705-920D24F971D6}"/>
                </a:ext>
              </a:extLst>
            </p:cNvPr>
            <p:cNvSpPr/>
            <p:nvPr/>
          </p:nvSpPr>
          <p:spPr>
            <a:xfrm>
              <a:off x="1445464" y="1791571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7" name="Straight Arrow Connector 306">
              <a:extLst>
                <a:ext uri="{FF2B5EF4-FFF2-40B4-BE49-F238E27FC236}">
                  <a16:creationId xmlns:a16="http://schemas.microsoft.com/office/drawing/2014/main" id="{2D9D3848-6A04-44F9-9899-B561AEC150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17528" y="1812223"/>
              <a:ext cx="0" cy="999331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05444FC-975D-49C9-BBDA-98ABF56DFC4E}"/>
                </a:ext>
              </a:extLst>
            </p:cNvPr>
            <p:cNvSpPr/>
            <p:nvPr/>
          </p:nvSpPr>
          <p:spPr>
            <a:xfrm>
              <a:off x="3377272" y="1774994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Arrow Connector 309">
              <a:extLst>
                <a:ext uri="{FF2B5EF4-FFF2-40B4-BE49-F238E27FC236}">
                  <a16:creationId xmlns:a16="http://schemas.microsoft.com/office/drawing/2014/main" id="{093BB362-69BB-46FE-A0D7-4FC3D35D583D}"/>
                </a:ext>
              </a:extLst>
            </p:cNvPr>
            <p:cNvCxnSpPr>
              <a:cxnSpLocks/>
              <a:stCxn id="214" idx="1"/>
            </p:cNvCxnSpPr>
            <p:nvPr/>
          </p:nvCxnSpPr>
          <p:spPr>
            <a:xfrm flipH="1" flipV="1">
              <a:off x="5067163" y="1814717"/>
              <a:ext cx="2940" cy="953670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29D3C670-DE0D-46D1-9B5C-0A445AEF8E27}"/>
                </a:ext>
              </a:extLst>
            </p:cNvPr>
            <p:cNvSpPr/>
            <p:nvPr/>
          </p:nvSpPr>
          <p:spPr>
            <a:xfrm>
              <a:off x="5026907" y="1777487"/>
              <a:ext cx="91440" cy="9144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3" name="Straight Arrow Connector 312">
              <a:extLst>
                <a:ext uri="{FF2B5EF4-FFF2-40B4-BE49-F238E27FC236}">
                  <a16:creationId xmlns:a16="http://schemas.microsoft.com/office/drawing/2014/main" id="{C36B33DE-2F85-4DF6-A572-C5D34AFED76F}"/>
                </a:ext>
              </a:extLst>
            </p:cNvPr>
            <p:cNvCxnSpPr>
              <a:cxnSpLocks/>
              <a:stCxn id="220" idx="1"/>
            </p:cNvCxnSpPr>
            <p:nvPr/>
          </p:nvCxnSpPr>
          <p:spPr>
            <a:xfrm flipV="1">
              <a:off x="6835058" y="1810835"/>
              <a:ext cx="0" cy="980252"/>
            </a:xfrm>
            <a:prstGeom prst="straightConnector1">
              <a:avLst/>
            </a:prstGeom>
            <a:ln w="31750">
              <a:solidFill>
                <a:schemeClr val="accent6">
                  <a:lumMod val="75000"/>
                </a:schemeClr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79113AF-9427-4104-A04E-0F2F08D49DAC}"/>
                </a:ext>
              </a:extLst>
            </p:cNvPr>
            <p:cNvSpPr txBox="1"/>
            <p:nvPr/>
          </p:nvSpPr>
          <p:spPr>
            <a:xfrm>
              <a:off x="8385697" y="1221291"/>
              <a:ext cx="77553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</a:rPr>
                <a:t>Shift Left </a:t>
              </a:r>
              <a:r>
                <a:rPr lang="en-US" sz="2000" b="1" dirty="0" err="1">
                  <a:solidFill>
                    <a:srgbClr val="FF0000"/>
                  </a:solidFill>
                </a:rPr>
                <a:t>SerialInput</a:t>
              </a:r>
              <a:endParaRPr lang="en-US" sz="2000" b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E8699D30-C891-49A2-96B7-2CB88AF74EB2}"/>
                </a:ext>
              </a:extLst>
            </p:cNvPr>
            <p:cNvSpPr/>
            <p:nvPr/>
          </p:nvSpPr>
          <p:spPr>
            <a:xfrm>
              <a:off x="7991992" y="327107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1" name="Title 1">
            <a:extLst>
              <a:ext uri="{FF2B5EF4-FFF2-40B4-BE49-F238E27FC236}">
                <a16:creationId xmlns:a16="http://schemas.microsoft.com/office/drawing/2014/main" id="{6F98DEF8-7680-4D39-A557-C0F29062A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314" y="359386"/>
            <a:ext cx="7866768" cy="328964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Code 01 = Serial Left Shift Register</a:t>
            </a:r>
          </a:p>
        </p:txBody>
      </p: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D86C04FA-3ECE-4413-9F3A-B896609C03DB}"/>
              </a:ext>
            </a:extLst>
          </p:cNvPr>
          <p:cNvCxnSpPr>
            <a:cxnSpLocks/>
          </p:cNvCxnSpPr>
          <p:nvPr/>
        </p:nvCxnSpPr>
        <p:spPr>
          <a:xfrm>
            <a:off x="6064287" y="3511328"/>
            <a:ext cx="169506" cy="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839C7FE4-39CF-4AD1-96E2-85DA11E2D0FD}"/>
              </a:ext>
            </a:extLst>
          </p:cNvPr>
          <p:cNvCxnSpPr>
            <a:cxnSpLocks/>
          </p:cNvCxnSpPr>
          <p:nvPr/>
        </p:nvCxnSpPr>
        <p:spPr>
          <a:xfrm flipV="1">
            <a:off x="4394739" y="3457720"/>
            <a:ext cx="98473" cy="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327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317">
            <a:extLst>
              <a:ext uri="{FF2B5EF4-FFF2-40B4-BE49-F238E27FC236}">
                <a16:creationId xmlns:a16="http://schemas.microsoft.com/office/drawing/2014/main" id="{8440AD47-2EE5-4650-9309-608726831E65}"/>
              </a:ext>
            </a:extLst>
          </p:cNvPr>
          <p:cNvGrpSpPr/>
          <p:nvPr/>
        </p:nvGrpSpPr>
        <p:grpSpPr>
          <a:xfrm>
            <a:off x="-43814" y="859410"/>
            <a:ext cx="9209079" cy="5824643"/>
            <a:chOff x="-47845" y="802765"/>
            <a:chExt cx="9209079" cy="5824643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0E6CC0A-EBCB-46F6-847C-05389222A3DA}"/>
                </a:ext>
              </a:extLst>
            </p:cNvPr>
            <p:cNvGrpSpPr/>
            <p:nvPr/>
          </p:nvGrpSpPr>
          <p:grpSpPr>
            <a:xfrm>
              <a:off x="-47845" y="1322822"/>
              <a:ext cx="9209079" cy="4594078"/>
              <a:chOff x="-77033" y="1226073"/>
              <a:chExt cx="9209079" cy="4594078"/>
            </a:xfrm>
          </p:grpSpPr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ED8DFF4A-67FC-4240-97B0-493DC0D2A83B}"/>
                  </a:ext>
                </a:extLst>
              </p:cNvPr>
              <p:cNvGrpSpPr/>
              <p:nvPr/>
            </p:nvGrpSpPr>
            <p:grpSpPr>
              <a:xfrm>
                <a:off x="-77033" y="2837167"/>
                <a:ext cx="9209079" cy="2399714"/>
                <a:chOff x="-135593" y="2154993"/>
                <a:chExt cx="9209079" cy="2399714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47F4C87B-7F21-41C0-8664-14F093514287}"/>
                    </a:ext>
                  </a:extLst>
                </p:cNvPr>
                <p:cNvGrpSpPr/>
                <p:nvPr/>
              </p:nvGrpSpPr>
              <p:grpSpPr>
                <a:xfrm>
                  <a:off x="979052" y="2286000"/>
                  <a:ext cx="6945748" cy="1349530"/>
                  <a:chOff x="1055252" y="2286000"/>
                  <a:chExt cx="6945748" cy="1349530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02C90A65-AC82-4807-9659-65AE6376ACE6}"/>
                      </a:ext>
                    </a:extLst>
                  </p:cNvPr>
                  <p:cNvGrpSpPr/>
                  <p:nvPr/>
                </p:nvGrpSpPr>
                <p:grpSpPr>
                  <a:xfrm>
                    <a:off x="1055252" y="2286000"/>
                    <a:ext cx="2079392" cy="1333480"/>
                    <a:chOff x="3278122" y="2305060"/>
                    <a:chExt cx="4997696" cy="2247880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3FE733BA-567A-45C5-A0EA-511843DC0B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4625" y="2305060"/>
                      <a:ext cx="2219536" cy="2247880"/>
                      <a:chOff x="3232157" y="2247920"/>
                      <a:chExt cx="2530418" cy="2362160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44BD617D-1BCD-4D68-AB96-B68CD539786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41424" y="2247920"/>
                        <a:ext cx="1699727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648BC097-9B44-4843-8EC8-78DF01360CC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391183" y="2268054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12" name="TextBox 11">
                        <a:extLst>
                          <a:ext uri="{FF2B5EF4-FFF2-40B4-BE49-F238E27FC236}">
                            <a16:creationId xmlns:a16="http://schemas.microsoft.com/office/drawing/2014/main" id="{6AA981EC-BCA5-496C-9347-359C0E973C5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32157" y="3517773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13" name="TextBox 12">
                        <a:extLst>
                          <a:ext uri="{FF2B5EF4-FFF2-40B4-BE49-F238E27FC236}">
                            <a16:creationId xmlns:a16="http://schemas.microsoft.com/office/drawing/2014/main" id="{FC8F82F6-D8AC-4587-83DF-21C7687F98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485673" y="249852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9B0AFBFE-7D03-4105-9DFC-4EF18768B1CC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4D1EC0D0-8E19-4D75-8261-17AE3E547FB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496101" y="3877282"/>
                        <a:ext cx="451987" cy="654244"/>
                        <a:chOff x="4496101" y="3877282"/>
                        <a:chExt cx="451987" cy="654244"/>
                      </a:xfrm>
                    </p:grpSpPr>
                    <p:sp>
                      <p:nvSpPr>
                        <p:cNvPr id="19" name="TextBox 18">
                          <a:extLst>
                            <a:ext uri="{FF2B5EF4-FFF2-40B4-BE49-F238E27FC236}">
                              <a16:creationId xmlns:a16="http://schemas.microsoft.com/office/drawing/2014/main" id="{9F779F71-25B3-4411-B88F-393F11F475D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6101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20" name="Straight Connector 19">
                          <a:extLst>
                            <a:ext uri="{FF2B5EF4-FFF2-40B4-BE49-F238E27FC236}">
                              <a16:creationId xmlns:a16="http://schemas.microsoft.com/office/drawing/2014/main" id="{3E810BE0-69CB-419D-A139-168F9929AB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10723" y="4003801"/>
                          <a:ext cx="228599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A8AD4743-C7C4-40CD-9236-F4E584F58E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122" y="3304150"/>
                      <a:ext cx="457199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4B344F9B-9782-4582-B325-02629D691E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888480" y="2906636"/>
                      <a:ext cx="1387338" cy="2601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44EF5D00-D50F-4D51-B60B-F6CED54AC9DC}"/>
                      </a:ext>
                    </a:extLst>
                  </p:cNvPr>
                  <p:cNvGrpSpPr/>
                  <p:nvPr/>
                </p:nvGrpSpPr>
                <p:grpSpPr>
                  <a:xfrm>
                    <a:off x="2846029" y="2286000"/>
                    <a:ext cx="2008027" cy="1333480"/>
                    <a:chOff x="3369878" y="2305060"/>
                    <a:chExt cx="4826174" cy="224788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0DE515FA-87B5-4F05-A52A-DDC7980710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27" name="Rectangle 26">
                        <a:extLst>
                          <a:ext uri="{FF2B5EF4-FFF2-40B4-BE49-F238E27FC236}">
                            <a16:creationId xmlns:a16="http://schemas.microsoft.com/office/drawing/2014/main" id="{D243A644-24E5-484D-A49B-898DD995DA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58FE825A-F3B6-4799-8C43-2E632AF5084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DEA908F9-811A-4214-9246-8A3D88EB4F6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07100B1E-D8E6-4EB2-82DA-14EE5754E9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0322" y="2545341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5A2A5E39-A6C1-4FD8-94AC-CE447759E1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EF6F7501-F5B4-4998-9741-794D9A8A565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Straight Connector 33">
                        <a:extLst>
                          <a:ext uri="{FF2B5EF4-FFF2-40B4-BE49-F238E27FC236}">
                            <a16:creationId xmlns:a16="http://schemas.microsoft.com/office/drawing/2014/main" id="{29B9D109-B7A2-4869-9FA5-98CD03A9A23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15A6C0DA-C322-457C-BC92-B97EE315603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6D274320-11EB-4605-80D8-1702DC9DD6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7" name="Straight Connector 36">
                          <a:extLst>
                            <a:ext uri="{FF2B5EF4-FFF2-40B4-BE49-F238E27FC236}">
                              <a16:creationId xmlns:a16="http://schemas.microsoft.com/office/drawing/2014/main" id="{CDAD58C8-856C-480F-8F89-B43964B1CE1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A2CCA7E8-4FF2-42E8-864A-58A70E1EDD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9998932E-901F-4324-8F40-34927E0B16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F06C7E05-D92C-44E1-891C-8B310E145B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369878" y="3315094"/>
                      <a:ext cx="685627" cy="4573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8045B9F-F444-449D-A594-DF5EEF1440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97199" y="2876701"/>
                      <a:ext cx="1098853" cy="2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B2B0CDA-D0AE-44FB-8153-7078B2529C7E}"/>
                      </a:ext>
                    </a:extLst>
                  </p:cNvPr>
                  <p:cNvGrpSpPr/>
                  <p:nvPr/>
                </p:nvGrpSpPr>
                <p:grpSpPr>
                  <a:xfrm>
                    <a:off x="4584192" y="2302050"/>
                    <a:ext cx="2036202" cy="1333480"/>
                    <a:chOff x="3518322" y="2305060"/>
                    <a:chExt cx="4893892" cy="2247880"/>
                  </a:xfrm>
                </p:grpSpPr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0AE18B20-16BA-4894-9A90-C1D6C3A6D9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B1437576-82DD-4DDC-857D-0EC0E5E8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2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5" name="TextBox 44">
                        <a:extLst>
                          <a:ext uri="{FF2B5EF4-FFF2-40B4-BE49-F238E27FC236}">
                            <a16:creationId xmlns:a16="http://schemas.microsoft.com/office/drawing/2014/main" id="{D78BD480-8495-4311-ACFE-E65FC32A1D8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46" name="TextBox 45">
                        <a:extLst>
                          <a:ext uri="{FF2B5EF4-FFF2-40B4-BE49-F238E27FC236}">
                            <a16:creationId xmlns:a16="http://schemas.microsoft.com/office/drawing/2014/main" id="{8C3F86BD-389A-44E9-BD90-27846399CC3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47" name="TextBox 46">
                        <a:extLst>
                          <a:ext uri="{FF2B5EF4-FFF2-40B4-BE49-F238E27FC236}">
                            <a16:creationId xmlns:a16="http://schemas.microsoft.com/office/drawing/2014/main" id="{9B6F2638-F058-4B03-BF06-2480447EBE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5747" y="2576077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B3670877-9092-42DE-9B0F-922C2032B62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Straight Connector 49">
                        <a:extLst>
                          <a:ext uri="{FF2B5EF4-FFF2-40B4-BE49-F238E27FC236}">
                            <a16:creationId xmlns:a16="http://schemas.microsoft.com/office/drawing/2014/main" id="{EB11845E-718E-4E2E-A116-95A26A3F94D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Straight Connector 50">
                        <a:extLst>
                          <a:ext uri="{FF2B5EF4-FFF2-40B4-BE49-F238E27FC236}">
                            <a16:creationId xmlns:a16="http://schemas.microsoft.com/office/drawing/2014/main" id="{49FDC22F-6A23-4E59-B82F-3E213A70D0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2" name="Group 51">
                        <a:extLst>
                          <a:ext uri="{FF2B5EF4-FFF2-40B4-BE49-F238E27FC236}">
                            <a16:creationId xmlns:a16="http://schemas.microsoft.com/office/drawing/2014/main" id="{6482D379-2700-462D-8AFE-83916C7D3EE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53" name="TextBox 52">
                          <a:extLst>
                            <a:ext uri="{FF2B5EF4-FFF2-40B4-BE49-F238E27FC236}">
                              <a16:creationId xmlns:a16="http://schemas.microsoft.com/office/drawing/2014/main" id="{CD4863B6-B865-4199-8565-1F9D86980AF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60809CC7-A700-4628-81F1-E0F4E63EAE3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F30A372C-786A-43D4-BB23-4CAE3A89D8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>
                      <a:solidFill>
                        <a:srgbClr val="7030A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453886EB-0192-433D-90B8-456A627319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20E889DF-71C7-40AF-998F-3DF55DA616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18322" y="3277094"/>
                      <a:ext cx="659312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0C37546C-6B87-46FB-ABCC-2DD3CEEACD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81078" y="2937564"/>
                      <a:ext cx="1331136" cy="4113"/>
                    </a:xfrm>
                    <a:prstGeom prst="line">
                      <a:avLst/>
                    </a:prstGeom>
                    <a:ln w="31750">
                      <a:solidFill>
                        <a:srgbClr val="00B0F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6D73A8F2-84B3-4FEC-9840-ED89E476A0C3}"/>
                      </a:ext>
                    </a:extLst>
                  </p:cNvPr>
                  <p:cNvGrpSpPr/>
                  <p:nvPr/>
                </p:nvGrpSpPr>
                <p:grpSpPr>
                  <a:xfrm>
                    <a:off x="6317156" y="2302050"/>
                    <a:ext cx="1683844" cy="1333480"/>
                    <a:chOff x="3471126" y="2305060"/>
                    <a:chExt cx="4047022" cy="2247880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D649C86B-C73F-487B-9AFB-1E544DA342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12523" y="2305060"/>
                      <a:ext cx="2001637" cy="2247880"/>
                      <a:chOff x="3480576" y="2247920"/>
                      <a:chExt cx="2281999" cy="236216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D3316F7-7A95-42D9-905B-A0F405378E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79381" y="2247920"/>
                        <a:ext cx="1699726" cy="23621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B38D066-89A5-489D-B2F0-3B59E263884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96908" y="2335012"/>
                        <a:ext cx="457199" cy="7087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D</a:t>
                        </a:r>
                        <a:endParaRPr lang="en-US" sz="2000" baseline="-25000" dirty="0"/>
                      </a:p>
                    </p:txBody>
                  </p:sp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F5F05D40-DCB2-4FF5-A968-00C92E2511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480576" y="3538616"/>
                        <a:ext cx="826097" cy="6791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3600" dirty="0"/>
                          <a:t>&gt;</a:t>
                        </a:r>
                        <a:endParaRPr lang="en-US" sz="3600" baseline="-25000" dirty="0"/>
                      </a:p>
                    </p:txBody>
                  </p:sp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4DEE4F64-995E-41BF-B163-B28F2BDE298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29244" y="2320908"/>
                        <a:ext cx="457199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E7CFA00B-E342-4B71-9988-44B67F91A39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73896" y="2648030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7E27813F-76AE-457D-A079-BB510A84B20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488255" y="4193354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D6B285D3-EECA-4A80-9FEF-4D81057DA0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061" y="2662121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F0980DA8-2CFD-48AE-AF3D-E2C418AFFF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6961" y="4119336"/>
                        <a:ext cx="2743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AD04957-8A4F-4C13-8E3B-E97CA9C2AA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1533" y="3877282"/>
                        <a:ext cx="549687" cy="654244"/>
                        <a:chOff x="4681533" y="3877282"/>
                        <a:chExt cx="549687" cy="654244"/>
                      </a:xfrm>
                    </p:grpSpPr>
                    <p:sp>
                      <p:nvSpPr>
                        <p:cNvPr id="70" name="TextBox 69">
                          <a:extLst>
                            <a:ext uri="{FF2B5EF4-FFF2-40B4-BE49-F238E27FC236}">
                              <a16:creationId xmlns:a16="http://schemas.microsoft.com/office/drawing/2014/main" id="{CE6CB621-1E93-4540-8758-7B492A11EFA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1533" y="3877282"/>
                          <a:ext cx="451987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71" name="Straight Connector 70">
                          <a:extLst>
                            <a:ext uri="{FF2B5EF4-FFF2-40B4-BE49-F238E27FC236}">
                              <a16:creationId xmlns:a16="http://schemas.microsoft.com/office/drawing/2014/main" id="{AAC2F5DD-9CCB-4B88-84E1-E0710D8572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002620" y="4003801"/>
                          <a:ext cx="228600" cy="0"/>
                        </a:xfrm>
                        <a:prstGeom prst="line">
                          <a:avLst/>
                        </a:prstGeom>
                        <a:ln w="254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1093861F-B445-49F7-A0D6-856908F765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37299" y="2694804"/>
                      <a:ext cx="45720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3F20A385-11BB-49B3-90F9-5E58A7D8C47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43924" y="4076781"/>
                      <a:ext cx="457200" cy="355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>
                      <a:extLst>
                        <a:ext uri="{FF2B5EF4-FFF2-40B4-BE49-F238E27FC236}">
                          <a16:creationId xmlns:a16="http://schemas.microsoft.com/office/drawing/2014/main" id="{4046E114-AF0C-48B7-85AF-ED81B6C156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471126" y="3334846"/>
                      <a:ext cx="692273" cy="0"/>
                    </a:xfrm>
                    <a:prstGeom prst="line">
                      <a:avLst/>
                    </a:prstGeom>
                    <a:ln w="3175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>
                      <a:extLst>
                        <a:ext uri="{FF2B5EF4-FFF2-40B4-BE49-F238E27FC236}">
                          <a16:creationId xmlns:a16="http://schemas.microsoft.com/office/drawing/2014/main" id="{425E78CA-7808-4BDA-84C7-1ED406457B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0948" y="2694804"/>
                      <a:ext cx="457200" cy="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2C8BA934-5399-4F9E-9934-F94E4B282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177150" y="333202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125BEDEA-593F-468E-B9A8-A654252D09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56087" y="333756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8A5C35EF-08E4-4567-B9E1-2E37BAF2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5535" y="4520745"/>
                  <a:ext cx="612648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2CAFD25C-625C-4609-92C2-B92E08EFAF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25036" y="3334095"/>
                  <a:ext cx="0" cy="118872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DDA22184-E860-4E8B-8286-A5F8EB803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73" y="3337341"/>
                  <a:ext cx="44374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8E5E0078-1F66-47FD-8DFF-F644B3A00D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38033" y="3339122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8CF4E6EE-C83B-4053-82CC-513533741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36767" y="3355126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>
                  <a:extLst>
                    <a:ext uri="{FF2B5EF4-FFF2-40B4-BE49-F238E27FC236}">
                      <a16:creationId xmlns:a16="http://schemas.microsoft.com/office/drawing/2014/main" id="{23F88229-D93F-4148-B3CC-7C4DA6B7D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87666" y="3338931"/>
                  <a:ext cx="0" cy="1170432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90B00B1D-80A3-4ACF-B77A-58ABBB013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6400" y="3354935"/>
                  <a:ext cx="531396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FE15AE84-527D-4932-AD93-9E7507B80D93}"/>
                    </a:ext>
                  </a:extLst>
                </p:cNvPr>
                <p:cNvSpPr txBox="1"/>
                <p:nvPr/>
              </p:nvSpPr>
              <p:spPr>
                <a:xfrm>
                  <a:off x="27907" y="4154597"/>
                  <a:ext cx="77553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Clock</a:t>
                  </a:r>
                  <a:endParaRPr lang="en-US" sz="2000" baseline="-25000" dirty="0"/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517E568C-8A48-46EC-8042-ECF64D175189}"/>
                    </a:ext>
                  </a:extLst>
                </p:cNvPr>
                <p:cNvSpPr txBox="1"/>
                <p:nvPr/>
              </p:nvSpPr>
              <p:spPr>
                <a:xfrm>
                  <a:off x="-135593" y="2154993"/>
                  <a:ext cx="775537" cy="13234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rgbClr val="00B0F0"/>
                      </a:solidFill>
                    </a:rPr>
                    <a:t>Shift </a:t>
                  </a:r>
                  <a:r>
                    <a:rPr lang="en-US" sz="2000" dirty="0" err="1">
                      <a:solidFill>
                        <a:srgbClr val="00B0F0"/>
                      </a:solidFill>
                    </a:rPr>
                    <a:t>RightSerialInput</a:t>
                  </a:r>
                  <a:endParaRPr lang="en-US" sz="2000" baseline="-250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7717BAE3-9B4D-45D0-BC8B-48E1AA92A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79618" y="2513696"/>
                  <a:ext cx="268095" cy="0"/>
                </a:xfrm>
                <a:prstGeom prst="straightConnector1">
                  <a:avLst/>
                </a:prstGeom>
                <a:ln w="31750">
                  <a:solidFill>
                    <a:srgbClr val="7030A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D3879A92-A012-4251-8978-80271020C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65236" y="2514682"/>
                  <a:ext cx="231121" cy="2853"/>
                </a:xfrm>
                <a:prstGeom prst="straightConnector1">
                  <a:avLst/>
                </a:prstGeom>
                <a:ln w="31750">
                  <a:solidFill>
                    <a:srgbClr val="7030A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8A260D1-E4F1-4086-8A75-F6764E200ABE}"/>
                    </a:ext>
                  </a:extLst>
                </p:cNvPr>
                <p:cNvCxnSpPr>
                  <a:cxnSpLocks/>
                  <a:stCxn id="214" idx="0"/>
                </p:cNvCxnSpPr>
                <p:nvPr/>
              </p:nvCxnSpPr>
              <p:spPr>
                <a:xfrm>
                  <a:off x="5187626" y="2516363"/>
                  <a:ext cx="169506" cy="0"/>
                </a:xfrm>
                <a:prstGeom prst="straightConnector1">
                  <a:avLst/>
                </a:prstGeom>
                <a:ln w="31750">
                  <a:solidFill>
                    <a:srgbClr val="7030A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D4A9E107-097D-43E7-89E2-57E627FF4EDB}"/>
                    </a:ext>
                  </a:extLst>
                </p:cNvPr>
                <p:cNvCxnSpPr>
                  <a:cxnSpLocks/>
                  <a:stCxn id="220" idx="0"/>
                </p:cNvCxnSpPr>
                <p:nvPr/>
              </p:nvCxnSpPr>
              <p:spPr>
                <a:xfrm flipV="1">
                  <a:off x="6952581" y="2533545"/>
                  <a:ext cx="113517" cy="0"/>
                </a:xfrm>
                <a:prstGeom prst="straightConnector1">
                  <a:avLst/>
                </a:prstGeom>
                <a:ln w="31750">
                  <a:solidFill>
                    <a:srgbClr val="7030A0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38594C01-A567-4FED-A163-185CF3BBEE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34572" y="2533799"/>
                  <a:ext cx="731520" cy="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3CD9B23-D10F-42AB-A6E0-85CDD1078FDE}"/>
                    </a:ext>
                  </a:extLst>
                </p:cNvPr>
                <p:cNvSpPr txBox="1"/>
                <p:nvPr/>
              </p:nvSpPr>
              <p:spPr>
                <a:xfrm>
                  <a:off x="8072425" y="2499154"/>
                  <a:ext cx="100106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Serial Output</a:t>
                  </a:r>
                  <a:endParaRPr lang="en-US" sz="2000" baseline="-25000" dirty="0"/>
                </a:p>
              </p:txBody>
            </p:sp>
          </p:grp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6DF2751-22A1-4DBD-9F8C-565F51E567FA}"/>
                  </a:ext>
                </a:extLst>
              </p:cNvPr>
              <p:cNvSpPr txBox="1"/>
              <p:nvPr/>
            </p:nvSpPr>
            <p:spPr>
              <a:xfrm>
                <a:off x="2729080" y="1226073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114A88-1815-44BB-AFCC-1A03FA0FE58D}"/>
                  </a:ext>
                </a:extLst>
              </p:cNvPr>
              <p:cNvSpPr txBox="1"/>
              <p:nvPr/>
            </p:nvSpPr>
            <p:spPr>
              <a:xfrm>
                <a:off x="4506224" y="12364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A3ABD3E-1365-4B96-AA3F-DA0F06BD774D}"/>
                  </a:ext>
                </a:extLst>
              </p:cNvPr>
              <p:cNvSpPr txBox="1"/>
              <p:nvPr/>
            </p:nvSpPr>
            <p:spPr>
              <a:xfrm>
                <a:off x="6227956" y="1230884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8F015FF1-9BA2-4F58-BE3E-C34B90F1F73A}"/>
                  </a:ext>
                </a:extLst>
              </p:cNvPr>
              <p:cNvSpPr txBox="1"/>
              <p:nvPr/>
            </p:nvSpPr>
            <p:spPr>
              <a:xfrm>
                <a:off x="7949675" y="137622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37FC3B-5D42-432F-9625-FA8D7D523107}"/>
                  </a:ext>
                </a:extLst>
              </p:cNvPr>
              <p:cNvGrpSpPr/>
              <p:nvPr/>
            </p:nvGrpSpPr>
            <p:grpSpPr>
              <a:xfrm>
                <a:off x="1227636" y="2481307"/>
                <a:ext cx="410542" cy="1333480"/>
                <a:chOff x="4859892" y="3969599"/>
                <a:chExt cx="410542" cy="1333480"/>
              </a:xfrm>
            </p:grpSpPr>
            <p:sp>
              <p:nvSpPr>
                <p:cNvPr id="128" name="Trapezoid 127">
                  <a:extLst>
                    <a:ext uri="{FF2B5EF4-FFF2-40B4-BE49-F238E27FC236}">
                      <a16:creationId xmlns:a16="http://schemas.microsoft.com/office/drawing/2014/main" id="{F72DD05C-A36A-4530-8285-94924C925BDF}"/>
                    </a:ext>
                  </a:extLst>
                </p:cNvPr>
                <p:cNvSpPr/>
                <p:nvPr/>
              </p:nvSpPr>
              <p:spPr>
                <a:xfrm rot="5400000">
                  <a:off x="4398423" y="4431068"/>
                  <a:ext cx="1333480" cy="410542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9" name="Content Placeholder 2">
                  <a:extLst>
                    <a:ext uri="{FF2B5EF4-FFF2-40B4-BE49-F238E27FC236}">
                      <a16:creationId xmlns:a16="http://schemas.microsoft.com/office/drawing/2014/main" id="{698B7E73-B1DC-48FE-B8F1-DFEEAE0C814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894543" y="4168192"/>
                  <a:ext cx="298441" cy="248075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00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1600" dirty="0"/>
                </a:p>
              </p:txBody>
            </p:sp>
          </p:grp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87534B62-4120-4DBE-AA16-6652F7A4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7093" y="3320152"/>
                <a:ext cx="650608" cy="3255"/>
              </a:xfrm>
              <a:prstGeom prst="straightConnector1">
                <a:avLst/>
              </a:prstGeom>
              <a:ln w="31750">
                <a:solidFill>
                  <a:srgbClr val="00B0F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A832F892-C674-49E1-ADC2-95CECE5196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89672" y="1295073"/>
                <a:ext cx="0" cy="2028334"/>
              </a:xfrm>
              <a:prstGeom prst="straightConnector1">
                <a:avLst/>
              </a:prstGeom>
              <a:ln w="31750">
                <a:solidFill>
                  <a:srgbClr val="7030A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339C6798-5C38-4EE1-BC6C-224C0FC461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8389" y="3062789"/>
                <a:ext cx="28187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6539C9B8-6112-4F83-AE7F-2BAFA4F7BC0F}"/>
                  </a:ext>
                </a:extLst>
              </p:cNvPr>
              <p:cNvSpPr/>
              <p:nvPr/>
            </p:nvSpPr>
            <p:spPr>
              <a:xfrm>
                <a:off x="2652335" y="328535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FFC93E3-B161-4DC8-801E-30FC1B3FAD1F}"/>
                  </a:ext>
                </a:extLst>
              </p:cNvPr>
              <p:cNvSpPr/>
              <p:nvPr/>
            </p:nvSpPr>
            <p:spPr>
              <a:xfrm>
                <a:off x="1438267" y="515757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37D49EE2-6C5C-4373-94CB-DD9BC787BC7E}"/>
                  </a:ext>
                </a:extLst>
              </p:cNvPr>
              <p:cNvSpPr/>
              <p:nvPr/>
            </p:nvSpPr>
            <p:spPr>
              <a:xfrm>
                <a:off x="3168927" y="5145817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9A06A7E3-93AA-430F-9B07-4155F1EFCA13}"/>
                  </a:ext>
                </a:extLst>
              </p:cNvPr>
              <p:cNvSpPr/>
              <p:nvPr/>
            </p:nvSpPr>
            <p:spPr>
              <a:xfrm>
                <a:off x="4837878" y="5157199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3B2538F-084A-48F4-B6BA-93DD511A04E5}"/>
                  </a:ext>
                </a:extLst>
              </p:cNvPr>
              <p:cNvSpPr/>
              <p:nvPr/>
            </p:nvSpPr>
            <p:spPr>
              <a:xfrm>
                <a:off x="4452405" y="323963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FD81FDDB-577F-487F-A220-CC8C95F845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63471" y="1295073"/>
                <a:ext cx="0" cy="2019529"/>
              </a:xfrm>
              <a:prstGeom prst="straightConnector1">
                <a:avLst/>
              </a:prstGeom>
              <a:ln w="31750">
                <a:solidFill>
                  <a:srgbClr val="7030A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EDAA54A1-25D1-4C37-BD7A-A4940B111A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84896" y="3098832"/>
                <a:ext cx="250748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>
                <a:extLst>
                  <a:ext uri="{FF2B5EF4-FFF2-40B4-BE49-F238E27FC236}">
                    <a16:creationId xmlns:a16="http://schemas.microsoft.com/office/drawing/2014/main" id="{3543D7D7-0415-4A6C-998D-40F182571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74117" y="3148047"/>
                <a:ext cx="313433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D329BB02-A333-4ECC-A4CE-519CF82CDAE9}"/>
                  </a:ext>
                </a:extLst>
              </p:cNvPr>
              <p:cNvSpPr/>
              <p:nvPr/>
            </p:nvSpPr>
            <p:spPr>
              <a:xfrm>
                <a:off x="6123850" y="3311504"/>
                <a:ext cx="91440" cy="91440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EE7D63B2-496D-4AA3-8EB8-C1F0C9B94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66841" y="1295073"/>
                <a:ext cx="16369" cy="2063679"/>
              </a:xfrm>
              <a:prstGeom prst="straightConnector1">
                <a:avLst/>
              </a:prstGeom>
              <a:ln w="31750">
                <a:solidFill>
                  <a:srgbClr val="7030A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80AA2685-A9AA-4752-AB88-A2324FCE03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92738" y="1295073"/>
                <a:ext cx="0" cy="1915020"/>
              </a:xfrm>
              <a:prstGeom prst="straightConnector1">
                <a:avLst/>
              </a:prstGeom>
              <a:ln w="31750">
                <a:solidFill>
                  <a:srgbClr val="7030A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538FD27A-6B84-4E9D-A615-D261BAE36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9294" y="3560851"/>
                <a:ext cx="0" cy="219719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268F79B3-C5A3-443B-808B-FC59A28218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9873" y="3567343"/>
                <a:ext cx="0" cy="2252134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7F1C4385-3F96-4E57-B456-FF805979E8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66553" y="3554499"/>
                <a:ext cx="0" cy="225644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2C42CB3-0393-4AB4-A9F9-7D358B1D6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17201" y="3590291"/>
                <a:ext cx="0" cy="2229860"/>
              </a:xfrm>
              <a:prstGeom prst="straightConnector1">
                <a:avLst/>
              </a:prstGeom>
              <a:ln w="31750">
                <a:solidFill>
                  <a:srgbClr val="00B05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D4084A59-FD66-439D-9642-F88DBD7A3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2214" y="1959825"/>
                <a:ext cx="615391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B3C2231D-6F0B-41A5-ABBA-8BA1A74DA7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05077" y="1954887"/>
                <a:ext cx="0" cy="5912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4E4570B3-6EC1-42AA-A256-C06E400A6135}"/>
                  </a:ext>
                </a:extLst>
              </p:cNvPr>
              <p:cNvSpPr/>
              <p:nvPr/>
            </p:nvSpPr>
            <p:spPr>
              <a:xfrm>
                <a:off x="1262338" y="1899494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FBB82388-8025-466E-BA8A-3A8B21833701}"/>
                  </a:ext>
                </a:extLst>
              </p:cNvPr>
              <p:cNvCxnSpPr>
                <a:cxnSpLocks/>
                <a:endCxn id="175" idx="4"/>
              </p:cNvCxnSpPr>
              <p:nvPr/>
            </p:nvCxnSpPr>
            <p:spPr>
              <a:xfrm flipV="1">
                <a:off x="3226951" y="1995662"/>
                <a:ext cx="0" cy="6078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6C02015C-5B3E-4D9F-9DE4-AF4474E0049F}"/>
                  </a:ext>
                </a:extLst>
              </p:cNvPr>
              <p:cNvSpPr/>
              <p:nvPr/>
            </p:nvSpPr>
            <p:spPr>
              <a:xfrm>
                <a:off x="3181231" y="1904222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0580958E-595C-4D43-A150-BC67231F91A9}"/>
                  </a:ext>
                </a:extLst>
              </p:cNvPr>
              <p:cNvCxnSpPr>
                <a:cxnSpLocks/>
                <a:endCxn id="177" idx="0"/>
              </p:cNvCxnSpPr>
              <p:nvPr/>
            </p:nvCxnSpPr>
            <p:spPr>
              <a:xfrm flipV="1">
                <a:off x="4915617" y="1889355"/>
                <a:ext cx="0" cy="71412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9BCDB2B-9CE8-4FBB-9389-317D5F872A30}"/>
                  </a:ext>
                </a:extLst>
              </p:cNvPr>
              <p:cNvSpPr/>
              <p:nvPr/>
            </p:nvSpPr>
            <p:spPr>
              <a:xfrm>
                <a:off x="4869897" y="188935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339B7021-982E-4BA5-AEC7-F393D3C9A1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97825" y="1954887"/>
                <a:ext cx="0" cy="655321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DE1D862-1A25-4419-BA83-3826D39934D0}"/>
                  </a:ext>
                </a:extLst>
              </p:cNvPr>
              <p:cNvSpPr txBox="1"/>
              <p:nvPr/>
            </p:nvSpPr>
            <p:spPr>
              <a:xfrm>
                <a:off x="111569" y="1644480"/>
                <a:ext cx="4555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 </a:t>
                </a:r>
                <a:endParaRPr lang="en-US" sz="2000" baseline="-25000" dirty="0"/>
              </a:p>
            </p:txBody>
          </p:sp>
        </p:grpSp>
        <p:sp>
          <p:nvSpPr>
            <p:cNvPr id="186" name="Right Brace 185">
              <a:extLst>
                <a:ext uri="{FF2B5EF4-FFF2-40B4-BE49-F238E27FC236}">
                  <a16:creationId xmlns:a16="http://schemas.microsoft.com/office/drawing/2014/main" id="{7FADE379-DCF7-45C9-9166-E6594FD01BDA}"/>
                </a:ext>
              </a:extLst>
            </p:cNvPr>
            <p:cNvSpPr/>
            <p:nvPr/>
          </p:nvSpPr>
          <p:spPr>
            <a:xfrm rot="5400000">
              <a:off x="3479331" y="3040703"/>
              <a:ext cx="526202" cy="5863431"/>
            </a:xfrm>
            <a:prstGeom prst="rightBrac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0F2D0B79-A843-4AA3-81F3-5B66FA8CAED0}"/>
                </a:ext>
              </a:extLst>
            </p:cNvPr>
            <p:cNvSpPr txBox="1"/>
            <p:nvPr/>
          </p:nvSpPr>
          <p:spPr>
            <a:xfrm>
              <a:off x="2962566" y="6216455"/>
              <a:ext cx="1764199" cy="410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</a:rPr>
                <a:t>Parallel Inputs</a:t>
              </a:r>
              <a:endParaRPr lang="en-US" sz="2000" baseline="-25000" dirty="0">
                <a:solidFill>
                  <a:srgbClr val="00B050"/>
                </a:solidFill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00D78AB-38CE-417B-BEB3-68EF44A33A27}"/>
                </a:ext>
              </a:extLst>
            </p:cNvPr>
            <p:cNvSpPr txBox="1"/>
            <p:nvPr/>
          </p:nvSpPr>
          <p:spPr>
            <a:xfrm>
              <a:off x="4747620" y="802765"/>
              <a:ext cx="1977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Parallel Outputs</a:t>
              </a:r>
              <a:endParaRPr lang="en-US" sz="2000" baseline="-25000" dirty="0"/>
            </a:p>
          </p:txBody>
        </p:sp>
        <p:sp>
          <p:nvSpPr>
            <p:cNvPr id="189" name="Right Brace 188">
              <a:extLst>
                <a:ext uri="{FF2B5EF4-FFF2-40B4-BE49-F238E27FC236}">
                  <a16:creationId xmlns:a16="http://schemas.microsoft.com/office/drawing/2014/main" id="{E9BCE0DB-5DD1-4BD0-B83F-991B085AF7D9}"/>
                </a:ext>
              </a:extLst>
            </p:cNvPr>
            <p:cNvSpPr/>
            <p:nvPr/>
          </p:nvSpPr>
          <p:spPr>
            <a:xfrm rot="16200000">
              <a:off x="5114242" y="-1539893"/>
              <a:ext cx="526202" cy="586343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6C0B57-FC1E-4A78-AF77-BB2FE17E1F3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66523" y="2899248"/>
              <a:ext cx="407726" cy="396256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0DAD875-7B59-42F3-BC9E-A0B9800E93C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52224" y="2952865"/>
              <a:ext cx="425288" cy="344299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232BA39-772B-45AF-8ACC-ABBA9F213026}"/>
                </a:ext>
              </a:extLst>
            </p:cNvPr>
            <p:cNvCxnSpPr>
              <a:cxnSpLocks/>
              <a:stCxn id="214" idx="0"/>
            </p:cNvCxnSpPr>
            <p:nvPr/>
          </p:nvCxnSpPr>
          <p:spPr>
            <a:xfrm flipH="1" flipV="1">
              <a:off x="4857997" y="2962759"/>
              <a:ext cx="417377" cy="33252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39EF88-FBCB-41DB-8324-03F0E29DD7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6738" y="2957041"/>
              <a:ext cx="433675" cy="345533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Content Placeholder 2">
              <a:extLst>
                <a:ext uri="{FF2B5EF4-FFF2-40B4-BE49-F238E27FC236}">
                  <a16:creationId xmlns:a16="http://schemas.microsoft.com/office/drawing/2014/main" id="{DC81C273-E825-41F8-9D7C-5F2EAD70FEE5}"/>
                </a:ext>
              </a:extLst>
            </p:cNvPr>
            <p:cNvSpPr txBox="1">
              <a:spLocks/>
            </p:cNvSpPr>
            <p:nvPr/>
          </p:nvSpPr>
          <p:spPr>
            <a:xfrm>
              <a:off x="1291025" y="3035501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01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69" name="Content Placeholder 2">
              <a:extLst>
                <a:ext uri="{FF2B5EF4-FFF2-40B4-BE49-F238E27FC236}">
                  <a16:creationId xmlns:a16="http://schemas.microsoft.com/office/drawing/2014/main" id="{CB19DDFE-28F2-42F6-B2BB-A1FCC67CDB37}"/>
                </a:ext>
              </a:extLst>
            </p:cNvPr>
            <p:cNvSpPr txBox="1">
              <a:spLocks/>
            </p:cNvSpPr>
            <p:nvPr/>
          </p:nvSpPr>
          <p:spPr>
            <a:xfrm>
              <a:off x="1285072" y="3537618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/>
            </a:p>
          </p:txBody>
        </p:sp>
        <p:sp>
          <p:nvSpPr>
            <p:cNvPr id="170" name="Content Placeholder 2">
              <a:extLst>
                <a:ext uri="{FF2B5EF4-FFF2-40B4-BE49-F238E27FC236}">
                  <a16:creationId xmlns:a16="http://schemas.microsoft.com/office/drawing/2014/main" id="{F1DF6111-CD0A-4C05-891F-96813660C4E6}"/>
                </a:ext>
              </a:extLst>
            </p:cNvPr>
            <p:cNvSpPr txBox="1">
              <a:spLocks/>
            </p:cNvSpPr>
            <p:nvPr/>
          </p:nvSpPr>
          <p:spPr>
            <a:xfrm>
              <a:off x="1273360" y="3266123"/>
              <a:ext cx="298441" cy="248075"/>
            </a:xfrm>
            <a:prstGeom prst="rect">
              <a:avLst/>
            </a:prstGeom>
          </p:spPr>
          <p:txBody>
            <a:bodyPr vert="horz" lIns="0" tIns="0" rIns="0" bIns="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10</a:t>
              </a:r>
            </a:p>
          </p:txBody>
        </p: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E8405A67-3237-43CD-BBB6-1373525E9E0A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511366"/>
              <a:ext cx="1731186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A2A5B4C2-A64F-4100-AB83-0E3C85DB3A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8266" y="2496058"/>
              <a:ext cx="0" cy="399542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85E662B4-689E-4D66-A390-4A6F40CC224D}"/>
                </a:ext>
              </a:extLst>
            </p:cNvPr>
            <p:cNvCxnSpPr>
              <a:cxnSpLocks/>
            </p:cNvCxnSpPr>
            <p:nvPr/>
          </p:nvCxnSpPr>
          <p:spPr>
            <a:xfrm>
              <a:off x="996057" y="2888470"/>
              <a:ext cx="260767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DF678B09-9DE6-43AE-AE11-D94A1439A528}"/>
                </a:ext>
              </a:extLst>
            </p:cNvPr>
            <p:cNvSpPr/>
            <p:nvPr/>
          </p:nvSpPr>
          <p:spPr>
            <a:xfrm>
              <a:off x="2673140" y="2466239"/>
              <a:ext cx="91440" cy="914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5205C02-F3DD-4157-BBA3-DC0C9C187577}"/>
                </a:ext>
              </a:extLst>
            </p:cNvPr>
            <p:cNvSpPr txBox="1"/>
            <p:nvPr/>
          </p:nvSpPr>
          <p:spPr>
            <a:xfrm>
              <a:off x="281987" y="1445348"/>
              <a:ext cx="4555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</a:t>
              </a:r>
              <a:r>
                <a:rPr lang="en-US" sz="2000" baseline="-25000" dirty="0"/>
                <a:t>1</a:t>
              </a:r>
              <a:r>
                <a:rPr lang="en-US" sz="2000" dirty="0"/>
                <a:t>  </a:t>
              </a:r>
              <a:endParaRPr lang="en-US" sz="2000" baseline="-25000" dirty="0"/>
            </a:p>
          </p:txBody>
        </p: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B83B540C-FA82-4F5B-973B-1FB20E254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5720" y="1828800"/>
              <a:ext cx="0" cy="88547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57CA7BD4-CFFA-41CB-922F-2F5BD2327230}"/>
                </a:ext>
              </a:extLst>
            </p:cNvPr>
            <p:cNvCxnSpPr>
              <a:cxnSpLocks/>
            </p:cNvCxnSpPr>
            <p:nvPr/>
          </p:nvCxnSpPr>
          <p:spPr>
            <a:xfrm>
              <a:off x="810716" y="2148025"/>
              <a:ext cx="372061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D0671F4F-44BF-46D8-8FCA-8908CC61A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0370" y="2148025"/>
              <a:ext cx="0" cy="101151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8C571CF7-CBD1-47CC-9A1B-288E9CDDC9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715" y="3160640"/>
              <a:ext cx="429174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E909E480-D71D-488B-977E-E351330EA2B1}"/>
                </a:ext>
              </a:extLst>
            </p:cNvPr>
            <p:cNvSpPr/>
            <p:nvPr/>
          </p:nvSpPr>
          <p:spPr>
            <a:xfrm>
              <a:off x="4458554" y="210842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579F69E1-B4CA-4AA3-B485-7E6EB07177E9}"/>
                </a:ext>
              </a:extLst>
            </p:cNvPr>
            <p:cNvGrpSpPr/>
            <p:nvPr/>
          </p:nvGrpSpPr>
          <p:grpSpPr>
            <a:xfrm>
              <a:off x="3142442" y="2623175"/>
              <a:ext cx="410542" cy="1333480"/>
              <a:chOff x="1779567" y="220565"/>
              <a:chExt cx="410542" cy="1333480"/>
            </a:xfrm>
          </p:grpSpPr>
          <p:sp>
            <p:nvSpPr>
              <p:cNvPr id="207" name="Trapezoid 206">
                <a:extLst>
                  <a:ext uri="{FF2B5EF4-FFF2-40B4-BE49-F238E27FC236}">
                    <a16:creationId xmlns:a16="http://schemas.microsoft.com/office/drawing/2014/main" id="{B988014F-447E-43C5-BCF1-80B40B03C201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210517D5-080F-47DE-AA86-CFD8A4AF5A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09" name="Content Placeholder 2">
                <a:extLst>
                  <a:ext uri="{FF2B5EF4-FFF2-40B4-BE49-F238E27FC236}">
                    <a16:creationId xmlns:a16="http://schemas.microsoft.com/office/drawing/2014/main" id="{30AC2A7D-5585-4AB6-8AAC-077DD5D6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690DB164-D4A3-4814-9BBB-9A4A6ADA44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A8092B02-08B3-443A-A5E6-544D52A837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49DF70F0-6AB1-4819-82BC-6A029BE9B86D}"/>
                </a:ext>
              </a:extLst>
            </p:cNvPr>
            <p:cNvGrpSpPr/>
            <p:nvPr/>
          </p:nvGrpSpPr>
          <p:grpSpPr>
            <a:xfrm>
              <a:off x="4864832" y="2628546"/>
              <a:ext cx="410542" cy="1333480"/>
              <a:chOff x="1779567" y="220565"/>
              <a:chExt cx="410542" cy="1333480"/>
            </a:xfrm>
          </p:grpSpPr>
          <p:sp>
            <p:nvSpPr>
              <p:cNvPr id="214" name="Trapezoid 213">
                <a:extLst>
                  <a:ext uri="{FF2B5EF4-FFF2-40B4-BE49-F238E27FC236}">
                    <a16:creationId xmlns:a16="http://schemas.microsoft.com/office/drawing/2014/main" id="{37307D71-4090-4EEE-B2CF-7F8E8C26F106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986FB916-0F83-428A-9924-5447C439C1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6AE873F1-4D6F-4263-8DF7-09455DD367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7" name="Content Placeholder 2">
                <a:extLst>
                  <a:ext uri="{FF2B5EF4-FFF2-40B4-BE49-F238E27FC236}">
                    <a16:creationId xmlns:a16="http://schemas.microsoft.com/office/drawing/2014/main" id="{E70A6770-0896-4B62-929C-3BC339862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18" name="Content Placeholder 2">
                <a:extLst>
                  <a:ext uri="{FF2B5EF4-FFF2-40B4-BE49-F238E27FC236}">
                    <a16:creationId xmlns:a16="http://schemas.microsoft.com/office/drawing/2014/main" id="{1E0DE23E-1FA5-446E-9877-54E9D8ED5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0D9D5002-C68E-4466-94B5-D911E38D6D60}"/>
                </a:ext>
              </a:extLst>
            </p:cNvPr>
            <p:cNvGrpSpPr/>
            <p:nvPr/>
          </p:nvGrpSpPr>
          <p:grpSpPr>
            <a:xfrm>
              <a:off x="6629787" y="2651246"/>
              <a:ext cx="410542" cy="1333480"/>
              <a:chOff x="1779567" y="220565"/>
              <a:chExt cx="410542" cy="1333480"/>
            </a:xfrm>
          </p:grpSpPr>
          <p:sp>
            <p:nvSpPr>
              <p:cNvPr id="220" name="Trapezoid 219">
                <a:extLst>
                  <a:ext uri="{FF2B5EF4-FFF2-40B4-BE49-F238E27FC236}">
                    <a16:creationId xmlns:a16="http://schemas.microsoft.com/office/drawing/2014/main" id="{6BBEA328-8871-494C-8E4C-78CFA86E0F02}"/>
                  </a:ext>
                </a:extLst>
              </p:cNvPr>
              <p:cNvSpPr/>
              <p:nvPr/>
            </p:nvSpPr>
            <p:spPr>
              <a:xfrm rot="5400000">
                <a:off x="1318098" y="682034"/>
                <a:ext cx="1333480" cy="410542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21" name="Content Placeholder 2">
                <a:extLst>
                  <a:ext uri="{FF2B5EF4-FFF2-40B4-BE49-F238E27FC236}">
                    <a16:creationId xmlns:a16="http://schemas.microsoft.com/office/drawing/2014/main" id="{297D721A-660C-4BE4-95E8-8416631C3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432161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B1F4C1D9-1EA6-4095-8269-2994F7C9B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3025" y="659488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01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3" name="Content Placeholder 2">
                <a:extLst>
                  <a:ext uri="{FF2B5EF4-FFF2-40B4-BE49-F238E27FC236}">
                    <a16:creationId xmlns:a16="http://schemas.microsoft.com/office/drawing/2014/main" id="{40392238-7FBE-4C22-B7B9-34F535870B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470" y="894554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  <p:sp>
            <p:nvSpPr>
              <p:cNvPr id="224" name="Content Placeholder 2">
                <a:extLst>
                  <a:ext uri="{FF2B5EF4-FFF2-40B4-BE49-F238E27FC236}">
                    <a16:creationId xmlns:a16="http://schemas.microsoft.com/office/drawing/2014/main" id="{6F7E0A26-4EC4-4354-BAFD-295D0AE79C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0399" y="1132322"/>
                <a:ext cx="298441" cy="248075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600" dirty="0"/>
                  <a:t>11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p:grp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44E5A3CD-3976-4C55-8069-569D4A00EC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8900" y="2311173"/>
              <a:ext cx="0" cy="848366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760ED927-3537-4B11-B04E-EA4EEF4C6F34}"/>
                </a:ext>
              </a:extLst>
            </p:cNvPr>
            <p:cNvCxnSpPr>
              <a:cxnSpLocks/>
            </p:cNvCxnSpPr>
            <p:nvPr/>
          </p:nvCxnSpPr>
          <p:spPr>
            <a:xfrm>
              <a:off x="2983028" y="2957947"/>
              <a:ext cx="164592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44A05B44-B9CB-4A74-9D81-C65111B5FC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3028" y="2496058"/>
              <a:ext cx="0" cy="476667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10667EA8-2217-4017-AA62-CED6C702FA2A}"/>
                </a:ext>
              </a:extLst>
            </p:cNvPr>
            <p:cNvCxnSpPr>
              <a:cxnSpLocks/>
            </p:cNvCxnSpPr>
            <p:nvPr/>
          </p:nvCxnSpPr>
          <p:spPr>
            <a:xfrm>
              <a:off x="2965942" y="2496058"/>
              <a:ext cx="1522491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69832FAB-F7FE-4D2A-8186-94882D463D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44236" y="2311173"/>
              <a:ext cx="3329385" cy="904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6F5E4646-778F-4279-96B0-73E7BE8F6919}"/>
                </a:ext>
              </a:extLst>
            </p:cNvPr>
            <p:cNvSpPr/>
            <p:nvPr/>
          </p:nvSpPr>
          <p:spPr>
            <a:xfrm>
              <a:off x="6145009" y="2472005"/>
              <a:ext cx="91440" cy="914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23385BF4-AB85-4F31-8C1E-1D024EB33520}"/>
                </a:ext>
              </a:extLst>
            </p:cNvPr>
            <p:cNvCxnSpPr>
              <a:cxnSpLocks/>
            </p:cNvCxnSpPr>
            <p:nvPr/>
          </p:nvCxnSpPr>
          <p:spPr>
            <a:xfrm>
              <a:off x="6460021" y="2973963"/>
              <a:ext cx="169416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Arrow Connector 270">
              <a:extLst>
                <a:ext uri="{FF2B5EF4-FFF2-40B4-BE49-F238E27FC236}">
                  <a16:creationId xmlns:a16="http://schemas.microsoft.com/office/drawing/2014/main" id="{104FB9B4-6045-4F0C-818B-20E2E4E674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0613" y="2496058"/>
              <a:ext cx="0" cy="748739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D2446F32-F6A3-4C50-9BE7-C168835D7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60021" y="2578056"/>
              <a:ext cx="6689" cy="405271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Arrow Connector 278">
              <a:extLst>
                <a:ext uri="{FF2B5EF4-FFF2-40B4-BE49-F238E27FC236}">
                  <a16:creationId xmlns:a16="http://schemas.microsoft.com/office/drawing/2014/main" id="{B7C7050B-BC65-4718-B80B-6C104B4EC9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14084" y="2418815"/>
              <a:ext cx="2369" cy="795391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Arrow Connector 280">
              <a:extLst>
                <a:ext uri="{FF2B5EF4-FFF2-40B4-BE49-F238E27FC236}">
                  <a16:creationId xmlns:a16="http://schemas.microsoft.com/office/drawing/2014/main" id="{63809304-14E0-4885-ADD5-E20B09215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45470" y="2510255"/>
              <a:ext cx="745" cy="44261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960730E7-10EC-40C4-B80F-C91CFC8011F1}"/>
                </a:ext>
              </a:extLst>
            </p:cNvPr>
            <p:cNvCxnSpPr>
              <a:cxnSpLocks/>
            </p:cNvCxnSpPr>
            <p:nvPr/>
          </p:nvCxnSpPr>
          <p:spPr>
            <a:xfrm>
              <a:off x="4726765" y="2952865"/>
              <a:ext cx="137160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DA7F49A0-CAD7-4BF0-BC1D-8BB1B7BF43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39458" y="2513642"/>
              <a:ext cx="1448157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667EC2D6-8E3A-4CFB-A3E2-D264ABC286ED}"/>
                </a:ext>
              </a:extLst>
            </p:cNvPr>
            <p:cNvSpPr/>
            <p:nvPr/>
          </p:nvSpPr>
          <p:spPr>
            <a:xfrm>
              <a:off x="6147897" y="225172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3182BCDD-A1CC-4A0A-A3BA-36B2348E6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5739" y="2418815"/>
              <a:ext cx="3429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5B77DB95-D76D-4645-B2FA-6323D895C95A}"/>
                </a:ext>
              </a:extLst>
            </p:cNvPr>
            <p:cNvCxnSpPr>
              <a:cxnSpLocks/>
            </p:cNvCxnSpPr>
            <p:nvPr/>
          </p:nvCxnSpPr>
          <p:spPr>
            <a:xfrm>
              <a:off x="6459935" y="2585199"/>
              <a:ext cx="1554480" cy="0"/>
            </a:xfrm>
            <a:prstGeom prst="straightConnector1">
              <a:avLst/>
            </a:prstGeom>
            <a:ln w="31750">
              <a:solidFill>
                <a:srgbClr val="7030A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BC000C7A-958A-40C4-88B1-D382F152B788}"/>
                </a:ext>
              </a:extLst>
            </p:cNvPr>
            <p:cNvCxnSpPr>
              <a:cxnSpLocks/>
            </p:cNvCxnSpPr>
            <p:nvPr/>
          </p:nvCxnSpPr>
          <p:spPr>
            <a:xfrm>
              <a:off x="6306984" y="2496058"/>
              <a:ext cx="265176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62D41172-B531-42C7-81AA-6D7C643739EB}"/>
                </a:ext>
              </a:extLst>
            </p:cNvPr>
            <p:cNvSpPr/>
            <p:nvPr/>
          </p:nvSpPr>
          <p:spPr>
            <a:xfrm>
              <a:off x="7976206" y="25578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E886C82B-5560-4003-BA90-9752015B93B8}"/>
                </a:ext>
              </a:extLst>
            </p:cNvPr>
            <p:cNvSpPr/>
            <p:nvPr/>
          </p:nvSpPr>
          <p:spPr>
            <a:xfrm>
              <a:off x="7975905" y="234727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2AAF316D-D572-44DF-8990-42F71383D520}"/>
                </a:ext>
              </a:extLst>
            </p:cNvPr>
            <p:cNvSpPr/>
            <p:nvPr/>
          </p:nvSpPr>
          <p:spPr>
            <a:xfrm>
              <a:off x="4440480" y="2443093"/>
              <a:ext cx="91440" cy="914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F728DB1A-B7A6-4027-9019-869F742AF74B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1828800"/>
              <a:ext cx="6309360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04C6394F-1F37-4388-8705-920D24F971D6}"/>
                </a:ext>
              </a:extLst>
            </p:cNvPr>
            <p:cNvSpPr/>
            <p:nvPr/>
          </p:nvSpPr>
          <p:spPr>
            <a:xfrm>
              <a:off x="1445464" y="179157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7" name="Straight Arrow Connector 306">
              <a:extLst>
                <a:ext uri="{FF2B5EF4-FFF2-40B4-BE49-F238E27FC236}">
                  <a16:creationId xmlns:a16="http://schemas.microsoft.com/office/drawing/2014/main" id="{2D9D3848-6A04-44F9-9899-B561AEC150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17528" y="1812223"/>
              <a:ext cx="0" cy="99933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05444FC-975D-49C9-BBDA-98ABF56DFC4E}"/>
                </a:ext>
              </a:extLst>
            </p:cNvPr>
            <p:cNvSpPr/>
            <p:nvPr/>
          </p:nvSpPr>
          <p:spPr>
            <a:xfrm>
              <a:off x="3377272" y="17749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Arrow Connector 309">
              <a:extLst>
                <a:ext uri="{FF2B5EF4-FFF2-40B4-BE49-F238E27FC236}">
                  <a16:creationId xmlns:a16="http://schemas.microsoft.com/office/drawing/2014/main" id="{093BB362-69BB-46FE-A0D7-4FC3D35D583D}"/>
                </a:ext>
              </a:extLst>
            </p:cNvPr>
            <p:cNvCxnSpPr>
              <a:cxnSpLocks/>
              <a:stCxn id="214" idx="1"/>
            </p:cNvCxnSpPr>
            <p:nvPr/>
          </p:nvCxnSpPr>
          <p:spPr>
            <a:xfrm flipH="1" flipV="1">
              <a:off x="5067163" y="1814717"/>
              <a:ext cx="2940" cy="95367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29D3C670-DE0D-46D1-9B5C-0A445AEF8E27}"/>
                </a:ext>
              </a:extLst>
            </p:cNvPr>
            <p:cNvSpPr/>
            <p:nvPr/>
          </p:nvSpPr>
          <p:spPr>
            <a:xfrm>
              <a:off x="5026907" y="177748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3" name="Straight Arrow Connector 312">
              <a:extLst>
                <a:ext uri="{FF2B5EF4-FFF2-40B4-BE49-F238E27FC236}">
                  <a16:creationId xmlns:a16="http://schemas.microsoft.com/office/drawing/2014/main" id="{C36B33DE-2F85-4DF6-A572-C5D34AFED76F}"/>
                </a:ext>
              </a:extLst>
            </p:cNvPr>
            <p:cNvCxnSpPr>
              <a:cxnSpLocks/>
              <a:stCxn id="220" idx="1"/>
            </p:cNvCxnSpPr>
            <p:nvPr/>
          </p:nvCxnSpPr>
          <p:spPr>
            <a:xfrm flipV="1">
              <a:off x="6835058" y="1810835"/>
              <a:ext cx="0" cy="98025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079113AF-9427-4104-A04E-0F2F08D49DAC}"/>
                </a:ext>
              </a:extLst>
            </p:cNvPr>
            <p:cNvSpPr txBox="1"/>
            <p:nvPr/>
          </p:nvSpPr>
          <p:spPr>
            <a:xfrm>
              <a:off x="8385697" y="1221291"/>
              <a:ext cx="77553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Shift Left </a:t>
              </a:r>
              <a:r>
                <a:rPr lang="en-US" sz="2000" dirty="0" err="1">
                  <a:solidFill>
                    <a:srgbClr val="FF0000"/>
                  </a:solidFill>
                </a:rPr>
                <a:t>SerialInput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E8699D30-C891-49A2-96B7-2CB88AF74EB2}"/>
                </a:ext>
              </a:extLst>
            </p:cNvPr>
            <p:cNvSpPr/>
            <p:nvPr/>
          </p:nvSpPr>
          <p:spPr>
            <a:xfrm>
              <a:off x="7991992" y="327107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0" name="Title 1">
            <a:extLst>
              <a:ext uri="{FF2B5EF4-FFF2-40B4-BE49-F238E27FC236}">
                <a16:creationId xmlns:a16="http://schemas.microsoft.com/office/drawing/2014/main" id="{5919C5DA-F2F1-431E-B34C-6C394809A8C1}"/>
              </a:ext>
            </a:extLst>
          </p:cNvPr>
          <p:cNvSpPr txBox="1">
            <a:spLocks/>
          </p:cNvSpPr>
          <p:nvPr/>
        </p:nvSpPr>
        <p:spPr>
          <a:xfrm>
            <a:off x="431424" y="233118"/>
            <a:ext cx="8324159" cy="659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7030A0"/>
                </a:solidFill>
              </a:rPr>
              <a:t>Code 00 = Do Nothing</a:t>
            </a: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58B0365B-6674-45B5-84D8-BDCC9A45F777}"/>
              </a:ext>
            </a:extLst>
          </p:cNvPr>
          <p:cNvCxnSpPr>
            <a:cxnSpLocks/>
          </p:cNvCxnSpPr>
          <p:nvPr/>
        </p:nvCxnSpPr>
        <p:spPr>
          <a:xfrm flipV="1">
            <a:off x="2559812" y="3479435"/>
            <a:ext cx="139133" cy="0"/>
          </a:xfrm>
          <a:prstGeom prst="straightConnector1">
            <a:avLst/>
          </a:prstGeom>
          <a:ln w="31750">
            <a:solidFill>
              <a:srgbClr val="7030A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3A494E9C-9578-4E18-9D04-3D74BFDC55E5}"/>
              </a:ext>
            </a:extLst>
          </p:cNvPr>
          <p:cNvCxnSpPr>
            <a:cxnSpLocks/>
          </p:cNvCxnSpPr>
          <p:nvPr/>
        </p:nvCxnSpPr>
        <p:spPr>
          <a:xfrm flipV="1">
            <a:off x="4389816" y="3453928"/>
            <a:ext cx="139133" cy="0"/>
          </a:xfrm>
          <a:prstGeom prst="straightConnector1">
            <a:avLst/>
          </a:prstGeom>
          <a:ln w="31750">
            <a:solidFill>
              <a:srgbClr val="7030A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2CA10010-0397-4A47-934D-5FDFFC5E519F}"/>
              </a:ext>
            </a:extLst>
          </p:cNvPr>
          <p:cNvCxnSpPr>
            <a:cxnSpLocks/>
          </p:cNvCxnSpPr>
          <p:nvPr/>
        </p:nvCxnSpPr>
        <p:spPr>
          <a:xfrm flipV="1">
            <a:off x="6087502" y="3516149"/>
            <a:ext cx="139133" cy="0"/>
          </a:xfrm>
          <a:prstGeom prst="straightConnector1">
            <a:avLst/>
          </a:prstGeom>
          <a:ln w="31750">
            <a:solidFill>
              <a:srgbClr val="7030A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5504CF5E-E42D-4CA3-A78C-4273A8F13C9B}"/>
              </a:ext>
            </a:extLst>
          </p:cNvPr>
          <p:cNvCxnSpPr>
            <a:cxnSpLocks/>
          </p:cNvCxnSpPr>
          <p:nvPr/>
        </p:nvCxnSpPr>
        <p:spPr>
          <a:xfrm flipV="1">
            <a:off x="7826350" y="3373437"/>
            <a:ext cx="182880" cy="0"/>
          </a:xfrm>
          <a:prstGeom prst="straightConnector1">
            <a:avLst/>
          </a:prstGeom>
          <a:ln w="31750">
            <a:solidFill>
              <a:srgbClr val="7030A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0719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65347-C684-4FBC-B820-9491763EC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74LS194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44E88C-E4AC-4279-BDA0-85A877C78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862" y="1922000"/>
            <a:ext cx="3274275" cy="301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94945E-0D3D-4CC5-A776-14DCB8FDF514}"/>
              </a:ext>
            </a:extLst>
          </p:cNvPr>
          <p:cNvSpPr txBox="1"/>
          <p:nvPr/>
        </p:nvSpPr>
        <p:spPr>
          <a:xfrm>
            <a:off x="2514600" y="55626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Data sheet from Fairchild Semiconductor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99223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Registers?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FBAC5E-8D96-4CC2-B929-9C7D77F780A5}"/>
              </a:ext>
            </a:extLst>
          </p:cNvPr>
          <p:cNvSpPr txBox="1">
            <a:spLocks/>
          </p:cNvSpPr>
          <p:nvPr/>
        </p:nvSpPr>
        <p:spPr>
          <a:xfrm>
            <a:off x="599440" y="1752600"/>
            <a:ext cx="8229600" cy="614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Multiple flip-flops together are called registers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034848D-10C7-400C-9C51-8FEC26436595}"/>
              </a:ext>
            </a:extLst>
          </p:cNvPr>
          <p:cNvSpPr txBox="1">
            <a:spLocks/>
          </p:cNvSpPr>
          <p:nvPr/>
        </p:nvSpPr>
        <p:spPr>
          <a:xfrm>
            <a:off x="599440" y="5231604"/>
            <a:ext cx="8229600" cy="10058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flip-flops of a register share a common clock signal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A9BC483-9536-45BB-B462-774FDF138331}"/>
              </a:ext>
            </a:extLst>
          </p:cNvPr>
          <p:cNvGrpSpPr/>
          <p:nvPr/>
        </p:nvGrpSpPr>
        <p:grpSpPr>
          <a:xfrm>
            <a:off x="990600" y="2542290"/>
            <a:ext cx="1506987" cy="1564662"/>
            <a:chOff x="3886200" y="3449002"/>
            <a:chExt cx="2380849" cy="224788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BC09743-8ECF-4C4C-9354-100816E7B08D}"/>
                </a:ext>
              </a:extLst>
            </p:cNvPr>
            <p:cNvGrpSpPr/>
            <p:nvPr/>
          </p:nvGrpSpPr>
          <p:grpSpPr>
            <a:xfrm>
              <a:off x="3886200" y="3449002"/>
              <a:ext cx="2380849" cy="2247880"/>
              <a:chOff x="5137299" y="2305060"/>
              <a:chExt cx="2380849" cy="2247880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696699F5-2B17-45F1-9BB5-FDCBF496801A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3A9A012-2D78-496C-B1AC-50799C652C65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F0DDD75-D109-4D75-B673-F8B9BDAB51B9}"/>
                    </a:ext>
                  </a:extLst>
                </p:cNvPr>
                <p:cNvSpPr txBox="1"/>
                <p:nvPr/>
              </p:nvSpPr>
              <p:spPr>
                <a:xfrm>
                  <a:off x="3813201" y="2370037"/>
                  <a:ext cx="457201" cy="4204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J</a:t>
                  </a:r>
                  <a:endParaRPr lang="en-US" sz="2000" baseline="-25000" dirty="0"/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B25F2D6-4C33-4DCF-9E85-3914CE8291FB}"/>
                    </a:ext>
                  </a:extLst>
                </p:cNvPr>
                <p:cNvSpPr txBox="1"/>
                <p:nvPr/>
              </p:nvSpPr>
              <p:spPr>
                <a:xfrm>
                  <a:off x="3617046" y="2969313"/>
                  <a:ext cx="826097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7A683D-F3A6-4D24-AFF2-5B29FA915DDE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1178F8E4-21DD-4F68-824C-EFF289600733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4F50A292-5180-4658-86E8-79E4D6B42B3A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619CBDE8-DDBE-49A5-8FC4-7B425CD9B400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15303B01-F1A6-4F7F-903C-69123D183ECC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4E40A611-AD78-4091-AD3E-119A877A49B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28" name="TextBox 27">
                    <a:extLst>
                      <a:ext uri="{FF2B5EF4-FFF2-40B4-BE49-F238E27FC236}">
                        <a16:creationId xmlns:a16="http://schemas.microsoft.com/office/drawing/2014/main" id="{28684DF4-D8FC-4606-A213-18F087BE8F04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3730D6B7-10E8-4C89-99AF-BDF74F9C14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22232" y="4016184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55F5854D-7B57-4E5C-A6EF-6AC1D316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C3A077BB-CF5B-4DD3-A493-2DEA819949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60336A38-533D-4CB6-BEBE-25DA5EA7E9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659F7639-7BCD-4650-886A-718D7F6F31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862138F-C7FB-4B59-956C-650ECEB733FA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4597259"/>
              <a:ext cx="457200" cy="355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109F5A4-DF05-4A43-B90A-8136B9B0B4F4}"/>
                </a:ext>
              </a:extLst>
            </p:cNvPr>
            <p:cNvSpPr txBox="1"/>
            <p:nvPr/>
          </p:nvSpPr>
          <p:spPr>
            <a:xfrm>
              <a:off x="4312898" y="4968732"/>
              <a:ext cx="401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K</a:t>
              </a:r>
              <a:endParaRPr lang="en-US" sz="2000" baseline="-25000" dirty="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D4B6D0B-FAE6-4405-94AF-A3EBCB376FBA}"/>
              </a:ext>
            </a:extLst>
          </p:cNvPr>
          <p:cNvGrpSpPr/>
          <p:nvPr/>
        </p:nvGrpSpPr>
        <p:grpSpPr>
          <a:xfrm>
            <a:off x="2971800" y="2541692"/>
            <a:ext cx="1506987" cy="1564662"/>
            <a:chOff x="3886200" y="3449002"/>
            <a:chExt cx="2380849" cy="2247880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27836074-C5AE-4D59-8F9B-0C908B27DF25}"/>
                </a:ext>
              </a:extLst>
            </p:cNvPr>
            <p:cNvGrpSpPr/>
            <p:nvPr/>
          </p:nvGrpSpPr>
          <p:grpSpPr>
            <a:xfrm>
              <a:off x="3886200" y="3449002"/>
              <a:ext cx="2380849" cy="2247880"/>
              <a:chOff x="5137299" y="2305060"/>
              <a:chExt cx="2380849" cy="2247880"/>
            </a:xfrm>
          </p:grpSpPr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8D013B89-8C40-4F6F-8845-BBBE1AF348E4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FB412CDC-B23D-4075-8401-9B809A098DCB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841FAA57-3FBE-4697-9B29-258EAEBD3614}"/>
                    </a:ext>
                  </a:extLst>
                </p:cNvPr>
                <p:cNvSpPr txBox="1"/>
                <p:nvPr/>
              </p:nvSpPr>
              <p:spPr>
                <a:xfrm>
                  <a:off x="3813201" y="2370037"/>
                  <a:ext cx="457201" cy="4204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J</a:t>
                  </a:r>
                  <a:endParaRPr lang="en-US" sz="2000" baseline="-25000" dirty="0"/>
                </a:p>
              </p:txBody>
            </p: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F2473B9C-3B96-4079-9788-8ACBCFF3474A}"/>
                    </a:ext>
                  </a:extLst>
                </p:cNvPr>
                <p:cNvSpPr txBox="1"/>
                <p:nvPr/>
              </p:nvSpPr>
              <p:spPr>
                <a:xfrm>
                  <a:off x="3617046" y="2969313"/>
                  <a:ext cx="826097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403EC148-D9A6-4F43-A29C-FE104DD17738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7C671FD-4C90-4067-B1FD-1EDAF0A8D283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ABFA45D9-8878-4BA1-AD00-A189AEA6523D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9FFBE1B-9880-47B4-83B2-A7F6717DAD60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523634AD-A9A0-4F6D-9AEA-51313CF0CAFE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DFE1501B-FDDF-4A0F-AAAB-651F0DBA7029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88" name="TextBox 87">
                    <a:extLst>
                      <a:ext uri="{FF2B5EF4-FFF2-40B4-BE49-F238E27FC236}">
                        <a16:creationId xmlns:a16="http://schemas.microsoft.com/office/drawing/2014/main" id="{099A4981-801F-4378-A979-EB895AC51B7C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56C3F82B-8D48-4D0F-8147-94C1AF510F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22232" y="4016184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8A0E6F84-FED9-440F-9BAA-E5992D1330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EDAEE28-BEB5-493F-A0E0-5EF0344202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4093ED93-D3E1-484E-B4DD-6589631C3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720F2B1B-16C1-43FC-96D9-AB1FCEF527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57F26C00-DDFF-40BE-89AF-0E9616935A76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4597259"/>
              <a:ext cx="457200" cy="355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B0EDB21-98DB-49B2-B9D4-2E5A4812FBC3}"/>
                </a:ext>
              </a:extLst>
            </p:cNvPr>
            <p:cNvSpPr txBox="1"/>
            <p:nvPr/>
          </p:nvSpPr>
          <p:spPr>
            <a:xfrm>
              <a:off x="4312898" y="4968732"/>
              <a:ext cx="401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K</a:t>
              </a:r>
              <a:endParaRPr lang="en-US" sz="2000" baseline="-25000" dirty="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0B1F348-D4C0-4483-9CE4-D7114E32C8A1}"/>
              </a:ext>
            </a:extLst>
          </p:cNvPr>
          <p:cNvGrpSpPr/>
          <p:nvPr/>
        </p:nvGrpSpPr>
        <p:grpSpPr>
          <a:xfrm>
            <a:off x="5100090" y="2559216"/>
            <a:ext cx="1506987" cy="1564662"/>
            <a:chOff x="3886200" y="3449002"/>
            <a:chExt cx="2380849" cy="224788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47BDFD9-E87A-46B9-B4AE-33FC437DC366}"/>
                </a:ext>
              </a:extLst>
            </p:cNvPr>
            <p:cNvGrpSpPr/>
            <p:nvPr/>
          </p:nvGrpSpPr>
          <p:grpSpPr>
            <a:xfrm>
              <a:off x="3886200" y="3449002"/>
              <a:ext cx="2380849" cy="2247880"/>
              <a:chOff x="5137299" y="2305060"/>
              <a:chExt cx="2380849" cy="2247880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7BDAAAC9-BAA0-47FD-B551-8AC7AD1F234F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A1DE4FEA-AEB8-410E-AE07-2061C0E67496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5BA4CFE0-2D00-4DAA-B380-FFD4AC266F1E}"/>
                    </a:ext>
                  </a:extLst>
                </p:cNvPr>
                <p:cNvSpPr txBox="1"/>
                <p:nvPr/>
              </p:nvSpPr>
              <p:spPr>
                <a:xfrm>
                  <a:off x="3813201" y="2370037"/>
                  <a:ext cx="457201" cy="4204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J</a:t>
                  </a:r>
                  <a:endParaRPr lang="en-US" sz="2000" baseline="-25000" dirty="0"/>
                </a:p>
              </p:txBody>
            </p:sp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D4F8E619-034E-48C4-8CC1-D615363D132A}"/>
                    </a:ext>
                  </a:extLst>
                </p:cNvPr>
                <p:cNvSpPr txBox="1"/>
                <p:nvPr/>
              </p:nvSpPr>
              <p:spPr>
                <a:xfrm>
                  <a:off x="3617046" y="2969313"/>
                  <a:ext cx="826097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489396AE-3D8E-4F93-8DC1-B9CCE1EFBA57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5FF8F6BF-3981-4E33-8121-A7892DF7FD49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F54B38-BF95-49CC-966A-AF5E152A2A0D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E66C676-4EBF-4D3C-BFB1-E15A5D181511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37C309A-A544-4454-9981-FCC1C75965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D727E7D3-9A9F-4B0D-9011-1DFF9A58E9BF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108" name="TextBox 107">
                    <a:extLst>
                      <a:ext uri="{FF2B5EF4-FFF2-40B4-BE49-F238E27FC236}">
                        <a16:creationId xmlns:a16="http://schemas.microsoft.com/office/drawing/2014/main" id="{B1B06F0C-5BEE-4C05-8CAD-D426CEBBFAD2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69A18AEE-1BEF-4AAA-8C53-EBB94EED72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22232" y="4016184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1FAA6820-8922-4A23-98B0-190091366E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FB4F08F-0696-4B47-A753-101D513D6C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4055AB91-521B-4594-BEE0-AB12EEE80C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A6E269DB-E279-4049-BCBE-A0F894AADA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A4E1BA55-9064-4F54-B627-85B63763F955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4597259"/>
              <a:ext cx="457200" cy="355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57CE346-D729-49C3-A774-E6462B439817}"/>
                </a:ext>
              </a:extLst>
            </p:cNvPr>
            <p:cNvSpPr txBox="1"/>
            <p:nvPr/>
          </p:nvSpPr>
          <p:spPr>
            <a:xfrm>
              <a:off x="4312898" y="4968732"/>
              <a:ext cx="401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K</a:t>
              </a:r>
              <a:endParaRPr lang="en-US" sz="2000" baseline="-25000" dirty="0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2986A7F-1667-422F-A449-56757F4DE6E3}"/>
              </a:ext>
            </a:extLst>
          </p:cNvPr>
          <p:cNvGrpSpPr/>
          <p:nvPr/>
        </p:nvGrpSpPr>
        <p:grpSpPr>
          <a:xfrm>
            <a:off x="7081290" y="2558618"/>
            <a:ext cx="1506987" cy="1564662"/>
            <a:chOff x="3886200" y="3449002"/>
            <a:chExt cx="2380849" cy="2247880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93EB3D28-3808-4374-8E6A-96E809042859}"/>
                </a:ext>
              </a:extLst>
            </p:cNvPr>
            <p:cNvGrpSpPr/>
            <p:nvPr/>
          </p:nvGrpSpPr>
          <p:grpSpPr>
            <a:xfrm>
              <a:off x="3886200" y="3449002"/>
              <a:ext cx="2380849" cy="2247880"/>
              <a:chOff x="5137299" y="2305060"/>
              <a:chExt cx="2380849" cy="2247880"/>
            </a:xfrm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D3929990-E402-469E-BEFF-66FA785A964B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66762D32-E70D-4E78-B968-96C6E6692701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83E250E-7150-4325-ADE8-A785BD96C4ED}"/>
                    </a:ext>
                  </a:extLst>
                </p:cNvPr>
                <p:cNvSpPr txBox="1"/>
                <p:nvPr/>
              </p:nvSpPr>
              <p:spPr>
                <a:xfrm>
                  <a:off x="3813201" y="2370037"/>
                  <a:ext cx="457201" cy="4204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J</a:t>
                  </a:r>
                  <a:endParaRPr lang="en-US" sz="2000" baseline="-25000" dirty="0"/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123B5AAB-3ACD-4DA1-AC42-5BF210CC72EA}"/>
                    </a:ext>
                  </a:extLst>
                </p:cNvPr>
                <p:cNvSpPr txBox="1"/>
                <p:nvPr/>
              </p:nvSpPr>
              <p:spPr>
                <a:xfrm>
                  <a:off x="3617046" y="2969313"/>
                  <a:ext cx="826097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E084C830-90F4-4C06-B9C2-38FB105533CA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5236B845-9EF2-42F9-9B52-01E600C413D8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FE568BA-A605-443E-9A48-EC03F43227D4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1C645C1C-2C86-48AA-A81D-F8C69942CC74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E37ADEBB-5EA0-4772-8C01-D568C3D9B535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8E62D19A-9EA1-4FD6-99D4-7A7EF1B48091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A1CCD8C9-7B17-402A-9C25-0636546580F6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AE503E15-7179-4C59-9BC0-D507CFE96E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22232" y="4016184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63472C5-0DA6-440D-8DFF-58737052BA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89ADB918-BD9E-462B-88AF-D352465AE0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A49E299C-CA6C-4A6E-886D-A831AEEE7C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8F59A28D-350D-4F6C-B8A2-8F4C973D71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0E485D24-23D0-4F1B-AC39-4E3FCC62329A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4597259"/>
              <a:ext cx="457200" cy="355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05DB07B-3055-4026-A0FE-6D56690DF02C}"/>
                </a:ext>
              </a:extLst>
            </p:cNvPr>
            <p:cNvSpPr txBox="1"/>
            <p:nvPr/>
          </p:nvSpPr>
          <p:spPr>
            <a:xfrm>
              <a:off x="4312898" y="4968732"/>
              <a:ext cx="401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K</a:t>
              </a:r>
              <a:endParaRPr lang="en-US" sz="2000" baseline="-25000" dirty="0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BFE8D3A5-332E-4316-A18F-0094F06D5150}"/>
              </a:ext>
            </a:extLst>
          </p:cNvPr>
          <p:cNvGrpSpPr/>
          <p:nvPr/>
        </p:nvGrpSpPr>
        <p:grpSpPr>
          <a:xfrm>
            <a:off x="107572" y="3318715"/>
            <a:ext cx="7221455" cy="1765581"/>
            <a:chOff x="107572" y="3318715"/>
            <a:chExt cx="7221455" cy="1765581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23818332-E625-4EBF-9E43-757FFBD2C1A9}"/>
                </a:ext>
              </a:extLst>
            </p:cNvPr>
            <p:cNvGrpSpPr/>
            <p:nvPr/>
          </p:nvGrpSpPr>
          <p:grpSpPr>
            <a:xfrm>
              <a:off x="228600" y="3318715"/>
              <a:ext cx="7100427" cy="1217730"/>
              <a:chOff x="228600" y="3318715"/>
              <a:chExt cx="7100427" cy="1217730"/>
            </a:xfrm>
          </p:grpSpPr>
          <p:cxnSp>
            <p:nvCxnSpPr>
              <p:cNvPr id="130" name="Straight Arrow Connector 129">
                <a:extLst>
                  <a:ext uri="{FF2B5EF4-FFF2-40B4-BE49-F238E27FC236}">
                    <a16:creationId xmlns:a16="http://schemas.microsoft.com/office/drawing/2014/main" id="{8229B6B8-8814-4406-BCE1-EC1F2A099B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43200" y="331871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Arrow Connector 130">
                <a:extLst>
                  <a:ext uri="{FF2B5EF4-FFF2-40B4-BE49-F238E27FC236}">
                    <a16:creationId xmlns:a16="http://schemas.microsoft.com/office/drawing/2014/main" id="{7B68C146-30B1-451E-9B94-E2D025B39B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9794" y="3332167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>
                <a:extLst>
                  <a:ext uri="{FF2B5EF4-FFF2-40B4-BE49-F238E27FC236}">
                    <a16:creationId xmlns:a16="http://schemas.microsoft.com/office/drawing/2014/main" id="{572E7AEB-7109-4BAA-9A66-84DB90C73C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8600" y="4507435"/>
                <a:ext cx="6584646" cy="1138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5188B33D-5CC5-4A18-AD2A-2A2B4C34068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6010" y="3340949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BF7A1731-5039-4129-AD70-D11495D969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6010" y="3340949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>
                <a:extLst>
                  <a:ext uri="{FF2B5EF4-FFF2-40B4-BE49-F238E27FC236}">
                    <a16:creationId xmlns:a16="http://schemas.microsoft.com/office/drawing/2014/main" id="{F36647D9-0875-49CF-883A-8F7A47CAC3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76800" y="3358403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641CE0FF-36EE-4271-BE03-3309FD9DF7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45500" y="3353007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45246460-2E1F-41A5-A8A1-0003DD12C1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98897" y="3337003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Arrow Connector 137">
                <a:extLst>
                  <a:ext uri="{FF2B5EF4-FFF2-40B4-BE49-F238E27FC236}">
                    <a16:creationId xmlns:a16="http://schemas.microsoft.com/office/drawing/2014/main" id="{A725B644-5DED-4649-8C72-0631EFC56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97631" y="3353007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53B086FF-B0A9-49CB-94A9-7F40FAA82282}"/>
                  </a:ext>
                </a:extLst>
              </p:cNvPr>
              <p:cNvSpPr/>
              <p:nvPr/>
            </p:nvSpPr>
            <p:spPr>
              <a:xfrm>
                <a:off x="690290" y="444500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88EEE5C9-3184-46B7-9A38-CD4501FC357C}"/>
                  </a:ext>
                </a:extLst>
              </p:cNvPr>
              <p:cNvSpPr/>
              <p:nvPr/>
            </p:nvSpPr>
            <p:spPr>
              <a:xfrm>
                <a:off x="4845500" y="443739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9D59881B-EF73-4B10-A217-D6450FF4143E}"/>
                </a:ext>
              </a:extLst>
            </p:cNvPr>
            <p:cNvSpPr/>
            <p:nvPr/>
          </p:nvSpPr>
          <p:spPr>
            <a:xfrm>
              <a:off x="2700728" y="447183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Content Placeholder 2">
              <a:extLst>
                <a:ext uri="{FF2B5EF4-FFF2-40B4-BE49-F238E27FC236}">
                  <a16:creationId xmlns:a16="http://schemas.microsoft.com/office/drawing/2014/main" id="{30F6608A-2B33-4286-93D0-2F650A73238E}"/>
                </a:ext>
              </a:extLst>
            </p:cNvPr>
            <p:cNvSpPr txBox="1">
              <a:spLocks/>
            </p:cNvSpPr>
            <p:nvPr/>
          </p:nvSpPr>
          <p:spPr>
            <a:xfrm>
              <a:off x="107572" y="4521009"/>
              <a:ext cx="1141742" cy="56328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clock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186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87C74-D58F-4AE2-97FF-0FE6FC1DA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registers do (and how useful they are) is determined by how they are connected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CDAEA3-131F-45BE-97C4-A8685395C6D1}"/>
              </a:ext>
            </a:extLst>
          </p:cNvPr>
          <p:cNvSpPr txBox="1">
            <a:spLocks/>
          </p:cNvSpPr>
          <p:nvPr/>
        </p:nvSpPr>
        <p:spPr>
          <a:xfrm>
            <a:off x="482600" y="2857499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need to be able to get information into the registers and out of the registers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EB4536-8D8D-49DA-B420-AADFE0C14F3D}"/>
              </a:ext>
            </a:extLst>
          </p:cNvPr>
          <p:cNvSpPr txBox="1">
            <a:spLocks/>
          </p:cNvSpPr>
          <p:nvPr/>
        </p:nvSpPr>
        <p:spPr>
          <a:xfrm>
            <a:off x="1371600" y="4015741"/>
            <a:ext cx="2590800" cy="5562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Serial access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7335BB-C05B-4E5E-A0DB-50ED22847970}"/>
              </a:ext>
            </a:extLst>
          </p:cNvPr>
          <p:cNvSpPr txBox="1">
            <a:spLocks/>
          </p:cNvSpPr>
          <p:nvPr/>
        </p:nvSpPr>
        <p:spPr>
          <a:xfrm>
            <a:off x="1371600" y="4556763"/>
            <a:ext cx="2590800" cy="5562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Parallel access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EDBAB18-72DD-453C-B2E7-5D5A249F550D}"/>
              </a:ext>
            </a:extLst>
          </p:cNvPr>
          <p:cNvSpPr txBox="1">
            <a:spLocks/>
          </p:cNvSpPr>
          <p:nvPr/>
        </p:nvSpPr>
        <p:spPr>
          <a:xfrm>
            <a:off x="3997960" y="4015741"/>
            <a:ext cx="3317240" cy="5562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-- one bit at a time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EE3B59-FE90-47EB-AAF1-61C8B5CC2C4B}"/>
              </a:ext>
            </a:extLst>
          </p:cNvPr>
          <p:cNvSpPr txBox="1">
            <a:spLocks/>
          </p:cNvSpPr>
          <p:nvPr/>
        </p:nvSpPr>
        <p:spPr>
          <a:xfrm>
            <a:off x="3992882" y="4544063"/>
            <a:ext cx="3931918" cy="5562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-- multiple bits at a time</a:t>
            </a:r>
          </a:p>
        </p:txBody>
      </p:sp>
    </p:spTree>
    <p:extLst>
      <p:ext uri="{BB962C8B-B14F-4D97-AF65-F5344CB8AC3E}">
        <p14:creationId xmlns:p14="http://schemas.microsoft.com/office/powerpoint/2010/main" val="328031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194093" y="2455499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843145" y="1253168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A68A2D45-43FA-4247-8CF5-82E84E438E11}"/>
              </a:ext>
            </a:extLst>
          </p:cNvPr>
          <p:cNvSpPr txBox="1"/>
          <p:nvPr/>
        </p:nvSpPr>
        <p:spPr>
          <a:xfrm>
            <a:off x="4512748" y="2014788"/>
            <a:ext cx="1497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 flip-flops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AFB2B9C2-E00F-418B-AF13-457014AE2061}"/>
              </a:ext>
            </a:extLst>
          </p:cNvPr>
          <p:cNvCxnSpPr>
            <a:cxnSpLocks/>
          </p:cNvCxnSpPr>
          <p:nvPr/>
        </p:nvCxnSpPr>
        <p:spPr>
          <a:xfrm>
            <a:off x="4864228" y="2356490"/>
            <a:ext cx="283780" cy="39933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9A8F48CB-3205-45F1-9140-255D94E7F61D}"/>
              </a:ext>
            </a:extLst>
          </p:cNvPr>
          <p:cNvSpPr txBox="1"/>
          <p:nvPr/>
        </p:nvSpPr>
        <p:spPr>
          <a:xfrm>
            <a:off x="1245460" y="1660496"/>
            <a:ext cx="318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Output of one flip-flop becomes the input of the next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6FF70C6F-E64B-4CD5-A59B-286D9633ED19}"/>
              </a:ext>
            </a:extLst>
          </p:cNvPr>
          <p:cNvCxnSpPr>
            <a:cxnSpLocks/>
          </p:cNvCxnSpPr>
          <p:nvPr/>
        </p:nvCxnSpPr>
        <p:spPr>
          <a:xfrm>
            <a:off x="3060222" y="2237460"/>
            <a:ext cx="73874" cy="5438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Oval 137">
            <a:extLst>
              <a:ext uri="{FF2B5EF4-FFF2-40B4-BE49-F238E27FC236}">
                <a16:creationId xmlns:a16="http://schemas.microsoft.com/office/drawing/2014/main" id="{D256882A-BC5D-440A-BD9F-42DCAADF034D}"/>
              </a:ext>
            </a:extLst>
          </p:cNvPr>
          <p:cNvSpPr/>
          <p:nvPr/>
        </p:nvSpPr>
        <p:spPr>
          <a:xfrm>
            <a:off x="1965756" y="356081"/>
            <a:ext cx="2052566" cy="980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1A91F43-E6ED-4B5A-B593-BD8F7CB503BE}"/>
              </a:ext>
            </a:extLst>
          </p:cNvPr>
          <p:cNvSpPr txBox="1"/>
          <p:nvPr/>
        </p:nvSpPr>
        <p:spPr>
          <a:xfrm>
            <a:off x="3791421" y="1071165"/>
            <a:ext cx="3302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Each bit requires a flip-flop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126E47AD-9F4F-4820-9CC4-471E339FEEB1}"/>
              </a:ext>
            </a:extLst>
          </p:cNvPr>
          <p:cNvSpPr txBox="1"/>
          <p:nvPr/>
        </p:nvSpPr>
        <p:spPr>
          <a:xfrm>
            <a:off x="1049274" y="5631580"/>
            <a:ext cx="78798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Suppose that we want to store the number 11 (1011b) in the register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FEB01B9-F262-418D-B8B6-A1CFE23EE91C}"/>
              </a:ext>
            </a:extLst>
          </p:cNvPr>
          <p:cNvSpPr txBox="1"/>
          <p:nvPr/>
        </p:nvSpPr>
        <p:spPr>
          <a:xfrm>
            <a:off x="2282024" y="4909442"/>
            <a:ext cx="3379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clocks are all tied together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58E0160-C470-4D0D-BB07-3AFA78DA67E2}"/>
              </a:ext>
            </a:extLst>
          </p:cNvPr>
          <p:cNvSpPr txBox="1"/>
          <p:nvPr/>
        </p:nvSpPr>
        <p:spPr>
          <a:xfrm>
            <a:off x="7348074" y="4120530"/>
            <a:ext cx="1841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Edge Triggered</a:t>
            </a:r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B7F9C6E-6C83-4B96-80B0-CFB4070649D2}"/>
              </a:ext>
            </a:extLst>
          </p:cNvPr>
          <p:cNvCxnSpPr>
            <a:cxnSpLocks/>
          </p:cNvCxnSpPr>
          <p:nvPr/>
        </p:nvCxnSpPr>
        <p:spPr>
          <a:xfrm flipH="1" flipV="1">
            <a:off x="7206002" y="3839102"/>
            <a:ext cx="251205" cy="32568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4BD6D3FD-B4BD-4AD3-B0D6-377D8B6642D4}"/>
              </a:ext>
            </a:extLst>
          </p:cNvPr>
          <p:cNvSpPr txBox="1"/>
          <p:nvPr/>
        </p:nvSpPr>
        <p:spPr>
          <a:xfrm>
            <a:off x="6700757" y="4530908"/>
            <a:ext cx="1841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Positive Edge</a:t>
            </a:r>
          </a:p>
        </p:txBody>
      </p: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7680BC52-827E-4AAC-B75D-FFC1BA7717D4}"/>
              </a:ext>
            </a:extLst>
          </p:cNvPr>
          <p:cNvCxnSpPr>
            <a:cxnSpLocks/>
          </p:cNvCxnSpPr>
          <p:nvPr/>
        </p:nvCxnSpPr>
        <p:spPr>
          <a:xfrm flipV="1">
            <a:off x="6913404" y="3762419"/>
            <a:ext cx="5509" cy="78015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64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4" grpId="0"/>
      <p:bldP spid="138" grpId="0" animBg="1"/>
      <p:bldP spid="139" grpId="0"/>
      <p:bldP spid="140" grpId="0"/>
      <p:bldP spid="143" grpId="0"/>
      <p:bldP spid="144" grpId="0"/>
      <p:bldP spid="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304800" y="1676400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795684" y="122018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7A21885B-8FE4-4512-B1F4-AB8C71A67E0B}"/>
              </a:ext>
            </a:extLst>
          </p:cNvPr>
          <p:cNvSpPr txBox="1"/>
          <p:nvPr/>
        </p:nvSpPr>
        <p:spPr>
          <a:xfrm>
            <a:off x="903730" y="4869255"/>
            <a:ext cx="7879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Storing the number 11 (1011b) in the register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CAA1CCF-75C4-4CB8-98FF-85C66F3177FE}"/>
              </a:ext>
            </a:extLst>
          </p:cNvPr>
          <p:cNvSpPr txBox="1"/>
          <p:nvPr/>
        </p:nvSpPr>
        <p:spPr>
          <a:xfrm>
            <a:off x="5272787" y="5564325"/>
            <a:ext cx="41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56EC253-7412-4ADC-A92D-7924B32C33B2}"/>
              </a:ext>
            </a:extLst>
          </p:cNvPr>
          <p:cNvCxnSpPr>
            <a:cxnSpLocks/>
          </p:cNvCxnSpPr>
          <p:nvPr/>
        </p:nvCxnSpPr>
        <p:spPr>
          <a:xfrm flipH="1" flipV="1">
            <a:off x="5099900" y="5292310"/>
            <a:ext cx="172887" cy="27201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177644B3-E9C1-4487-B67C-57B30EE9C6EF}"/>
              </a:ext>
            </a:extLst>
          </p:cNvPr>
          <p:cNvSpPr txBox="1"/>
          <p:nvPr/>
        </p:nvSpPr>
        <p:spPr>
          <a:xfrm>
            <a:off x="4977621" y="5564325"/>
            <a:ext cx="41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ECC5F381-C314-4A3B-A68F-BBFB12200B35}"/>
              </a:ext>
            </a:extLst>
          </p:cNvPr>
          <p:cNvCxnSpPr>
            <a:cxnSpLocks/>
          </p:cNvCxnSpPr>
          <p:nvPr/>
        </p:nvCxnSpPr>
        <p:spPr>
          <a:xfrm flipH="1" flipV="1">
            <a:off x="4966152" y="5326260"/>
            <a:ext cx="133748" cy="3125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0DE646EB-FEC3-4D89-9C4A-78411643AC5A}"/>
              </a:ext>
            </a:extLst>
          </p:cNvPr>
          <p:cNvSpPr txBox="1"/>
          <p:nvPr/>
        </p:nvSpPr>
        <p:spPr>
          <a:xfrm>
            <a:off x="4707759" y="5558613"/>
            <a:ext cx="41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9869CB46-F551-4306-B4DB-4488D60C3B95}"/>
              </a:ext>
            </a:extLst>
          </p:cNvPr>
          <p:cNvCxnSpPr>
            <a:cxnSpLocks/>
          </p:cNvCxnSpPr>
          <p:nvPr/>
        </p:nvCxnSpPr>
        <p:spPr>
          <a:xfrm flipH="1" flipV="1">
            <a:off x="4753068" y="5316418"/>
            <a:ext cx="61140" cy="31825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255A9939-349C-4F7C-86BF-58B751293023}"/>
              </a:ext>
            </a:extLst>
          </p:cNvPr>
          <p:cNvSpPr txBox="1"/>
          <p:nvPr/>
        </p:nvSpPr>
        <p:spPr>
          <a:xfrm>
            <a:off x="4410836" y="5562495"/>
            <a:ext cx="41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 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94C0E43F-3549-47EE-AAD9-F3CC00B2315E}"/>
              </a:ext>
            </a:extLst>
          </p:cNvPr>
          <p:cNvCxnSpPr>
            <a:cxnSpLocks/>
          </p:cNvCxnSpPr>
          <p:nvPr/>
        </p:nvCxnSpPr>
        <p:spPr>
          <a:xfrm flipH="1" flipV="1">
            <a:off x="4579276" y="5326260"/>
            <a:ext cx="5198" cy="3084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60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5" grpId="0"/>
      <p:bldP spid="109" grpId="0"/>
      <p:bldP spid="1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194093" y="3129061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736303" y="129737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7A21885B-8FE4-4512-B1F4-AB8C71A67E0B}"/>
              </a:ext>
            </a:extLst>
          </p:cNvPr>
          <p:cNvSpPr txBox="1"/>
          <p:nvPr/>
        </p:nvSpPr>
        <p:spPr>
          <a:xfrm>
            <a:off x="806964" y="1255916"/>
            <a:ext cx="10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1011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896A33C-B39C-49AD-B4D1-B70A64715590}"/>
              </a:ext>
            </a:extLst>
          </p:cNvPr>
          <p:cNvSpPr txBox="1"/>
          <p:nvPr/>
        </p:nvSpPr>
        <p:spPr>
          <a:xfrm>
            <a:off x="2489757" y="27366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3F113A-1C53-47F7-96E2-E087ADA5306D}"/>
              </a:ext>
            </a:extLst>
          </p:cNvPr>
          <p:cNvSpPr txBox="1"/>
          <p:nvPr/>
        </p:nvSpPr>
        <p:spPr>
          <a:xfrm>
            <a:off x="4243010" y="27924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67ADD37-DBF5-4BBA-9E79-76EFD7BF5790}"/>
              </a:ext>
            </a:extLst>
          </p:cNvPr>
          <p:cNvSpPr txBox="1"/>
          <p:nvPr/>
        </p:nvSpPr>
        <p:spPr>
          <a:xfrm>
            <a:off x="5916626" y="27820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8FC5A90-CDC9-4E5B-8A33-A7C60BFBA980}"/>
              </a:ext>
            </a:extLst>
          </p:cNvPr>
          <p:cNvSpPr txBox="1"/>
          <p:nvPr/>
        </p:nvSpPr>
        <p:spPr>
          <a:xfrm>
            <a:off x="7601559" y="28470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017FC0C-94AD-4CFD-988F-DBFB457D7944}"/>
              </a:ext>
            </a:extLst>
          </p:cNvPr>
          <p:cNvSpPr txBox="1"/>
          <p:nvPr/>
        </p:nvSpPr>
        <p:spPr>
          <a:xfrm>
            <a:off x="1771405" y="2447594"/>
            <a:ext cx="262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old number stored </a:t>
            </a:r>
            <a:r>
              <a:rPr lang="en-US" dirty="0" err="1">
                <a:solidFill>
                  <a:srgbClr val="FF0000"/>
                </a:solidFill>
              </a:rPr>
              <a:t>xxxx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3D700345-7E19-4179-B0CD-6D229FFAACEE}"/>
              </a:ext>
            </a:extLst>
          </p:cNvPr>
          <p:cNvSpPr/>
          <p:nvPr/>
        </p:nvSpPr>
        <p:spPr>
          <a:xfrm>
            <a:off x="798679" y="1327178"/>
            <a:ext cx="262916" cy="400110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94682DE9-5F5B-4A76-ADA0-A0D6BCC0E638}"/>
              </a:ext>
            </a:extLst>
          </p:cNvPr>
          <p:cNvCxnSpPr>
            <a:cxnSpLocks/>
          </p:cNvCxnSpPr>
          <p:nvPr/>
        </p:nvCxnSpPr>
        <p:spPr>
          <a:xfrm>
            <a:off x="930137" y="1829877"/>
            <a:ext cx="0" cy="106298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B56543BB-26AF-4A3C-83E6-D74DE29D4A4F}"/>
              </a:ext>
            </a:extLst>
          </p:cNvPr>
          <p:cNvSpPr txBox="1"/>
          <p:nvPr/>
        </p:nvSpPr>
        <p:spPr>
          <a:xfrm>
            <a:off x="792757" y="2855061"/>
            <a:ext cx="381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9D6B901-C69A-4C56-9F2C-66FEE81E6A40}"/>
              </a:ext>
            </a:extLst>
          </p:cNvPr>
          <p:cNvSpPr txBox="1"/>
          <p:nvPr/>
        </p:nvSpPr>
        <p:spPr>
          <a:xfrm>
            <a:off x="1806967" y="1684983"/>
            <a:ext cx="468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the next rising edge of the clock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64DEA86-5703-4CD0-AFC4-BE3DD338D34F}"/>
              </a:ext>
            </a:extLst>
          </p:cNvPr>
          <p:cNvSpPr txBox="1"/>
          <p:nvPr/>
        </p:nvSpPr>
        <p:spPr>
          <a:xfrm>
            <a:off x="2491037" y="19214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DDF3705-A5DA-4634-A65B-FC39E26F3B95}"/>
              </a:ext>
            </a:extLst>
          </p:cNvPr>
          <p:cNvSpPr txBox="1"/>
          <p:nvPr/>
        </p:nvSpPr>
        <p:spPr>
          <a:xfrm>
            <a:off x="4244290" y="19772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95365-1B29-468F-BDB0-FAD54F19BA32}"/>
              </a:ext>
            </a:extLst>
          </p:cNvPr>
          <p:cNvSpPr txBox="1"/>
          <p:nvPr/>
        </p:nvSpPr>
        <p:spPr>
          <a:xfrm>
            <a:off x="5917906" y="19668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DB1E560-B431-418F-A591-3CE7B0D8A95C}"/>
              </a:ext>
            </a:extLst>
          </p:cNvPr>
          <p:cNvSpPr txBox="1"/>
          <p:nvPr/>
        </p:nvSpPr>
        <p:spPr>
          <a:xfrm>
            <a:off x="7602839" y="20318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7" name="Arc 96">
            <a:extLst>
              <a:ext uri="{FF2B5EF4-FFF2-40B4-BE49-F238E27FC236}">
                <a16:creationId xmlns:a16="http://schemas.microsoft.com/office/drawing/2014/main" id="{41E0585A-D8EE-488B-99C8-1C29AE611A55}"/>
              </a:ext>
            </a:extLst>
          </p:cNvPr>
          <p:cNvSpPr/>
          <p:nvPr/>
        </p:nvSpPr>
        <p:spPr>
          <a:xfrm>
            <a:off x="932174" y="2760413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>
            <a:extLst>
              <a:ext uri="{FF2B5EF4-FFF2-40B4-BE49-F238E27FC236}">
                <a16:creationId xmlns:a16="http://schemas.microsoft.com/office/drawing/2014/main" id="{2A8E1B8E-749C-48AC-98E4-0C3BA3C5E7B6}"/>
              </a:ext>
            </a:extLst>
          </p:cNvPr>
          <p:cNvSpPr/>
          <p:nvPr/>
        </p:nvSpPr>
        <p:spPr>
          <a:xfrm>
            <a:off x="2700854" y="2722059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Arc 124">
            <a:extLst>
              <a:ext uri="{FF2B5EF4-FFF2-40B4-BE49-F238E27FC236}">
                <a16:creationId xmlns:a16="http://schemas.microsoft.com/office/drawing/2014/main" id="{0A64A179-2B86-44EE-A939-236139E75BF0}"/>
              </a:ext>
            </a:extLst>
          </p:cNvPr>
          <p:cNvSpPr/>
          <p:nvPr/>
        </p:nvSpPr>
        <p:spPr>
          <a:xfrm>
            <a:off x="4370628" y="272175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20787DAC-6ECB-4B97-B6E7-C3CE90A99ADC}"/>
              </a:ext>
            </a:extLst>
          </p:cNvPr>
          <p:cNvSpPr/>
          <p:nvPr/>
        </p:nvSpPr>
        <p:spPr>
          <a:xfrm>
            <a:off x="6059403" y="272217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0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08" grpId="0"/>
      <p:bldP spid="111" grpId="0"/>
      <p:bldP spid="114" grpId="0"/>
      <p:bldP spid="115" grpId="0"/>
      <p:bldP spid="116" grpId="0" animBg="1"/>
      <p:bldP spid="116" grpId="1" animBg="1"/>
      <p:bldP spid="118" grpId="0"/>
      <p:bldP spid="119" grpId="0"/>
      <p:bldP spid="120" grpId="0"/>
      <p:bldP spid="121" grpId="0"/>
      <p:bldP spid="122" grpId="0"/>
      <p:bldP spid="123" grpId="0"/>
      <p:bldP spid="97" grpId="0" animBg="1"/>
      <p:bldP spid="124" grpId="0" animBg="1"/>
      <p:bldP spid="125" grpId="0" animBg="1"/>
      <p:bldP spid="1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194093" y="3129061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736303" y="129737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7A21885B-8FE4-4512-B1F4-AB8C71A67E0B}"/>
              </a:ext>
            </a:extLst>
          </p:cNvPr>
          <p:cNvSpPr txBox="1"/>
          <p:nvPr/>
        </p:nvSpPr>
        <p:spPr>
          <a:xfrm>
            <a:off x="806964" y="1255916"/>
            <a:ext cx="10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1011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896A33C-B39C-49AD-B4D1-B70A64715590}"/>
              </a:ext>
            </a:extLst>
          </p:cNvPr>
          <p:cNvSpPr txBox="1"/>
          <p:nvPr/>
        </p:nvSpPr>
        <p:spPr>
          <a:xfrm>
            <a:off x="2489757" y="27366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3F113A-1C53-47F7-96E2-E087ADA5306D}"/>
              </a:ext>
            </a:extLst>
          </p:cNvPr>
          <p:cNvSpPr txBox="1"/>
          <p:nvPr/>
        </p:nvSpPr>
        <p:spPr>
          <a:xfrm>
            <a:off x="4243010" y="27924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67ADD37-DBF5-4BBA-9E79-76EFD7BF5790}"/>
              </a:ext>
            </a:extLst>
          </p:cNvPr>
          <p:cNvSpPr txBox="1"/>
          <p:nvPr/>
        </p:nvSpPr>
        <p:spPr>
          <a:xfrm>
            <a:off x="5916626" y="27820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8FC5A90-CDC9-4E5B-8A33-A7C60BFBA980}"/>
              </a:ext>
            </a:extLst>
          </p:cNvPr>
          <p:cNvSpPr txBox="1"/>
          <p:nvPr/>
        </p:nvSpPr>
        <p:spPr>
          <a:xfrm>
            <a:off x="7601559" y="28470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017FC0C-94AD-4CFD-988F-DBFB457D7944}"/>
              </a:ext>
            </a:extLst>
          </p:cNvPr>
          <p:cNvSpPr txBox="1"/>
          <p:nvPr/>
        </p:nvSpPr>
        <p:spPr>
          <a:xfrm>
            <a:off x="1771405" y="2447594"/>
            <a:ext cx="262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number now stored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3D700345-7E19-4179-B0CD-6D229FFAACEE}"/>
              </a:ext>
            </a:extLst>
          </p:cNvPr>
          <p:cNvSpPr/>
          <p:nvPr/>
        </p:nvSpPr>
        <p:spPr>
          <a:xfrm>
            <a:off x="1027785" y="1295610"/>
            <a:ext cx="262916" cy="400110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94682DE9-5F5B-4A76-ADA0-A0D6BCC0E638}"/>
              </a:ext>
            </a:extLst>
          </p:cNvPr>
          <p:cNvCxnSpPr>
            <a:cxnSpLocks/>
          </p:cNvCxnSpPr>
          <p:nvPr/>
        </p:nvCxnSpPr>
        <p:spPr>
          <a:xfrm flipH="1">
            <a:off x="1075448" y="1729507"/>
            <a:ext cx="78267" cy="103090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B56543BB-26AF-4A3C-83E6-D74DE29D4A4F}"/>
              </a:ext>
            </a:extLst>
          </p:cNvPr>
          <p:cNvSpPr txBox="1"/>
          <p:nvPr/>
        </p:nvSpPr>
        <p:spPr>
          <a:xfrm>
            <a:off x="792757" y="2855061"/>
            <a:ext cx="381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9D6B901-C69A-4C56-9F2C-66FEE81E6A40}"/>
              </a:ext>
            </a:extLst>
          </p:cNvPr>
          <p:cNvSpPr txBox="1"/>
          <p:nvPr/>
        </p:nvSpPr>
        <p:spPr>
          <a:xfrm>
            <a:off x="1806967" y="1684983"/>
            <a:ext cx="468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the next rising edge of the clock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64DEA86-5703-4CD0-AFC4-BE3DD338D34F}"/>
              </a:ext>
            </a:extLst>
          </p:cNvPr>
          <p:cNvSpPr txBox="1"/>
          <p:nvPr/>
        </p:nvSpPr>
        <p:spPr>
          <a:xfrm>
            <a:off x="2491037" y="19214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DDF3705-A5DA-4634-A65B-FC39E26F3B95}"/>
              </a:ext>
            </a:extLst>
          </p:cNvPr>
          <p:cNvSpPr txBox="1"/>
          <p:nvPr/>
        </p:nvSpPr>
        <p:spPr>
          <a:xfrm>
            <a:off x="4244290" y="19772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95365-1B29-468F-BDB0-FAD54F19BA32}"/>
              </a:ext>
            </a:extLst>
          </p:cNvPr>
          <p:cNvSpPr txBox="1"/>
          <p:nvPr/>
        </p:nvSpPr>
        <p:spPr>
          <a:xfrm>
            <a:off x="5917906" y="19668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DB1E560-B431-418F-A591-3CE7B0D8A95C}"/>
              </a:ext>
            </a:extLst>
          </p:cNvPr>
          <p:cNvSpPr txBox="1"/>
          <p:nvPr/>
        </p:nvSpPr>
        <p:spPr>
          <a:xfrm>
            <a:off x="7602839" y="20318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7" name="Arc 96">
            <a:extLst>
              <a:ext uri="{FF2B5EF4-FFF2-40B4-BE49-F238E27FC236}">
                <a16:creationId xmlns:a16="http://schemas.microsoft.com/office/drawing/2014/main" id="{41E0585A-D8EE-488B-99C8-1C29AE611A55}"/>
              </a:ext>
            </a:extLst>
          </p:cNvPr>
          <p:cNvSpPr/>
          <p:nvPr/>
        </p:nvSpPr>
        <p:spPr>
          <a:xfrm>
            <a:off x="932174" y="2760413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>
            <a:extLst>
              <a:ext uri="{FF2B5EF4-FFF2-40B4-BE49-F238E27FC236}">
                <a16:creationId xmlns:a16="http://schemas.microsoft.com/office/drawing/2014/main" id="{2A8E1B8E-749C-48AC-98E4-0C3BA3C5E7B6}"/>
              </a:ext>
            </a:extLst>
          </p:cNvPr>
          <p:cNvSpPr/>
          <p:nvPr/>
        </p:nvSpPr>
        <p:spPr>
          <a:xfrm>
            <a:off x="2700854" y="2722059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Arc 124">
            <a:extLst>
              <a:ext uri="{FF2B5EF4-FFF2-40B4-BE49-F238E27FC236}">
                <a16:creationId xmlns:a16="http://schemas.microsoft.com/office/drawing/2014/main" id="{0A64A179-2B86-44EE-A939-236139E75BF0}"/>
              </a:ext>
            </a:extLst>
          </p:cNvPr>
          <p:cNvSpPr/>
          <p:nvPr/>
        </p:nvSpPr>
        <p:spPr>
          <a:xfrm>
            <a:off x="4370628" y="272175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20787DAC-6ECB-4B97-B6E7-C3CE90A99ADC}"/>
              </a:ext>
            </a:extLst>
          </p:cNvPr>
          <p:cNvSpPr/>
          <p:nvPr/>
        </p:nvSpPr>
        <p:spPr>
          <a:xfrm>
            <a:off x="6059403" y="272217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8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6" grpId="1" animBg="1"/>
      <p:bldP spid="118" grpId="0"/>
      <p:bldP spid="119" grpId="0"/>
      <p:bldP spid="120" grpId="0"/>
      <p:bldP spid="121" grpId="0"/>
      <p:bldP spid="122" grpId="0"/>
      <p:bldP spid="123" grpId="0"/>
      <p:bldP spid="97" grpId="0" animBg="1"/>
      <p:bldP spid="124" grpId="0" animBg="1"/>
      <p:bldP spid="125" grpId="0" animBg="1"/>
      <p:bldP spid="1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Shift Register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BEA8C5-25D0-4CE1-B909-156EA44AFC65}"/>
              </a:ext>
            </a:extLst>
          </p:cNvPr>
          <p:cNvGrpSpPr/>
          <p:nvPr/>
        </p:nvGrpSpPr>
        <p:grpSpPr>
          <a:xfrm>
            <a:off x="194093" y="3129061"/>
            <a:ext cx="8755814" cy="2473023"/>
            <a:chOff x="313180" y="1174008"/>
            <a:chExt cx="8755814" cy="2473023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313180" y="1174008"/>
              <a:ext cx="8755814" cy="2436870"/>
              <a:chOff x="307365" y="2085945"/>
              <a:chExt cx="8755814" cy="243687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A8AD4743-C7C4-40CD-9236-F4E584F58E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06C7E05-D92C-44E1-891C-8B310E145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20E889DF-71C7-40AF-998F-3DF55DA616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D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77150" y="333202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56087" y="333756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535" y="4520745"/>
                <a:ext cx="6126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2CAFD25C-625C-4609-92C2-B92E08EFAF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5036" y="3334095"/>
                <a:ext cx="0" cy="118872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73" y="33396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38033" y="3339122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6767" y="3355126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87666" y="3338931"/>
                <a:ext cx="0" cy="1170432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400" y="3354935"/>
                <a:ext cx="53139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399329" y="4083183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07365" y="2085945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Input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430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2523506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10515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3CD9B23-D10F-42AB-A6E0-85CDD1078FDE}"/>
                  </a:ext>
                </a:extLst>
              </p:cNvPr>
              <p:cNvSpPr txBox="1"/>
              <p:nvPr/>
            </p:nvSpPr>
            <p:spPr>
              <a:xfrm>
                <a:off x="8062118" y="2509552"/>
                <a:ext cx="10010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Output</a:t>
                </a:r>
                <a:endParaRPr lang="en-US" sz="2000" baseline="-25000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570201" y="119523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317898" y="124170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041269" y="12617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7736303" y="129737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386271" y="35545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140785" y="354763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4803234" y="355559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7A21885B-8FE4-4512-B1F4-AB8C71A67E0B}"/>
              </a:ext>
            </a:extLst>
          </p:cNvPr>
          <p:cNvSpPr txBox="1"/>
          <p:nvPr/>
        </p:nvSpPr>
        <p:spPr>
          <a:xfrm>
            <a:off x="806964" y="1255916"/>
            <a:ext cx="10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1011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896A33C-B39C-49AD-B4D1-B70A64715590}"/>
              </a:ext>
            </a:extLst>
          </p:cNvPr>
          <p:cNvSpPr txBox="1"/>
          <p:nvPr/>
        </p:nvSpPr>
        <p:spPr>
          <a:xfrm>
            <a:off x="2489757" y="27366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3F113A-1C53-47F7-96E2-E087ADA5306D}"/>
              </a:ext>
            </a:extLst>
          </p:cNvPr>
          <p:cNvSpPr txBox="1"/>
          <p:nvPr/>
        </p:nvSpPr>
        <p:spPr>
          <a:xfrm>
            <a:off x="4243010" y="27924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67ADD37-DBF5-4BBA-9E79-76EFD7BF5790}"/>
              </a:ext>
            </a:extLst>
          </p:cNvPr>
          <p:cNvSpPr txBox="1"/>
          <p:nvPr/>
        </p:nvSpPr>
        <p:spPr>
          <a:xfrm>
            <a:off x="5916626" y="27820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8FC5A90-CDC9-4E5B-8A33-A7C60BFBA980}"/>
              </a:ext>
            </a:extLst>
          </p:cNvPr>
          <p:cNvSpPr txBox="1"/>
          <p:nvPr/>
        </p:nvSpPr>
        <p:spPr>
          <a:xfrm>
            <a:off x="7601559" y="28470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017FC0C-94AD-4CFD-988F-DBFB457D7944}"/>
              </a:ext>
            </a:extLst>
          </p:cNvPr>
          <p:cNvSpPr txBox="1"/>
          <p:nvPr/>
        </p:nvSpPr>
        <p:spPr>
          <a:xfrm>
            <a:off x="1771405" y="2447594"/>
            <a:ext cx="262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number now stored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3D700345-7E19-4179-B0CD-6D229FFAACEE}"/>
              </a:ext>
            </a:extLst>
          </p:cNvPr>
          <p:cNvSpPr/>
          <p:nvPr/>
        </p:nvSpPr>
        <p:spPr>
          <a:xfrm>
            <a:off x="1217425" y="1327785"/>
            <a:ext cx="262916" cy="400110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94682DE9-5F5B-4A76-ADA0-A0D6BCC0E638}"/>
              </a:ext>
            </a:extLst>
          </p:cNvPr>
          <p:cNvCxnSpPr>
            <a:cxnSpLocks/>
            <a:stCxn id="116" idx="2"/>
          </p:cNvCxnSpPr>
          <p:nvPr/>
        </p:nvCxnSpPr>
        <p:spPr>
          <a:xfrm flipH="1">
            <a:off x="1075449" y="1727895"/>
            <a:ext cx="273434" cy="103251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B56543BB-26AF-4A3C-83E6-D74DE29D4A4F}"/>
              </a:ext>
            </a:extLst>
          </p:cNvPr>
          <p:cNvSpPr txBox="1"/>
          <p:nvPr/>
        </p:nvSpPr>
        <p:spPr>
          <a:xfrm>
            <a:off x="792757" y="2855061"/>
            <a:ext cx="381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9D6B901-C69A-4C56-9F2C-66FEE81E6A40}"/>
              </a:ext>
            </a:extLst>
          </p:cNvPr>
          <p:cNvSpPr txBox="1"/>
          <p:nvPr/>
        </p:nvSpPr>
        <p:spPr>
          <a:xfrm>
            <a:off x="1806967" y="1684983"/>
            <a:ext cx="468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the next rising edge of the clock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64DEA86-5703-4CD0-AFC4-BE3DD338D34F}"/>
              </a:ext>
            </a:extLst>
          </p:cNvPr>
          <p:cNvSpPr txBox="1"/>
          <p:nvPr/>
        </p:nvSpPr>
        <p:spPr>
          <a:xfrm>
            <a:off x="2491037" y="1921454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DDF3705-A5DA-4634-A65B-FC39E26F3B95}"/>
              </a:ext>
            </a:extLst>
          </p:cNvPr>
          <p:cNvSpPr txBox="1"/>
          <p:nvPr/>
        </p:nvSpPr>
        <p:spPr>
          <a:xfrm>
            <a:off x="4244290" y="1977291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95365-1B29-468F-BDB0-FAD54F19BA32}"/>
              </a:ext>
            </a:extLst>
          </p:cNvPr>
          <p:cNvSpPr txBox="1"/>
          <p:nvPr/>
        </p:nvSpPr>
        <p:spPr>
          <a:xfrm>
            <a:off x="5917906" y="1966830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DB1E560-B431-418F-A591-3CE7B0D8A95C}"/>
              </a:ext>
            </a:extLst>
          </p:cNvPr>
          <p:cNvSpPr txBox="1"/>
          <p:nvPr/>
        </p:nvSpPr>
        <p:spPr>
          <a:xfrm>
            <a:off x="7602839" y="2031899"/>
            <a:ext cx="38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7" name="Arc 96">
            <a:extLst>
              <a:ext uri="{FF2B5EF4-FFF2-40B4-BE49-F238E27FC236}">
                <a16:creationId xmlns:a16="http://schemas.microsoft.com/office/drawing/2014/main" id="{41E0585A-D8EE-488B-99C8-1C29AE611A55}"/>
              </a:ext>
            </a:extLst>
          </p:cNvPr>
          <p:cNvSpPr/>
          <p:nvPr/>
        </p:nvSpPr>
        <p:spPr>
          <a:xfrm>
            <a:off x="932174" y="2760413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Arc 123">
            <a:extLst>
              <a:ext uri="{FF2B5EF4-FFF2-40B4-BE49-F238E27FC236}">
                <a16:creationId xmlns:a16="http://schemas.microsoft.com/office/drawing/2014/main" id="{2A8E1B8E-749C-48AC-98E4-0C3BA3C5E7B6}"/>
              </a:ext>
            </a:extLst>
          </p:cNvPr>
          <p:cNvSpPr/>
          <p:nvPr/>
        </p:nvSpPr>
        <p:spPr>
          <a:xfrm>
            <a:off x="2700854" y="2722059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Arc 124">
            <a:extLst>
              <a:ext uri="{FF2B5EF4-FFF2-40B4-BE49-F238E27FC236}">
                <a16:creationId xmlns:a16="http://schemas.microsoft.com/office/drawing/2014/main" id="{0A64A179-2B86-44EE-A939-236139E75BF0}"/>
              </a:ext>
            </a:extLst>
          </p:cNvPr>
          <p:cNvSpPr/>
          <p:nvPr/>
        </p:nvSpPr>
        <p:spPr>
          <a:xfrm>
            <a:off x="4370628" y="272175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20787DAC-6ECB-4B97-B6E7-C3CE90A99ADC}"/>
              </a:ext>
            </a:extLst>
          </p:cNvPr>
          <p:cNvSpPr/>
          <p:nvPr/>
        </p:nvSpPr>
        <p:spPr>
          <a:xfrm>
            <a:off x="6059403" y="2722172"/>
            <a:ext cx="1736650" cy="923537"/>
          </a:xfrm>
          <a:prstGeom prst="arc">
            <a:avLst>
              <a:gd name="adj1" fmla="val 12149331"/>
              <a:gd name="adj2" fmla="val 20208588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9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6" grpId="1" animBg="1"/>
      <p:bldP spid="118" grpId="0"/>
      <p:bldP spid="119" grpId="0"/>
      <p:bldP spid="120" grpId="0"/>
      <p:bldP spid="121" grpId="0"/>
      <p:bldP spid="122" grpId="0"/>
      <p:bldP spid="123" grpId="0"/>
      <p:bldP spid="97" grpId="0" animBg="1"/>
      <p:bldP spid="124" grpId="0" animBg="1"/>
      <p:bldP spid="125" grpId="0" animBg="1"/>
      <p:bldP spid="1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37776</TotalTime>
  <Words>1267</Words>
  <Application>Microsoft Office PowerPoint</Application>
  <PresentationFormat>On-screen Show (4:3)</PresentationFormat>
  <Paragraphs>791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Registers</vt:lpstr>
      <vt:lpstr>What are Registers?</vt:lpstr>
      <vt:lpstr>What are Registers?</vt:lpstr>
      <vt:lpstr>PowerPoint Presentation</vt:lpstr>
      <vt:lpstr>Four Bit Shift Register</vt:lpstr>
      <vt:lpstr>Four Bit Shift Register</vt:lpstr>
      <vt:lpstr>Four Bit Shift Register</vt:lpstr>
      <vt:lpstr>Four Bit Shift Register</vt:lpstr>
      <vt:lpstr>Four Bit Shift Register</vt:lpstr>
      <vt:lpstr>Four Bit Shift Register</vt:lpstr>
      <vt:lpstr>Four Bit Shift Register</vt:lpstr>
      <vt:lpstr>Four Bit Shift Register</vt:lpstr>
      <vt:lpstr>Improvements</vt:lpstr>
      <vt:lpstr>Four Bit Shift Register</vt:lpstr>
      <vt:lpstr>Improvements</vt:lpstr>
      <vt:lpstr>Shift Register With Parallel Access</vt:lpstr>
      <vt:lpstr>Shift Register With Parallel Access</vt:lpstr>
      <vt:lpstr>If Shift/Load = 0</vt:lpstr>
      <vt:lpstr>If Shift/Load = 1</vt:lpstr>
      <vt:lpstr>PowerPoint Presentation</vt:lpstr>
      <vt:lpstr>How would you shift left?</vt:lpstr>
      <vt:lpstr>How can we disable the clock?</vt:lpstr>
      <vt:lpstr>PowerPoint Presentation</vt:lpstr>
      <vt:lpstr>A More Advanced Shift Register</vt:lpstr>
      <vt:lpstr>Code 10 = Serial Right Shift Register</vt:lpstr>
      <vt:lpstr>PowerPoint Presentation</vt:lpstr>
      <vt:lpstr>Code 01 = Serial Left Shift Register</vt:lpstr>
      <vt:lpstr>PowerPoint Presentation</vt:lpstr>
      <vt:lpstr>74LS194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675</cp:revision>
  <dcterms:created xsi:type="dcterms:W3CDTF">2016-08-24T18:09:17Z</dcterms:created>
  <dcterms:modified xsi:type="dcterms:W3CDTF">2025-06-13T23:17:22Z</dcterms:modified>
</cp:coreProperties>
</file>