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481" r:id="rId3"/>
    <p:sldId id="447" r:id="rId4"/>
    <p:sldId id="446" r:id="rId5"/>
    <p:sldId id="483" r:id="rId6"/>
    <p:sldId id="486" r:id="rId7"/>
    <p:sldId id="458" r:id="rId8"/>
    <p:sldId id="488" r:id="rId9"/>
    <p:sldId id="489" r:id="rId10"/>
    <p:sldId id="490" r:id="rId11"/>
    <p:sldId id="459" r:id="rId12"/>
    <p:sldId id="460" r:id="rId13"/>
    <p:sldId id="461" r:id="rId14"/>
    <p:sldId id="487" r:id="rId15"/>
    <p:sldId id="448" r:id="rId16"/>
    <p:sldId id="485" r:id="rId17"/>
    <p:sldId id="453" r:id="rId18"/>
    <p:sldId id="454" r:id="rId19"/>
    <p:sldId id="506" r:id="rId20"/>
    <p:sldId id="455" r:id="rId21"/>
    <p:sldId id="456" r:id="rId22"/>
    <p:sldId id="457" r:id="rId23"/>
    <p:sldId id="491" r:id="rId24"/>
    <p:sldId id="495" r:id="rId25"/>
    <p:sldId id="493" r:id="rId26"/>
    <p:sldId id="512" r:id="rId27"/>
    <p:sldId id="510" r:id="rId28"/>
    <p:sldId id="511" r:id="rId29"/>
    <p:sldId id="496" r:id="rId30"/>
    <p:sldId id="497" r:id="rId31"/>
    <p:sldId id="494" r:id="rId32"/>
    <p:sldId id="452" r:id="rId3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1BD1"/>
    <a:srgbClr val="53D2FF"/>
    <a:srgbClr val="ED6D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087" autoAdjust="0"/>
    <p:restoredTop sz="94660"/>
  </p:normalViewPr>
  <p:slideViewPr>
    <p:cSldViewPr>
      <p:cViewPr>
        <p:scale>
          <a:sx n="83" d="100"/>
          <a:sy n="83" d="100"/>
        </p:scale>
        <p:origin x="475" y="-10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Counters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June  2025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/>
              <a:t>Four Bit Counter Using T Flip-flops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/>
        </p:nvGraphicFramePr>
        <p:xfrm>
          <a:off x="589050" y="1051331"/>
          <a:ext cx="2738124" cy="570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28643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8643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4446200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274798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51158664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30474305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21373483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0325968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063332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942830406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5162523" y="1106393"/>
            <a:ext cx="38011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 for T</a:t>
            </a:r>
            <a:r>
              <a:rPr lang="en-US" sz="3200" baseline="-25000" dirty="0"/>
              <a:t>3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286000" y="1828799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406620" y="1876393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4036076" y="1740425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4036076" y="1459170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880943" y="1845674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3</a:t>
            </a:r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DDD5E3D-A53B-4465-A0AC-E05DC2145E18}"/>
              </a:ext>
            </a:extLst>
          </p:cNvPr>
          <p:cNvSpPr/>
          <p:nvPr/>
        </p:nvSpPr>
        <p:spPr>
          <a:xfrm>
            <a:off x="6992412" y="3195316"/>
            <a:ext cx="639352" cy="1111477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0DC55F5-846F-4C1D-A11F-3D6F0957DCBB}"/>
              </a:ext>
            </a:extLst>
          </p:cNvPr>
          <p:cNvSpPr txBox="1"/>
          <p:nvPr/>
        </p:nvSpPr>
        <p:spPr>
          <a:xfrm>
            <a:off x="5024124" y="5262018"/>
            <a:ext cx="3524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T</a:t>
            </a:r>
            <a:r>
              <a:rPr lang="en-US" sz="3600" baseline="-25000" dirty="0"/>
              <a:t>3</a:t>
            </a:r>
            <a:r>
              <a:rPr lang="en-US" sz="3600" dirty="0"/>
              <a:t> = y</a:t>
            </a:r>
            <a:r>
              <a:rPr lang="en-US" sz="3600" baseline="-25000" dirty="0"/>
              <a:t>0</a:t>
            </a:r>
            <a:r>
              <a:rPr lang="en-US" sz="3600" dirty="0"/>
              <a:t>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9D8D2C8-8CD4-46F2-97D2-FC54051FB0FB}"/>
              </a:ext>
            </a:extLst>
          </p:cNvPr>
          <p:cNvSpPr/>
          <p:nvPr/>
        </p:nvSpPr>
        <p:spPr>
          <a:xfrm>
            <a:off x="926749" y="1792229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3CF1A7-78DD-48E6-9D28-5637A325B44A}"/>
              </a:ext>
            </a:extLst>
          </p:cNvPr>
          <p:cNvSpPr txBox="1"/>
          <p:nvPr/>
        </p:nvSpPr>
        <p:spPr>
          <a:xfrm>
            <a:off x="5005775" y="5949845"/>
            <a:ext cx="3524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T</a:t>
            </a:r>
            <a:r>
              <a:rPr lang="en-US" sz="3600" baseline="-25000" dirty="0"/>
              <a:t>3</a:t>
            </a:r>
            <a:r>
              <a:rPr lang="en-US" sz="3600" dirty="0"/>
              <a:t> = Q</a:t>
            </a:r>
            <a:r>
              <a:rPr lang="en-US" sz="3600" baseline="-25000" dirty="0"/>
              <a:t>0</a:t>
            </a:r>
            <a:r>
              <a:rPr lang="en-US" sz="3600" dirty="0"/>
              <a:t> Q</a:t>
            </a:r>
            <a:r>
              <a:rPr lang="en-US" sz="3600" baseline="-25000" dirty="0"/>
              <a:t>1</a:t>
            </a:r>
            <a:r>
              <a:rPr lang="en-US" sz="3600" dirty="0"/>
              <a:t> Q</a:t>
            </a:r>
            <a:r>
              <a:rPr lang="en-US" sz="3600" baseline="-25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8652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/>
              <a:t>Four Bit Counter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/>
        </p:nvGraphicFramePr>
        <p:xfrm>
          <a:off x="589050" y="1051331"/>
          <a:ext cx="2738124" cy="570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28643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8643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4446200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274798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51158664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30474305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21373483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0325968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063332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942830406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5027581" y="1138980"/>
            <a:ext cx="38143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 for T</a:t>
            </a:r>
            <a:r>
              <a:rPr lang="en-US" sz="3200" baseline="-25000" dirty="0"/>
              <a:t>2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475595" y="1790870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2830452"/>
              </p:ext>
            </p:extLst>
          </p:nvPr>
        </p:nvGraphicFramePr>
        <p:xfrm>
          <a:off x="4309870" y="1828799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3939326" y="1692831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3939326" y="1411576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784193" y="1798080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3</a:t>
            </a:r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3D1C10C-ACCC-453E-9D97-3F4ACC4031F8}"/>
              </a:ext>
            </a:extLst>
          </p:cNvPr>
          <p:cNvSpPr txBox="1"/>
          <p:nvPr/>
        </p:nvSpPr>
        <p:spPr>
          <a:xfrm>
            <a:off x="5146633" y="5235487"/>
            <a:ext cx="2309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T</a:t>
            </a:r>
            <a:r>
              <a:rPr lang="en-US" sz="3600" baseline="-25000" dirty="0"/>
              <a:t>2</a:t>
            </a:r>
            <a:r>
              <a:rPr lang="en-US" sz="3600" dirty="0"/>
              <a:t> =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6FB2B3F-48AA-4FF4-9169-741625D24BB5}"/>
              </a:ext>
            </a:extLst>
          </p:cNvPr>
          <p:cNvSpPr/>
          <p:nvPr/>
        </p:nvSpPr>
        <p:spPr>
          <a:xfrm>
            <a:off x="6874684" y="2475130"/>
            <a:ext cx="745313" cy="24399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F5A293F-BB23-431A-868F-91C4DF6CF93B}"/>
              </a:ext>
            </a:extLst>
          </p:cNvPr>
          <p:cNvSpPr/>
          <p:nvPr/>
        </p:nvSpPr>
        <p:spPr>
          <a:xfrm>
            <a:off x="1106314" y="1752600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980A4-456C-49D0-B564-B60311580989}"/>
              </a:ext>
            </a:extLst>
          </p:cNvPr>
          <p:cNvSpPr/>
          <p:nvPr/>
        </p:nvSpPr>
        <p:spPr>
          <a:xfrm>
            <a:off x="783297" y="2743200"/>
            <a:ext cx="924768" cy="320143"/>
          </a:xfrm>
          <a:prstGeom prst="rect">
            <a:avLst/>
          </a:prstGeom>
          <a:solidFill>
            <a:srgbClr val="FFFF0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6E7E2CD5-10DF-42D3-B0F5-4BD7A9572DD3}"/>
              </a:ext>
            </a:extLst>
          </p:cNvPr>
          <p:cNvSpPr/>
          <p:nvPr/>
        </p:nvSpPr>
        <p:spPr>
          <a:xfrm>
            <a:off x="1334914" y="2721294"/>
            <a:ext cx="1130651" cy="396924"/>
          </a:xfrm>
          <a:prstGeom prst="arc">
            <a:avLst>
              <a:gd name="adj1" fmla="val 437648"/>
              <a:gd name="adj2" fmla="val 10424508"/>
            </a:avLst>
          </a:prstGeom>
          <a:ln>
            <a:solidFill>
              <a:srgbClr val="FF000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ABD4D12-49D0-47F0-8BD6-E93821764647}"/>
              </a:ext>
            </a:extLst>
          </p:cNvPr>
          <p:cNvSpPr txBox="1"/>
          <p:nvPr/>
        </p:nvSpPr>
        <p:spPr>
          <a:xfrm>
            <a:off x="5452461" y="253972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9E415C9-8A94-4395-8F3D-AC4016A00AA8}"/>
              </a:ext>
            </a:extLst>
          </p:cNvPr>
          <p:cNvSpPr txBox="1"/>
          <p:nvPr/>
        </p:nvSpPr>
        <p:spPr>
          <a:xfrm>
            <a:off x="5452461" y="312853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86DEA0-5A99-4CD6-9683-E69FF36A9F58}"/>
              </a:ext>
            </a:extLst>
          </p:cNvPr>
          <p:cNvSpPr txBox="1"/>
          <p:nvPr/>
        </p:nvSpPr>
        <p:spPr>
          <a:xfrm>
            <a:off x="6349882" y="251095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86BA0C-59DA-4227-B0DB-DF4F3ABEC151}"/>
              </a:ext>
            </a:extLst>
          </p:cNvPr>
          <p:cNvSpPr txBox="1"/>
          <p:nvPr/>
        </p:nvSpPr>
        <p:spPr>
          <a:xfrm>
            <a:off x="7920490" y="251095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47C460D-E2CB-4079-B0B4-946A16C59C18}"/>
              </a:ext>
            </a:extLst>
          </p:cNvPr>
          <p:cNvSpPr txBox="1"/>
          <p:nvPr/>
        </p:nvSpPr>
        <p:spPr>
          <a:xfrm>
            <a:off x="6301170" y="314368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230013C-7281-41A9-9ACC-9C50D33595CA}"/>
              </a:ext>
            </a:extLst>
          </p:cNvPr>
          <p:cNvSpPr txBox="1"/>
          <p:nvPr/>
        </p:nvSpPr>
        <p:spPr>
          <a:xfrm>
            <a:off x="7093403" y="253972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38B6F81-4C9D-4AC9-B875-43E99D5F7B61}"/>
              </a:ext>
            </a:extLst>
          </p:cNvPr>
          <p:cNvSpPr txBox="1"/>
          <p:nvPr/>
        </p:nvSpPr>
        <p:spPr>
          <a:xfrm>
            <a:off x="7134342" y="314368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4AE5AA0-E9FB-4D82-B61C-52D5D3AF8BC2}"/>
              </a:ext>
            </a:extLst>
          </p:cNvPr>
          <p:cNvSpPr txBox="1"/>
          <p:nvPr/>
        </p:nvSpPr>
        <p:spPr>
          <a:xfrm>
            <a:off x="7920490" y="312861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49FFB8A-BA94-4B4D-B50F-63990248BB17}"/>
              </a:ext>
            </a:extLst>
          </p:cNvPr>
          <p:cNvSpPr txBox="1"/>
          <p:nvPr/>
        </p:nvSpPr>
        <p:spPr>
          <a:xfrm>
            <a:off x="7958774" y="448761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0ADBC85-821B-4A17-99D2-511B30F47E79}"/>
              </a:ext>
            </a:extLst>
          </p:cNvPr>
          <p:cNvSpPr txBox="1"/>
          <p:nvPr/>
        </p:nvSpPr>
        <p:spPr>
          <a:xfrm>
            <a:off x="5452461" y="448761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6B2449B-D091-4D2D-84FE-4558A56E1FF1}"/>
              </a:ext>
            </a:extLst>
          </p:cNvPr>
          <p:cNvSpPr txBox="1"/>
          <p:nvPr/>
        </p:nvSpPr>
        <p:spPr>
          <a:xfrm>
            <a:off x="6301170" y="383886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F932D8B-91B7-4370-A709-004AA44F110A}"/>
              </a:ext>
            </a:extLst>
          </p:cNvPr>
          <p:cNvSpPr txBox="1"/>
          <p:nvPr/>
        </p:nvSpPr>
        <p:spPr>
          <a:xfrm>
            <a:off x="7112952" y="378882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D8C65EF-E4DB-4FB7-9EE9-5A8BF8353CA8}"/>
              </a:ext>
            </a:extLst>
          </p:cNvPr>
          <p:cNvSpPr txBox="1"/>
          <p:nvPr/>
        </p:nvSpPr>
        <p:spPr>
          <a:xfrm>
            <a:off x="5452461" y="380807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06967A0-C9EF-4D62-A673-309AF40A2737}"/>
              </a:ext>
            </a:extLst>
          </p:cNvPr>
          <p:cNvSpPr txBox="1"/>
          <p:nvPr/>
        </p:nvSpPr>
        <p:spPr>
          <a:xfrm>
            <a:off x="6262237" y="444916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7B6A141-5AA2-403F-B2D8-7AFA71AD40E5}"/>
              </a:ext>
            </a:extLst>
          </p:cNvPr>
          <p:cNvSpPr txBox="1"/>
          <p:nvPr/>
        </p:nvSpPr>
        <p:spPr>
          <a:xfrm>
            <a:off x="7112952" y="444916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4425660-7D94-4121-9774-1EE19101353F}"/>
              </a:ext>
            </a:extLst>
          </p:cNvPr>
          <p:cNvSpPr txBox="1"/>
          <p:nvPr/>
        </p:nvSpPr>
        <p:spPr>
          <a:xfrm>
            <a:off x="7910301" y="379413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C70230B-5149-4F56-927A-EFF39265F9B3}"/>
              </a:ext>
            </a:extLst>
          </p:cNvPr>
          <p:cNvSpPr txBox="1"/>
          <p:nvPr/>
        </p:nvSpPr>
        <p:spPr>
          <a:xfrm>
            <a:off x="5189963" y="5906800"/>
            <a:ext cx="2309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T</a:t>
            </a:r>
            <a:r>
              <a:rPr lang="en-US" sz="3600" baseline="-25000" dirty="0"/>
              <a:t>2</a:t>
            </a:r>
            <a:r>
              <a:rPr lang="en-US" sz="3600" dirty="0"/>
              <a:t> = Q</a:t>
            </a:r>
            <a:r>
              <a:rPr lang="en-US" sz="3600" baseline="-25000" dirty="0"/>
              <a:t>1</a:t>
            </a:r>
            <a:r>
              <a:rPr lang="en-US" sz="3600" dirty="0"/>
              <a:t> Q</a:t>
            </a:r>
            <a:r>
              <a:rPr lang="en-US" sz="3600" baseline="-2500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736696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17662 L -0.00278 0.1768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.03473 L 0.00052 0.16899 " pathEditMode="relative" rAng="0" ptsTypes="AA">
                                      <p:cBhvr>
                                        <p:cTn id="18" dur="16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6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7 0.17685 L 0.00556 0.3557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958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16898 L -0.00538 0.3520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" y="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56 0.35579 L 0.00556 0.53657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028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38 0.35209 L -0.00538 0.5342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0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5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5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animBg="1"/>
      <p:bldP spid="14" grpId="0" animBg="1"/>
      <p:bldP spid="14" grpId="1" animBg="1"/>
      <p:bldP spid="14" grpId="2" animBg="1"/>
      <p:bldP spid="14" grpId="3" animBg="1"/>
      <p:bldP spid="16" grpId="0" animBg="1"/>
      <p:bldP spid="16" grpId="1" animBg="1"/>
      <p:bldP spid="16" grpId="2" animBg="1"/>
      <p:bldP spid="16" grpId="3" animBg="1"/>
      <p:bldP spid="17" grpId="0"/>
      <p:bldP spid="18" grpId="0"/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/>
              <a:t>Four Bit Counter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/>
        </p:nvGraphicFramePr>
        <p:xfrm>
          <a:off x="589050" y="1051331"/>
          <a:ext cx="2738124" cy="570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28643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8643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4446200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274798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51158664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30474305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21373483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0325968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063332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942830406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5182758" y="1219190"/>
            <a:ext cx="3843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 for T</a:t>
            </a:r>
            <a:r>
              <a:rPr lang="en-US" sz="3200" baseline="-25000" dirty="0"/>
              <a:t>1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640313" y="1791375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4865350"/>
              </p:ext>
            </p:extLst>
          </p:nvPr>
        </p:nvGraphicFramePr>
        <p:xfrm>
          <a:off x="4334102" y="1884208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3963558" y="174824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3963558" y="1466985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808425" y="1853489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3</a:t>
            </a:r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49D4A39-0FFE-406E-A93E-951CC142A679}"/>
              </a:ext>
            </a:extLst>
          </p:cNvPr>
          <p:cNvSpPr txBox="1"/>
          <p:nvPr/>
        </p:nvSpPr>
        <p:spPr>
          <a:xfrm>
            <a:off x="5598201" y="5252763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T</a:t>
            </a:r>
            <a:r>
              <a:rPr lang="en-US" sz="3600" baseline="-25000" dirty="0"/>
              <a:t>1</a:t>
            </a:r>
            <a:r>
              <a:rPr lang="en-US" sz="3600" dirty="0"/>
              <a:t> = y</a:t>
            </a:r>
            <a:r>
              <a:rPr lang="en-US" sz="3600" baseline="-25000" dirty="0"/>
              <a:t>0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AC529D8-0572-449D-91D1-44A251EACBC4}"/>
              </a:ext>
            </a:extLst>
          </p:cNvPr>
          <p:cNvSpPr/>
          <p:nvPr/>
        </p:nvSpPr>
        <p:spPr>
          <a:xfrm>
            <a:off x="5938602" y="2522823"/>
            <a:ext cx="1833798" cy="25925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9814B7F-B527-4468-99A3-FFD5951F5E5D}"/>
              </a:ext>
            </a:extLst>
          </p:cNvPr>
          <p:cNvSpPr/>
          <p:nvPr/>
        </p:nvSpPr>
        <p:spPr>
          <a:xfrm>
            <a:off x="1271782" y="1801368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1C39133-47CD-4E0B-9351-D9115F1A59F5}"/>
              </a:ext>
            </a:extLst>
          </p:cNvPr>
          <p:cNvSpPr/>
          <p:nvPr/>
        </p:nvSpPr>
        <p:spPr>
          <a:xfrm>
            <a:off x="888391" y="2113316"/>
            <a:ext cx="924768" cy="320143"/>
          </a:xfrm>
          <a:prstGeom prst="rect">
            <a:avLst/>
          </a:prstGeom>
          <a:solidFill>
            <a:srgbClr val="FFFF0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65227E9D-41F6-4ED4-9F3D-1458CFABC969}"/>
              </a:ext>
            </a:extLst>
          </p:cNvPr>
          <p:cNvSpPr/>
          <p:nvPr/>
        </p:nvSpPr>
        <p:spPr>
          <a:xfrm>
            <a:off x="1474132" y="2093404"/>
            <a:ext cx="1130651" cy="396924"/>
          </a:xfrm>
          <a:prstGeom prst="arc">
            <a:avLst>
              <a:gd name="adj1" fmla="val 437648"/>
              <a:gd name="adj2" fmla="val 10424508"/>
            </a:avLst>
          </a:prstGeom>
          <a:ln>
            <a:solidFill>
              <a:srgbClr val="FF000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843FF3-E15A-4E40-961E-C33BE9244AA4}"/>
              </a:ext>
            </a:extLst>
          </p:cNvPr>
          <p:cNvSpPr txBox="1"/>
          <p:nvPr/>
        </p:nvSpPr>
        <p:spPr>
          <a:xfrm>
            <a:off x="5452461" y="253972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B07D28E-6B4A-4F5C-BB8D-0DE55A43D493}"/>
              </a:ext>
            </a:extLst>
          </p:cNvPr>
          <p:cNvSpPr txBox="1"/>
          <p:nvPr/>
        </p:nvSpPr>
        <p:spPr>
          <a:xfrm>
            <a:off x="5452461" y="312853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6E59110-F7A9-4049-917D-B0DC8D0DAF9D}"/>
              </a:ext>
            </a:extLst>
          </p:cNvPr>
          <p:cNvSpPr txBox="1"/>
          <p:nvPr/>
        </p:nvSpPr>
        <p:spPr>
          <a:xfrm>
            <a:off x="6349882" y="251095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7820960-41FA-4A61-9982-D93F7EA0B048}"/>
              </a:ext>
            </a:extLst>
          </p:cNvPr>
          <p:cNvSpPr txBox="1"/>
          <p:nvPr/>
        </p:nvSpPr>
        <p:spPr>
          <a:xfrm>
            <a:off x="7920490" y="251095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1D81D68-5FBE-46CE-952D-0822C9D19BC6}"/>
              </a:ext>
            </a:extLst>
          </p:cNvPr>
          <p:cNvSpPr txBox="1"/>
          <p:nvPr/>
        </p:nvSpPr>
        <p:spPr>
          <a:xfrm>
            <a:off x="6301170" y="314368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6FE2DC8-F90F-403F-A4EC-B1C68A7C20DA}"/>
              </a:ext>
            </a:extLst>
          </p:cNvPr>
          <p:cNvSpPr txBox="1"/>
          <p:nvPr/>
        </p:nvSpPr>
        <p:spPr>
          <a:xfrm>
            <a:off x="7093403" y="253972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AB559A1-962E-4E70-9888-8B2AF767B848}"/>
              </a:ext>
            </a:extLst>
          </p:cNvPr>
          <p:cNvSpPr txBox="1"/>
          <p:nvPr/>
        </p:nvSpPr>
        <p:spPr>
          <a:xfrm>
            <a:off x="7134342" y="314368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A06056F-23BC-4998-91F8-E1C14F6420BA}"/>
              </a:ext>
            </a:extLst>
          </p:cNvPr>
          <p:cNvSpPr txBox="1"/>
          <p:nvPr/>
        </p:nvSpPr>
        <p:spPr>
          <a:xfrm>
            <a:off x="7920490" y="312861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AF60E49-A3CD-4429-B29F-4C1F3B809C57}"/>
              </a:ext>
            </a:extLst>
          </p:cNvPr>
          <p:cNvSpPr txBox="1"/>
          <p:nvPr/>
        </p:nvSpPr>
        <p:spPr>
          <a:xfrm>
            <a:off x="7958774" y="448761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96BED5D-F4AA-46A9-967D-7090DC579489}"/>
              </a:ext>
            </a:extLst>
          </p:cNvPr>
          <p:cNvSpPr txBox="1"/>
          <p:nvPr/>
        </p:nvSpPr>
        <p:spPr>
          <a:xfrm>
            <a:off x="5452461" y="448761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2BA7ECB-D88F-4856-A95A-11AA919125CF}"/>
              </a:ext>
            </a:extLst>
          </p:cNvPr>
          <p:cNvSpPr txBox="1"/>
          <p:nvPr/>
        </p:nvSpPr>
        <p:spPr>
          <a:xfrm>
            <a:off x="6301170" y="383886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A581122-1C81-45E7-B9CE-2A46D9FE6EDA}"/>
              </a:ext>
            </a:extLst>
          </p:cNvPr>
          <p:cNvSpPr txBox="1"/>
          <p:nvPr/>
        </p:nvSpPr>
        <p:spPr>
          <a:xfrm>
            <a:off x="7112952" y="378882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2FDB74F-13E1-4B43-9511-8551B926ACF2}"/>
              </a:ext>
            </a:extLst>
          </p:cNvPr>
          <p:cNvSpPr txBox="1"/>
          <p:nvPr/>
        </p:nvSpPr>
        <p:spPr>
          <a:xfrm>
            <a:off x="5452461" y="380807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C31D597-7612-4354-9781-CEE3280FA7E8}"/>
              </a:ext>
            </a:extLst>
          </p:cNvPr>
          <p:cNvSpPr txBox="1"/>
          <p:nvPr/>
        </p:nvSpPr>
        <p:spPr>
          <a:xfrm>
            <a:off x="6262237" y="444916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B481E1E-331F-40BE-B669-309EF89C4DE2}"/>
              </a:ext>
            </a:extLst>
          </p:cNvPr>
          <p:cNvSpPr txBox="1"/>
          <p:nvPr/>
        </p:nvSpPr>
        <p:spPr>
          <a:xfrm>
            <a:off x="7112952" y="444916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AF9D847-51C8-498E-9B41-3F440F29542B}"/>
              </a:ext>
            </a:extLst>
          </p:cNvPr>
          <p:cNvSpPr txBox="1"/>
          <p:nvPr/>
        </p:nvSpPr>
        <p:spPr>
          <a:xfrm>
            <a:off x="7910301" y="379413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AC62B04-5C5A-4CF5-B78A-F30D609CC8B2}"/>
              </a:ext>
            </a:extLst>
          </p:cNvPr>
          <p:cNvSpPr/>
          <p:nvPr/>
        </p:nvSpPr>
        <p:spPr>
          <a:xfrm>
            <a:off x="891248" y="2718826"/>
            <a:ext cx="924768" cy="320143"/>
          </a:xfrm>
          <a:prstGeom prst="rect">
            <a:avLst/>
          </a:prstGeom>
          <a:solidFill>
            <a:srgbClr val="FFFF0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Arc 34">
            <a:extLst>
              <a:ext uri="{FF2B5EF4-FFF2-40B4-BE49-F238E27FC236}">
                <a16:creationId xmlns:a16="http://schemas.microsoft.com/office/drawing/2014/main" id="{40EA7311-E35C-4AE2-B586-662966FA5507}"/>
              </a:ext>
            </a:extLst>
          </p:cNvPr>
          <p:cNvSpPr/>
          <p:nvPr/>
        </p:nvSpPr>
        <p:spPr>
          <a:xfrm>
            <a:off x="1469169" y="2698802"/>
            <a:ext cx="1130651" cy="396924"/>
          </a:xfrm>
          <a:prstGeom prst="arc">
            <a:avLst>
              <a:gd name="adj1" fmla="val 437648"/>
              <a:gd name="adj2" fmla="val 10424508"/>
            </a:avLst>
          </a:prstGeom>
          <a:ln>
            <a:solidFill>
              <a:srgbClr val="FF000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A159F8E-0AFC-46CD-92A6-D2E874C75DD7}"/>
              </a:ext>
            </a:extLst>
          </p:cNvPr>
          <p:cNvSpPr/>
          <p:nvPr/>
        </p:nvSpPr>
        <p:spPr>
          <a:xfrm>
            <a:off x="922461" y="3344248"/>
            <a:ext cx="924768" cy="320143"/>
          </a:xfrm>
          <a:prstGeom prst="rect">
            <a:avLst/>
          </a:prstGeom>
          <a:solidFill>
            <a:srgbClr val="FFFF0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Arc 36">
            <a:extLst>
              <a:ext uri="{FF2B5EF4-FFF2-40B4-BE49-F238E27FC236}">
                <a16:creationId xmlns:a16="http://schemas.microsoft.com/office/drawing/2014/main" id="{40AAA784-AF98-4FE1-9ADF-792756ADE765}"/>
              </a:ext>
            </a:extLst>
          </p:cNvPr>
          <p:cNvSpPr/>
          <p:nvPr/>
        </p:nvSpPr>
        <p:spPr>
          <a:xfrm>
            <a:off x="1500382" y="3324224"/>
            <a:ext cx="1130651" cy="396924"/>
          </a:xfrm>
          <a:prstGeom prst="arc">
            <a:avLst>
              <a:gd name="adj1" fmla="val 437648"/>
              <a:gd name="adj2" fmla="val 10424508"/>
            </a:avLst>
          </a:prstGeom>
          <a:ln>
            <a:solidFill>
              <a:srgbClr val="FF000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1C857A6-80F0-48AA-9782-32C19E2A9DB9}"/>
              </a:ext>
            </a:extLst>
          </p:cNvPr>
          <p:cNvSpPr/>
          <p:nvPr/>
        </p:nvSpPr>
        <p:spPr>
          <a:xfrm>
            <a:off x="931741" y="3961800"/>
            <a:ext cx="924768" cy="320143"/>
          </a:xfrm>
          <a:prstGeom prst="rect">
            <a:avLst/>
          </a:prstGeom>
          <a:solidFill>
            <a:srgbClr val="FFFF0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rc 39">
            <a:extLst>
              <a:ext uri="{FF2B5EF4-FFF2-40B4-BE49-F238E27FC236}">
                <a16:creationId xmlns:a16="http://schemas.microsoft.com/office/drawing/2014/main" id="{0A0E4BAE-5677-4255-80E1-D081C18105B3}"/>
              </a:ext>
            </a:extLst>
          </p:cNvPr>
          <p:cNvSpPr/>
          <p:nvPr/>
        </p:nvSpPr>
        <p:spPr>
          <a:xfrm>
            <a:off x="1509662" y="3941776"/>
            <a:ext cx="1130651" cy="396924"/>
          </a:xfrm>
          <a:prstGeom prst="arc">
            <a:avLst>
              <a:gd name="adj1" fmla="val 437648"/>
              <a:gd name="adj2" fmla="val 10424508"/>
            </a:avLst>
          </a:prstGeom>
          <a:ln>
            <a:solidFill>
              <a:srgbClr val="FF000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D2981C2-3CA0-41A2-A1A2-C22F333B27CE}"/>
              </a:ext>
            </a:extLst>
          </p:cNvPr>
          <p:cNvSpPr/>
          <p:nvPr/>
        </p:nvSpPr>
        <p:spPr>
          <a:xfrm>
            <a:off x="931741" y="4575068"/>
            <a:ext cx="924768" cy="320143"/>
          </a:xfrm>
          <a:prstGeom prst="rect">
            <a:avLst/>
          </a:prstGeom>
          <a:solidFill>
            <a:srgbClr val="FFFF0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c 41">
            <a:extLst>
              <a:ext uri="{FF2B5EF4-FFF2-40B4-BE49-F238E27FC236}">
                <a16:creationId xmlns:a16="http://schemas.microsoft.com/office/drawing/2014/main" id="{6B74F75A-7A5F-493E-A678-13E4D9CB263D}"/>
              </a:ext>
            </a:extLst>
          </p:cNvPr>
          <p:cNvSpPr/>
          <p:nvPr/>
        </p:nvSpPr>
        <p:spPr>
          <a:xfrm>
            <a:off x="1509662" y="4555044"/>
            <a:ext cx="1130651" cy="396924"/>
          </a:xfrm>
          <a:prstGeom prst="arc">
            <a:avLst>
              <a:gd name="adj1" fmla="val 437648"/>
              <a:gd name="adj2" fmla="val 10424508"/>
            </a:avLst>
          </a:prstGeom>
          <a:ln>
            <a:solidFill>
              <a:srgbClr val="FF000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7B0129D-42DE-4E18-A050-07D613AEB793}"/>
              </a:ext>
            </a:extLst>
          </p:cNvPr>
          <p:cNvSpPr/>
          <p:nvPr/>
        </p:nvSpPr>
        <p:spPr>
          <a:xfrm>
            <a:off x="931909" y="5222741"/>
            <a:ext cx="924768" cy="320143"/>
          </a:xfrm>
          <a:prstGeom prst="rect">
            <a:avLst/>
          </a:prstGeom>
          <a:solidFill>
            <a:srgbClr val="FFFF0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rc 43">
            <a:extLst>
              <a:ext uri="{FF2B5EF4-FFF2-40B4-BE49-F238E27FC236}">
                <a16:creationId xmlns:a16="http://schemas.microsoft.com/office/drawing/2014/main" id="{A430B0F0-24DB-4A3B-B065-7EB3C77BBAA6}"/>
              </a:ext>
            </a:extLst>
          </p:cNvPr>
          <p:cNvSpPr/>
          <p:nvPr/>
        </p:nvSpPr>
        <p:spPr>
          <a:xfrm>
            <a:off x="1509830" y="5202717"/>
            <a:ext cx="1130651" cy="396924"/>
          </a:xfrm>
          <a:prstGeom prst="arc">
            <a:avLst>
              <a:gd name="adj1" fmla="val 437648"/>
              <a:gd name="adj2" fmla="val 10424508"/>
            </a:avLst>
          </a:prstGeom>
          <a:ln>
            <a:solidFill>
              <a:srgbClr val="FF000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9A1B1F4-C1C2-44F9-B8EC-89D61A494B1F}"/>
              </a:ext>
            </a:extLst>
          </p:cNvPr>
          <p:cNvSpPr/>
          <p:nvPr/>
        </p:nvSpPr>
        <p:spPr>
          <a:xfrm>
            <a:off x="922461" y="5801514"/>
            <a:ext cx="924768" cy="320143"/>
          </a:xfrm>
          <a:prstGeom prst="rect">
            <a:avLst/>
          </a:prstGeom>
          <a:solidFill>
            <a:srgbClr val="FFFF0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c 45">
            <a:extLst>
              <a:ext uri="{FF2B5EF4-FFF2-40B4-BE49-F238E27FC236}">
                <a16:creationId xmlns:a16="http://schemas.microsoft.com/office/drawing/2014/main" id="{BD2572A1-BDEB-4C02-9CC2-9F839A99B18F}"/>
              </a:ext>
            </a:extLst>
          </p:cNvPr>
          <p:cNvSpPr/>
          <p:nvPr/>
        </p:nvSpPr>
        <p:spPr>
          <a:xfrm>
            <a:off x="1500382" y="5781490"/>
            <a:ext cx="1130651" cy="396924"/>
          </a:xfrm>
          <a:prstGeom prst="arc">
            <a:avLst>
              <a:gd name="adj1" fmla="val 437648"/>
              <a:gd name="adj2" fmla="val 10424508"/>
            </a:avLst>
          </a:prstGeom>
          <a:ln>
            <a:solidFill>
              <a:srgbClr val="FF000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DF67D4D-5329-44BD-B207-F238EC2C7DEE}"/>
              </a:ext>
            </a:extLst>
          </p:cNvPr>
          <p:cNvSpPr/>
          <p:nvPr/>
        </p:nvSpPr>
        <p:spPr>
          <a:xfrm>
            <a:off x="931741" y="6420070"/>
            <a:ext cx="924768" cy="320143"/>
          </a:xfrm>
          <a:prstGeom prst="rect">
            <a:avLst/>
          </a:prstGeom>
          <a:solidFill>
            <a:srgbClr val="FFFF0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c 47">
            <a:extLst>
              <a:ext uri="{FF2B5EF4-FFF2-40B4-BE49-F238E27FC236}">
                <a16:creationId xmlns:a16="http://schemas.microsoft.com/office/drawing/2014/main" id="{3304F57D-4A42-49D1-A443-A5F04FCD7BA0}"/>
              </a:ext>
            </a:extLst>
          </p:cNvPr>
          <p:cNvSpPr/>
          <p:nvPr/>
        </p:nvSpPr>
        <p:spPr>
          <a:xfrm>
            <a:off x="1509662" y="6400046"/>
            <a:ext cx="1130651" cy="396924"/>
          </a:xfrm>
          <a:prstGeom prst="arc">
            <a:avLst>
              <a:gd name="adj1" fmla="val 437648"/>
              <a:gd name="adj2" fmla="val 10424508"/>
            </a:avLst>
          </a:prstGeom>
          <a:ln>
            <a:solidFill>
              <a:srgbClr val="FF000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60A419E-8090-461B-B18E-FB9ADBB31EAB}"/>
              </a:ext>
            </a:extLst>
          </p:cNvPr>
          <p:cNvSpPr txBox="1"/>
          <p:nvPr/>
        </p:nvSpPr>
        <p:spPr>
          <a:xfrm>
            <a:off x="5654245" y="5952177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T</a:t>
            </a:r>
            <a:r>
              <a:rPr lang="en-US" sz="3600" baseline="-25000" dirty="0"/>
              <a:t>1</a:t>
            </a:r>
            <a:r>
              <a:rPr lang="en-US" sz="3600" dirty="0"/>
              <a:t> = Q</a:t>
            </a:r>
            <a:r>
              <a:rPr lang="en-US" sz="3600" baseline="-2500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19208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5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45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 animBg="1"/>
      <p:bldP spid="13" grpId="0" animBg="1"/>
      <p:bldP spid="14" grpId="0" animBg="1"/>
      <p:bldP spid="16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 animBg="1"/>
      <p:bldP spid="35" grpId="0" animBg="1"/>
      <p:bldP spid="36" grpId="0" animBg="1"/>
      <p:bldP spid="37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/>
              <a:t>Four Bit Counter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/>
        </p:nvGraphicFramePr>
        <p:xfrm>
          <a:off x="589050" y="1051331"/>
          <a:ext cx="2738124" cy="570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28643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8643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4446200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274798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51158664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30474305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21373483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0325968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063332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942830406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5255276" y="1138480"/>
            <a:ext cx="36702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 for T</a:t>
            </a:r>
            <a:r>
              <a:rPr lang="en-US" sz="3200" baseline="-25000" dirty="0"/>
              <a:t>0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830400" y="1828800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0222671"/>
              </p:ext>
            </p:extLst>
          </p:nvPr>
        </p:nvGraphicFramePr>
        <p:xfrm>
          <a:off x="4406620" y="2057400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4036076" y="1921432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4036076" y="1640177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880943" y="2026681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3</a:t>
            </a:r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F83F38-86BD-4579-BF81-63E575807619}"/>
              </a:ext>
            </a:extLst>
          </p:cNvPr>
          <p:cNvSpPr txBox="1"/>
          <p:nvPr/>
        </p:nvSpPr>
        <p:spPr>
          <a:xfrm>
            <a:off x="5298905" y="5396354"/>
            <a:ext cx="1906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T</a:t>
            </a:r>
            <a:r>
              <a:rPr lang="en-US" sz="3600" baseline="-25000" dirty="0"/>
              <a:t>0</a:t>
            </a:r>
            <a:r>
              <a:rPr lang="en-US" sz="3600" dirty="0"/>
              <a:t> = 1</a:t>
            </a:r>
            <a:endParaRPr lang="en-US" sz="3600" baseline="-250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50E810B-32F1-419B-AA0B-287442911173}"/>
              </a:ext>
            </a:extLst>
          </p:cNvPr>
          <p:cNvSpPr/>
          <p:nvPr/>
        </p:nvSpPr>
        <p:spPr>
          <a:xfrm>
            <a:off x="1481125" y="1746825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492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8794EA-9AD4-4449-90BA-C39B1D4049A7}"/>
              </a:ext>
            </a:extLst>
          </p:cNvPr>
          <p:cNvSpPr txBox="1"/>
          <p:nvPr/>
        </p:nvSpPr>
        <p:spPr>
          <a:xfrm>
            <a:off x="2009161" y="5410200"/>
            <a:ext cx="1906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T</a:t>
            </a:r>
            <a:r>
              <a:rPr lang="en-US" sz="3600" baseline="-25000" dirty="0"/>
              <a:t>0</a:t>
            </a:r>
            <a:r>
              <a:rPr lang="en-US" sz="3600" dirty="0"/>
              <a:t> = 1</a:t>
            </a:r>
            <a:endParaRPr lang="en-US" sz="3600" baseline="-25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5BB7F4-5784-4F93-84B9-CC9129A73A12}"/>
              </a:ext>
            </a:extLst>
          </p:cNvPr>
          <p:cNvSpPr txBox="1"/>
          <p:nvPr/>
        </p:nvSpPr>
        <p:spPr>
          <a:xfrm>
            <a:off x="2009161" y="4419600"/>
            <a:ext cx="1646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T</a:t>
            </a:r>
            <a:r>
              <a:rPr lang="en-US" sz="3600" baseline="-25000" dirty="0"/>
              <a:t>1</a:t>
            </a:r>
            <a:r>
              <a:rPr lang="en-US" sz="3600" dirty="0"/>
              <a:t> = y</a:t>
            </a:r>
            <a:r>
              <a:rPr lang="en-US" sz="3600" baseline="-25000" dirty="0"/>
              <a:t>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4C855A-FF50-42E0-AE65-A0C141CD1D3A}"/>
              </a:ext>
            </a:extLst>
          </p:cNvPr>
          <p:cNvSpPr txBox="1"/>
          <p:nvPr/>
        </p:nvSpPr>
        <p:spPr>
          <a:xfrm>
            <a:off x="1996685" y="3429000"/>
            <a:ext cx="2309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T</a:t>
            </a:r>
            <a:r>
              <a:rPr lang="en-US" sz="3600" baseline="-25000" dirty="0"/>
              <a:t>2</a:t>
            </a:r>
            <a:r>
              <a:rPr lang="en-US" sz="3600" dirty="0"/>
              <a:t> =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5C428F-3665-4307-ABEE-07A9D578F9A9}"/>
              </a:ext>
            </a:extLst>
          </p:cNvPr>
          <p:cNvSpPr txBox="1"/>
          <p:nvPr/>
        </p:nvSpPr>
        <p:spPr>
          <a:xfrm>
            <a:off x="2009161" y="2321039"/>
            <a:ext cx="3524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T</a:t>
            </a:r>
            <a:r>
              <a:rPr lang="en-US" sz="3600" baseline="-25000" dirty="0"/>
              <a:t>3</a:t>
            </a:r>
            <a:r>
              <a:rPr lang="en-US" sz="3600" dirty="0"/>
              <a:t> = y</a:t>
            </a:r>
            <a:r>
              <a:rPr lang="en-US" sz="3600" baseline="-25000" dirty="0"/>
              <a:t>0</a:t>
            </a:r>
            <a:r>
              <a:rPr lang="en-US" sz="3600" dirty="0"/>
              <a:t>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D8A048-25F0-4F01-BD12-A2D537FBAE7E}"/>
              </a:ext>
            </a:extLst>
          </p:cNvPr>
          <p:cNvSpPr txBox="1"/>
          <p:nvPr/>
        </p:nvSpPr>
        <p:spPr>
          <a:xfrm>
            <a:off x="5488245" y="5410200"/>
            <a:ext cx="1906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T</a:t>
            </a:r>
            <a:r>
              <a:rPr lang="en-US" sz="3600" baseline="-25000" dirty="0"/>
              <a:t>0</a:t>
            </a:r>
            <a:r>
              <a:rPr lang="en-US" sz="3600" dirty="0"/>
              <a:t> = 1</a:t>
            </a:r>
            <a:endParaRPr lang="en-US" sz="3600" baseline="-25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FED5ED-D48F-4D3A-B87C-CFA729118AED}"/>
              </a:ext>
            </a:extLst>
          </p:cNvPr>
          <p:cNvSpPr txBox="1"/>
          <p:nvPr/>
        </p:nvSpPr>
        <p:spPr>
          <a:xfrm>
            <a:off x="5488245" y="4419600"/>
            <a:ext cx="19060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T</a:t>
            </a:r>
            <a:r>
              <a:rPr lang="en-US" sz="3600" baseline="-25000" dirty="0"/>
              <a:t>1</a:t>
            </a:r>
            <a:r>
              <a:rPr lang="en-US" sz="3600" dirty="0"/>
              <a:t> = Q</a:t>
            </a:r>
            <a:r>
              <a:rPr lang="en-US" sz="3600" baseline="-25000" dirty="0"/>
              <a:t>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BF7846-1D6D-400A-8C26-6350F74F8F1D}"/>
              </a:ext>
            </a:extLst>
          </p:cNvPr>
          <p:cNvSpPr txBox="1"/>
          <p:nvPr/>
        </p:nvSpPr>
        <p:spPr>
          <a:xfrm>
            <a:off x="5475769" y="3429000"/>
            <a:ext cx="2309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T</a:t>
            </a:r>
            <a:r>
              <a:rPr lang="en-US" sz="3600" baseline="-25000" dirty="0"/>
              <a:t>2</a:t>
            </a:r>
            <a:r>
              <a:rPr lang="en-US" sz="3600" dirty="0"/>
              <a:t> = Q</a:t>
            </a:r>
            <a:r>
              <a:rPr lang="en-US" sz="3600" baseline="-25000" dirty="0"/>
              <a:t>1</a:t>
            </a:r>
            <a:r>
              <a:rPr lang="en-US" sz="3600" dirty="0"/>
              <a:t> Q</a:t>
            </a:r>
            <a:r>
              <a:rPr lang="en-US" sz="3600" baseline="-25000" dirty="0"/>
              <a:t>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AF24DB-136B-42BC-B610-7B6998C3258B}"/>
              </a:ext>
            </a:extLst>
          </p:cNvPr>
          <p:cNvSpPr txBox="1"/>
          <p:nvPr/>
        </p:nvSpPr>
        <p:spPr>
          <a:xfrm>
            <a:off x="5488245" y="2321039"/>
            <a:ext cx="3524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T</a:t>
            </a:r>
            <a:r>
              <a:rPr lang="en-US" sz="3600" baseline="-25000" dirty="0"/>
              <a:t>3</a:t>
            </a:r>
            <a:r>
              <a:rPr lang="en-US" sz="3600" dirty="0"/>
              <a:t> = Q</a:t>
            </a:r>
            <a:r>
              <a:rPr lang="en-US" sz="3600" baseline="-25000" dirty="0"/>
              <a:t>0</a:t>
            </a:r>
            <a:r>
              <a:rPr lang="en-US" sz="3600" dirty="0"/>
              <a:t> Q</a:t>
            </a:r>
            <a:r>
              <a:rPr lang="en-US" sz="3600" baseline="-25000" dirty="0"/>
              <a:t>1</a:t>
            </a:r>
            <a:r>
              <a:rPr lang="en-US" sz="3600" dirty="0"/>
              <a:t> Q</a:t>
            </a:r>
            <a:r>
              <a:rPr lang="en-US" sz="3600" baseline="-25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81918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Four Bit Synchronous Counter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4D7258D-BF2E-424D-8FDE-08CFE72D69DA}"/>
              </a:ext>
            </a:extLst>
          </p:cNvPr>
          <p:cNvGrpSpPr/>
          <p:nvPr/>
        </p:nvGrpSpPr>
        <p:grpSpPr>
          <a:xfrm>
            <a:off x="406454" y="1442249"/>
            <a:ext cx="7826541" cy="1941031"/>
            <a:chOff x="402909" y="1852030"/>
            <a:chExt cx="7826541" cy="1941031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ED8DFF4A-67FC-4240-97B0-493DC0D2A83B}"/>
                </a:ext>
              </a:extLst>
            </p:cNvPr>
            <p:cNvGrpSpPr/>
            <p:nvPr/>
          </p:nvGrpSpPr>
          <p:grpSpPr>
            <a:xfrm>
              <a:off x="402909" y="1852030"/>
              <a:ext cx="7826541" cy="1903986"/>
              <a:chOff x="377937" y="2075216"/>
              <a:chExt cx="7826541" cy="1903986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47F4C87B-7F21-41C0-8664-14F093514287}"/>
                  </a:ext>
                </a:extLst>
              </p:cNvPr>
              <p:cNvGrpSpPr/>
              <p:nvPr/>
            </p:nvGrpSpPr>
            <p:grpSpPr>
              <a:xfrm>
                <a:off x="1752600" y="2286000"/>
                <a:ext cx="6172200" cy="1349530"/>
                <a:chOff x="1828800" y="2286000"/>
                <a:chExt cx="6172200" cy="1349530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02C90A65-AC82-4807-9659-65AE6376ACE6}"/>
                    </a:ext>
                  </a:extLst>
                </p:cNvPr>
                <p:cNvGrpSpPr/>
                <p:nvPr/>
              </p:nvGrpSpPr>
              <p:grpSpPr>
                <a:xfrm>
                  <a:off x="1828800" y="228600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5" name="Group 4">
                    <a:extLst>
                      <a:ext uri="{FF2B5EF4-FFF2-40B4-BE49-F238E27FC236}">
                        <a16:creationId xmlns:a16="http://schemas.microsoft.com/office/drawing/2014/main" id="{3FE733BA-567A-45C5-A0EA-511843DC0BC7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10" name="Rectangle 9">
                      <a:extLst>
                        <a:ext uri="{FF2B5EF4-FFF2-40B4-BE49-F238E27FC236}">
                          <a16:creationId xmlns:a16="http://schemas.microsoft.com/office/drawing/2014/main" id="{44BD617D-1BCD-4D68-AB96-B68CD539786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" name="TextBox 10">
                      <a:extLst>
                        <a:ext uri="{FF2B5EF4-FFF2-40B4-BE49-F238E27FC236}">
                          <a16:creationId xmlns:a16="http://schemas.microsoft.com/office/drawing/2014/main" id="{648BC097-9B44-4843-8EC8-78DF01360CC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T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12" name="TextBox 11">
                      <a:extLst>
                        <a:ext uri="{FF2B5EF4-FFF2-40B4-BE49-F238E27FC236}">
                          <a16:creationId xmlns:a16="http://schemas.microsoft.com/office/drawing/2014/main" id="{6AA981EC-BCA5-496C-9347-359C0E973C5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13" name="TextBox 12">
                      <a:extLst>
                        <a:ext uri="{FF2B5EF4-FFF2-40B4-BE49-F238E27FC236}">
                          <a16:creationId xmlns:a16="http://schemas.microsoft.com/office/drawing/2014/main" id="{FC8F82F6-D8AC-4587-83DF-21C7687F989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14" name="Straight Connector 13">
                      <a:extLst>
                        <a:ext uri="{FF2B5EF4-FFF2-40B4-BE49-F238E27FC236}">
                          <a16:creationId xmlns:a16="http://schemas.microsoft.com/office/drawing/2014/main" id="{8741D6C5-86F1-4B74-A247-ABB2BA8112E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9B0AFBFE-7D03-4105-9DFC-4EF18768B1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Connector 15">
                      <a:extLst>
                        <a:ext uri="{FF2B5EF4-FFF2-40B4-BE49-F238E27FC236}">
                          <a16:creationId xmlns:a16="http://schemas.microsoft.com/office/drawing/2014/main" id="{88CF2EE7-EA56-4435-B3C2-16E9C91DC8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Connector 16">
                      <a:extLst>
                        <a:ext uri="{FF2B5EF4-FFF2-40B4-BE49-F238E27FC236}">
                          <a16:creationId xmlns:a16="http://schemas.microsoft.com/office/drawing/2014/main" id="{E7E5FCAC-A212-4CA4-A8EF-4F9DF3855FA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8" name="Group 17">
                      <a:extLst>
                        <a:ext uri="{FF2B5EF4-FFF2-40B4-BE49-F238E27FC236}">
                          <a16:creationId xmlns:a16="http://schemas.microsoft.com/office/drawing/2014/main" id="{4D1EC0D0-8E19-4D75-8261-17AE3E547FB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19" name="TextBox 18">
                        <a:extLst>
                          <a:ext uri="{FF2B5EF4-FFF2-40B4-BE49-F238E27FC236}">
                            <a16:creationId xmlns:a16="http://schemas.microsoft.com/office/drawing/2014/main" id="{9F779F71-25B3-4411-B88F-393F11F475D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20" name="Straight Connector 19">
                        <a:extLst>
                          <a:ext uri="{FF2B5EF4-FFF2-40B4-BE49-F238E27FC236}">
                            <a16:creationId xmlns:a16="http://schemas.microsoft.com/office/drawing/2014/main" id="{3E810BE0-69CB-419D-A139-168F9929ABE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0650A64C-AA7D-4E5E-B706-A019F9D4CC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FB147FED-E371-4BF9-BA42-E1CF005E3F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4B344F9B-9782-4582-B325-02629D691E7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44EF5D00-D50F-4D51-B60B-F6CED54AC9DC}"/>
                    </a:ext>
                  </a:extLst>
                </p:cNvPr>
                <p:cNvGrpSpPr/>
                <p:nvPr/>
              </p:nvGrpSpPr>
              <p:grpSpPr>
                <a:xfrm>
                  <a:off x="3584156" y="2286000"/>
                  <a:ext cx="1685310" cy="1333480"/>
                  <a:chOff x="5143924" y="2305060"/>
                  <a:chExt cx="4050543" cy="2247880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0DE515FA-87B5-4F05-A52A-DDC798071061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27" name="Rectangle 26">
                      <a:extLst>
                        <a:ext uri="{FF2B5EF4-FFF2-40B4-BE49-F238E27FC236}">
                          <a16:creationId xmlns:a16="http://schemas.microsoft.com/office/drawing/2014/main" id="{D243A644-24E5-484D-A49B-898DD995DA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" name="TextBox 27">
                      <a:extLst>
                        <a:ext uri="{FF2B5EF4-FFF2-40B4-BE49-F238E27FC236}">
                          <a16:creationId xmlns:a16="http://schemas.microsoft.com/office/drawing/2014/main" id="{58FE825A-F3B6-4799-8C43-2E632AF5084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T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29" name="TextBox 28">
                      <a:extLst>
                        <a:ext uri="{FF2B5EF4-FFF2-40B4-BE49-F238E27FC236}">
                          <a16:creationId xmlns:a16="http://schemas.microsoft.com/office/drawing/2014/main" id="{DEA908F9-811A-4214-9246-8A3D88EB4F6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30" name="TextBox 29">
                      <a:extLst>
                        <a:ext uri="{FF2B5EF4-FFF2-40B4-BE49-F238E27FC236}">
                          <a16:creationId xmlns:a16="http://schemas.microsoft.com/office/drawing/2014/main" id="{07100B1E-D8E6-4EB2-82DA-14EE5754E99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8F3EA1B7-4F17-42D3-B265-432F3863EFF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5A2A5E39-A6C1-4FD8-94AC-CE447759E10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EF6F7501-F5B4-4998-9741-794D9A8A565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29B9D109-B7A2-4869-9FA5-98CD03A9A23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5" name="Group 34">
                      <a:extLst>
                        <a:ext uri="{FF2B5EF4-FFF2-40B4-BE49-F238E27FC236}">
                          <a16:creationId xmlns:a16="http://schemas.microsoft.com/office/drawing/2014/main" id="{15A6C0DA-C322-457C-BC92-B97EE315603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36" name="TextBox 35">
                        <a:extLst>
                          <a:ext uri="{FF2B5EF4-FFF2-40B4-BE49-F238E27FC236}">
                            <a16:creationId xmlns:a16="http://schemas.microsoft.com/office/drawing/2014/main" id="{6D274320-11EB-4605-80D8-1702DC9DD67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7" name="Straight Connector 36">
                        <a:extLst>
                          <a:ext uri="{FF2B5EF4-FFF2-40B4-BE49-F238E27FC236}">
                            <a16:creationId xmlns:a16="http://schemas.microsoft.com/office/drawing/2014/main" id="{CDAD58C8-856C-480F-8F89-B43964B1CE1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A2CCA7E8-4FF2-42E8-864A-58A70E1EDD8D}"/>
                      </a:ext>
                    </a:extLst>
                  </p:cNvPr>
                  <p:cNvCxnSpPr>
                    <a:cxnSpLocks/>
                    <a:stCxn id="333" idx="3"/>
                  </p:cNvCxnSpPr>
                  <p:nvPr/>
                </p:nvCxnSpPr>
                <p:spPr>
                  <a:xfrm>
                    <a:off x="8820857" y="2531869"/>
                    <a:ext cx="37361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9998932E-901F-4324-8F40-34927E0B16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58045B9F-F444-449D-A594-DF5EEF1440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CB2B0CDA-D0AE-44FB-8153-7078B2529C7E}"/>
                    </a:ext>
                  </a:extLst>
                </p:cNvPr>
                <p:cNvGrpSpPr/>
                <p:nvPr/>
              </p:nvGrpSpPr>
              <p:grpSpPr>
                <a:xfrm>
                  <a:off x="5257799" y="2302050"/>
                  <a:ext cx="1074692" cy="1333480"/>
                  <a:chOff x="5137299" y="2305060"/>
                  <a:chExt cx="2582960" cy="2247880"/>
                </a:xfrm>
              </p:grpSpPr>
              <p:grpSp>
                <p:nvGrpSpPr>
                  <p:cNvPr id="39" name="Group 38">
                    <a:extLst>
                      <a:ext uri="{FF2B5EF4-FFF2-40B4-BE49-F238E27FC236}">
                        <a16:creationId xmlns:a16="http://schemas.microsoft.com/office/drawing/2014/main" id="{0AE18B20-16BA-4894-9A90-C1D6C3A6D9B8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B1437576-82DD-4DDC-857D-0EC0E5E8D2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2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D78BD480-8495-4311-ACFE-E65FC32A1D8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T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8C3F86BD-389A-44E9-BD90-27846399CC3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9B6F2638-F058-4B03-BF06-2480447EBE0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4D8EE37B-6111-404E-A3AA-CEA619FA0A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B3670877-9092-42DE-9B0F-922C2032B62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>
                      <a:extLst>
                        <a:ext uri="{FF2B5EF4-FFF2-40B4-BE49-F238E27FC236}">
                          <a16:creationId xmlns:a16="http://schemas.microsoft.com/office/drawing/2014/main" id="{EB11845E-718E-4E2E-A116-95A26A3F94D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>
                      <a:extLst>
                        <a:ext uri="{FF2B5EF4-FFF2-40B4-BE49-F238E27FC236}">
                          <a16:creationId xmlns:a16="http://schemas.microsoft.com/office/drawing/2014/main" id="{49FDC22F-6A23-4E59-B82F-3E213A70D0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52" name="Group 51">
                      <a:extLst>
                        <a:ext uri="{FF2B5EF4-FFF2-40B4-BE49-F238E27FC236}">
                          <a16:creationId xmlns:a16="http://schemas.microsoft.com/office/drawing/2014/main" id="{6482D379-2700-462D-8AFE-83916C7D3EE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53" name="TextBox 52">
                        <a:extLst>
                          <a:ext uri="{FF2B5EF4-FFF2-40B4-BE49-F238E27FC236}">
                            <a16:creationId xmlns:a16="http://schemas.microsoft.com/office/drawing/2014/main" id="{CD4863B6-B865-4199-8565-1F9D86980AF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60809CC7-A700-4628-81F1-E0F4E63EAE3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F30A372C-786A-43D4-BB23-4CAE3A89D8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453886EB-0192-433D-90B8-456A627319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0C37546C-6B87-46FB-ABCC-2DD3CEEACD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7" y="2694805"/>
                    <a:ext cx="659312" cy="2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6D73A8F2-84B3-4FEC-9840-ED89E476A0C3}"/>
                    </a:ext>
                  </a:extLst>
                </p:cNvPr>
                <p:cNvGrpSpPr/>
                <p:nvPr/>
              </p:nvGrpSpPr>
              <p:grpSpPr>
                <a:xfrm>
                  <a:off x="7010400" y="230205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56" name="Group 55">
                    <a:extLst>
                      <a:ext uri="{FF2B5EF4-FFF2-40B4-BE49-F238E27FC236}">
                        <a16:creationId xmlns:a16="http://schemas.microsoft.com/office/drawing/2014/main" id="{D649C86B-C73F-487B-9AFB-1E544DA34284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9D3316F7-7A95-42D9-905B-A0F405378E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" name="TextBox 61">
                      <a:extLst>
                        <a:ext uri="{FF2B5EF4-FFF2-40B4-BE49-F238E27FC236}">
                          <a16:creationId xmlns:a16="http://schemas.microsoft.com/office/drawing/2014/main" id="{6B38D066-89A5-489D-B2F0-3B59E263884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T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63" name="TextBox 62">
                      <a:extLst>
                        <a:ext uri="{FF2B5EF4-FFF2-40B4-BE49-F238E27FC236}">
                          <a16:creationId xmlns:a16="http://schemas.microsoft.com/office/drawing/2014/main" id="{F5F05D40-DCB2-4FF5-A968-00C92E2511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64" name="TextBox 63">
                      <a:extLst>
                        <a:ext uri="{FF2B5EF4-FFF2-40B4-BE49-F238E27FC236}">
                          <a16:creationId xmlns:a16="http://schemas.microsoft.com/office/drawing/2014/main" id="{4DEE4F64-995E-41BF-B163-B28F2BDE298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E7CFA00B-E342-4B71-9988-44B67F91A3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7E27813F-76AE-457D-A079-BB510A84B20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Connector 66">
                      <a:extLst>
                        <a:ext uri="{FF2B5EF4-FFF2-40B4-BE49-F238E27FC236}">
                          <a16:creationId xmlns:a16="http://schemas.microsoft.com/office/drawing/2014/main" id="{D6B285D3-EECA-4A80-9FEF-4D81057DA06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F0980DA8-2CFD-48AE-AF3D-E2C418AFFFE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69" name="Group 68">
                      <a:extLst>
                        <a:ext uri="{FF2B5EF4-FFF2-40B4-BE49-F238E27FC236}">
                          <a16:creationId xmlns:a16="http://schemas.microsoft.com/office/drawing/2014/main" id="{1AD04957-8A4F-4C13-8E3B-E97CA9C2AA4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70" name="TextBox 69">
                        <a:extLst>
                          <a:ext uri="{FF2B5EF4-FFF2-40B4-BE49-F238E27FC236}">
                            <a16:creationId xmlns:a16="http://schemas.microsoft.com/office/drawing/2014/main" id="{CE6CB621-1E93-4540-8758-7B492A11EFA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71" name="Straight Connector 70">
                        <a:extLst>
                          <a:ext uri="{FF2B5EF4-FFF2-40B4-BE49-F238E27FC236}">
                            <a16:creationId xmlns:a16="http://schemas.microsoft.com/office/drawing/2014/main" id="{AAC2F5DD-9CCB-4B88-84E1-E0710D85724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1093861F-B445-49F7-A0D6-856908F765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3F20A385-11BB-49B3-90F9-5E58A7D8C4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4046E114-AF0C-48B7-85AF-ED81B6C156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425E78CA-7808-4BDA-84C7-1ED406457B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2C8BA934-5399-4F9E-9934-F94E4B2821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248083" y="3310138"/>
                <a:ext cx="0" cy="64008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125BEDEA-593F-468E-B9A8-A654252D09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58915" y="3335780"/>
                <a:ext cx="45720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8A5C35EF-08E4-4567-B9E1-2E37BAF22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9582" y="3950218"/>
                <a:ext cx="521208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DDA22184-E860-4E8B-8286-A5F8EB803D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1753" y="3332025"/>
                <a:ext cx="1343616" cy="761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8E5E0078-1F66-47FD-8DFF-F644B3A00DF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259152" y="2075216"/>
                <a:ext cx="0" cy="421567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8CF4E6EE-C83B-4053-82CC-51353374119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00683" y="3355126"/>
                <a:ext cx="3657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23F88229-D93F-4148-B3CC-7C4DA6B7DB2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712649" y="3339122"/>
                <a:ext cx="0" cy="64008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90B00B1D-80A3-4ACF-B77A-58ABBB013A1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719724" y="3354935"/>
                <a:ext cx="365760" cy="457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FE15AE84-527D-4932-AD93-9E7507B80D93}"/>
                  </a:ext>
                </a:extLst>
              </p:cNvPr>
              <p:cNvSpPr txBox="1"/>
              <p:nvPr/>
            </p:nvSpPr>
            <p:spPr>
              <a:xfrm>
                <a:off x="420200" y="2947061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Clock</a:t>
                </a:r>
                <a:endParaRPr lang="en-US" sz="2000" baseline="-25000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517E568C-8A48-46EC-8042-ECF64D175189}"/>
                  </a:ext>
                </a:extLst>
              </p:cNvPr>
              <p:cNvSpPr txBox="1"/>
              <p:nvPr/>
            </p:nvSpPr>
            <p:spPr>
              <a:xfrm>
                <a:off x="377937" y="2122864"/>
                <a:ext cx="42763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1</a:t>
                </a:r>
                <a:endParaRPr lang="en-US" sz="2000" baseline="-25000" dirty="0"/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7717BAE3-9B4D-45D0-BC8B-48E1AA92A5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7200" y="2517988"/>
                <a:ext cx="146304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D3879A92-A012-4251-8978-80271020CC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3357" y="2515243"/>
                <a:ext cx="113385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D8A260D1-E4F1-4086-8A75-F6764E200A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98202" y="2513172"/>
                <a:ext cx="2743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38594C01-A567-4FED-A163-185CF3BBEE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34572" y="2532229"/>
                <a:ext cx="46990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6DF2751-22A1-4DBD-9F8C-565F51E567FA}"/>
                </a:ext>
              </a:extLst>
            </p:cNvPr>
            <p:cNvSpPr txBox="1"/>
            <p:nvPr/>
          </p:nvSpPr>
          <p:spPr>
            <a:xfrm>
              <a:off x="2815078" y="2252552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14F9EDC2-8A34-42AF-B8B3-EBBA004D43FE}"/>
                </a:ext>
              </a:extLst>
            </p:cNvPr>
            <p:cNvSpPr/>
            <p:nvPr/>
          </p:nvSpPr>
          <p:spPr>
            <a:xfrm>
              <a:off x="3246395" y="222530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6116DAC2-EDF2-4BC0-97C8-766AC76CD07A}"/>
                </a:ext>
              </a:extLst>
            </p:cNvPr>
            <p:cNvSpPr/>
            <p:nvPr/>
          </p:nvSpPr>
          <p:spPr>
            <a:xfrm>
              <a:off x="5180437" y="214019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4" name="Straight Arrow Connector 133">
              <a:extLst>
                <a:ext uri="{FF2B5EF4-FFF2-40B4-BE49-F238E27FC236}">
                  <a16:creationId xmlns:a16="http://schemas.microsoft.com/office/drawing/2014/main" id="{364EDB01-4D38-41FA-B79A-0099037D068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460334" y="1865874"/>
              <a:ext cx="0" cy="27432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>
              <a:extLst>
                <a:ext uri="{FF2B5EF4-FFF2-40B4-BE49-F238E27FC236}">
                  <a16:creationId xmlns:a16="http://schemas.microsoft.com/office/drawing/2014/main" id="{B82DF453-09F5-489E-A236-1F02D2FD870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224667" y="1909283"/>
              <a:ext cx="0" cy="421567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>
              <a:extLst>
                <a:ext uri="{FF2B5EF4-FFF2-40B4-BE49-F238E27FC236}">
                  <a16:creationId xmlns:a16="http://schemas.microsoft.com/office/drawing/2014/main" id="{1CE514EB-535D-4951-9823-53FC7A069DF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25655" y="3152981"/>
              <a:ext cx="0" cy="64008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Arrow Connector 140">
              <a:extLst>
                <a:ext uri="{FF2B5EF4-FFF2-40B4-BE49-F238E27FC236}">
                  <a16:creationId xmlns:a16="http://schemas.microsoft.com/office/drawing/2014/main" id="{40CC90BF-4A5E-4545-ACAF-46F6499E95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955949" y="2172365"/>
              <a:ext cx="3224" cy="152914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>
              <a:extLst>
                <a:ext uri="{FF2B5EF4-FFF2-40B4-BE49-F238E27FC236}">
                  <a16:creationId xmlns:a16="http://schemas.microsoft.com/office/drawing/2014/main" id="{EA9B9E29-077D-46D6-BF77-0729FC9C267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29450" y="2296638"/>
              <a:ext cx="0" cy="1176383"/>
            </a:xfrm>
            <a:prstGeom prst="straightConnector1">
              <a:avLst/>
            </a:prstGeom>
            <a:ln w="31750">
              <a:solidFill>
                <a:srgbClr val="FF0000"/>
              </a:solidFill>
              <a:headEnd type="stealth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C072CEE4-F795-4292-B540-7BDD15199713}"/>
                </a:ext>
              </a:extLst>
            </p:cNvPr>
            <p:cNvSpPr/>
            <p:nvPr/>
          </p:nvSpPr>
          <p:spPr>
            <a:xfrm>
              <a:off x="1510560" y="304762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01339CD9-4A1F-4246-87EF-9518B8550E41}"/>
                </a:ext>
              </a:extLst>
            </p:cNvPr>
            <p:cNvSpPr/>
            <p:nvPr/>
          </p:nvSpPr>
          <p:spPr>
            <a:xfrm>
              <a:off x="3217207" y="3672637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EE0F8245-1CB2-4C4E-8CD8-D238EBF27EDE}"/>
                </a:ext>
              </a:extLst>
            </p:cNvPr>
            <p:cNvSpPr/>
            <p:nvPr/>
          </p:nvSpPr>
          <p:spPr>
            <a:xfrm>
              <a:off x="4988276" y="3681312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0" name="Group 379">
            <a:extLst>
              <a:ext uri="{FF2B5EF4-FFF2-40B4-BE49-F238E27FC236}">
                <a16:creationId xmlns:a16="http://schemas.microsoft.com/office/drawing/2014/main" id="{209884CB-8C94-4748-B115-920D7E8C08B4}"/>
              </a:ext>
            </a:extLst>
          </p:cNvPr>
          <p:cNvGrpSpPr/>
          <p:nvPr/>
        </p:nvGrpSpPr>
        <p:grpSpPr>
          <a:xfrm>
            <a:off x="1258661" y="4286442"/>
            <a:ext cx="6028266" cy="413403"/>
            <a:chOff x="1565338" y="5218101"/>
            <a:chExt cx="6028266" cy="413403"/>
          </a:xfrm>
        </p:grpSpPr>
        <p:grpSp>
          <p:nvGrpSpPr>
            <p:cNvPr id="381" name="Group 380">
              <a:extLst>
                <a:ext uri="{FF2B5EF4-FFF2-40B4-BE49-F238E27FC236}">
                  <a16:creationId xmlns:a16="http://schemas.microsoft.com/office/drawing/2014/main" id="{E8828B93-F7E8-4A95-A4D5-FBA1DA50D590}"/>
                </a:ext>
              </a:extLst>
            </p:cNvPr>
            <p:cNvGrpSpPr/>
            <p:nvPr/>
          </p:nvGrpSpPr>
          <p:grpSpPr>
            <a:xfrm>
              <a:off x="1912626" y="5218101"/>
              <a:ext cx="5680978" cy="413403"/>
              <a:chOff x="1912626" y="5218101"/>
              <a:chExt cx="5680978" cy="413403"/>
            </a:xfrm>
          </p:grpSpPr>
          <p:grpSp>
            <p:nvGrpSpPr>
              <p:cNvPr id="383" name="Group 382">
                <a:extLst>
                  <a:ext uri="{FF2B5EF4-FFF2-40B4-BE49-F238E27FC236}">
                    <a16:creationId xmlns:a16="http://schemas.microsoft.com/office/drawing/2014/main" id="{3EF12A6C-84CC-4FE4-BC50-4FF6F8A0F0E8}"/>
                  </a:ext>
                </a:extLst>
              </p:cNvPr>
              <p:cNvGrpSpPr/>
              <p:nvPr/>
            </p:nvGrpSpPr>
            <p:grpSpPr>
              <a:xfrm>
                <a:off x="1912626" y="5253828"/>
                <a:ext cx="1438125" cy="377676"/>
                <a:chOff x="1912626" y="5253828"/>
                <a:chExt cx="1438125" cy="377676"/>
              </a:xfrm>
            </p:grpSpPr>
            <p:grpSp>
              <p:nvGrpSpPr>
                <p:cNvPr id="417" name="Group 416">
                  <a:extLst>
                    <a:ext uri="{FF2B5EF4-FFF2-40B4-BE49-F238E27FC236}">
                      <a16:creationId xmlns:a16="http://schemas.microsoft.com/office/drawing/2014/main" id="{25A59AD7-14BC-474F-A062-11C766D91AEF}"/>
                    </a:ext>
                  </a:extLst>
                </p:cNvPr>
                <p:cNvGrpSpPr/>
                <p:nvPr/>
              </p:nvGrpSpPr>
              <p:grpSpPr>
                <a:xfrm>
                  <a:off x="1912626" y="5257800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423" name="Straight Connector 422">
                    <a:extLst>
                      <a:ext uri="{FF2B5EF4-FFF2-40B4-BE49-F238E27FC236}">
                        <a16:creationId xmlns:a16="http://schemas.microsoft.com/office/drawing/2014/main" id="{B3D10AEE-7355-45BD-A2B2-D0889622185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4" name="Straight Connector 423">
                    <a:extLst>
                      <a:ext uri="{FF2B5EF4-FFF2-40B4-BE49-F238E27FC236}">
                        <a16:creationId xmlns:a16="http://schemas.microsoft.com/office/drawing/2014/main" id="{B4C8A609-AAFD-49C7-9ADB-CEF0D6E83C3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5" name="Straight Connector 424">
                    <a:extLst>
                      <a:ext uri="{FF2B5EF4-FFF2-40B4-BE49-F238E27FC236}">
                        <a16:creationId xmlns:a16="http://schemas.microsoft.com/office/drawing/2014/main" id="{CDE80D08-AEB6-47FD-ADE5-ED50178B476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6" name="Straight Connector 425">
                    <a:extLst>
                      <a:ext uri="{FF2B5EF4-FFF2-40B4-BE49-F238E27FC236}">
                        <a16:creationId xmlns:a16="http://schemas.microsoft.com/office/drawing/2014/main" id="{EFC62E2A-2708-4827-88B6-A1B97595BEB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18" name="Group 417">
                  <a:extLst>
                    <a:ext uri="{FF2B5EF4-FFF2-40B4-BE49-F238E27FC236}">
                      <a16:creationId xmlns:a16="http://schemas.microsoft.com/office/drawing/2014/main" id="{D356CE8E-5F8A-4B8E-B24D-506D5182C657}"/>
                    </a:ext>
                  </a:extLst>
                </p:cNvPr>
                <p:cNvGrpSpPr/>
                <p:nvPr/>
              </p:nvGrpSpPr>
              <p:grpSpPr>
                <a:xfrm>
                  <a:off x="2622762" y="5253828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419" name="Straight Connector 418">
                    <a:extLst>
                      <a:ext uri="{FF2B5EF4-FFF2-40B4-BE49-F238E27FC236}">
                        <a16:creationId xmlns:a16="http://schemas.microsoft.com/office/drawing/2014/main" id="{335F572F-244B-4C21-B3B0-4361072C296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0" name="Straight Connector 419">
                    <a:extLst>
                      <a:ext uri="{FF2B5EF4-FFF2-40B4-BE49-F238E27FC236}">
                        <a16:creationId xmlns:a16="http://schemas.microsoft.com/office/drawing/2014/main" id="{D42DFCA0-28A0-437F-9EF2-06BD8AE5B35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1" name="Straight Connector 420">
                    <a:extLst>
                      <a:ext uri="{FF2B5EF4-FFF2-40B4-BE49-F238E27FC236}">
                        <a16:creationId xmlns:a16="http://schemas.microsoft.com/office/drawing/2014/main" id="{8B9B7B30-5281-4661-B3CA-142A4DF1D98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2" name="Straight Connector 421">
                    <a:extLst>
                      <a:ext uri="{FF2B5EF4-FFF2-40B4-BE49-F238E27FC236}">
                        <a16:creationId xmlns:a16="http://schemas.microsoft.com/office/drawing/2014/main" id="{0ED26273-0793-4D5A-BAE2-A0C499C38F2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84" name="Group 383">
                <a:extLst>
                  <a:ext uri="{FF2B5EF4-FFF2-40B4-BE49-F238E27FC236}">
                    <a16:creationId xmlns:a16="http://schemas.microsoft.com/office/drawing/2014/main" id="{1A56CB17-CC80-475C-AEE2-D64853F6A98D}"/>
                  </a:ext>
                </a:extLst>
              </p:cNvPr>
              <p:cNvGrpSpPr/>
              <p:nvPr/>
            </p:nvGrpSpPr>
            <p:grpSpPr>
              <a:xfrm>
                <a:off x="3330637" y="5243052"/>
                <a:ext cx="1438125" cy="377676"/>
                <a:chOff x="1912626" y="5253828"/>
                <a:chExt cx="1438125" cy="377676"/>
              </a:xfrm>
            </p:grpSpPr>
            <p:grpSp>
              <p:nvGrpSpPr>
                <p:cNvPr id="407" name="Group 406">
                  <a:extLst>
                    <a:ext uri="{FF2B5EF4-FFF2-40B4-BE49-F238E27FC236}">
                      <a16:creationId xmlns:a16="http://schemas.microsoft.com/office/drawing/2014/main" id="{2A584C63-EE12-47DA-AB4E-19CF5471853A}"/>
                    </a:ext>
                  </a:extLst>
                </p:cNvPr>
                <p:cNvGrpSpPr/>
                <p:nvPr/>
              </p:nvGrpSpPr>
              <p:grpSpPr>
                <a:xfrm>
                  <a:off x="1912626" y="5257800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413" name="Straight Connector 412">
                    <a:extLst>
                      <a:ext uri="{FF2B5EF4-FFF2-40B4-BE49-F238E27FC236}">
                        <a16:creationId xmlns:a16="http://schemas.microsoft.com/office/drawing/2014/main" id="{235C1542-3DD0-4946-9D8D-96FD7A97751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4" name="Straight Connector 413">
                    <a:extLst>
                      <a:ext uri="{FF2B5EF4-FFF2-40B4-BE49-F238E27FC236}">
                        <a16:creationId xmlns:a16="http://schemas.microsoft.com/office/drawing/2014/main" id="{5F662448-1EC3-4BD5-B8F5-0505DE1B3B2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5" name="Straight Connector 414">
                    <a:extLst>
                      <a:ext uri="{FF2B5EF4-FFF2-40B4-BE49-F238E27FC236}">
                        <a16:creationId xmlns:a16="http://schemas.microsoft.com/office/drawing/2014/main" id="{0F06CA91-C69F-45A4-B59E-E800E468675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6" name="Straight Connector 415">
                    <a:extLst>
                      <a:ext uri="{FF2B5EF4-FFF2-40B4-BE49-F238E27FC236}">
                        <a16:creationId xmlns:a16="http://schemas.microsoft.com/office/drawing/2014/main" id="{C5AF8675-6C2F-46B3-994E-D3FA5D63057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08" name="Group 407">
                  <a:extLst>
                    <a:ext uri="{FF2B5EF4-FFF2-40B4-BE49-F238E27FC236}">
                      <a16:creationId xmlns:a16="http://schemas.microsoft.com/office/drawing/2014/main" id="{545BE974-DBFD-4C04-8EBB-D970C3C26339}"/>
                    </a:ext>
                  </a:extLst>
                </p:cNvPr>
                <p:cNvGrpSpPr/>
                <p:nvPr/>
              </p:nvGrpSpPr>
              <p:grpSpPr>
                <a:xfrm>
                  <a:off x="2622762" y="5253828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409" name="Straight Connector 408">
                    <a:extLst>
                      <a:ext uri="{FF2B5EF4-FFF2-40B4-BE49-F238E27FC236}">
                        <a16:creationId xmlns:a16="http://schemas.microsoft.com/office/drawing/2014/main" id="{9DEFD972-21B0-4A2D-8616-DF77F3288AD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0" name="Straight Connector 409">
                    <a:extLst>
                      <a:ext uri="{FF2B5EF4-FFF2-40B4-BE49-F238E27FC236}">
                        <a16:creationId xmlns:a16="http://schemas.microsoft.com/office/drawing/2014/main" id="{BF066EE3-C945-4512-B0D8-4D7444D6B6A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1" name="Straight Connector 410">
                    <a:extLst>
                      <a:ext uri="{FF2B5EF4-FFF2-40B4-BE49-F238E27FC236}">
                        <a16:creationId xmlns:a16="http://schemas.microsoft.com/office/drawing/2014/main" id="{19D48E44-865F-4ECE-9649-5724061163E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2" name="Straight Connector 411">
                    <a:extLst>
                      <a:ext uri="{FF2B5EF4-FFF2-40B4-BE49-F238E27FC236}">
                        <a16:creationId xmlns:a16="http://schemas.microsoft.com/office/drawing/2014/main" id="{D8B374B7-7E57-46E3-8F87-6B48F72AF37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85" name="Group 384">
                <a:extLst>
                  <a:ext uri="{FF2B5EF4-FFF2-40B4-BE49-F238E27FC236}">
                    <a16:creationId xmlns:a16="http://schemas.microsoft.com/office/drawing/2014/main" id="{17947726-DAA7-4D5E-9A93-5FE8A44411CE}"/>
                  </a:ext>
                </a:extLst>
              </p:cNvPr>
              <p:cNvGrpSpPr/>
              <p:nvPr/>
            </p:nvGrpSpPr>
            <p:grpSpPr>
              <a:xfrm>
                <a:off x="4737468" y="5228877"/>
                <a:ext cx="1438125" cy="377676"/>
                <a:chOff x="1912626" y="5253828"/>
                <a:chExt cx="1438125" cy="377676"/>
              </a:xfrm>
            </p:grpSpPr>
            <p:grpSp>
              <p:nvGrpSpPr>
                <p:cNvPr id="397" name="Group 396">
                  <a:extLst>
                    <a:ext uri="{FF2B5EF4-FFF2-40B4-BE49-F238E27FC236}">
                      <a16:creationId xmlns:a16="http://schemas.microsoft.com/office/drawing/2014/main" id="{8BE9D470-300B-42C9-A2F2-17B90FFE7734}"/>
                    </a:ext>
                  </a:extLst>
                </p:cNvPr>
                <p:cNvGrpSpPr/>
                <p:nvPr/>
              </p:nvGrpSpPr>
              <p:grpSpPr>
                <a:xfrm>
                  <a:off x="1912626" y="5257800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403" name="Straight Connector 402">
                    <a:extLst>
                      <a:ext uri="{FF2B5EF4-FFF2-40B4-BE49-F238E27FC236}">
                        <a16:creationId xmlns:a16="http://schemas.microsoft.com/office/drawing/2014/main" id="{FCD20EA8-49E5-4031-B68D-F5B85095E04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4" name="Straight Connector 403">
                    <a:extLst>
                      <a:ext uri="{FF2B5EF4-FFF2-40B4-BE49-F238E27FC236}">
                        <a16:creationId xmlns:a16="http://schemas.microsoft.com/office/drawing/2014/main" id="{931A9EB5-5029-4D08-877D-9AD9B58F86B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5" name="Straight Connector 404">
                    <a:extLst>
                      <a:ext uri="{FF2B5EF4-FFF2-40B4-BE49-F238E27FC236}">
                        <a16:creationId xmlns:a16="http://schemas.microsoft.com/office/drawing/2014/main" id="{BD5AEA75-70A3-4178-B20A-950E367C4E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6" name="Straight Connector 405">
                    <a:extLst>
                      <a:ext uri="{FF2B5EF4-FFF2-40B4-BE49-F238E27FC236}">
                        <a16:creationId xmlns:a16="http://schemas.microsoft.com/office/drawing/2014/main" id="{F3C1DA1B-73D2-4609-AD78-C4520FA2B2E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98" name="Group 397">
                  <a:extLst>
                    <a:ext uri="{FF2B5EF4-FFF2-40B4-BE49-F238E27FC236}">
                      <a16:creationId xmlns:a16="http://schemas.microsoft.com/office/drawing/2014/main" id="{B7442105-79C1-434E-A192-3F421B678D92}"/>
                    </a:ext>
                  </a:extLst>
                </p:cNvPr>
                <p:cNvGrpSpPr/>
                <p:nvPr/>
              </p:nvGrpSpPr>
              <p:grpSpPr>
                <a:xfrm>
                  <a:off x="2622762" y="5253828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399" name="Straight Connector 398">
                    <a:extLst>
                      <a:ext uri="{FF2B5EF4-FFF2-40B4-BE49-F238E27FC236}">
                        <a16:creationId xmlns:a16="http://schemas.microsoft.com/office/drawing/2014/main" id="{46E48DE3-7811-4B51-A8EA-8665265D2AB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0" name="Straight Connector 399">
                    <a:extLst>
                      <a:ext uri="{FF2B5EF4-FFF2-40B4-BE49-F238E27FC236}">
                        <a16:creationId xmlns:a16="http://schemas.microsoft.com/office/drawing/2014/main" id="{64EE83DD-6FA7-4316-83AC-FB131B719DB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1" name="Straight Connector 400">
                    <a:extLst>
                      <a:ext uri="{FF2B5EF4-FFF2-40B4-BE49-F238E27FC236}">
                        <a16:creationId xmlns:a16="http://schemas.microsoft.com/office/drawing/2014/main" id="{CD43C359-0887-4075-B210-C16BD48C5B7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2" name="Straight Connector 401">
                    <a:extLst>
                      <a:ext uri="{FF2B5EF4-FFF2-40B4-BE49-F238E27FC236}">
                        <a16:creationId xmlns:a16="http://schemas.microsoft.com/office/drawing/2014/main" id="{82A85564-D7BD-4495-A8B2-6A6EBCAFCC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86" name="Group 385">
                <a:extLst>
                  <a:ext uri="{FF2B5EF4-FFF2-40B4-BE49-F238E27FC236}">
                    <a16:creationId xmlns:a16="http://schemas.microsoft.com/office/drawing/2014/main" id="{E229ABCB-12DD-4693-AF09-8672415E6F85}"/>
                  </a:ext>
                </a:extLst>
              </p:cNvPr>
              <p:cNvGrpSpPr/>
              <p:nvPr/>
            </p:nvGrpSpPr>
            <p:grpSpPr>
              <a:xfrm>
                <a:off x="6155479" y="5218101"/>
                <a:ext cx="1438125" cy="377676"/>
                <a:chOff x="1912626" y="5253828"/>
                <a:chExt cx="1438125" cy="377676"/>
              </a:xfrm>
            </p:grpSpPr>
            <p:grpSp>
              <p:nvGrpSpPr>
                <p:cNvPr id="387" name="Group 386">
                  <a:extLst>
                    <a:ext uri="{FF2B5EF4-FFF2-40B4-BE49-F238E27FC236}">
                      <a16:creationId xmlns:a16="http://schemas.microsoft.com/office/drawing/2014/main" id="{8131C9DA-30E8-4883-8AAB-93B5F36891EE}"/>
                    </a:ext>
                  </a:extLst>
                </p:cNvPr>
                <p:cNvGrpSpPr/>
                <p:nvPr/>
              </p:nvGrpSpPr>
              <p:grpSpPr>
                <a:xfrm>
                  <a:off x="1912626" y="5257800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393" name="Straight Connector 392">
                    <a:extLst>
                      <a:ext uri="{FF2B5EF4-FFF2-40B4-BE49-F238E27FC236}">
                        <a16:creationId xmlns:a16="http://schemas.microsoft.com/office/drawing/2014/main" id="{B44E6571-EC1F-44A4-9173-B0E67EC78BD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4" name="Straight Connector 393">
                    <a:extLst>
                      <a:ext uri="{FF2B5EF4-FFF2-40B4-BE49-F238E27FC236}">
                        <a16:creationId xmlns:a16="http://schemas.microsoft.com/office/drawing/2014/main" id="{1681F024-08CC-4356-A397-9CF94646945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5" name="Straight Connector 394">
                    <a:extLst>
                      <a:ext uri="{FF2B5EF4-FFF2-40B4-BE49-F238E27FC236}">
                        <a16:creationId xmlns:a16="http://schemas.microsoft.com/office/drawing/2014/main" id="{52AAEF67-31BD-4E96-96E5-9CCA95CD1DB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6" name="Straight Connector 395">
                    <a:extLst>
                      <a:ext uri="{FF2B5EF4-FFF2-40B4-BE49-F238E27FC236}">
                        <a16:creationId xmlns:a16="http://schemas.microsoft.com/office/drawing/2014/main" id="{46ED0061-9761-473C-A0EE-9050B4A9CA9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8" name="Group 387">
                  <a:extLst>
                    <a:ext uri="{FF2B5EF4-FFF2-40B4-BE49-F238E27FC236}">
                      <a16:creationId xmlns:a16="http://schemas.microsoft.com/office/drawing/2014/main" id="{80B4C97B-5981-4A4D-AB83-A729BA890A22}"/>
                    </a:ext>
                  </a:extLst>
                </p:cNvPr>
                <p:cNvGrpSpPr/>
                <p:nvPr/>
              </p:nvGrpSpPr>
              <p:grpSpPr>
                <a:xfrm>
                  <a:off x="2622762" y="5253828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389" name="Straight Connector 388">
                    <a:extLst>
                      <a:ext uri="{FF2B5EF4-FFF2-40B4-BE49-F238E27FC236}">
                        <a16:creationId xmlns:a16="http://schemas.microsoft.com/office/drawing/2014/main" id="{5CB5A26F-4F6D-4874-865F-63E54ECB7CB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0" name="Straight Connector 389">
                    <a:extLst>
                      <a:ext uri="{FF2B5EF4-FFF2-40B4-BE49-F238E27FC236}">
                        <a16:creationId xmlns:a16="http://schemas.microsoft.com/office/drawing/2014/main" id="{5FCB2B72-0F2F-4E77-8FF5-61C423E4C6F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1" name="Straight Connector 390">
                    <a:extLst>
                      <a:ext uri="{FF2B5EF4-FFF2-40B4-BE49-F238E27FC236}">
                        <a16:creationId xmlns:a16="http://schemas.microsoft.com/office/drawing/2014/main" id="{6814BD0B-E63A-431D-BBEB-0F2379428DC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2" name="Straight Connector 391">
                    <a:extLst>
                      <a:ext uri="{FF2B5EF4-FFF2-40B4-BE49-F238E27FC236}">
                        <a16:creationId xmlns:a16="http://schemas.microsoft.com/office/drawing/2014/main" id="{9A7C5417-0912-44D1-981C-8A9D8DC1951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cxnSp>
          <p:nvCxnSpPr>
            <p:cNvPr id="382" name="Straight Connector 381">
              <a:extLst>
                <a:ext uri="{FF2B5EF4-FFF2-40B4-BE49-F238E27FC236}">
                  <a16:creationId xmlns:a16="http://schemas.microsoft.com/office/drawing/2014/main" id="{5711DC81-2D63-4E00-9453-7FE05A221DE4}"/>
                </a:ext>
              </a:extLst>
            </p:cNvPr>
            <p:cNvCxnSpPr/>
            <p:nvPr/>
          </p:nvCxnSpPr>
          <p:spPr>
            <a:xfrm flipH="1">
              <a:off x="1565338" y="5613505"/>
              <a:ext cx="3657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7" name="Group 426">
            <a:extLst>
              <a:ext uri="{FF2B5EF4-FFF2-40B4-BE49-F238E27FC236}">
                <a16:creationId xmlns:a16="http://schemas.microsoft.com/office/drawing/2014/main" id="{1C40D18D-8E74-4E02-A593-62E76FA03C80}"/>
              </a:ext>
            </a:extLst>
          </p:cNvPr>
          <p:cNvGrpSpPr/>
          <p:nvPr/>
        </p:nvGrpSpPr>
        <p:grpSpPr>
          <a:xfrm>
            <a:off x="1224254" y="4814800"/>
            <a:ext cx="6433303" cy="405459"/>
            <a:chOff x="1201856" y="5844544"/>
            <a:chExt cx="6433303" cy="405459"/>
          </a:xfrm>
        </p:grpSpPr>
        <p:grpSp>
          <p:nvGrpSpPr>
            <p:cNvPr id="428" name="Group 427">
              <a:extLst>
                <a:ext uri="{FF2B5EF4-FFF2-40B4-BE49-F238E27FC236}">
                  <a16:creationId xmlns:a16="http://schemas.microsoft.com/office/drawing/2014/main" id="{68369113-F828-45D9-A4E5-CD7AA412AE6E}"/>
                </a:ext>
              </a:extLst>
            </p:cNvPr>
            <p:cNvGrpSpPr/>
            <p:nvPr/>
          </p:nvGrpSpPr>
          <p:grpSpPr>
            <a:xfrm>
              <a:off x="1201856" y="5844544"/>
              <a:ext cx="6433303" cy="405459"/>
              <a:chOff x="1170680" y="5226045"/>
              <a:chExt cx="6433303" cy="405459"/>
            </a:xfrm>
          </p:grpSpPr>
          <p:grpSp>
            <p:nvGrpSpPr>
              <p:cNvPr id="430" name="Group 429">
                <a:extLst>
                  <a:ext uri="{FF2B5EF4-FFF2-40B4-BE49-F238E27FC236}">
                    <a16:creationId xmlns:a16="http://schemas.microsoft.com/office/drawing/2014/main" id="{6F361A35-4FB9-4C59-B035-C6F52F3BF9CB}"/>
                  </a:ext>
                </a:extLst>
              </p:cNvPr>
              <p:cNvGrpSpPr/>
              <p:nvPr/>
            </p:nvGrpSpPr>
            <p:grpSpPr>
              <a:xfrm>
                <a:off x="1912626" y="5226045"/>
                <a:ext cx="5691357" cy="405459"/>
                <a:chOff x="1912626" y="5226045"/>
                <a:chExt cx="5691357" cy="405459"/>
              </a:xfrm>
            </p:grpSpPr>
            <p:grpSp>
              <p:nvGrpSpPr>
                <p:cNvPr id="432" name="Group 431">
                  <a:extLst>
                    <a:ext uri="{FF2B5EF4-FFF2-40B4-BE49-F238E27FC236}">
                      <a16:creationId xmlns:a16="http://schemas.microsoft.com/office/drawing/2014/main" id="{1018E753-43F2-4C73-8D0E-1B3D40841E69}"/>
                    </a:ext>
                  </a:extLst>
                </p:cNvPr>
                <p:cNvGrpSpPr/>
                <p:nvPr/>
              </p:nvGrpSpPr>
              <p:grpSpPr>
                <a:xfrm>
                  <a:off x="1912626" y="5261772"/>
                  <a:ext cx="731520" cy="369732"/>
                  <a:chOff x="1912626" y="5261772"/>
                  <a:chExt cx="731520" cy="369732"/>
                </a:xfrm>
              </p:grpSpPr>
              <p:grpSp>
                <p:nvGrpSpPr>
                  <p:cNvPr id="454" name="Group 453">
                    <a:extLst>
                      <a:ext uri="{FF2B5EF4-FFF2-40B4-BE49-F238E27FC236}">
                        <a16:creationId xmlns:a16="http://schemas.microsoft.com/office/drawing/2014/main" id="{F0C38949-2DED-4151-AD7E-918256E10A16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456" name="Straight Connector 455">
                      <a:extLst>
                        <a:ext uri="{FF2B5EF4-FFF2-40B4-BE49-F238E27FC236}">
                          <a16:creationId xmlns:a16="http://schemas.microsoft.com/office/drawing/2014/main" id="{BED37DAE-9AF6-46D1-8D6E-858C25EB4235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7" name="Straight Connector 456">
                      <a:extLst>
                        <a:ext uri="{FF2B5EF4-FFF2-40B4-BE49-F238E27FC236}">
                          <a16:creationId xmlns:a16="http://schemas.microsoft.com/office/drawing/2014/main" id="{A4C4ECF1-F4D1-4609-9F17-D8CD92C4C4C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55" name="Straight Connector 454">
                    <a:extLst>
                      <a:ext uri="{FF2B5EF4-FFF2-40B4-BE49-F238E27FC236}">
                        <a16:creationId xmlns:a16="http://schemas.microsoft.com/office/drawing/2014/main" id="{836A343B-E0D4-4921-953C-A2C91BC3B30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638685" y="526177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33" name="Group 432">
                  <a:extLst>
                    <a:ext uri="{FF2B5EF4-FFF2-40B4-BE49-F238E27FC236}">
                      <a16:creationId xmlns:a16="http://schemas.microsoft.com/office/drawing/2014/main" id="{B7A94440-00E9-4530-A8D6-AA5CC270E381}"/>
                    </a:ext>
                  </a:extLst>
                </p:cNvPr>
                <p:cNvGrpSpPr/>
                <p:nvPr/>
              </p:nvGrpSpPr>
              <p:grpSpPr>
                <a:xfrm>
                  <a:off x="3330637" y="5250996"/>
                  <a:ext cx="1448503" cy="369732"/>
                  <a:chOff x="1912626" y="5261772"/>
                  <a:chExt cx="1448503" cy="369732"/>
                </a:xfrm>
              </p:grpSpPr>
              <p:grpSp>
                <p:nvGrpSpPr>
                  <p:cNvPr id="448" name="Group 447">
                    <a:extLst>
                      <a:ext uri="{FF2B5EF4-FFF2-40B4-BE49-F238E27FC236}">
                        <a16:creationId xmlns:a16="http://schemas.microsoft.com/office/drawing/2014/main" id="{671CEE25-090A-4CEC-B482-EB478A21CB04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452" name="Straight Connector 451">
                      <a:extLst>
                        <a:ext uri="{FF2B5EF4-FFF2-40B4-BE49-F238E27FC236}">
                          <a16:creationId xmlns:a16="http://schemas.microsoft.com/office/drawing/2014/main" id="{09E8893B-0685-4875-8D41-25628B6C57E0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3" name="Straight Connector 452">
                      <a:extLst>
                        <a:ext uri="{FF2B5EF4-FFF2-40B4-BE49-F238E27FC236}">
                          <a16:creationId xmlns:a16="http://schemas.microsoft.com/office/drawing/2014/main" id="{8925C453-87B9-43C3-8D7E-1F3C2DA0095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49" name="Group 448">
                    <a:extLst>
                      <a:ext uri="{FF2B5EF4-FFF2-40B4-BE49-F238E27FC236}">
                        <a16:creationId xmlns:a16="http://schemas.microsoft.com/office/drawing/2014/main" id="{4B6A95D0-1062-4DF7-9262-75D3B1D351DE}"/>
                      </a:ext>
                    </a:extLst>
                  </p:cNvPr>
                  <p:cNvGrpSpPr/>
                  <p:nvPr/>
                </p:nvGrpSpPr>
                <p:grpSpPr>
                  <a:xfrm>
                    <a:off x="2629609" y="5261772"/>
                    <a:ext cx="731520" cy="365760"/>
                    <a:chOff x="1919473" y="5265744"/>
                    <a:chExt cx="731520" cy="365760"/>
                  </a:xfrm>
                </p:grpSpPr>
                <p:cxnSp>
                  <p:nvCxnSpPr>
                    <p:cNvPr id="450" name="Straight Connector 449">
                      <a:extLst>
                        <a:ext uri="{FF2B5EF4-FFF2-40B4-BE49-F238E27FC236}">
                          <a16:creationId xmlns:a16="http://schemas.microsoft.com/office/drawing/2014/main" id="{91EAE576-4E69-4A6A-9126-56DC57D9C92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1919473" y="5611636"/>
                      <a:ext cx="731520" cy="172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1" name="Straight Connector 450">
                      <a:extLst>
                        <a:ext uri="{FF2B5EF4-FFF2-40B4-BE49-F238E27FC236}">
                          <a16:creationId xmlns:a16="http://schemas.microsoft.com/office/drawing/2014/main" id="{BDC4D79C-61FB-43B3-B60E-E557D267EDB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434" name="Group 433">
                  <a:extLst>
                    <a:ext uri="{FF2B5EF4-FFF2-40B4-BE49-F238E27FC236}">
                      <a16:creationId xmlns:a16="http://schemas.microsoft.com/office/drawing/2014/main" id="{5ABD57E5-EF61-4D3D-A3C6-9BA55311E15F}"/>
                    </a:ext>
                  </a:extLst>
                </p:cNvPr>
                <p:cNvGrpSpPr/>
                <p:nvPr/>
              </p:nvGrpSpPr>
              <p:grpSpPr>
                <a:xfrm>
                  <a:off x="4737468" y="5236821"/>
                  <a:ext cx="1449276" cy="369732"/>
                  <a:chOff x="1912626" y="5261772"/>
                  <a:chExt cx="1449276" cy="369732"/>
                </a:xfrm>
              </p:grpSpPr>
              <p:grpSp>
                <p:nvGrpSpPr>
                  <p:cNvPr id="442" name="Group 441">
                    <a:extLst>
                      <a:ext uri="{FF2B5EF4-FFF2-40B4-BE49-F238E27FC236}">
                        <a16:creationId xmlns:a16="http://schemas.microsoft.com/office/drawing/2014/main" id="{5EDEFB8D-FCF8-4191-8EA4-541B0CDC2511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446" name="Straight Connector 445">
                      <a:extLst>
                        <a:ext uri="{FF2B5EF4-FFF2-40B4-BE49-F238E27FC236}">
                          <a16:creationId xmlns:a16="http://schemas.microsoft.com/office/drawing/2014/main" id="{0248E174-B619-428E-9B01-7DAC48AC20BA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47" name="Straight Connector 446">
                      <a:extLst>
                        <a:ext uri="{FF2B5EF4-FFF2-40B4-BE49-F238E27FC236}">
                          <a16:creationId xmlns:a16="http://schemas.microsoft.com/office/drawing/2014/main" id="{735937BD-7FD1-4F77-B120-8DF5407152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43" name="Group 442">
                    <a:extLst>
                      <a:ext uri="{FF2B5EF4-FFF2-40B4-BE49-F238E27FC236}">
                        <a16:creationId xmlns:a16="http://schemas.microsoft.com/office/drawing/2014/main" id="{0715BF76-AD1E-4456-8572-83BC86F65321}"/>
                      </a:ext>
                    </a:extLst>
                  </p:cNvPr>
                  <p:cNvGrpSpPr/>
                  <p:nvPr/>
                </p:nvGrpSpPr>
                <p:grpSpPr>
                  <a:xfrm>
                    <a:off x="2630382" y="5261772"/>
                    <a:ext cx="731520" cy="365760"/>
                    <a:chOff x="1920246" y="5265744"/>
                    <a:chExt cx="731520" cy="365760"/>
                  </a:xfrm>
                </p:grpSpPr>
                <p:cxnSp>
                  <p:nvCxnSpPr>
                    <p:cNvPr id="444" name="Straight Connector 443">
                      <a:extLst>
                        <a:ext uri="{FF2B5EF4-FFF2-40B4-BE49-F238E27FC236}">
                          <a16:creationId xmlns:a16="http://schemas.microsoft.com/office/drawing/2014/main" id="{8C365C92-79E0-472E-B9F3-B97687346431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20246" y="5611636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45" name="Straight Connector 444">
                      <a:extLst>
                        <a:ext uri="{FF2B5EF4-FFF2-40B4-BE49-F238E27FC236}">
                          <a16:creationId xmlns:a16="http://schemas.microsoft.com/office/drawing/2014/main" id="{DBF7E321-3833-4B59-8A74-F57BBEC9786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435" name="Group 434">
                  <a:extLst>
                    <a:ext uri="{FF2B5EF4-FFF2-40B4-BE49-F238E27FC236}">
                      <a16:creationId xmlns:a16="http://schemas.microsoft.com/office/drawing/2014/main" id="{30F3382F-7ECD-4033-BDBA-1317D91D6657}"/>
                    </a:ext>
                  </a:extLst>
                </p:cNvPr>
                <p:cNvGrpSpPr/>
                <p:nvPr/>
              </p:nvGrpSpPr>
              <p:grpSpPr>
                <a:xfrm>
                  <a:off x="6155479" y="5226045"/>
                  <a:ext cx="1448504" cy="369732"/>
                  <a:chOff x="1912626" y="5261772"/>
                  <a:chExt cx="1448504" cy="369732"/>
                </a:xfrm>
              </p:grpSpPr>
              <p:grpSp>
                <p:nvGrpSpPr>
                  <p:cNvPr id="436" name="Group 435">
                    <a:extLst>
                      <a:ext uri="{FF2B5EF4-FFF2-40B4-BE49-F238E27FC236}">
                        <a16:creationId xmlns:a16="http://schemas.microsoft.com/office/drawing/2014/main" id="{7ECF984F-5FBB-4E3D-872A-25B382A3A892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440" name="Straight Connector 439">
                      <a:extLst>
                        <a:ext uri="{FF2B5EF4-FFF2-40B4-BE49-F238E27FC236}">
                          <a16:creationId xmlns:a16="http://schemas.microsoft.com/office/drawing/2014/main" id="{57EC8E14-5A77-4F40-8551-CC745992BE32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41" name="Straight Connector 440">
                      <a:extLst>
                        <a:ext uri="{FF2B5EF4-FFF2-40B4-BE49-F238E27FC236}">
                          <a16:creationId xmlns:a16="http://schemas.microsoft.com/office/drawing/2014/main" id="{5B76EB3B-32A2-403D-A828-2AFE7A7DC1E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37" name="Group 436">
                    <a:extLst>
                      <a:ext uri="{FF2B5EF4-FFF2-40B4-BE49-F238E27FC236}">
                        <a16:creationId xmlns:a16="http://schemas.microsoft.com/office/drawing/2014/main" id="{9F22A2F4-7ECA-453F-9E90-6EB839A391B1}"/>
                      </a:ext>
                    </a:extLst>
                  </p:cNvPr>
                  <p:cNvGrpSpPr/>
                  <p:nvPr/>
                </p:nvGrpSpPr>
                <p:grpSpPr>
                  <a:xfrm>
                    <a:off x="2629610" y="5261772"/>
                    <a:ext cx="731520" cy="365760"/>
                    <a:chOff x="1919474" y="5265744"/>
                    <a:chExt cx="731520" cy="365760"/>
                  </a:xfrm>
                </p:grpSpPr>
                <p:cxnSp>
                  <p:nvCxnSpPr>
                    <p:cNvPr id="438" name="Straight Connector 437">
                      <a:extLst>
                        <a:ext uri="{FF2B5EF4-FFF2-40B4-BE49-F238E27FC236}">
                          <a16:creationId xmlns:a16="http://schemas.microsoft.com/office/drawing/2014/main" id="{9FD225EB-CEB0-477A-9284-49DC5AE6E300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9474" y="5622412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9" name="Straight Connector 438">
                      <a:extLst>
                        <a:ext uri="{FF2B5EF4-FFF2-40B4-BE49-F238E27FC236}">
                          <a16:creationId xmlns:a16="http://schemas.microsoft.com/office/drawing/2014/main" id="{44A30AE6-AC0A-488C-A127-BF9BFA4447B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431" name="Straight Connector 430">
                <a:extLst>
                  <a:ext uri="{FF2B5EF4-FFF2-40B4-BE49-F238E27FC236}">
                    <a16:creationId xmlns:a16="http://schemas.microsoft.com/office/drawing/2014/main" id="{73C5FC42-6DFE-4BAF-AF6D-C350E3C1DE1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70680" y="5613505"/>
                <a:ext cx="760418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9" name="Straight Connector 428">
              <a:extLst>
                <a:ext uri="{FF2B5EF4-FFF2-40B4-BE49-F238E27FC236}">
                  <a16:creationId xmlns:a16="http://schemas.microsoft.com/office/drawing/2014/main" id="{18AFEE29-8D40-43BD-9F20-7E2841B371E8}"/>
                </a:ext>
              </a:extLst>
            </p:cNvPr>
            <p:cNvCxnSpPr/>
            <p:nvPr/>
          </p:nvCxnSpPr>
          <p:spPr>
            <a:xfrm flipH="1">
              <a:off x="2660786" y="622505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8" name="Group 457">
            <a:extLst>
              <a:ext uri="{FF2B5EF4-FFF2-40B4-BE49-F238E27FC236}">
                <a16:creationId xmlns:a16="http://schemas.microsoft.com/office/drawing/2014/main" id="{1D90673E-7641-4BCD-8AA0-D26268B43C92}"/>
              </a:ext>
            </a:extLst>
          </p:cNvPr>
          <p:cNvGrpSpPr/>
          <p:nvPr/>
        </p:nvGrpSpPr>
        <p:grpSpPr>
          <a:xfrm>
            <a:off x="1430706" y="3801688"/>
            <a:ext cx="5852947" cy="401487"/>
            <a:chOff x="1096751" y="4222450"/>
            <a:chExt cx="5852947" cy="401487"/>
          </a:xfrm>
        </p:grpSpPr>
        <p:grpSp>
          <p:nvGrpSpPr>
            <p:cNvPr id="459" name="Group 458">
              <a:extLst>
                <a:ext uri="{FF2B5EF4-FFF2-40B4-BE49-F238E27FC236}">
                  <a16:creationId xmlns:a16="http://schemas.microsoft.com/office/drawing/2014/main" id="{3EE85554-FF8C-4AB0-B971-868A597B74AC}"/>
                </a:ext>
              </a:extLst>
            </p:cNvPr>
            <p:cNvGrpSpPr/>
            <p:nvPr/>
          </p:nvGrpSpPr>
          <p:grpSpPr>
            <a:xfrm>
              <a:off x="1096751" y="4222450"/>
              <a:ext cx="3017118" cy="401487"/>
              <a:chOff x="1565338" y="5230017"/>
              <a:chExt cx="6030030" cy="401487"/>
            </a:xfrm>
          </p:grpSpPr>
          <p:grpSp>
            <p:nvGrpSpPr>
              <p:cNvPr id="505" name="Group 504">
                <a:extLst>
                  <a:ext uri="{FF2B5EF4-FFF2-40B4-BE49-F238E27FC236}">
                    <a16:creationId xmlns:a16="http://schemas.microsoft.com/office/drawing/2014/main" id="{F389D1A3-789B-46CF-A878-D3B694324481}"/>
                  </a:ext>
                </a:extLst>
              </p:cNvPr>
              <p:cNvGrpSpPr/>
              <p:nvPr/>
            </p:nvGrpSpPr>
            <p:grpSpPr>
              <a:xfrm>
                <a:off x="1912626" y="5230017"/>
                <a:ext cx="5682742" cy="401487"/>
                <a:chOff x="1912626" y="5230017"/>
                <a:chExt cx="5682742" cy="401487"/>
              </a:xfrm>
            </p:grpSpPr>
            <p:grpSp>
              <p:nvGrpSpPr>
                <p:cNvPr id="507" name="Group 506">
                  <a:extLst>
                    <a:ext uri="{FF2B5EF4-FFF2-40B4-BE49-F238E27FC236}">
                      <a16:creationId xmlns:a16="http://schemas.microsoft.com/office/drawing/2014/main" id="{CA7AA394-031F-46E1-90CB-CA6D4E009889}"/>
                    </a:ext>
                  </a:extLst>
                </p:cNvPr>
                <p:cNvGrpSpPr/>
                <p:nvPr/>
              </p:nvGrpSpPr>
              <p:grpSpPr>
                <a:xfrm>
                  <a:off x="1912626" y="5253828"/>
                  <a:ext cx="1438125" cy="377676"/>
                  <a:chOff x="1912626" y="5253828"/>
                  <a:chExt cx="1438125" cy="377676"/>
                </a:xfrm>
              </p:grpSpPr>
              <p:grpSp>
                <p:nvGrpSpPr>
                  <p:cNvPr id="541" name="Group 540">
                    <a:extLst>
                      <a:ext uri="{FF2B5EF4-FFF2-40B4-BE49-F238E27FC236}">
                        <a16:creationId xmlns:a16="http://schemas.microsoft.com/office/drawing/2014/main" id="{B2D820A2-9425-409E-A4E2-E9AC0BA726E1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57800"/>
                    <a:ext cx="727989" cy="373704"/>
                    <a:chOff x="1912626" y="5257800"/>
                    <a:chExt cx="727989" cy="373704"/>
                  </a:xfrm>
                </p:grpSpPr>
                <p:cxnSp>
                  <p:nvCxnSpPr>
                    <p:cNvPr id="547" name="Straight Connector 546">
                      <a:extLst>
                        <a:ext uri="{FF2B5EF4-FFF2-40B4-BE49-F238E27FC236}">
                          <a16:creationId xmlns:a16="http://schemas.microsoft.com/office/drawing/2014/main" id="{7158F6F5-A7D6-4CAF-80A6-C5AA2C17BDB6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8" name="Straight Connector 547">
                      <a:extLst>
                        <a:ext uri="{FF2B5EF4-FFF2-40B4-BE49-F238E27FC236}">
                          <a16:creationId xmlns:a16="http://schemas.microsoft.com/office/drawing/2014/main" id="{6B0047A2-C217-422C-8454-4DAF54A4E613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4855" y="5611636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9" name="Straight Connector 548">
                      <a:extLst>
                        <a:ext uri="{FF2B5EF4-FFF2-40B4-BE49-F238E27FC236}">
                          <a16:creationId xmlns:a16="http://schemas.microsoft.com/office/drawing/2014/main" id="{6983772C-0900-4C5F-AD35-D3AB07F9EB7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6" y="5257800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50" name="Straight Connector 549">
                      <a:extLst>
                        <a:ext uri="{FF2B5EF4-FFF2-40B4-BE49-F238E27FC236}">
                          <a16:creationId xmlns:a16="http://schemas.microsoft.com/office/drawing/2014/main" id="{7E2AE88F-10D3-449A-99FD-C29FD149E8B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42" name="Group 541">
                    <a:extLst>
                      <a:ext uri="{FF2B5EF4-FFF2-40B4-BE49-F238E27FC236}">
                        <a16:creationId xmlns:a16="http://schemas.microsoft.com/office/drawing/2014/main" id="{B3F47178-C409-499D-ADC0-FA9B041187AD}"/>
                      </a:ext>
                    </a:extLst>
                  </p:cNvPr>
                  <p:cNvGrpSpPr/>
                  <p:nvPr/>
                </p:nvGrpSpPr>
                <p:grpSpPr>
                  <a:xfrm>
                    <a:off x="2622762" y="5253828"/>
                    <a:ext cx="727989" cy="373704"/>
                    <a:chOff x="1912626" y="5257800"/>
                    <a:chExt cx="727989" cy="373704"/>
                  </a:xfrm>
                </p:grpSpPr>
                <p:cxnSp>
                  <p:nvCxnSpPr>
                    <p:cNvPr id="543" name="Straight Connector 542">
                      <a:extLst>
                        <a:ext uri="{FF2B5EF4-FFF2-40B4-BE49-F238E27FC236}">
                          <a16:creationId xmlns:a16="http://schemas.microsoft.com/office/drawing/2014/main" id="{B0653EC6-F040-42B3-8194-2CFE66FA0BF0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4" name="Straight Connector 543">
                      <a:extLst>
                        <a:ext uri="{FF2B5EF4-FFF2-40B4-BE49-F238E27FC236}">
                          <a16:creationId xmlns:a16="http://schemas.microsoft.com/office/drawing/2014/main" id="{6CFC2B4E-887D-4A0A-A7AE-417F670FFB26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4855" y="5611636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5" name="Straight Connector 544">
                      <a:extLst>
                        <a:ext uri="{FF2B5EF4-FFF2-40B4-BE49-F238E27FC236}">
                          <a16:creationId xmlns:a16="http://schemas.microsoft.com/office/drawing/2014/main" id="{32AFE0AA-598D-4449-B5BB-7AEFF6CEC76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6" y="5257800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6" name="Straight Connector 545">
                      <a:extLst>
                        <a:ext uri="{FF2B5EF4-FFF2-40B4-BE49-F238E27FC236}">
                          <a16:creationId xmlns:a16="http://schemas.microsoft.com/office/drawing/2014/main" id="{220153CA-29E0-41B0-AA2A-B0385805FBE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508" name="Group 507">
                  <a:extLst>
                    <a:ext uri="{FF2B5EF4-FFF2-40B4-BE49-F238E27FC236}">
                      <a16:creationId xmlns:a16="http://schemas.microsoft.com/office/drawing/2014/main" id="{AE7F7729-08FE-477A-A5BD-672BCC825B5F}"/>
                    </a:ext>
                  </a:extLst>
                </p:cNvPr>
                <p:cNvGrpSpPr/>
                <p:nvPr/>
              </p:nvGrpSpPr>
              <p:grpSpPr>
                <a:xfrm>
                  <a:off x="3330637" y="5243052"/>
                  <a:ext cx="1438125" cy="377676"/>
                  <a:chOff x="1912626" y="5253828"/>
                  <a:chExt cx="1438125" cy="377676"/>
                </a:xfrm>
              </p:grpSpPr>
              <p:grpSp>
                <p:nvGrpSpPr>
                  <p:cNvPr id="531" name="Group 530">
                    <a:extLst>
                      <a:ext uri="{FF2B5EF4-FFF2-40B4-BE49-F238E27FC236}">
                        <a16:creationId xmlns:a16="http://schemas.microsoft.com/office/drawing/2014/main" id="{D56A0ABD-A164-451D-97DB-0FD0D4990B29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57800"/>
                    <a:ext cx="727989" cy="373704"/>
                    <a:chOff x="1912626" y="5257800"/>
                    <a:chExt cx="727989" cy="373704"/>
                  </a:xfrm>
                </p:grpSpPr>
                <p:cxnSp>
                  <p:nvCxnSpPr>
                    <p:cNvPr id="537" name="Straight Connector 536">
                      <a:extLst>
                        <a:ext uri="{FF2B5EF4-FFF2-40B4-BE49-F238E27FC236}">
                          <a16:creationId xmlns:a16="http://schemas.microsoft.com/office/drawing/2014/main" id="{3E258C14-6948-4E7E-8D35-C06F2723AFD0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8" name="Straight Connector 537">
                      <a:extLst>
                        <a:ext uri="{FF2B5EF4-FFF2-40B4-BE49-F238E27FC236}">
                          <a16:creationId xmlns:a16="http://schemas.microsoft.com/office/drawing/2014/main" id="{F6B6C521-68EE-4FAF-994E-191E1C66C93C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4855" y="5611636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9" name="Straight Connector 538">
                      <a:extLst>
                        <a:ext uri="{FF2B5EF4-FFF2-40B4-BE49-F238E27FC236}">
                          <a16:creationId xmlns:a16="http://schemas.microsoft.com/office/drawing/2014/main" id="{2C2A4C93-DE24-44A7-B507-041ECDBC2D7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6" y="5257800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0" name="Straight Connector 539">
                      <a:extLst>
                        <a:ext uri="{FF2B5EF4-FFF2-40B4-BE49-F238E27FC236}">
                          <a16:creationId xmlns:a16="http://schemas.microsoft.com/office/drawing/2014/main" id="{45EBA0B3-00B2-406C-8250-AC865119CE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32" name="Group 531">
                    <a:extLst>
                      <a:ext uri="{FF2B5EF4-FFF2-40B4-BE49-F238E27FC236}">
                        <a16:creationId xmlns:a16="http://schemas.microsoft.com/office/drawing/2014/main" id="{FD796850-8E6E-4FBC-B0CE-1728ADC7E85B}"/>
                      </a:ext>
                    </a:extLst>
                  </p:cNvPr>
                  <p:cNvGrpSpPr/>
                  <p:nvPr/>
                </p:nvGrpSpPr>
                <p:grpSpPr>
                  <a:xfrm>
                    <a:off x="2622762" y="5253828"/>
                    <a:ext cx="727989" cy="373704"/>
                    <a:chOff x="1912626" y="5257800"/>
                    <a:chExt cx="727989" cy="373704"/>
                  </a:xfrm>
                </p:grpSpPr>
                <p:cxnSp>
                  <p:nvCxnSpPr>
                    <p:cNvPr id="533" name="Straight Connector 532">
                      <a:extLst>
                        <a:ext uri="{FF2B5EF4-FFF2-40B4-BE49-F238E27FC236}">
                          <a16:creationId xmlns:a16="http://schemas.microsoft.com/office/drawing/2014/main" id="{02CAE04E-585D-4A93-8CCA-E84442E08CAD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4" name="Straight Connector 533">
                      <a:extLst>
                        <a:ext uri="{FF2B5EF4-FFF2-40B4-BE49-F238E27FC236}">
                          <a16:creationId xmlns:a16="http://schemas.microsoft.com/office/drawing/2014/main" id="{DEC4EE86-EDFC-4119-9A31-C3EA7D8B618E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4855" y="5611636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5" name="Straight Connector 534">
                      <a:extLst>
                        <a:ext uri="{FF2B5EF4-FFF2-40B4-BE49-F238E27FC236}">
                          <a16:creationId xmlns:a16="http://schemas.microsoft.com/office/drawing/2014/main" id="{83EE2029-0B2C-4312-8EF0-B1D42DC9EEF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6" y="5257800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6" name="Straight Connector 535">
                      <a:extLst>
                        <a:ext uri="{FF2B5EF4-FFF2-40B4-BE49-F238E27FC236}">
                          <a16:creationId xmlns:a16="http://schemas.microsoft.com/office/drawing/2014/main" id="{99ACF73B-4BE3-4215-AA53-84BF4241D3C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509" name="Group 508">
                  <a:extLst>
                    <a:ext uri="{FF2B5EF4-FFF2-40B4-BE49-F238E27FC236}">
                      <a16:creationId xmlns:a16="http://schemas.microsoft.com/office/drawing/2014/main" id="{6426C5DD-36D9-45D4-B288-5C2021640770}"/>
                    </a:ext>
                  </a:extLst>
                </p:cNvPr>
                <p:cNvGrpSpPr/>
                <p:nvPr/>
              </p:nvGrpSpPr>
              <p:grpSpPr>
                <a:xfrm>
                  <a:off x="4728862" y="5240793"/>
                  <a:ext cx="1450260" cy="386739"/>
                  <a:chOff x="1904020" y="5265744"/>
                  <a:chExt cx="1450260" cy="386739"/>
                </a:xfrm>
              </p:grpSpPr>
              <p:grpSp>
                <p:nvGrpSpPr>
                  <p:cNvPr id="521" name="Group 520">
                    <a:extLst>
                      <a:ext uri="{FF2B5EF4-FFF2-40B4-BE49-F238E27FC236}">
                        <a16:creationId xmlns:a16="http://schemas.microsoft.com/office/drawing/2014/main" id="{A5CB9461-7D7C-44CA-A819-602AC3AFA98C}"/>
                      </a:ext>
                    </a:extLst>
                  </p:cNvPr>
                  <p:cNvGrpSpPr/>
                  <p:nvPr/>
                </p:nvGrpSpPr>
                <p:grpSpPr>
                  <a:xfrm>
                    <a:off x="1904020" y="5265744"/>
                    <a:ext cx="734666" cy="370590"/>
                    <a:chOff x="1904020" y="5265744"/>
                    <a:chExt cx="734666" cy="370590"/>
                  </a:xfrm>
                </p:grpSpPr>
                <p:cxnSp>
                  <p:nvCxnSpPr>
                    <p:cNvPr id="527" name="Straight Connector 526">
                      <a:extLst>
                        <a:ext uri="{FF2B5EF4-FFF2-40B4-BE49-F238E27FC236}">
                          <a16:creationId xmlns:a16="http://schemas.microsoft.com/office/drawing/2014/main" id="{8CC25C08-47B3-4065-8034-C04CB5285DD6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04020" y="5286581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8" name="Straight Connector 527">
                      <a:extLst>
                        <a:ext uri="{FF2B5EF4-FFF2-40B4-BE49-F238E27FC236}">
                          <a16:creationId xmlns:a16="http://schemas.microsoft.com/office/drawing/2014/main" id="{1519D1FB-41FC-4DFC-BE5D-DA6B4096E6A0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2927" y="5623560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9" name="Straight Connector 528">
                      <a:extLst>
                        <a:ext uri="{FF2B5EF4-FFF2-40B4-BE49-F238E27FC236}">
                          <a16:creationId xmlns:a16="http://schemas.microsoft.com/office/drawing/2014/main" id="{819EF21B-0345-4E46-95AF-054541C7BA7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87697" y="527057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0" name="Straight Connector 529">
                      <a:extLst>
                        <a:ext uri="{FF2B5EF4-FFF2-40B4-BE49-F238E27FC236}">
                          <a16:creationId xmlns:a16="http://schemas.microsoft.com/office/drawing/2014/main" id="{E8061C5D-AB49-4B02-BD98-45C0A4FAC9C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22" name="Group 521">
                    <a:extLst>
                      <a:ext uri="{FF2B5EF4-FFF2-40B4-BE49-F238E27FC236}">
                        <a16:creationId xmlns:a16="http://schemas.microsoft.com/office/drawing/2014/main" id="{32A3650E-88CC-479D-9812-D876DE0A4289}"/>
                      </a:ext>
                    </a:extLst>
                  </p:cNvPr>
                  <p:cNvGrpSpPr/>
                  <p:nvPr/>
                </p:nvGrpSpPr>
                <p:grpSpPr>
                  <a:xfrm>
                    <a:off x="2638685" y="5269176"/>
                    <a:ext cx="715595" cy="383307"/>
                    <a:chOff x="1928549" y="5273148"/>
                    <a:chExt cx="715595" cy="383307"/>
                  </a:xfrm>
                </p:grpSpPr>
                <p:cxnSp>
                  <p:nvCxnSpPr>
                    <p:cNvPr id="523" name="Straight Connector 522">
                      <a:extLst>
                        <a:ext uri="{FF2B5EF4-FFF2-40B4-BE49-F238E27FC236}">
                          <a16:creationId xmlns:a16="http://schemas.microsoft.com/office/drawing/2014/main" id="{0AEDC1F0-5E1C-4E51-8021-F087679814BF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28549" y="5303266"/>
                      <a:ext cx="365761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4" name="Straight Connector 523">
                      <a:extLst>
                        <a:ext uri="{FF2B5EF4-FFF2-40B4-BE49-F238E27FC236}">
                          <a16:creationId xmlns:a16="http://schemas.microsoft.com/office/drawing/2014/main" id="{EB0197E3-7078-48A5-B35F-4C4AF6778F48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8385" y="5641974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5" name="Straight Connector 524">
                      <a:extLst>
                        <a:ext uri="{FF2B5EF4-FFF2-40B4-BE49-F238E27FC236}">
                          <a16:creationId xmlns:a16="http://schemas.microsoft.com/office/drawing/2014/main" id="{AF138D75-1C83-494E-9295-1CD0C4F8062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5" y="5290695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6" name="Straight Connector 525">
                      <a:extLst>
                        <a:ext uri="{FF2B5EF4-FFF2-40B4-BE49-F238E27FC236}">
                          <a16:creationId xmlns:a16="http://schemas.microsoft.com/office/drawing/2014/main" id="{DA5C5249-C0AE-4079-9F31-E4736D890F4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73148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510" name="Group 509">
                  <a:extLst>
                    <a:ext uri="{FF2B5EF4-FFF2-40B4-BE49-F238E27FC236}">
                      <a16:creationId xmlns:a16="http://schemas.microsoft.com/office/drawing/2014/main" id="{52CAA25C-F7CB-491B-8C42-E45DADE370B6}"/>
                    </a:ext>
                  </a:extLst>
                </p:cNvPr>
                <p:cNvGrpSpPr/>
                <p:nvPr/>
              </p:nvGrpSpPr>
              <p:grpSpPr>
                <a:xfrm>
                  <a:off x="6155479" y="5230017"/>
                  <a:ext cx="1439889" cy="392752"/>
                  <a:chOff x="1912626" y="5265744"/>
                  <a:chExt cx="1439889" cy="392752"/>
                </a:xfrm>
              </p:grpSpPr>
              <p:grpSp>
                <p:nvGrpSpPr>
                  <p:cNvPr id="511" name="Group 510">
                    <a:extLst>
                      <a:ext uri="{FF2B5EF4-FFF2-40B4-BE49-F238E27FC236}">
                        <a16:creationId xmlns:a16="http://schemas.microsoft.com/office/drawing/2014/main" id="{21251447-3384-4E25-A038-ADCDE4D8E8EE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54284" cy="389571"/>
                    <a:chOff x="1912626" y="5265744"/>
                    <a:chExt cx="754284" cy="389571"/>
                  </a:xfrm>
                </p:grpSpPr>
                <p:cxnSp>
                  <p:nvCxnSpPr>
                    <p:cNvPr id="517" name="Straight Connector 516">
                      <a:extLst>
                        <a:ext uri="{FF2B5EF4-FFF2-40B4-BE49-F238E27FC236}">
                          <a16:creationId xmlns:a16="http://schemas.microsoft.com/office/drawing/2014/main" id="{4194992E-2F9A-4E87-8F3D-C4D209EF018C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98863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8" name="Straight Connector 517">
                      <a:extLst>
                        <a:ext uri="{FF2B5EF4-FFF2-40B4-BE49-F238E27FC236}">
                          <a16:creationId xmlns:a16="http://schemas.microsoft.com/office/drawing/2014/main" id="{B0CB5421-3432-453E-B1B4-E42DD682FE4E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301151" y="5631831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9" name="Straight Connector 518">
                      <a:extLst>
                        <a:ext uri="{FF2B5EF4-FFF2-40B4-BE49-F238E27FC236}">
                          <a16:creationId xmlns:a16="http://schemas.microsoft.com/office/drawing/2014/main" id="{1DDC4F96-031C-44D2-954D-90F3F34284D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5" y="5289555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0" name="Straight Connector 519">
                      <a:extLst>
                        <a:ext uri="{FF2B5EF4-FFF2-40B4-BE49-F238E27FC236}">
                          <a16:creationId xmlns:a16="http://schemas.microsoft.com/office/drawing/2014/main" id="{7C6009CE-6C66-43B8-8B8B-7F6BD17B5AF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12" name="Group 511">
                    <a:extLst>
                      <a:ext uri="{FF2B5EF4-FFF2-40B4-BE49-F238E27FC236}">
                        <a16:creationId xmlns:a16="http://schemas.microsoft.com/office/drawing/2014/main" id="{ED02B991-6C18-470D-A6A6-CF398EAB15DD}"/>
                      </a:ext>
                    </a:extLst>
                  </p:cNvPr>
                  <p:cNvGrpSpPr/>
                  <p:nvPr/>
                </p:nvGrpSpPr>
                <p:grpSpPr>
                  <a:xfrm>
                    <a:off x="2619232" y="5286723"/>
                    <a:ext cx="733283" cy="371773"/>
                    <a:chOff x="1909096" y="5290695"/>
                    <a:chExt cx="733283" cy="371773"/>
                  </a:xfrm>
                </p:grpSpPr>
                <p:cxnSp>
                  <p:nvCxnSpPr>
                    <p:cNvPr id="513" name="Straight Connector 512">
                      <a:extLst>
                        <a:ext uri="{FF2B5EF4-FFF2-40B4-BE49-F238E27FC236}">
                          <a16:creationId xmlns:a16="http://schemas.microsoft.com/office/drawing/2014/main" id="{46E52EE3-DAA9-443E-B529-B498AB836184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09096" y="5307598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4" name="Straight Connector 513">
                      <a:extLst>
                        <a:ext uri="{FF2B5EF4-FFF2-40B4-BE49-F238E27FC236}">
                          <a16:creationId xmlns:a16="http://schemas.microsoft.com/office/drawing/2014/main" id="{09A7AA82-5346-4A07-A2E1-1C80FAACAB83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6619" y="5653713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5" name="Straight Connector 514">
                      <a:extLst>
                        <a:ext uri="{FF2B5EF4-FFF2-40B4-BE49-F238E27FC236}">
                          <a16:creationId xmlns:a16="http://schemas.microsoft.com/office/drawing/2014/main" id="{012772F6-6FAF-46DF-B4A5-1E26AD303D2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63826" y="5296708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6" name="Straight Connector 515">
                      <a:extLst>
                        <a:ext uri="{FF2B5EF4-FFF2-40B4-BE49-F238E27FC236}">
                          <a16:creationId xmlns:a16="http://schemas.microsoft.com/office/drawing/2014/main" id="{27728EC3-984B-43E8-88FB-5E39F5413A7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52504" y="5290695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506" name="Straight Connector 505">
                <a:extLst>
                  <a:ext uri="{FF2B5EF4-FFF2-40B4-BE49-F238E27FC236}">
                    <a16:creationId xmlns:a16="http://schemas.microsoft.com/office/drawing/2014/main" id="{FC7D5126-89B2-438D-9871-F4BAB489D6D9}"/>
                  </a:ext>
                </a:extLst>
              </p:cNvPr>
              <p:cNvCxnSpPr/>
              <p:nvPr/>
            </p:nvCxnSpPr>
            <p:spPr>
              <a:xfrm flipH="1">
                <a:off x="1565338" y="5613505"/>
                <a:ext cx="3657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0" name="Group 459">
              <a:extLst>
                <a:ext uri="{FF2B5EF4-FFF2-40B4-BE49-F238E27FC236}">
                  <a16:creationId xmlns:a16="http://schemas.microsoft.com/office/drawing/2014/main" id="{8C1C7213-C3A8-4B6D-9724-42AE76E5FBED}"/>
                </a:ext>
              </a:extLst>
            </p:cNvPr>
            <p:cNvGrpSpPr/>
            <p:nvPr/>
          </p:nvGrpSpPr>
          <p:grpSpPr>
            <a:xfrm>
              <a:off x="4104884" y="4233226"/>
              <a:ext cx="2844814" cy="390711"/>
              <a:chOff x="1909096" y="5282883"/>
              <a:chExt cx="5685663" cy="390711"/>
            </a:xfrm>
          </p:grpSpPr>
          <p:grpSp>
            <p:nvGrpSpPr>
              <p:cNvPr id="461" name="Group 460">
                <a:extLst>
                  <a:ext uri="{FF2B5EF4-FFF2-40B4-BE49-F238E27FC236}">
                    <a16:creationId xmlns:a16="http://schemas.microsoft.com/office/drawing/2014/main" id="{4DD0EE68-4FF9-42A4-B086-AD0A32A33FCE}"/>
                  </a:ext>
                </a:extLst>
              </p:cNvPr>
              <p:cNvGrpSpPr/>
              <p:nvPr/>
            </p:nvGrpSpPr>
            <p:grpSpPr>
              <a:xfrm>
                <a:off x="1909096" y="5295918"/>
                <a:ext cx="1463040" cy="377676"/>
                <a:chOff x="1909096" y="5295918"/>
                <a:chExt cx="1463040" cy="377676"/>
              </a:xfrm>
            </p:grpSpPr>
            <p:grpSp>
              <p:nvGrpSpPr>
                <p:cNvPr id="495" name="Group 494">
                  <a:extLst>
                    <a:ext uri="{FF2B5EF4-FFF2-40B4-BE49-F238E27FC236}">
                      <a16:creationId xmlns:a16="http://schemas.microsoft.com/office/drawing/2014/main" id="{4F9E95CA-507C-4195-98B7-A44A3568C63A}"/>
                    </a:ext>
                  </a:extLst>
                </p:cNvPr>
                <p:cNvGrpSpPr/>
                <p:nvPr/>
              </p:nvGrpSpPr>
              <p:grpSpPr>
                <a:xfrm>
                  <a:off x="1909096" y="5295918"/>
                  <a:ext cx="731520" cy="377676"/>
                  <a:chOff x="1909096" y="5295918"/>
                  <a:chExt cx="731520" cy="377676"/>
                </a:xfrm>
              </p:grpSpPr>
              <p:cxnSp>
                <p:nvCxnSpPr>
                  <p:cNvPr id="501" name="Straight Connector 500">
                    <a:extLst>
                      <a:ext uri="{FF2B5EF4-FFF2-40B4-BE49-F238E27FC236}">
                        <a16:creationId xmlns:a16="http://schemas.microsoft.com/office/drawing/2014/main" id="{47E3613A-D461-49D3-B3AE-1BEABC5E6D6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09096" y="5316433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2" name="Straight Connector 501">
                    <a:extLst>
                      <a:ext uri="{FF2B5EF4-FFF2-40B4-BE49-F238E27FC236}">
                        <a16:creationId xmlns:a16="http://schemas.microsoft.com/office/drawing/2014/main" id="{5A9D1322-34FB-46AD-8BF1-2FBF7A3F0F8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6" y="5650011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3" name="Straight Connector 502">
                    <a:extLst>
                      <a:ext uri="{FF2B5EF4-FFF2-40B4-BE49-F238E27FC236}">
                        <a16:creationId xmlns:a16="http://schemas.microsoft.com/office/drawing/2014/main" id="{571E7996-1F49-4156-9261-B733ECE46C0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92533" y="5295918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4" name="Straight Connector 503">
                    <a:extLst>
                      <a:ext uri="{FF2B5EF4-FFF2-40B4-BE49-F238E27FC236}">
                        <a16:creationId xmlns:a16="http://schemas.microsoft.com/office/drawing/2014/main" id="{44D6D203-C939-4D7A-95D8-649C0DF2937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30386" y="530783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96" name="Group 495">
                  <a:extLst>
                    <a:ext uri="{FF2B5EF4-FFF2-40B4-BE49-F238E27FC236}">
                      <a16:creationId xmlns:a16="http://schemas.microsoft.com/office/drawing/2014/main" id="{55ADAD8C-7DE5-4161-A6AB-C021C0AF5A2C}"/>
                    </a:ext>
                  </a:extLst>
                </p:cNvPr>
                <p:cNvGrpSpPr/>
                <p:nvPr/>
              </p:nvGrpSpPr>
              <p:grpSpPr>
                <a:xfrm>
                  <a:off x="2640618" y="5307834"/>
                  <a:ext cx="731518" cy="365760"/>
                  <a:chOff x="1930482" y="5311806"/>
                  <a:chExt cx="731518" cy="365760"/>
                </a:xfrm>
              </p:grpSpPr>
              <p:cxnSp>
                <p:nvCxnSpPr>
                  <p:cNvPr id="497" name="Straight Connector 496">
                    <a:extLst>
                      <a:ext uri="{FF2B5EF4-FFF2-40B4-BE49-F238E27FC236}">
                        <a16:creationId xmlns:a16="http://schemas.microsoft.com/office/drawing/2014/main" id="{EAB22F84-9109-44D8-90B1-36821A13993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30482" y="5333815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8" name="Straight Connector 497">
                    <a:extLst>
                      <a:ext uri="{FF2B5EF4-FFF2-40B4-BE49-F238E27FC236}">
                        <a16:creationId xmlns:a16="http://schemas.microsoft.com/office/drawing/2014/main" id="{5BDFE4B9-A984-4567-9DA4-61326CC02E3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96241" y="5659113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9" name="Straight Connector 498">
                    <a:extLst>
                      <a:ext uri="{FF2B5EF4-FFF2-40B4-BE49-F238E27FC236}">
                        <a16:creationId xmlns:a16="http://schemas.microsoft.com/office/drawing/2014/main" id="{0B5BDEAA-1C14-42F2-B746-21152A97A41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2721" y="5311806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0" name="Straight Connector 499">
                    <a:extLst>
                      <a:ext uri="{FF2B5EF4-FFF2-40B4-BE49-F238E27FC236}">
                        <a16:creationId xmlns:a16="http://schemas.microsoft.com/office/drawing/2014/main" id="{3C41A2E2-F9E6-49C1-A871-D944D1631B3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41056" y="5311806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62" name="Group 461">
                <a:extLst>
                  <a:ext uri="{FF2B5EF4-FFF2-40B4-BE49-F238E27FC236}">
                    <a16:creationId xmlns:a16="http://schemas.microsoft.com/office/drawing/2014/main" id="{1764E761-77AC-493A-AA0B-93A8834B372A}"/>
                  </a:ext>
                </a:extLst>
              </p:cNvPr>
              <p:cNvGrpSpPr/>
              <p:nvPr/>
            </p:nvGrpSpPr>
            <p:grpSpPr>
              <a:xfrm>
                <a:off x="3344745" y="5299099"/>
                <a:ext cx="1430045" cy="374495"/>
                <a:chOff x="1926734" y="5309875"/>
                <a:chExt cx="1430045" cy="374495"/>
              </a:xfrm>
            </p:grpSpPr>
            <p:grpSp>
              <p:nvGrpSpPr>
                <p:cNvPr id="485" name="Group 484">
                  <a:extLst>
                    <a:ext uri="{FF2B5EF4-FFF2-40B4-BE49-F238E27FC236}">
                      <a16:creationId xmlns:a16="http://schemas.microsoft.com/office/drawing/2014/main" id="{9506E368-3E7F-46DE-A499-8FE61399D92B}"/>
                    </a:ext>
                  </a:extLst>
                </p:cNvPr>
                <p:cNvGrpSpPr/>
                <p:nvPr/>
              </p:nvGrpSpPr>
              <p:grpSpPr>
                <a:xfrm>
                  <a:off x="1926734" y="5309875"/>
                  <a:ext cx="709326" cy="370523"/>
                  <a:chOff x="1926734" y="5309875"/>
                  <a:chExt cx="709326" cy="370523"/>
                </a:xfrm>
              </p:grpSpPr>
              <p:cxnSp>
                <p:nvCxnSpPr>
                  <p:cNvPr id="491" name="Straight Connector 490">
                    <a:extLst>
                      <a:ext uri="{FF2B5EF4-FFF2-40B4-BE49-F238E27FC236}">
                        <a16:creationId xmlns:a16="http://schemas.microsoft.com/office/drawing/2014/main" id="{8A13B5CD-3B24-4BF2-BD44-B3F8876BB57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26734" y="5327209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2" name="Straight Connector 491">
                    <a:extLst>
                      <a:ext uri="{FF2B5EF4-FFF2-40B4-BE49-F238E27FC236}">
                        <a16:creationId xmlns:a16="http://schemas.microsoft.com/office/drawing/2014/main" id="{F9E9F335-8A69-459A-8DB6-74F8C85A255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0301" y="5659419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3" name="Straight Connector 492">
                    <a:extLst>
                      <a:ext uri="{FF2B5EF4-FFF2-40B4-BE49-F238E27FC236}">
                        <a16:creationId xmlns:a16="http://schemas.microsoft.com/office/drawing/2014/main" id="{46A5B16E-C962-4424-B511-8DBF98258AE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0301" y="5309875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4" name="Straight Connector 493">
                    <a:extLst>
                      <a:ext uri="{FF2B5EF4-FFF2-40B4-BE49-F238E27FC236}">
                        <a16:creationId xmlns:a16="http://schemas.microsoft.com/office/drawing/2014/main" id="{7CD18CF6-179A-4FE5-8D9F-D321608528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6734" y="5314638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86" name="Group 485">
                  <a:extLst>
                    <a:ext uri="{FF2B5EF4-FFF2-40B4-BE49-F238E27FC236}">
                      <a16:creationId xmlns:a16="http://schemas.microsoft.com/office/drawing/2014/main" id="{A072BE8F-B2D4-4760-97E7-758AA22127D1}"/>
                    </a:ext>
                  </a:extLst>
                </p:cNvPr>
                <p:cNvGrpSpPr/>
                <p:nvPr/>
              </p:nvGrpSpPr>
              <p:grpSpPr>
                <a:xfrm>
                  <a:off x="2636059" y="5318610"/>
                  <a:ext cx="720720" cy="365760"/>
                  <a:chOff x="1925923" y="5322582"/>
                  <a:chExt cx="720720" cy="365760"/>
                </a:xfrm>
              </p:grpSpPr>
              <p:cxnSp>
                <p:nvCxnSpPr>
                  <p:cNvPr id="487" name="Straight Connector 486">
                    <a:extLst>
                      <a:ext uri="{FF2B5EF4-FFF2-40B4-BE49-F238E27FC236}">
                        <a16:creationId xmlns:a16="http://schemas.microsoft.com/office/drawing/2014/main" id="{1F0FC118-A2D9-47EB-A3F5-3C7A8440732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25923" y="5338409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8" name="Straight Connector 487">
                    <a:extLst>
                      <a:ext uri="{FF2B5EF4-FFF2-40B4-BE49-F238E27FC236}">
                        <a16:creationId xmlns:a16="http://schemas.microsoft.com/office/drawing/2014/main" id="{58BC5249-A170-43D4-B6FC-89FF2D6AAD4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80884" y="5670450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9" name="Straight Connector 488">
                    <a:extLst>
                      <a:ext uri="{FF2B5EF4-FFF2-40B4-BE49-F238E27FC236}">
                        <a16:creationId xmlns:a16="http://schemas.microsoft.com/office/drawing/2014/main" id="{F26F6B9E-B449-448F-A51F-DCF31131A8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94370" y="532258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0" name="Straight Connector 489">
                    <a:extLst>
                      <a:ext uri="{FF2B5EF4-FFF2-40B4-BE49-F238E27FC236}">
                        <a16:creationId xmlns:a16="http://schemas.microsoft.com/office/drawing/2014/main" id="{E0848416-824E-4BEB-A849-4D1E2BC180F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48719" y="532258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63" name="Group 462">
                <a:extLst>
                  <a:ext uri="{FF2B5EF4-FFF2-40B4-BE49-F238E27FC236}">
                    <a16:creationId xmlns:a16="http://schemas.microsoft.com/office/drawing/2014/main" id="{35451C08-2659-4473-BBA3-E960008A72D1}"/>
                  </a:ext>
                </a:extLst>
              </p:cNvPr>
              <p:cNvGrpSpPr/>
              <p:nvPr/>
            </p:nvGrpSpPr>
            <p:grpSpPr>
              <a:xfrm>
                <a:off x="4741847" y="5303862"/>
                <a:ext cx="1442478" cy="369732"/>
                <a:chOff x="1917005" y="5328813"/>
                <a:chExt cx="1442478" cy="369732"/>
              </a:xfrm>
            </p:grpSpPr>
            <p:grpSp>
              <p:nvGrpSpPr>
                <p:cNvPr id="475" name="Group 474">
                  <a:extLst>
                    <a:ext uri="{FF2B5EF4-FFF2-40B4-BE49-F238E27FC236}">
                      <a16:creationId xmlns:a16="http://schemas.microsoft.com/office/drawing/2014/main" id="{A9A8FE7B-54C9-4040-BDC5-E0CA0B083CCA}"/>
                    </a:ext>
                  </a:extLst>
                </p:cNvPr>
                <p:cNvGrpSpPr/>
                <p:nvPr/>
              </p:nvGrpSpPr>
              <p:grpSpPr>
                <a:xfrm>
                  <a:off x="1917005" y="5332785"/>
                  <a:ext cx="778350" cy="365760"/>
                  <a:chOff x="1917005" y="5332785"/>
                  <a:chExt cx="778350" cy="365760"/>
                </a:xfrm>
              </p:grpSpPr>
              <p:cxnSp>
                <p:nvCxnSpPr>
                  <p:cNvPr id="481" name="Straight Connector 480">
                    <a:extLst>
                      <a:ext uri="{FF2B5EF4-FFF2-40B4-BE49-F238E27FC236}">
                        <a16:creationId xmlns:a16="http://schemas.microsoft.com/office/drawing/2014/main" id="{386B2580-48BA-43F8-90C0-C42D2619E75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7005" y="5348612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2" name="Straight Connector 481">
                    <a:extLst>
                      <a:ext uri="{FF2B5EF4-FFF2-40B4-BE49-F238E27FC236}">
                        <a16:creationId xmlns:a16="http://schemas.microsoft.com/office/drawing/2014/main" id="{7805BC5D-12CF-4E1A-8C22-3122BDC0DAF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329596" y="5675019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3" name="Straight Connector 482">
                    <a:extLst>
                      <a:ext uri="{FF2B5EF4-FFF2-40B4-BE49-F238E27FC236}">
                        <a16:creationId xmlns:a16="http://schemas.microsoft.com/office/drawing/2014/main" id="{8504E9AE-FA91-49CE-A033-CE16B19918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97298" y="5332785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4" name="Straight Connector 483">
                    <a:extLst>
                      <a:ext uri="{FF2B5EF4-FFF2-40B4-BE49-F238E27FC236}">
                        <a16:creationId xmlns:a16="http://schemas.microsoft.com/office/drawing/2014/main" id="{7BC4CA96-7C25-458B-A517-2A912A100E9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1824" y="5332785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76" name="Group 475">
                  <a:extLst>
                    <a:ext uri="{FF2B5EF4-FFF2-40B4-BE49-F238E27FC236}">
                      <a16:creationId xmlns:a16="http://schemas.microsoft.com/office/drawing/2014/main" id="{C839FDC4-8783-4633-9E81-D84A66FC35E0}"/>
                    </a:ext>
                  </a:extLst>
                </p:cNvPr>
                <p:cNvGrpSpPr/>
                <p:nvPr/>
              </p:nvGrpSpPr>
              <p:grpSpPr>
                <a:xfrm>
                  <a:off x="2642762" y="5328813"/>
                  <a:ext cx="716721" cy="369732"/>
                  <a:chOff x="1932626" y="5332785"/>
                  <a:chExt cx="716721" cy="369732"/>
                </a:xfrm>
              </p:grpSpPr>
              <p:cxnSp>
                <p:nvCxnSpPr>
                  <p:cNvPr id="477" name="Straight Connector 476">
                    <a:extLst>
                      <a:ext uri="{FF2B5EF4-FFF2-40B4-BE49-F238E27FC236}">
                        <a16:creationId xmlns:a16="http://schemas.microsoft.com/office/drawing/2014/main" id="{174A896A-FEF4-4D32-B9CD-E13C039B701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32626" y="5352366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8" name="Straight Connector 477">
                    <a:extLst>
                      <a:ext uri="{FF2B5EF4-FFF2-40B4-BE49-F238E27FC236}">
                        <a16:creationId xmlns:a16="http://schemas.microsoft.com/office/drawing/2014/main" id="{55C6AA25-AB97-4651-938E-26E850CB1D6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83588" y="5677566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9" name="Straight Connector 478">
                    <a:extLst>
                      <a:ext uri="{FF2B5EF4-FFF2-40B4-BE49-F238E27FC236}">
                        <a16:creationId xmlns:a16="http://schemas.microsoft.com/office/drawing/2014/main" id="{1095BE2E-BAB0-4800-98C2-03FFD5A7A98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4856" y="5336757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0" name="Straight Connector 479">
                    <a:extLst>
                      <a:ext uri="{FF2B5EF4-FFF2-40B4-BE49-F238E27FC236}">
                        <a16:creationId xmlns:a16="http://schemas.microsoft.com/office/drawing/2014/main" id="{92714472-05C9-455C-A1BA-AC3E3E5FF8F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43862" y="5332785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64" name="Group 463">
                <a:extLst>
                  <a:ext uri="{FF2B5EF4-FFF2-40B4-BE49-F238E27FC236}">
                    <a16:creationId xmlns:a16="http://schemas.microsoft.com/office/drawing/2014/main" id="{083E8FEB-D9F2-42FC-ACA0-020BDA381C14}"/>
                  </a:ext>
                </a:extLst>
              </p:cNvPr>
              <p:cNvGrpSpPr/>
              <p:nvPr/>
            </p:nvGrpSpPr>
            <p:grpSpPr>
              <a:xfrm>
                <a:off x="6118655" y="5282883"/>
                <a:ext cx="1476104" cy="382767"/>
                <a:chOff x="1875802" y="5318610"/>
                <a:chExt cx="1476104" cy="382767"/>
              </a:xfrm>
            </p:grpSpPr>
            <p:grpSp>
              <p:nvGrpSpPr>
                <p:cNvPr id="465" name="Group 464">
                  <a:extLst>
                    <a:ext uri="{FF2B5EF4-FFF2-40B4-BE49-F238E27FC236}">
                      <a16:creationId xmlns:a16="http://schemas.microsoft.com/office/drawing/2014/main" id="{D5A2F6F1-9669-4D85-98B1-64514ED9AF4A}"/>
                    </a:ext>
                  </a:extLst>
                </p:cNvPr>
                <p:cNvGrpSpPr/>
                <p:nvPr/>
              </p:nvGrpSpPr>
              <p:grpSpPr>
                <a:xfrm>
                  <a:off x="1875802" y="5328012"/>
                  <a:ext cx="757540" cy="373365"/>
                  <a:chOff x="1875802" y="5328012"/>
                  <a:chExt cx="757540" cy="373365"/>
                </a:xfrm>
              </p:grpSpPr>
              <p:cxnSp>
                <p:nvCxnSpPr>
                  <p:cNvPr id="471" name="Straight Connector 470">
                    <a:extLst>
                      <a:ext uri="{FF2B5EF4-FFF2-40B4-BE49-F238E27FC236}">
                        <a16:creationId xmlns:a16="http://schemas.microsoft.com/office/drawing/2014/main" id="{A0C2D7E6-AC77-4242-B100-70A19BEDB51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875802" y="5345813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2" name="Straight Connector 471">
                    <a:extLst>
                      <a:ext uri="{FF2B5EF4-FFF2-40B4-BE49-F238E27FC236}">
                        <a16:creationId xmlns:a16="http://schemas.microsoft.com/office/drawing/2014/main" id="{EE0E2039-46DD-48EC-8929-AD8BBC3D0E1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67583" y="5675925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3" name="Straight Connector 472">
                    <a:extLst>
                      <a:ext uri="{FF2B5EF4-FFF2-40B4-BE49-F238E27FC236}">
                        <a16:creationId xmlns:a16="http://schemas.microsoft.com/office/drawing/2014/main" id="{ACC77120-217B-4E63-AFAC-5930214294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68768" y="532801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4" name="Straight Connector 473">
                    <a:extLst>
                      <a:ext uri="{FF2B5EF4-FFF2-40B4-BE49-F238E27FC236}">
                        <a16:creationId xmlns:a16="http://schemas.microsoft.com/office/drawing/2014/main" id="{E914480D-A401-4724-9CC3-EEA0B5AAE8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12626" y="5335617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66" name="Group 465">
                  <a:extLst>
                    <a:ext uri="{FF2B5EF4-FFF2-40B4-BE49-F238E27FC236}">
                      <a16:creationId xmlns:a16="http://schemas.microsoft.com/office/drawing/2014/main" id="{E6BB2CC4-F006-46F5-9628-9F91E877E4D6}"/>
                    </a:ext>
                  </a:extLst>
                </p:cNvPr>
                <p:cNvGrpSpPr/>
                <p:nvPr/>
              </p:nvGrpSpPr>
              <p:grpSpPr>
                <a:xfrm>
                  <a:off x="2606120" y="5318610"/>
                  <a:ext cx="745786" cy="365887"/>
                  <a:chOff x="1895984" y="5322582"/>
                  <a:chExt cx="745786" cy="365887"/>
                </a:xfrm>
              </p:grpSpPr>
              <p:cxnSp>
                <p:nvCxnSpPr>
                  <p:cNvPr id="467" name="Straight Connector 466">
                    <a:extLst>
                      <a:ext uri="{FF2B5EF4-FFF2-40B4-BE49-F238E27FC236}">
                        <a16:creationId xmlns:a16="http://schemas.microsoft.com/office/drawing/2014/main" id="{EEA4032A-5C60-40A2-A332-9F81E6FD773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895984" y="5337214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8" name="Straight Connector 467">
                    <a:extLst>
                      <a:ext uri="{FF2B5EF4-FFF2-40B4-BE49-F238E27FC236}">
                        <a16:creationId xmlns:a16="http://schemas.microsoft.com/office/drawing/2014/main" id="{AFFFD505-8A66-413F-B184-29F4B553AC5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6011" y="5672553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9" name="Straight Connector 468">
                    <a:extLst>
                      <a:ext uri="{FF2B5EF4-FFF2-40B4-BE49-F238E27FC236}">
                        <a16:creationId xmlns:a16="http://schemas.microsoft.com/office/drawing/2014/main" id="{06B70075-505D-4C16-94F6-78B1B021FD7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6011" y="532258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0" name="Straight Connector 469">
                    <a:extLst>
                      <a:ext uri="{FF2B5EF4-FFF2-40B4-BE49-F238E27FC236}">
                        <a16:creationId xmlns:a16="http://schemas.microsoft.com/office/drawing/2014/main" id="{5D7AEE67-4957-403A-9BC2-65C60C750C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45515" y="5322709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grpSp>
        <p:nvGrpSpPr>
          <p:cNvPr id="551" name="Group 550">
            <a:extLst>
              <a:ext uri="{FF2B5EF4-FFF2-40B4-BE49-F238E27FC236}">
                <a16:creationId xmlns:a16="http://schemas.microsoft.com/office/drawing/2014/main" id="{D9DEB5EE-9E54-4F0D-A4C9-D5B9C40B0D54}"/>
              </a:ext>
            </a:extLst>
          </p:cNvPr>
          <p:cNvGrpSpPr/>
          <p:nvPr/>
        </p:nvGrpSpPr>
        <p:grpSpPr>
          <a:xfrm>
            <a:off x="1240094" y="5358704"/>
            <a:ext cx="7775103" cy="395012"/>
            <a:chOff x="1242572" y="5859292"/>
            <a:chExt cx="3868617" cy="386739"/>
          </a:xfrm>
        </p:grpSpPr>
        <p:grpSp>
          <p:nvGrpSpPr>
            <p:cNvPr id="552" name="Group 551">
              <a:extLst>
                <a:ext uri="{FF2B5EF4-FFF2-40B4-BE49-F238E27FC236}">
                  <a16:creationId xmlns:a16="http://schemas.microsoft.com/office/drawing/2014/main" id="{CDAFAEC3-C18B-4B47-94D1-0B8C3C1F6F8F}"/>
                </a:ext>
              </a:extLst>
            </p:cNvPr>
            <p:cNvGrpSpPr/>
            <p:nvPr/>
          </p:nvGrpSpPr>
          <p:grpSpPr>
            <a:xfrm>
              <a:off x="1242572" y="5859292"/>
              <a:ext cx="3868617" cy="386739"/>
              <a:chOff x="1211396" y="5240793"/>
              <a:chExt cx="3868617" cy="386739"/>
            </a:xfrm>
          </p:grpSpPr>
          <p:grpSp>
            <p:nvGrpSpPr>
              <p:cNvPr id="554" name="Group 553">
                <a:extLst>
                  <a:ext uri="{FF2B5EF4-FFF2-40B4-BE49-F238E27FC236}">
                    <a16:creationId xmlns:a16="http://schemas.microsoft.com/office/drawing/2014/main" id="{2F8133C8-3DB1-4886-B61B-65989F9E735A}"/>
                  </a:ext>
                </a:extLst>
              </p:cNvPr>
              <p:cNvGrpSpPr/>
              <p:nvPr/>
            </p:nvGrpSpPr>
            <p:grpSpPr>
              <a:xfrm>
                <a:off x="1912626" y="5240793"/>
                <a:ext cx="3167387" cy="386739"/>
                <a:chOff x="1912626" y="5240793"/>
                <a:chExt cx="3167387" cy="386739"/>
              </a:xfrm>
            </p:grpSpPr>
            <p:grpSp>
              <p:nvGrpSpPr>
                <p:cNvPr id="556" name="Group 555">
                  <a:extLst>
                    <a:ext uri="{FF2B5EF4-FFF2-40B4-BE49-F238E27FC236}">
                      <a16:creationId xmlns:a16="http://schemas.microsoft.com/office/drawing/2014/main" id="{296238E1-F880-47F7-8B73-4053B6E2654F}"/>
                    </a:ext>
                  </a:extLst>
                </p:cNvPr>
                <p:cNvGrpSpPr/>
                <p:nvPr/>
              </p:nvGrpSpPr>
              <p:grpSpPr>
                <a:xfrm>
                  <a:off x="1912626" y="5261772"/>
                  <a:ext cx="731520" cy="365760"/>
                  <a:chOff x="1912626" y="5261772"/>
                  <a:chExt cx="731520" cy="365760"/>
                </a:xfrm>
              </p:grpSpPr>
              <p:grpSp>
                <p:nvGrpSpPr>
                  <p:cNvPr id="567" name="Group 566">
                    <a:extLst>
                      <a:ext uri="{FF2B5EF4-FFF2-40B4-BE49-F238E27FC236}">
                        <a16:creationId xmlns:a16="http://schemas.microsoft.com/office/drawing/2014/main" id="{CF60B882-9F06-4625-9AD2-4EA8EA2ED8E9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1772"/>
                    <a:ext cx="731520" cy="365760"/>
                    <a:chOff x="1912626" y="5261772"/>
                    <a:chExt cx="731520" cy="365760"/>
                  </a:xfrm>
                </p:grpSpPr>
                <p:cxnSp>
                  <p:nvCxnSpPr>
                    <p:cNvPr id="569" name="Straight Connector 568">
                      <a:extLst>
                        <a:ext uri="{FF2B5EF4-FFF2-40B4-BE49-F238E27FC236}">
                          <a16:creationId xmlns:a16="http://schemas.microsoft.com/office/drawing/2014/main" id="{A9A6D658-C7D5-413C-8605-09487F27AEC1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0" name="Straight Connector 569">
                      <a:extLst>
                        <a:ext uri="{FF2B5EF4-FFF2-40B4-BE49-F238E27FC236}">
                          <a16:creationId xmlns:a16="http://schemas.microsoft.com/office/drawing/2014/main" id="{8C3F34DC-065B-47D7-9F90-EA82FE3F240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6152" y="5261772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68" name="Straight Connector 567">
                    <a:extLst>
                      <a:ext uri="{FF2B5EF4-FFF2-40B4-BE49-F238E27FC236}">
                        <a16:creationId xmlns:a16="http://schemas.microsoft.com/office/drawing/2014/main" id="{372AF21F-0D97-4E04-8BCB-FA150C47FD3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638685" y="526177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7" name="Group 556">
                  <a:extLst>
                    <a:ext uri="{FF2B5EF4-FFF2-40B4-BE49-F238E27FC236}">
                      <a16:creationId xmlns:a16="http://schemas.microsoft.com/office/drawing/2014/main" id="{A9EA2983-EBE9-4AB2-A9EE-F36FEE97B7E9}"/>
                    </a:ext>
                  </a:extLst>
                </p:cNvPr>
                <p:cNvGrpSpPr/>
                <p:nvPr/>
              </p:nvGrpSpPr>
              <p:grpSpPr>
                <a:xfrm>
                  <a:off x="3330637" y="5250996"/>
                  <a:ext cx="1448503" cy="369732"/>
                  <a:chOff x="1912626" y="5261772"/>
                  <a:chExt cx="1448503" cy="369732"/>
                </a:xfrm>
              </p:grpSpPr>
              <p:grpSp>
                <p:nvGrpSpPr>
                  <p:cNvPr id="561" name="Group 560">
                    <a:extLst>
                      <a:ext uri="{FF2B5EF4-FFF2-40B4-BE49-F238E27FC236}">
                        <a16:creationId xmlns:a16="http://schemas.microsoft.com/office/drawing/2014/main" id="{5DB435F6-6C3B-4A38-9492-FE21612FE3C4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565" name="Straight Connector 564">
                      <a:extLst>
                        <a:ext uri="{FF2B5EF4-FFF2-40B4-BE49-F238E27FC236}">
                          <a16:creationId xmlns:a16="http://schemas.microsoft.com/office/drawing/2014/main" id="{F957C8F5-90FA-44AB-9C39-728EB03F3D14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6" name="Straight Connector 565">
                      <a:extLst>
                        <a:ext uri="{FF2B5EF4-FFF2-40B4-BE49-F238E27FC236}">
                          <a16:creationId xmlns:a16="http://schemas.microsoft.com/office/drawing/2014/main" id="{67E5EF4E-0C21-4BFB-86C0-5A897B4B027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62" name="Group 561">
                    <a:extLst>
                      <a:ext uri="{FF2B5EF4-FFF2-40B4-BE49-F238E27FC236}">
                        <a16:creationId xmlns:a16="http://schemas.microsoft.com/office/drawing/2014/main" id="{C89C4A7C-45D2-46AA-BC04-C4FFAD744ED7}"/>
                      </a:ext>
                    </a:extLst>
                  </p:cNvPr>
                  <p:cNvGrpSpPr/>
                  <p:nvPr/>
                </p:nvGrpSpPr>
                <p:grpSpPr>
                  <a:xfrm>
                    <a:off x="2629609" y="5261772"/>
                    <a:ext cx="731520" cy="365760"/>
                    <a:chOff x="1919473" y="5265744"/>
                    <a:chExt cx="731520" cy="365760"/>
                  </a:xfrm>
                </p:grpSpPr>
                <p:cxnSp>
                  <p:nvCxnSpPr>
                    <p:cNvPr id="563" name="Straight Connector 562">
                      <a:extLst>
                        <a:ext uri="{FF2B5EF4-FFF2-40B4-BE49-F238E27FC236}">
                          <a16:creationId xmlns:a16="http://schemas.microsoft.com/office/drawing/2014/main" id="{F0B3BC8E-23F3-4BE3-B679-B6A1FA8F3BC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1919473" y="5611636"/>
                      <a:ext cx="731520" cy="172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4" name="Straight Connector 563">
                      <a:extLst>
                        <a:ext uri="{FF2B5EF4-FFF2-40B4-BE49-F238E27FC236}">
                          <a16:creationId xmlns:a16="http://schemas.microsoft.com/office/drawing/2014/main" id="{0952CBFA-7266-4697-9976-BBDD129556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558" name="Group 557">
                  <a:extLst>
                    <a:ext uri="{FF2B5EF4-FFF2-40B4-BE49-F238E27FC236}">
                      <a16:creationId xmlns:a16="http://schemas.microsoft.com/office/drawing/2014/main" id="{5A00CC79-6FAF-48A9-8127-4E284A4C10B3}"/>
                    </a:ext>
                  </a:extLst>
                </p:cNvPr>
                <p:cNvGrpSpPr/>
                <p:nvPr/>
              </p:nvGrpSpPr>
              <p:grpSpPr>
                <a:xfrm>
                  <a:off x="4737468" y="5240793"/>
                  <a:ext cx="342545" cy="365760"/>
                  <a:chOff x="1912626" y="5265744"/>
                  <a:chExt cx="342545" cy="365760"/>
                </a:xfrm>
              </p:grpSpPr>
              <p:cxnSp>
                <p:nvCxnSpPr>
                  <p:cNvPr id="559" name="Straight Connector 558">
                    <a:extLst>
                      <a:ext uri="{FF2B5EF4-FFF2-40B4-BE49-F238E27FC236}">
                        <a16:creationId xmlns:a16="http://schemas.microsoft.com/office/drawing/2014/main" id="{DAEE52F0-F7BE-465D-B68F-F61FA7000F8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1912626" y="5265744"/>
                    <a:ext cx="342545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0" name="Straight Connector 559">
                    <a:extLst>
                      <a:ext uri="{FF2B5EF4-FFF2-40B4-BE49-F238E27FC236}">
                        <a16:creationId xmlns:a16="http://schemas.microsoft.com/office/drawing/2014/main" id="{0F728FC3-46F2-4695-9D37-8EAD82809C5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555" name="Straight Connector 554">
                <a:extLst>
                  <a:ext uri="{FF2B5EF4-FFF2-40B4-BE49-F238E27FC236}">
                    <a16:creationId xmlns:a16="http://schemas.microsoft.com/office/drawing/2014/main" id="{A9BD95A0-C2D3-4EC3-93AE-02427C3A58C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211396" y="5611568"/>
                <a:ext cx="725669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53" name="Straight Connector 552">
              <a:extLst>
                <a:ext uri="{FF2B5EF4-FFF2-40B4-BE49-F238E27FC236}">
                  <a16:creationId xmlns:a16="http://schemas.microsoft.com/office/drawing/2014/main" id="{BD197C75-B8DB-4A9F-8F88-4F84E317735F}"/>
                </a:ext>
              </a:extLst>
            </p:cNvPr>
            <p:cNvCxnSpPr/>
            <p:nvPr/>
          </p:nvCxnSpPr>
          <p:spPr>
            <a:xfrm flipH="1">
              <a:off x="2660786" y="622505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1" name="Group 570">
            <a:extLst>
              <a:ext uri="{FF2B5EF4-FFF2-40B4-BE49-F238E27FC236}">
                <a16:creationId xmlns:a16="http://schemas.microsoft.com/office/drawing/2014/main" id="{19EA8FDB-4057-4ED3-8D2F-F79D4070CB19}"/>
              </a:ext>
            </a:extLst>
          </p:cNvPr>
          <p:cNvGrpSpPr/>
          <p:nvPr/>
        </p:nvGrpSpPr>
        <p:grpSpPr>
          <a:xfrm>
            <a:off x="1292077" y="5977319"/>
            <a:ext cx="6785122" cy="394964"/>
            <a:chOff x="1233985" y="5880271"/>
            <a:chExt cx="1718488" cy="365760"/>
          </a:xfrm>
        </p:grpSpPr>
        <p:grpSp>
          <p:nvGrpSpPr>
            <p:cNvPr id="572" name="Group 571">
              <a:extLst>
                <a:ext uri="{FF2B5EF4-FFF2-40B4-BE49-F238E27FC236}">
                  <a16:creationId xmlns:a16="http://schemas.microsoft.com/office/drawing/2014/main" id="{B10E78B3-AE94-428C-8B89-60C89740F4AF}"/>
                </a:ext>
              </a:extLst>
            </p:cNvPr>
            <p:cNvGrpSpPr/>
            <p:nvPr/>
          </p:nvGrpSpPr>
          <p:grpSpPr>
            <a:xfrm>
              <a:off x="1233985" y="5880271"/>
              <a:ext cx="1441337" cy="365760"/>
              <a:chOff x="1202809" y="5261772"/>
              <a:chExt cx="1441337" cy="365760"/>
            </a:xfrm>
          </p:grpSpPr>
          <p:grpSp>
            <p:nvGrpSpPr>
              <p:cNvPr id="576" name="Group 575">
                <a:extLst>
                  <a:ext uri="{FF2B5EF4-FFF2-40B4-BE49-F238E27FC236}">
                    <a16:creationId xmlns:a16="http://schemas.microsoft.com/office/drawing/2014/main" id="{23D24DA1-D515-48DC-9580-0F0386BC29F1}"/>
                  </a:ext>
                </a:extLst>
              </p:cNvPr>
              <p:cNvGrpSpPr/>
              <p:nvPr/>
            </p:nvGrpSpPr>
            <p:grpSpPr>
              <a:xfrm>
                <a:off x="1912626" y="5261772"/>
                <a:ext cx="731520" cy="365760"/>
                <a:chOff x="1912626" y="5261772"/>
                <a:chExt cx="731520" cy="365760"/>
              </a:xfrm>
            </p:grpSpPr>
            <p:grpSp>
              <p:nvGrpSpPr>
                <p:cNvPr id="580" name="Group 579">
                  <a:extLst>
                    <a:ext uri="{FF2B5EF4-FFF2-40B4-BE49-F238E27FC236}">
                      <a16:creationId xmlns:a16="http://schemas.microsoft.com/office/drawing/2014/main" id="{C4F2529D-A13F-43AF-AAAE-6D920D7524D3}"/>
                    </a:ext>
                  </a:extLst>
                </p:cNvPr>
                <p:cNvGrpSpPr/>
                <p:nvPr/>
              </p:nvGrpSpPr>
              <p:grpSpPr>
                <a:xfrm>
                  <a:off x="1912626" y="5265744"/>
                  <a:ext cx="731520" cy="358452"/>
                  <a:chOff x="1912626" y="5265744"/>
                  <a:chExt cx="731520" cy="358452"/>
                </a:xfrm>
              </p:grpSpPr>
              <p:cxnSp>
                <p:nvCxnSpPr>
                  <p:cNvPr id="582" name="Straight Connector 581">
                    <a:extLst>
                      <a:ext uri="{FF2B5EF4-FFF2-40B4-BE49-F238E27FC236}">
                        <a16:creationId xmlns:a16="http://schemas.microsoft.com/office/drawing/2014/main" id="{ED063278-B830-4A09-9532-7774A23B9C3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73152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3" name="Straight Connector 582">
                    <a:extLst>
                      <a:ext uri="{FF2B5EF4-FFF2-40B4-BE49-F238E27FC236}">
                        <a16:creationId xmlns:a16="http://schemas.microsoft.com/office/drawing/2014/main" id="{5044D97B-3BD4-47A3-927A-B1E558593B5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917701" y="5266096"/>
                    <a:ext cx="0" cy="35810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81" name="Straight Connector 580">
                  <a:extLst>
                    <a:ext uri="{FF2B5EF4-FFF2-40B4-BE49-F238E27FC236}">
                      <a16:creationId xmlns:a16="http://schemas.microsoft.com/office/drawing/2014/main" id="{E4D63BBB-5FA3-4E5A-8875-27EBE70481F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38685" y="5261772"/>
                  <a:ext cx="0" cy="36576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75" name="Straight Connector 574">
                <a:extLst>
                  <a:ext uri="{FF2B5EF4-FFF2-40B4-BE49-F238E27FC236}">
                    <a16:creationId xmlns:a16="http://schemas.microsoft.com/office/drawing/2014/main" id="{F2EB8418-8C34-44A0-AC85-A5874E89991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202809" y="5606553"/>
                <a:ext cx="716798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73" name="Straight Connector 572">
              <a:extLst>
                <a:ext uri="{FF2B5EF4-FFF2-40B4-BE49-F238E27FC236}">
                  <a16:creationId xmlns:a16="http://schemas.microsoft.com/office/drawing/2014/main" id="{0DC44ECE-31B6-4877-A62C-20260E73CA8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660786" y="6225052"/>
              <a:ext cx="291687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4" name="Group 583">
            <a:extLst>
              <a:ext uri="{FF2B5EF4-FFF2-40B4-BE49-F238E27FC236}">
                <a16:creationId xmlns:a16="http://schemas.microsoft.com/office/drawing/2014/main" id="{00052B38-053A-4513-A854-C7A52777C5E4}"/>
              </a:ext>
            </a:extLst>
          </p:cNvPr>
          <p:cNvGrpSpPr/>
          <p:nvPr/>
        </p:nvGrpSpPr>
        <p:grpSpPr>
          <a:xfrm>
            <a:off x="1605545" y="3834706"/>
            <a:ext cx="5333658" cy="2887853"/>
            <a:chOff x="1270515" y="3836161"/>
            <a:chExt cx="5333658" cy="2887853"/>
          </a:xfrm>
        </p:grpSpPr>
        <p:cxnSp>
          <p:nvCxnSpPr>
            <p:cNvPr id="585" name="Straight Connector 584">
              <a:extLst>
                <a:ext uri="{FF2B5EF4-FFF2-40B4-BE49-F238E27FC236}">
                  <a16:creationId xmlns:a16="http://schemas.microsoft.com/office/drawing/2014/main" id="{631DF18F-D3D5-4821-9AC7-80485A157988}"/>
                </a:ext>
              </a:extLst>
            </p:cNvPr>
            <p:cNvCxnSpPr>
              <a:cxnSpLocks/>
            </p:cNvCxnSpPr>
            <p:nvPr/>
          </p:nvCxnSpPr>
          <p:spPr>
            <a:xfrm>
              <a:off x="1270515" y="3901746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6" name="Straight Connector 585">
              <a:extLst>
                <a:ext uri="{FF2B5EF4-FFF2-40B4-BE49-F238E27FC236}">
                  <a16:creationId xmlns:a16="http://schemas.microsoft.com/office/drawing/2014/main" id="{B6FA22BA-CB5D-4B57-BA05-A6EDE36B01AB}"/>
                </a:ext>
              </a:extLst>
            </p:cNvPr>
            <p:cNvCxnSpPr>
              <a:cxnSpLocks/>
            </p:cNvCxnSpPr>
            <p:nvPr/>
          </p:nvCxnSpPr>
          <p:spPr>
            <a:xfrm>
              <a:off x="1633798" y="3836161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7" name="Straight Connector 586">
              <a:extLst>
                <a:ext uri="{FF2B5EF4-FFF2-40B4-BE49-F238E27FC236}">
                  <a16:creationId xmlns:a16="http://schemas.microsoft.com/office/drawing/2014/main" id="{989D28D8-8A8D-46E9-B636-40AB04180EF6}"/>
                </a:ext>
              </a:extLst>
            </p:cNvPr>
            <p:cNvCxnSpPr>
              <a:cxnSpLocks/>
            </p:cNvCxnSpPr>
            <p:nvPr/>
          </p:nvCxnSpPr>
          <p:spPr>
            <a:xfrm>
              <a:off x="1979855" y="3843353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8" name="Straight Connector 587">
              <a:extLst>
                <a:ext uri="{FF2B5EF4-FFF2-40B4-BE49-F238E27FC236}">
                  <a16:creationId xmlns:a16="http://schemas.microsoft.com/office/drawing/2014/main" id="{63D7A04C-F5D0-4588-9FA1-DFD0BFEF8AF2}"/>
                </a:ext>
              </a:extLst>
            </p:cNvPr>
            <p:cNvCxnSpPr>
              <a:cxnSpLocks/>
            </p:cNvCxnSpPr>
            <p:nvPr/>
          </p:nvCxnSpPr>
          <p:spPr>
            <a:xfrm>
              <a:off x="2352442" y="3874644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9" name="Straight Connector 588">
              <a:extLst>
                <a:ext uri="{FF2B5EF4-FFF2-40B4-BE49-F238E27FC236}">
                  <a16:creationId xmlns:a16="http://schemas.microsoft.com/office/drawing/2014/main" id="{E22CEFF6-E4A7-4F8D-AEAF-98A283857E11}"/>
                </a:ext>
              </a:extLst>
            </p:cNvPr>
            <p:cNvCxnSpPr>
              <a:cxnSpLocks/>
            </p:cNvCxnSpPr>
            <p:nvPr/>
          </p:nvCxnSpPr>
          <p:spPr>
            <a:xfrm>
              <a:off x="2686763" y="3980814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0" name="Straight Connector 589">
              <a:extLst>
                <a:ext uri="{FF2B5EF4-FFF2-40B4-BE49-F238E27FC236}">
                  <a16:creationId xmlns:a16="http://schemas.microsoft.com/office/drawing/2014/main" id="{E95F5655-35AB-48F4-B29C-05A05BEAE20F}"/>
                </a:ext>
              </a:extLst>
            </p:cNvPr>
            <p:cNvCxnSpPr>
              <a:cxnSpLocks/>
            </p:cNvCxnSpPr>
            <p:nvPr/>
          </p:nvCxnSpPr>
          <p:spPr>
            <a:xfrm>
              <a:off x="3050046" y="3915229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1" name="Straight Connector 590">
              <a:extLst>
                <a:ext uri="{FF2B5EF4-FFF2-40B4-BE49-F238E27FC236}">
                  <a16:creationId xmlns:a16="http://schemas.microsoft.com/office/drawing/2014/main" id="{D9D74CF0-229D-48AC-89E8-2291CC990227}"/>
                </a:ext>
              </a:extLst>
            </p:cNvPr>
            <p:cNvCxnSpPr>
              <a:cxnSpLocks/>
            </p:cNvCxnSpPr>
            <p:nvPr/>
          </p:nvCxnSpPr>
          <p:spPr>
            <a:xfrm>
              <a:off x="3396103" y="3922421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2" name="Straight Connector 591">
              <a:extLst>
                <a:ext uri="{FF2B5EF4-FFF2-40B4-BE49-F238E27FC236}">
                  <a16:creationId xmlns:a16="http://schemas.microsoft.com/office/drawing/2014/main" id="{18A81CD4-FC6F-4087-A699-17E04D61D7CE}"/>
                </a:ext>
              </a:extLst>
            </p:cNvPr>
            <p:cNvCxnSpPr>
              <a:cxnSpLocks/>
            </p:cNvCxnSpPr>
            <p:nvPr/>
          </p:nvCxnSpPr>
          <p:spPr>
            <a:xfrm>
              <a:off x="3768690" y="3953712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3" name="Straight Connector 592">
              <a:extLst>
                <a:ext uri="{FF2B5EF4-FFF2-40B4-BE49-F238E27FC236}">
                  <a16:creationId xmlns:a16="http://schemas.microsoft.com/office/drawing/2014/main" id="{CCEB9AE6-4B9D-42A5-8411-9861D6CC3A76}"/>
                </a:ext>
              </a:extLst>
            </p:cNvPr>
            <p:cNvCxnSpPr>
              <a:cxnSpLocks/>
            </p:cNvCxnSpPr>
            <p:nvPr/>
          </p:nvCxnSpPr>
          <p:spPr>
            <a:xfrm>
              <a:off x="4113868" y="3947657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4" name="Straight Connector 593">
              <a:extLst>
                <a:ext uri="{FF2B5EF4-FFF2-40B4-BE49-F238E27FC236}">
                  <a16:creationId xmlns:a16="http://schemas.microsoft.com/office/drawing/2014/main" id="{711C93A7-9079-4507-92F1-57F3E8A0FB9D}"/>
                </a:ext>
              </a:extLst>
            </p:cNvPr>
            <p:cNvCxnSpPr>
              <a:cxnSpLocks/>
            </p:cNvCxnSpPr>
            <p:nvPr/>
          </p:nvCxnSpPr>
          <p:spPr>
            <a:xfrm>
              <a:off x="4477151" y="3882072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5" name="Straight Connector 594">
              <a:extLst>
                <a:ext uri="{FF2B5EF4-FFF2-40B4-BE49-F238E27FC236}">
                  <a16:creationId xmlns:a16="http://schemas.microsoft.com/office/drawing/2014/main" id="{9CB09392-5E49-4B9A-8617-80DD8D1B9D29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08" y="3889264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6" name="Straight Connector 595">
              <a:extLst>
                <a:ext uri="{FF2B5EF4-FFF2-40B4-BE49-F238E27FC236}">
                  <a16:creationId xmlns:a16="http://schemas.microsoft.com/office/drawing/2014/main" id="{9C99B90E-097E-49D7-A69D-2CCEBC9A0BB9}"/>
                </a:ext>
              </a:extLst>
            </p:cNvPr>
            <p:cNvCxnSpPr>
              <a:cxnSpLocks/>
            </p:cNvCxnSpPr>
            <p:nvPr/>
          </p:nvCxnSpPr>
          <p:spPr>
            <a:xfrm>
              <a:off x="5195795" y="3920555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7" name="Straight Connector 596">
              <a:extLst>
                <a:ext uri="{FF2B5EF4-FFF2-40B4-BE49-F238E27FC236}">
                  <a16:creationId xmlns:a16="http://schemas.microsoft.com/office/drawing/2014/main" id="{790AE248-097C-44A3-A7F6-3F5959EB76C0}"/>
                </a:ext>
              </a:extLst>
            </p:cNvPr>
            <p:cNvCxnSpPr>
              <a:cxnSpLocks/>
            </p:cNvCxnSpPr>
            <p:nvPr/>
          </p:nvCxnSpPr>
          <p:spPr>
            <a:xfrm>
              <a:off x="5522246" y="3962400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8" name="Straight Connector 597">
              <a:extLst>
                <a:ext uri="{FF2B5EF4-FFF2-40B4-BE49-F238E27FC236}">
                  <a16:creationId xmlns:a16="http://schemas.microsoft.com/office/drawing/2014/main" id="{CD72AC3C-556F-42D7-A77E-307F4311C146}"/>
                </a:ext>
              </a:extLst>
            </p:cNvPr>
            <p:cNvCxnSpPr>
              <a:cxnSpLocks/>
            </p:cNvCxnSpPr>
            <p:nvPr/>
          </p:nvCxnSpPr>
          <p:spPr>
            <a:xfrm>
              <a:off x="5885529" y="3896815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9" name="Straight Connector 598">
              <a:extLst>
                <a:ext uri="{FF2B5EF4-FFF2-40B4-BE49-F238E27FC236}">
                  <a16:creationId xmlns:a16="http://schemas.microsoft.com/office/drawing/2014/main" id="{C9081A35-6455-48A6-A91F-FBE5D7B8E49C}"/>
                </a:ext>
              </a:extLst>
            </p:cNvPr>
            <p:cNvCxnSpPr>
              <a:cxnSpLocks/>
            </p:cNvCxnSpPr>
            <p:nvPr/>
          </p:nvCxnSpPr>
          <p:spPr>
            <a:xfrm>
              <a:off x="6231586" y="3904007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0" name="Straight Connector 599">
              <a:extLst>
                <a:ext uri="{FF2B5EF4-FFF2-40B4-BE49-F238E27FC236}">
                  <a16:creationId xmlns:a16="http://schemas.microsoft.com/office/drawing/2014/main" id="{557C54B5-1FE4-46BB-8B07-10222027C615}"/>
                </a:ext>
              </a:extLst>
            </p:cNvPr>
            <p:cNvCxnSpPr>
              <a:cxnSpLocks/>
            </p:cNvCxnSpPr>
            <p:nvPr/>
          </p:nvCxnSpPr>
          <p:spPr>
            <a:xfrm>
              <a:off x="6604173" y="3935298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1" name="TextBox 600">
            <a:extLst>
              <a:ext uri="{FF2B5EF4-FFF2-40B4-BE49-F238E27FC236}">
                <a16:creationId xmlns:a16="http://schemas.microsoft.com/office/drawing/2014/main" id="{63917EB3-C986-46C3-8C05-3E279093D0C2}"/>
              </a:ext>
            </a:extLst>
          </p:cNvPr>
          <p:cNvSpPr txBox="1"/>
          <p:nvPr/>
        </p:nvSpPr>
        <p:spPr>
          <a:xfrm>
            <a:off x="464558" y="3651660"/>
            <a:ext cx="7755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Clock</a:t>
            </a:r>
            <a:endParaRPr lang="en-US" sz="2000" baseline="-25000" dirty="0"/>
          </a:p>
        </p:txBody>
      </p:sp>
      <p:sp>
        <p:nvSpPr>
          <p:cNvPr id="602" name="TextBox 601">
            <a:extLst>
              <a:ext uri="{FF2B5EF4-FFF2-40B4-BE49-F238E27FC236}">
                <a16:creationId xmlns:a16="http://schemas.microsoft.com/office/drawing/2014/main" id="{7E900569-0873-475F-8474-4A49FDC17BC7}"/>
              </a:ext>
            </a:extLst>
          </p:cNvPr>
          <p:cNvSpPr txBox="1"/>
          <p:nvPr/>
        </p:nvSpPr>
        <p:spPr>
          <a:xfrm>
            <a:off x="638454" y="4157068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603" name="TextBox 602">
            <a:extLst>
              <a:ext uri="{FF2B5EF4-FFF2-40B4-BE49-F238E27FC236}">
                <a16:creationId xmlns:a16="http://schemas.microsoft.com/office/drawing/2014/main" id="{CD2CF769-50AA-42EE-866D-05195E4CD18C}"/>
              </a:ext>
            </a:extLst>
          </p:cNvPr>
          <p:cNvSpPr txBox="1"/>
          <p:nvPr/>
        </p:nvSpPr>
        <p:spPr>
          <a:xfrm>
            <a:off x="633273" y="4833663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1</a:t>
            </a:r>
          </a:p>
        </p:txBody>
      </p:sp>
      <p:sp>
        <p:nvSpPr>
          <p:cNvPr id="604" name="TextBox 603">
            <a:extLst>
              <a:ext uri="{FF2B5EF4-FFF2-40B4-BE49-F238E27FC236}">
                <a16:creationId xmlns:a16="http://schemas.microsoft.com/office/drawing/2014/main" id="{B2B4E762-3EE2-4655-9126-572E73450AD1}"/>
              </a:ext>
            </a:extLst>
          </p:cNvPr>
          <p:cNvSpPr txBox="1"/>
          <p:nvPr/>
        </p:nvSpPr>
        <p:spPr>
          <a:xfrm>
            <a:off x="653769" y="5325592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2</a:t>
            </a:r>
          </a:p>
        </p:txBody>
      </p:sp>
      <p:sp>
        <p:nvSpPr>
          <p:cNvPr id="605" name="TextBox 604">
            <a:extLst>
              <a:ext uri="{FF2B5EF4-FFF2-40B4-BE49-F238E27FC236}">
                <a16:creationId xmlns:a16="http://schemas.microsoft.com/office/drawing/2014/main" id="{9011E40D-5A03-479A-B248-C9A6CC6941A3}"/>
              </a:ext>
            </a:extLst>
          </p:cNvPr>
          <p:cNvSpPr txBox="1"/>
          <p:nvPr/>
        </p:nvSpPr>
        <p:spPr>
          <a:xfrm>
            <a:off x="647016" y="6013046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3</a:t>
            </a:r>
          </a:p>
        </p:txBody>
      </p:sp>
      <p:cxnSp>
        <p:nvCxnSpPr>
          <p:cNvPr id="329" name="Straight Arrow Connector 328">
            <a:extLst>
              <a:ext uri="{FF2B5EF4-FFF2-40B4-BE49-F238E27FC236}">
                <a16:creationId xmlns:a16="http://schemas.microsoft.com/office/drawing/2014/main" id="{8404F0FA-8BEE-4F4D-94AD-DDBCD6AA4782}"/>
              </a:ext>
            </a:extLst>
          </p:cNvPr>
          <p:cNvCxnSpPr>
            <a:cxnSpLocks/>
          </p:cNvCxnSpPr>
          <p:nvPr/>
        </p:nvCxnSpPr>
        <p:spPr>
          <a:xfrm flipV="1">
            <a:off x="1551250" y="2699058"/>
            <a:ext cx="0" cy="64008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Flowchart: Delay 332">
            <a:extLst>
              <a:ext uri="{FF2B5EF4-FFF2-40B4-BE49-F238E27FC236}">
                <a16:creationId xmlns:a16="http://schemas.microsoft.com/office/drawing/2014/main" id="{640E4B72-8E79-43CF-8D12-4CAA6C00241A}"/>
              </a:ext>
            </a:extLst>
          </p:cNvPr>
          <p:cNvSpPr/>
          <p:nvPr/>
        </p:nvSpPr>
        <p:spPr>
          <a:xfrm>
            <a:off x="4600411" y="1586206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4" name="Straight Arrow Connector 333">
            <a:extLst>
              <a:ext uri="{FF2B5EF4-FFF2-40B4-BE49-F238E27FC236}">
                <a16:creationId xmlns:a16="http://schemas.microsoft.com/office/drawing/2014/main" id="{E0CDF309-A668-4689-AD5C-E1AD5323E8CD}"/>
              </a:ext>
            </a:extLst>
          </p:cNvPr>
          <p:cNvCxnSpPr>
            <a:cxnSpLocks/>
          </p:cNvCxnSpPr>
          <p:nvPr/>
        </p:nvCxnSpPr>
        <p:spPr>
          <a:xfrm>
            <a:off x="3291277" y="1477305"/>
            <a:ext cx="118872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Flowchart: Delay 331">
            <a:extLst>
              <a:ext uri="{FF2B5EF4-FFF2-40B4-BE49-F238E27FC236}">
                <a16:creationId xmlns:a16="http://schemas.microsoft.com/office/drawing/2014/main" id="{23D76E88-86BC-4538-88E2-B2D7896ED990}"/>
              </a:ext>
            </a:extLst>
          </p:cNvPr>
          <p:cNvSpPr/>
          <p:nvPr/>
        </p:nvSpPr>
        <p:spPr>
          <a:xfrm>
            <a:off x="6294156" y="1597623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5" name="Straight Connector 334">
            <a:extLst>
              <a:ext uri="{FF2B5EF4-FFF2-40B4-BE49-F238E27FC236}">
                <a16:creationId xmlns:a16="http://schemas.microsoft.com/office/drawing/2014/main" id="{30C2782C-36ED-4C5E-90E2-D4A796C6B6F9}"/>
              </a:ext>
            </a:extLst>
          </p:cNvPr>
          <p:cNvCxnSpPr>
            <a:cxnSpLocks/>
          </p:cNvCxnSpPr>
          <p:nvPr/>
        </p:nvCxnSpPr>
        <p:spPr>
          <a:xfrm>
            <a:off x="6760080" y="1798996"/>
            <a:ext cx="19022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>
            <a:extLst>
              <a:ext uri="{FF2B5EF4-FFF2-40B4-BE49-F238E27FC236}">
                <a16:creationId xmlns:a16="http://schemas.microsoft.com/office/drawing/2014/main" id="{C4EF850E-5E17-4508-9B79-61EF4B7273C9}"/>
              </a:ext>
            </a:extLst>
          </p:cNvPr>
          <p:cNvCxnSpPr>
            <a:cxnSpLocks/>
          </p:cNvCxnSpPr>
          <p:nvPr/>
        </p:nvCxnSpPr>
        <p:spPr>
          <a:xfrm>
            <a:off x="4452054" y="1704564"/>
            <a:ext cx="13716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Arrow Connector 336">
            <a:extLst>
              <a:ext uri="{FF2B5EF4-FFF2-40B4-BE49-F238E27FC236}">
                <a16:creationId xmlns:a16="http://schemas.microsoft.com/office/drawing/2014/main" id="{1DB6B022-844F-42AD-95A8-1D17B7EB765D}"/>
              </a:ext>
            </a:extLst>
          </p:cNvPr>
          <p:cNvCxnSpPr>
            <a:cxnSpLocks/>
          </p:cNvCxnSpPr>
          <p:nvPr/>
        </p:nvCxnSpPr>
        <p:spPr>
          <a:xfrm>
            <a:off x="5210116" y="1505132"/>
            <a:ext cx="964242" cy="409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>
            <a:extLst>
              <a:ext uri="{FF2B5EF4-FFF2-40B4-BE49-F238E27FC236}">
                <a16:creationId xmlns:a16="http://schemas.microsoft.com/office/drawing/2014/main" id="{EAA828A9-B1F2-4084-A942-8F547500A96F}"/>
              </a:ext>
            </a:extLst>
          </p:cNvPr>
          <p:cNvCxnSpPr>
            <a:cxnSpLocks/>
          </p:cNvCxnSpPr>
          <p:nvPr/>
        </p:nvCxnSpPr>
        <p:spPr>
          <a:xfrm>
            <a:off x="6171453" y="1710285"/>
            <a:ext cx="13716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Arrow Connector 341">
            <a:extLst>
              <a:ext uri="{FF2B5EF4-FFF2-40B4-BE49-F238E27FC236}">
                <a16:creationId xmlns:a16="http://schemas.microsoft.com/office/drawing/2014/main" id="{EC693A79-62B3-4E6E-B83F-5F12697CB623}"/>
              </a:ext>
            </a:extLst>
          </p:cNvPr>
          <p:cNvCxnSpPr>
            <a:cxnSpLocks/>
          </p:cNvCxnSpPr>
          <p:nvPr/>
        </p:nvCxnSpPr>
        <p:spPr>
          <a:xfrm flipV="1">
            <a:off x="6158468" y="1515872"/>
            <a:ext cx="0" cy="214541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1" name="TextBox 340">
            <a:extLst>
              <a:ext uri="{FF2B5EF4-FFF2-40B4-BE49-F238E27FC236}">
                <a16:creationId xmlns:a16="http://schemas.microsoft.com/office/drawing/2014/main" id="{6018C836-C124-4506-9738-02E4DABC216C}"/>
              </a:ext>
            </a:extLst>
          </p:cNvPr>
          <p:cNvSpPr txBox="1"/>
          <p:nvPr/>
        </p:nvSpPr>
        <p:spPr>
          <a:xfrm>
            <a:off x="4452054" y="2019121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1</a:t>
            </a:r>
          </a:p>
        </p:txBody>
      </p:sp>
      <p:sp>
        <p:nvSpPr>
          <p:cNvPr id="343" name="TextBox 342">
            <a:extLst>
              <a:ext uri="{FF2B5EF4-FFF2-40B4-BE49-F238E27FC236}">
                <a16:creationId xmlns:a16="http://schemas.microsoft.com/office/drawing/2014/main" id="{2C8B7960-2BAC-42DD-941E-20E185BEB4A5}"/>
              </a:ext>
            </a:extLst>
          </p:cNvPr>
          <p:cNvSpPr txBox="1"/>
          <p:nvPr/>
        </p:nvSpPr>
        <p:spPr>
          <a:xfrm>
            <a:off x="6188525" y="2051118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2</a:t>
            </a:r>
          </a:p>
        </p:txBody>
      </p:sp>
      <p:sp>
        <p:nvSpPr>
          <p:cNvPr id="344" name="TextBox 343">
            <a:extLst>
              <a:ext uri="{FF2B5EF4-FFF2-40B4-BE49-F238E27FC236}">
                <a16:creationId xmlns:a16="http://schemas.microsoft.com/office/drawing/2014/main" id="{213AF85F-3702-45E4-9A1D-F013E3F405EE}"/>
              </a:ext>
            </a:extLst>
          </p:cNvPr>
          <p:cNvSpPr txBox="1"/>
          <p:nvPr/>
        </p:nvSpPr>
        <p:spPr>
          <a:xfrm>
            <a:off x="8019180" y="1545699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3</a:t>
            </a:r>
          </a:p>
        </p:txBody>
      </p:sp>
      <p:sp>
        <p:nvSpPr>
          <p:cNvPr id="345" name="TextBox 344">
            <a:extLst>
              <a:ext uri="{FF2B5EF4-FFF2-40B4-BE49-F238E27FC236}">
                <a16:creationId xmlns:a16="http://schemas.microsoft.com/office/drawing/2014/main" id="{E6713956-2FC3-4159-B64F-8D6898FCDA43}"/>
              </a:ext>
            </a:extLst>
          </p:cNvPr>
          <p:cNvSpPr txBox="1"/>
          <p:nvPr/>
        </p:nvSpPr>
        <p:spPr>
          <a:xfrm>
            <a:off x="5206754" y="1160901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346" name="TextBox 345">
            <a:extLst>
              <a:ext uri="{FF2B5EF4-FFF2-40B4-BE49-F238E27FC236}">
                <a16:creationId xmlns:a16="http://schemas.microsoft.com/office/drawing/2014/main" id="{66DEB283-E65C-489E-8325-B8593212B366}"/>
              </a:ext>
            </a:extLst>
          </p:cNvPr>
          <p:cNvSpPr txBox="1"/>
          <p:nvPr/>
        </p:nvSpPr>
        <p:spPr>
          <a:xfrm>
            <a:off x="5447511" y="1166653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1</a:t>
            </a:r>
          </a:p>
        </p:txBody>
      </p:sp>
      <p:sp>
        <p:nvSpPr>
          <p:cNvPr id="347" name="TextBox 346">
            <a:extLst>
              <a:ext uri="{FF2B5EF4-FFF2-40B4-BE49-F238E27FC236}">
                <a16:creationId xmlns:a16="http://schemas.microsoft.com/office/drawing/2014/main" id="{EDE0C0E0-C9FD-4920-87B5-10C1D2533982}"/>
              </a:ext>
            </a:extLst>
          </p:cNvPr>
          <p:cNvSpPr txBox="1"/>
          <p:nvPr/>
        </p:nvSpPr>
        <p:spPr>
          <a:xfrm>
            <a:off x="6799789" y="1313076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1</a:t>
            </a:r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D2FC688F-3531-4A5D-A31D-8C3EDF952B45}"/>
              </a:ext>
            </a:extLst>
          </p:cNvPr>
          <p:cNvSpPr txBox="1"/>
          <p:nvPr/>
        </p:nvSpPr>
        <p:spPr>
          <a:xfrm>
            <a:off x="6548896" y="1294925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349" name="TextBox 348">
            <a:extLst>
              <a:ext uri="{FF2B5EF4-FFF2-40B4-BE49-F238E27FC236}">
                <a16:creationId xmlns:a16="http://schemas.microsoft.com/office/drawing/2014/main" id="{F5D8903F-0411-4F69-8BA7-9D4F61A70E08}"/>
              </a:ext>
            </a:extLst>
          </p:cNvPr>
          <p:cNvSpPr txBox="1"/>
          <p:nvPr/>
        </p:nvSpPr>
        <p:spPr>
          <a:xfrm>
            <a:off x="7037664" y="1292396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2</a:t>
            </a:r>
          </a:p>
        </p:txBody>
      </p:sp>
      <p:sp>
        <p:nvSpPr>
          <p:cNvPr id="339" name="TextBox 338">
            <a:extLst>
              <a:ext uri="{FF2B5EF4-FFF2-40B4-BE49-F238E27FC236}">
                <a16:creationId xmlns:a16="http://schemas.microsoft.com/office/drawing/2014/main" id="{058E4EA4-09E9-4D02-A9AD-10E91D741FC8}"/>
              </a:ext>
            </a:extLst>
          </p:cNvPr>
          <p:cNvSpPr txBox="1"/>
          <p:nvPr/>
        </p:nvSpPr>
        <p:spPr>
          <a:xfrm>
            <a:off x="2058231" y="1988188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0</a:t>
            </a:r>
          </a:p>
        </p:txBody>
      </p:sp>
      <p:sp>
        <p:nvSpPr>
          <p:cNvPr id="340" name="TextBox 339">
            <a:extLst>
              <a:ext uri="{FF2B5EF4-FFF2-40B4-BE49-F238E27FC236}">
                <a16:creationId xmlns:a16="http://schemas.microsoft.com/office/drawing/2014/main" id="{E7419695-E095-4C91-91C1-DE111D5E43B7}"/>
              </a:ext>
            </a:extLst>
          </p:cNvPr>
          <p:cNvSpPr txBox="1"/>
          <p:nvPr/>
        </p:nvSpPr>
        <p:spPr>
          <a:xfrm>
            <a:off x="3829339" y="1984188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350" name="TextBox 349">
            <a:extLst>
              <a:ext uri="{FF2B5EF4-FFF2-40B4-BE49-F238E27FC236}">
                <a16:creationId xmlns:a16="http://schemas.microsoft.com/office/drawing/2014/main" id="{4F2A2575-C313-4AF5-920E-3F690869ACA1}"/>
              </a:ext>
            </a:extLst>
          </p:cNvPr>
          <p:cNvSpPr txBox="1"/>
          <p:nvPr/>
        </p:nvSpPr>
        <p:spPr>
          <a:xfrm>
            <a:off x="5481142" y="1990929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2</a:t>
            </a:r>
          </a:p>
        </p:txBody>
      </p:sp>
      <p:sp>
        <p:nvSpPr>
          <p:cNvPr id="351" name="TextBox 350">
            <a:extLst>
              <a:ext uri="{FF2B5EF4-FFF2-40B4-BE49-F238E27FC236}">
                <a16:creationId xmlns:a16="http://schemas.microsoft.com/office/drawing/2014/main" id="{A02BC3AF-337B-4AF3-BDF2-2981E61D9443}"/>
              </a:ext>
            </a:extLst>
          </p:cNvPr>
          <p:cNvSpPr txBox="1"/>
          <p:nvPr/>
        </p:nvSpPr>
        <p:spPr>
          <a:xfrm>
            <a:off x="7237666" y="2027437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3</a:t>
            </a:r>
          </a:p>
        </p:txBody>
      </p:sp>
      <p:cxnSp>
        <p:nvCxnSpPr>
          <p:cNvPr id="352" name="Straight Arrow Connector 351">
            <a:extLst>
              <a:ext uri="{FF2B5EF4-FFF2-40B4-BE49-F238E27FC236}">
                <a16:creationId xmlns:a16="http://schemas.microsoft.com/office/drawing/2014/main" id="{FEDF1C5D-53CE-4B9C-8F13-62946F7B2063}"/>
              </a:ext>
            </a:extLst>
          </p:cNvPr>
          <p:cNvCxnSpPr>
            <a:cxnSpLocks/>
          </p:cNvCxnSpPr>
          <p:nvPr/>
        </p:nvCxnSpPr>
        <p:spPr>
          <a:xfrm flipV="1">
            <a:off x="2818623" y="1867018"/>
            <a:ext cx="0" cy="1075150"/>
          </a:xfrm>
          <a:prstGeom prst="straightConnector1">
            <a:avLst/>
          </a:prstGeom>
          <a:ln w="31750">
            <a:solidFill>
              <a:srgbClr val="FF0000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Arrow Connector 352">
            <a:extLst>
              <a:ext uri="{FF2B5EF4-FFF2-40B4-BE49-F238E27FC236}">
                <a16:creationId xmlns:a16="http://schemas.microsoft.com/office/drawing/2014/main" id="{73D747F0-DC4E-4DBD-B68B-09E2ADE5312D}"/>
              </a:ext>
            </a:extLst>
          </p:cNvPr>
          <p:cNvCxnSpPr>
            <a:cxnSpLocks/>
          </p:cNvCxnSpPr>
          <p:nvPr/>
        </p:nvCxnSpPr>
        <p:spPr>
          <a:xfrm flipV="1">
            <a:off x="4488177" y="1878902"/>
            <a:ext cx="0" cy="1075150"/>
          </a:xfrm>
          <a:prstGeom prst="straightConnector1">
            <a:avLst/>
          </a:prstGeom>
          <a:ln w="31750">
            <a:solidFill>
              <a:srgbClr val="FF0000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" name="Straight Arrow Connector 353">
            <a:extLst>
              <a:ext uri="{FF2B5EF4-FFF2-40B4-BE49-F238E27FC236}">
                <a16:creationId xmlns:a16="http://schemas.microsoft.com/office/drawing/2014/main" id="{20BCBDCF-635F-4CEB-A675-D80CC4328CBA}"/>
              </a:ext>
            </a:extLst>
          </p:cNvPr>
          <p:cNvCxnSpPr>
            <a:cxnSpLocks/>
          </p:cNvCxnSpPr>
          <p:nvPr/>
        </p:nvCxnSpPr>
        <p:spPr>
          <a:xfrm flipV="1">
            <a:off x="6188525" y="1922054"/>
            <a:ext cx="0" cy="1075150"/>
          </a:xfrm>
          <a:prstGeom prst="straightConnector1">
            <a:avLst/>
          </a:prstGeom>
          <a:ln w="31750">
            <a:solidFill>
              <a:srgbClr val="FF0000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5" name="TextBox 354">
            <a:extLst>
              <a:ext uri="{FF2B5EF4-FFF2-40B4-BE49-F238E27FC236}">
                <a16:creationId xmlns:a16="http://schemas.microsoft.com/office/drawing/2014/main" id="{201E02C7-4F81-4D31-BEF1-686B5DBCECDB}"/>
              </a:ext>
            </a:extLst>
          </p:cNvPr>
          <p:cNvSpPr txBox="1"/>
          <p:nvPr/>
        </p:nvSpPr>
        <p:spPr>
          <a:xfrm>
            <a:off x="1605545" y="4349928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en-US" baseline="-25000" dirty="0"/>
          </a:p>
        </p:txBody>
      </p:sp>
      <p:sp>
        <p:nvSpPr>
          <p:cNvPr id="356" name="TextBox 355">
            <a:extLst>
              <a:ext uri="{FF2B5EF4-FFF2-40B4-BE49-F238E27FC236}">
                <a16:creationId xmlns:a16="http://schemas.microsoft.com/office/drawing/2014/main" id="{600C1CB1-E8EE-424A-84B3-CBD062A36FC7}"/>
              </a:ext>
            </a:extLst>
          </p:cNvPr>
          <p:cNvSpPr txBox="1"/>
          <p:nvPr/>
        </p:nvSpPr>
        <p:spPr>
          <a:xfrm>
            <a:off x="1592485" y="4848646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357" name="TextBox 356">
            <a:extLst>
              <a:ext uri="{FF2B5EF4-FFF2-40B4-BE49-F238E27FC236}">
                <a16:creationId xmlns:a16="http://schemas.microsoft.com/office/drawing/2014/main" id="{7D5BDA5C-0D0B-4FEA-BBB8-8483CE8E9007}"/>
              </a:ext>
            </a:extLst>
          </p:cNvPr>
          <p:cNvSpPr txBox="1"/>
          <p:nvPr/>
        </p:nvSpPr>
        <p:spPr>
          <a:xfrm>
            <a:off x="1598883" y="5384384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358" name="TextBox 357">
            <a:extLst>
              <a:ext uri="{FF2B5EF4-FFF2-40B4-BE49-F238E27FC236}">
                <a16:creationId xmlns:a16="http://schemas.microsoft.com/office/drawing/2014/main" id="{214E8528-1214-4CC2-BCBA-B55674919D5E}"/>
              </a:ext>
            </a:extLst>
          </p:cNvPr>
          <p:cNvSpPr txBox="1"/>
          <p:nvPr/>
        </p:nvSpPr>
        <p:spPr>
          <a:xfrm>
            <a:off x="1612380" y="5946785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359" name="TextBox 358">
            <a:extLst>
              <a:ext uri="{FF2B5EF4-FFF2-40B4-BE49-F238E27FC236}">
                <a16:creationId xmlns:a16="http://schemas.microsoft.com/office/drawing/2014/main" id="{43F75628-AA06-4940-871F-1DF05D10ED24}"/>
              </a:ext>
            </a:extLst>
          </p:cNvPr>
          <p:cNvSpPr txBox="1"/>
          <p:nvPr/>
        </p:nvSpPr>
        <p:spPr>
          <a:xfrm>
            <a:off x="1993738" y="4337481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360" name="TextBox 359">
            <a:extLst>
              <a:ext uri="{FF2B5EF4-FFF2-40B4-BE49-F238E27FC236}">
                <a16:creationId xmlns:a16="http://schemas.microsoft.com/office/drawing/2014/main" id="{48FBA044-8260-42D7-83F6-87DD96541795}"/>
              </a:ext>
            </a:extLst>
          </p:cNvPr>
          <p:cNvSpPr txBox="1"/>
          <p:nvPr/>
        </p:nvSpPr>
        <p:spPr>
          <a:xfrm>
            <a:off x="1980678" y="4836199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en-US" baseline="-25000" dirty="0"/>
          </a:p>
        </p:txBody>
      </p:sp>
      <p:sp>
        <p:nvSpPr>
          <p:cNvPr id="361" name="TextBox 360">
            <a:extLst>
              <a:ext uri="{FF2B5EF4-FFF2-40B4-BE49-F238E27FC236}">
                <a16:creationId xmlns:a16="http://schemas.microsoft.com/office/drawing/2014/main" id="{F8344749-FCCE-4D58-9F7B-0923D6BD8BFE}"/>
              </a:ext>
            </a:extLst>
          </p:cNvPr>
          <p:cNvSpPr txBox="1"/>
          <p:nvPr/>
        </p:nvSpPr>
        <p:spPr>
          <a:xfrm>
            <a:off x="1987076" y="5371937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362" name="TextBox 361">
            <a:extLst>
              <a:ext uri="{FF2B5EF4-FFF2-40B4-BE49-F238E27FC236}">
                <a16:creationId xmlns:a16="http://schemas.microsoft.com/office/drawing/2014/main" id="{F888F603-BE14-4547-A1CF-79F88C8A998E}"/>
              </a:ext>
            </a:extLst>
          </p:cNvPr>
          <p:cNvSpPr txBox="1"/>
          <p:nvPr/>
        </p:nvSpPr>
        <p:spPr>
          <a:xfrm>
            <a:off x="2000573" y="5934338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363" name="TextBox 362">
            <a:extLst>
              <a:ext uri="{FF2B5EF4-FFF2-40B4-BE49-F238E27FC236}">
                <a16:creationId xmlns:a16="http://schemas.microsoft.com/office/drawing/2014/main" id="{8C240BE2-B828-498D-BC80-EEA637BDC4A7}"/>
              </a:ext>
            </a:extLst>
          </p:cNvPr>
          <p:cNvSpPr txBox="1"/>
          <p:nvPr/>
        </p:nvSpPr>
        <p:spPr>
          <a:xfrm>
            <a:off x="2331905" y="4367126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en-US" baseline="-25000" dirty="0"/>
          </a:p>
        </p:txBody>
      </p:sp>
      <p:sp>
        <p:nvSpPr>
          <p:cNvPr id="364" name="TextBox 363">
            <a:extLst>
              <a:ext uri="{FF2B5EF4-FFF2-40B4-BE49-F238E27FC236}">
                <a16:creationId xmlns:a16="http://schemas.microsoft.com/office/drawing/2014/main" id="{FD55841B-9AED-4F8B-A184-3F2D41375650}"/>
              </a:ext>
            </a:extLst>
          </p:cNvPr>
          <p:cNvSpPr txBox="1"/>
          <p:nvPr/>
        </p:nvSpPr>
        <p:spPr>
          <a:xfrm>
            <a:off x="2318845" y="4865844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en-US" baseline="-25000" dirty="0"/>
          </a:p>
        </p:txBody>
      </p:sp>
      <p:sp>
        <p:nvSpPr>
          <p:cNvPr id="365" name="TextBox 364">
            <a:extLst>
              <a:ext uri="{FF2B5EF4-FFF2-40B4-BE49-F238E27FC236}">
                <a16:creationId xmlns:a16="http://schemas.microsoft.com/office/drawing/2014/main" id="{1CF22D6B-82ED-4011-BE5F-07A37F7C3C46}"/>
              </a:ext>
            </a:extLst>
          </p:cNvPr>
          <p:cNvSpPr txBox="1"/>
          <p:nvPr/>
        </p:nvSpPr>
        <p:spPr>
          <a:xfrm>
            <a:off x="2325243" y="5401582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366" name="TextBox 365">
            <a:extLst>
              <a:ext uri="{FF2B5EF4-FFF2-40B4-BE49-F238E27FC236}">
                <a16:creationId xmlns:a16="http://schemas.microsoft.com/office/drawing/2014/main" id="{2FFA1B95-6ECE-4670-84D2-C161DE964D35}"/>
              </a:ext>
            </a:extLst>
          </p:cNvPr>
          <p:cNvSpPr txBox="1"/>
          <p:nvPr/>
        </p:nvSpPr>
        <p:spPr>
          <a:xfrm>
            <a:off x="2338740" y="5963983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367" name="TextBox 366">
            <a:extLst>
              <a:ext uri="{FF2B5EF4-FFF2-40B4-BE49-F238E27FC236}">
                <a16:creationId xmlns:a16="http://schemas.microsoft.com/office/drawing/2014/main" id="{36D34E65-C293-4625-934B-27220F3B9883}"/>
              </a:ext>
            </a:extLst>
          </p:cNvPr>
          <p:cNvSpPr txBox="1"/>
          <p:nvPr/>
        </p:nvSpPr>
        <p:spPr>
          <a:xfrm>
            <a:off x="2719325" y="4350192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368" name="TextBox 367">
            <a:extLst>
              <a:ext uri="{FF2B5EF4-FFF2-40B4-BE49-F238E27FC236}">
                <a16:creationId xmlns:a16="http://schemas.microsoft.com/office/drawing/2014/main" id="{F8929F31-9990-49B5-8183-4B6FB785930E}"/>
              </a:ext>
            </a:extLst>
          </p:cNvPr>
          <p:cNvSpPr txBox="1"/>
          <p:nvPr/>
        </p:nvSpPr>
        <p:spPr>
          <a:xfrm>
            <a:off x="2706265" y="4848910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369" name="TextBox 368">
            <a:extLst>
              <a:ext uri="{FF2B5EF4-FFF2-40B4-BE49-F238E27FC236}">
                <a16:creationId xmlns:a16="http://schemas.microsoft.com/office/drawing/2014/main" id="{2C620FA2-0515-4BD6-998E-6EFAE4E570B0}"/>
              </a:ext>
            </a:extLst>
          </p:cNvPr>
          <p:cNvSpPr txBox="1"/>
          <p:nvPr/>
        </p:nvSpPr>
        <p:spPr>
          <a:xfrm>
            <a:off x="2712663" y="5384648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en-US" baseline="-25000" dirty="0"/>
          </a:p>
        </p:txBody>
      </p:sp>
      <p:sp>
        <p:nvSpPr>
          <p:cNvPr id="370" name="TextBox 369">
            <a:extLst>
              <a:ext uri="{FF2B5EF4-FFF2-40B4-BE49-F238E27FC236}">
                <a16:creationId xmlns:a16="http://schemas.microsoft.com/office/drawing/2014/main" id="{1CA666F7-BC74-489E-A033-725915E40D27}"/>
              </a:ext>
            </a:extLst>
          </p:cNvPr>
          <p:cNvSpPr txBox="1"/>
          <p:nvPr/>
        </p:nvSpPr>
        <p:spPr>
          <a:xfrm>
            <a:off x="2726160" y="5947049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371" name="TextBox 370">
            <a:extLst>
              <a:ext uri="{FF2B5EF4-FFF2-40B4-BE49-F238E27FC236}">
                <a16:creationId xmlns:a16="http://schemas.microsoft.com/office/drawing/2014/main" id="{566B1565-80CA-4593-B49B-2A0B5EC18D00}"/>
              </a:ext>
            </a:extLst>
          </p:cNvPr>
          <p:cNvSpPr txBox="1"/>
          <p:nvPr/>
        </p:nvSpPr>
        <p:spPr>
          <a:xfrm>
            <a:off x="3053162" y="4348630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en-US" baseline="-25000" dirty="0"/>
          </a:p>
        </p:txBody>
      </p:sp>
      <p:sp>
        <p:nvSpPr>
          <p:cNvPr id="372" name="TextBox 371">
            <a:extLst>
              <a:ext uri="{FF2B5EF4-FFF2-40B4-BE49-F238E27FC236}">
                <a16:creationId xmlns:a16="http://schemas.microsoft.com/office/drawing/2014/main" id="{2F0F13D0-E8EA-4898-BD5B-36A7E36AA22E}"/>
              </a:ext>
            </a:extLst>
          </p:cNvPr>
          <p:cNvSpPr txBox="1"/>
          <p:nvPr/>
        </p:nvSpPr>
        <p:spPr>
          <a:xfrm>
            <a:off x="3040102" y="4847348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373" name="TextBox 372">
            <a:extLst>
              <a:ext uri="{FF2B5EF4-FFF2-40B4-BE49-F238E27FC236}">
                <a16:creationId xmlns:a16="http://schemas.microsoft.com/office/drawing/2014/main" id="{7C497776-0CA4-44A6-B3C4-F579784E5FE7}"/>
              </a:ext>
            </a:extLst>
          </p:cNvPr>
          <p:cNvSpPr txBox="1"/>
          <p:nvPr/>
        </p:nvSpPr>
        <p:spPr>
          <a:xfrm>
            <a:off x="3046500" y="5383086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en-US" baseline="-25000" dirty="0"/>
          </a:p>
        </p:txBody>
      </p:sp>
      <p:sp>
        <p:nvSpPr>
          <p:cNvPr id="374" name="TextBox 373">
            <a:extLst>
              <a:ext uri="{FF2B5EF4-FFF2-40B4-BE49-F238E27FC236}">
                <a16:creationId xmlns:a16="http://schemas.microsoft.com/office/drawing/2014/main" id="{8B602ECB-9524-4FE4-BCDE-2AB2F36E1322}"/>
              </a:ext>
            </a:extLst>
          </p:cNvPr>
          <p:cNvSpPr txBox="1"/>
          <p:nvPr/>
        </p:nvSpPr>
        <p:spPr>
          <a:xfrm>
            <a:off x="3059997" y="5945487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375" name="TextBox 374">
            <a:extLst>
              <a:ext uri="{FF2B5EF4-FFF2-40B4-BE49-F238E27FC236}">
                <a16:creationId xmlns:a16="http://schemas.microsoft.com/office/drawing/2014/main" id="{678AB285-C031-4DF3-9652-0E87D2D6DC89}"/>
              </a:ext>
            </a:extLst>
          </p:cNvPr>
          <p:cNvSpPr txBox="1"/>
          <p:nvPr/>
        </p:nvSpPr>
        <p:spPr>
          <a:xfrm>
            <a:off x="3438253" y="4332638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376" name="TextBox 375">
            <a:extLst>
              <a:ext uri="{FF2B5EF4-FFF2-40B4-BE49-F238E27FC236}">
                <a16:creationId xmlns:a16="http://schemas.microsoft.com/office/drawing/2014/main" id="{F706336B-4A03-4331-B4A5-F5764757BCB6}"/>
              </a:ext>
            </a:extLst>
          </p:cNvPr>
          <p:cNvSpPr txBox="1"/>
          <p:nvPr/>
        </p:nvSpPr>
        <p:spPr>
          <a:xfrm>
            <a:off x="3425193" y="4831356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en-US" baseline="-25000" dirty="0"/>
          </a:p>
        </p:txBody>
      </p:sp>
      <p:sp>
        <p:nvSpPr>
          <p:cNvPr id="377" name="TextBox 376">
            <a:extLst>
              <a:ext uri="{FF2B5EF4-FFF2-40B4-BE49-F238E27FC236}">
                <a16:creationId xmlns:a16="http://schemas.microsoft.com/office/drawing/2014/main" id="{1DF6CBC1-C1FF-497E-A1DA-ADD49E8104CB}"/>
              </a:ext>
            </a:extLst>
          </p:cNvPr>
          <p:cNvSpPr txBox="1"/>
          <p:nvPr/>
        </p:nvSpPr>
        <p:spPr>
          <a:xfrm>
            <a:off x="3431591" y="5367094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en-US" baseline="-25000" dirty="0"/>
          </a:p>
        </p:txBody>
      </p:sp>
      <p:sp>
        <p:nvSpPr>
          <p:cNvPr id="378" name="TextBox 377">
            <a:extLst>
              <a:ext uri="{FF2B5EF4-FFF2-40B4-BE49-F238E27FC236}">
                <a16:creationId xmlns:a16="http://schemas.microsoft.com/office/drawing/2014/main" id="{79CCEA47-9DEC-485D-BCA3-E83A46F13367}"/>
              </a:ext>
            </a:extLst>
          </p:cNvPr>
          <p:cNvSpPr txBox="1"/>
          <p:nvPr/>
        </p:nvSpPr>
        <p:spPr>
          <a:xfrm>
            <a:off x="3445088" y="5929495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379" name="TextBox 378">
            <a:extLst>
              <a:ext uri="{FF2B5EF4-FFF2-40B4-BE49-F238E27FC236}">
                <a16:creationId xmlns:a16="http://schemas.microsoft.com/office/drawing/2014/main" id="{9445E23E-5E5B-45D9-B464-EBAF26584A81}"/>
              </a:ext>
            </a:extLst>
          </p:cNvPr>
          <p:cNvSpPr txBox="1"/>
          <p:nvPr/>
        </p:nvSpPr>
        <p:spPr>
          <a:xfrm>
            <a:off x="3772884" y="4332638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en-US" baseline="-25000" dirty="0"/>
          </a:p>
        </p:txBody>
      </p:sp>
      <p:sp>
        <p:nvSpPr>
          <p:cNvPr id="574" name="TextBox 573">
            <a:extLst>
              <a:ext uri="{FF2B5EF4-FFF2-40B4-BE49-F238E27FC236}">
                <a16:creationId xmlns:a16="http://schemas.microsoft.com/office/drawing/2014/main" id="{78BCCB7B-3D7F-4660-8019-41B6A8C0C5CB}"/>
              </a:ext>
            </a:extLst>
          </p:cNvPr>
          <p:cNvSpPr txBox="1"/>
          <p:nvPr/>
        </p:nvSpPr>
        <p:spPr>
          <a:xfrm>
            <a:off x="3759824" y="4831356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en-US" baseline="-25000" dirty="0"/>
          </a:p>
        </p:txBody>
      </p:sp>
      <p:sp>
        <p:nvSpPr>
          <p:cNvPr id="577" name="TextBox 576">
            <a:extLst>
              <a:ext uri="{FF2B5EF4-FFF2-40B4-BE49-F238E27FC236}">
                <a16:creationId xmlns:a16="http://schemas.microsoft.com/office/drawing/2014/main" id="{1FB1FF45-0EB1-437F-8773-A5EB685F5CAE}"/>
              </a:ext>
            </a:extLst>
          </p:cNvPr>
          <p:cNvSpPr txBox="1"/>
          <p:nvPr/>
        </p:nvSpPr>
        <p:spPr>
          <a:xfrm>
            <a:off x="3766222" y="5367094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en-US" baseline="-25000" dirty="0"/>
          </a:p>
        </p:txBody>
      </p:sp>
      <p:sp>
        <p:nvSpPr>
          <p:cNvPr id="578" name="TextBox 577">
            <a:extLst>
              <a:ext uri="{FF2B5EF4-FFF2-40B4-BE49-F238E27FC236}">
                <a16:creationId xmlns:a16="http://schemas.microsoft.com/office/drawing/2014/main" id="{B5B1AEAF-CF76-4090-A139-7C4CE11F03AF}"/>
              </a:ext>
            </a:extLst>
          </p:cNvPr>
          <p:cNvSpPr txBox="1"/>
          <p:nvPr/>
        </p:nvSpPr>
        <p:spPr>
          <a:xfrm>
            <a:off x="3779719" y="5929495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579" name="TextBox 578">
            <a:extLst>
              <a:ext uri="{FF2B5EF4-FFF2-40B4-BE49-F238E27FC236}">
                <a16:creationId xmlns:a16="http://schemas.microsoft.com/office/drawing/2014/main" id="{0D3DD69D-8095-46DF-BF21-4BE94F3BB4D5}"/>
              </a:ext>
            </a:extLst>
          </p:cNvPr>
          <p:cNvSpPr txBox="1"/>
          <p:nvPr/>
        </p:nvSpPr>
        <p:spPr>
          <a:xfrm>
            <a:off x="4126590" y="4332647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606" name="TextBox 605">
            <a:extLst>
              <a:ext uri="{FF2B5EF4-FFF2-40B4-BE49-F238E27FC236}">
                <a16:creationId xmlns:a16="http://schemas.microsoft.com/office/drawing/2014/main" id="{557C9175-9997-4399-8744-F61FB77DCF2A}"/>
              </a:ext>
            </a:extLst>
          </p:cNvPr>
          <p:cNvSpPr txBox="1"/>
          <p:nvPr/>
        </p:nvSpPr>
        <p:spPr>
          <a:xfrm>
            <a:off x="4113530" y="4831365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607" name="TextBox 606">
            <a:extLst>
              <a:ext uri="{FF2B5EF4-FFF2-40B4-BE49-F238E27FC236}">
                <a16:creationId xmlns:a16="http://schemas.microsoft.com/office/drawing/2014/main" id="{31A46989-D1C5-4FAE-880E-9CA861C01227}"/>
              </a:ext>
            </a:extLst>
          </p:cNvPr>
          <p:cNvSpPr txBox="1"/>
          <p:nvPr/>
        </p:nvSpPr>
        <p:spPr>
          <a:xfrm>
            <a:off x="4119928" y="5367103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608" name="TextBox 607">
            <a:extLst>
              <a:ext uri="{FF2B5EF4-FFF2-40B4-BE49-F238E27FC236}">
                <a16:creationId xmlns:a16="http://schemas.microsoft.com/office/drawing/2014/main" id="{B233682E-A126-448A-80C0-3C2E9B59A0E8}"/>
              </a:ext>
            </a:extLst>
          </p:cNvPr>
          <p:cNvSpPr txBox="1"/>
          <p:nvPr/>
        </p:nvSpPr>
        <p:spPr>
          <a:xfrm>
            <a:off x="4133425" y="5929504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4221037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1" grpId="0"/>
      <p:bldP spid="602" grpId="0"/>
      <p:bldP spid="603" grpId="0"/>
      <p:bldP spid="604" grpId="0"/>
      <p:bldP spid="605" grpId="0"/>
      <p:bldP spid="355" grpId="0"/>
      <p:bldP spid="356" grpId="0"/>
      <p:bldP spid="357" grpId="0"/>
      <p:bldP spid="358" grpId="0"/>
      <p:bldP spid="359" grpId="0"/>
      <p:bldP spid="360" grpId="0"/>
      <p:bldP spid="361" grpId="0"/>
      <p:bldP spid="362" grpId="0"/>
      <p:bldP spid="363" grpId="0"/>
      <p:bldP spid="364" grpId="0"/>
      <p:bldP spid="365" grpId="0"/>
      <p:bldP spid="366" grpId="0"/>
      <p:bldP spid="367" grpId="0"/>
      <p:bldP spid="368" grpId="0"/>
      <p:bldP spid="369" grpId="0"/>
      <p:bldP spid="370" grpId="0"/>
      <p:bldP spid="371" grpId="0"/>
      <p:bldP spid="372" grpId="0"/>
      <p:bldP spid="373" grpId="0"/>
      <p:bldP spid="374" grpId="0"/>
      <p:bldP spid="375" grpId="0"/>
      <p:bldP spid="376" grpId="0"/>
      <p:bldP spid="377" grpId="0"/>
      <p:bldP spid="378" grpId="0"/>
      <p:bldP spid="379" grpId="0"/>
      <p:bldP spid="574" grpId="0"/>
      <p:bldP spid="577" grpId="0"/>
      <p:bldP spid="578" grpId="0"/>
      <p:bldP spid="579" grpId="0"/>
      <p:bldP spid="606" grpId="0"/>
      <p:bldP spid="607" grpId="0"/>
      <p:bldP spid="60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Four Bit Synchronous Counter </a:t>
            </a:r>
            <a:r>
              <a:rPr lang="en-US" sz="3600" dirty="0">
                <a:solidFill>
                  <a:srgbClr val="FF0000"/>
                </a:solidFill>
              </a:rPr>
              <a:t>with Enable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4D7258D-BF2E-424D-8FDE-08CFE72D69DA}"/>
              </a:ext>
            </a:extLst>
          </p:cNvPr>
          <p:cNvGrpSpPr/>
          <p:nvPr/>
        </p:nvGrpSpPr>
        <p:grpSpPr>
          <a:xfrm>
            <a:off x="457200" y="2209800"/>
            <a:ext cx="7826541" cy="1985244"/>
            <a:chOff x="402909" y="1865874"/>
            <a:chExt cx="7826541" cy="1985244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ED8DFF4A-67FC-4240-97B0-493DC0D2A83B}"/>
                </a:ext>
              </a:extLst>
            </p:cNvPr>
            <p:cNvGrpSpPr/>
            <p:nvPr/>
          </p:nvGrpSpPr>
          <p:grpSpPr>
            <a:xfrm>
              <a:off x="402909" y="1883166"/>
              <a:ext cx="7826541" cy="1872850"/>
              <a:chOff x="377937" y="2106352"/>
              <a:chExt cx="7826541" cy="1872850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47F4C87B-7F21-41C0-8664-14F093514287}"/>
                  </a:ext>
                </a:extLst>
              </p:cNvPr>
              <p:cNvGrpSpPr/>
              <p:nvPr/>
            </p:nvGrpSpPr>
            <p:grpSpPr>
              <a:xfrm>
                <a:off x="1752600" y="2286000"/>
                <a:ext cx="6172200" cy="1349530"/>
                <a:chOff x="1828800" y="2286000"/>
                <a:chExt cx="6172200" cy="1349530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02C90A65-AC82-4807-9659-65AE6376ACE6}"/>
                    </a:ext>
                  </a:extLst>
                </p:cNvPr>
                <p:cNvGrpSpPr/>
                <p:nvPr/>
              </p:nvGrpSpPr>
              <p:grpSpPr>
                <a:xfrm>
                  <a:off x="1828800" y="228600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5" name="Group 4">
                    <a:extLst>
                      <a:ext uri="{FF2B5EF4-FFF2-40B4-BE49-F238E27FC236}">
                        <a16:creationId xmlns:a16="http://schemas.microsoft.com/office/drawing/2014/main" id="{3FE733BA-567A-45C5-A0EA-511843DC0BC7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10" name="Rectangle 9">
                      <a:extLst>
                        <a:ext uri="{FF2B5EF4-FFF2-40B4-BE49-F238E27FC236}">
                          <a16:creationId xmlns:a16="http://schemas.microsoft.com/office/drawing/2014/main" id="{44BD617D-1BCD-4D68-AB96-B68CD539786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" name="TextBox 10">
                      <a:extLst>
                        <a:ext uri="{FF2B5EF4-FFF2-40B4-BE49-F238E27FC236}">
                          <a16:creationId xmlns:a16="http://schemas.microsoft.com/office/drawing/2014/main" id="{648BC097-9B44-4843-8EC8-78DF01360CC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T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12" name="TextBox 11">
                      <a:extLst>
                        <a:ext uri="{FF2B5EF4-FFF2-40B4-BE49-F238E27FC236}">
                          <a16:creationId xmlns:a16="http://schemas.microsoft.com/office/drawing/2014/main" id="{6AA981EC-BCA5-496C-9347-359C0E973C5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13" name="TextBox 12">
                      <a:extLst>
                        <a:ext uri="{FF2B5EF4-FFF2-40B4-BE49-F238E27FC236}">
                          <a16:creationId xmlns:a16="http://schemas.microsoft.com/office/drawing/2014/main" id="{FC8F82F6-D8AC-4587-83DF-21C7687F989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14" name="Straight Connector 13">
                      <a:extLst>
                        <a:ext uri="{FF2B5EF4-FFF2-40B4-BE49-F238E27FC236}">
                          <a16:creationId xmlns:a16="http://schemas.microsoft.com/office/drawing/2014/main" id="{8741D6C5-86F1-4B74-A247-ABB2BA8112E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9B0AFBFE-7D03-4105-9DFC-4EF18768B1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Connector 15">
                      <a:extLst>
                        <a:ext uri="{FF2B5EF4-FFF2-40B4-BE49-F238E27FC236}">
                          <a16:creationId xmlns:a16="http://schemas.microsoft.com/office/drawing/2014/main" id="{88CF2EE7-EA56-4435-B3C2-16E9C91DC8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Connector 16">
                      <a:extLst>
                        <a:ext uri="{FF2B5EF4-FFF2-40B4-BE49-F238E27FC236}">
                          <a16:creationId xmlns:a16="http://schemas.microsoft.com/office/drawing/2014/main" id="{E7E5FCAC-A212-4CA4-A8EF-4F9DF3855FA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8" name="Group 17">
                      <a:extLst>
                        <a:ext uri="{FF2B5EF4-FFF2-40B4-BE49-F238E27FC236}">
                          <a16:creationId xmlns:a16="http://schemas.microsoft.com/office/drawing/2014/main" id="{4D1EC0D0-8E19-4D75-8261-17AE3E547FB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19" name="TextBox 18">
                        <a:extLst>
                          <a:ext uri="{FF2B5EF4-FFF2-40B4-BE49-F238E27FC236}">
                            <a16:creationId xmlns:a16="http://schemas.microsoft.com/office/drawing/2014/main" id="{9F779F71-25B3-4411-B88F-393F11F475D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20" name="Straight Connector 19">
                        <a:extLst>
                          <a:ext uri="{FF2B5EF4-FFF2-40B4-BE49-F238E27FC236}">
                            <a16:creationId xmlns:a16="http://schemas.microsoft.com/office/drawing/2014/main" id="{3E810BE0-69CB-419D-A139-168F9929ABE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0650A64C-AA7D-4E5E-B706-A019F9D4CC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FB147FED-E371-4BF9-BA42-E1CF005E3F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4B344F9B-9782-4582-B325-02629D691E7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44EF5D00-D50F-4D51-B60B-F6CED54AC9DC}"/>
                    </a:ext>
                  </a:extLst>
                </p:cNvPr>
                <p:cNvGrpSpPr/>
                <p:nvPr/>
              </p:nvGrpSpPr>
              <p:grpSpPr>
                <a:xfrm>
                  <a:off x="3584156" y="2286000"/>
                  <a:ext cx="1691739" cy="1333480"/>
                  <a:chOff x="5143924" y="2305060"/>
                  <a:chExt cx="4065995" cy="2247880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0DE515FA-87B5-4F05-A52A-DDC798071061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27" name="Rectangle 26">
                      <a:extLst>
                        <a:ext uri="{FF2B5EF4-FFF2-40B4-BE49-F238E27FC236}">
                          <a16:creationId xmlns:a16="http://schemas.microsoft.com/office/drawing/2014/main" id="{D243A644-24E5-484D-A49B-898DD995DA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" name="TextBox 27">
                      <a:extLst>
                        <a:ext uri="{FF2B5EF4-FFF2-40B4-BE49-F238E27FC236}">
                          <a16:creationId xmlns:a16="http://schemas.microsoft.com/office/drawing/2014/main" id="{58FE825A-F3B6-4799-8C43-2E632AF5084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T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29" name="TextBox 28">
                      <a:extLst>
                        <a:ext uri="{FF2B5EF4-FFF2-40B4-BE49-F238E27FC236}">
                          <a16:creationId xmlns:a16="http://schemas.microsoft.com/office/drawing/2014/main" id="{DEA908F9-811A-4214-9246-8A3D88EB4F6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30" name="TextBox 29">
                      <a:extLst>
                        <a:ext uri="{FF2B5EF4-FFF2-40B4-BE49-F238E27FC236}">
                          <a16:creationId xmlns:a16="http://schemas.microsoft.com/office/drawing/2014/main" id="{07100B1E-D8E6-4EB2-82DA-14EE5754E99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8F3EA1B7-4F17-42D3-B265-432F3863EFF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5A2A5E39-A6C1-4FD8-94AC-CE447759E10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EF6F7501-F5B4-4998-9741-794D9A8A565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29B9D109-B7A2-4869-9FA5-98CD03A9A23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5" name="Group 34">
                      <a:extLst>
                        <a:ext uri="{FF2B5EF4-FFF2-40B4-BE49-F238E27FC236}">
                          <a16:creationId xmlns:a16="http://schemas.microsoft.com/office/drawing/2014/main" id="{15A6C0DA-C322-457C-BC92-B97EE315603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36" name="TextBox 35">
                        <a:extLst>
                          <a:ext uri="{FF2B5EF4-FFF2-40B4-BE49-F238E27FC236}">
                            <a16:creationId xmlns:a16="http://schemas.microsoft.com/office/drawing/2014/main" id="{6D274320-11EB-4605-80D8-1702DC9DD67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7" name="Straight Connector 36">
                        <a:extLst>
                          <a:ext uri="{FF2B5EF4-FFF2-40B4-BE49-F238E27FC236}">
                            <a16:creationId xmlns:a16="http://schemas.microsoft.com/office/drawing/2014/main" id="{CDAD58C8-856C-480F-8F89-B43964B1CE1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A2CCA7E8-4FF2-42E8-864A-58A70E1EDD8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836309" y="2499331"/>
                    <a:ext cx="37361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9998932E-901F-4324-8F40-34927E0B16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58045B9F-F444-449D-A594-DF5EEF1440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CB2B0CDA-D0AE-44FB-8153-7078B2529C7E}"/>
                    </a:ext>
                  </a:extLst>
                </p:cNvPr>
                <p:cNvGrpSpPr/>
                <p:nvPr/>
              </p:nvGrpSpPr>
              <p:grpSpPr>
                <a:xfrm>
                  <a:off x="5257799" y="2302050"/>
                  <a:ext cx="1074692" cy="1333480"/>
                  <a:chOff x="5137299" y="2305060"/>
                  <a:chExt cx="2582960" cy="2247880"/>
                </a:xfrm>
              </p:grpSpPr>
              <p:grpSp>
                <p:nvGrpSpPr>
                  <p:cNvPr id="39" name="Group 38">
                    <a:extLst>
                      <a:ext uri="{FF2B5EF4-FFF2-40B4-BE49-F238E27FC236}">
                        <a16:creationId xmlns:a16="http://schemas.microsoft.com/office/drawing/2014/main" id="{0AE18B20-16BA-4894-9A90-C1D6C3A6D9B8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B1437576-82DD-4DDC-857D-0EC0E5E8D2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2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D78BD480-8495-4311-ACFE-E65FC32A1D8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T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8C3F86BD-389A-44E9-BD90-27846399CC3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9B6F2638-F058-4B03-BF06-2480447EBE0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4D8EE37B-6111-404E-A3AA-CEA619FA0A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B3670877-9092-42DE-9B0F-922C2032B62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>
                      <a:extLst>
                        <a:ext uri="{FF2B5EF4-FFF2-40B4-BE49-F238E27FC236}">
                          <a16:creationId xmlns:a16="http://schemas.microsoft.com/office/drawing/2014/main" id="{EB11845E-718E-4E2E-A116-95A26A3F94D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>
                      <a:extLst>
                        <a:ext uri="{FF2B5EF4-FFF2-40B4-BE49-F238E27FC236}">
                          <a16:creationId xmlns:a16="http://schemas.microsoft.com/office/drawing/2014/main" id="{49FDC22F-6A23-4E59-B82F-3E213A70D0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52" name="Group 51">
                      <a:extLst>
                        <a:ext uri="{FF2B5EF4-FFF2-40B4-BE49-F238E27FC236}">
                          <a16:creationId xmlns:a16="http://schemas.microsoft.com/office/drawing/2014/main" id="{6482D379-2700-462D-8AFE-83916C7D3EE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53" name="TextBox 52">
                        <a:extLst>
                          <a:ext uri="{FF2B5EF4-FFF2-40B4-BE49-F238E27FC236}">
                            <a16:creationId xmlns:a16="http://schemas.microsoft.com/office/drawing/2014/main" id="{CD4863B6-B865-4199-8565-1F9D86980AF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60809CC7-A700-4628-81F1-E0F4E63EAE3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F30A372C-786A-43D4-BB23-4CAE3A89D8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453886EB-0192-433D-90B8-456A627319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0C37546C-6B87-46FB-ABCC-2DD3CEEACD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7" y="2694805"/>
                    <a:ext cx="659312" cy="2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6D73A8F2-84B3-4FEC-9840-ED89E476A0C3}"/>
                    </a:ext>
                  </a:extLst>
                </p:cNvPr>
                <p:cNvGrpSpPr/>
                <p:nvPr/>
              </p:nvGrpSpPr>
              <p:grpSpPr>
                <a:xfrm>
                  <a:off x="7010400" y="230205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56" name="Group 55">
                    <a:extLst>
                      <a:ext uri="{FF2B5EF4-FFF2-40B4-BE49-F238E27FC236}">
                        <a16:creationId xmlns:a16="http://schemas.microsoft.com/office/drawing/2014/main" id="{D649C86B-C73F-487B-9AFB-1E544DA34284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9D3316F7-7A95-42D9-905B-A0F405378E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" name="TextBox 61">
                      <a:extLst>
                        <a:ext uri="{FF2B5EF4-FFF2-40B4-BE49-F238E27FC236}">
                          <a16:creationId xmlns:a16="http://schemas.microsoft.com/office/drawing/2014/main" id="{6B38D066-89A5-489D-B2F0-3B59E263884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T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63" name="TextBox 62">
                      <a:extLst>
                        <a:ext uri="{FF2B5EF4-FFF2-40B4-BE49-F238E27FC236}">
                          <a16:creationId xmlns:a16="http://schemas.microsoft.com/office/drawing/2014/main" id="{F5F05D40-DCB2-4FF5-A968-00C92E2511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64" name="TextBox 63">
                      <a:extLst>
                        <a:ext uri="{FF2B5EF4-FFF2-40B4-BE49-F238E27FC236}">
                          <a16:creationId xmlns:a16="http://schemas.microsoft.com/office/drawing/2014/main" id="{4DEE4F64-995E-41BF-B163-B28F2BDE298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E7CFA00B-E342-4B71-9988-44B67F91A3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7E27813F-76AE-457D-A079-BB510A84B20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Connector 66">
                      <a:extLst>
                        <a:ext uri="{FF2B5EF4-FFF2-40B4-BE49-F238E27FC236}">
                          <a16:creationId xmlns:a16="http://schemas.microsoft.com/office/drawing/2014/main" id="{D6B285D3-EECA-4A80-9FEF-4D81057DA06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F0980DA8-2CFD-48AE-AF3D-E2C418AFFFE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69" name="Group 68">
                      <a:extLst>
                        <a:ext uri="{FF2B5EF4-FFF2-40B4-BE49-F238E27FC236}">
                          <a16:creationId xmlns:a16="http://schemas.microsoft.com/office/drawing/2014/main" id="{1AD04957-8A4F-4C13-8E3B-E97CA9C2AA4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70" name="TextBox 69">
                        <a:extLst>
                          <a:ext uri="{FF2B5EF4-FFF2-40B4-BE49-F238E27FC236}">
                            <a16:creationId xmlns:a16="http://schemas.microsoft.com/office/drawing/2014/main" id="{CE6CB621-1E93-4540-8758-7B492A11EFA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71" name="Straight Connector 70">
                        <a:extLst>
                          <a:ext uri="{FF2B5EF4-FFF2-40B4-BE49-F238E27FC236}">
                            <a16:creationId xmlns:a16="http://schemas.microsoft.com/office/drawing/2014/main" id="{AAC2F5DD-9CCB-4B88-84E1-E0710D85724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1093861F-B445-49F7-A0D6-856908F765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3F20A385-11BB-49B3-90F9-5E58A7D8C4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4046E114-AF0C-48B7-85AF-ED81B6C156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425E78CA-7808-4BDA-84C7-1ED406457B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2C8BA934-5399-4F9E-9934-F94E4B2821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248083" y="3310138"/>
                <a:ext cx="0" cy="64008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125BEDEA-593F-468E-B9A8-A654252D09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58915" y="3335780"/>
                <a:ext cx="45720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8A5C35EF-08E4-4567-B9E1-2E37BAF22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9582" y="3950218"/>
                <a:ext cx="521208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DDA22184-E860-4E8B-8286-A5F8EB803D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1753" y="3332025"/>
                <a:ext cx="1343616" cy="761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8E5E0078-1F66-47FD-8DFF-F644B3A00DF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571816" y="2106352"/>
                <a:ext cx="0" cy="421567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8CF4E6EE-C83B-4053-82CC-51353374119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00683" y="3355126"/>
                <a:ext cx="3657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23F88229-D93F-4148-B3CC-7C4DA6B7DB2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712649" y="3339122"/>
                <a:ext cx="0" cy="64008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90B00B1D-80A3-4ACF-B77A-58ABBB013A1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719724" y="3354935"/>
                <a:ext cx="365760" cy="457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FE15AE84-527D-4932-AD93-9E7507B80D93}"/>
                  </a:ext>
                </a:extLst>
              </p:cNvPr>
              <p:cNvSpPr txBox="1"/>
              <p:nvPr/>
            </p:nvSpPr>
            <p:spPr>
              <a:xfrm>
                <a:off x="420200" y="2947061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Clock</a:t>
                </a:r>
                <a:endParaRPr lang="en-US" sz="2000" baseline="-25000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517E568C-8A48-46EC-8042-ECF64D175189}"/>
                  </a:ext>
                </a:extLst>
              </p:cNvPr>
              <p:cNvSpPr txBox="1"/>
              <p:nvPr/>
            </p:nvSpPr>
            <p:spPr>
              <a:xfrm>
                <a:off x="377937" y="2122864"/>
                <a:ext cx="10459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Enable</a:t>
                </a:r>
                <a:endParaRPr lang="en-US" sz="2000" baseline="-25000" dirty="0"/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7717BAE3-9B4D-45D0-BC8B-48E1AA92A5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7200" y="2517988"/>
                <a:ext cx="1463040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D3879A92-A012-4251-8978-80271020CC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43090" y="2519824"/>
                <a:ext cx="41148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D8A260D1-E4F1-4086-8A75-F6764E200A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98202" y="2513172"/>
                <a:ext cx="27432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38594C01-A567-4FED-A163-185CF3BBEE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34572" y="2532229"/>
                <a:ext cx="46990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6DF2751-22A1-4DBD-9F8C-565F51E567FA}"/>
                </a:ext>
              </a:extLst>
            </p:cNvPr>
            <p:cNvSpPr txBox="1"/>
            <p:nvPr/>
          </p:nvSpPr>
          <p:spPr>
            <a:xfrm>
              <a:off x="2638506" y="2471536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7418F17C-F84A-4145-8759-1E412A5AB4DC}"/>
                </a:ext>
              </a:extLst>
            </p:cNvPr>
            <p:cNvSpPr/>
            <p:nvPr/>
          </p:nvSpPr>
          <p:spPr>
            <a:xfrm>
              <a:off x="1514299" y="223668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14F9EDC2-8A34-42AF-B8B3-EBBA004D43FE}"/>
                </a:ext>
              </a:extLst>
            </p:cNvPr>
            <p:cNvSpPr/>
            <p:nvPr/>
          </p:nvSpPr>
          <p:spPr>
            <a:xfrm>
              <a:off x="3542699" y="211904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6116DAC2-EDF2-4BC0-97C8-766AC76CD07A}"/>
                </a:ext>
              </a:extLst>
            </p:cNvPr>
            <p:cNvSpPr/>
            <p:nvPr/>
          </p:nvSpPr>
          <p:spPr>
            <a:xfrm>
              <a:off x="5180437" y="214019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4" name="Straight Arrow Connector 133">
              <a:extLst>
                <a:ext uri="{FF2B5EF4-FFF2-40B4-BE49-F238E27FC236}">
                  <a16:creationId xmlns:a16="http://schemas.microsoft.com/office/drawing/2014/main" id="{364EDB01-4D38-41FA-B79A-0099037D068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460334" y="1865874"/>
              <a:ext cx="0" cy="27432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>
              <a:extLst>
                <a:ext uri="{FF2B5EF4-FFF2-40B4-BE49-F238E27FC236}">
                  <a16:creationId xmlns:a16="http://schemas.microsoft.com/office/drawing/2014/main" id="{B82DF453-09F5-489E-A236-1F02D2FD870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224667" y="1909283"/>
              <a:ext cx="0" cy="421567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>
              <a:extLst>
                <a:ext uri="{FF2B5EF4-FFF2-40B4-BE49-F238E27FC236}">
                  <a16:creationId xmlns:a16="http://schemas.microsoft.com/office/drawing/2014/main" id="{1CE514EB-535D-4951-9823-53FC7A069DF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25655" y="3152981"/>
              <a:ext cx="0" cy="64008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Arrow Connector 140">
              <a:extLst>
                <a:ext uri="{FF2B5EF4-FFF2-40B4-BE49-F238E27FC236}">
                  <a16:creationId xmlns:a16="http://schemas.microsoft.com/office/drawing/2014/main" id="{40CC90BF-4A5E-4545-ACAF-46F6499E95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955949" y="2172365"/>
              <a:ext cx="3224" cy="152914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>
              <a:extLst>
                <a:ext uri="{FF2B5EF4-FFF2-40B4-BE49-F238E27FC236}">
                  <a16:creationId xmlns:a16="http://schemas.microsoft.com/office/drawing/2014/main" id="{EA9B9E29-077D-46D6-BF77-0729FC9C267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229450" y="2296638"/>
              <a:ext cx="0" cy="155448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C072CEE4-F795-4292-B540-7BDD15199713}"/>
                </a:ext>
              </a:extLst>
            </p:cNvPr>
            <p:cNvSpPr/>
            <p:nvPr/>
          </p:nvSpPr>
          <p:spPr>
            <a:xfrm>
              <a:off x="1510560" y="304762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01339CD9-4A1F-4246-87EF-9518B8550E41}"/>
                </a:ext>
              </a:extLst>
            </p:cNvPr>
            <p:cNvSpPr/>
            <p:nvPr/>
          </p:nvSpPr>
          <p:spPr>
            <a:xfrm>
              <a:off x="3217207" y="3672637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EE0F8245-1CB2-4C4E-8CD8-D238EBF27EDE}"/>
                </a:ext>
              </a:extLst>
            </p:cNvPr>
            <p:cNvSpPr/>
            <p:nvPr/>
          </p:nvSpPr>
          <p:spPr>
            <a:xfrm>
              <a:off x="4988276" y="3681312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29" name="Straight Arrow Connector 328">
            <a:extLst>
              <a:ext uri="{FF2B5EF4-FFF2-40B4-BE49-F238E27FC236}">
                <a16:creationId xmlns:a16="http://schemas.microsoft.com/office/drawing/2014/main" id="{8404F0FA-8BEE-4F4D-94AD-DDBCD6AA4782}"/>
              </a:ext>
            </a:extLst>
          </p:cNvPr>
          <p:cNvCxnSpPr>
            <a:cxnSpLocks/>
          </p:cNvCxnSpPr>
          <p:nvPr/>
        </p:nvCxnSpPr>
        <p:spPr>
          <a:xfrm flipV="1">
            <a:off x="1601996" y="3452765"/>
            <a:ext cx="0" cy="64008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Flowchart: Delay 332">
            <a:extLst>
              <a:ext uri="{FF2B5EF4-FFF2-40B4-BE49-F238E27FC236}">
                <a16:creationId xmlns:a16="http://schemas.microsoft.com/office/drawing/2014/main" id="{640E4B72-8E79-43CF-8D12-4CAA6C00241A}"/>
              </a:ext>
            </a:extLst>
          </p:cNvPr>
          <p:cNvSpPr/>
          <p:nvPr/>
        </p:nvSpPr>
        <p:spPr>
          <a:xfrm>
            <a:off x="4651157" y="2339913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4" name="Straight Arrow Connector 333">
            <a:extLst>
              <a:ext uri="{FF2B5EF4-FFF2-40B4-BE49-F238E27FC236}">
                <a16:creationId xmlns:a16="http://schemas.microsoft.com/office/drawing/2014/main" id="{E0CDF309-A668-4689-AD5C-E1AD5323E8CD}"/>
              </a:ext>
            </a:extLst>
          </p:cNvPr>
          <p:cNvCxnSpPr>
            <a:cxnSpLocks/>
          </p:cNvCxnSpPr>
          <p:nvPr/>
        </p:nvCxnSpPr>
        <p:spPr>
          <a:xfrm>
            <a:off x="3657368" y="2231012"/>
            <a:ext cx="873375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Flowchart: Delay 331">
            <a:extLst>
              <a:ext uri="{FF2B5EF4-FFF2-40B4-BE49-F238E27FC236}">
                <a16:creationId xmlns:a16="http://schemas.microsoft.com/office/drawing/2014/main" id="{23D76E88-86BC-4538-88E2-B2D7896ED990}"/>
              </a:ext>
            </a:extLst>
          </p:cNvPr>
          <p:cNvSpPr/>
          <p:nvPr/>
        </p:nvSpPr>
        <p:spPr>
          <a:xfrm>
            <a:off x="6344902" y="2351330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5" name="Straight Connector 334">
            <a:extLst>
              <a:ext uri="{FF2B5EF4-FFF2-40B4-BE49-F238E27FC236}">
                <a16:creationId xmlns:a16="http://schemas.microsoft.com/office/drawing/2014/main" id="{30C2782C-36ED-4C5E-90E2-D4A796C6B6F9}"/>
              </a:ext>
            </a:extLst>
          </p:cNvPr>
          <p:cNvCxnSpPr>
            <a:cxnSpLocks/>
          </p:cNvCxnSpPr>
          <p:nvPr/>
        </p:nvCxnSpPr>
        <p:spPr>
          <a:xfrm>
            <a:off x="6810826" y="2552703"/>
            <a:ext cx="19022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>
            <a:extLst>
              <a:ext uri="{FF2B5EF4-FFF2-40B4-BE49-F238E27FC236}">
                <a16:creationId xmlns:a16="http://schemas.microsoft.com/office/drawing/2014/main" id="{C4EF850E-5E17-4508-9B79-61EF4B7273C9}"/>
              </a:ext>
            </a:extLst>
          </p:cNvPr>
          <p:cNvCxnSpPr>
            <a:cxnSpLocks/>
          </p:cNvCxnSpPr>
          <p:nvPr/>
        </p:nvCxnSpPr>
        <p:spPr>
          <a:xfrm>
            <a:off x="4502800" y="2458271"/>
            <a:ext cx="13716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Arrow Connector 336">
            <a:extLst>
              <a:ext uri="{FF2B5EF4-FFF2-40B4-BE49-F238E27FC236}">
                <a16:creationId xmlns:a16="http://schemas.microsoft.com/office/drawing/2014/main" id="{1DB6B022-844F-42AD-95A8-1D17B7EB765D}"/>
              </a:ext>
            </a:extLst>
          </p:cNvPr>
          <p:cNvCxnSpPr>
            <a:cxnSpLocks/>
          </p:cNvCxnSpPr>
          <p:nvPr/>
        </p:nvCxnSpPr>
        <p:spPr>
          <a:xfrm>
            <a:off x="5260862" y="2258839"/>
            <a:ext cx="964242" cy="409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>
            <a:extLst>
              <a:ext uri="{FF2B5EF4-FFF2-40B4-BE49-F238E27FC236}">
                <a16:creationId xmlns:a16="http://schemas.microsoft.com/office/drawing/2014/main" id="{EAA828A9-B1F2-4084-A942-8F547500A96F}"/>
              </a:ext>
            </a:extLst>
          </p:cNvPr>
          <p:cNvCxnSpPr>
            <a:cxnSpLocks/>
          </p:cNvCxnSpPr>
          <p:nvPr/>
        </p:nvCxnSpPr>
        <p:spPr>
          <a:xfrm>
            <a:off x="6222199" y="2463992"/>
            <a:ext cx="13716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Arrow Connector 341">
            <a:extLst>
              <a:ext uri="{FF2B5EF4-FFF2-40B4-BE49-F238E27FC236}">
                <a16:creationId xmlns:a16="http://schemas.microsoft.com/office/drawing/2014/main" id="{EC693A79-62B3-4E6E-B83F-5F12697CB623}"/>
              </a:ext>
            </a:extLst>
          </p:cNvPr>
          <p:cNvCxnSpPr>
            <a:cxnSpLocks/>
          </p:cNvCxnSpPr>
          <p:nvPr/>
        </p:nvCxnSpPr>
        <p:spPr>
          <a:xfrm flipV="1">
            <a:off x="6209214" y="2269579"/>
            <a:ext cx="0" cy="214541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1" name="TextBox 340">
            <a:extLst>
              <a:ext uri="{FF2B5EF4-FFF2-40B4-BE49-F238E27FC236}">
                <a16:creationId xmlns:a16="http://schemas.microsoft.com/office/drawing/2014/main" id="{6018C836-C124-4506-9738-02E4DABC216C}"/>
              </a:ext>
            </a:extLst>
          </p:cNvPr>
          <p:cNvSpPr txBox="1"/>
          <p:nvPr/>
        </p:nvSpPr>
        <p:spPr>
          <a:xfrm>
            <a:off x="4375990" y="2727148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1</a:t>
            </a:r>
          </a:p>
        </p:txBody>
      </p:sp>
      <p:sp>
        <p:nvSpPr>
          <p:cNvPr id="343" name="TextBox 342">
            <a:extLst>
              <a:ext uri="{FF2B5EF4-FFF2-40B4-BE49-F238E27FC236}">
                <a16:creationId xmlns:a16="http://schemas.microsoft.com/office/drawing/2014/main" id="{2C8B7960-2BAC-42DD-941E-20E185BEB4A5}"/>
              </a:ext>
            </a:extLst>
          </p:cNvPr>
          <p:cNvSpPr txBox="1"/>
          <p:nvPr/>
        </p:nvSpPr>
        <p:spPr>
          <a:xfrm>
            <a:off x="5999892" y="2686439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2</a:t>
            </a:r>
          </a:p>
        </p:txBody>
      </p:sp>
      <p:sp>
        <p:nvSpPr>
          <p:cNvPr id="344" name="TextBox 343">
            <a:extLst>
              <a:ext uri="{FF2B5EF4-FFF2-40B4-BE49-F238E27FC236}">
                <a16:creationId xmlns:a16="http://schemas.microsoft.com/office/drawing/2014/main" id="{213AF85F-3702-45E4-9A1D-F013E3F405EE}"/>
              </a:ext>
            </a:extLst>
          </p:cNvPr>
          <p:cNvSpPr txBox="1"/>
          <p:nvPr/>
        </p:nvSpPr>
        <p:spPr>
          <a:xfrm>
            <a:off x="8069926" y="2299406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3</a:t>
            </a:r>
          </a:p>
        </p:txBody>
      </p:sp>
      <p:sp>
        <p:nvSpPr>
          <p:cNvPr id="345" name="TextBox 344">
            <a:extLst>
              <a:ext uri="{FF2B5EF4-FFF2-40B4-BE49-F238E27FC236}">
                <a16:creationId xmlns:a16="http://schemas.microsoft.com/office/drawing/2014/main" id="{E6713956-2FC3-4159-B64F-8D6898FCDA43}"/>
              </a:ext>
            </a:extLst>
          </p:cNvPr>
          <p:cNvSpPr txBox="1"/>
          <p:nvPr/>
        </p:nvSpPr>
        <p:spPr>
          <a:xfrm>
            <a:off x="5257500" y="1914608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346" name="TextBox 345">
            <a:extLst>
              <a:ext uri="{FF2B5EF4-FFF2-40B4-BE49-F238E27FC236}">
                <a16:creationId xmlns:a16="http://schemas.microsoft.com/office/drawing/2014/main" id="{66DEB283-E65C-489E-8325-B8593212B366}"/>
              </a:ext>
            </a:extLst>
          </p:cNvPr>
          <p:cNvSpPr txBox="1"/>
          <p:nvPr/>
        </p:nvSpPr>
        <p:spPr>
          <a:xfrm>
            <a:off x="5498257" y="1920360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1</a:t>
            </a:r>
          </a:p>
        </p:txBody>
      </p:sp>
      <p:sp>
        <p:nvSpPr>
          <p:cNvPr id="347" name="TextBox 346">
            <a:extLst>
              <a:ext uri="{FF2B5EF4-FFF2-40B4-BE49-F238E27FC236}">
                <a16:creationId xmlns:a16="http://schemas.microsoft.com/office/drawing/2014/main" id="{EDE0C0E0-C9FD-4920-87B5-10C1D2533982}"/>
              </a:ext>
            </a:extLst>
          </p:cNvPr>
          <p:cNvSpPr txBox="1"/>
          <p:nvPr/>
        </p:nvSpPr>
        <p:spPr>
          <a:xfrm>
            <a:off x="6850535" y="2066783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1</a:t>
            </a:r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D2FC688F-3531-4A5D-A31D-8C3EDF952B45}"/>
              </a:ext>
            </a:extLst>
          </p:cNvPr>
          <p:cNvSpPr txBox="1"/>
          <p:nvPr/>
        </p:nvSpPr>
        <p:spPr>
          <a:xfrm>
            <a:off x="6599642" y="2048632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349" name="TextBox 348">
            <a:extLst>
              <a:ext uri="{FF2B5EF4-FFF2-40B4-BE49-F238E27FC236}">
                <a16:creationId xmlns:a16="http://schemas.microsoft.com/office/drawing/2014/main" id="{F5D8903F-0411-4F69-8BA7-9D4F61A70E08}"/>
              </a:ext>
            </a:extLst>
          </p:cNvPr>
          <p:cNvSpPr txBox="1"/>
          <p:nvPr/>
        </p:nvSpPr>
        <p:spPr>
          <a:xfrm>
            <a:off x="7088410" y="2046103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2</a:t>
            </a:r>
          </a:p>
        </p:txBody>
      </p:sp>
      <p:cxnSp>
        <p:nvCxnSpPr>
          <p:cNvPr id="339" name="Straight Arrow Connector 338">
            <a:extLst>
              <a:ext uri="{FF2B5EF4-FFF2-40B4-BE49-F238E27FC236}">
                <a16:creationId xmlns:a16="http://schemas.microsoft.com/office/drawing/2014/main" id="{EE35666C-4C15-4DF6-9000-CB0EAE9CF9E2}"/>
              </a:ext>
            </a:extLst>
          </p:cNvPr>
          <p:cNvCxnSpPr>
            <a:cxnSpLocks/>
          </p:cNvCxnSpPr>
          <p:nvPr/>
        </p:nvCxnSpPr>
        <p:spPr>
          <a:xfrm flipH="1" flipV="1">
            <a:off x="1631353" y="2218997"/>
            <a:ext cx="0" cy="421567"/>
          </a:xfrm>
          <a:prstGeom prst="straightConnector1">
            <a:avLst/>
          </a:prstGeom>
          <a:ln w="31750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Arrow Connector 339">
            <a:extLst>
              <a:ext uri="{FF2B5EF4-FFF2-40B4-BE49-F238E27FC236}">
                <a16:creationId xmlns:a16="http://schemas.microsoft.com/office/drawing/2014/main" id="{02486E00-236A-4E7F-B958-B4C4FA700F63}"/>
              </a:ext>
            </a:extLst>
          </p:cNvPr>
          <p:cNvCxnSpPr>
            <a:cxnSpLocks/>
          </p:cNvCxnSpPr>
          <p:nvPr/>
        </p:nvCxnSpPr>
        <p:spPr>
          <a:xfrm>
            <a:off x="1631353" y="2233085"/>
            <a:ext cx="1188720" cy="0"/>
          </a:xfrm>
          <a:prstGeom prst="straightConnector1">
            <a:avLst/>
          </a:prstGeom>
          <a:ln w="31750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0" name="Flowchart: Delay 349">
            <a:extLst>
              <a:ext uri="{FF2B5EF4-FFF2-40B4-BE49-F238E27FC236}">
                <a16:creationId xmlns:a16="http://schemas.microsoft.com/office/drawing/2014/main" id="{910A0B5F-765F-4B3C-AC70-7E166DD8F52B}"/>
              </a:ext>
            </a:extLst>
          </p:cNvPr>
          <p:cNvSpPr/>
          <p:nvPr/>
        </p:nvSpPr>
        <p:spPr>
          <a:xfrm>
            <a:off x="3031473" y="2312190"/>
            <a:ext cx="465924" cy="402747"/>
          </a:xfrm>
          <a:prstGeom prst="flowChartDelay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1" name="Straight Connector 350">
            <a:extLst>
              <a:ext uri="{FF2B5EF4-FFF2-40B4-BE49-F238E27FC236}">
                <a16:creationId xmlns:a16="http://schemas.microsoft.com/office/drawing/2014/main" id="{8FEDF1F2-9CDF-4B85-B5B9-EA1D343E6BC7}"/>
              </a:ext>
            </a:extLst>
          </p:cNvPr>
          <p:cNvCxnSpPr>
            <a:cxnSpLocks/>
          </p:cNvCxnSpPr>
          <p:nvPr/>
        </p:nvCxnSpPr>
        <p:spPr>
          <a:xfrm>
            <a:off x="3649595" y="2633912"/>
            <a:ext cx="128016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9" name="Straight Arrow Connector 668">
            <a:extLst>
              <a:ext uri="{FF2B5EF4-FFF2-40B4-BE49-F238E27FC236}">
                <a16:creationId xmlns:a16="http://schemas.microsoft.com/office/drawing/2014/main" id="{DAF9543F-8771-49AE-881E-A1EC171E3899}"/>
              </a:ext>
            </a:extLst>
          </p:cNvPr>
          <p:cNvCxnSpPr>
            <a:cxnSpLocks/>
          </p:cNvCxnSpPr>
          <p:nvPr/>
        </p:nvCxnSpPr>
        <p:spPr>
          <a:xfrm flipV="1">
            <a:off x="2820073" y="2218997"/>
            <a:ext cx="0" cy="203793"/>
          </a:xfrm>
          <a:prstGeom prst="straightConnector1">
            <a:avLst/>
          </a:prstGeom>
          <a:ln w="31750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0" name="Straight Connector 669">
            <a:extLst>
              <a:ext uri="{FF2B5EF4-FFF2-40B4-BE49-F238E27FC236}">
                <a16:creationId xmlns:a16="http://schemas.microsoft.com/office/drawing/2014/main" id="{3E0672AF-A102-4C34-89C4-2131543F3DB9}"/>
              </a:ext>
            </a:extLst>
          </p:cNvPr>
          <p:cNvCxnSpPr>
            <a:cxnSpLocks/>
          </p:cNvCxnSpPr>
          <p:nvPr/>
        </p:nvCxnSpPr>
        <p:spPr>
          <a:xfrm flipV="1">
            <a:off x="2820073" y="2406740"/>
            <a:ext cx="2114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1" name="Straight Connector 670">
            <a:extLst>
              <a:ext uri="{FF2B5EF4-FFF2-40B4-BE49-F238E27FC236}">
                <a16:creationId xmlns:a16="http://schemas.microsoft.com/office/drawing/2014/main" id="{107496D1-251E-4708-96AC-8F5207D484C8}"/>
              </a:ext>
            </a:extLst>
          </p:cNvPr>
          <p:cNvCxnSpPr>
            <a:cxnSpLocks/>
            <a:stCxn id="350" idx="3"/>
          </p:cNvCxnSpPr>
          <p:nvPr/>
        </p:nvCxnSpPr>
        <p:spPr>
          <a:xfrm flipV="1">
            <a:off x="3497397" y="2508686"/>
            <a:ext cx="145909" cy="487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>
            <a:extLst>
              <a:ext uri="{FF2B5EF4-FFF2-40B4-BE49-F238E27FC236}">
                <a16:creationId xmlns:a16="http://schemas.microsoft.com/office/drawing/2014/main" id="{5437CFC2-84D5-4F7B-87AD-1DCCED9D9720}"/>
              </a:ext>
            </a:extLst>
          </p:cNvPr>
          <p:cNvSpPr txBox="1"/>
          <p:nvPr/>
        </p:nvSpPr>
        <p:spPr>
          <a:xfrm>
            <a:off x="2716952" y="4702228"/>
            <a:ext cx="1241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1·x = x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17485EAE-969C-427E-8AA0-EF59C2AA5552}"/>
              </a:ext>
            </a:extLst>
          </p:cNvPr>
          <p:cNvSpPr txBox="1"/>
          <p:nvPr/>
        </p:nvSpPr>
        <p:spPr>
          <a:xfrm>
            <a:off x="2696267" y="5595107"/>
            <a:ext cx="1241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0·x = 0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00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/>
      <p:bldP spid="1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39762"/>
          </a:xfrm>
        </p:spPr>
        <p:txBody>
          <a:bodyPr>
            <a:noAutofit/>
          </a:bodyPr>
          <a:lstStyle/>
          <a:p>
            <a:r>
              <a:rPr lang="en-US" sz="3200" dirty="0"/>
              <a:t>Synchronous Four Bit Counter with </a:t>
            </a:r>
            <a:r>
              <a:rPr lang="en-US" sz="3200" dirty="0">
                <a:solidFill>
                  <a:srgbClr val="FF0000"/>
                </a:solidFill>
              </a:rPr>
              <a:t>D Flip-flops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51925"/>
              </p:ext>
            </p:extLst>
          </p:nvPr>
        </p:nvGraphicFramePr>
        <p:xfrm>
          <a:off x="589050" y="1051331"/>
          <a:ext cx="2738124" cy="570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28643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8643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4446200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274798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51158664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30474305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21373483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0325968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063332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942830406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3505200" y="959574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Next State Table</a:t>
            </a:r>
            <a:endParaRPr lang="en-US" sz="3200" baseline="-25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14BF0F-0F8F-4B5E-BD2F-1EAE4A62E622}"/>
              </a:ext>
            </a:extLst>
          </p:cNvPr>
          <p:cNvSpPr txBox="1"/>
          <p:nvPr/>
        </p:nvSpPr>
        <p:spPr>
          <a:xfrm>
            <a:off x="4211550" y="1524000"/>
            <a:ext cx="42466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will make a Karnaugh map to determine what connections need to be made between the outputs of the flip-flops and the inputs of the flip-flops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9C1DF4-3262-4F9B-926A-80468CEB30DF}"/>
              </a:ext>
            </a:extLst>
          </p:cNvPr>
          <p:cNvSpPr txBox="1"/>
          <p:nvPr/>
        </p:nvSpPr>
        <p:spPr>
          <a:xfrm>
            <a:off x="4211550" y="3200400"/>
            <a:ext cx="42466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With D flip-flops, the value of the input of each stage should be the value of the Next state variable Y</a:t>
            </a:r>
            <a:r>
              <a:rPr lang="en-US" baseline="-25000" dirty="0">
                <a:solidFill>
                  <a:srgbClr val="FF0000"/>
                </a:solidFill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01652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/>
              <a:t>Four Bit Counter Using D Flip-flops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/>
        </p:nvGraphicFramePr>
        <p:xfrm>
          <a:off x="589050" y="1051331"/>
          <a:ext cx="2738124" cy="570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28643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8643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4446200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274798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51158664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30474305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21373483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0325968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063332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942830406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4842265" y="1045815"/>
            <a:ext cx="4087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 for Y</a:t>
            </a:r>
            <a:r>
              <a:rPr lang="en-US" sz="3200" baseline="-25000" dirty="0"/>
              <a:t>3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286000" y="1828799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6790625"/>
              </p:ext>
            </p:extLst>
          </p:nvPr>
        </p:nvGraphicFramePr>
        <p:xfrm>
          <a:off x="4095772" y="1675564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3725228" y="1539596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3725228" y="1258341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570095" y="1644845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3</a:t>
            </a:r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1CD90E2-7BAB-4CD0-A093-CECC941BA46E}"/>
              </a:ext>
            </a:extLst>
          </p:cNvPr>
          <p:cNvSpPr/>
          <p:nvPr/>
        </p:nvSpPr>
        <p:spPr>
          <a:xfrm>
            <a:off x="4988057" y="3557741"/>
            <a:ext cx="1543931" cy="1295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3C81B4F-C3AF-47B6-964C-089A219DEFBD}"/>
              </a:ext>
            </a:extLst>
          </p:cNvPr>
          <p:cNvSpPr/>
          <p:nvPr/>
        </p:nvSpPr>
        <p:spPr>
          <a:xfrm>
            <a:off x="5111115" y="4105965"/>
            <a:ext cx="2942458" cy="826534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2F084B2-A03D-4C66-B77C-8DB73B12788D}"/>
              </a:ext>
            </a:extLst>
          </p:cNvPr>
          <p:cNvGrpSpPr/>
          <p:nvPr/>
        </p:nvGrpSpPr>
        <p:grpSpPr>
          <a:xfrm>
            <a:off x="4106298" y="3543634"/>
            <a:ext cx="4956058" cy="1259437"/>
            <a:chOff x="2543776" y="2702306"/>
            <a:chExt cx="5040218" cy="682628"/>
          </a:xfrm>
        </p:grpSpPr>
        <p:sp>
          <p:nvSpPr>
            <p:cNvPr id="13" name="Arc 12">
              <a:extLst>
                <a:ext uri="{FF2B5EF4-FFF2-40B4-BE49-F238E27FC236}">
                  <a16:creationId xmlns:a16="http://schemas.microsoft.com/office/drawing/2014/main" id="{0B4E7332-158D-4EFA-B11A-8D7365FBC8AA}"/>
                </a:ext>
              </a:extLst>
            </p:cNvPr>
            <p:cNvSpPr/>
            <p:nvPr/>
          </p:nvSpPr>
          <p:spPr>
            <a:xfrm>
              <a:off x="2543776" y="2738603"/>
              <a:ext cx="1711560" cy="646331"/>
            </a:xfrm>
            <a:prstGeom prst="arc">
              <a:avLst>
                <a:gd name="adj1" fmla="val 16983343"/>
                <a:gd name="adj2" fmla="val 4980096"/>
              </a:avLst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rc 13">
              <a:extLst>
                <a:ext uri="{FF2B5EF4-FFF2-40B4-BE49-F238E27FC236}">
                  <a16:creationId xmlns:a16="http://schemas.microsoft.com/office/drawing/2014/main" id="{5E368EAF-345B-44C0-BA66-6CECD5E74420}"/>
                </a:ext>
              </a:extLst>
            </p:cNvPr>
            <p:cNvSpPr/>
            <p:nvPr/>
          </p:nvSpPr>
          <p:spPr>
            <a:xfrm flipH="1">
              <a:off x="5872434" y="2702306"/>
              <a:ext cx="1711560" cy="646331"/>
            </a:xfrm>
            <a:prstGeom prst="arc">
              <a:avLst>
                <a:gd name="adj1" fmla="val 15967844"/>
                <a:gd name="adj2" fmla="val 5083023"/>
              </a:avLst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id="{7DDD5E3D-A53B-4465-A0AC-E05DC2145E18}"/>
              </a:ext>
            </a:extLst>
          </p:cNvPr>
          <p:cNvSpPr/>
          <p:nvPr/>
        </p:nvSpPr>
        <p:spPr>
          <a:xfrm>
            <a:off x="6681564" y="2994488"/>
            <a:ext cx="639352" cy="61611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794298C-F9F5-45B2-9052-BCB5A354726C}"/>
              </a:ext>
            </a:extLst>
          </p:cNvPr>
          <p:cNvGrpSpPr/>
          <p:nvPr/>
        </p:nvGrpSpPr>
        <p:grpSpPr>
          <a:xfrm>
            <a:off x="3459024" y="5475861"/>
            <a:ext cx="5436394" cy="523220"/>
            <a:chOff x="3703633" y="5343437"/>
            <a:chExt cx="5436394" cy="523220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3AC63FEF-7AB7-4E30-BB42-9AC7849D4D7C}"/>
                </a:ext>
              </a:extLst>
            </p:cNvPr>
            <p:cNvGrpSpPr/>
            <p:nvPr/>
          </p:nvGrpSpPr>
          <p:grpSpPr>
            <a:xfrm>
              <a:off x="3703633" y="5343437"/>
              <a:ext cx="5436394" cy="523220"/>
              <a:chOff x="4372748" y="5791200"/>
              <a:chExt cx="5436394" cy="523220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AA16AAEE-819A-4581-8158-42E387A79B0C}"/>
                  </a:ext>
                </a:extLst>
              </p:cNvPr>
              <p:cNvGrpSpPr/>
              <p:nvPr/>
            </p:nvGrpSpPr>
            <p:grpSpPr>
              <a:xfrm>
                <a:off x="4372748" y="5791200"/>
                <a:ext cx="5436394" cy="523220"/>
                <a:chOff x="4076167" y="5667815"/>
                <a:chExt cx="5436394" cy="523220"/>
              </a:xfrm>
            </p:grpSpPr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C0DC55F5-846F-4C1D-A11F-3D6F0957DCBB}"/>
                    </a:ext>
                  </a:extLst>
                </p:cNvPr>
                <p:cNvSpPr txBox="1"/>
                <p:nvPr/>
              </p:nvSpPr>
              <p:spPr>
                <a:xfrm>
                  <a:off x="4076167" y="5667815"/>
                  <a:ext cx="543639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  D</a:t>
                  </a:r>
                  <a:r>
                    <a:rPr lang="en-US" sz="2800" baseline="-25000" dirty="0"/>
                    <a:t>3</a:t>
                  </a:r>
                  <a:r>
                    <a:rPr lang="en-US" sz="2800" dirty="0"/>
                    <a:t> = y</a:t>
                  </a:r>
                  <a:r>
                    <a:rPr lang="en-US" sz="2800" baseline="-25000" dirty="0"/>
                    <a:t>1</a:t>
                  </a:r>
                  <a:r>
                    <a:rPr lang="en-US" sz="2800" dirty="0"/>
                    <a:t> y</a:t>
                  </a:r>
                  <a:r>
                    <a:rPr lang="en-US" sz="2800" baseline="-25000" dirty="0"/>
                    <a:t>3</a:t>
                  </a:r>
                  <a:r>
                    <a:rPr lang="en-US" sz="2800" dirty="0"/>
                    <a:t> + y</a:t>
                  </a:r>
                  <a:r>
                    <a:rPr lang="en-US" sz="2800" baseline="-25000" dirty="0"/>
                    <a:t>3</a:t>
                  </a:r>
                  <a:r>
                    <a:rPr lang="en-US" sz="2800" dirty="0"/>
                    <a:t> y</a:t>
                  </a:r>
                  <a:r>
                    <a:rPr lang="en-US" sz="2800" baseline="-25000" dirty="0"/>
                    <a:t>0</a:t>
                  </a:r>
                  <a:r>
                    <a:rPr lang="en-US" sz="2800" dirty="0"/>
                    <a:t> + y</a:t>
                  </a:r>
                  <a:r>
                    <a:rPr lang="en-US" sz="2800" baseline="-25000" dirty="0"/>
                    <a:t>3</a:t>
                  </a:r>
                  <a:r>
                    <a:rPr lang="en-US" sz="2800" dirty="0"/>
                    <a:t> y</a:t>
                  </a:r>
                  <a:r>
                    <a:rPr lang="en-US" sz="2800" baseline="-25000" dirty="0"/>
                    <a:t>2  </a:t>
                  </a:r>
                  <a:r>
                    <a:rPr lang="en-US" sz="2800" dirty="0"/>
                    <a:t>+ y</a:t>
                  </a:r>
                  <a:r>
                    <a:rPr lang="en-US" sz="2800" baseline="-25000" dirty="0"/>
                    <a:t>0</a:t>
                  </a:r>
                  <a:r>
                    <a:rPr lang="en-US" sz="2800" dirty="0"/>
                    <a:t> y</a:t>
                  </a:r>
                  <a:r>
                    <a:rPr lang="en-US" sz="2800" baseline="-25000" dirty="0"/>
                    <a:t>1</a:t>
                  </a:r>
                  <a:r>
                    <a:rPr lang="en-US" sz="2800" dirty="0"/>
                    <a:t> y</a:t>
                  </a:r>
                  <a:r>
                    <a:rPr lang="en-US" sz="2800" baseline="-25000" dirty="0"/>
                    <a:t>2</a:t>
                  </a:r>
                  <a:r>
                    <a:rPr lang="en-US" sz="2800" dirty="0"/>
                    <a:t> y</a:t>
                  </a:r>
                  <a:r>
                    <a:rPr lang="en-US" sz="2800" baseline="-25000" dirty="0"/>
                    <a:t>3</a:t>
                  </a:r>
                </a:p>
              </p:txBody>
            </p: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5C53712-DDC8-4DAB-B026-42E95C3EF80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924604" y="5779172"/>
                  <a:ext cx="342733" cy="0"/>
                </a:xfrm>
                <a:prstGeom prst="line">
                  <a:avLst/>
                </a:prstGeom>
                <a:ln w="317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E51789C8-2538-48FE-8E25-6E06A16A4C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57557" y="5902557"/>
                <a:ext cx="381000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DF6AAF6-EE8D-4EEA-96DE-86CF1152DF8D}"/>
                </a:ext>
              </a:extLst>
            </p:cNvPr>
            <p:cNvCxnSpPr>
              <a:cxnSpLocks/>
            </p:cNvCxnSpPr>
            <p:nvPr/>
          </p:nvCxnSpPr>
          <p:spPr>
            <a:xfrm>
              <a:off x="6893636" y="5456826"/>
              <a:ext cx="34790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9CB60770-F720-42EE-BA51-5502B861147F}"/>
                </a:ext>
              </a:extLst>
            </p:cNvPr>
            <p:cNvCxnSpPr>
              <a:cxnSpLocks/>
            </p:cNvCxnSpPr>
            <p:nvPr/>
          </p:nvCxnSpPr>
          <p:spPr>
            <a:xfrm>
              <a:off x="8624625" y="5454794"/>
              <a:ext cx="285902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0F3C95B6-BCF3-4402-9031-B44015D5E40D}"/>
              </a:ext>
            </a:extLst>
          </p:cNvPr>
          <p:cNvSpPr txBox="1"/>
          <p:nvPr/>
        </p:nvSpPr>
        <p:spPr>
          <a:xfrm>
            <a:off x="4095772" y="6035850"/>
            <a:ext cx="2929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3</a:t>
            </a:r>
            <a:r>
              <a:rPr lang="en-US" sz="2800" dirty="0"/>
              <a:t> = y</a:t>
            </a:r>
            <a:r>
              <a:rPr lang="en-US" sz="2800" baseline="-25000" dirty="0"/>
              <a:t>3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</a:t>
            </a:r>
            <a:r>
              <a:rPr lang="en-US" sz="2800" dirty="0"/>
              <a:t> y</a:t>
            </a:r>
            <a:r>
              <a:rPr lang="en-US" sz="2800" baseline="-25000" dirty="0"/>
              <a:t>0</a:t>
            </a:r>
            <a:r>
              <a:rPr lang="en-US" sz="2800" dirty="0"/>
              <a:t> y</a:t>
            </a:r>
            <a:r>
              <a:rPr lang="en-US" sz="2800" baseline="-25000" dirty="0"/>
              <a:t>1</a:t>
            </a:r>
            <a:r>
              <a:rPr lang="en-US" sz="2800" dirty="0"/>
              <a:t> y</a:t>
            </a:r>
            <a:r>
              <a:rPr lang="en-US" sz="2800" baseline="-25000" dirty="0"/>
              <a:t>2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60DC463-9F77-4D0B-8776-3F8D0CF14856}"/>
              </a:ext>
            </a:extLst>
          </p:cNvPr>
          <p:cNvGrpSpPr/>
          <p:nvPr/>
        </p:nvGrpSpPr>
        <p:grpSpPr>
          <a:xfrm>
            <a:off x="4839345" y="4857753"/>
            <a:ext cx="857186" cy="523220"/>
            <a:chOff x="4816038" y="5667815"/>
            <a:chExt cx="857186" cy="523220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D53575E-685E-4A6D-84DF-6557E0A57E66}"/>
                </a:ext>
              </a:extLst>
            </p:cNvPr>
            <p:cNvSpPr txBox="1"/>
            <p:nvPr/>
          </p:nvSpPr>
          <p:spPr>
            <a:xfrm>
              <a:off x="4816038" y="5667815"/>
              <a:ext cx="8571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y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1</a:t>
              </a:r>
              <a:r>
                <a:rPr lang="en-US" sz="2800" dirty="0">
                  <a:solidFill>
                    <a:srgbClr val="FF0000"/>
                  </a:solidFill>
                </a:rPr>
                <a:t> y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CB2D99CB-1CC2-4F15-917F-9C0B67559029}"/>
                </a:ext>
              </a:extLst>
            </p:cNvPr>
            <p:cNvCxnSpPr>
              <a:cxnSpLocks/>
            </p:cNvCxnSpPr>
            <p:nvPr/>
          </p:nvCxnSpPr>
          <p:spPr>
            <a:xfrm>
              <a:off x="4873804" y="5779172"/>
              <a:ext cx="342733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63E29558-2673-4B6C-82E4-2698BD2E249C}"/>
              </a:ext>
            </a:extLst>
          </p:cNvPr>
          <p:cNvGrpSpPr/>
          <p:nvPr/>
        </p:nvGrpSpPr>
        <p:grpSpPr>
          <a:xfrm>
            <a:off x="7814066" y="4790950"/>
            <a:ext cx="895502" cy="523220"/>
            <a:chOff x="4816038" y="5667815"/>
            <a:chExt cx="857186" cy="523220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BDADB93-A158-460E-9E8D-DFFE12DEA7AC}"/>
                </a:ext>
              </a:extLst>
            </p:cNvPr>
            <p:cNvSpPr txBox="1"/>
            <p:nvPr/>
          </p:nvSpPr>
          <p:spPr>
            <a:xfrm>
              <a:off x="4816038" y="5667815"/>
              <a:ext cx="8571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7030A0"/>
                  </a:solidFill>
                </a:rPr>
                <a:t>y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2</a:t>
              </a:r>
              <a:r>
                <a:rPr lang="en-US" sz="2800" dirty="0">
                  <a:solidFill>
                    <a:srgbClr val="7030A0"/>
                  </a:solidFill>
                </a:rPr>
                <a:t> y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3</a:t>
              </a: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788EA364-F648-4BA3-B7A7-8FF294BC93C6}"/>
                </a:ext>
              </a:extLst>
            </p:cNvPr>
            <p:cNvCxnSpPr>
              <a:cxnSpLocks/>
            </p:cNvCxnSpPr>
            <p:nvPr/>
          </p:nvCxnSpPr>
          <p:spPr>
            <a:xfrm>
              <a:off x="4873804" y="5779172"/>
              <a:ext cx="342733" cy="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D141A5D-0AE5-4CAC-A7E1-B711CCC43296}"/>
              </a:ext>
            </a:extLst>
          </p:cNvPr>
          <p:cNvGrpSpPr/>
          <p:nvPr/>
        </p:nvGrpSpPr>
        <p:grpSpPr>
          <a:xfrm>
            <a:off x="8374516" y="3438661"/>
            <a:ext cx="895502" cy="523220"/>
            <a:chOff x="4816038" y="5667815"/>
            <a:chExt cx="857186" cy="523220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14B73567-6434-48BA-8493-5D39B81BE27A}"/>
                </a:ext>
              </a:extLst>
            </p:cNvPr>
            <p:cNvSpPr txBox="1"/>
            <p:nvPr/>
          </p:nvSpPr>
          <p:spPr>
            <a:xfrm>
              <a:off x="4816038" y="5667815"/>
              <a:ext cx="8571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B0F0"/>
                  </a:solidFill>
                </a:rPr>
                <a:t>y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0</a:t>
              </a:r>
              <a:r>
                <a:rPr lang="en-US" sz="2800" dirty="0">
                  <a:solidFill>
                    <a:srgbClr val="00B0F0"/>
                  </a:solidFill>
                </a:rPr>
                <a:t> y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3</a:t>
              </a:r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AC2C62C7-3D4C-44F5-A05C-FE3F5AD54BC9}"/>
                </a:ext>
              </a:extLst>
            </p:cNvPr>
            <p:cNvCxnSpPr>
              <a:cxnSpLocks/>
            </p:cNvCxnSpPr>
            <p:nvPr/>
          </p:nvCxnSpPr>
          <p:spPr>
            <a:xfrm>
              <a:off x="4873804" y="5779172"/>
              <a:ext cx="342733" cy="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8C6E2330-AAA3-4A9A-8534-51D9661FB1D7}"/>
              </a:ext>
            </a:extLst>
          </p:cNvPr>
          <p:cNvSpPr txBox="1"/>
          <p:nvPr/>
        </p:nvSpPr>
        <p:spPr>
          <a:xfrm>
            <a:off x="6858000" y="6093969"/>
            <a:ext cx="2204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See next slide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77C0F63-CF4D-402A-AC16-544E5127B7A0}"/>
              </a:ext>
            </a:extLst>
          </p:cNvPr>
          <p:cNvSpPr txBox="1"/>
          <p:nvPr/>
        </p:nvSpPr>
        <p:spPr>
          <a:xfrm>
            <a:off x="5167423" y="227475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CF9E005-9EBF-441A-8F59-920AB1BE6C20}"/>
              </a:ext>
            </a:extLst>
          </p:cNvPr>
          <p:cNvSpPr txBox="1"/>
          <p:nvPr/>
        </p:nvSpPr>
        <p:spPr>
          <a:xfrm>
            <a:off x="5167423" y="286356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C810280-4587-43AD-A953-C723C8E2928E}"/>
              </a:ext>
            </a:extLst>
          </p:cNvPr>
          <p:cNvSpPr txBox="1"/>
          <p:nvPr/>
        </p:nvSpPr>
        <p:spPr>
          <a:xfrm>
            <a:off x="6064844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9BAFBA5-908B-4042-99F5-E43590EC3940}"/>
              </a:ext>
            </a:extLst>
          </p:cNvPr>
          <p:cNvSpPr txBox="1"/>
          <p:nvPr/>
        </p:nvSpPr>
        <p:spPr>
          <a:xfrm>
            <a:off x="7635452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B9FA8D1-316D-4EF6-8C84-1F124A5AAF57}"/>
              </a:ext>
            </a:extLst>
          </p:cNvPr>
          <p:cNvSpPr txBox="1"/>
          <p:nvPr/>
        </p:nvSpPr>
        <p:spPr>
          <a:xfrm>
            <a:off x="6016132" y="287870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93489D1-704E-479C-BC66-7C79842B2A55}"/>
              </a:ext>
            </a:extLst>
          </p:cNvPr>
          <p:cNvSpPr txBox="1"/>
          <p:nvPr/>
        </p:nvSpPr>
        <p:spPr>
          <a:xfrm>
            <a:off x="6808365" y="227475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A22F163-C8C3-466B-BB39-CFE695CFA346}"/>
              </a:ext>
            </a:extLst>
          </p:cNvPr>
          <p:cNvSpPr txBox="1"/>
          <p:nvPr/>
        </p:nvSpPr>
        <p:spPr>
          <a:xfrm>
            <a:off x="6849304" y="287870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5521F4D-52DF-4C74-9800-CFBC45B11CDA}"/>
              </a:ext>
            </a:extLst>
          </p:cNvPr>
          <p:cNvSpPr txBox="1"/>
          <p:nvPr/>
        </p:nvSpPr>
        <p:spPr>
          <a:xfrm>
            <a:off x="7635452" y="286363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1E15537-B17F-4250-9472-24F268FDB4C2}"/>
              </a:ext>
            </a:extLst>
          </p:cNvPr>
          <p:cNvSpPr txBox="1"/>
          <p:nvPr/>
        </p:nvSpPr>
        <p:spPr>
          <a:xfrm>
            <a:off x="7673736" y="4222644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18874E0-8D8A-4CC0-A798-692687D8CAC5}"/>
              </a:ext>
            </a:extLst>
          </p:cNvPr>
          <p:cNvSpPr txBox="1"/>
          <p:nvPr/>
        </p:nvSpPr>
        <p:spPr>
          <a:xfrm>
            <a:off x="5167423" y="422264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2C39458-C654-4674-BCE6-05E8A6DC7DE4}"/>
              </a:ext>
            </a:extLst>
          </p:cNvPr>
          <p:cNvSpPr txBox="1"/>
          <p:nvPr/>
        </p:nvSpPr>
        <p:spPr>
          <a:xfrm>
            <a:off x="6016132" y="357389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9997C4A-C662-477D-8781-A824AD1DB289}"/>
              </a:ext>
            </a:extLst>
          </p:cNvPr>
          <p:cNvSpPr txBox="1"/>
          <p:nvPr/>
        </p:nvSpPr>
        <p:spPr>
          <a:xfrm>
            <a:off x="6827914" y="352385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6B9FFA9-7253-48E2-AA7F-BD5FE14D7AFC}"/>
              </a:ext>
            </a:extLst>
          </p:cNvPr>
          <p:cNvSpPr txBox="1"/>
          <p:nvPr/>
        </p:nvSpPr>
        <p:spPr>
          <a:xfrm>
            <a:off x="5167423" y="354310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62C9E58-CED8-42DE-A339-B15413C7D116}"/>
              </a:ext>
            </a:extLst>
          </p:cNvPr>
          <p:cNvSpPr txBox="1"/>
          <p:nvPr/>
        </p:nvSpPr>
        <p:spPr>
          <a:xfrm>
            <a:off x="5977199" y="418418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29F53EA-299F-4624-BFAE-8D0B49BD164B}"/>
              </a:ext>
            </a:extLst>
          </p:cNvPr>
          <p:cNvSpPr txBox="1"/>
          <p:nvPr/>
        </p:nvSpPr>
        <p:spPr>
          <a:xfrm>
            <a:off x="6827914" y="418418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77D9551-BFAC-4F79-A582-594AB56C289C}"/>
              </a:ext>
            </a:extLst>
          </p:cNvPr>
          <p:cNvSpPr txBox="1"/>
          <p:nvPr/>
        </p:nvSpPr>
        <p:spPr>
          <a:xfrm>
            <a:off x="7625263" y="352915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3210155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5" grpId="0" animBg="1"/>
      <p:bldP spid="35" grpId="0"/>
      <p:bldP spid="36" grpId="0"/>
      <p:bldP spid="37" grpId="0"/>
      <p:bldP spid="39" grpId="0"/>
      <p:bldP spid="40" grpId="0"/>
      <p:bldP spid="41" grpId="0"/>
      <p:bldP spid="43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/>
              <a:t>Four Bit Counter Using D Flip-flops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794298C-F9F5-45B2-9052-BCB5A354726C}"/>
              </a:ext>
            </a:extLst>
          </p:cNvPr>
          <p:cNvGrpSpPr/>
          <p:nvPr/>
        </p:nvGrpSpPr>
        <p:grpSpPr>
          <a:xfrm>
            <a:off x="962956" y="1870162"/>
            <a:ext cx="5437844" cy="523220"/>
            <a:chOff x="3674283" y="5343437"/>
            <a:chExt cx="5437844" cy="523220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3AC63FEF-7AB7-4E30-BB42-9AC7849D4D7C}"/>
                </a:ext>
              </a:extLst>
            </p:cNvPr>
            <p:cNvGrpSpPr/>
            <p:nvPr/>
          </p:nvGrpSpPr>
          <p:grpSpPr>
            <a:xfrm>
              <a:off x="3674283" y="5343437"/>
              <a:ext cx="5437844" cy="523220"/>
              <a:chOff x="4343398" y="5791200"/>
              <a:chExt cx="5437844" cy="523220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AA16AAEE-819A-4581-8158-42E387A79B0C}"/>
                  </a:ext>
                </a:extLst>
              </p:cNvPr>
              <p:cNvGrpSpPr/>
              <p:nvPr/>
            </p:nvGrpSpPr>
            <p:grpSpPr>
              <a:xfrm>
                <a:off x="4343398" y="5791200"/>
                <a:ext cx="5437844" cy="523220"/>
                <a:chOff x="4046817" y="5667815"/>
                <a:chExt cx="5437844" cy="523220"/>
              </a:xfrm>
            </p:grpSpPr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C0DC55F5-846F-4C1D-A11F-3D6F0957DCBB}"/>
                    </a:ext>
                  </a:extLst>
                </p:cNvPr>
                <p:cNvSpPr txBox="1"/>
                <p:nvPr/>
              </p:nvSpPr>
              <p:spPr>
                <a:xfrm>
                  <a:off x="4046817" y="5667815"/>
                  <a:ext cx="543784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  D</a:t>
                  </a:r>
                  <a:r>
                    <a:rPr lang="en-US" sz="2800" baseline="-25000" dirty="0"/>
                    <a:t>3</a:t>
                  </a:r>
                  <a:r>
                    <a:rPr lang="en-US" sz="2800" dirty="0"/>
                    <a:t> = y</a:t>
                  </a:r>
                  <a:r>
                    <a:rPr lang="en-US" sz="2800" baseline="-25000" dirty="0"/>
                    <a:t>1</a:t>
                  </a:r>
                  <a:r>
                    <a:rPr lang="en-US" sz="2800" dirty="0"/>
                    <a:t> y</a:t>
                  </a:r>
                  <a:r>
                    <a:rPr lang="en-US" sz="2800" baseline="-25000" dirty="0"/>
                    <a:t>3</a:t>
                  </a:r>
                  <a:r>
                    <a:rPr lang="en-US" sz="2800" dirty="0"/>
                    <a:t> + y</a:t>
                  </a:r>
                  <a:r>
                    <a:rPr lang="en-US" sz="2800" baseline="-25000" dirty="0"/>
                    <a:t>3</a:t>
                  </a:r>
                  <a:r>
                    <a:rPr lang="en-US" sz="2800" dirty="0"/>
                    <a:t> y</a:t>
                  </a:r>
                  <a:r>
                    <a:rPr lang="en-US" sz="2800" baseline="-25000" dirty="0"/>
                    <a:t>0</a:t>
                  </a:r>
                  <a:r>
                    <a:rPr lang="en-US" sz="2800" dirty="0"/>
                    <a:t> + y</a:t>
                  </a:r>
                  <a:r>
                    <a:rPr lang="en-US" sz="2800" baseline="-25000" dirty="0"/>
                    <a:t>3</a:t>
                  </a:r>
                  <a:r>
                    <a:rPr lang="en-US" sz="2800" dirty="0"/>
                    <a:t> y</a:t>
                  </a:r>
                  <a:r>
                    <a:rPr lang="en-US" sz="2800" baseline="-25000" dirty="0"/>
                    <a:t>2  </a:t>
                  </a:r>
                  <a:r>
                    <a:rPr lang="en-US" sz="2800" dirty="0"/>
                    <a:t>+ y</a:t>
                  </a:r>
                  <a:r>
                    <a:rPr lang="en-US" sz="2800" baseline="-25000" dirty="0"/>
                    <a:t>0</a:t>
                  </a:r>
                  <a:r>
                    <a:rPr lang="en-US" sz="2800" dirty="0"/>
                    <a:t> y</a:t>
                  </a:r>
                  <a:r>
                    <a:rPr lang="en-US" sz="2800" baseline="-25000" dirty="0"/>
                    <a:t>1</a:t>
                  </a:r>
                  <a:r>
                    <a:rPr lang="en-US" sz="2800" dirty="0"/>
                    <a:t> y</a:t>
                  </a:r>
                  <a:r>
                    <a:rPr lang="en-US" sz="2800" baseline="-25000" dirty="0"/>
                    <a:t>2</a:t>
                  </a:r>
                  <a:r>
                    <a:rPr lang="en-US" sz="2800" dirty="0"/>
                    <a:t> y</a:t>
                  </a:r>
                  <a:r>
                    <a:rPr lang="en-US" sz="2800" baseline="-25000" dirty="0"/>
                    <a:t>3</a:t>
                  </a:r>
                </a:p>
              </p:txBody>
            </p: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5C53712-DDC8-4DAB-B026-42E95C3EF80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73804" y="5779172"/>
                  <a:ext cx="342733" cy="0"/>
                </a:xfrm>
                <a:prstGeom prst="line">
                  <a:avLst/>
                </a:prstGeom>
                <a:ln w="317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E51789C8-2538-48FE-8E25-6E06A16A4C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68657" y="5902557"/>
                <a:ext cx="381000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DF6AAF6-EE8D-4EEA-96DE-86CF1152DF8D}"/>
                </a:ext>
              </a:extLst>
            </p:cNvPr>
            <p:cNvCxnSpPr>
              <a:cxnSpLocks/>
            </p:cNvCxnSpPr>
            <p:nvPr/>
          </p:nvCxnSpPr>
          <p:spPr>
            <a:xfrm>
              <a:off x="6842836" y="5456826"/>
              <a:ext cx="34790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9CB60770-F720-42EE-BA51-5502B861147F}"/>
                </a:ext>
              </a:extLst>
            </p:cNvPr>
            <p:cNvCxnSpPr>
              <a:cxnSpLocks/>
            </p:cNvCxnSpPr>
            <p:nvPr/>
          </p:nvCxnSpPr>
          <p:spPr>
            <a:xfrm>
              <a:off x="8599225" y="5454794"/>
              <a:ext cx="285902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0F3C95B6-BCF3-4402-9031-B44015D5E40D}"/>
              </a:ext>
            </a:extLst>
          </p:cNvPr>
          <p:cNvSpPr txBox="1"/>
          <p:nvPr/>
        </p:nvSpPr>
        <p:spPr>
          <a:xfrm>
            <a:off x="1023712" y="5073757"/>
            <a:ext cx="2929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3</a:t>
            </a:r>
            <a:r>
              <a:rPr lang="en-US" sz="2800" dirty="0"/>
              <a:t> = y</a:t>
            </a:r>
            <a:r>
              <a:rPr lang="en-US" sz="2800" baseline="-25000" dirty="0"/>
              <a:t>3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</a:t>
            </a:r>
            <a:r>
              <a:rPr lang="en-US" sz="2800" dirty="0"/>
              <a:t> y</a:t>
            </a:r>
            <a:r>
              <a:rPr lang="en-US" sz="2800" baseline="-25000" dirty="0"/>
              <a:t>0</a:t>
            </a:r>
            <a:r>
              <a:rPr lang="en-US" sz="2800" dirty="0"/>
              <a:t> y</a:t>
            </a:r>
            <a:r>
              <a:rPr lang="en-US" sz="2800" baseline="-25000" dirty="0"/>
              <a:t>1</a:t>
            </a:r>
            <a:r>
              <a:rPr lang="en-US" sz="2800" dirty="0"/>
              <a:t> y</a:t>
            </a:r>
            <a:r>
              <a:rPr lang="en-US" sz="2800" baseline="-25000" dirty="0"/>
              <a:t>2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C8B1C49-CBAE-435E-A8B7-78ECCD17D6CB}"/>
              </a:ext>
            </a:extLst>
          </p:cNvPr>
          <p:cNvGrpSpPr/>
          <p:nvPr/>
        </p:nvGrpSpPr>
        <p:grpSpPr>
          <a:xfrm>
            <a:off x="962956" y="2647473"/>
            <a:ext cx="5888665" cy="523220"/>
            <a:chOff x="3695548" y="5343437"/>
            <a:chExt cx="5888665" cy="523220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F1F850EA-D12F-488B-873A-E1A837D841DC}"/>
                </a:ext>
              </a:extLst>
            </p:cNvPr>
            <p:cNvGrpSpPr/>
            <p:nvPr/>
          </p:nvGrpSpPr>
          <p:grpSpPr>
            <a:xfrm>
              <a:off x="3695548" y="5343437"/>
              <a:ext cx="5888665" cy="523220"/>
              <a:chOff x="4364663" y="5791200"/>
              <a:chExt cx="5888665" cy="52322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92B04CBC-C724-4D78-A71A-02906E5E3B07}"/>
                  </a:ext>
                </a:extLst>
              </p:cNvPr>
              <p:cNvGrpSpPr/>
              <p:nvPr/>
            </p:nvGrpSpPr>
            <p:grpSpPr>
              <a:xfrm>
                <a:off x="4364663" y="5791200"/>
                <a:ext cx="5888665" cy="523220"/>
                <a:chOff x="4068082" y="5667815"/>
                <a:chExt cx="5888665" cy="523220"/>
              </a:xfrm>
            </p:grpSpPr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CC64FD0C-DF62-483C-82DE-C43F03BE14A6}"/>
                    </a:ext>
                  </a:extLst>
                </p:cNvPr>
                <p:cNvSpPr txBox="1"/>
                <p:nvPr/>
              </p:nvSpPr>
              <p:spPr>
                <a:xfrm>
                  <a:off x="4068082" y="5667815"/>
                  <a:ext cx="5888665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  D</a:t>
                  </a:r>
                  <a:r>
                    <a:rPr lang="en-US" sz="2800" baseline="-25000" dirty="0"/>
                    <a:t>3</a:t>
                  </a:r>
                  <a:r>
                    <a:rPr lang="en-US" sz="2800" dirty="0"/>
                    <a:t> = y</a:t>
                  </a:r>
                  <a:r>
                    <a:rPr lang="en-US" sz="2800" baseline="-25000" dirty="0"/>
                    <a:t>3 </a:t>
                  </a:r>
                  <a:r>
                    <a:rPr lang="en-US" sz="2800" dirty="0"/>
                    <a:t>(y</a:t>
                  </a:r>
                  <a:r>
                    <a:rPr lang="en-US" sz="2800" baseline="-25000" dirty="0"/>
                    <a:t>0</a:t>
                  </a:r>
                  <a:r>
                    <a:rPr lang="en-US" sz="2800" dirty="0"/>
                    <a:t> +  y</a:t>
                  </a:r>
                  <a:r>
                    <a:rPr lang="en-US" sz="2800" baseline="-25000" dirty="0"/>
                    <a:t>1</a:t>
                  </a:r>
                  <a:r>
                    <a:rPr lang="en-US" sz="2800" dirty="0"/>
                    <a:t> + y</a:t>
                  </a:r>
                  <a:r>
                    <a:rPr lang="en-US" sz="2800" baseline="-25000" dirty="0"/>
                    <a:t>2</a:t>
                  </a:r>
                  <a:r>
                    <a:rPr lang="en-US" sz="2800" dirty="0"/>
                    <a:t>)</a:t>
                  </a:r>
                  <a:r>
                    <a:rPr lang="en-US" sz="2800" baseline="-25000" dirty="0"/>
                    <a:t>  </a:t>
                  </a:r>
                  <a:r>
                    <a:rPr lang="en-US" sz="2800" dirty="0"/>
                    <a:t>+ y</a:t>
                  </a:r>
                  <a:r>
                    <a:rPr lang="en-US" sz="2800" baseline="-25000" dirty="0"/>
                    <a:t>0</a:t>
                  </a:r>
                  <a:r>
                    <a:rPr lang="en-US" sz="2800" dirty="0"/>
                    <a:t> y</a:t>
                  </a:r>
                  <a:r>
                    <a:rPr lang="en-US" sz="2800" baseline="-25000" dirty="0"/>
                    <a:t>1</a:t>
                  </a:r>
                  <a:r>
                    <a:rPr lang="en-US" sz="2800" dirty="0"/>
                    <a:t> y</a:t>
                  </a:r>
                  <a:r>
                    <a:rPr lang="en-US" sz="2800" baseline="-25000" dirty="0"/>
                    <a:t>2</a:t>
                  </a:r>
                  <a:r>
                    <a:rPr lang="en-US" sz="2800" dirty="0"/>
                    <a:t> y</a:t>
                  </a:r>
                  <a:r>
                    <a:rPr lang="en-US" sz="2800" baseline="-25000" dirty="0"/>
                    <a:t>3</a:t>
                  </a:r>
                </a:p>
              </p:txBody>
            </p: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D110C127-CCB6-41A6-B519-214E618730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398543" y="5762914"/>
                  <a:ext cx="269739" cy="0"/>
                </a:xfrm>
                <a:prstGeom prst="line">
                  <a:avLst/>
                </a:prstGeom>
                <a:ln w="317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2D3FBB7A-CB43-4F94-9525-115A083E18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46167" y="5893412"/>
                <a:ext cx="304496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CA93C073-1B2B-4469-B0FA-EEF285C0EE6E}"/>
                </a:ext>
              </a:extLst>
            </p:cNvPr>
            <p:cNvCxnSpPr>
              <a:cxnSpLocks/>
            </p:cNvCxnSpPr>
            <p:nvPr/>
          </p:nvCxnSpPr>
          <p:spPr>
            <a:xfrm>
              <a:off x="6286348" y="5438536"/>
              <a:ext cx="263362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1D7DA82F-2DED-438C-A09E-B03FCCB72858}"/>
                </a:ext>
              </a:extLst>
            </p:cNvPr>
            <p:cNvCxnSpPr>
              <a:cxnSpLocks/>
            </p:cNvCxnSpPr>
            <p:nvPr/>
          </p:nvCxnSpPr>
          <p:spPr>
            <a:xfrm>
              <a:off x="8128633" y="5476370"/>
              <a:ext cx="285902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787B5930-9B7F-4982-959E-EDEDDCD1D8CD}"/>
              </a:ext>
            </a:extLst>
          </p:cNvPr>
          <p:cNvGrpSpPr/>
          <p:nvPr/>
        </p:nvGrpSpPr>
        <p:grpSpPr>
          <a:xfrm>
            <a:off x="982006" y="3860615"/>
            <a:ext cx="5888665" cy="523220"/>
            <a:chOff x="3695548" y="5343437"/>
            <a:chExt cx="5888665" cy="523220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95A12CAE-4B70-4D14-95A5-AEB04841697B}"/>
                </a:ext>
              </a:extLst>
            </p:cNvPr>
            <p:cNvGrpSpPr/>
            <p:nvPr/>
          </p:nvGrpSpPr>
          <p:grpSpPr>
            <a:xfrm>
              <a:off x="3695548" y="5343437"/>
              <a:ext cx="5888665" cy="523220"/>
              <a:chOff x="4068082" y="5667815"/>
              <a:chExt cx="5888665" cy="523220"/>
            </a:xfrm>
          </p:grpSpPr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C000A91F-D492-42A0-B4BF-140D090E0E9B}"/>
                  </a:ext>
                </a:extLst>
              </p:cNvPr>
              <p:cNvSpPr txBox="1"/>
              <p:nvPr/>
            </p:nvSpPr>
            <p:spPr>
              <a:xfrm>
                <a:off x="4068082" y="5667815"/>
                <a:ext cx="588866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  D</a:t>
                </a:r>
                <a:r>
                  <a:rPr lang="en-US" sz="2800" baseline="-25000" dirty="0"/>
                  <a:t>3</a:t>
                </a:r>
                <a:r>
                  <a:rPr lang="en-US" sz="2800" dirty="0"/>
                  <a:t> = y</a:t>
                </a:r>
                <a:r>
                  <a:rPr lang="en-US" sz="2800" baseline="-25000" dirty="0"/>
                  <a:t>3 </a:t>
                </a:r>
                <a:r>
                  <a:rPr lang="en-US" sz="2800" dirty="0"/>
                  <a:t>(y</a:t>
                </a:r>
                <a:r>
                  <a:rPr lang="en-US" sz="2800" baseline="-25000" dirty="0"/>
                  <a:t>0</a:t>
                </a:r>
                <a:r>
                  <a:rPr lang="en-US" sz="2800" dirty="0"/>
                  <a:t> y</a:t>
                </a:r>
                <a:r>
                  <a:rPr lang="en-US" sz="2800" baseline="-25000" dirty="0"/>
                  <a:t>1</a:t>
                </a:r>
                <a:r>
                  <a:rPr lang="en-US" sz="2800" dirty="0"/>
                  <a:t> y</a:t>
                </a:r>
                <a:r>
                  <a:rPr lang="en-US" sz="2800" baseline="-25000" dirty="0"/>
                  <a:t>2</a:t>
                </a:r>
                <a:r>
                  <a:rPr lang="en-US" sz="2800" dirty="0"/>
                  <a:t>)</a:t>
                </a:r>
                <a:r>
                  <a:rPr lang="en-US" sz="2800" baseline="-25000" dirty="0"/>
                  <a:t>  </a:t>
                </a:r>
                <a:r>
                  <a:rPr lang="en-US" sz="2800" dirty="0"/>
                  <a:t>+ (y</a:t>
                </a:r>
                <a:r>
                  <a:rPr lang="en-US" sz="2800" baseline="-25000" dirty="0"/>
                  <a:t>0</a:t>
                </a:r>
                <a:r>
                  <a:rPr lang="en-US" sz="2800" dirty="0"/>
                  <a:t> y</a:t>
                </a:r>
                <a:r>
                  <a:rPr lang="en-US" sz="2800" baseline="-25000" dirty="0"/>
                  <a:t>1</a:t>
                </a:r>
                <a:r>
                  <a:rPr lang="en-US" sz="2800" dirty="0"/>
                  <a:t> y</a:t>
                </a:r>
                <a:r>
                  <a:rPr lang="en-US" sz="2800" baseline="-25000" dirty="0"/>
                  <a:t>2</a:t>
                </a:r>
                <a:r>
                  <a:rPr lang="en-US" sz="2800" dirty="0"/>
                  <a:t> ) y</a:t>
                </a:r>
                <a:r>
                  <a:rPr lang="en-US" sz="2800" baseline="-25000" dirty="0"/>
                  <a:t>3</a:t>
                </a:r>
              </a:p>
            </p:txBody>
          </p: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68D83BD8-C601-4706-B023-FF88CCF0A5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98542" y="5762914"/>
                <a:ext cx="914400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B02EE82-9D9F-4E1F-A3F1-77A4285FC1BD}"/>
                </a:ext>
              </a:extLst>
            </p:cNvPr>
            <p:cNvCxnSpPr>
              <a:cxnSpLocks/>
            </p:cNvCxnSpPr>
            <p:nvPr/>
          </p:nvCxnSpPr>
          <p:spPr>
            <a:xfrm>
              <a:off x="7865757" y="5490885"/>
              <a:ext cx="263362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CC0D9709-DFDE-4356-BA77-349B62D639A2}"/>
              </a:ext>
            </a:extLst>
          </p:cNvPr>
          <p:cNvSpPr txBox="1"/>
          <p:nvPr/>
        </p:nvSpPr>
        <p:spPr>
          <a:xfrm>
            <a:off x="6289838" y="2362359"/>
            <a:ext cx="2204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factor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A9B83C8D-2DEB-4A94-9129-B98BAE628475}"/>
              </a:ext>
            </a:extLst>
          </p:cNvPr>
          <p:cNvSpPr txBox="1"/>
          <p:nvPr/>
        </p:nvSpPr>
        <p:spPr>
          <a:xfrm>
            <a:off x="5396041" y="3236899"/>
            <a:ext cx="34431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DeMorgan’s Theorem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C30ADC6-A3D0-4F9E-AA82-ABBEE5080494}"/>
              </a:ext>
            </a:extLst>
          </p:cNvPr>
          <p:cNvSpPr txBox="1"/>
          <p:nvPr/>
        </p:nvSpPr>
        <p:spPr>
          <a:xfrm>
            <a:off x="5190309" y="4588972"/>
            <a:ext cx="26564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XOR truth table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269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63" grpId="0"/>
      <p:bldP spid="64" grpId="0"/>
      <p:bldP spid="6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88AB7-D688-4AD8-9470-6534446CF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305118"/>
            <a:ext cx="7010400" cy="1143000"/>
          </a:xfrm>
        </p:spPr>
        <p:txBody>
          <a:bodyPr/>
          <a:lstStyle/>
          <a:p>
            <a:r>
              <a:rPr lang="en-US" dirty="0"/>
              <a:t>Four Bit Counters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B0D27-3422-48FF-9838-CABD5BE9D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904327"/>
            <a:ext cx="1219200" cy="5648556"/>
          </a:xfrm>
        </p:spPr>
        <p:txBody>
          <a:bodyPr>
            <a:normAutofit/>
          </a:bodyPr>
          <a:lstStyle/>
          <a:p>
            <a:pPr marL="0" indent="0">
              <a:lnSpc>
                <a:spcPts val="2700"/>
              </a:lnSpc>
              <a:spcBef>
                <a:spcPts val="0"/>
              </a:spcBef>
              <a:buNone/>
            </a:pPr>
            <a:r>
              <a:rPr lang="en-US" sz="2400" spc="450" dirty="0"/>
              <a:t>0000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None/>
            </a:pPr>
            <a:r>
              <a:rPr lang="en-US" sz="2400" spc="450" dirty="0"/>
              <a:t>0001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None/>
            </a:pPr>
            <a:r>
              <a:rPr lang="en-US" sz="2400" spc="450" dirty="0"/>
              <a:t>0010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None/>
            </a:pPr>
            <a:r>
              <a:rPr lang="en-US" sz="2400" spc="450" dirty="0"/>
              <a:t>0011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None/>
            </a:pPr>
            <a:r>
              <a:rPr lang="en-US" sz="2400" spc="450" dirty="0"/>
              <a:t>0100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None/>
            </a:pPr>
            <a:r>
              <a:rPr lang="en-US" sz="2400" spc="450" dirty="0"/>
              <a:t>0101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None/>
            </a:pPr>
            <a:r>
              <a:rPr lang="en-US" sz="2400" spc="450" dirty="0"/>
              <a:t>0110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None/>
            </a:pPr>
            <a:r>
              <a:rPr lang="en-US" sz="2400" spc="450" dirty="0"/>
              <a:t>0111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None/>
            </a:pPr>
            <a:r>
              <a:rPr lang="en-US" sz="2400" spc="450" dirty="0"/>
              <a:t>1000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None/>
            </a:pPr>
            <a:r>
              <a:rPr lang="en-US" sz="2400" spc="450" dirty="0"/>
              <a:t>1001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None/>
            </a:pPr>
            <a:r>
              <a:rPr lang="en-US" sz="2400" spc="450" dirty="0"/>
              <a:t>1010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None/>
            </a:pPr>
            <a:r>
              <a:rPr lang="en-US" sz="2400" spc="450" dirty="0"/>
              <a:t>1011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None/>
            </a:pPr>
            <a:r>
              <a:rPr lang="en-US" sz="2400" spc="450" dirty="0"/>
              <a:t>1100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None/>
            </a:pPr>
            <a:r>
              <a:rPr lang="en-US" sz="2400" spc="450" dirty="0"/>
              <a:t>1101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None/>
            </a:pPr>
            <a:r>
              <a:rPr lang="en-US" sz="2400" spc="450" dirty="0"/>
              <a:t>1110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None/>
            </a:pPr>
            <a:r>
              <a:rPr lang="en-US" sz="2400" spc="450" dirty="0"/>
              <a:t>1111</a:t>
            </a:r>
          </a:p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endParaRPr lang="en-US" sz="2800" spc="32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853A558-1A74-D8B1-0168-0FA7459395CF}"/>
              </a:ext>
            </a:extLst>
          </p:cNvPr>
          <p:cNvSpPr txBox="1">
            <a:spLocks/>
          </p:cNvSpPr>
          <p:nvPr/>
        </p:nvSpPr>
        <p:spPr>
          <a:xfrm>
            <a:off x="685800" y="914083"/>
            <a:ext cx="685800" cy="563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7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0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1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2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3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4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5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6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7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8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9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10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11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12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13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14</a:t>
            </a:r>
          </a:p>
          <a:p>
            <a:pPr marL="0" indent="0">
              <a:lnSpc>
                <a:spcPts val="27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15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7F883B-23B6-FC81-595E-E177A675E021}"/>
              </a:ext>
            </a:extLst>
          </p:cNvPr>
          <p:cNvSpPr/>
          <p:nvPr/>
        </p:nvSpPr>
        <p:spPr>
          <a:xfrm>
            <a:off x="2618048" y="923795"/>
            <a:ext cx="182880" cy="686117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23E688-5532-77A6-1939-D2572BF4B754}"/>
              </a:ext>
            </a:extLst>
          </p:cNvPr>
          <p:cNvSpPr/>
          <p:nvPr/>
        </p:nvSpPr>
        <p:spPr>
          <a:xfrm>
            <a:off x="2608812" y="2286000"/>
            <a:ext cx="182880" cy="686117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DF11869-566B-B5F4-0E97-A032F2CEA22B}"/>
              </a:ext>
            </a:extLst>
          </p:cNvPr>
          <p:cNvSpPr/>
          <p:nvPr/>
        </p:nvSpPr>
        <p:spPr>
          <a:xfrm>
            <a:off x="2618048" y="1599883"/>
            <a:ext cx="182880" cy="686117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F5A16B9-565E-9606-F84A-3489BEF38B49}"/>
              </a:ext>
            </a:extLst>
          </p:cNvPr>
          <p:cNvSpPr/>
          <p:nvPr/>
        </p:nvSpPr>
        <p:spPr>
          <a:xfrm>
            <a:off x="2608812" y="2972117"/>
            <a:ext cx="182880" cy="686117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71EBAD4-182A-68F8-1643-E1AF3335517E}"/>
              </a:ext>
            </a:extLst>
          </p:cNvPr>
          <p:cNvSpPr/>
          <p:nvPr/>
        </p:nvSpPr>
        <p:spPr>
          <a:xfrm>
            <a:off x="2608812" y="3680930"/>
            <a:ext cx="182880" cy="686117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E1AFEAC-CB2D-5381-F45E-3C52C0F8900E}"/>
              </a:ext>
            </a:extLst>
          </p:cNvPr>
          <p:cNvSpPr/>
          <p:nvPr/>
        </p:nvSpPr>
        <p:spPr>
          <a:xfrm>
            <a:off x="2599576" y="5043135"/>
            <a:ext cx="182880" cy="686117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E399B3-1F3F-E2F2-AA90-1DAFBF25C5C2}"/>
              </a:ext>
            </a:extLst>
          </p:cNvPr>
          <p:cNvSpPr/>
          <p:nvPr/>
        </p:nvSpPr>
        <p:spPr>
          <a:xfrm>
            <a:off x="2608812" y="4357018"/>
            <a:ext cx="182880" cy="686117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8254E98-E06D-8F7B-377C-9BC9852F65AD}"/>
              </a:ext>
            </a:extLst>
          </p:cNvPr>
          <p:cNvSpPr/>
          <p:nvPr/>
        </p:nvSpPr>
        <p:spPr>
          <a:xfrm>
            <a:off x="2599576" y="5729252"/>
            <a:ext cx="182880" cy="686117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5CEB383-CB22-FAEC-C053-F7CCDDAE16A9}"/>
              </a:ext>
            </a:extLst>
          </p:cNvPr>
          <p:cNvSpPr/>
          <p:nvPr/>
        </p:nvSpPr>
        <p:spPr>
          <a:xfrm>
            <a:off x="2404688" y="925787"/>
            <a:ext cx="182880" cy="13716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5CD73F-D142-45E7-9413-6A50EF500AEE}"/>
              </a:ext>
            </a:extLst>
          </p:cNvPr>
          <p:cNvSpPr/>
          <p:nvPr/>
        </p:nvSpPr>
        <p:spPr>
          <a:xfrm>
            <a:off x="2409307" y="2293285"/>
            <a:ext cx="182880" cy="1371600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41E90E5-19BF-0489-EE9C-B6FECB60F0E1}"/>
              </a:ext>
            </a:extLst>
          </p:cNvPr>
          <p:cNvSpPr/>
          <p:nvPr/>
        </p:nvSpPr>
        <p:spPr>
          <a:xfrm>
            <a:off x="2405682" y="3709034"/>
            <a:ext cx="182880" cy="13716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659679-760D-D2D6-CFCA-93EDB931B9C2}"/>
              </a:ext>
            </a:extLst>
          </p:cNvPr>
          <p:cNvSpPr/>
          <p:nvPr/>
        </p:nvSpPr>
        <p:spPr>
          <a:xfrm>
            <a:off x="2394068" y="5076532"/>
            <a:ext cx="182880" cy="1371600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674B4AF-7487-D42C-6D30-8EE5B3D3B462}"/>
              </a:ext>
            </a:extLst>
          </p:cNvPr>
          <p:cNvSpPr/>
          <p:nvPr/>
        </p:nvSpPr>
        <p:spPr>
          <a:xfrm>
            <a:off x="2191328" y="914083"/>
            <a:ext cx="182880" cy="2743200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9689334-45E2-8077-65AC-F049F4047C6C}"/>
              </a:ext>
            </a:extLst>
          </p:cNvPr>
          <p:cNvSpPr/>
          <p:nvPr/>
        </p:nvSpPr>
        <p:spPr>
          <a:xfrm>
            <a:off x="2197333" y="3682425"/>
            <a:ext cx="182880" cy="2743200"/>
          </a:xfrm>
          <a:prstGeom prst="rect">
            <a:avLst/>
          </a:prstGeom>
          <a:noFill/>
          <a:ln w="19050">
            <a:solidFill>
              <a:srgbClr val="D51BD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8916C52-BD93-AA28-004D-F0AF0EF00F76}"/>
              </a:ext>
            </a:extLst>
          </p:cNvPr>
          <p:cNvSpPr txBox="1"/>
          <p:nvPr/>
        </p:nvSpPr>
        <p:spPr>
          <a:xfrm>
            <a:off x="3558540" y="1293167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T flip-flops changes every clock cycle if the T input is 1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4070284-7FFC-ED36-A9DC-6EE3BDFEC18D}"/>
              </a:ext>
            </a:extLst>
          </p:cNvPr>
          <p:cNvCxnSpPr/>
          <p:nvPr/>
        </p:nvCxnSpPr>
        <p:spPr>
          <a:xfrm flipH="1" flipV="1">
            <a:off x="2895600" y="1371600"/>
            <a:ext cx="609600" cy="76518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F9921FDA-6D26-116D-33DF-56937E1D2C74}"/>
              </a:ext>
            </a:extLst>
          </p:cNvPr>
          <p:cNvSpPr txBox="1"/>
          <p:nvPr/>
        </p:nvSpPr>
        <p:spPr>
          <a:xfrm>
            <a:off x="3628507" y="2183368"/>
            <a:ext cx="525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The output of the T flip-flops will divide the clock frequency by 2</a:t>
            </a:r>
          </a:p>
        </p:txBody>
      </p:sp>
      <p:sp>
        <p:nvSpPr>
          <p:cNvPr id="25" name="Arrow: Down 24">
            <a:extLst>
              <a:ext uri="{FF2B5EF4-FFF2-40B4-BE49-F238E27FC236}">
                <a16:creationId xmlns:a16="http://schemas.microsoft.com/office/drawing/2014/main" id="{A4AFCA32-30EF-96F6-FB8E-762C89FD521A}"/>
              </a:ext>
            </a:extLst>
          </p:cNvPr>
          <p:cNvSpPr/>
          <p:nvPr/>
        </p:nvSpPr>
        <p:spPr>
          <a:xfrm>
            <a:off x="2441176" y="514651"/>
            <a:ext cx="120532" cy="28763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row: Down 25">
            <a:extLst>
              <a:ext uri="{FF2B5EF4-FFF2-40B4-BE49-F238E27FC236}">
                <a16:creationId xmlns:a16="http://schemas.microsoft.com/office/drawing/2014/main" id="{C1A00CCC-A6CD-FB11-15B0-29BB961F059E}"/>
              </a:ext>
            </a:extLst>
          </p:cNvPr>
          <p:cNvSpPr/>
          <p:nvPr/>
        </p:nvSpPr>
        <p:spPr>
          <a:xfrm>
            <a:off x="2222502" y="514651"/>
            <a:ext cx="120532" cy="28763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row: Down 26">
            <a:extLst>
              <a:ext uri="{FF2B5EF4-FFF2-40B4-BE49-F238E27FC236}">
                <a16:creationId xmlns:a16="http://schemas.microsoft.com/office/drawing/2014/main" id="{93DC99B5-4DB3-DD53-848D-937F1BB56DF9}"/>
              </a:ext>
            </a:extLst>
          </p:cNvPr>
          <p:cNvSpPr/>
          <p:nvPr/>
        </p:nvSpPr>
        <p:spPr>
          <a:xfrm>
            <a:off x="1992633" y="527669"/>
            <a:ext cx="120532" cy="28763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63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/>
      <p:bldP spid="24" grpId="0"/>
      <p:bldP spid="25" grpId="0" animBg="1"/>
      <p:bldP spid="26" grpId="0" animBg="1"/>
      <p:bldP spid="2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/>
              <a:t>Four Bit Counter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/>
        </p:nvGraphicFramePr>
        <p:xfrm>
          <a:off x="589050" y="1051331"/>
          <a:ext cx="2738124" cy="570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28643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8643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4446200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274798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51158664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30474305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21373483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0325968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063332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942830406"/>
                  </a:ext>
                </a:extLst>
              </a:tr>
            </a:tbl>
          </a:graphicData>
        </a:graphic>
      </p:graphicFrame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463567" y="1828799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6895679"/>
              </p:ext>
            </p:extLst>
          </p:nvPr>
        </p:nvGraphicFramePr>
        <p:xfrm>
          <a:off x="4162586" y="1671895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3939326" y="1692831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3829756" y="1291977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649832" y="1700423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3</a:t>
            </a:r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6FB2B3F-48AA-4FF4-9169-741625D24BB5}"/>
              </a:ext>
            </a:extLst>
          </p:cNvPr>
          <p:cNvSpPr/>
          <p:nvPr/>
        </p:nvSpPr>
        <p:spPr>
          <a:xfrm>
            <a:off x="5038909" y="2922037"/>
            <a:ext cx="1543931" cy="1295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0C2F410-C81D-443B-8E0A-63741505F02F}"/>
              </a:ext>
            </a:extLst>
          </p:cNvPr>
          <p:cNvGrpSpPr/>
          <p:nvPr/>
        </p:nvGrpSpPr>
        <p:grpSpPr>
          <a:xfrm>
            <a:off x="4153653" y="2909223"/>
            <a:ext cx="4956058" cy="1259437"/>
            <a:chOff x="2543776" y="2702306"/>
            <a:chExt cx="5040218" cy="682628"/>
          </a:xfrm>
        </p:grpSpPr>
        <p:sp>
          <p:nvSpPr>
            <p:cNvPr id="18" name="Arc 17">
              <a:extLst>
                <a:ext uri="{FF2B5EF4-FFF2-40B4-BE49-F238E27FC236}">
                  <a16:creationId xmlns:a16="http://schemas.microsoft.com/office/drawing/2014/main" id="{67E97F9D-6DB7-4933-9F9D-097CCB21B1B4}"/>
                </a:ext>
              </a:extLst>
            </p:cNvPr>
            <p:cNvSpPr/>
            <p:nvPr/>
          </p:nvSpPr>
          <p:spPr>
            <a:xfrm>
              <a:off x="2543776" y="2738603"/>
              <a:ext cx="1711560" cy="646331"/>
            </a:xfrm>
            <a:prstGeom prst="arc">
              <a:avLst>
                <a:gd name="adj1" fmla="val 16983343"/>
                <a:gd name="adj2" fmla="val 4980096"/>
              </a:avLst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Arc 18">
              <a:extLst>
                <a:ext uri="{FF2B5EF4-FFF2-40B4-BE49-F238E27FC236}">
                  <a16:creationId xmlns:a16="http://schemas.microsoft.com/office/drawing/2014/main" id="{FCCA6842-DFD1-45F5-BCE4-519305034DAD}"/>
                </a:ext>
              </a:extLst>
            </p:cNvPr>
            <p:cNvSpPr/>
            <p:nvPr/>
          </p:nvSpPr>
          <p:spPr>
            <a:xfrm flipH="1">
              <a:off x="5872434" y="2702306"/>
              <a:ext cx="1711560" cy="646331"/>
            </a:xfrm>
            <a:prstGeom prst="arc">
              <a:avLst>
                <a:gd name="adj1" fmla="val 15967844"/>
                <a:gd name="adj2" fmla="val 5083023"/>
              </a:avLst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7FD6CAD-5E65-480C-BF4C-8FFC823D81CC}"/>
              </a:ext>
            </a:extLst>
          </p:cNvPr>
          <p:cNvGrpSpPr/>
          <p:nvPr/>
        </p:nvGrpSpPr>
        <p:grpSpPr>
          <a:xfrm>
            <a:off x="6669418" y="1388439"/>
            <a:ext cx="762001" cy="4648564"/>
            <a:chOff x="6050807" y="1853118"/>
            <a:chExt cx="774941" cy="1349685"/>
          </a:xfrm>
        </p:grpSpPr>
        <p:sp>
          <p:nvSpPr>
            <p:cNvPr id="21" name="Arc 20">
              <a:extLst>
                <a:ext uri="{FF2B5EF4-FFF2-40B4-BE49-F238E27FC236}">
                  <a16:creationId xmlns:a16="http://schemas.microsoft.com/office/drawing/2014/main" id="{958AA255-7009-4599-AEEC-0427ADC8E84C}"/>
                </a:ext>
              </a:extLst>
            </p:cNvPr>
            <p:cNvSpPr/>
            <p:nvPr/>
          </p:nvSpPr>
          <p:spPr>
            <a:xfrm>
              <a:off x="6070181" y="1853118"/>
              <a:ext cx="678076" cy="428143"/>
            </a:xfrm>
            <a:prstGeom prst="arc">
              <a:avLst>
                <a:gd name="adj1" fmla="val 21578577"/>
                <a:gd name="adj2" fmla="val 10701034"/>
              </a:avLst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Arc 21">
              <a:extLst>
                <a:ext uri="{FF2B5EF4-FFF2-40B4-BE49-F238E27FC236}">
                  <a16:creationId xmlns:a16="http://schemas.microsoft.com/office/drawing/2014/main" id="{09295BDF-A861-40C7-BA8F-09E2FD41F669}"/>
                </a:ext>
              </a:extLst>
            </p:cNvPr>
            <p:cNvSpPr/>
            <p:nvPr/>
          </p:nvSpPr>
          <p:spPr>
            <a:xfrm flipH="1">
              <a:off x="6050807" y="2666341"/>
              <a:ext cx="774941" cy="536462"/>
            </a:xfrm>
            <a:prstGeom prst="arc">
              <a:avLst>
                <a:gd name="adj1" fmla="val 12592225"/>
                <a:gd name="adj2" fmla="val 19823799"/>
              </a:avLst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F976A90F-A22F-473C-A2B5-3D01B25FC2D2}"/>
              </a:ext>
            </a:extLst>
          </p:cNvPr>
          <p:cNvGrpSpPr/>
          <p:nvPr/>
        </p:nvGrpSpPr>
        <p:grpSpPr>
          <a:xfrm>
            <a:off x="3674283" y="5343437"/>
            <a:ext cx="5118633" cy="646331"/>
            <a:chOff x="3674283" y="5343437"/>
            <a:chExt cx="5118633" cy="646331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7FBF66B-A392-441A-BC60-2B5FCDC89E50}"/>
                </a:ext>
              </a:extLst>
            </p:cNvPr>
            <p:cNvGrpSpPr/>
            <p:nvPr/>
          </p:nvGrpSpPr>
          <p:grpSpPr>
            <a:xfrm>
              <a:off x="3674283" y="5343437"/>
              <a:ext cx="5118633" cy="646331"/>
              <a:chOff x="4343398" y="5791200"/>
              <a:chExt cx="5118633" cy="646331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7F363D7C-04E1-44D5-96EC-D1D2420E3677}"/>
                  </a:ext>
                </a:extLst>
              </p:cNvPr>
              <p:cNvGrpSpPr/>
              <p:nvPr/>
            </p:nvGrpSpPr>
            <p:grpSpPr>
              <a:xfrm>
                <a:off x="4343398" y="5791200"/>
                <a:ext cx="5118633" cy="646331"/>
                <a:chOff x="4046817" y="5667815"/>
                <a:chExt cx="5118633" cy="646331"/>
              </a:xfrm>
            </p:grpSpPr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13D1C10C-ACCC-453E-9D97-3F4ACC4031F8}"/>
                    </a:ext>
                  </a:extLst>
                </p:cNvPr>
                <p:cNvSpPr txBox="1"/>
                <p:nvPr/>
              </p:nvSpPr>
              <p:spPr>
                <a:xfrm>
                  <a:off x="4046817" y="5667815"/>
                  <a:ext cx="5118633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D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 = y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 y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 + y</a:t>
                  </a:r>
                  <a:r>
                    <a:rPr lang="en-US" sz="3600" baseline="-25000" dirty="0"/>
                    <a:t>0</a:t>
                  </a:r>
                  <a:r>
                    <a:rPr lang="en-US" sz="3600" dirty="0"/>
                    <a:t> y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 + y</a:t>
                  </a:r>
                  <a:r>
                    <a:rPr lang="en-US" sz="3600" baseline="-25000" dirty="0"/>
                    <a:t>0</a:t>
                  </a:r>
                  <a:r>
                    <a:rPr lang="en-US" sz="3600" dirty="0"/>
                    <a:t> y</a:t>
                  </a:r>
                  <a:r>
                    <a:rPr lang="en-US" sz="3600" baseline="-25000" dirty="0"/>
                    <a:t>1 </a:t>
                  </a:r>
                  <a:r>
                    <a:rPr lang="en-US" sz="3600" dirty="0"/>
                    <a:t>y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 </a:t>
                  </a:r>
                  <a:endParaRPr lang="en-US" sz="3600" baseline="-25000" dirty="0"/>
                </a:p>
              </p:txBody>
            </p: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D111DC9F-8F9A-47BF-A8C3-F4C296036248}"/>
                    </a:ext>
                  </a:extLst>
                </p:cNvPr>
                <p:cNvCxnSpPr/>
                <p:nvPr/>
              </p:nvCxnSpPr>
              <p:spPr>
                <a:xfrm>
                  <a:off x="5105400" y="5867400"/>
                  <a:ext cx="381000" cy="0"/>
                </a:xfrm>
                <a:prstGeom prst="line">
                  <a:avLst/>
                </a:prstGeom>
                <a:ln w="317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5784F9AB-3D7E-4CA4-AF9E-8849C458C4C6}"/>
                  </a:ext>
                </a:extLst>
              </p:cNvPr>
              <p:cNvCxnSpPr/>
              <p:nvPr/>
            </p:nvCxnSpPr>
            <p:spPr>
              <a:xfrm>
                <a:off x="6636568" y="5986510"/>
                <a:ext cx="381000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763D986C-7659-4AD8-BF5F-9DD2A053ACDE}"/>
                </a:ext>
              </a:extLst>
            </p:cNvPr>
            <p:cNvCxnSpPr/>
            <p:nvPr/>
          </p:nvCxnSpPr>
          <p:spPr>
            <a:xfrm>
              <a:off x="8153400" y="5537077"/>
              <a:ext cx="38100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68D503FB-34F9-453A-825D-8CB67D4F586C}"/>
              </a:ext>
            </a:extLst>
          </p:cNvPr>
          <p:cNvSpPr txBox="1"/>
          <p:nvPr/>
        </p:nvSpPr>
        <p:spPr>
          <a:xfrm>
            <a:off x="3682751" y="5935181"/>
            <a:ext cx="50125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D</a:t>
            </a:r>
            <a:r>
              <a:rPr lang="en-US" sz="3600" baseline="-25000" dirty="0"/>
              <a:t>2</a:t>
            </a:r>
            <a:r>
              <a:rPr lang="en-US" sz="3600" dirty="0"/>
              <a:t> = y</a:t>
            </a:r>
            <a:r>
              <a:rPr lang="en-US" sz="3600" baseline="-25000" dirty="0"/>
              <a:t>2</a:t>
            </a:r>
            <a:r>
              <a:rPr lang="en-US" sz="3600" dirty="0"/>
              <a:t> </a:t>
            </a:r>
            <a:r>
              <a:rPr lang="en-US" sz="3600" dirty="0">
                <a:sym typeface="Symbol" panose="05050102010706020507" pitchFamily="18" charset="2"/>
              </a:rPr>
              <a:t> </a:t>
            </a:r>
            <a:r>
              <a:rPr lang="en-US" sz="3600" dirty="0"/>
              <a:t>y</a:t>
            </a:r>
            <a:r>
              <a:rPr lang="en-US" sz="3600" baseline="-25000" dirty="0"/>
              <a:t>1 </a:t>
            </a:r>
            <a:r>
              <a:rPr lang="en-US" sz="3600" dirty="0"/>
              <a:t>y</a:t>
            </a:r>
            <a:r>
              <a:rPr lang="en-US" sz="3600" baseline="-25000" dirty="0"/>
              <a:t>0</a:t>
            </a:r>
            <a:r>
              <a:rPr lang="en-US" sz="3600" dirty="0"/>
              <a:t> </a:t>
            </a:r>
            <a:endParaRPr lang="en-US" sz="36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FF16EE6-B498-4FDE-BF07-8B5F56E6A09F}"/>
              </a:ext>
            </a:extLst>
          </p:cNvPr>
          <p:cNvSpPr txBox="1"/>
          <p:nvPr/>
        </p:nvSpPr>
        <p:spPr>
          <a:xfrm>
            <a:off x="4842265" y="1045815"/>
            <a:ext cx="4087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 for Y</a:t>
            </a:r>
            <a:r>
              <a:rPr lang="en-US" sz="3200" baseline="-25000" dirty="0"/>
              <a:t>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AF30278-0EE4-467A-A4EA-E7435ED47CFB}"/>
              </a:ext>
            </a:extLst>
          </p:cNvPr>
          <p:cNvSpPr txBox="1"/>
          <p:nvPr/>
        </p:nvSpPr>
        <p:spPr>
          <a:xfrm>
            <a:off x="5167423" y="227475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BB9ACA7-51F2-4DE9-B806-F9E2C0B25FD1}"/>
              </a:ext>
            </a:extLst>
          </p:cNvPr>
          <p:cNvSpPr txBox="1"/>
          <p:nvPr/>
        </p:nvSpPr>
        <p:spPr>
          <a:xfrm>
            <a:off x="5167423" y="286356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D9C3ED4-2CDD-4BBF-97C7-3FE1F26D815B}"/>
              </a:ext>
            </a:extLst>
          </p:cNvPr>
          <p:cNvSpPr txBox="1"/>
          <p:nvPr/>
        </p:nvSpPr>
        <p:spPr>
          <a:xfrm>
            <a:off x="6064844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CEF3B85-0C03-4A3A-8162-F93F8D195496}"/>
              </a:ext>
            </a:extLst>
          </p:cNvPr>
          <p:cNvSpPr txBox="1"/>
          <p:nvPr/>
        </p:nvSpPr>
        <p:spPr>
          <a:xfrm>
            <a:off x="7635452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9BDED9E-D3E3-46BE-95F8-0D28596340BF}"/>
              </a:ext>
            </a:extLst>
          </p:cNvPr>
          <p:cNvSpPr txBox="1"/>
          <p:nvPr/>
        </p:nvSpPr>
        <p:spPr>
          <a:xfrm>
            <a:off x="6016132" y="287870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459DAE2-31B2-4E4E-81CF-5BFC82DA586F}"/>
              </a:ext>
            </a:extLst>
          </p:cNvPr>
          <p:cNvSpPr txBox="1"/>
          <p:nvPr/>
        </p:nvSpPr>
        <p:spPr>
          <a:xfrm>
            <a:off x="6808365" y="227475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F159147-96F7-440C-811D-65C13B15EB16}"/>
              </a:ext>
            </a:extLst>
          </p:cNvPr>
          <p:cNvSpPr txBox="1"/>
          <p:nvPr/>
        </p:nvSpPr>
        <p:spPr>
          <a:xfrm>
            <a:off x="6849304" y="287870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96DEF3E-2030-44F4-A444-CB2D092AE8F4}"/>
              </a:ext>
            </a:extLst>
          </p:cNvPr>
          <p:cNvSpPr txBox="1"/>
          <p:nvPr/>
        </p:nvSpPr>
        <p:spPr>
          <a:xfrm>
            <a:off x="7635452" y="286363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23F8D97-604D-4F6C-98CA-F38D042B3B6F}"/>
              </a:ext>
            </a:extLst>
          </p:cNvPr>
          <p:cNvSpPr txBox="1"/>
          <p:nvPr/>
        </p:nvSpPr>
        <p:spPr>
          <a:xfrm>
            <a:off x="7673736" y="4222644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70DB015-4A2E-4B43-A54A-E64972B373C0}"/>
              </a:ext>
            </a:extLst>
          </p:cNvPr>
          <p:cNvSpPr txBox="1"/>
          <p:nvPr/>
        </p:nvSpPr>
        <p:spPr>
          <a:xfrm>
            <a:off x="5167423" y="422264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7B7002D-D1F5-4058-8798-36AB5EB13925}"/>
              </a:ext>
            </a:extLst>
          </p:cNvPr>
          <p:cNvSpPr txBox="1"/>
          <p:nvPr/>
        </p:nvSpPr>
        <p:spPr>
          <a:xfrm>
            <a:off x="6016132" y="357389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86F3849-8219-400A-9F6D-A8C187251F26}"/>
              </a:ext>
            </a:extLst>
          </p:cNvPr>
          <p:cNvSpPr txBox="1"/>
          <p:nvPr/>
        </p:nvSpPr>
        <p:spPr>
          <a:xfrm>
            <a:off x="6827914" y="352385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7459E7C-3816-4FBA-A6FF-1A52B640E841}"/>
              </a:ext>
            </a:extLst>
          </p:cNvPr>
          <p:cNvSpPr txBox="1"/>
          <p:nvPr/>
        </p:nvSpPr>
        <p:spPr>
          <a:xfrm>
            <a:off x="5167423" y="354310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543A5BF-F542-4A64-BA42-CCED4301F39E}"/>
              </a:ext>
            </a:extLst>
          </p:cNvPr>
          <p:cNvSpPr txBox="1"/>
          <p:nvPr/>
        </p:nvSpPr>
        <p:spPr>
          <a:xfrm>
            <a:off x="5977199" y="418418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F49B35A-1712-42B1-90DD-B4DD3C6811FB}"/>
              </a:ext>
            </a:extLst>
          </p:cNvPr>
          <p:cNvSpPr txBox="1"/>
          <p:nvPr/>
        </p:nvSpPr>
        <p:spPr>
          <a:xfrm>
            <a:off x="6827914" y="418418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4595F63-8877-4384-9A87-06653C786862}"/>
              </a:ext>
            </a:extLst>
          </p:cNvPr>
          <p:cNvSpPr txBox="1"/>
          <p:nvPr/>
        </p:nvSpPr>
        <p:spPr>
          <a:xfrm>
            <a:off x="7658573" y="354310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ED779F3D-8EEB-4033-976B-C716F1338336}"/>
              </a:ext>
            </a:extLst>
          </p:cNvPr>
          <p:cNvGrpSpPr/>
          <p:nvPr/>
        </p:nvGrpSpPr>
        <p:grpSpPr>
          <a:xfrm>
            <a:off x="4839345" y="4857753"/>
            <a:ext cx="857186" cy="523220"/>
            <a:chOff x="4816038" y="5667815"/>
            <a:chExt cx="857186" cy="523220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5FD749AE-74F8-4A6A-8DD6-3DB39D48356F}"/>
                </a:ext>
              </a:extLst>
            </p:cNvPr>
            <p:cNvSpPr txBox="1"/>
            <p:nvPr/>
          </p:nvSpPr>
          <p:spPr>
            <a:xfrm>
              <a:off x="4816038" y="5667815"/>
              <a:ext cx="8571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y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1</a:t>
              </a:r>
              <a:r>
                <a:rPr lang="en-US" sz="2800" dirty="0">
                  <a:solidFill>
                    <a:srgbClr val="FF0000"/>
                  </a:solidFill>
                </a:rPr>
                <a:t> y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9DD6DE35-F4D9-454C-A6AA-8283870E0005}"/>
                </a:ext>
              </a:extLst>
            </p:cNvPr>
            <p:cNvCxnSpPr>
              <a:cxnSpLocks/>
            </p:cNvCxnSpPr>
            <p:nvPr/>
          </p:nvCxnSpPr>
          <p:spPr>
            <a:xfrm>
              <a:off x="4873804" y="5779172"/>
              <a:ext cx="342733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2715AF2-D510-4785-9CC5-E7172236EAED}"/>
              </a:ext>
            </a:extLst>
          </p:cNvPr>
          <p:cNvGrpSpPr/>
          <p:nvPr/>
        </p:nvGrpSpPr>
        <p:grpSpPr>
          <a:xfrm>
            <a:off x="7814067" y="4790950"/>
            <a:ext cx="1205564" cy="523220"/>
            <a:chOff x="4816038" y="5667815"/>
            <a:chExt cx="1153981" cy="523220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3FA9F34A-A095-4B4B-B0CB-5DC4101B3B9E}"/>
                </a:ext>
              </a:extLst>
            </p:cNvPr>
            <p:cNvSpPr txBox="1"/>
            <p:nvPr/>
          </p:nvSpPr>
          <p:spPr>
            <a:xfrm>
              <a:off x="4816038" y="5667815"/>
              <a:ext cx="115398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7030A0"/>
                  </a:solidFill>
                </a:rPr>
                <a:t>y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0 </a:t>
              </a:r>
              <a:r>
                <a:rPr lang="en-US" sz="2800" dirty="0">
                  <a:solidFill>
                    <a:srgbClr val="7030A0"/>
                  </a:solidFill>
                </a:rPr>
                <a:t>y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1 </a:t>
              </a:r>
              <a:r>
                <a:rPr lang="en-US" sz="2800" dirty="0">
                  <a:solidFill>
                    <a:srgbClr val="7030A0"/>
                  </a:solidFill>
                </a:rPr>
                <a:t>y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2</a:t>
              </a: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F43AACE-D591-4F9E-9DF7-F0F22403D714}"/>
                </a:ext>
              </a:extLst>
            </p:cNvPr>
            <p:cNvCxnSpPr>
              <a:cxnSpLocks/>
            </p:cNvCxnSpPr>
            <p:nvPr/>
          </p:nvCxnSpPr>
          <p:spPr>
            <a:xfrm>
              <a:off x="5527515" y="5779172"/>
              <a:ext cx="342733" cy="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D0F50E2-90CC-4158-BCFC-8658DA1AB74D}"/>
              </a:ext>
            </a:extLst>
          </p:cNvPr>
          <p:cNvGrpSpPr/>
          <p:nvPr/>
        </p:nvGrpSpPr>
        <p:grpSpPr>
          <a:xfrm>
            <a:off x="8374516" y="3438661"/>
            <a:ext cx="895502" cy="523220"/>
            <a:chOff x="4816038" y="5667815"/>
            <a:chExt cx="857186" cy="523220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E3207166-5D02-4131-B3C1-CCDFD97AF4F0}"/>
                </a:ext>
              </a:extLst>
            </p:cNvPr>
            <p:cNvSpPr txBox="1"/>
            <p:nvPr/>
          </p:nvSpPr>
          <p:spPr>
            <a:xfrm>
              <a:off x="4816038" y="5667815"/>
              <a:ext cx="8571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B0F0"/>
                  </a:solidFill>
                </a:rPr>
                <a:t>y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0</a:t>
              </a:r>
              <a:r>
                <a:rPr lang="en-US" sz="2800" dirty="0">
                  <a:solidFill>
                    <a:srgbClr val="00B0F0"/>
                  </a:solidFill>
                </a:rPr>
                <a:t> y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2</a:t>
              </a:r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E4155D2B-FF3F-4F58-972E-44F03BB282B0}"/>
                </a:ext>
              </a:extLst>
            </p:cNvPr>
            <p:cNvCxnSpPr>
              <a:cxnSpLocks/>
            </p:cNvCxnSpPr>
            <p:nvPr/>
          </p:nvCxnSpPr>
          <p:spPr>
            <a:xfrm>
              <a:off x="4873804" y="5779172"/>
              <a:ext cx="342733" cy="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14330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7" grpId="0"/>
      <p:bldP spid="25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/>
              <a:t>Four Bit Counter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/>
        </p:nvGraphicFramePr>
        <p:xfrm>
          <a:off x="589050" y="1051331"/>
          <a:ext cx="2738124" cy="570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28643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8643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4446200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274798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51158664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30474305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21373483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0325968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063332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942830406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5425645" y="121919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</a:t>
            </a:r>
            <a:endParaRPr lang="en-US" sz="3200" baseline="-25000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640313" y="1791375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1103903"/>
              </p:ext>
            </p:extLst>
          </p:nvPr>
        </p:nvGraphicFramePr>
        <p:xfrm>
          <a:off x="4334102" y="1884208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3963558" y="174824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3963558" y="1466985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808425" y="1853489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3</a:t>
            </a:r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78F972C-4F55-46C7-B286-BCDEE1836D3F}"/>
              </a:ext>
            </a:extLst>
          </p:cNvPr>
          <p:cNvGrpSpPr/>
          <p:nvPr/>
        </p:nvGrpSpPr>
        <p:grpSpPr>
          <a:xfrm>
            <a:off x="4334102" y="5315644"/>
            <a:ext cx="3819298" cy="1200329"/>
            <a:chOff x="4334102" y="5791200"/>
            <a:chExt cx="3819298" cy="1200329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9BD0B35A-6F2A-44D6-8414-2006A87DCBEA}"/>
                </a:ext>
              </a:extLst>
            </p:cNvPr>
            <p:cNvGrpSpPr/>
            <p:nvPr/>
          </p:nvGrpSpPr>
          <p:grpSpPr>
            <a:xfrm>
              <a:off x="4334102" y="5791200"/>
              <a:ext cx="3819298" cy="1200329"/>
              <a:chOff x="4037521" y="5667815"/>
              <a:chExt cx="3819298" cy="1200329"/>
            </a:xfrm>
          </p:grpSpPr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49D4A39-0FFE-406E-A93E-951CC142A679}"/>
                  </a:ext>
                </a:extLst>
              </p:cNvPr>
              <p:cNvSpPr txBox="1"/>
              <p:nvPr/>
            </p:nvSpPr>
            <p:spPr>
              <a:xfrm>
                <a:off x="4037521" y="5667815"/>
                <a:ext cx="381929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 D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 = </a:t>
                </a:r>
                <a:r>
                  <a:rPr lang="en-US" sz="3600" dirty="0">
                    <a:solidFill>
                      <a:srgbClr val="FF0000"/>
                    </a:solidFill>
                  </a:rPr>
                  <a:t>y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en-US" sz="3600" dirty="0">
                    <a:solidFill>
                      <a:srgbClr val="FF0000"/>
                    </a:solidFill>
                  </a:rPr>
                  <a:t> y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0</a:t>
                </a:r>
                <a:r>
                  <a:rPr lang="en-US" sz="3600" dirty="0">
                    <a:solidFill>
                      <a:srgbClr val="FF0000"/>
                    </a:solidFill>
                  </a:rPr>
                  <a:t> </a:t>
                </a:r>
                <a:r>
                  <a:rPr lang="en-US" sz="3600" dirty="0"/>
                  <a:t>+ </a:t>
                </a:r>
                <a:r>
                  <a:rPr lang="en-US" sz="3600" dirty="0">
                    <a:solidFill>
                      <a:srgbClr val="7030A0"/>
                    </a:solidFill>
                  </a:rPr>
                  <a:t>y</a:t>
                </a:r>
                <a:r>
                  <a:rPr lang="en-US" sz="3600" baseline="-25000" dirty="0">
                    <a:solidFill>
                      <a:srgbClr val="7030A0"/>
                    </a:solidFill>
                  </a:rPr>
                  <a:t>1</a:t>
                </a:r>
                <a:r>
                  <a:rPr lang="en-US" sz="3600" dirty="0">
                    <a:solidFill>
                      <a:srgbClr val="7030A0"/>
                    </a:solidFill>
                  </a:rPr>
                  <a:t> y</a:t>
                </a:r>
                <a:r>
                  <a:rPr lang="en-US" sz="3600" baseline="-25000" dirty="0">
                    <a:solidFill>
                      <a:srgbClr val="7030A0"/>
                    </a:solidFill>
                  </a:rPr>
                  <a:t>0</a:t>
                </a:r>
                <a:r>
                  <a:rPr lang="en-US" sz="3600" dirty="0">
                    <a:solidFill>
                      <a:srgbClr val="7030A0"/>
                    </a:solidFill>
                  </a:rPr>
                  <a:t> </a:t>
                </a:r>
                <a:br>
                  <a:rPr lang="en-US" sz="3600" dirty="0"/>
                </a:br>
                <a:r>
                  <a:rPr lang="en-US" sz="3600" dirty="0"/>
                  <a:t>       = y</a:t>
                </a:r>
                <a:r>
                  <a:rPr lang="en-US" sz="3600" baseline="-25000" dirty="0"/>
                  <a:t>1</a:t>
                </a:r>
                <a:r>
                  <a:rPr lang="en-US" sz="3600" dirty="0"/>
                  <a:t> </a:t>
                </a:r>
                <a:r>
                  <a:rPr lang="en-US" sz="3600" dirty="0">
                    <a:sym typeface="Symbol" panose="05050102010706020507" pitchFamily="18" charset="2"/>
                  </a:rPr>
                  <a:t> </a:t>
                </a:r>
                <a:r>
                  <a:rPr lang="en-US" sz="3600" dirty="0"/>
                  <a:t>y</a:t>
                </a:r>
                <a:r>
                  <a:rPr lang="en-US" sz="3600" baseline="-25000" dirty="0"/>
                  <a:t>0</a:t>
                </a:r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E6060BA9-E549-4D35-967D-EE3A0D187BB1}"/>
                  </a:ext>
                </a:extLst>
              </p:cNvPr>
              <p:cNvCxnSpPr/>
              <p:nvPr/>
            </p:nvCxnSpPr>
            <p:spPr>
              <a:xfrm>
                <a:off x="5105400" y="5867400"/>
                <a:ext cx="381000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33447AD-EB9F-4CDC-A60E-ABBE532BC550}"/>
                </a:ext>
              </a:extLst>
            </p:cNvPr>
            <p:cNvCxnSpPr/>
            <p:nvPr/>
          </p:nvCxnSpPr>
          <p:spPr>
            <a:xfrm>
              <a:off x="7162800" y="5984840"/>
              <a:ext cx="381000" cy="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id="{9AC529D8-0572-449D-91D1-44A251EACBC4}"/>
              </a:ext>
            </a:extLst>
          </p:cNvPr>
          <p:cNvSpPr/>
          <p:nvPr/>
        </p:nvSpPr>
        <p:spPr>
          <a:xfrm>
            <a:off x="5938602" y="2522823"/>
            <a:ext cx="939329" cy="24332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8BDD85C-8EA6-4BC8-86F7-5706F37C2D1A}"/>
              </a:ext>
            </a:extLst>
          </p:cNvPr>
          <p:cNvSpPr/>
          <p:nvPr/>
        </p:nvSpPr>
        <p:spPr>
          <a:xfrm>
            <a:off x="7587658" y="2628323"/>
            <a:ext cx="939329" cy="2433215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A938A84-013C-43E9-8B58-AC47C2AF3398}"/>
              </a:ext>
            </a:extLst>
          </p:cNvPr>
          <p:cNvSpPr txBox="1"/>
          <p:nvPr/>
        </p:nvSpPr>
        <p:spPr>
          <a:xfrm>
            <a:off x="5370443" y="253696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824A9E7-6A2E-4E58-99AB-8B3FA2FE8721}"/>
              </a:ext>
            </a:extLst>
          </p:cNvPr>
          <p:cNvSpPr txBox="1"/>
          <p:nvPr/>
        </p:nvSpPr>
        <p:spPr>
          <a:xfrm>
            <a:off x="5370443" y="3125774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CDC6AE-1F0E-4AD4-B7F2-F5B3FC96813D}"/>
              </a:ext>
            </a:extLst>
          </p:cNvPr>
          <p:cNvSpPr txBox="1"/>
          <p:nvPr/>
        </p:nvSpPr>
        <p:spPr>
          <a:xfrm>
            <a:off x="6267864" y="250818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E185FBA-7921-46A2-AE93-E11FFE2DD46D}"/>
              </a:ext>
            </a:extLst>
          </p:cNvPr>
          <p:cNvSpPr txBox="1"/>
          <p:nvPr/>
        </p:nvSpPr>
        <p:spPr>
          <a:xfrm>
            <a:off x="7838472" y="250818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C32C11A-F73B-47FF-8D5A-24605250A44A}"/>
              </a:ext>
            </a:extLst>
          </p:cNvPr>
          <p:cNvSpPr txBox="1"/>
          <p:nvPr/>
        </p:nvSpPr>
        <p:spPr>
          <a:xfrm>
            <a:off x="6219152" y="314092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8D97A32-CF8A-436C-9A58-1752CAB23393}"/>
              </a:ext>
            </a:extLst>
          </p:cNvPr>
          <p:cNvSpPr txBox="1"/>
          <p:nvPr/>
        </p:nvSpPr>
        <p:spPr>
          <a:xfrm>
            <a:off x="7011385" y="253696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7A91627-5E5B-4479-B784-D112E1D78F7C}"/>
              </a:ext>
            </a:extLst>
          </p:cNvPr>
          <p:cNvSpPr txBox="1"/>
          <p:nvPr/>
        </p:nvSpPr>
        <p:spPr>
          <a:xfrm>
            <a:off x="7052324" y="314091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5BDF49C-E015-432F-A6A6-86A1ACD57310}"/>
              </a:ext>
            </a:extLst>
          </p:cNvPr>
          <p:cNvSpPr txBox="1"/>
          <p:nvPr/>
        </p:nvSpPr>
        <p:spPr>
          <a:xfrm>
            <a:off x="7838472" y="312585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E057D1F-61AF-426F-8A95-A7DA0AD9E5E3}"/>
              </a:ext>
            </a:extLst>
          </p:cNvPr>
          <p:cNvSpPr txBox="1"/>
          <p:nvPr/>
        </p:nvSpPr>
        <p:spPr>
          <a:xfrm>
            <a:off x="7876756" y="448485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AE17E72-4CC5-4AAC-AB20-EB55D20CB1A4}"/>
              </a:ext>
            </a:extLst>
          </p:cNvPr>
          <p:cNvSpPr txBox="1"/>
          <p:nvPr/>
        </p:nvSpPr>
        <p:spPr>
          <a:xfrm>
            <a:off x="5370443" y="448485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BAA69B2-6D22-40DE-9B3D-EAD01F8A88E5}"/>
              </a:ext>
            </a:extLst>
          </p:cNvPr>
          <p:cNvSpPr txBox="1"/>
          <p:nvPr/>
        </p:nvSpPr>
        <p:spPr>
          <a:xfrm>
            <a:off x="6219152" y="3836104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3752850-7DC2-455E-99D7-573689AFED4B}"/>
              </a:ext>
            </a:extLst>
          </p:cNvPr>
          <p:cNvSpPr txBox="1"/>
          <p:nvPr/>
        </p:nvSpPr>
        <p:spPr>
          <a:xfrm>
            <a:off x="7030934" y="378606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913014E-C445-4DE0-AB8C-C73BAAD15C3F}"/>
              </a:ext>
            </a:extLst>
          </p:cNvPr>
          <p:cNvSpPr txBox="1"/>
          <p:nvPr/>
        </p:nvSpPr>
        <p:spPr>
          <a:xfrm>
            <a:off x="5370443" y="3805314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6A80B96-361C-4E35-9192-262037684044}"/>
              </a:ext>
            </a:extLst>
          </p:cNvPr>
          <p:cNvSpPr txBox="1"/>
          <p:nvPr/>
        </p:nvSpPr>
        <p:spPr>
          <a:xfrm>
            <a:off x="6180219" y="444640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C90AF58-9EDF-4A66-A837-C8DB55F68AF3}"/>
              </a:ext>
            </a:extLst>
          </p:cNvPr>
          <p:cNvSpPr txBox="1"/>
          <p:nvPr/>
        </p:nvSpPr>
        <p:spPr>
          <a:xfrm>
            <a:off x="7030934" y="444639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55E76C8-61ED-4672-8434-3B3DE6E23EE4}"/>
              </a:ext>
            </a:extLst>
          </p:cNvPr>
          <p:cNvSpPr txBox="1"/>
          <p:nvPr/>
        </p:nvSpPr>
        <p:spPr>
          <a:xfrm>
            <a:off x="7861593" y="3805314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106330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/>
              <a:t>Four Bit Counter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/>
        </p:nvGraphicFramePr>
        <p:xfrm>
          <a:off x="589050" y="1051331"/>
          <a:ext cx="2738124" cy="570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28643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8643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4446200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274798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51158664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30474305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21373483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0325968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063332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942830406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5486400" y="1454438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</a:t>
            </a:r>
            <a:endParaRPr lang="en-US" sz="3200" baseline="-25000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830400" y="1828800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3014711"/>
              </p:ext>
            </p:extLst>
          </p:nvPr>
        </p:nvGraphicFramePr>
        <p:xfrm>
          <a:off x="4394857" y="2373358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4024313" y="1956135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869180" y="2342639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3</a:t>
            </a:r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BBC871B-B214-494E-96C2-C073C747E3C0}"/>
              </a:ext>
            </a:extLst>
          </p:cNvPr>
          <p:cNvGrpSpPr/>
          <p:nvPr/>
        </p:nvGrpSpPr>
        <p:grpSpPr>
          <a:xfrm>
            <a:off x="4004396" y="5735572"/>
            <a:ext cx="1906079" cy="646331"/>
            <a:chOff x="4037521" y="5667815"/>
            <a:chExt cx="1906079" cy="646331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AF83F38-86BD-4579-BF81-63E575807619}"/>
                </a:ext>
              </a:extLst>
            </p:cNvPr>
            <p:cNvSpPr txBox="1"/>
            <p:nvPr/>
          </p:nvSpPr>
          <p:spPr>
            <a:xfrm>
              <a:off x="4037521" y="5667815"/>
              <a:ext cx="19060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D</a:t>
              </a:r>
              <a:r>
                <a:rPr lang="en-US" sz="3600" baseline="-25000" dirty="0"/>
                <a:t>0</a:t>
              </a:r>
              <a:r>
                <a:rPr lang="en-US" sz="3600" dirty="0"/>
                <a:t> = y</a:t>
              </a:r>
              <a:r>
                <a:rPr lang="en-US" sz="3600" baseline="-25000" dirty="0"/>
                <a:t>0</a:t>
              </a:r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0406F6A8-28C3-48E9-8739-CEB0AC45BD91}"/>
                </a:ext>
              </a:extLst>
            </p:cNvPr>
            <p:cNvCxnSpPr/>
            <p:nvPr/>
          </p:nvCxnSpPr>
          <p:spPr>
            <a:xfrm>
              <a:off x="5143500" y="5867400"/>
              <a:ext cx="38100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93A1D70-AABD-4E9B-9E69-5537192D3276}"/>
              </a:ext>
            </a:extLst>
          </p:cNvPr>
          <p:cNvGrpSpPr/>
          <p:nvPr/>
        </p:nvGrpSpPr>
        <p:grpSpPr>
          <a:xfrm>
            <a:off x="4572000" y="2936610"/>
            <a:ext cx="4797366" cy="2836733"/>
            <a:chOff x="2543776" y="2702306"/>
            <a:chExt cx="5040218" cy="682628"/>
          </a:xfrm>
        </p:grpSpPr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333D6052-9FF4-4306-B729-80B7AF85AFE0}"/>
                </a:ext>
              </a:extLst>
            </p:cNvPr>
            <p:cNvSpPr/>
            <p:nvPr/>
          </p:nvSpPr>
          <p:spPr>
            <a:xfrm>
              <a:off x="2543776" y="2738603"/>
              <a:ext cx="1711560" cy="646331"/>
            </a:xfrm>
            <a:prstGeom prst="arc">
              <a:avLst>
                <a:gd name="adj1" fmla="val 16073488"/>
                <a:gd name="adj2" fmla="val 5738799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3A9D6749-A03E-4E53-90A3-0D87E973F460}"/>
                </a:ext>
              </a:extLst>
            </p:cNvPr>
            <p:cNvSpPr/>
            <p:nvPr/>
          </p:nvSpPr>
          <p:spPr>
            <a:xfrm flipH="1">
              <a:off x="5872434" y="2702306"/>
              <a:ext cx="1711560" cy="646331"/>
            </a:xfrm>
            <a:prstGeom prst="arc">
              <a:avLst>
                <a:gd name="adj1" fmla="val 15986496"/>
                <a:gd name="adj2" fmla="val 5508999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4F25EE57-25C5-46A5-ADA2-145AB347274E}"/>
              </a:ext>
            </a:extLst>
          </p:cNvPr>
          <p:cNvSpPr txBox="1"/>
          <p:nvPr/>
        </p:nvSpPr>
        <p:spPr>
          <a:xfrm>
            <a:off x="5500039" y="307180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AD804B6-ED88-410D-9A90-BBC7EC36D8FD}"/>
              </a:ext>
            </a:extLst>
          </p:cNvPr>
          <p:cNvSpPr txBox="1"/>
          <p:nvPr/>
        </p:nvSpPr>
        <p:spPr>
          <a:xfrm>
            <a:off x="5500039" y="366062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053A18-0A39-48DD-8BE0-99850FC1C26D}"/>
              </a:ext>
            </a:extLst>
          </p:cNvPr>
          <p:cNvSpPr txBox="1"/>
          <p:nvPr/>
        </p:nvSpPr>
        <p:spPr>
          <a:xfrm>
            <a:off x="6397460" y="3043034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CF50DD0-353A-4CFE-AF4C-E0FA69A47623}"/>
              </a:ext>
            </a:extLst>
          </p:cNvPr>
          <p:cNvSpPr txBox="1"/>
          <p:nvPr/>
        </p:nvSpPr>
        <p:spPr>
          <a:xfrm>
            <a:off x="7968068" y="3043034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6AB16D0-EAE1-48FB-850F-A74D116E6039}"/>
              </a:ext>
            </a:extLst>
          </p:cNvPr>
          <p:cNvSpPr txBox="1"/>
          <p:nvPr/>
        </p:nvSpPr>
        <p:spPr>
          <a:xfrm>
            <a:off x="6348748" y="367576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38BE4E1-03D2-4412-AD1C-E5A39BF22679}"/>
              </a:ext>
            </a:extLst>
          </p:cNvPr>
          <p:cNvSpPr txBox="1"/>
          <p:nvPr/>
        </p:nvSpPr>
        <p:spPr>
          <a:xfrm>
            <a:off x="7140981" y="307180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1C20D3B-E259-4A6B-B22F-0332073819E8}"/>
              </a:ext>
            </a:extLst>
          </p:cNvPr>
          <p:cNvSpPr txBox="1"/>
          <p:nvPr/>
        </p:nvSpPr>
        <p:spPr>
          <a:xfrm>
            <a:off x="7181920" y="367576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DCF0ECC-CF21-4AF5-A2FF-C2046FFC7035}"/>
              </a:ext>
            </a:extLst>
          </p:cNvPr>
          <p:cNvSpPr txBox="1"/>
          <p:nvPr/>
        </p:nvSpPr>
        <p:spPr>
          <a:xfrm>
            <a:off x="7968068" y="366069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BE4BCF5-2793-4252-982B-E8CF507015D9}"/>
              </a:ext>
            </a:extLst>
          </p:cNvPr>
          <p:cNvSpPr txBox="1"/>
          <p:nvPr/>
        </p:nvSpPr>
        <p:spPr>
          <a:xfrm>
            <a:off x="8006352" y="501970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0F37F35-C2D7-455B-9D97-C5517C46B090}"/>
              </a:ext>
            </a:extLst>
          </p:cNvPr>
          <p:cNvSpPr txBox="1"/>
          <p:nvPr/>
        </p:nvSpPr>
        <p:spPr>
          <a:xfrm>
            <a:off x="5500039" y="501970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0EB4861-8E1F-44B4-8482-51A8180A265B}"/>
              </a:ext>
            </a:extLst>
          </p:cNvPr>
          <p:cNvSpPr txBox="1"/>
          <p:nvPr/>
        </p:nvSpPr>
        <p:spPr>
          <a:xfrm>
            <a:off x="6348748" y="437095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BF1EF7E-FEEC-43E0-96BE-1F3338FEA6B9}"/>
              </a:ext>
            </a:extLst>
          </p:cNvPr>
          <p:cNvSpPr txBox="1"/>
          <p:nvPr/>
        </p:nvSpPr>
        <p:spPr>
          <a:xfrm>
            <a:off x="7160530" y="432091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80EDCCA-8CED-4507-B70B-511BEDD5576E}"/>
              </a:ext>
            </a:extLst>
          </p:cNvPr>
          <p:cNvSpPr txBox="1"/>
          <p:nvPr/>
        </p:nvSpPr>
        <p:spPr>
          <a:xfrm>
            <a:off x="5500039" y="434016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EF0DA8E-E80D-41AA-A6C8-766FFF74410D}"/>
              </a:ext>
            </a:extLst>
          </p:cNvPr>
          <p:cNvSpPr txBox="1"/>
          <p:nvPr/>
        </p:nvSpPr>
        <p:spPr>
          <a:xfrm>
            <a:off x="6309815" y="498124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5F79C72-44CC-4742-9923-55EB80896DFB}"/>
              </a:ext>
            </a:extLst>
          </p:cNvPr>
          <p:cNvSpPr txBox="1"/>
          <p:nvPr/>
        </p:nvSpPr>
        <p:spPr>
          <a:xfrm>
            <a:off x="7160530" y="498124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D0C0A7C-03CC-4343-A750-EAF405980187}"/>
              </a:ext>
            </a:extLst>
          </p:cNvPr>
          <p:cNvSpPr txBox="1"/>
          <p:nvPr/>
        </p:nvSpPr>
        <p:spPr>
          <a:xfrm>
            <a:off x="7991189" y="434016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1268346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Four Bit Synchronous Counter</a:t>
            </a:r>
          </a:p>
        </p:txBody>
      </p:sp>
      <p:grpSp>
        <p:nvGrpSpPr>
          <p:cNvPr id="613" name="Group 612">
            <a:extLst>
              <a:ext uri="{FF2B5EF4-FFF2-40B4-BE49-F238E27FC236}">
                <a16:creationId xmlns:a16="http://schemas.microsoft.com/office/drawing/2014/main" id="{11011E21-6CCB-4F0E-813A-A2D327BD4711}"/>
              </a:ext>
            </a:extLst>
          </p:cNvPr>
          <p:cNvGrpSpPr/>
          <p:nvPr/>
        </p:nvGrpSpPr>
        <p:grpSpPr>
          <a:xfrm>
            <a:off x="1570507" y="5111720"/>
            <a:ext cx="1403390" cy="523220"/>
            <a:chOff x="4037521" y="5667815"/>
            <a:chExt cx="1403390" cy="523220"/>
          </a:xfrm>
        </p:grpSpPr>
        <p:sp>
          <p:nvSpPr>
            <p:cNvPr id="614" name="TextBox 613">
              <a:extLst>
                <a:ext uri="{FF2B5EF4-FFF2-40B4-BE49-F238E27FC236}">
                  <a16:creationId xmlns:a16="http://schemas.microsoft.com/office/drawing/2014/main" id="{D6F5B8C6-D52C-4D40-AC82-BF3FB7FBA110}"/>
                </a:ext>
              </a:extLst>
            </p:cNvPr>
            <p:cNvSpPr txBox="1"/>
            <p:nvPr/>
          </p:nvSpPr>
          <p:spPr>
            <a:xfrm>
              <a:off x="4037521" y="5667815"/>
              <a:ext cx="140339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  D</a:t>
              </a:r>
              <a:r>
                <a:rPr lang="en-US" sz="2800" baseline="-25000" dirty="0"/>
                <a:t>0</a:t>
              </a:r>
              <a:r>
                <a:rPr lang="en-US" sz="2800" dirty="0"/>
                <a:t> = y</a:t>
              </a:r>
              <a:r>
                <a:rPr lang="en-US" sz="2800" baseline="-25000" dirty="0"/>
                <a:t>0</a:t>
              </a:r>
            </a:p>
          </p:txBody>
        </p:sp>
        <p:cxnSp>
          <p:nvCxnSpPr>
            <p:cNvPr id="615" name="Straight Connector 614">
              <a:extLst>
                <a:ext uri="{FF2B5EF4-FFF2-40B4-BE49-F238E27FC236}">
                  <a16:creationId xmlns:a16="http://schemas.microsoft.com/office/drawing/2014/main" id="{F2F68FB8-3F83-42D8-99FD-9BD70E19169C}"/>
                </a:ext>
              </a:extLst>
            </p:cNvPr>
            <p:cNvCxnSpPr/>
            <p:nvPr/>
          </p:nvCxnSpPr>
          <p:spPr>
            <a:xfrm>
              <a:off x="4861888" y="5778875"/>
              <a:ext cx="38100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9" name="TextBox 618">
            <a:extLst>
              <a:ext uri="{FF2B5EF4-FFF2-40B4-BE49-F238E27FC236}">
                <a16:creationId xmlns:a16="http://schemas.microsoft.com/office/drawing/2014/main" id="{F20DD827-7F93-4292-980C-CC87D9E10F3F}"/>
              </a:ext>
            </a:extLst>
          </p:cNvPr>
          <p:cNvSpPr txBox="1"/>
          <p:nvPr/>
        </p:nvSpPr>
        <p:spPr>
          <a:xfrm>
            <a:off x="2985982" y="5708283"/>
            <a:ext cx="1906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D</a:t>
            </a:r>
            <a:r>
              <a:rPr lang="en-US" sz="2400" baseline="-25000" dirty="0"/>
              <a:t>1</a:t>
            </a:r>
            <a:r>
              <a:rPr lang="en-US" sz="2400" dirty="0"/>
              <a:t> = y</a:t>
            </a:r>
            <a:r>
              <a:rPr lang="en-US" sz="2400" baseline="-25000" dirty="0"/>
              <a:t>1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 </a:t>
            </a:r>
            <a:r>
              <a:rPr lang="en-US" sz="2400" dirty="0"/>
              <a:t>y</a:t>
            </a:r>
            <a:r>
              <a:rPr lang="en-US" sz="2400" baseline="-25000" dirty="0"/>
              <a:t>0</a:t>
            </a:r>
          </a:p>
        </p:txBody>
      </p:sp>
      <p:sp>
        <p:nvSpPr>
          <p:cNvPr id="621" name="TextBox 620">
            <a:extLst>
              <a:ext uri="{FF2B5EF4-FFF2-40B4-BE49-F238E27FC236}">
                <a16:creationId xmlns:a16="http://schemas.microsoft.com/office/drawing/2014/main" id="{80F63980-9F33-4224-95E6-7E60C6A3FB1C}"/>
              </a:ext>
            </a:extLst>
          </p:cNvPr>
          <p:cNvSpPr txBox="1"/>
          <p:nvPr/>
        </p:nvSpPr>
        <p:spPr>
          <a:xfrm>
            <a:off x="4349920" y="5145316"/>
            <a:ext cx="25529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2</a:t>
            </a:r>
            <a:r>
              <a:rPr lang="en-US" sz="2800" dirty="0"/>
              <a:t> = y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 </a:t>
            </a:r>
            <a:r>
              <a:rPr lang="en-US" sz="2800" dirty="0"/>
              <a:t>y</a:t>
            </a:r>
            <a:r>
              <a:rPr lang="en-US" sz="2800" baseline="-25000" dirty="0"/>
              <a:t>1 </a:t>
            </a:r>
            <a:r>
              <a:rPr lang="en-US" sz="2800" dirty="0"/>
              <a:t>y</a:t>
            </a:r>
            <a:r>
              <a:rPr lang="en-US" sz="2800" baseline="-25000" dirty="0"/>
              <a:t>0</a:t>
            </a:r>
            <a:r>
              <a:rPr lang="en-US" sz="2800" dirty="0"/>
              <a:t> </a:t>
            </a:r>
            <a:endParaRPr lang="en-US" sz="2800" baseline="-25000" dirty="0"/>
          </a:p>
        </p:txBody>
      </p:sp>
      <p:grpSp>
        <p:nvGrpSpPr>
          <p:cNvPr id="323" name="Group 322">
            <a:extLst>
              <a:ext uri="{FF2B5EF4-FFF2-40B4-BE49-F238E27FC236}">
                <a16:creationId xmlns:a16="http://schemas.microsoft.com/office/drawing/2014/main" id="{8B4BB5A3-2678-4CBA-92DD-D6D3ACF5776F}"/>
              </a:ext>
            </a:extLst>
          </p:cNvPr>
          <p:cNvGrpSpPr/>
          <p:nvPr/>
        </p:nvGrpSpPr>
        <p:grpSpPr>
          <a:xfrm>
            <a:off x="429322" y="2417377"/>
            <a:ext cx="7978296" cy="2634010"/>
            <a:chOff x="429322" y="2417377"/>
            <a:chExt cx="7978296" cy="2634010"/>
          </a:xfrm>
        </p:grpSpPr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CD4ED3BF-0FEB-4EE8-9370-38908E6C9BC3}"/>
                </a:ext>
              </a:extLst>
            </p:cNvPr>
            <p:cNvGrpSpPr/>
            <p:nvPr/>
          </p:nvGrpSpPr>
          <p:grpSpPr>
            <a:xfrm>
              <a:off x="429322" y="2417377"/>
              <a:ext cx="7978296" cy="2634010"/>
              <a:chOff x="464545" y="2417377"/>
              <a:chExt cx="7978296" cy="2634010"/>
            </a:xfrm>
          </p:grpSpPr>
          <p:pic>
            <p:nvPicPr>
              <p:cNvPr id="354" name="Picture 353">
                <a:extLst>
                  <a:ext uri="{FF2B5EF4-FFF2-40B4-BE49-F238E27FC236}">
                    <a16:creationId xmlns:a16="http://schemas.microsoft.com/office/drawing/2014/main" id="{0F922A78-425C-43F3-B1F6-481855D3347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837" r="26916"/>
              <a:stretch/>
            </p:blipFill>
            <p:spPr>
              <a:xfrm>
                <a:off x="4736525" y="3348947"/>
                <a:ext cx="582926" cy="454903"/>
              </a:xfrm>
              <a:prstGeom prst="rect">
                <a:avLst/>
              </a:prstGeom>
            </p:spPr>
          </p:pic>
          <p:pic>
            <p:nvPicPr>
              <p:cNvPr id="93" name="Picture 92">
                <a:extLst>
                  <a:ext uri="{FF2B5EF4-FFF2-40B4-BE49-F238E27FC236}">
                    <a16:creationId xmlns:a16="http://schemas.microsoft.com/office/drawing/2014/main" id="{D05E3A1B-4CF0-4CED-B18A-2DCC5F23D58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837" r="26916"/>
              <a:stretch/>
            </p:blipFill>
            <p:spPr>
              <a:xfrm>
                <a:off x="3017822" y="3304354"/>
                <a:ext cx="582926" cy="454903"/>
              </a:xfrm>
              <a:prstGeom prst="rect">
                <a:avLst/>
              </a:prstGeom>
            </p:spPr>
          </p:pic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04D7258D-BF2E-424D-8FDE-08CFE72D69DA}"/>
                  </a:ext>
                </a:extLst>
              </p:cNvPr>
              <p:cNvGrpSpPr/>
              <p:nvPr/>
            </p:nvGrpSpPr>
            <p:grpSpPr>
              <a:xfrm>
                <a:off x="464545" y="2895600"/>
                <a:ext cx="7784278" cy="2155787"/>
                <a:chOff x="445172" y="1637274"/>
                <a:chExt cx="7784278" cy="2155787"/>
              </a:xfrm>
            </p:grpSpPr>
            <p:grpSp>
              <p:nvGrpSpPr>
                <p:cNvPr id="90" name="Group 89">
                  <a:extLst>
                    <a:ext uri="{FF2B5EF4-FFF2-40B4-BE49-F238E27FC236}">
                      <a16:creationId xmlns:a16="http://schemas.microsoft.com/office/drawing/2014/main" id="{ED8DFF4A-67FC-4240-97B0-493DC0D2A83B}"/>
                    </a:ext>
                  </a:extLst>
                </p:cNvPr>
                <p:cNvGrpSpPr/>
                <p:nvPr/>
              </p:nvGrpSpPr>
              <p:grpSpPr>
                <a:xfrm>
                  <a:off x="445172" y="1637274"/>
                  <a:ext cx="7784278" cy="2118742"/>
                  <a:chOff x="420200" y="1860460"/>
                  <a:chExt cx="7784278" cy="2118742"/>
                </a:xfrm>
              </p:grpSpPr>
              <p:grpSp>
                <p:nvGrpSpPr>
                  <p:cNvPr id="72" name="Group 71">
                    <a:extLst>
                      <a:ext uri="{FF2B5EF4-FFF2-40B4-BE49-F238E27FC236}">
                        <a16:creationId xmlns:a16="http://schemas.microsoft.com/office/drawing/2014/main" id="{47F4C87B-7F21-41C0-8664-14F093514287}"/>
                      </a:ext>
                    </a:extLst>
                  </p:cNvPr>
                  <p:cNvGrpSpPr/>
                  <p:nvPr/>
                </p:nvGrpSpPr>
                <p:grpSpPr>
                  <a:xfrm>
                    <a:off x="1752600" y="2286000"/>
                    <a:ext cx="6172200" cy="1349530"/>
                    <a:chOff x="1828800" y="2286000"/>
                    <a:chExt cx="6172200" cy="1349530"/>
                  </a:xfrm>
                </p:grpSpPr>
                <p:grpSp>
                  <p:nvGrpSpPr>
                    <p:cNvPr id="4" name="Group 3">
                      <a:extLst>
                        <a:ext uri="{FF2B5EF4-FFF2-40B4-BE49-F238E27FC236}">
                          <a16:creationId xmlns:a16="http://schemas.microsoft.com/office/drawing/2014/main" id="{02C90A65-AC82-4807-9659-65AE6376ACE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828800" y="2286000"/>
                      <a:ext cx="990600" cy="1333480"/>
                      <a:chOff x="5137299" y="2305060"/>
                      <a:chExt cx="2380849" cy="2247880"/>
                    </a:xfrm>
                  </p:grpSpPr>
                  <p:grpSp>
                    <p:nvGrpSpPr>
                      <p:cNvPr id="5" name="Group 4">
                        <a:extLst>
                          <a:ext uri="{FF2B5EF4-FFF2-40B4-BE49-F238E27FC236}">
                            <a16:creationId xmlns:a16="http://schemas.microsoft.com/office/drawing/2014/main" id="{3FE733BA-567A-45C5-A0EA-511843DC0BC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12523" y="2305060"/>
                        <a:ext cx="2001637" cy="2247880"/>
                        <a:chOff x="3480576" y="2247920"/>
                        <a:chExt cx="2281999" cy="2362160"/>
                      </a:xfrm>
                    </p:grpSpPr>
                    <p:sp>
                      <p:nvSpPr>
                        <p:cNvPr id="10" name="Rectangle 9">
                          <a:extLst>
                            <a:ext uri="{FF2B5EF4-FFF2-40B4-BE49-F238E27FC236}">
                              <a16:creationId xmlns:a16="http://schemas.microsoft.com/office/drawing/2014/main" id="{44BD617D-1BCD-4D68-AB96-B68CD539786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779381" y="2247920"/>
                          <a:ext cx="1699726" cy="236216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1" name="TextBox 10">
                          <a:extLst>
                            <a:ext uri="{FF2B5EF4-FFF2-40B4-BE49-F238E27FC236}">
                              <a16:creationId xmlns:a16="http://schemas.microsoft.com/office/drawing/2014/main" id="{648BC097-9B44-4843-8EC8-78DF01360CC3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96908" y="2335012"/>
                          <a:ext cx="457199" cy="7087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000" dirty="0"/>
                            <a:t>D</a:t>
                          </a:r>
                          <a:endParaRPr lang="en-US" sz="2000" baseline="-25000" dirty="0"/>
                        </a:p>
                      </p:txBody>
                    </p:sp>
                    <p:sp>
                      <p:nvSpPr>
                        <p:cNvPr id="12" name="TextBox 11">
                          <a:extLst>
                            <a:ext uri="{FF2B5EF4-FFF2-40B4-BE49-F238E27FC236}">
                              <a16:creationId xmlns:a16="http://schemas.microsoft.com/office/drawing/2014/main" id="{6AA981EC-BCA5-496C-9347-359C0E973C5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480576" y="3538616"/>
                          <a:ext cx="826097" cy="67918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3600" dirty="0"/>
                            <a:t>&gt;</a:t>
                          </a:r>
                          <a:endParaRPr lang="en-US" sz="3600" baseline="-25000" dirty="0"/>
                        </a:p>
                      </p:txBody>
                    </p:sp>
                    <p:sp>
                      <p:nvSpPr>
                        <p:cNvPr id="13" name="TextBox 12">
                          <a:extLst>
                            <a:ext uri="{FF2B5EF4-FFF2-40B4-BE49-F238E27FC236}">
                              <a16:creationId xmlns:a16="http://schemas.microsoft.com/office/drawing/2014/main" id="{FC8F82F6-D8AC-4587-83DF-21C7687F989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29244" y="2320908"/>
                          <a:ext cx="457199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14" name="Straight Connector 13">
                          <a:extLst>
                            <a:ext uri="{FF2B5EF4-FFF2-40B4-BE49-F238E27FC236}">
                              <a16:creationId xmlns:a16="http://schemas.microsoft.com/office/drawing/2014/main" id="{8741D6C5-86F1-4B74-A247-ABB2BA8112ED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73896" y="2648030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5" name="Straight Connector 14">
                          <a:extLst>
                            <a:ext uri="{FF2B5EF4-FFF2-40B4-BE49-F238E27FC236}">
                              <a16:creationId xmlns:a16="http://schemas.microsoft.com/office/drawing/2014/main" id="{9B0AFBFE-7D03-4105-9DFC-4EF18768B1CC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88255" y="4193354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6" name="Straight Connector 15">
                          <a:extLst>
                            <a:ext uri="{FF2B5EF4-FFF2-40B4-BE49-F238E27FC236}">
                              <a16:creationId xmlns:a16="http://schemas.microsoft.com/office/drawing/2014/main" id="{88CF2EE7-EA56-4435-B3C2-16E9C91DC8CC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5061" y="2662121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7" name="Straight Connector 16">
                          <a:extLst>
                            <a:ext uri="{FF2B5EF4-FFF2-40B4-BE49-F238E27FC236}">
                              <a16:creationId xmlns:a16="http://schemas.microsoft.com/office/drawing/2014/main" id="{E7E5FCAC-A212-4CA4-A8EF-4F9DF3855FA6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6961" y="4119336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18" name="Group 17">
                          <a:extLst>
                            <a:ext uri="{FF2B5EF4-FFF2-40B4-BE49-F238E27FC236}">
                              <a16:creationId xmlns:a16="http://schemas.microsoft.com/office/drawing/2014/main" id="{4D1EC0D0-8E19-4D75-8261-17AE3E547FB2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681533" y="3877282"/>
                          <a:ext cx="549687" cy="654244"/>
                          <a:chOff x="4681533" y="3877282"/>
                          <a:chExt cx="549687" cy="654244"/>
                        </a:xfrm>
                      </p:grpSpPr>
                      <p:sp>
                        <p:nvSpPr>
                          <p:cNvPr id="19" name="TextBox 18">
                            <a:extLst>
                              <a:ext uri="{FF2B5EF4-FFF2-40B4-BE49-F238E27FC236}">
                                <a16:creationId xmlns:a16="http://schemas.microsoft.com/office/drawing/2014/main" id="{9F779F71-25B3-4411-B88F-393F11F475D9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681533" y="3877282"/>
                            <a:ext cx="451987" cy="65424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/>
                              <a:t>Q</a:t>
                            </a:r>
                            <a:endParaRPr lang="en-US" baseline="-25000" dirty="0"/>
                          </a:p>
                        </p:txBody>
                      </p:sp>
                      <p:cxnSp>
                        <p:nvCxnSpPr>
                          <p:cNvPr id="20" name="Straight Connector 19">
                            <a:extLst>
                              <a:ext uri="{FF2B5EF4-FFF2-40B4-BE49-F238E27FC236}">
                                <a16:creationId xmlns:a16="http://schemas.microsoft.com/office/drawing/2014/main" id="{3E810BE0-69CB-419D-A139-168F9929ABEB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5002620" y="4003801"/>
                            <a:ext cx="228600" cy="0"/>
                          </a:xfrm>
                          <a:prstGeom prst="line">
                            <a:avLst/>
                          </a:prstGeom>
                          <a:ln w="254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cxnSp>
                    <p:nvCxnSpPr>
                      <p:cNvPr id="6" name="Straight Connector 5">
                        <a:extLst>
                          <a:ext uri="{FF2B5EF4-FFF2-40B4-BE49-F238E27FC236}">
                            <a16:creationId xmlns:a16="http://schemas.microsoft.com/office/drawing/2014/main" id="{0650A64C-AA7D-4E5E-B706-A019F9D4CCE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37299" y="2694804"/>
                        <a:ext cx="45720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" name="Straight Connector 6">
                        <a:extLst>
                          <a:ext uri="{FF2B5EF4-FFF2-40B4-BE49-F238E27FC236}">
                            <a16:creationId xmlns:a16="http://schemas.microsoft.com/office/drawing/2014/main" id="{FB147FED-E371-4BF9-BA42-E1CF005E3F5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43924" y="4076781"/>
                        <a:ext cx="457200" cy="355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" name="Straight Connector 8">
                        <a:extLst>
                          <a:ext uri="{FF2B5EF4-FFF2-40B4-BE49-F238E27FC236}">
                            <a16:creationId xmlns:a16="http://schemas.microsoft.com/office/drawing/2014/main" id="{4B344F9B-9782-4582-B325-02629D691E7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060948" y="2694804"/>
                        <a:ext cx="457200" cy="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1" name="Group 20">
                      <a:extLst>
                        <a:ext uri="{FF2B5EF4-FFF2-40B4-BE49-F238E27FC236}">
                          <a16:creationId xmlns:a16="http://schemas.microsoft.com/office/drawing/2014/main" id="{44EF5D00-D50F-4D51-B60B-F6CED54AC9D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84158" y="2286000"/>
                      <a:ext cx="902971" cy="1333480"/>
                      <a:chOff x="5143924" y="2305060"/>
                      <a:chExt cx="2170236" cy="2247880"/>
                    </a:xfrm>
                  </p:grpSpPr>
                  <p:grpSp>
                    <p:nvGrpSpPr>
                      <p:cNvPr id="22" name="Group 21">
                        <a:extLst>
                          <a:ext uri="{FF2B5EF4-FFF2-40B4-BE49-F238E27FC236}">
                            <a16:creationId xmlns:a16="http://schemas.microsoft.com/office/drawing/2014/main" id="{0DE515FA-87B5-4F05-A52A-DDC79807106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12523" y="2305060"/>
                        <a:ext cx="2001637" cy="2247880"/>
                        <a:chOff x="3480576" y="2247920"/>
                        <a:chExt cx="2281999" cy="2362160"/>
                      </a:xfrm>
                    </p:grpSpPr>
                    <p:sp>
                      <p:nvSpPr>
                        <p:cNvPr id="27" name="Rectangle 26">
                          <a:extLst>
                            <a:ext uri="{FF2B5EF4-FFF2-40B4-BE49-F238E27FC236}">
                              <a16:creationId xmlns:a16="http://schemas.microsoft.com/office/drawing/2014/main" id="{D243A644-24E5-484D-A49B-898DD995DAD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779381" y="2247920"/>
                          <a:ext cx="1699726" cy="236216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28" name="TextBox 27">
                          <a:extLst>
                            <a:ext uri="{FF2B5EF4-FFF2-40B4-BE49-F238E27FC236}">
                              <a16:creationId xmlns:a16="http://schemas.microsoft.com/office/drawing/2014/main" id="{58FE825A-F3B6-4799-8C43-2E632AF50841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96908" y="2335012"/>
                          <a:ext cx="457199" cy="7087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000" dirty="0"/>
                            <a:t>D</a:t>
                          </a:r>
                          <a:endParaRPr lang="en-US" sz="2000" baseline="-25000" dirty="0"/>
                        </a:p>
                      </p:txBody>
                    </p:sp>
                    <p:sp>
                      <p:nvSpPr>
                        <p:cNvPr id="29" name="TextBox 28">
                          <a:extLst>
                            <a:ext uri="{FF2B5EF4-FFF2-40B4-BE49-F238E27FC236}">
                              <a16:creationId xmlns:a16="http://schemas.microsoft.com/office/drawing/2014/main" id="{DEA908F9-811A-4214-9246-8A3D88EB4F64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480576" y="3538616"/>
                          <a:ext cx="826097" cy="67918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3600" dirty="0"/>
                            <a:t>&gt;</a:t>
                          </a:r>
                          <a:endParaRPr lang="en-US" sz="3600" baseline="-25000" dirty="0"/>
                        </a:p>
                      </p:txBody>
                    </p:sp>
                    <p:sp>
                      <p:nvSpPr>
                        <p:cNvPr id="30" name="TextBox 29">
                          <a:extLst>
                            <a:ext uri="{FF2B5EF4-FFF2-40B4-BE49-F238E27FC236}">
                              <a16:creationId xmlns:a16="http://schemas.microsoft.com/office/drawing/2014/main" id="{07100B1E-D8E6-4EB2-82DA-14EE5754E994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29244" y="2320908"/>
                          <a:ext cx="457199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31" name="Straight Connector 30">
                          <a:extLst>
                            <a:ext uri="{FF2B5EF4-FFF2-40B4-BE49-F238E27FC236}">
                              <a16:creationId xmlns:a16="http://schemas.microsoft.com/office/drawing/2014/main" id="{8F3EA1B7-4F17-42D3-B265-432F3863EFF9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73896" y="2648030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2" name="Straight Connector 31">
                          <a:extLst>
                            <a:ext uri="{FF2B5EF4-FFF2-40B4-BE49-F238E27FC236}">
                              <a16:creationId xmlns:a16="http://schemas.microsoft.com/office/drawing/2014/main" id="{5A2A5E39-A6C1-4FD8-94AC-CE447759E108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88255" y="4193354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3" name="Straight Connector 32">
                          <a:extLst>
                            <a:ext uri="{FF2B5EF4-FFF2-40B4-BE49-F238E27FC236}">
                              <a16:creationId xmlns:a16="http://schemas.microsoft.com/office/drawing/2014/main" id="{EF6F7501-F5B4-4998-9741-794D9A8A565A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5061" y="2662121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4" name="Straight Connector 33">
                          <a:extLst>
                            <a:ext uri="{FF2B5EF4-FFF2-40B4-BE49-F238E27FC236}">
                              <a16:creationId xmlns:a16="http://schemas.microsoft.com/office/drawing/2014/main" id="{29B9D109-B7A2-4869-9FA5-98CD03A9A23A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6961" y="4119336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35" name="Group 34">
                          <a:extLst>
                            <a:ext uri="{FF2B5EF4-FFF2-40B4-BE49-F238E27FC236}">
                              <a16:creationId xmlns:a16="http://schemas.microsoft.com/office/drawing/2014/main" id="{15A6C0DA-C322-457C-BC92-B97EE315603C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681533" y="3877282"/>
                          <a:ext cx="549687" cy="654244"/>
                          <a:chOff x="4681533" y="3877282"/>
                          <a:chExt cx="549687" cy="654244"/>
                        </a:xfrm>
                      </p:grpSpPr>
                      <p:sp>
                        <p:nvSpPr>
                          <p:cNvPr id="36" name="TextBox 35">
                            <a:extLst>
                              <a:ext uri="{FF2B5EF4-FFF2-40B4-BE49-F238E27FC236}">
                                <a16:creationId xmlns:a16="http://schemas.microsoft.com/office/drawing/2014/main" id="{6D274320-11EB-4605-80D8-1702DC9DD67B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681533" y="3877282"/>
                            <a:ext cx="451987" cy="65424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/>
                              <a:t>Q</a:t>
                            </a:r>
                            <a:endParaRPr lang="en-US" baseline="-25000" dirty="0"/>
                          </a:p>
                        </p:txBody>
                      </p:sp>
                      <p:cxnSp>
                        <p:nvCxnSpPr>
                          <p:cNvPr id="37" name="Straight Connector 36">
                            <a:extLst>
                              <a:ext uri="{FF2B5EF4-FFF2-40B4-BE49-F238E27FC236}">
                                <a16:creationId xmlns:a16="http://schemas.microsoft.com/office/drawing/2014/main" id="{CDAD58C8-856C-480F-8F89-B43964B1CE11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5002620" y="4003801"/>
                            <a:ext cx="228600" cy="0"/>
                          </a:xfrm>
                          <a:prstGeom prst="line">
                            <a:avLst/>
                          </a:prstGeom>
                          <a:ln w="254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cxnSp>
                    <p:nvCxnSpPr>
                      <p:cNvPr id="24" name="Straight Connector 23">
                        <a:extLst>
                          <a:ext uri="{FF2B5EF4-FFF2-40B4-BE49-F238E27FC236}">
                            <a16:creationId xmlns:a16="http://schemas.microsoft.com/office/drawing/2014/main" id="{9998932E-901F-4324-8F40-34927E0B164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43924" y="4076781"/>
                        <a:ext cx="457200" cy="355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8" name="Group 37">
                      <a:extLst>
                        <a:ext uri="{FF2B5EF4-FFF2-40B4-BE49-F238E27FC236}">
                          <a16:creationId xmlns:a16="http://schemas.microsoft.com/office/drawing/2014/main" id="{CB2B0CDA-D0AE-44FB-8153-7078B2529C7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260556" y="2302050"/>
                      <a:ext cx="937832" cy="1333480"/>
                      <a:chOff x="5143924" y="2305060"/>
                      <a:chExt cx="2254024" cy="2247880"/>
                    </a:xfrm>
                  </p:grpSpPr>
                  <p:grpSp>
                    <p:nvGrpSpPr>
                      <p:cNvPr id="39" name="Group 38">
                        <a:extLst>
                          <a:ext uri="{FF2B5EF4-FFF2-40B4-BE49-F238E27FC236}">
                            <a16:creationId xmlns:a16="http://schemas.microsoft.com/office/drawing/2014/main" id="{0AE18B20-16BA-4894-9A90-C1D6C3A6D9B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12523" y="2305060"/>
                        <a:ext cx="2001637" cy="2247880"/>
                        <a:chOff x="3480576" y="2247920"/>
                        <a:chExt cx="2281999" cy="2362160"/>
                      </a:xfrm>
                    </p:grpSpPr>
                    <p:sp>
                      <p:nvSpPr>
                        <p:cNvPr id="44" name="Rectangle 43">
                          <a:extLst>
                            <a:ext uri="{FF2B5EF4-FFF2-40B4-BE49-F238E27FC236}">
                              <a16:creationId xmlns:a16="http://schemas.microsoft.com/office/drawing/2014/main" id="{B1437576-82DD-4DDC-857D-0EC0E5E8D2B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779382" y="2247920"/>
                          <a:ext cx="1699726" cy="236216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45" name="TextBox 44">
                          <a:extLst>
                            <a:ext uri="{FF2B5EF4-FFF2-40B4-BE49-F238E27FC236}">
                              <a16:creationId xmlns:a16="http://schemas.microsoft.com/office/drawing/2014/main" id="{D78BD480-8495-4311-ACFE-E65FC32A1D8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96908" y="2335012"/>
                          <a:ext cx="457199" cy="7087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000" dirty="0"/>
                            <a:t>D</a:t>
                          </a:r>
                          <a:endParaRPr lang="en-US" sz="2000" baseline="-25000" dirty="0"/>
                        </a:p>
                      </p:txBody>
                    </p:sp>
                    <p:sp>
                      <p:nvSpPr>
                        <p:cNvPr id="46" name="TextBox 45">
                          <a:extLst>
                            <a:ext uri="{FF2B5EF4-FFF2-40B4-BE49-F238E27FC236}">
                              <a16:creationId xmlns:a16="http://schemas.microsoft.com/office/drawing/2014/main" id="{8C3F86BD-389A-44E9-BD90-27846399CC3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480576" y="3538616"/>
                          <a:ext cx="826097" cy="67918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3600" dirty="0"/>
                            <a:t>&gt;</a:t>
                          </a:r>
                          <a:endParaRPr lang="en-US" sz="3600" baseline="-25000" dirty="0"/>
                        </a:p>
                      </p:txBody>
                    </p:sp>
                    <p:sp>
                      <p:nvSpPr>
                        <p:cNvPr id="47" name="TextBox 46">
                          <a:extLst>
                            <a:ext uri="{FF2B5EF4-FFF2-40B4-BE49-F238E27FC236}">
                              <a16:creationId xmlns:a16="http://schemas.microsoft.com/office/drawing/2014/main" id="{9B6F2638-F058-4B03-BF06-2480447EBE0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29244" y="2320908"/>
                          <a:ext cx="457199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48" name="Straight Connector 47">
                          <a:extLst>
                            <a:ext uri="{FF2B5EF4-FFF2-40B4-BE49-F238E27FC236}">
                              <a16:creationId xmlns:a16="http://schemas.microsoft.com/office/drawing/2014/main" id="{4D8EE37B-6111-404E-A3AA-CEA619FA0AC3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73896" y="2648030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9" name="Straight Connector 48">
                          <a:extLst>
                            <a:ext uri="{FF2B5EF4-FFF2-40B4-BE49-F238E27FC236}">
                              <a16:creationId xmlns:a16="http://schemas.microsoft.com/office/drawing/2014/main" id="{B3670877-9092-42DE-9B0F-922C2032B623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88255" y="4193354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0" name="Straight Connector 49">
                          <a:extLst>
                            <a:ext uri="{FF2B5EF4-FFF2-40B4-BE49-F238E27FC236}">
                              <a16:creationId xmlns:a16="http://schemas.microsoft.com/office/drawing/2014/main" id="{EB11845E-718E-4E2E-A116-95A26A3F94D3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5061" y="2662121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1" name="Straight Connector 50">
                          <a:extLst>
                            <a:ext uri="{FF2B5EF4-FFF2-40B4-BE49-F238E27FC236}">
                              <a16:creationId xmlns:a16="http://schemas.microsoft.com/office/drawing/2014/main" id="{49FDC22F-6A23-4E59-B82F-3E213A70D095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6961" y="4119336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52" name="Group 51">
                          <a:extLst>
                            <a:ext uri="{FF2B5EF4-FFF2-40B4-BE49-F238E27FC236}">
                              <a16:creationId xmlns:a16="http://schemas.microsoft.com/office/drawing/2014/main" id="{6482D379-2700-462D-8AFE-83916C7D3EEA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681533" y="3877282"/>
                          <a:ext cx="549687" cy="654244"/>
                          <a:chOff x="4681533" y="3877282"/>
                          <a:chExt cx="549687" cy="654244"/>
                        </a:xfrm>
                      </p:grpSpPr>
                      <p:sp>
                        <p:nvSpPr>
                          <p:cNvPr id="53" name="TextBox 52">
                            <a:extLst>
                              <a:ext uri="{FF2B5EF4-FFF2-40B4-BE49-F238E27FC236}">
                                <a16:creationId xmlns:a16="http://schemas.microsoft.com/office/drawing/2014/main" id="{CD4863B6-B865-4199-8565-1F9D86980AF5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681533" y="3877282"/>
                            <a:ext cx="451987" cy="65424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/>
                              <a:t>Q</a:t>
                            </a:r>
                            <a:endParaRPr lang="en-US" baseline="-25000" dirty="0"/>
                          </a:p>
                        </p:txBody>
                      </p:sp>
                      <p:cxnSp>
                        <p:nvCxnSpPr>
                          <p:cNvPr id="54" name="Straight Connector 53">
                            <a:extLst>
                              <a:ext uri="{FF2B5EF4-FFF2-40B4-BE49-F238E27FC236}">
                                <a16:creationId xmlns:a16="http://schemas.microsoft.com/office/drawing/2014/main" id="{60809CC7-A700-4628-81F1-E0F4E63EAE38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5002620" y="4003801"/>
                            <a:ext cx="228600" cy="0"/>
                          </a:xfrm>
                          <a:prstGeom prst="line">
                            <a:avLst/>
                          </a:prstGeom>
                          <a:ln w="254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cxnSp>
                    <p:nvCxnSpPr>
                      <p:cNvPr id="40" name="Straight Connector 39">
                        <a:extLst>
                          <a:ext uri="{FF2B5EF4-FFF2-40B4-BE49-F238E27FC236}">
                            <a16:creationId xmlns:a16="http://schemas.microsoft.com/office/drawing/2014/main" id="{F30A372C-786A-43D4-BB23-4CAE3A89D87C}"/>
                          </a:ext>
                        </a:extLst>
                      </p:cNvPr>
                      <p:cNvCxnSpPr>
                        <a:cxnSpLocks/>
                        <a:stCxn id="354" idx="3"/>
                      </p:cNvCxnSpPr>
                      <p:nvPr/>
                    </p:nvCxnSpPr>
                    <p:spPr>
                      <a:xfrm flipV="1">
                        <a:off x="5362036" y="2698999"/>
                        <a:ext cx="219771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1" name="Straight Connector 40">
                        <a:extLst>
                          <a:ext uri="{FF2B5EF4-FFF2-40B4-BE49-F238E27FC236}">
                            <a16:creationId xmlns:a16="http://schemas.microsoft.com/office/drawing/2014/main" id="{453886EB-0192-433D-90B8-456A6273197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43924" y="4076781"/>
                        <a:ext cx="457200" cy="355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Straight Connector 42">
                        <a:extLst>
                          <a:ext uri="{FF2B5EF4-FFF2-40B4-BE49-F238E27FC236}">
                            <a16:creationId xmlns:a16="http://schemas.microsoft.com/office/drawing/2014/main" id="{0C37546C-6B87-46FB-ABCC-2DD3CEEACD6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7060947" y="2674967"/>
                        <a:ext cx="337001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5" name="Group 54">
                      <a:extLst>
                        <a:ext uri="{FF2B5EF4-FFF2-40B4-BE49-F238E27FC236}">
                          <a16:creationId xmlns:a16="http://schemas.microsoft.com/office/drawing/2014/main" id="{6D73A8F2-84B3-4FEC-9840-ED89E476A0C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010400" y="2302050"/>
                      <a:ext cx="990600" cy="1333480"/>
                      <a:chOff x="5137299" y="2305060"/>
                      <a:chExt cx="2380849" cy="2247880"/>
                    </a:xfrm>
                  </p:grpSpPr>
                  <p:grpSp>
                    <p:nvGrpSpPr>
                      <p:cNvPr id="56" name="Group 55">
                        <a:extLst>
                          <a:ext uri="{FF2B5EF4-FFF2-40B4-BE49-F238E27FC236}">
                            <a16:creationId xmlns:a16="http://schemas.microsoft.com/office/drawing/2014/main" id="{D649C86B-C73F-487B-9AFB-1E544DA3428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12523" y="2305060"/>
                        <a:ext cx="2001637" cy="2247880"/>
                        <a:chOff x="3480576" y="2247920"/>
                        <a:chExt cx="2281999" cy="2362160"/>
                      </a:xfrm>
                    </p:grpSpPr>
                    <p:sp>
                      <p:nvSpPr>
                        <p:cNvPr id="61" name="Rectangle 60">
                          <a:extLst>
                            <a:ext uri="{FF2B5EF4-FFF2-40B4-BE49-F238E27FC236}">
                              <a16:creationId xmlns:a16="http://schemas.microsoft.com/office/drawing/2014/main" id="{9D3316F7-7A95-42D9-905B-A0F405378E03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779381" y="2247920"/>
                          <a:ext cx="1699726" cy="236216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62" name="TextBox 61">
                          <a:extLst>
                            <a:ext uri="{FF2B5EF4-FFF2-40B4-BE49-F238E27FC236}">
                              <a16:creationId xmlns:a16="http://schemas.microsoft.com/office/drawing/2014/main" id="{6B38D066-89A5-489D-B2F0-3B59E263884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96908" y="2335012"/>
                          <a:ext cx="457199" cy="7087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000" dirty="0"/>
                            <a:t>D</a:t>
                          </a:r>
                          <a:endParaRPr lang="en-US" sz="2000" baseline="-25000" dirty="0"/>
                        </a:p>
                      </p:txBody>
                    </p:sp>
                    <p:sp>
                      <p:nvSpPr>
                        <p:cNvPr id="63" name="TextBox 62">
                          <a:extLst>
                            <a:ext uri="{FF2B5EF4-FFF2-40B4-BE49-F238E27FC236}">
                              <a16:creationId xmlns:a16="http://schemas.microsoft.com/office/drawing/2014/main" id="{F5F05D40-DCB2-4FF5-A968-00C92E2511EC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480576" y="3538616"/>
                          <a:ext cx="826097" cy="67918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3600" dirty="0"/>
                            <a:t>&gt;</a:t>
                          </a:r>
                          <a:endParaRPr lang="en-US" sz="3600" baseline="-25000" dirty="0"/>
                        </a:p>
                      </p:txBody>
                    </p:sp>
                    <p:sp>
                      <p:nvSpPr>
                        <p:cNvPr id="64" name="TextBox 63">
                          <a:extLst>
                            <a:ext uri="{FF2B5EF4-FFF2-40B4-BE49-F238E27FC236}">
                              <a16:creationId xmlns:a16="http://schemas.microsoft.com/office/drawing/2014/main" id="{4DEE4F64-995E-41BF-B163-B28F2BDE298A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29244" y="2320908"/>
                          <a:ext cx="457199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65" name="Straight Connector 64">
                          <a:extLst>
                            <a:ext uri="{FF2B5EF4-FFF2-40B4-BE49-F238E27FC236}">
                              <a16:creationId xmlns:a16="http://schemas.microsoft.com/office/drawing/2014/main" id="{E7CFA00B-E342-4B71-9988-44B67F91A395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73896" y="2648030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6" name="Straight Connector 65">
                          <a:extLst>
                            <a:ext uri="{FF2B5EF4-FFF2-40B4-BE49-F238E27FC236}">
                              <a16:creationId xmlns:a16="http://schemas.microsoft.com/office/drawing/2014/main" id="{7E27813F-76AE-457D-A079-BB510A84B20E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88255" y="4193354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7" name="Straight Connector 66">
                          <a:extLst>
                            <a:ext uri="{FF2B5EF4-FFF2-40B4-BE49-F238E27FC236}">
                              <a16:creationId xmlns:a16="http://schemas.microsoft.com/office/drawing/2014/main" id="{D6B285D3-EECA-4A80-9FEF-4D81057DA06E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5061" y="2662121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8" name="Straight Connector 67">
                          <a:extLst>
                            <a:ext uri="{FF2B5EF4-FFF2-40B4-BE49-F238E27FC236}">
                              <a16:creationId xmlns:a16="http://schemas.microsoft.com/office/drawing/2014/main" id="{F0980DA8-2CFD-48AE-AF3D-E2C418AFFFE8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6961" y="4119336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69" name="Group 68">
                          <a:extLst>
                            <a:ext uri="{FF2B5EF4-FFF2-40B4-BE49-F238E27FC236}">
                              <a16:creationId xmlns:a16="http://schemas.microsoft.com/office/drawing/2014/main" id="{1AD04957-8A4F-4C13-8E3B-E97CA9C2AA48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681533" y="3877282"/>
                          <a:ext cx="549687" cy="654244"/>
                          <a:chOff x="4681533" y="3877282"/>
                          <a:chExt cx="549687" cy="654244"/>
                        </a:xfrm>
                      </p:grpSpPr>
                      <p:sp>
                        <p:nvSpPr>
                          <p:cNvPr id="70" name="TextBox 69">
                            <a:extLst>
                              <a:ext uri="{FF2B5EF4-FFF2-40B4-BE49-F238E27FC236}">
                                <a16:creationId xmlns:a16="http://schemas.microsoft.com/office/drawing/2014/main" id="{CE6CB621-1E93-4540-8758-7B492A11EFA6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681533" y="3877282"/>
                            <a:ext cx="451987" cy="65424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/>
                              <a:t>Q</a:t>
                            </a:r>
                            <a:endParaRPr lang="en-US" baseline="-25000" dirty="0"/>
                          </a:p>
                        </p:txBody>
                      </p:sp>
                      <p:cxnSp>
                        <p:nvCxnSpPr>
                          <p:cNvPr id="71" name="Straight Connector 70">
                            <a:extLst>
                              <a:ext uri="{FF2B5EF4-FFF2-40B4-BE49-F238E27FC236}">
                                <a16:creationId xmlns:a16="http://schemas.microsoft.com/office/drawing/2014/main" id="{AAC2F5DD-9CCB-4B88-84E1-E0710D857247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5002620" y="4003801"/>
                            <a:ext cx="228600" cy="0"/>
                          </a:xfrm>
                          <a:prstGeom prst="line">
                            <a:avLst/>
                          </a:prstGeom>
                          <a:ln w="254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1093861F-B445-49F7-A0D6-856908F7656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37299" y="2694804"/>
                        <a:ext cx="45720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8" name="Straight Connector 57">
                        <a:extLst>
                          <a:ext uri="{FF2B5EF4-FFF2-40B4-BE49-F238E27FC236}">
                            <a16:creationId xmlns:a16="http://schemas.microsoft.com/office/drawing/2014/main" id="{3F20A385-11BB-49B3-90F9-5E58A7D8C47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43924" y="4076781"/>
                        <a:ext cx="457200" cy="355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9" name="Straight Connector 58">
                        <a:extLst>
                          <a:ext uri="{FF2B5EF4-FFF2-40B4-BE49-F238E27FC236}">
                            <a16:creationId xmlns:a16="http://schemas.microsoft.com/office/drawing/2014/main" id="{4046E114-AF0C-48B7-85AF-ED81B6C156F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060948" y="4156375"/>
                        <a:ext cx="45720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0" name="Straight Connector 59">
                        <a:extLst>
                          <a:ext uri="{FF2B5EF4-FFF2-40B4-BE49-F238E27FC236}">
                            <a16:creationId xmlns:a16="http://schemas.microsoft.com/office/drawing/2014/main" id="{425E78CA-7808-4BDA-84C7-1ED406457BC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060948" y="2694804"/>
                        <a:ext cx="457200" cy="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73" name="Straight Arrow Connector 72">
                    <a:extLst>
                      <a:ext uri="{FF2B5EF4-FFF2-40B4-BE49-F238E27FC236}">
                        <a16:creationId xmlns:a16="http://schemas.microsoft.com/office/drawing/2014/main" id="{2C8BA934-5399-4F9E-9934-F94E4B2821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248083" y="3310138"/>
                    <a:ext cx="0" cy="64008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Arrow Connector 73">
                    <a:extLst>
                      <a:ext uri="{FF2B5EF4-FFF2-40B4-BE49-F238E27FC236}">
                        <a16:creationId xmlns:a16="http://schemas.microsoft.com/office/drawing/2014/main" id="{125BEDEA-593F-468E-B9A8-A654252D09D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258915" y="3335780"/>
                    <a:ext cx="457200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Arrow Connector 74">
                    <a:extLst>
                      <a:ext uri="{FF2B5EF4-FFF2-40B4-BE49-F238E27FC236}">
                        <a16:creationId xmlns:a16="http://schemas.microsoft.com/office/drawing/2014/main" id="{8A5C35EF-08E4-4567-B9E1-2E37BAF22D3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303678" y="3941543"/>
                    <a:ext cx="5417984" cy="8675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Arrow Connector 76">
                    <a:extLst>
                      <a:ext uri="{FF2B5EF4-FFF2-40B4-BE49-F238E27FC236}">
                        <a16:creationId xmlns:a16="http://schemas.microsoft.com/office/drawing/2014/main" id="{DDA22184-E860-4E8B-8286-A5F8EB803D5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91753" y="3332025"/>
                    <a:ext cx="1343616" cy="761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Straight Arrow Connector 77">
                    <a:extLst>
                      <a:ext uri="{FF2B5EF4-FFF2-40B4-BE49-F238E27FC236}">
                        <a16:creationId xmlns:a16="http://schemas.microsoft.com/office/drawing/2014/main" id="{8E5E0078-1F66-47FD-8DFF-F644B3A00D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2901395" y="1860460"/>
                    <a:ext cx="0" cy="546435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Arrow Connector 78">
                    <a:extLst>
                      <a:ext uri="{FF2B5EF4-FFF2-40B4-BE49-F238E27FC236}">
                        <a16:creationId xmlns:a16="http://schemas.microsoft.com/office/drawing/2014/main" id="{8CF4E6EE-C83B-4053-82CC-51353374119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000683" y="3355126"/>
                    <a:ext cx="365760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Straight Arrow Connector 79">
                    <a:extLst>
                      <a:ext uri="{FF2B5EF4-FFF2-40B4-BE49-F238E27FC236}">
                        <a16:creationId xmlns:a16="http://schemas.microsoft.com/office/drawing/2014/main" id="{23F88229-D93F-4148-B3CC-7C4DA6B7DB2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712649" y="3339122"/>
                    <a:ext cx="0" cy="64008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Straight Arrow Connector 80">
                    <a:extLst>
                      <a:ext uri="{FF2B5EF4-FFF2-40B4-BE49-F238E27FC236}">
                        <a16:creationId xmlns:a16="http://schemas.microsoft.com/office/drawing/2014/main" id="{90B00B1D-80A3-4ACF-B77A-58ABBB013A1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719724" y="3354935"/>
                    <a:ext cx="365760" cy="457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2" name="TextBox 81">
                    <a:extLst>
                      <a:ext uri="{FF2B5EF4-FFF2-40B4-BE49-F238E27FC236}">
                        <a16:creationId xmlns:a16="http://schemas.microsoft.com/office/drawing/2014/main" id="{FE15AE84-527D-4932-AD93-9E7507B80D93}"/>
                      </a:ext>
                    </a:extLst>
                  </p:cNvPr>
                  <p:cNvSpPr txBox="1"/>
                  <p:nvPr/>
                </p:nvSpPr>
                <p:spPr>
                  <a:xfrm>
                    <a:off x="420200" y="2947061"/>
                    <a:ext cx="77553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Clock</a:t>
                    </a:r>
                    <a:endParaRPr lang="en-US" sz="2000" baseline="-25000" dirty="0"/>
                  </a:p>
                </p:txBody>
              </p:sp>
              <p:cxnSp>
                <p:nvCxnSpPr>
                  <p:cNvPr id="84" name="Straight Arrow Connector 83">
                    <a:extLst>
                      <a:ext uri="{FF2B5EF4-FFF2-40B4-BE49-F238E27FC236}">
                        <a16:creationId xmlns:a16="http://schemas.microsoft.com/office/drawing/2014/main" id="{7717BAE3-9B4D-45D0-BC8B-48E1AA92A5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644392" y="2516543"/>
                    <a:ext cx="275848" cy="1445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Straight Arrow Connector 84">
                    <a:extLst>
                      <a:ext uri="{FF2B5EF4-FFF2-40B4-BE49-F238E27FC236}">
                        <a16:creationId xmlns:a16="http://schemas.microsoft.com/office/drawing/2014/main" id="{D3879A92-A012-4251-8978-80271020CC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553357" y="2515243"/>
                    <a:ext cx="523200" cy="3663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Straight Arrow Connector 85">
                    <a:extLst>
                      <a:ext uri="{FF2B5EF4-FFF2-40B4-BE49-F238E27FC236}">
                        <a16:creationId xmlns:a16="http://schemas.microsoft.com/office/drawing/2014/main" id="{D8A260D1-E4F1-4086-8A75-F6764E200AB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4298202" y="2496665"/>
                    <a:ext cx="133479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Straight Arrow Connector 87">
                    <a:extLst>
                      <a:ext uri="{FF2B5EF4-FFF2-40B4-BE49-F238E27FC236}">
                        <a16:creationId xmlns:a16="http://schemas.microsoft.com/office/drawing/2014/main" id="{38594C01-A567-4FED-A163-185CF3BBEE4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734572" y="2532229"/>
                    <a:ext cx="469906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29" name="Oval 128">
                  <a:extLst>
                    <a:ext uri="{FF2B5EF4-FFF2-40B4-BE49-F238E27FC236}">
                      <a16:creationId xmlns:a16="http://schemas.microsoft.com/office/drawing/2014/main" id="{14F9EDC2-8A34-42AF-B8B3-EBBA004D43FE}"/>
                    </a:ext>
                  </a:extLst>
                </p:cNvPr>
                <p:cNvSpPr/>
                <p:nvPr/>
              </p:nvSpPr>
              <p:spPr>
                <a:xfrm>
                  <a:off x="2873627" y="1849096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4" name="Straight Arrow Connector 133">
                  <a:extLst>
                    <a:ext uri="{FF2B5EF4-FFF2-40B4-BE49-F238E27FC236}">
                      <a16:creationId xmlns:a16="http://schemas.microsoft.com/office/drawing/2014/main" id="{364EDB01-4D38-41FA-B79A-0099037D068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458540" y="1865874"/>
                  <a:ext cx="1794" cy="422809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Arrow Connector 137">
                  <a:extLst>
                    <a:ext uri="{FF2B5EF4-FFF2-40B4-BE49-F238E27FC236}">
                      <a16:creationId xmlns:a16="http://schemas.microsoft.com/office/drawing/2014/main" id="{1CE514EB-535D-4951-9823-53FC7A069D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025655" y="3152981"/>
                  <a:ext cx="0" cy="64008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3" name="Oval 132">
                  <a:extLst>
                    <a:ext uri="{FF2B5EF4-FFF2-40B4-BE49-F238E27FC236}">
                      <a16:creationId xmlns:a16="http://schemas.microsoft.com/office/drawing/2014/main" id="{C072CEE4-F795-4292-B540-7BDD15199713}"/>
                    </a:ext>
                  </a:extLst>
                </p:cNvPr>
                <p:cNvSpPr/>
                <p:nvPr/>
              </p:nvSpPr>
              <p:spPr>
                <a:xfrm>
                  <a:off x="1328650" y="3069605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Oval 135">
                  <a:extLst>
                    <a:ext uri="{FF2B5EF4-FFF2-40B4-BE49-F238E27FC236}">
                      <a16:creationId xmlns:a16="http://schemas.microsoft.com/office/drawing/2014/main" id="{01339CD9-4A1F-4246-87EF-9518B8550E41}"/>
                    </a:ext>
                  </a:extLst>
                </p:cNvPr>
                <p:cNvSpPr/>
                <p:nvPr/>
              </p:nvSpPr>
              <p:spPr>
                <a:xfrm>
                  <a:off x="3217207" y="3672637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Oval 136">
                  <a:extLst>
                    <a:ext uri="{FF2B5EF4-FFF2-40B4-BE49-F238E27FC236}">
                      <a16:creationId xmlns:a16="http://schemas.microsoft.com/office/drawing/2014/main" id="{EE0F8245-1CB2-4C4E-8CD8-D238EBF27EDE}"/>
                    </a:ext>
                  </a:extLst>
                </p:cNvPr>
                <p:cNvSpPr/>
                <p:nvPr/>
              </p:nvSpPr>
              <p:spPr>
                <a:xfrm>
                  <a:off x="4988276" y="3681312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329" name="Straight Arrow Connector 328">
                <a:extLst>
                  <a:ext uri="{FF2B5EF4-FFF2-40B4-BE49-F238E27FC236}">
                    <a16:creationId xmlns:a16="http://schemas.microsoft.com/office/drawing/2014/main" id="{8404F0FA-8BEE-4F4D-94AD-DDBCD6AA478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71600" y="4367165"/>
                <a:ext cx="0" cy="64008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Straight Arrow Connector 333">
                <a:extLst>
                  <a:ext uri="{FF2B5EF4-FFF2-40B4-BE49-F238E27FC236}">
                    <a16:creationId xmlns:a16="http://schemas.microsoft.com/office/drawing/2014/main" id="{E0CDF309-A668-4689-AD5C-E1AD5323E8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45740" y="3143206"/>
                <a:ext cx="153028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7" name="Straight Arrow Connector 336">
                <a:extLst>
                  <a:ext uri="{FF2B5EF4-FFF2-40B4-BE49-F238E27FC236}">
                    <a16:creationId xmlns:a16="http://schemas.microsoft.com/office/drawing/2014/main" id="{1DB6B022-844F-42AD-95A8-1D17B7EB76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17202" y="2759061"/>
                <a:ext cx="964242" cy="4098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>
                <a:extLst>
                  <a:ext uri="{FF2B5EF4-FFF2-40B4-BE49-F238E27FC236}">
                    <a16:creationId xmlns:a16="http://schemas.microsoft.com/office/drawing/2014/main" id="{EAA828A9-B1F2-4084-A942-8F547500A96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62232" y="2819400"/>
                <a:ext cx="714568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" name="Straight Arrow Connector 341">
                <a:extLst>
                  <a:ext uri="{FF2B5EF4-FFF2-40B4-BE49-F238E27FC236}">
                    <a16:creationId xmlns:a16="http://schemas.microsoft.com/office/drawing/2014/main" id="{EC693A79-62B3-4E6E-B83F-5F12697CB62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72000" y="2826803"/>
                <a:ext cx="0" cy="82296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1" name="TextBox 340">
                <a:extLst>
                  <a:ext uri="{FF2B5EF4-FFF2-40B4-BE49-F238E27FC236}">
                    <a16:creationId xmlns:a16="http://schemas.microsoft.com/office/drawing/2014/main" id="{6018C836-C124-4506-9738-02E4DABC216C}"/>
                  </a:ext>
                </a:extLst>
              </p:cNvPr>
              <p:cNvSpPr txBox="1"/>
              <p:nvPr/>
            </p:nvSpPr>
            <p:spPr>
              <a:xfrm>
                <a:off x="4328302" y="2420615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1</a:t>
                </a:r>
              </a:p>
            </p:txBody>
          </p:sp>
          <p:sp>
            <p:nvSpPr>
              <p:cNvPr id="343" name="TextBox 342">
                <a:extLst>
                  <a:ext uri="{FF2B5EF4-FFF2-40B4-BE49-F238E27FC236}">
                    <a16:creationId xmlns:a16="http://schemas.microsoft.com/office/drawing/2014/main" id="{2C8B7960-2BAC-42DD-941E-20E185BEB4A5}"/>
                  </a:ext>
                </a:extLst>
              </p:cNvPr>
              <p:cNvSpPr txBox="1"/>
              <p:nvPr/>
            </p:nvSpPr>
            <p:spPr>
              <a:xfrm>
                <a:off x="5998827" y="3565140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344" name="TextBox 343">
                <a:extLst>
                  <a:ext uri="{FF2B5EF4-FFF2-40B4-BE49-F238E27FC236}">
                    <a16:creationId xmlns:a16="http://schemas.microsoft.com/office/drawing/2014/main" id="{213AF85F-3702-45E4-9A1D-F013E3F405EE}"/>
                  </a:ext>
                </a:extLst>
              </p:cNvPr>
              <p:cNvSpPr txBox="1"/>
              <p:nvPr/>
            </p:nvSpPr>
            <p:spPr>
              <a:xfrm>
                <a:off x="8015209" y="3211600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3</a:t>
                </a:r>
              </a:p>
            </p:txBody>
          </p:sp>
          <p:sp>
            <p:nvSpPr>
              <p:cNvPr id="345" name="TextBox 344">
                <a:extLst>
                  <a:ext uri="{FF2B5EF4-FFF2-40B4-BE49-F238E27FC236}">
                    <a16:creationId xmlns:a16="http://schemas.microsoft.com/office/drawing/2014/main" id="{E6713956-2FC3-4159-B64F-8D6898FCDA43}"/>
                  </a:ext>
                </a:extLst>
              </p:cNvPr>
              <p:cNvSpPr txBox="1"/>
              <p:nvPr/>
            </p:nvSpPr>
            <p:spPr>
              <a:xfrm>
                <a:off x="4086085" y="2417377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0</a:t>
                </a:r>
              </a:p>
            </p:txBody>
          </p:sp>
          <p:sp>
            <p:nvSpPr>
              <p:cNvPr id="346" name="TextBox 345">
                <a:extLst>
                  <a:ext uri="{FF2B5EF4-FFF2-40B4-BE49-F238E27FC236}">
                    <a16:creationId xmlns:a16="http://schemas.microsoft.com/office/drawing/2014/main" id="{66DEB283-E65C-489E-8325-B8593212B366}"/>
                  </a:ext>
                </a:extLst>
              </p:cNvPr>
              <p:cNvSpPr txBox="1"/>
              <p:nvPr/>
            </p:nvSpPr>
            <p:spPr>
              <a:xfrm>
                <a:off x="5638835" y="2464568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1</a:t>
                </a:r>
              </a:p>
            </p:txBody>
          </p:sp>
          <p:sp>
            <p:nvSpPr>
              <p:cNvPr id="347" name="TextBox 346">
                <a:extLst>
                  <a:ext uri="{FF2B5EF4-FFF2-40B4-BE49-F238E27FC236}">
                    <a16:creationId xmlns:a16="http://schemas.microsoft.com/office/drawing/2014/main" id="{EDE0C0E0-C9FD-4920-87B5-10C1D2533982}"/>
                  </a:ext>
                </a:extLst>
              </p:cNvPr>
              <p:cNvSpPr txBox="1"/>
              <p:nvPr/>
            </p:nvSpPr>
            <p:spPr>
              <a:xfrm>
                <a:off x="4302987" y="3483159"/>
                <a:ext cx="4276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Q</a:t>
                </a:r>
                <a:r>
                  <a:rPr lang="en-US" sz="1400" baseline="-25000" dirty="0"/>
                  <a:t>1</a:t>
                </a:r>
              </a:p>
            </p:txBody>
          </p:sp>
          <p:sp>
            <p:nvSpPr>
              <p:cNvPr id="348" name="TextBox 347">
                <a:extLst>
                  <a:ext uri="{FF2B5EF4-FFF2-40B4-BE49-F238E27FC236}">
                    <a16:creationId xmlns:a16="http://schemas.microsoft.com/office/drawing/2014/main" id="{D2FC688F-3531-4A5D-A31D-8C3EDF952B45}"/>
                  </a:ext>
                </a:extLst>
              </p:cNvPr>
              <p:cNvSpPr txBox="1"/>
              <p:nvPr/>
            </p:nvSpPr>
            <p:spPr>
              <a:xfrm>
                <a:off x="2581488" y="3563059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0</a:t>
                </a:r>
              </a:p>
            </p:txBody>
          </p:sp>
          <p:sp>
            <p:nvSpPr>
              <p:cNvPr id="349" name="TextBox 348">
                <a:extLst>
                  <a:ext uri="{FF2B5EF4-FFF2-40B4-BE49-F238E27FC236}">
                    <a16:creationId xmlns:a16="http://schemas.microsoft.com/office/drawing/2014/main" id="{F5D8903F-0411-4F69-8BA7-9D4F61A70E08}"/>
                  </a:ext>
                </a:extLst>
              </p:cNvPr>
              <p:cNvSpPr txBox="1"/>
              <p:nvPr/>
            </p:nvSpPr>
            <p:spPr>
              <a:xfrm>
                <a:off x="5901335" y="2471338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cxnSp>
            <p:nvCxnSpPr>
              <p:cNvPr id="339" name="Straight Arrow Connector 338">
                <a:extLst>
                  <a:ext uri="{FF2B5EF4-FFF2-40B4-BE49-F238E27FC236}">
                    <a16:creationId xmlns:a16="http://schemas.microsoft.com/office/drawing/2014/main" id="{216D71FC-E4B7-4D11-95C7-7054CDB625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10977" y="3531805"/>
                <a:ext cx="0" cy="1263414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Arrow Connector 339">
                <a:extLst>
                  <a:ext uri="{FF2B5EF4-FFF2-40B4-BE49-F238E27FC236}">
                    <a16:creationId xmlns:a16="http://schemas.microsoft.com/office/drawing/2014/main" id="{0E3EDE06-18A1-48D2-993E-CD51AF19F4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10977" y="4800600"/>
                <a:ext cx="109728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Arrow Connector 349">
                <a:extLst>
                  <a:ext uri="{FF2B5EF4-FFF2-40B4-BE49-F238E27FC236}">
                    <a16:creationId xmlns:a16="http://schemas.microsoft.com/office/drawing/2014/main" id="{F50EE9B9-715C-42D0-8B10-1F0D38E49BF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797629" y="4411307"/>
                <a:ext cx="0" cy="39388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Arrow Connector 350">
                <a:extLst>
                  <a:ext uri="{FF2B5EF4-FFF2-40B4-BE49-F238E27FC236}">
                    <a16:creationId xmlns:a16="http://schemas.microsoft.com/office/drawing/2014/main" id="{EEFB2CA7-E416-45CD-B194-6E2A74A5D7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87284" y="4417165"/>
                <a:ext cx="23563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Arrow Connector 351">
                <a:extLst>
                  <a:ext uri="{FF2B5EF4-FFF2-40B4-BE49-F238E27FC236}">
                    <a16:creationId xmlns:a16="http://schemas.microsoft.com/office/drawing/2014/main" id="{DB04186C-1CF8-4FA0-92BA-FC792EF39D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26737" y="3442034"/>
                <a:ext cx="182169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3" name="Straight Arrow Connector 352">
                <a:extLst>
                  <a:ext uri="{FF2B5EF4-FFF2-40B4-BE49-F238E27FC236}">
                    <a16:creationId xmlns:a16="http://schemas.microsoft.com/office/drawing/2014/main" id="{88A15618-22A7-49CD-B5B7-CE8A47DED8E7}"/>
                  </a:ext>
                </a:extLst>
              </p:cNvPr>
              <p:cNvCxnSpPr>
                <a:cxnSpLocks/>
                <a:endCxn id="28" idx="1"/>
              </p:cNvCxnSpPr>
              <p:nvPr/>
            </p:nvCxnSpPr>
            <p:spPr>
              <a:xfrm>
                <a:off x="3610315" y="3534011"/>
                <a:ext cx="11887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355" name="Picture 354">
                <a:extLst>
                  <a:ext uri="{FF2B5EF4-FFF2-40B4-BE49-F238E27FC236}">
                    <a16:creationId xmlns:a16="http://schemas.microsoft.com/office/drawing/2014/main" id="{10F60160-2FA9-4922-87D1-81862B16F8A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837" r="26916"/>
              <a:stretch/>
            </p:blipFill>
            <p:spPr>
              <a:xfrm>
                <a:off x="6487111" y="3337190"/>
                <a:ext cx="582926" cy="454903"/>
              </a:xfrm>
              <a:prstGeom prst="rect">
                <a:avLst/>
              </a:prstGeom>
            </p:spPr>
          </p:pic>
        </p:grpSp>
        <p:cxnSp>
          <p:nvCxnSpPr>
            <p:cNvPr id="361" name="Straight Arrow Connector 360">
              <a:extLst>
                <a:ext uri="{FF2B5EF4-FFF2-40B4-BE49-F238E27FC236}">
                  <a16:creationId xmlns:a16="http://schemas.microsoft.com/office/drawing/2014/main" id="{503E4F24-A425-4B09-8877-325A2C0046D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79330" y="2743200"/>
              <a:ext cx="0" cy="792925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4" name="Flowchart: Delay 363">
              <a:extLst>
                <a:ext uri="{FF2B5EF4-FFF2-40B4-BE49-F238E27FC236}">
                  <a16:creationId xmlns:a16="http://schemas.microsoft.com/office/drawing/2014/main" id="{B8C75782-0C2D-44EE-83C0-6F06495D7FFC}"/>
                </a:ext>
              </a:extLst>
            </p:cNvPr>
            <p:cNvSpPr/>
            <p:nvPr/>
          </p:nvSpPr>
          <p:spPr>
            <a:xfrm>
              <a:off x="3654016" y="2603248"/>
              <a:ext cx="465924" cy="402747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6" name="Straight Arrow Connector 365">
              <a:extLst>
                <a:ext uri="{FF2B5EF4-FFF2-40B4-BE49-F238E27FC236}">
                  <a16:creationId xmlns:a16="http://schemas.microsoft.com/office/drawing/2014/main" id="{C11C5575-9B6A-4275-9259-DB074610FC92}"/>
                </a:ext>
              </a:extLst>
            </p:cNvPr>
            <p:cNvCxnSpPr>
              <a:cxnSpLocks/>
            </p:cNvCxnSpPr>
            <p:nvPr/>
          </p:nvCxnSpPr>
          <p:spPr>
            <a:xfrm>
              <a:off x="2906028" y="2911252"/>
              <a:ext cx="743014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Straight Connector 370">
              <a:extLst>
                <a:ext uri="{FF2B5EF4-FFF2-40B4-BE49-F238E27FC236}">
                  <a16:creationId xmlns:a16="http://schemas.microsoft.com/office/drawing/2014/main" id="{08D1D6E5-4132-49B5-BA02-98ED0AE3AA29}"/>
                </a:ext>
              </a:extLst>
            </p:cNvPr>
            <p:cNvCxnSpPr>
              <a:cxnSpLocks/>
            </p:cNvCxnSpPr>
            <p:nvPr/>
          </p:nvCxnSpPr>
          <p:spPr>
            <a:xfrm>
              <a:off x="4528817" y="3641637"/>
              <a:ext cx="27432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Straight Connector 371">
              <a:extLst>
                <a:ext uri="{FF2B5EF4-FFF2-40B4-BE49-F238E27FC236}">
                  <a16:creationId xmlns:a16="http://schemas.microsoft.com/office/drawing/2014/main" id="{60BE900F-ED99-4DA9-BBFC-6FAA96330B39}"/>
                </a:ext>
              </a:extLst>
            </p:cNvPr>
            <p:cNvCxnSpPr>
              <a:cxnSpLocks/>
            </p:cNvCxnSpPr>
            <p:nvPr/>
          </p:nvCxnSpPr>
          <p:spPr>
            <a:xfrm>
              <a:off x="4652255" y="3244926"/>
              <a:ext cx="146304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Straight Connector 372">
              <a:extLst>
                <a:ext uri="{FF2B5EF4-FFF2-40B4-BE49-F238E27FC236}">
                  <a16:creationId xmlns:a16="http://schemas.microsoft.com/office/drawing/2014/main" id="{E384376C-1FB5-47A3-88E6-C40698855802}"/>
                </a:ext>
              </a:extLst>
            </p:cNvPr>
            <p:cNvCxnSpPr>
              <a:cxnSpLocks/>
            </p:cNvCxnSpPr>
            <p:nvPr/>
          </p:nvCxnSpPr>
          <p:spPr>
            <a:xfrm>
              <a:off x="4622264" y="3492997"/>
              <a:ext cx="16520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Straight Arrow Connector 374">
              <a:extLst>
                <a:ext uri="{FF2B5EF4-FFF2-40B4-BE49-F238E27FC236}">
                  <a16:creationId xmlns:a16="http://schemas.microsoft.com/office/drawing/2014/main" id="{68F39C48-B7B3-4461-869D-D06F10F4B89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38883" y="2895600"/>
              <a:ext cx="0" cy="597662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Straight Arrow Connector 377">
              <a:extLst>
                <a:ext uri="{FF2B5EF4-FFF2-40B4-BE49-F238E27FC236}">
                  <a16:creationId xmlns:a16="http://schemas.microsoft.com/office/drawing/2014/main" id="{5215E5DE-47ED-40B7-993D-211F6DBAE7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31578" y="3230535"/>
              <a:ext cx="0" cy="323511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4" name="Straight Connector 573">
              <a:extLst>
                <a:ext uri="{FF2B5EF4-FFF2-40B4-BE49-F238E27FC236}">
                  <a16:creationId xmlns:a16="http://schemas.microsoft.com/office/drawing/2014/main" id="{01C7BD5B-7BDC-4EE9-ACF2-9FCF6250D4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29071" y="2895600"/>
              <a:ext cx="221851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7" name="Flowchart: Delay 576">
              <a:extLst>
                <a:ext uri="{FF2B5EF4-FFF2-40B4-BE49-F238E27FC236}">
                  <a16:creationId xmlns:a16="http://schemas.microsoft.com/office/drawing/2014/main" id="{372F9D99-EECC-46A3-A45F-332043F538F3}"/>
                </a:ext>
              </a:extLst>
            </p:cNvPr>
            <p:cNvSpPr/>
            <p:nvPr/>
          </p:nvSpPr>
          <p:spPr>
            <a:xfrm>
              <a:off x="4850922" y="2658189"/>
              <a:ext cx="465924" cy="402747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8" name="Oval 577">
              <a:extLst>
                <a:ext uri="{FF2B5EF4-FFF2-40B4-BE49-F238E27FC236}">
                  <a16:creationId xmlns:a16="http://schemas.microsoft.com/office/drawing/2014/main" id="{C7E50F71-2165-4CFD-81E5-08376324B0CF}"/>
                </a:ext>
              </a:extLst>
            </p:cNvPr>
            <p:cNvSpPr/>
            <p:nvPr/>
          </p:nvSpPr>
          <p:spPr>
            <a:xfrm>
              <a:off x="4613024" y="3192563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9" name="Straight Connector 578">
              <a:extLst>
                <a:ext uri="{FF2B5EF4-FFF2-40B4-BE49-F238E27FC236}">
                  <a16:creationId xmlns:a16="http://schemas.microsoft.com/office/drawing/2014/main" id="{82686A3F-B957-49A0-A9BD-A8BE6E832509}"/>
                </a:ext>
              </a:extLst>
            </p:cNvPr>
            <p:cNvCxnSpPr>
              <a:cxnSpLocks/>
            </p:cNvCxnSpPr>
            <p:nvPr/>
          </p:nvCxnSpPr>
          <p:spPr>
            <a:xfrm>
              <a:off x="5326583" y="2859562"/>
              <a:ext cx="9601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6" name="Straight Arrow Connector 605">
              <a:extLst>
                <a:ext uri="{FF2B5EF4-FFF2-40B4-BE49-F238E27FC236}">
                  <a16:creationId xmlns:a16="http://schemas.microsoft.com/office/drawing/2014/main" id="{7218A441-BC38-481D-AD93-FD4A841DC1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74201" y="2860213"/>
              <a:ext cx="0" cy="7772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7" name="Straight Connector 606">
              <a:extLst>
                <a:ext uri="{FF2B5EF4-FFF2-40B4-BE49-F238E27FC236}">
                  <a16:creationId xmlns:a16="http://schemas.microsoft.com/office/drawing/2014/main" id="{8836F90B-6943-4B2B-B7A4-908DD02543C6}"/>
                </a:ext>
              </a:extLst>
            </p:cNvPr>
            <p:cNvCxnSpPr>
              <a:cxnSpLocks/>
            </p:cNvCxnSpPr>
            <p:nvPr/>
          </p:nvCxnSpPr>
          <p:spPr>
            <a:xfrm>
              <a:off x="6264804" y="3628213"/>
              <a:ext cx="27432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8" name="Straight Connector 607">
              <a:extLst>
                <a:ext uri="{FF2B5EF4-FFF2-40B4-BE49-F238E27FC236}">
                  <a16:creationId xmlns:a16="http://schemas.microsoft.com/office/drawing/2014/main" id="{44F3E259-4E8D-4DE2-A4BB-9EEE1F3E2207}"/>
                </a:ext>
              </a:extLst>
            </p:cNvPr>
            <p:cNvCxnSpPr>
              <a:cxnSpLocks/>
            </p:cNvCxnSpPr>
            <p:nvPr/>
          </p:nvCxnSpPr>
          <p:spPr>
            <a:xfrm>
              <a:off x="6365969" y="3235890"/>
              <a:ext cx="155448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9" name="Straight Arrow Connector 608">
              <a:extLst>
                <a:ext uri="{FF2B5EF4-FFF2-40B4-BE49-F238E27FC236}">
                  <a16:creationId xmlns:a16="http://schemas.microsoft.com/office/drawing/2014/main" id="{22F5A66A-A172-42E2-B30A-86BDAABD88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91285" y="3217554"/>
              <a:ext cx="0" cy="27432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0" name="Straight Connector 609">
              <a:extLst>
                <a:ext uri="{FF2B5EF4-FFF2-40B4-BE49-F238E27FC236}">
                  <a16:creationId xmlns:a16="http://schemas.microsoft.com/office/drawing/2014/main" id="{E120E8AA-6CAB-4746-90EF-14CFAFDE71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91285" y="3492997"/>
              <a:ext cx="14021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1" name="Straight Arrow Connector 610">
              <a:extLst>
                <a:ext uri="{FF2B5EF4-FFF2-40B4-BE49-F238E27FC236}">
                  <a16:creationId xmlns:a16="http://schemas.microsoft.com/office/drawing/2014/main" id="{795A69F0-657E-48F7-8745-5F7E262437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6115" y="3225183"/>
              <a:ext cx="0" cy="347472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2" name="TextBox 611">
              <a:extLst>
                <a:ext uri="{FF2B5EF4-FFF2-40B4-BE49-F238E27FC236}">
                  <a16:creationId xmlns:a16="http://schemas.microsoft.com/office/drawing/2014/main" id="{222F5C2D-1662-4FB7-A807-10080BF65579}"/>
                </a:ext>
              </a:extLst>
            </p:cNvPr>
            <p:cNvSpPr txBox="1"/>
            <p:nvPr/>
          </p:nvSpPr>
          <p:spPr>
            <a:xfrm>
              <a:off x="5329948" y="2478107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</a:p>
          </p:txBody>
        </p:sp>
      </p:grpSp>
      <p:sp>
        <p:nvSpPr>
          <p:cNvPr id="622" name="TextBox 621">
            <a:extLst>
              <a:ext uri="{FF2B5EF4-FFF2-40B4-BE49-F238E27FC236}">
                <a16:creationId xmlns:a16="http://schemas.microsoft.com/office/drawing/2014/main" id="{291BE01D-782C-468C-8248-B2E70BB666D8}"/>
              </a:ext>
            </a:extLst>
          </p:cNvPr>
          <p:cNvSpPr txBox="1"/>
          <p:nvPr/>
        </p:nvSpPr>
        <p:spPr>
          <a:xfrm>
            <a:off x="5766952" y="5804917"/>
            <a:ext cx="2929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3</a:t>
            </a:r>
            <a:r>
              <a:rPr lang="en-US" sz="2800" dirty="0"/>
              <a:t> = y</a:t>
            </a:r>
            <a:r>
              <a:rPr lang="en-US" sz="2800" baseline="-25000" dirty="0"/>
              <a:t>3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</a:t>
            </a:r>
            <a:r>
              <a:rPr lang="en-US" sz="2800" dirty="0"/>
              <a:t> y</a:t>
            </a:r>
            <a:r>
              <a:rPr lang="en-US" sz="2800" baseline="-25000" dirty="0"/>
              <a:t>0</a:t>
            </a:r>
            <a:r>
              <a:rPr lang="en-US" sz="2800" dirty="0"/>
              <a:t> y</a:t>
            </a:r>
            <a:r>
              <a:rPr lang="en-US" sz="2800" baseline="-25000" dirty="0"/>
              <a:t>1</a:t>
            </a:r>
            <a:r>
              <a:rPr lang="en-US" sz="2800" dirty="0"/>
              <a:t> y</a:t>
            </a:r>
            <a:r>
              <a:rPr lang="en-US" sz="2800" baseline="-25000" dirty="0"/>
              <a:t>2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121F3765-DA8C-4046-BA6C-DA234E44E18B}"/>
              </a:ext>
            </a:extLst>
          </p:cNvPr>
          <p:cNvSpPr txBox="1"/>
          <p:nvPr/>
        </p:nvSpPr>
        <p:spPr>
          <a:xfrm>
            <a:off x="2020888" y="3637986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0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BC510DE3-AA61-4323-BBE3-EB340CB1AFDC}"/>
              </a:ext>
            </a:extLst>
          </p:cNvPr>
          <p:cNvSpPr txBox="1"/>
          <p:nvPr/>
        </p:nvSpPr>
        <p:spPr>
          <a:xfrm>
            <a:off x="3791996" y="3633986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DD43CA9F-DA7E-474E-AD41-27964E71E0E6}"/>
              </a:ext>
            </a:extLst>
          </p:cNvPr>
          <p:cNvSpPr txBox="1"/>
          <p:nvPr/>
        </p:nvSpPr>
        <p:spPr>
          <a:xfrm>
            <a:off x="5443799" y="3640727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2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A8C0232B-0FDE-49EC-9AA4-D21CD18F5565}"/>
              </a:ext>
            </a:extLst>
          </p:cNvPr>
          <p:cNvSpPr txBox="1"/>
          <p:nvPr/>
        </p:nvSpPr>
        <p:spPr>
          <a:xfrm>
            <a:off x="7200323" y="3677235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41631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" grpId="0"/>
      <p:bldP spid="621" grpId="0"/>
      <p:bldP spid="62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Picture 139">
            <a:extLst>
              <a:ext uri="{FF2B5EF4-FFF2-40B4-BE49-F238E27FC236}">
                <a16:creationId xmlns:a16="http://schemas.microsoft.com/office/drawing/2014/main" id="{ADF3CB98-94A4-4263-B8C8-2DDD2943782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>
            <a:off x="1174445" y="3334173"/>
            <a:ext cx="582926" cy="4549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Four Bit Synchronous Counter </a:t>
            </a:r>
            <a:br>
              <a:rPr lang="en-US" dirty="0"/>
            </a:br>
            <a:r>
              <a:rPr lang="en-US" dirty="0"/>
              <a:t>With Enable</a:t>
            </a:r>
          </a:p>
        </p:txBody>
      </p:sp>
      <p:sp>
        <p:nvSpPr>
          <p:cNvPr id="614" name="TextBox 613">
            <a:extLst>
              <a:ext uri="{FF2B5EF4-FFF2-40B4-BE49-F238E27FC236}">
                <a16:creationId xmlns:a16="http://schemas.microsoft.com/office/drawing/2014/main" id="{D6F5B8C6-D52C-4D40-AC82-BF3FB7FBA110}"/>
              </a:ext>
            </a:extLst>
          </p:cNvPr>
          <p:cNvSpPr txBox="1"/>
          <p:nvPr/>
        </p:nvSpPr>
        <p:spPr>
          <a:xfrm>
            <a:off x="1404240" y="5154863"/>
            <a:ext cx="17971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0</a:t>
            </a:r>
            <a:r>
              <a:rPr lang="en-US" sz="2800" dirty="0"/>
              <a:t> = y</a:t>
            </a:r>
            <a:r>
              <a:rPr lang="en-US" sz="2800" baseline="-25000" dirty="0"/>
              <a:t>0</a:t>
            </a:r>
            <a:r>
              <a:rPr lang="en-US" sz="2800" dirty="0">
                <a:sym typeface="Symbol" panose="05050102010706020507" pitchFamily="18" charset="2"/>
              </a:rPr>
              <a:t>E</a:t>
            </a:r>
            <a:endParaRPr lang="en-US" sz="2800" baseline="-25000" dirty="0"/>
          </a:p>
        </p:txBody>
      </p:sp>
      <p:sp>
        <p:nvSpPr>
          <p:cNvPr id="619" name="TextBox 618">
            <a:extLst>
              <a:ext uri="{FF2B5EF4-FFF2-40B4-BE49-F238E27FC236}">
                <a16:creationId xmlns:a16="http://schemas.microsoft.com/office/drawing/2014/main" id="{F20DD827-7F93-4292-980C-CC87D9E10F3F}"/>
              </a:ext>
            </a:extLst>
          </p:cNvPr>
          <p:cNvSpPr txBox="1"/>
          <p:nvPr/>
        </p:nvSpPr>
        <p:spPr>
          <a:xfrm>
            <a:off x="2985981" y="5708283"/>
            <a:ext cx="2023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D</a:t>
            </a:r>
            <a:r>
              <a:rPr lang="en-US" sz="2400" baseline="-25000" dirty="0"/>
              <a:t>1</a:t>
            </a:r>
            <a:r>
              <a:rPr lang="en-US" sz="2400" dirty="0"/>
              <a:t> = y</a:t>
            </a:r>
            <a:r>
              <a:rPr lang="en-US" sz="2400" baseline="-25000" dirty="0"/>
              <a:t>1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 </a:t>
            </a:r>
            <a:r>
              <a:rPr lang="en-US" sz="2400" dirty="0"/>
              <a:t>y</a:t>
            </a:r>
            <a:r>
              <a:rPr lang="en-US" sz="2400" baseline="-25000" dirty="0"/>
              <a:t>0</a:t>
            </a:r>
            <a:r>
              <a:rPr lang="en-US" sz="2400" dirty="0">
                <a:sym typeface="Symbol" panose="05050102010706020507" pitchFamily="18" charset="2"/>
              </a:rPr>
              <a:t> E</a:t>
            </a:r>
            <a:endParaRPr lang="en-US" sz="2400" baseline="-25000" dirty="0"/>
          </a:p>
        </p:txBody>
      </p:sp>
      <p:sp>
        <p:nvSpPr>
          <p:cNvPr id="621" name="TextBox 620">
            <a:extLst>
              <a:ext uri="{FF2B5EF4-FFF2-40B4-BE49-F238E27FC236}">
                <a16:creationId xmlns:a16="http://schemas.microsoft.com/office/drawing/2014/main" id="{80F63980-9F33-4224-95E6-7E60C6A3FB1C}"/>
              </a:ext>
            </a:extLst>
          </p:cNvPr>
          <p:cNvSpPr txBox="1"/>
          <p:nvPr/>
        </p:nvSpPr>
        <p:spPr>
          <a:xfrm>
            <a:off x="4349920" y="5145316"/>
            <a:ext cx="2684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2</a:t>
            </a:r>
            <a:r>
              <a:rPr lang="en-US" sz="2800" dirty="0"/>
              <a:t> = y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 </a:t>
            </a:r>
            <a:r>
              <a:rPr lang="en-US" sz="2800" dirty="0"/>
              <a:t>y</a:t>
            </a:r>
            <a:r>
              <a:rPr lang="en-US" sz="2800" baseline="-25000" dirty="0"/>
              <a:t>1 </a:t>
            </a:r>
            <a:r>
              <a:rPr lang="en-US" sz="2800" dirty="0"/>
              <a:t>y</a:t>
            </a:r>
            <a:r>
              <a:rPr lang="en-US" sz="2800" baseline="-25000" dirty="0"/>
              <a:t>0</a:t>
            </a:r>
            <a:r>
              <a:rPr lang="en-US" sz="2800" dirty="0">
                <a:sym typeface="Symbol" panose="05050102010706020507" pitchFamily="18" charset="2"/>
              </a:rPr>
              <a:t> E</a:t>
            </a:r>
            <a:r>
              <a:rPr lang="en-US" sz="2800" dirty="0"/>
              <a:t> </a:t>
            </a:r>
            <a:endParaRPr lang="en-US" sz="2800" baseline="-25000" dirty="0"/>
          </a:p>
        </p:txBody>
      </p:sp>
      <p:grpSp>
        <p:nvGrpSpPr>
          <p:cNvPr id="323" name="Group 322">
            <a:extLst>
              <a:ext uri="{FF2B5EF4-FFF2-40B4-BE49-F238E27FC236}">
                <a16:creationId xmlns:a16="http://schemas.microsoft.com/office/drawing/2014/main" id="{8B4BB5A3-2678-4CBA-92DD-D6D3ACF5776F}"/>
              </a:ext>
            </a:extLst>
          </p:cNvPr>
          <p:cNvGrpSpPr/>
          <p:nvPr/>
        </p:nvGrpSpPr>
        <p:grpSpPr>
          <a:xfrm>
            <a:off x="429322" y="2603248"/>
            <a:ext cx="7978296" cy="2448139"/>
            <a:chOff x="429322" y="2603248"/>
            <a:chExt cx="7978296" cy="2448139"/>
          </a:xfrm>
        </p:grpSpPr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CD4ED3BF-0FEB-4EE8-9370-38908E6C9BC3}"/>
                </a:ext>
              </a:extLst>
            </p:cNvPr>
            <p:cNvGrpSpPr/>
            <p:nvPr/>
          </p:nvGrpSpPr>
          <p:grpSpPr>
            <a:xfrm>
              <a:off x="429322" y="2698660"/>
              <a:ext cx="7978296" cy="2352727"/>
              <a:chOff x="464545" y="2698660"/>
              <a:chExt cx="7978296" cy="2352727"/>
            </a:xfrm>
          </p:grpSpPr>
          <p:pic>
            <p:nvPicPr>
              <p:cNvPr id="354" name="Picture 353">
                <a:extLst>
                  <a:ext uri="{FF2B5EF4-FFF2-40B4-BE49-F238E27FC236}">
                    <a16:creationId xmlns:a16="http://schemas.microsoft.com/office/drawing/2014/main" id="{0F922A78-425C-43F3-B1F6-481855D3347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837" r="26916"/>
              <a:stretch/>
            </p:blipFill>
            <p:spPr>
              <a:xfrm>
                <a:off x="4736525" y="3348947"/>
                <a:ext cx="582926" cy="454903"/>
              </a:xfrm>
              <a:prstGeom prst="rect">
                <a:avLst/>
              </a:prstGeom>
            </p:spPr>
          </p:pic>
          <p:pic>
            <p:nvPicPr>
              <p:cNvPr id="93" name="Picture 92">
                <a:extLst>
                  <a:ext uri="{FF2B5EF4-FFF2-40B4-BE49-F238E27FC236}">
                    <a16:creationId xmlns:a16="http://schemas.microsoft.com/office/drawing/2014/main" id="{D05E3A1B-4CF0-4CED-B18A-2DCC5F23D58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837" r="26916"/>
              <a:stretch/>
            </p:blipFill>
            <p:spPr>
              <a:xfrm>
                <a:off x="3017822" y="3304354"/>
                <a:ext cx="582926" cy="454903"/>
              </a:xfrm>
              <a:prstGeom prst="rect">
                <a:avLst/>
              </a:prstGeom>
            </p:spPr>
          </p:pic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04D7258D-BF2E-424D-8FDE-08CFE72D69DA}"/>
                  </a:ext>
                </a:extLst>
              </p:cNvPr>
              <p:cNvGrpSpPr/>
              <p:nvPr/>
            </p:nvGrpSpPr>
            <p:grpSpPr>
              <a:xfrm>
                <a:off x="464545" y="2895600"/>
                <a:ext cx="7784278" cy="2155787"/>
                <a:chOff x="445172" y="1637274"/>
                <a:chExt cx="7784278" cy="2155787"/>
              </a:xfrm>
            </p:grpSpPr>
            <p:grpSp>
              <p:nvGrpSpPr>
                <p:cNvPr id="90" name="Group 89">
                  <a:extLst>
                    <a:ext uri="{FF2B5EF4-FFF2-40B4-BE49-F238E27FC236}">
                      <a16:creationId xmlns:a16="http://schemas.microsoft.com/office/drawing/2014/main" id="{ED8DFF4A-67FC-4240-97B0-493DC0D2A83B}"/>
                    </a:ext>
                  </a:extLst>
                </p:cNvPr>
                <p:cNvGrpSpPr/>
                <p:nvPr/>
              </p:nvGrpSpPr>
              <p:grpSpPr>
                <a:xfrm>
                  <a:off x="445172" y="1637274"/>
                  <a:ext cx="7784278" cy="2118742"/>
                  <a:chOff x="420200" y="1860460"/>
                  <a:chExt cx="7784278" cy="2118742"/>
                </a:xfrm>
              </p:grpSpPr>
              <p:grpSp>
                <p:nvGrpSpPr>
                  <p:cNvPr id="72" name="Group 71">
                    <a:extLst>
                      <a:ext uri="{FF2B5EF4-FFF2-40B4-BE49-F238E27FC236}">
                        <a16:creationId xmlns:a16="http://schemas.microsoft.com/office/drawing/2014/main" id="{47F4C87B-7F21-41C0-8664-14F093514287}"/>
                      </a:ext>
                    </a:extLst>
                  </p:cNvPr>
                  <p:cNvGrpSpPr/>
                  <p:nvPr/>
                </p:nvGrpSpPr>
                <p:grpSpPr>
                  <a:xfrm>
                    <a:off x="1752601" y="2286000"/>
                    <a:ext cx="6172199" cy="1349530"/>
                    <a:chOff x="1828801" y="2286000"/>
                    <a:chExt cx="6172199" cy="1349530"/>
                  </a:xfrm>
                </p:grpSpPr>
                <p:grpSp>
                  <p:nvGrpSpPr>
                    <p:cNvPr id="4" name="Group 3">
                      <a:extLst>
                        <a:ext uri="{FF2B5EF4-FFF2-40B4-BE49-F238E27FC236}">
                          <a16:creationId xmlns:a16="http://schemas.microsoft.com/office/drawing/2014/main" id="{02C90A65-AC82-4807-9659-65AE6376ACE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828801" y="2286000"/>
                      <a:ext cx="919245" cy="1333480"/>
                      <a:chOff x="5137299" y="2305060"/>
                      <a:chExt cx="2209351" cy="2247880"/>
                    </a:xfrm>
                  </p:grpSpPr>
                  <p:grpSp>
                    <p:nvGrpSpPr>
                      <p:cNvPr id="5" name="Group 4">
                        <a:extLst>
                          <a:ext uri="{FF2B5EF4-FFF2-40B4-BE49-F238E27FC236}">
                            <a16:creationId xmlns:a16="http://schemas.microsoft.com/office/drawing/2014/main" id="{3FE733BA-567A-45C5-A0EA-511843DC0BC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12523" y="2305060"/>
                        <a:ext cx="2001637" cy="2247880"/>
                        <a:chOff x="3480576" y="2247920"/>
                        <a:chExt cx="2281999" cy="2362160"/>
                      </a:xfrm>
                    </p:grpSpPr>
                    <p:sp>
                      <p:nvSpPr>
                        <p:cNvPr id="10" name="Rectangle 9">
                          <a:extLst>
                            <a:ext uri="{FF2B5EF4-FFF2-40B4-BE49-F238E27FC236}">
                              <a16:creationId xmlns:a16="http://schemas.microsoft.com/office/drawing/2014/main" id="{44BD617D-1BCD-4D68-AB96-B68CD539786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779381" y="2247920"/>
                          <a:ext cx="1699726" cy="236216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1" name="TextBox 10">
                          <a:extLst>
                            <a:ext uri="{FF2B5EF4-FFF2-40B4-BE49-F238E27FC236}">
                              <a16:creationId xmlns:a16="http://schemas.microsoft.com/office/drawing/2014/main" id="{648BC097-9B44-4843-8EC8-78DF01360CC3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96908" y="2335012"/>
                          <a:ext cx="457199" cy="7087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000" dirty="0"/>
                            <a:t>D</a:t>
                          </a:r>
                          <a:endParaRPr lang="en-US" sz="2000" baseline="-25000" dirty="0"/>
                        </a:p>
                      </p:txBody>
                    </p:sp>
                    <p:sp>
                      <p:nvSpPr>
                        <p:cNvPr id="12" name="TextBox 11">
                          <a:extLst>
                            <a:ext uri="{FF2B5EF4-FFF2-40B4-BE49-F238E27FC236}">
                              <a16:creationId xmlns:a16="http://schemas.microsoft.com/office/drawing/2014/main" id="{6AA981EC-BCA5-496C-9347-359C0E973C5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480576" y="3538616"/>
                          <a:ext cx="826097" cy="67918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3600" dirty="0"/>
                            <a:t>&gt;</a:t>
                          </a:r>
                          <a:endParaRPr lang="en-US" sz="3600" baseline="-25000" dirty="0"/>
                        </a:p>
                      </p:txBody>
                    </p:sp>
                    <p:sp>
                      <p:nvSpPr>
                        <p:cNvPr id="13" name="TextBox 12">
                          <a:extLst>
                            <a:ext uri="{FF2B5EF4-FFF2-40B4-BE49-F238E27FC236}">
                              <a16:creationId xmlns:a16="http://schemas.microsoft.com/office/drawing/2014/main" id="{FC8F82F6-D8AC-4587-83DF-21C7687F989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29244" y="2320908"/>
                          <a:ext cx="457199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14" name="Straight Connector 13">
                          <a:extLst>
                            <a:ext uri="{FF2B5EF4-FFF2-40B4-BE49-F238E27FC236}">
                              <a16:creationId xmlns:a16="http://schemas.microsoft.com/office/drawing/2014/main" id="{8741D6C5-86F1-4B74-A247-ABB2BA8112ED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73896" y="2648030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5" name="Straight Connector 14">
                          <a:extLst>
                            <a:ext uri="{FF2B5EF4-FFF2-40B4-BE49-F238E27FC236}">
                              <a16:creationId xmlns:a16="http://schemas.microsoft.com/office/drawing/2014/main" id="{9B0AFBFE-7D03-4105-9DFC-4EF18768B1CC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88255" y="4193354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6" name="Straight Connector 15">
                          <a:extLst>
                            <a:ext uri="{FF2B5EF4-FFF2-40B4-BE49-F238E27FC236}">
                              <a16:creationId xmlns:a16="http://schemas.microsoft.com/office/drawing/2014/main" id="{88CF2EE7-EA56-4435-B3C2-16E9C91DC8CC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5061" y="2662121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7" name="Straight Connector 16">
                          <a:extLst>
                            <a:ext uri="{FF2B5EF4-FFF2-40B4-BE49-F238E27FC236}">
                              <a16:creationId xmlns:a16="http://schemas.microsoft.com/office/drawing/2014/main" id="{E7E5FCAC-A212-4CA4-A8EF-4F9DF3855FA6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6961" y="4119336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18" name="Group 17">
                          <a:extLst>
                            <a:ext uri="{FF2B5EF4-FFF2-40B4-BE49-F238E27FC236}">
                              <a16:creationId xmlns:a16="http://schemas.microsoft.com/office/drawing/2014/main" id="{4D1EC0D0-8E19-4D75-8261-17AE3E547FB2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681533" y="3877282"/>
                          <a:ext cx="549687" cy="654244"/>
                          <a:chOff x="4681533" y="3877282"/>
                          <a:chExt cx="549687" cy="654244"/>
                        </a:xfrm>
                      </p:grpSpPr>
                      <p:sp>
                        <p:nvSpPr>
                          <p:cNvPr id="19" name="TextBox 18">
                            <a:extLst>
                              <a:ext uri="{FF2B5EF4-FFF2-40B4-BE49-F238E27FC236}">
                                <a16:creationId xmlns:a16="http://schemas.microsoft.com/office/drawing/2014/main" id="{9F779F71-25B3-4411-B88F-393F11F475D9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681533" y="3877282"/>
                            <a:ext cx="451987" cy="65424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/>
                              <a:t>Q</a:t>
                            </a:r>
                            <a:endParaRPr lang="en-US" baseline="-25000" dirty="0"/>
                          </a:p>
                        </p:txBody>
                      </p:sp>
                      <p:cxnSp>
                        <p:nvCxnSpPr>
                          <p:cNvPr id="20" name="Straight Connector 19">
                            <a:extLst>
                              <a:ext uri="{FF2B5EF4-FFF2-40B4-BE49-F238E27FC236}">
                                <a16:creationId xmlns:a16="http://schemas.microsoft.com/office/drawing/2014/main" id="{3E810BE0-69CB-419D-A139-168F9929ABEB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5002620" y="4003801"/>
                            <a:ext cx="228600" cy="0"/>
                          </a:xfrm>
                          <a:prstGeom prst="line">
                            <a:avLst/>
                          </a:prstGeom>
                          <a:ln w="254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cxnSp>
                    <p:nvCxnSpPr>
                      <p:cNvPr id="6" name="Straight Connector 5">
                        <a:extLst>
                          <a:ext uri="{FF2B5EF4-FFF2-40B4-BE49-F238E27FC236}">
                            <a16:creationId xmlns:a16="http://schemas.microsoft.com/office/drawing/2014/main" id="{0650A64C-AA7D-4E5E-B706-A019F9D4CCE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37299" y="2694804"/>
                        <a:ext cx="45720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" name="Straight Connector 6">
                        <a:extLst>
                          <a:ext uri="{FF2B5EF4-FFF2-40B4-BE49-F238E27FC236}">
                            <a16:creationId xmlns:a16="http://schemas.microsoft.com/office/drawing/2014/main" id="{FB147FED-E371-4BF9-BA42-E1CF005E3F5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43924" y="4076781"/>
                        <a:ext cx="457200" cy="355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" name="Straight Connector 8">
                        <a:extLst>
                          <a:ext uri="{FF2B5EF4-FFF2-40B4-BE49-F238E27FC236}">
                            <a16:creationId xmlns:a16="http://schemas.microsoft.com/office/drawing/2014/main" id="{4B344F9B-9782-4582-B325-02629D691E7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060948" y="2694805"/>
                        <a:ext cx="285702" cy="2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1" name="Group 20">
                      <a:extLst>
                        <a:ext uri="{FF2B5EF4-FFF2-40B4-BE49-F238E27FC236}">
                          <a16:creationId xmlns:a16="http://schemas.microsoft.com/office/drawing/2014/main" id="{44EF5D00-D50F-4D51-B60B-F6CED54AC9D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84158" y="2286000"/>
                      <a:ext cx="902971" cy="1333480"/>
                      <a:chOff x="5143924" y="2305060"/>
                      <a:chExt cx="2170236" cy="2247880"/>
                    </a:xfrm>
                  </p:grpSpPr>
                  <p:grpSp>
                    <p:nvGrpSpPr>
                      <p:cNvPr id="22" name="Group 21">
                        <a:extLst>
                          <a:ext uri="{FF2B5EF4-FFF2-40B4-BE49-F238E27FC236}">
                            <a16:creationId xmlns:a16="http://schemas.microsoft.com/office/drawing/2014/main" id="{0DE515FA-87B5-4F05-A52A-DDC79807106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12523" y="2305060"/>
                        <a:ext cx="2001637" cy="2247880"/>
                        <a:chOff x="3480576" y="2247920"/>
                        <a:chExt cx="2281999" cy="2362160"/>
                      </a:xfrm>
                    </p:grpSpPr>
                    <p:sp>
                      <p:nvSpPr>
                        <p:cNvPr id="27" name="Rectangle 26">
                          <a:extLst>
                            <a:ext uri="{FF2B5EF4-FFF2-40B4-BE49-F238E27FC236}">
                              <a16:creationId xmlns:a16="http://schemas.microsoft.com/office/drawing/2014/main" id="{D243A644-24E5-484D-A49B-898DD995DAD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779381" y="2247920"/>
                          <a:ext cx="1699726" cy="236216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28" name="TextBox 27">
                          <a:extLst>
                            <a:ext uri="{FF2B5EF4-FFF2-40B4-BE49-F238E27FC236}">
                              <a16:creationId xmlns:a16="http://schemas.microsoft.com/office/drawing/2014/main" id="{58FE825A-F3B6-4799-8C43-2E632AF50841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96908" y="2335012"/>
                          <a:ext cx="457199" cy="7087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000" dirty="0"/>
                            <a:t>D</a:t>
                          </a:r>
                          <a:endParaRPr lang="en-US" sz="2000" baseline="-25000" dirty="0"/>
                        </a:p>
                      </p:txBody>
                    </p:sp>
                    <p:sp>
                      <p:nvSpPr>
                        <p:cNvPr id="29" name="TextBox 28">
                          <a:extLst>
                            <a:ext uri="{FF2B5EF4-FFF2-40B4-BE49-F238E27FC236}">
                              <a16:creationId xmlns:a16="http://schemas.microsoft.com/office/drawing/2014/main" id="{DEA908F9-811A-4214-9246-8A3D88EB4F64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480576" y="3538616"/>
                          <a:ext cx="826097" cy="67918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3600" dirty="0"/>
                            <a:t>&gt;</a:t>
                          </a:r>
                          <a:endParaRPr lang="en-US" sz="3600" baseline="-25000" dirty="0"/>
                        </a:p>
                      </p:txBody>
                    </p:sp>
                    <p:sp>
                      <p:nvSpPr>
                        <p:cNvPr id="30" name="TextBox 29">
                          <a:extLst>
                            <a:ext uri="{FF2B5EF4-FFF2-40B4-BE49-F238E27FC236}">
                              <a16:creationId xmlns:a16="http://schemas.microsoft.com/office/drawing/2014/main" id="{07100B1E-D8E6-4EB2-82DA-14EE5754E994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29244" y="2320908"/>
                          <a:ext cx="457199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31" name="Straight Connector 30">
                          <a:extLst>
                            <a:ext uri="{FF2B5EF4-FFF2-40B4-BE49-F238E27FC236}">
                              <a16:creationId xmlns:a16="http://schemas.microsoft.com/office/drawing/2014/main" id="{8F3EA1B7-4F17-42D3-B265-432F3863EFF9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73896" y="2648030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2" name="Straight Connector 31">
                          <a:extLst>
                            <a:ext uri="{FF2B5EF4-FFF2-40B4-BE49-F238E27FC236}">
                              <a16:creationId xmlns:a16="http://schemas.microsoft.com/office/drawing/2014/main" id="{5A2A5E39-A6C1-4FD8-94AC-CE447759E108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88255" y="4193354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3" name="Straight Connector 32">
                          <a:extLst>
                            <a:ext uri="{FF2B5EF4-FFF2-40B4-BE49-F238E27FC236}">
                              <a16:creationId xmlns:a16="http://schemas.microsoft.com/office/drawing/2014/main" id="{EF6F7501-F5B4-4998-9741-794D9A8A565A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5061" y="2662121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4" name="Straight Connector 33">
                          <a:extLst>
                            <a:ext uri="{FF2B5EF4-FFF2-40B4-BE49-F238E27FC236}">
                              <a16:creationId xmlns:a16="http://schemas.microsoft.com/office/drawing/2014/main" id="{29B9D109-B7A2-4869-9FA5-98CD03A9A23A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6961" y="4119336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35" name="Group 34">
                          <a:extLst>
                            <a:ext uri="{FF2B5EF4-FFF2-40B4-BE49-F238E27FC236}">
                              <a16:creationId xmlns:a16="http://schemas.microsoft.com/office/drawing/2014/main" id="{15A6C0DA-C322-457C-BC92-B97EE315603C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681533" y="3877282"/>
                          <a:ext cx="549687" cy="654244"/>
                          <a:chOff x="4681533" y="3877282"/>
                          <a:chExt cx="549687" cy="654244"/>
                        </a:xfrm>
                      </p:grpSpPr>
                      <p:sp>
                        <p:nvSpPr>
                          <p:cNvPr id="36" name="TextBox 35">
                            <a:extLst>
                              <a:ext uri="{FF2B5EF4-FFF2-40B4-BE49-F238E27FC236}">
                                <a16:creationId xmlns:a16="http://schemas.microsoft.com/office/drawing/2014/main" id="{6D274320-11EB-4605-80D8-1702DC9DD67B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681533" y="3877282"/>
                            <a:ext cx="451987" cy="65424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/>
                              <a:t>Q</a:t>
                            </a:r>
                            <a:endParaRPr lang="en-US" baseline="-25000" dirty="0"/>
                          </a:p>
                        </p:txBody>
                      </p:sp>
                      <p:cxnSp>
                        <p:nvCxnSpPr>
                          <p:cNvPr id="37" name="Straight Connector 36">
                            <a:extLst>
                              <a:ext uri="{FF2B5EF4-FFF2-40B4-BE49-F238E27FC236}">
                                <a16:creationId xmlns:a16="http://schemas.microsoft.com/office/drawing/2014/main" id="{CDAD58C8-856C-480F-8F89-B43964B1CE11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5002620" y="4003801"/>
                            <a:ext cx="228600" cy="0"/>
                          </a:xfrm>
                          <a:prstGeom prst="line">
                            <a:avLst/>
                          </a:prstGeom>
                          <a:ln w="254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cxnSp>
                    <p:nvCxnSpPr>
                      <p:cNvPr id="24" name="Straight Connector 23">
                        <a:extLst>
                          <a:ext uri="{FF2B5EF4-FFF2-40B4-BE49-F238E27FC236}">
                            <a16:creationId xmlns:a16="http://schemas.microsoft.com/office/drawing/2014/main" id="{9998932E-901F-4324-8F40-34927E0B164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43924" y="4076781"/>
                        <a:ext cx="457200" cy="355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8" name="Group 37">
                      <a:extLst>
                        <a:ext uri="{FF2B5EF4-FFF2-40B4-BE49-F238E27FC236}">
                          <a16:creationId xmlns:a16="http://schemas.microsoft.com/office/drawing/2014/main" id="{CB2B0CDA-D0AE-44FB-8153-7078B2529C7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260556" y="2302050"/>
                      <a:ext cx="937832" cy="1333480"/>
                      <a:chOff x="5143924" y="2305060"/>
                      <a:chExt cx="2254024" cy="2247880"/>
                    </a:xfrm>
                  </p:grpSpPr>
                  <p:grpSp>
                    <p:nvGrpSpPr>
                      <p:cNvPr id="39" name="Group 38">
                        <a:extLst>
                          <a:ext uri="{FF2B5EF4-FFF2-40B4-BE49-F238E27FC236}">
                            <a16:creationId xmlns:a16="http://schemas.microsoft.com/office/drawing/2014/main" id="{0AE18B20-16BA-4894-9A90-C1D6C3A6D9B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12523" y="2305060"/>
                        <a:ext cx="2001637" cy="2247880"/>
                        <a:chOff x="3480576" y="2247920"/>
                        <a:chExt cx="2281999" cy="2362160"/>
                      </a:xfrm>
                    </p:grpSpPr>
                    <p:sp>
                      <p:nvSpPr>
                        <p:cNvPr id="44" name="Rectangle 43">
                          <a:extLst>
                            <a:ext uri="{FF2B5EF4-FFF2-40B4-BE49-F238E27FC236}">
                              <a16:creationId xmlns:a16="http://schemas.microsoft.com/office/drawing/2014/main" id="{B1437576-82DD-4DDC-857D-0EC0E5E8D2B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779382" y="2247920"/>
                          <a:ext cx="1699726" cy="236216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45" name="TextBox 44">
                          <a:extLst>
                            <a:ext uri="{FF2B5EF4-FFF2-40B4-BE49-F238E27FC236}">
                              <a16:creationId xmlns:a16="http://schemas.microsoft.com/office/drawing/2014/main" id="{D78BD480-8495-4311-ACFE-E65FC32A1D8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96908" y="2335012"/>
                          <a:ext cx="457199" cy="7087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000" dirty="0"/>
                            <a:t>D</a:t>
                          </a:r>
                          <a:endParaRPr lang="en-US" sz="2000" baseline="-25000" dirty="0"/>
                        </a:p>
                      </p:txBody>
                    </p:sp>
                    <p:sp>
                      <p:nvSpPr>
                        <p:cNvPr id="46" name="TextBox 45">
                          <a:extLst>
                            <a:ext uri="{FF2B5EF4-FFF2-40B4-BE49-F238E27FC236}">
                              <a16:creationId xmlns:a16="http://schemas.microsoft.com/office/drawing/2014/main" id="{8C3F86BD-389A-44E9-BD90-27846399CC3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480576" y="3538616"/>
                          <a:ext cx="826097" cy="67918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3600" dirty="0"/>
                            <a:t>&gt;</a:t>
                          </a:r>
                          <a:endParaRPr lang="en-US" sz="3600" baseline="-25000" dirty="0"/>
                        </a:p>
                      </p:txBody>
                    </p:sp>
                    <p:sp>
                      <p:nvSpPr>
                        <p:cNvPr id="47" name="TextBox 46">
                          <a:extLst>
                            <a:ext uri="{FF2B5EF4-FFF2-40B4-BE49-F238E27FC236}">
                              <a16:creationId xmlns:a16="http://schemas.microsoft.com/office/drawing/2014/main" id="{9B6F2638-F058-4B03-BF06-2480447EBE0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29244" y="2320908"/>
                          <a:ext cx="457199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48" name="Straight Connector 47">
                          <a:extLst>
                            <a:ext uri="{FF2B5EF4-FFF2-40B4-BE49-F238E27FC236}">
                              <a16:creationId xmlns:a16="http://schemas.microsoft.com/office/drawing/2014/main" id="{4D8EE37B-6111-404E-A3AA-CEA619FA0AC3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73896" y="2648030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9" name="Straight Connector 48">
                          <a:extLst>
                            <a:ext uri="{FF2B5EF4-FFF2-40B4-BE49-F238E27FC236}">
                              <a16:creationId xmlns:a16="http://schemas.microsoft.com/office/drawing/2014/main" id="{B3670877-9092-42DE-9B0F-922C2032B623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88255" y="4193354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0" name="Straight Connector 49">
                          <a:extLst>
                            <a:ext uri="{FF2B5EF4-FFF2-40B4-BE49-F238E27FC236}">
                              <a16:creationId xmlns:a16="http://schemas.microsoft.com/office/drawing/2014/main" id="{EB11845E-718E-4E2E-A116-95A26A3F94D3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5061" y="2662121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1" name="Straight Connector 50">
                          <a:extLst>
                            <a:ext uri="{FF2B5EF4-FFF2-40B4-BE49-F238E27FC236}">
                              <a16:creationId xmlns:a16="http://schemas.microsoft.com/office/drawing/2014/main" id="{49FDC22F-6A23-4E59-B82F-3E213A70D095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6961" y="4119336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52" name="Group 51">
                          <a:extLst>
                            <a:ext uri="{FF2B5EF4-FFF2-40B4-BE49-F238E27FC236}">
                              <a16:creationId xmlns:a16="http://schemas.microsoft.com/office/drawing/2014/main" id="{6482D379-2700-462D-8AFE-83916C7D3EEA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681533" y="3877282"/>
                          <a:ext cx="549687" cy="654244"/>
                          <a:chOff x="4681533" y="3877282"/>
                          <a:chExt cx="549687" cy="654244"/>
                        </a:xfrm>
                      </p:grpSpPr>
                      <p:sp>
                        <p:nvSpPr>
                          <p:cNvPr id="53" name="TextBox 52">
                            <a:extLst>
                              <a:ext uri="{FF2B5EF4-FFF2-40B4-BE49-F238E27FC236}">
                                <a16:creationId xmlns:a16="http://schemas.microsoft.com/office/drawing/2014/main" id="{CD4863B6-B865-4199-8565-1F9D86980AF5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681533" y="3877282"/>
                            <a:ext cx="451987" cy="65424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/>
                              <a:t>Q</a:t>
                            </a:r>
                            <a:endParaRPr lang="en-US" baseline="-25000" dirty="0"/>
                          </a:p>
                        </p:txBody>
                      </p:sp>
                      <p:cxnSp>
                        <p:nvCxnSpPr>
                          <p:cNvPr id="54" name="Straight Connector 53">
                            <a:extLst>
                              <a:ext uri="{FF2B5EF4-FFF2-40B4-BE49-F238E27FC236}">
                                <a16:creationId xmlns:a16="http://schemas.microsoft.com/office/drawing/2014/main" id="{60809CC7-A700-4628-81F1-E0F4E63EAE38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5002620" y="4003801"/>
                            <a:ext cx="228600" cy="0"/>
                          </a:xfrm>
                          <a:prstGeom prst="line">
                            <a:avLst/>
                          </a:prstGeom>
                          <a:ln w="254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cxnSp>
                    <p:nvCxnSpPr>
                      <p:cNvPr id="40" name="Straight Connector 39">
                        <a:extLst>
                          <a:ext uri="{FF2B5EF4-FFF2-40B4-BE49-F238E27FC236}">
                            <a16:creationId xmlns:a16="http://schemas.microsoft.com/office/drawing/2014/main" id="{F30A372C-786A-43D4-BB23-4CAE3A89D87C}"/>
                          </a:ext>
                        </a:extLst>
                      </p:cNvPr>
                      <p:cNvCxnSpPr>
                        <a:cxnSpLocks/>
                        <a:stCxn id="354" idx="3"/>
                      </p:cNvCxnSpPr>
                      <p:nvPr/>
                    </p:nvCxnSpPr>
                    <p:spPr>
                      <a:xfrm flipV="1">
                        <a:off x="5362036" y="2698999"/>
                        <a:ext cx="219771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1" name="Straight Connector 40">
                        <a:extLst>
                          <a:ext uri="{FF2B5EF4-FFF2-40B4-BE49-F238E27FC236}">
                            <a16:creationId xmlns:a16="http://schemas.microsoft.com/office/drawing/2014/main" id="{453886EB-0192-433D-90B8-456A6273197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43924" y="4076781"/>
                        <a:ext cx="457200" cy="355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Straight Connector 42">
                        <a:extLst>
                          <a:ext uri="{FF2B5EF4-FFF2-40B4-BE49-F238E27FC236}">
                            <a16:creationId xmlns:a16="http://schemas.microsoft.com/office/drawing/2014/main" id="{0C37546C-6B87-46FB-ABCC-2DD3CEEACD6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7060947" y="2674967"/>
                        <a:ext cx="337001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5" name="Group 54">
                      <a:extLst>
                        <a:ext uri="{FF2B5EF4-FFF2-40B4-BE49-F238E27FC236}">
                          <a16:creationId xmlns:a16="http://schemas.microsoft.com/office/drawing/2014/main" id="{6D73A8F2-84B3-4FEC-9840-ED89E476A0C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010400" y="2302050"/>
                      <a:ext cx="990600" cy="1333480"/>
                      <a:chOff x="5137299" y="2305060"/>
                      <a:chExt cx="2380849" cy="2247880"/>
                    </a:xfrm>
                  </p:grpSpPr>
                  <p:grpSp>
                    <p:nvGrpSpPr>
                      <p:cNvPr id="56" name="Group 55">
                        <a:extLst>
                          <a:ext uri="{FF2B5EF4-FFF2-40B4-BE49-F238E27FC236}">
                            <a16:creationId xmlns:a16="http://schemas.microsoft.com/office/drawing/2014/main" id="{D649C86B-C73F-487B-9AFB-1E544DA3428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12523" y="2305060"/>
                        <a:ext cx="2001637" cy="2247880"/>
                        <a:chOff x="3480576" y="2247920"/>
                        <a:chExt cx="2281999" cy="2362160"/>
                      </a:xfrm>
                    </p:grpSpPr>
                    <p:sp>
                      <p:nvSpPr>
                        <p:cNvPr id="61" name="Rectangle 60">
                          <a:extLst>
                            <a:ext uri="{FF2B5EF4-FFF2-40B4-BE49-F238E27FC236}">
                              <a16:creationId xmlns:a16="http://schemas.microsoft.com/office/drawing/2014/main" id="{9D3316F7-7A95-42D9-905B-A0F405378E03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779381" y="2247920"/>
                          <a:ext cx="1699726" cy="236216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62" name="TextBox 61">
                          <a:extLst>
                            <a:ext uri="{FF2B5EF4-FFF2-40B4-BE49-F238E27FC236}">
                              <a16:creationId xmlns:a16="http://schemas.microsoft.com/office/drawing/2014/main" id="{6B38D066-89A5-489D-B2F0-3B59E263884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96908" y="2335012"/>
                          <a:ext cx="457199" cy="7087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000" dirty="0"/>
                            <a:t>D</a:t>
                          </a:r>
                          <a:endParaRPr lang="en-US" sz="2000" baseline="-25000" dirty="0"/>
                        </a:p>
                      </p:txBody>
                    </p:sp>
                    <p:sp>
                      <p:nvSpPr>
                        <p:cNvPr id="63" name="TextBox 62">
                          <a:extLst>
                            <a:ext uri="{FF2B5EF4-FFF2-40B4-BE49-F238E27FC236}">
                              <a16:creationId xmlns:a16="http://schemas.microsoft.com/office/drawing/2014/main" id="{F5F05D40-DCB2-4FF5-A968-00C92E2511EC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480576" y="3538616"/>
                          <a:ext cx="826097" cy="67918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3600" dirty="0"/>
                            <a:t>&gt;</a:t>
                          </a:r>
                          <a:endParaRPr lang="en-US" sz="3600" baseline="-25000" dirty="0"/>
                        </a:p>
                      </p:txBody>
                    </p:sp>
                    <p:sp>
                      <p:nvSpPr>
                        <p:cNvPr id="64" name="TextBox 63">
                          <a:extLst>
                            <a:ext uri="{FF2B5EF4-FFF2-40B4-BE49-F238E27FC236}">
                              <a16:creationId xmlns:a16="http://schemas.microsoft.com/office/drawing/2014/main" id="{4DEE4F64-995E-41BF-B163-B28F2BDE298A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29244" y="2320908"/>
                          <a:ext cx="457199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65" name="Straight Connector 64">
                          <a:extLst>
                            <a:ext uri="{FF2B5EF4-FFF2-40B4-BE49-F238E27FC236}">
                              <a16:creationId xmlns:a16="http://schemas.microsoft.com/office/drawing/2014/main" id="{E7CFA00B-E342-4B71-9988-44B67F91A395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73896" y="2648030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6" name="Straight Connector 65">
                          <a:extLst>
                            <a:ext uri="{FF2B5EF4-FFF2-40B4-BE49-F238E27FC236}">
                              <a16:creationId xmlns:a16="http://schemas.microsoft.com/office/drawing/2014/main" id="{7E27813F-76AE-457D-A079-BB510A84B20E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88255" y="4193354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7" name="Straight Connector 66">
                          <a:extLst>
                            <a:ext uri="{FF2B5EF4-FFF2-40B4-BE49-F238E27FC236}">
                              <a16:creationId xmlns:a16="http://schemas.microsoft.com/office/drawing/2014/main" id="{D6B285D3-EECA-4A80-9FEF-4D81057DA06E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5061" y="2662121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8" name="Straight Connector 67">
                          <a:extLst>
                            <a:ext uri="{FF2B5EF4-FFF2-40B4-BE49-F238E27FC236}">
                              <a16:creationId xmlns:a16="http://schemas.microsoft.com/office/drawing/2014/main" id="{F0980DA8-2CFD-48AE-AF3D-E2C418AFFFE8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6961" y="4119336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69" name="Group 68">
                          <a:extLst>
                            <a:ext uri="{FF2B5EF4-FFF2-40B4-BE49-F238E27FC236}">
                              <a16:creationId xmlns:a16="http://schemas.microsoft.com/office/drawing/2014/main" id="{1AD04957-8A4F-4C13-8E3B-E97CA9C2AA48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681533" y="3877282"/>
                          <a:ext cx="549687" cy="654244"/>
                          <a:chOff x="4681533" y="3877282"/>
                          <a:chExt cx="549687" cy="654244"/>
                        </a:xfrm>
                      </p:grpSpPr>
                      <p:sp>
                        <p:nvSpPr>
                          <p:cNvPr id="70" name="TextBox 69">
                            <a:extLst>
                              <a:ext uri="{FF2B5EF4-FFF2-40B4-BE49-F238E27FC236}">
                                <a16:creationId xmlns:a16="http://schemas.microsoft.com/office/drawing/2014/main" id="{CE6CB621-1E93-4540-8758-7B492A11EFA6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681533" y="3877282"/>
                            <a:ext cx="451987" cy="65424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/>
                              <a:t>Q</a:t>
                            </a:r>
                            <a:endParaRPr lang="en-US" baseline="-25000" dirty="0"/>
                          </a:p>
                        </p:txBody>
                      </p:sp>
                      <p:cxnSp>
                        <p:nvCxnSpPr>
                          <p:cNvPr id="71" name="Straight Connector 70">
                            <a:extLst>
                              <a:ext uri="{FF2B5EF4-FFF2-40B4-BE49-F238E27FC236}">
                                <a16:creationId xmlns:a16="http://schemas.microsoft.com/office/drawing/2014/main" id="{AAC2F5DD-9CCB-4B88-84E1-E0710D857247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5002620" y="4003801"/>
                            <a:ext cx="228600" cy="0"/>
                          </a:xfrm>
                          <a:prstGeom prst="line">
                            <a:avLst/>
                          </a:prstGeom>
                          <a:ln w="254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1093861F-B445-49F7-A0D6-856908F7656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37299" y="2694804"/>
                        <a:ext cx="45720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8" name="Straight Connector 57">
                        <a:extLst>
                          <a:ext uri="{FF2B5EF4-FFF2-40B4-BE49-F238E27FC236}">
                            <a16:creationId xmlns:a16="http://schemas.microsoft.com/office/drawing/2014/main" id="{3F20A385-11BB-49B3-90F9-5E58A7D8C47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43924" y="4076781"/>
                        <a:ext cx="457200" cy="355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9" name="Straight Connector 58">
                        <a:extLst>
                          <a:ext uri="{FF2B5EF4-FFF2-40B4-BE49-F238E27FC236}">
                            <a16:creationId xmlns:a16="http://schemas.microsoft.com/office/drawing/2014/main" id="{4046E114-AF0C-48B7-85AF-ED81B6C156F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060948" y="4156375"/>
                        <a:ext cx="45720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0" name="Straight Connector 59">
                        <a:extLst>
                          <a:ext uri="{FF2B5EF4-FFF2-40B4-BE49-F238E27FC236}">
                            <a16:creationId xmlns:a16="http://schemas.microsoft.com/office/drawing/2014/main" id="{425E78CA-7808-4BDA-84C7-1ED406457BC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060948" y="2694804"/>
                        <a:ext cx="457200" cy="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73" name="Straight Arrow Connector 72">
                    <a:extLst>
                      <a:ext uri="{FF2B5EF4-FFF2-40B4-BE49-F238E27FC236}">
                        <a16:creationId xmlns:a16="http://schemas.microsoft.com/office/drawing/2014/main" id="{2C8BA934-5399-4F9E-9934-F94E4B2821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248083" y="3310138"/>
                    <a:ext cx="0" cy="64008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Arrow Connector 73">
                    <a:extLst>
                      <a:ext uri="{FF2B5EF4-FFF2-40B4-BE49-F238E27FC236}">
                        <a16:creationId xmlns:a16="http://schemas.microsoft.com/office/drawing/2014/main" id="{125BEDEA-593F-468E-B9A8-A654252D09D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258915" y="3335780"/>
                    <a:ext cx="457200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Arrow Connector 74">
                    <a:extLst>
                      <a:ext uri="{FF2B5EF4-FFF2-40B4-BE49-F238E27FC236}">
                        <a16:creationId xmlns:a16="http://schemas.microsoft.com/office/drawing/2014/main" id="{8A5C35EF-08E4-4567-B9E1-2E37BAF22D3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303678" y="3941543"/>
                    <a:ext cx="5417984" cy="8675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Arrow Connector 76">
                    <a:extLst>
                      <a:ext uri="{FF2B5EF4-FFF2-40B4-BE49-F238E27FC236}">
                        <a16:creationId xmlns:a16="http://schemas.microsoft.com/office/drawing/2014/main" id="{DDA22184-E860-4E8B-8286-A5F8EB803D5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91753" y="3332025"/>
                    <a:ext cx="1343616" cy="761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Straight Arrow Connector 77">
                    <a:extLst>
                      <a:ext uri="{FF2B5EF4-FFF2-40B4-BE49-F238E27FC236}">
                        <a16:creationId xmlns:a16="http://schemas.microsoft.com/office/drawing/2014/main" id="{8E5E0078-1F66-47FD-8DFF-F644B3A00D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2901395" y="1860460"/>
                    <a:ext cx="0" cy="546435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Arrow Connector 78">
                    <a:extLst>
                      <a:ext uri="{FF2B5EF4-FFF2-40B4-BE49-F238E27FC236}">
                        <a16:creationId xmlns:a16="http://schemas.microsoft.com/office/drawing/2014/main" id="{8CF4E6EE-C83B-4053-82CC-51353374119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000683" y="3355126"/>
                    <a:ext cx="365760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Straight Arrow Connector 79">
                    <a:extLst>
                      <a:ext uri="{FF2B5EF4-FFF2-40B4-BE49-F238E27FC236}">
                        <a16:creationId xmlns:a16="http://schemas.microsoft.com/office/drawing/2014/main" id="{23F88229-D93F-4148-B3CC-7C4DA6B7DB2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712649" y="3339122"/>
                    <a:ext cx="0" cy="64008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Straight Arrow Connector 80">
                    <a:extLst>
                      <a:ext uri="{FF2B5EF4-FFF2-40B4-BE49-F238E27FC236}">
                        <a16:creationId xmlns:a16="http://schemas.microsoft.com/office/drawing/2014/main" id="{90B00B1D-80A3-4ACF-B77A-58ABBB013A1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719724" y="3354935"/>
                    <a:ext cx="365760" cy="457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2" name="TextBox 81">
                    <a:extLst>
                      <a:ext uri="{FF2B5EF4-FFF2-40B4-BE49-F238E27FC236}">
                        <a16:creationId xmlns:a16="http://schemas.microsoft.com/office/drawing/2014/main" id="{FE15AE84-527D-4932-AD93-9E7507B80D93}"/>
                      </a:ext>
                    </a:extLst>
                  </p:cNvPr>
                  <p:cNvSpPr txBox="1"/>
                  <p:nvPr/>
                </p:nvSpPr>
                <p:spPr>
                  <a:xfrm>
                    <a:off x="420200" y="2947061"/>
                    <a:ext cx="77553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Clock</a:t>
                    </a:r>
                    <a:endParaRPr lang="en-US" sz="2000" baseline="-25000" dirty="0"/>
                  </a:p>
                </p:txBody>
              </p:sp>
              <p:cxnSp>
                <p:nvCxnSpPr>
                  <p:cNvPr id="84" name="Straight Arrow Connector 83">
                    <a:extLst>
                      <a:ext uri="{FF2B5EF4-FFF2-40B4-BE49-F238E27FC236}">
                        <a16:creationId xmlns:a16="http://schemas.microsoft.com/office/drawing/2014/main" id="{7717BAE3-9B4D-45D0-BC8B-48E1AA92A5B5}"/>
                      </a:ext>
                    </a:extLst>
                  </p:cNvPr>
                  <p:cNvCxnSpPr>
                    <a:cxnSpLocks/>
                    <a:stCxn id="140" idx="3"/>
                  </p:cNvCxnSpPr>
                  <p:nvPr/>
                </p:nvCxnSpPr>
                <p:spPr>
                  <a:xfrm flipV="1">
                    <a:off x="1748248" y="2517989"/>
                    <a:ext cx="182880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Straight Arrow Connector 84">
                    <a:extLst>
                      <a:ext uri="{FF2B5EF4-FFF2-40B4-BE49-F238E27FC236}">
                        <a16:creationId xmlns:a16="http://schemas.microsoft.com/office/drawing/2014/main" id="{D3879A92-A012-4251-8978-80271020CC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769686" y="2538292"/>
                    <a:ext cx="301752" cy="1871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Straight Arrow Connector 85">
                    <a:extLst>
                      <a:ext uri="{FF2B5EF4-FFF2-40B4-BE49-F238E27FC236}">
                        <a16:creationId xmlns:a16="http://schemas.microsoft.com/office/drawing/2014/main" id="{D8A260D1-E4F1-4086-8A75-F6764E200AB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4298202" y="2496665"/>
                    <a:ext cx="133479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Straight Arrow Connector 87">
                    <a:extLst>
                      <a:ext uri="{FF2B5EF4-FFF2-40B4-BE49-F238E27FC236}">
                        <a16:creationId xmlns:a16="http://schemas.microsoft.com/office/drawing/2014/main" id="{38594C01-A567-4FED-A163-185CF3BBEE4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734572" y="2532229"/>
                    <a:ext cx="469906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29" name="Oval 128">
                  <a:extLst>
                    <a:ext uri="{FF2B5EF4-FFF2-40B4-BE49-F238E27FC236}">
                      <a16:creationId xmlns:a16="http://schemas.microsoft.com/office/drawing/2014/main" id="{14F9EDC2-8A34-42AF-B8B3-EBBA004D43FE}"/>
                    </a:ext>
                  </a:extLst>
                </p:cNvPr>
                <p:cNvSpPr/>
                <p:nvPr/>
              </p:nvSpPr>
              <p:spPr>
                <a:xfrm>
                  <a:off x="2873627" y="1849096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4" name="Straight Arrow Connector 133">
                  <a:extLst>
                    <a:ext uri="{FF2B5EF4-FFF2-40B4-BE49-F238E27FC236}">
                      <a16:creationId xmlns:a16="http://schemas.microsoft.com/office/drawing/2014/main" id="{364EDB01-4D38-41FA-B79A-0099037D068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458540" y="1865874"/>
                  <a:ext cx="1794" cy="422809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Arrow Connector 137">
                  <a:extLst>
                    <a:ext uri="{FF2B5EF4-FFF2-40B4-BE49-F238E27FC236}">
                      <a16:creationId xmlns:a16="http://schemas.microsoft.com/office/drawing/2014/main" id="{1CE514EB-535D-4951-9823-53FC7A069D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025655" y="3152981"/>
                  <a:ext cx="0" cy="64008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3" name="Oval 132">
                  <a:extLst>
                    <a:ext uri="{FF2B5EF4-FFF2-40B4-BE49-F238E27FC236}">
                      <a16:creationId xmlns:a16="http://schemas.microsoft.com/office/drawing/2014/main" id="{C072CEE4-F795-4292-B540-7BDD15199713}"/>
                    </a:ext>
                  </a:extLst>
                </p:cNvPr>
                <p:cNvSpPr/>
                <p:nvPr/>
              </p:nvSpPr>
              <p:spPr>
                <a:xfrm>
                  <a:off x="1328650" y="3069605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Oval 135">
                  <a:extLst>
                    <a:ext uri="{FF2B5EF4-FFF2-40B4-BE49-F238E27FC236}">
                      <a16:creationId xmlns:a16="http://schemas.microsoft.com/office/drawing/2014/main" id="{01339CD9-4A1F-4246-87EF-9518B8550E41}"/>
                    </a:ext>
                  </a:extLst>
                </p:cNvPr>
                <p:cNvSpPr/>
                <p:nvPr/>
              </p:nvSpPr>
              <p:spPr>
                <a:xfrm>
                  <a:off x="3217207" y="3672637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Oval 136">
                  <a:extLst>
                    <a:ext uri="{FF2B5EF4-FFF2-40B4-BE49-F238E27FC236}">
                      <a16:creationId xmlns:a16="http://schemas.microsoft.com/office/drawing/2014/main" id="{EE0F8245-1CB2-4C4E-8CD8-D238EBF27EDE}"/>
                    </a:ext>
                  </a:extLst>
                </p:cNvPr>
                <p:cNvSpPr/>
                <p:nvPr/>
              </p:nvSpPr>
              <p:spPr>
                <a:xfrm>
                  <a:off x="4988276" y="3681312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329" name="Straight Arrow Connector 328">
                <a:extLst>
                  <a:ext uri="{FF2B5EF4-FFF2-40B4-BE49-F238E27FC236}">
                    <a16:creationId xmlns:a16="http://schemas.microsoft.com/office/drawing/2014/main" id="{8404F0FA-8BEE-4F4D-94AD-DDBCD6AA478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71600" y="4367165"/>
                <a:ext cx="0" cy="64008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Straight Arrow Connector 333">
                <a:extLst>
                  <a:ext uri="{FF2B5EF4-FFF2-40B4-BE49-F238E27FC236}">
                    <a16:creationId xmlns:a16="http://schemas.microsoft.com/office/drawing/2014/main" id="{E0CDF309-A668-4689-AD5C-E1AD5323E8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45740" y="3143206"/>
                <a:ext cx="153028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7" name="Straight Arrow Connector 336">
                <a:extLst>
                  <a:ext uri="{FF2B5EF4-FFF2-40B4-BE49-F238E27FC236}">
                    <a16:creationId xmlns:a16="http://schemas.microsoft.com/office/drawing/2014/main" id="{1DB6B022-844F-42AD-95A8-1D17B7EB765D}"/>
                  </a:ext>
                </a:extLst>
              </p:cNvPr>
              <p:cNvCxnSpPr>
                <a:cxnSpLocks/>
                <a:stCxn id="143" idx="3"/>
              </p:cNvCxnSpPr>
              <p:nvPr/>
            </p:nvCxnSpPr>
            <p:spPr>
              <a:xfrm>
                <a:off x="2152493" y="2757196"/>
                <a:ext cx="1528951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>
                <a:extLst>
                  <a:ext uri="{FF2B5EF4-FFF2-40B4-BE49-F238E27FC236}">
                    <a16:creationId xmlns:a16="http://schemas.microsoft.com/office/drawing/2014/main" id="{EAA828A9-B1F2-4084-A942-8F547500A96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62232" y="2819400"/>
                <a:ext cx="714568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" name="Straight Arrow Connector 341">
                <a:extLst>
                  <a:ext uri="{FF2B5EF4-FFF2-40B4-BE49-F238E27FC236}">
                    <a16:creationId xmlns:a16="http://schemas.microsoft.com/office/drawing/2014/main" id="{EC693A79-62B3-4E6E-B83F-5F12697CB62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72000" y="2826803"/>
                <a:ext cx="0" cy="82296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3" name="TextBox 342">
                <a:extLst>
                  <a:ext uri="{FF2B5EF4-FFF2-40B4-BE49-F238E27FC236}">
                    <a16:creationId xmlns:a16="http://schemas.microsoft.com/office/drawing/2014/main" id="{2C8B7960-2BAC-42DD-941E-20E185BEB4A5}"/>
                  </a:ext>
                </a:extLst>
              </p:cNvPr>
              <p:cNvSpPr txBox="1"/>
              <p:nvPr/>
            </p:nvSpPr>
            <p:spPr>
              <a:xfrm>
                <a:off x="5998827" y="3565140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344" name="TextBox 343">
                <a:extLst>
                  <a:ext uri="{FF2B5EF4-FFF2-40B4-BE49-F238E27FC236}">
                    <a16:creationId xmlns:a16="http://schemas.microsoft.com/office/drawing/2014/main" id="{213AF85F-3702-45E4-9A1D-F013E3F405EE}"/>
                  </a:ext>
                </a:extLst>
              </p:cNvPr>
              <p:cNvSpPr txBox="1"/>
              <p:nvPr/>
            </p:nvSpPr>
            <p:spPr>
              <a:xfrm>
                <a:off x="8015209" y="3211600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3</a:t>
                </a:r>
              </a:p>
            </p:txBody>
          </p:sp>
          <p:sp>
            <p:nvSpPr>
              <p:cNvPr id="347" name="TextBox 346">
                <a:extLst>
                  <a:ext uri="{FF2B5EF4-FFF2-40B4-BE49-F238E27FC236}">
                    <a16:creationId xmlns:a16="http://schemas.microsoft.com/office/drawing/2014/main" id="{EDE0C0E0-C9FD-4920-87B5-10C1D2533982}"/>
                  </a:ext>
                </a:extLst>
              </p:cNvPr>
              <p:cNvSpPr txBox="1"/>
              <p:nvPr/>
            </p:nvSpPr>
            <p:spPr>
              <a:xfrm>
                <a:off x="4302987" y="3483159"/>
                <a:ext cx="4276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Q</a:t>
                </a:r>
                <a:r>
                  <a:rPr lang="en-US" sz="1400" baseline="-25000" dirty="0"/>
                  <a:t>1</a:t>
                </a:r>
              </a:p>
            </p:txBody>
          </p:sp>
          <p:sp>
            <p:nvSpPr>
              <p:cNvPr id="348" name="TextBox 347">
                <a:extLst>
                  <a:ext uri="{FF2B5EF4-FFF2-40B4-BE49-F238E27FC236}">
                    <a16:creationId xmlns:a16="http://schemas.microsoft.com/office/drawing/2014/main" id="{D2FC688F-3531-4A5D-A31D-8C3EDF952B45}"/>
                  </a:ext>
                </a:extLst>
              </p:cNvPr>
              <p:cNvSpPr txBox="1"/>
              <p:nvPr/>
            </p:nvSpPr>
            <p:spPr>
              <a:xfrm>
                <a:off x="2561670" y="3596112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0</a:t>
                </a:r>
              </a:p>
            </p:txBody>
          </p:sp>
          <p:cxnSp>
            <p:nvCxnSpPr>
              <p:cNvPr id="339" name="Straight Arrow Connector 338">
                <a:extLst>
                  <a:ext uri="{FF2B5EF4-FFF2-40B4-BE49-F238E27FC236}">
                    <a16:creationId xmlns:a16="http://schemas.microsoft.com/office/drawing/2014/main" id="{216D71FC-E4B7-4D11-95C7-7054CDB625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00311" y="2834383"/>
                <a:ext cx="0" cy="663759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Arrow Connector 339">
                <a:extLst>
                  <a:ext uri="{FF2B5EF4-FFF2-40B4-BE49-F238E27FC236}">
                    <a16:creationId xmlns:a16="http://schemas.microsoft.com/office/drawing/2014/main" id="{0E3EDE06-18A1-48D2-993E-CD51AF19F4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02023" y="2839733"/>
                <a:ext cx="58454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Arrow Connector 349">
                <a:extLst>
                  <a:ext uri="{FF2B5EF4-FFF2-40B4-BE49-F238E27FC236}">
                    <a16:creationId xmlns:a16="http://schemas.microsoft.com/office/drawing/2014/main" id="{F50EE9B9-715C-42D0-8B10-1F0D38E49BF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73423" y="2698660"/>
                <a:ext cx="0" cy="929553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Arrow Connector 350">
                <a:extLst>
                  <a:ext uri="{FF2B5EF4-FFF2-40B4-BE49-F238E27FC236}">
                    <a16:creationId xmlns:a16="http://schemas.microsoft.com/office/drawing/2014/main" id="{EEFB2CA7-E416-45CD-B194-6E2A74A5D7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79630" y="3483159"/>
                <a:ext cx="23563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Arrow Connector 351">
                <a:extLst>
                  <a:ext uri="{FF2B5EF4-FFF2-40B4-BE49-F238E27FC236}">
                    <a16:creationId xmlns:a16="http://schemas.microsoft.com/office/drawing/2014/main" id="{DB04186C-1CF8-4FA0-92BA-FC792EF39D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26737" y="3442034"/>
                <a:ext cx="182169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3" name="Straight Arrow Connector 352">
                <a:extLst>
                  <a:ext uri="{FF2B5EF4-FFF2-40B4-BE49-F238E27FC236}">
                    <a16:creationId xmlns:a16="http://schemas.microsoft.com/office/drawing/2014/main" id="{88A15618-22A7-49CD-B5B7-CE8A47DED8E7}"/>
                  </a:ext>
                </a:extLst>
              </p:cNvPr>
              <p:cNvCxnSpPr>
                <a:cxnSpLocks/>
                <a:endCxn id="28" idx="1"/>
              </p:cNvCxnSpPr>
              <p:nvPr/>
            </p:nvCxnSpPr>
            <p:spPr>
              <a:xfrm>
                <a:off x="3610315" y="3534011"/>
                <a:ext cx="11887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355" name="Picture 354">
                <a:extLst>
                  <a:ext uri="{FF2B5EF4-FFF2-40B4-BE49-F238E27FC236}">
                    <a16:creationId xmlns:a16="http://schemas.microsoft.com/office/drawing/2014/main" id="{10F60160-2FA9-4922-87D1-81862B16F8A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837" r="26916"/>
              <a:stretch/>
            </p:blipFill>
            <p:spPr>
              <a:xfrm>
                <a:off x="6487111" y="3337190"/>
                <a:ext cx="582926" cy="454903"/>
              </a:xfrm>
              <a:prstGeom prst="rect">
                <a:avLst/>
              </a:prstGeom>
            </p:spPr>
          </p:pic>
        </p:grpSp>
        <p:cxnSp>
          <p:nvCxnSpPr>
            <p:cNvPr id="361" name="Straight Arrow Connector 360">
              <a:extLst>
                <a:ext uri="{FF2B5EF4-FFF2-40B4-BE49-F238E27FC236}">
                  <a16:creationId xmlns:a16="http://schemas.microsoft.com/office/drawing/2014/main" id="{503E4F24-A425-4B09-8877-325A2C0046D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71988" y="3107422"/>
              <a:ext cx="0" cy="428704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4" name="Flowchart: Delay 363">
              <a:extLst>
                <a:ext uri="{FF2B5EF4-FFF2-40B4-BE49-F238E27FC236}">
                  <a16:creationId xmlns:a16="http://schemas.microsoft.com/office/drawing/2014/main" id="{B8C75782-0C2D-44EE-83C0-6F06495D7FFC}"/>
                </a:ext>
              </a:extLst>
            </p:cNvPr>
            <p:cNvSpPr/>
            <p:nvPr/>
          </p:nvSpPr>
          <p:spPr>
            <a:xfrm>
              <a:off x="3654016" y="2603248"/>
              <a:ext cx="465924" cy="402747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6" name="Straight Arrow Connector 365">
              <a:extLst>
                <a:ext uri="{FF2B5EF4-FFF2-40B4-BE49-F238E27FC236}">
                  <a16:creationId xmlns:a16="http://schemas.microsoft.com/office/drawing/2014/main" id="{C11C5575-9B6A-4275-9259-DB074610FC92}"/>
                </a:ext>
              </a:extLst>
            </p:cNvPr>
            <p:cNvCxnSpPr>
              <a:cxnSpLocks/>
            </p:cNvCxnSpPr>
            <p:nvPr/>
          </p:nvCxnSpPr>
          <p:spPr>
            <a:xfrm>
              <a:off x="2906028" y="2911252"/>
              <a:ext cx="743014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Straight Connector 370">
              <a:extLst>
                <a:ext uri="{FF2B5EF4-FFF2-40B4-BE49-F238E27FC236}">
                  <a16:creationId xmlns:a16="http://schemas.microsoft.com/office/drawing/2014/main" id="{08D1D6E5-4132-49B5-BA02-98ED0AE3AA29}"/>
                </a:ext>
              </a:extLst>
            </p:cNvPr>
            <p:cNvCxnSpPr>
              <a:cxnSpLocks/>
            </p:cNvCxnSpPr>
            <p:nvPr/>
          </p:nvCxnSpPr>
          <p:spPr>
            <a:xfrm>
              <a:off x="4528817" y="3641637"/>
              <a:ext cx="27432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Straight Connector 371">
              <a:extLst>
                <a:ext uri="{FF2B5EF4-FFF2-40B4-BE49-F238E27FC236}">
                  <a16:creationId xmlns:a16="http://schemas.microsoft.com/office/drawing/2014/main" id="{60BE900F-ED99-4DA9-BBFC-6FAA96330B39}"/>
                </a:ext>
              </a:extLst>
            </p:cNvPr>
            <p:cNvCxnSpPr>
              <a:cxnSpLocks/>
            </p:cNvCxnSpPr>
            <p:nvPr/>
          </p:nvCxnSpPr>
          <p:spPr>
            <a:xfrm>
              <a:off x="4652255" y="3244926"/>
              <a:ext cx="146304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Straight Connector 372">
              <a:extLst>
                <a:ext uri="{FF2B5EF4-FFF2-40B4-BE49-F238E27FC236}">
                  <a16:creationId xmlns:a16="http://schemas.microsoft.com/office/drawing/2014/main" id="{E384376C-1FB5-47A3-88E6-C40698855802}"/>
                </a:ext>
              </a:extLst>
            </p:cNvPr>
            <p:cNvCxnSpPr>
              <a:cxnSpLocks/>
            </p:cNvCxnSpPr>
            <p:nvPr/>
          </p:nvCxnSpPr>
          <p:spPr>
            <a:xfrm>
              <a:off x="4622264" y="3492997"/>
              <a:ext cx="16520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Straight Arrow Connector 374">
              <a:extLst>
                <a:ext uri="{FF2B5EF4-FFF2-40B4-BE49-F238E27FC236}">
                  <a16:creationId xmlns:a16="http://schemas.microsoft.com/office/drawing/2014/main" id="{68F39C48-B7B3-4461-869D-D06F10F4B89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38883" y="2895600"/>
              <a:ext cx="0" cy="597662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Straight Arrow Connector 377">
              <a:extLst>
                <a:ext uri="{FF2B5EF4-FFF2-40B4-BE49-F238E27FC236}">
                  <a16:creationId xmlns:a16="http://schemas.microsoft.com/office/drawing/2014/main" id="{5215E5DE-47ED-40B7-993D-211F6DBAE7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31578" y="3230535"/>
              <a:ext cx="0" cy="323511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4" name="Straight Connector 573">
              <a:extLst>
                <a:ext uri="{FF2B5EF4-FFF2-40B4-BE49-F238E27FC236}">
                  <a16:creationId xmlns:a16="http://schemas.microsoft.com/office/drawing/2014/main" id="{01C7BD5B-7BDC-4EE9-ACF2-9FCF6250D4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29071" y="2895600"/>
              <a:ext cx="221851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7" name="Flowchart: Delay 576">
              <a:extLst>
                <a:ext uri="{FF2B5EF4-FFF2-40B4-BE49-F238E27FC236}">
                  <a16:creationId xmlns:a16="http://schemas.microsoft.com/office/drawing/2014/main" id="{372F9D99-EECC-46A3-A45F-332043F538F3}"/>
                </a:ext>
              </a:extLst>
            </p:cNvPr>
            <p:cNvSpPr/>
            <p:nvPr/>
          </p:nvSpPr>
          <p:spPr>
            <a:xfrm>
              <a:off x="4850922" y="2658189"/>
              <a:ext cx="465924" cy="402747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8" name="Oval 577">
              <a:extLst>
                <a:ext uri="{FF2B5EF4-FFF2-40B4-BE49-F238E27FC236}">
                  <a16:creationId xmlns:a16="http://schemas.microsoft.com/office/drawing/2014/main" id="{C7E50F71-2165-4CFD-81E5-08376324B0CF}"/>
                </a:ext>
              </a:extLst>
            </p:cNvPr>
            <p:cNvSpPr/>
            <p:nvPr/>
          </p:nvSpPr>
          <p:spPr>
            <a:xfrm>
              <a:off x="4613024" y="3192563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9" name="Straight Connector 578">
              <a:extLst>
                <a:ext uri="{FF2B5EF4-FFF2-40B4-BE49-F238E27FC236}">
                  <a16:creationId xmlns:a16="http://schemas.microsoft.com/office/drawing/2014/main" id="{82686A3F-B957-49A0-A9BD-A8BE6E832509}"/>
                </a:ext>
              </a:extLst>
            </p:cNvPr>
            <p:cNvCxnSpPr>
              <a:cxnSpLocks/>
            </p:cNvCxnSpPr>
            <p:nvPr/>
          </p:nvCxnSpPr>
          <p:spPr>
            <a:xfrm>
              <a:off x="5326583" y="2859562"/>
              <a:ext cx="12801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6" name="Straight Arrow Connector 605">
              <a:extLst>
                <a:ext uri="{FF2B5EF4-FFF2-40B4-BE49-F238E27FC236}">
                  <a16:creationId xmlns:a16="http://schemas.microsoft.com/office/drawing/2014/main" id="{7218A441-BC38-481D-AD93-FD4A841DC1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74201" y="2860213"/>
              <a:ext cx="0" cy="7772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7" name="Straight Connector 606">
              <a:extLst>
                <a:ext uri="{FF2B5EF4-FFF2-40B4-BE49-F238E27FC236}">
                  <a16:creationId xmlns:a16="http://schemas.microsoft.com/office/drawing/2014/main" id="{8836F90B-6943-4B2B-B7A4-908DD02543C6}"/>
                </a:ext>
              </a:extLst>
            </p:cNvPr>
            <p:cNvCxnSpPr>
              <a:cxnSpLocks/>
            </p:cNvCxnSpPr>
            <p:nvPr/>
          </p:nvCxnSpPr>
          <p:spPr>
            <a:xfrm>
              <a:off x="6264804" y="3628213"/>
              <a:ext cx="27432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8" name="Straight Connector 607">
              <a:extLst>
                <a:ext uri="{FF2B5EF4-FFF2-40B4-BE49-F238E27FC236}">
                  <a16:creationId xmlns:a16="http://schemas.microsoft.com/office/drawing/2014/main" id="{44F3E259-4E8D-4DE2-A4BB-9EEE1F3E2207}"/>
                </a:ext>
              </a:extLst>
            </p:cNvPr>
            <p:cNvCxnSpPr>
              <a:cxnSpLocks/>
            </p:cNvCxnSpPr>
            <p:nvPr/>
          </p:nvCxnSpPr>
          <p:spPr>
            <a:xfrm>
              <a:off x="6365969" y="3235890"/>
              <a:ext cx="155448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9" name="Straight Arrow Connector 608">
              <a:extLst>
                <a:ext uri="{FF2B5EF4-FFF2-40B4-BE49-F238E27FC236}">
                  <a16:creationId xmlns:a16="http://schemas.microsoft.com/office/drawing/2014/main" id="{22F5A66A-A172-42E2-B30A-86BDAABD88A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391285" y="2997277"/>
              <a:ext cx="1" cy="494598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0" name="Straight Connector 609">
              <a:extLst>
                <a:ext uri="{FF2B5EF4-FFF2-40B4-BE49-F238E27FC236}">
                  <a16:creationId xmlns:a16="http://schemas.microsoft.com/office/drawing/2014/main" id="{E120E8AA-6CAB-4746-90EF-14CFAFDE71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91285" y="3492997"/>
              <a:ext cx="14021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1" name="Straight Arrow Connector 610">
              <a:extLst>
                <a:ext uri="{FF2B5EF4-FFF2-40B4-BE49-F238E27FC236}">
                  <a16:creationId xmlns:a16="http://schemas.microsoft.com/office/drawing/2014/main" id="{795A69F0-657E-48F7-8745-5F7E262437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6115" y="3225183"/>
              <a:ext cx="0" cy="347472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2" name="TextBox 621">
            <a:extLst>
              <a:ext uri="{FF2B5EF4-FFF2-40B4-BE49-F238E27FC236}">
                <a16:creationId xmlns:a16="http://schemas.microsoft.com/office/drawing/2014/main" id="{291BE01D-782C-468C-8248-B2E70BB666D8}"/>
              </a:ext>
            </a:extLst>
          </p:cNvPr>
          <p:cNvSpPr txBox="1"/>
          <p:nvPr/>
        </p:nvSpPr>
        <p:spPr>
          <a:xfrm>
            <a:off x="5766952" y="5804917"/>
            <a:ext cx="307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3</a:t>
            </a:r>
            <a:r>
              <a:rPr lang="en-US" sz="2800" dirty="0"/>
              <a:t> = y</a:t>
            </a:r>
            <a:r>
              <a:rPr lang="en-US" sz="2800" baseline="-25000" dirty="0"/>
              <a:t>3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</a:t>
            </a:r>
            <a:r>
              <a:rPr lang="en-US" sz="2800" dirty="0"/>
              <a:t> y</a:t>
            </a:r>
            <a:r>
              <a:rPr lang="en-US" sz="2800" baseline="-25000" dirty="0"/>
              <a:t>0</a:t>
            </a:r>
            <a:r>
              <a:rPr lang="en-US" sz="2800" dirty="0"/>
              <a:t> y</a:t>
            </a:r>
            <a:r>
              <a:rPr lang="en-US" sz="2800" baseline="-25000" dirty="0"/>
              <a:t>1</a:t>
            </a:r>
            <a:r>
              <a:rPr lang="en-US" sz="2800" dirty="0"/>
              <a:t> y</a:t>
            </a:r>
            <a:r>
              <a:rPr lang="en-US" sz="2800" baseline="-25000" dirty="0"/>
              <a:t>2</a:t>
            </a:r>
            <a:r>
              <a:rPr lang="en-US" sz="2800" dirty="0">
                <a:sym typeface="Symbol" panose="05050102010706020507" pitchFamily="18" charset="2"/>
              </a:rPr>
              <a:t> E</a:t>
            </a:r>
            <a:endParaRPr lang="en-US" sz="2800" baseline="-25000" dirty="0"/>
          </a:p>
        </p:txBody>
      </p: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25ED1C02-26AF-4072-AFE9-9F69ADD1F648}"/>
              </a:ext>
            </a:extLst>
          </p:cNvPr>
          <p:cNvCxnSpPr>
            <a:cxnSpLocks/>
          </p:cNvCxnSpPr>
          <p:nvPr/>
        </p:nvCxnSpPr>
        <p:spPr>
          <a:xfrm>
            <a:off x="817090" y="3628213"/>
            <a:ext cx="462953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Flowchart: Delay 142">
            <a:extLst>
              <a:ext uri="{FF2B5EF4-FFF2-40B4-BE49-F238E27FC236}">
                <a16:creationId xmlns:a16="http://schemas.microsoft.com/office/drawing/2014/main" id="{44DA4686-4483-45AE-9F09-7F439D1B2A66}"/>
              </a:ext>
            </a:extLst>
          </p:cNvPr>
          <p:cNvSpPr/>
          <p:nvPr/>
        </p:nvSpPr>
        <p:spPr>
          <a:xfrm>
            <a:off x="1651346" y="2555822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C97FE515-FBBA-4C06-99F9-F17CF50A7E0E}"/>
              </a:ext>
            </a:extLst>
          </p:cNvPr>
          <p:cNvCxnSpPr>
            <a:cxnSpLocks/>
          </p:cNvCxnSpPr>
          <p:nvPr/>
        </p:nvCxnSpPr>
        <p:spPr>
          <a:xfrm>
            <a:off x="1081865" y="3107422"/>
            <a:ext cx="1585583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Oval 146">
            <a:extLst>
              <a:ext uri="{FF2B5EF4-FFF2-40B4-BE49-F238E27FC236}">
                <a16:creationId xmlns:a16="http://schemas.microsoft.com/office/drawing/2014/main" id="{7C386388-43CE-45BF-A1BA-8EA99E8E44EB}"/>
              </a:ext>
            </a:extLst>
          </p:cNvPr>
          <p:cNvSpPr/>
          <p:nvPr/>
        </p:nvSpPr>
        <p:spPr>
          <a:xfrm>
            <a:off x="1026408" y="304924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4BA3659A-CA3E-4BA8-B368-4D965283871E}"/>
              </a:ext>
            </a:extLst>
          </p:cNvPr>
          <p:cNvSpPr/>
          <p:nvPr/>
        </p:nvSpPr>
        <p:spPr>
          <a:xfrm>
            <a:off x="798506" y="2665755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5760F89C-0220-4939-8464-D6D9CB73EBB5}"/>
              </a:ext>
            </a:extLst>
          </p:cNvPr>
          <p:cNvCxnSpPr>
            <a:cxnSpLocks/>
          </p:cNvCxnSpPr>
          <p:nvPr/>
        </p:nvCxnSpPr>
        <p:spPr>
          <a:xfrm>
            <a:off x="304800" y="2698660"/>
            <a:ext cx="1346546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>
            <a:extLst>
              <a:ext uri="{FF2B5EF4-FFF2-40B4-BE49-F238E27FC236}">
                <a16:creationId xmlns:a16="http://schemas.microsoft.com/office/drawing/2014/main" id="{F00A2FA5-1055-44B7-BC1C-B3F21CB0B9D8}"/>
              </a:ext>
            </a:extLst>
          </p:cNvPr>
          <p:cNvSpPr txBox="1"/>
          <p:nvPr/>
        </p:nvSpPr>
        <p:spPr>
          <a:xfrm>
            <a:off x="307608" y="2272795"/>
            <a:ext cx="926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Enable</a:t>
            </a:r>
            <a:endParaRPr lang="en-US" sz="2000" baseline="-25000" dirty="0"/>
          </a:p>
        </p:txBody>
      </p:sp>
      <p:cxnSp>
        <p:nvCxnSpPr>
          <p:cNvPr id="156" name="Straight Arrow Connector 155">
            <a:extLst>
              <a:ext uri="{FF2B5EF4-FFF2-40B4-BE49-F238E27FC236}">
                <a16:creationId xmlns:a16="http://schemas.microsoft.com/office/drawing/2014/main" id="{8156225C-3F8D-4529-B8C9-CCE2401CCA68}"/>
              </a:ext>
            </a:extLst>
          </p:cNvPr>
          <p:cNvCxnSpPr>
            <a:cxnSpLocks/>
          </p:cNvCxnSpPr>
          <p:nvPr/>
        </p:nvCxnSpPr>
        <p:spPr>
          <a:xfrm flipV="1">
            <a:off x="2789638" y="2758674"/>
            <a:ext cx="0" cy="82296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Oval 156">
            <a:extLst>
              <a:ext uri="{FF2B5EF4-FFF2-40B4-BE49-F238E27FC236}">
                <a16:creationId xmlns:a16="http://schemas.microsoft.com/office/drawing/2014/main" id="{248181DB-8F99-4A08-AC91-F4930181214C}"/>
              </a:ext>
            </a:extLst>
          </p:cNvPr>
          <p:cNvSpPr/>
          <p:nvPr/>
        </p:nvSpPr>
        <p:spPr>
          <a:xfrm>
            <a:off x="2740263" y="2703754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5DA848B4-3742-4133-867E-957EBBECFE39}"/>
              </a:ext>
            </a:extLst>
          </p:cNvPr>
          <p:cNvSpPr/>
          <p:nvPr/>
        </p:nvSpPr>
        <p:spPr>
          <a:xfrm>
            <a:off x="4490161" y="278435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Flowchart: Delay 158">
            <a:extLst>
              <a:ext uri="{FF2B5EF4-FFF2-40B4-BE49-F238E27FC236}">
                <a16:creationId xmlns:a16="http://schemas.microsoft.com/office/drawing/2014/main" id="{820E138C-1E7C-44A0-B874-6A2F498A4493}"/>
              </a:ext>
            </a:extLst>
          </p:cNvPr>
          <p:cNvSpPr/>
          <p:nvPr/>
        </p:nvSpPr>
        <p:spPr>
          <a:xfrm>
            <a:off x="6616140" y="2707003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AFBB199C-78C7-4197-99E4-432A3714B460}"/>
              </a:ext>
            </a:extLst>
          </p:cNvPr>
          <p:cNvCxnSpPr>
            <a:cxnSpLocks/>
          </p:cNvCxnSpPr>
          <p:nvPr/>
        </p:nvCxnSpPr>
        <p:spPr>
          <a:xfrm>
            <a:off x="6381780" y="3005416"/>
            <a:ext cx="246902" cy="579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Oval 163">
            <a:extLst>
              <a:ext uri="{FF2B5EF4-FFF2-40B4-BE49-F238E27FC236}">
                <a16:creationId xmlns:a16="http://schemas.microsoft.com/office/drawing/2014/main" id="{CA41B459-8E80-4C9B-89B2-6761410B989B}"/>
              </a:ext>
            </a:extLst>
          </p:cNvPr>
          <p:cNvSpPr/>
          <p:nvPr/>
        </p:nvSpPr>
        <p:spPr>
          <a:xfrm>
            <a:off x="6349685" y="3186307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C8C6768D-6480-46A8-A3F5-1650ED64D742}"/>
              </a:ext>
            </a:extLst>
          </p:cNvPr>
          <p:cNvCxnSpPr>
            <a:cxnSpLocks/>
          </p:cNvCxnSpPr>
          <p:nvPr/>
        </p:nvCxnSpPr>
        <p:spPr>
          <a:xfrm>
            <a:off x="7082064" y="2925279"/>
            <a:ext cx="1554480" cy="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TextBox 165">
            <a:extLst>
              <a:ext uri="{FF2B5EF4-FFF2-40B4-BE49-F238E27FC236}">
                <a16:creationId xmlns:a16="http://schemas.microsoft.com/office/drawing/2014/main" id="{DFD18B8F-12B1-454F-993B-7B5D8BBA1C23}"/>
              </a:ext>
            </a:extLst>
          </p:cNvPr>
          <p:cNvSpPr txBox="1"/>
          <p:nvPr/>
        </p:nvSpPr>
        <p:spPr>
          <a:xfrm>
            <a:off x="8617574" y="2564808"/>
            <a:ext cx="275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  <a:endParaRPr lang="en-US" baseline="-25000" dirty="0"/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8FF08640-0403-4B90-AFEC-1C890A609D6E}"/>
              </a:ext>
            </a:extLst>
          </p:cNvPr>
          <p:cNvSpPr txBox="1"/>
          <p:nvPr/>
        </p:nvSpPr>
        <p:spPr>
          <a:xfrm>
            <a:off x="2240992" y="2400138"/>
            <a:ext cx="543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EQ</a:t>
            </a:r>
            <a:r>
              <a:rPr lang="en-US" baseline="-25000" dirty="0"/>
              <a:t>0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8A2064E0-5D46-4F56-844F-48473F3B9957}"/>
              </a:ext>
            </a:extLst>
          </p:cNvPr>
          <p:cNvSpPr txBox="1"/>
          <p:nvPr/>
        </p:nvSpPr>
        <p:spPr>
          <a:xfrm>
            <a:off x="4037193" y="2415923"/>
            <a:ext cx="807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EQ</a:t>
            </a:r>
            <a:r>
              <a:rPr lang="en-US" baseline="-25000" dirty="0"/>
              <a:t>0</a:t>
            </a:r>
            <a:r>
              <a:rPr lang="en-US" dirty="0"/>
              <a:t>Q</a:t>
            </a:r>
            <a:r>
              <a:rPr lang="en-US" baseline="-25000" dirty="0"/>
              <a:t>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15A58A7F-074D-45D2-A1E4-EA223584E75F}"/>
              </a:ext>
            </a:extLst>
          </p:cNvPr>
          <p:cNvSpPr txBox="1"/>
          <p:nvPr/>
        </p:nvSpPr>
        <p:spPr>
          <a:xfrm>
            <a:off x="5322040" y="2494656"/>
            <a:ext cx="1107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EQ</a:t>
            </a:r>
            <a:r>
              <a:rPr lang="en-US" baseline="-25000" dirty="0"/>
              <a:t>0</a:t>
            </a:r>
            <a:r>
              <a:rPr lang="en-US" dirty="0"/>
              <a:t>Q</a:t>
            </a:r>
            <a:r>
              <a:rPr lang="en-US" baseline="-25000" dirty="0"/>
              <a:t>1</a:t>
            </a:r>
            <a:r>
              <a:rPr lang="en-US" dirty="0"/>
              <a:t>Q</a:t>
            </a:r>
            <a:r>
              <a:rPr lang="en-US" baseline="-25000" dirty="0"/>
              <a:t>2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59DC079D-CE4F-4794-BD35-8C5458643D18}"/>
              </a:ext>
            </a:extLst>
          </p:cNvPr>
          <p:cNvSpPr txBox="1"/>
          <p:nvPr/>
        </p:nvSpPr>
        <p:spPr>
          <a:xfrm>
            <a:off x="7155648" y="2566407"/>
            <a:ext cx="1341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EQ</a:t>
            </a:r>
            <a:r>
              <a:rPr lang="en-US" baseline="-25000" dirty="0"/>
              <a:t>0</a:t>
            </a:r>
            <a:r>
              <a:rPr lang="en-US" dirty="0"/>
              <a:t>Q</a:t>
            </a:r>
            <a:r>
              <a:rPr lang="en-US" baseline="-25000" dirty="0"/>
              <a:t>1</a:t>
            </a:r>
            <a:r>
              <a:rPr lang="en-US" dirty="0"/>
              <a:t>Q</a:t>
            </a:r>
            <a:r>
              <a:rPr lang="en-US" baseline="-25000" dirty="0"/>
              <a:t>2</a:t>
            </a:r>
            <a:r>
              <a:rPr lang="en-US" dirty="0"/>
              <a:t>Q</a:t>
            </a:r>
            <a:r>
              <a:rPr lang="en-US" baseline="-25000" dirty="0"/>
              <a:t>3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77A6EF6F-E03B-42F1-9158-E0B27E95395E}"/>
              </a:ext>
            </a:extLst>
          </p:cNvPr>
          <p:cNvSpPr txBox="1"/>
          <p:nvPr/>
        </p:nvSpPr>
        <p:spPr>
          <a:xfrm>
            <a:off x="2020888" y="3637986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0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7E8F48BE-2554-43CC-84BA-5B86E5855F54}"/>
              </a:ext>
            </a:extLst>
          </p:cNvPr>
          <p:cNvSpPr txBox="1"/>
          <p:nvPr/>
        </p:nvSpPr>
        <p:spPr>
          <a:xfrm>
            <a:off x="3791996" y="3633986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8C5134AB-78F9-464A-9962-3386C86DEA78}"/>
              </a:ext>
            </a:extLst>
          </p:cNvPr>
          <p:cNvSpPr txBox="1"/>
          <p:nvPr/>
        </p:nvSpPr>
        <p:spPr>
          <a:xfrm>
            <a:off x="5443799" y="3640727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2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F1ED63E4-2960-46CA-B44C-D4B0DD1E68B7}"/>
              </a:ext>
            </a:extLst>
          </p:cNvPr>
          <p:cNvSpPr txBox="1"/>
          <p:nvPr/>
        </p:nvSpPr>
        <p:spPr>
          <a:xfrm>
            <a:off x="7200323" y="3677235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1688114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CC15F-FED5-4E8C-A55F-65F03F3FA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EAF7368-5531-4103-B265-40FD8E1BC324}"/>
              </a:ext>
            </a:extLst>
          </p:cNvPr>
          <p:cNvGrpSpPr/>
          <p:nvPr/>
        </p:nvGrpSpPr>
        <p:grpSpPr>
          <a:xfrm>
            <a:off x="561254" y="1609054"/>
            <a:ext cx="1676400" cy="646331"/>
            <a:chOff x="4816038" y="5667815"/>
            <a:chExt cx="1604672" cy="646331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D1E0D20-29D0-46C2-8114-04C3FB7ADDA5}"/>
                </a:ext>
              </a:extLst>
            </p:cNvPr>
            <p:cNvSpPr txBox="1"/>
            <p:nvPr/>
          </p:nvSpPr>
          <p:spPr>
            <a:xfrm>
              <a:off x="4816038" y="5667815"/>
              <a:ext cx="16046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D</a:t>
              </a:r>
              <a:r>
                <a:rPr lang="en-US" sz="3600" baseline="-25000" dirty="0"/>
                <a:t>0 </a:t>
              </a:r>
              <a:r>
                <a:rPr lang="en-US" sz="3600" dirty="0"/>
                <a:t>= y</a:t>
              </a:r>
              <a:r>
                <a:rPr lang="en-US" sz="3600" baseline="-25000" dirty="0"/>
                <a:t>0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295083F6-B7DD-4B6C-9381-FB915A729E9C}"/>
                </a:ext>
              </a:extLst>
            </p:cNvPr>
            <p:cNvCxnSpPr>
              <a:cxnSpLocks/>
            </p:cNvCxnSpPr>
            <p:nvPr/>
          </p:nvCxnSpPr>
          <p:spPr>
            <a:xfrm>
              <a:off x="5618375" y="5807515"/>
              <a:ext cx="34273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70CB9ED0-0EF1-4BF4-ADC9-2FF1C91AC9AA}"/>
              </a:ext>
            </a:extLst>
          </p:cNvPr>
          <p:cNvSpPr txBox="1"/>
          <p:nvPr/>
        </p:nvSpPr>
        <p:spPr>
          <a:xfrm>
            <a:off x="2237654" y="1621755"/>
            <a:ext cx="2655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D’</a:t>
            </a:r>
            <a:r>
              <a:rPr lang="en-US" sz="3600" baseline="-25000" dirty="0"/>
              <a:t>0</a:t>
            </a:r>
            <a:r>
              <a:rPr lang="en-US" sz="3600" dirty="0"/>
              <a:t> = y</a:t>
            </a:r>
            <a:r>
              <a:rPr lang="en-US" sz="3600" baseline="-25000" dirty="0"/>
              <a:t>0 </a:t>
            </a:r>
            <a:r>
              <a:rPr lang="en-US" sz="3600" dirty="0">
                <a:sym typeface="Symbol" panose="05050102010706020507" pitchFamily="18" charset="2"/>
              </a:rPr>
              <a:t> E</a:t>
            </a:r>
            <a:endParaRPr lang="en-US" sz="3600" baseline="-25000" dirty="0"/>
          </a:p>
        </p:txBody>
      </p:sp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605ECCDB-BD13-4955-99BD-A020675090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790993"/>
              </p:ext>
            </p:extLst>
          </p:nvPr>
        </p:nvGraphicFramePr>
        <p:xfrm>
          <a:off x="5486400" y="1752600"/>
          <a:ext cx="2655274" cy="2946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3277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733277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</a:tblGrid>
              <a:tr h="5765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y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baseline="-250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E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y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baseline="-250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3600" dirty="0">
                          <a:sym typeface="Symbol" panose="05050102010706020507" pitchFamily="18" charset="2"/>
                        </a:rPr>
                        <a:t>E</a:t>
                      </a:r>
                      <a:endParaRPr lang="en-US" sz="3600" baseline="-25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765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765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765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765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159657DB-5395-40E6-A2BA-113CE9E4AB62}"/>
              </a:ext>
            </a:extLst>
          </p:cNvPr>
          <p:cNvSpPr/>
          <p:nvPr/>
        </p:nvSpPr>
        <p:spPr>
          <a:xfrm>
            <a:off x="5562600" y="2432491"/>
            <a:ext cx="2438400" cy="503226"/>
          </a:xfrm>
          <a:prstGeom prst="rect">
            <a:avLst/>
          </a:prstGeom>
          <a:solidFill>
            <a:srgbClr val="FFFF0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FE9808-B538-4E98-8884-9CA890DBDFFA}"/>
              </a:ext>
            </a:extLst>
          </p:cNvPr>
          <p:cNvSpPr/>
          <p:nvPr/>
        </p:nvSpPr>
        <p:spPr>
          <a:xfrm>
            <a:off x="5562600" y="3552373"/>
            <a:ext cx="2438400" cy="503226"/>
          </a:xfrm>
          <a:prstGeom prst="rect">
            <a:avLst/>
          </a:prstGeom>
          <a:solidFill>
            <a:srgbClr val="FFFF0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80BF5B7-A9FA-4FA3-A440-B0D0F263C4C0}"/>
              </a:ext>
            </a:extLst>
          </p:cNvPr>
          <p:cNvSpPr txBox="1"/>
          <p:nvPr/>
        </p:nvSpPr>
        <p:spPr>
          <a:xfrm>
            <a:off x="2706446" y="2618819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0 </a:t>
            </a:r>
            <a:r>
              <a:rPr lang="en-US" sz="3600" dirty="0">
                <a:sym typeface="Symbol" panose="05050102010706020507" pitchFamily="18" charset="2"/>
              </a:rPr>
              <a:t> 0 = </a:t>
            </a:r>
            <a:r>
              <a:rPr lang="en-US" sz="3600" dirty="0"/>
              <a:t>y</a:t>
            </a:r>
            <a:r>
              <a:rPr lang="en-US" sz="3600" baseline="-25000" dirty="0"/>
              <a:t>0</a:t>
            </a:r>
            <a:r>
              <a:rPr lang="en-US" sz="3600" dirty="0">
                <a:sym typeface="Symbol" panose="05050102010706020507" pitchFamily="18" charset="2"/>
              </a:rPr>
              <a:t> </a:t>
            </a:r>
            <a:endParaRPr lang="en-US" sz="3600" baseline="-250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24DA71C-E311-47BD-99E5-FC1D66C4AAD4}"/>
              </a:ext>
            </a:extLst>
          </p:cNvPr>
          <p:cNvSpPr/>
          <p:nvPr/>
        </p:nvSpPr>
        <p:spPr>
          <a:xfrm>
            <a:off x="5544766" y="3013537"/>
            <a:ext cx="2438400" cy="503226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D8F4B61-9200-4E79-A076-D0076A89648A}"/>
              </a:ext>
            </a:extLst>
          </p:cNvPr>
          <p:cNvSpPr/>
          <p:nvPr/>
        </p:nvSpPr>
        <p:spPr>
          <a:xfrm>
            <a:off x="5544766" y="4133419"/>
            <a:ext cx="2438400" cy="503226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627320E-A9E1-403D-99F2-14B1D940B90C}"/>
              </a:ext>
            </a:extLst>
          </p:cNvPr>
          <p:cNvGrpSpPr/>
          <p:nvPr/>
        </p:nvGrpSpPr>
        <p:grpSpPr>
          <a:xfrm>
            <a:off x="268046" y="2618819"/>
            <a:ext cx="2438400" cy="646331"/>
            <a:chOff x="1230549" y="4173895"/>
            <a:chExt cx="2438400" cy="646331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03165F3-B8EC-41FF-A69B-60FD8C601CB1}"/>
                </a:ext>
              </a:extLst>
            </p:cNvPr>
            <p:cNvSpPr txBox="1"/>
            <p:nvPr/>
          </p:nvSpPr>
          <p:spPr>
            <a:xfrm>
              <a:off x="1230549" y="4173895"/>
              <a:ext cx="2438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y</a:t>
              </a:r>
              <a:r>
                <a:rPr lang="en-US" sz="3600" baseline="-25000" dirty="0"/>
                <a:t>0 </a:t>
              </a:r>
              <a:r>
                <a:rPr lang="en-US" sz="3600" dirty="0">
                  <a:sym typeface="Symbol" panose="05050102010706020507" pitchFamily="18" charset="2"/>
                </a:rPr>
                <a:t> 1 = </a:t>
              </a:r>
              <a:r>
                <a:rPr lang="en-US" sz="3600" dirty="0"/>
                <a:t>y</a:t>
              </a:r>
              <a:r>
                <a:rPr lang="en-US" sz="3600" baseline="-25000" dirty="0"/>
                <a:t>0</a:t>
              </a:r>
              <a:r>
                <a:rPr lang="en-US" sz="3600" dirty="0">
                  <a:sym typeface="Symbol" panose="05050102010706020507" pitchFamily="18" charset="2"/>
                </a:rPr>
                <a:t> </a:t>
              </a:r>
              <a:endParaRPr lang="en-US" sz="3600" baseline="-25000" dirty="0"/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5A3003E2-AC9A-4F49-BEBD-6BC1FFA4FF41}"/>
                </a:ext>
              </a:extLst>
            </p:cNvPr>
            <p:cNvCxnSpPr>
              <a:cxnSpLocks/>
            </p:cNvCxnSpPr>
            <p:nvPr/>
          </p:nvCxnSpPr>
          <p:spPr>
            <a:xfrm>
              <a:off x="2842347" y="4343400"/>
              <a:ext cx="3580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E683F654-5762-433A-8DB2-D6EC19951D1D}"/>
              </a:ext>
            </a:extLst>
          </p:cNvPr>
          <p:cNvSpPr txBox="1"/>
          <p:nvPr/>
        </p:nvSpPr>
        <p:spPr>
          <a:xfrm>
            <a:off x="2688889" y="4204721"/>
            <a:ext cx="2788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D’</a:t>
            </a:r>
            <a:r>
              <a:rPr lang="en-US" sz="2800" baseline="-25000" dirty="0"/>
              <a:t>1</a:t>
            </a:r>
            <a:r>
              <a:rPr lang="en-US" sz="2800" dirty="0"/>
              <a:t> = y</a:t>
            </a:r>
            <a:r>
              <a:rPr lang="en-US" sz="2800" baseline="-25000" dirty="0"/>
              <a:t>1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 </a:t>
            </a:r>
            <a:r>
              <a:rPr lang="en-US" sz="2800" dirty="0"/>
              <a:t>y</a:t>
            </a:r>
            <a:r>
              <a:rPr lang="en-US" sz="2800" baseline="-25000" dirty="0"/>
              <a:t>0</a:t>
            </a:r>
            <a:r>
              <a:rPr lang="en-US" sz="2800" dirty="0">
                <a:sym typeface="Symbol" panose="05050102010706020507" pitchFamily="18" charset="2"/>
              </a:rPr>
              <a:t> E</a:t>
            </a:r>
            <a:endParaRPr lang="en-US" sz="28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54CC809-4877-4AFD-A789-FCFD55013D42}"/>
              </a:ext>
            </a:extLst>
          </p:cNvPr>
          <p:cNvSpPr txBox="1"/>
          <p:nvPr/>
        </p:nvSpPr>
        <p:spPr>
          <a:xfrm>
            <a:off x="307254" y="4186975"/>
            <a:ext cx="218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1</a:t>
            </a:r>
            <a:r>
              <a:rPr lang="en-US" sz="2800" dirty="0"/>
              <a:t> = y</a:t>
            </a:r>
            <a:r>
              <a:rPr lang="en-US" sz="2800" baseline="-25000" dirty="0"/>
              <a:t>1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 </a:t>
            </a:r>
            <a:r>
              <a:rPr lang="en-US" sz="2800" dirty="0"/>
              <a:t>y</a:t>
            </a:r>
            <a:r>
              <a:rPr lang="en-US" sz="2800" baseline="-25000" dirty="0"/>
              <a:t>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0FBC414-8876-4EA0-A236-DA57AD259D75}"/>
              </a:ext>
            </a:extLst>
          </p:cNvPr>
          <p:cNvSpPr txBox="1"/>
          <p:nvPr/>
        </p:nvSpPr>
        <p:spPr>
          <a:xfrm>
            <a:off x="2821041" y="5033052"/>
            <a:ext cx="307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D’</a:t>
            </a:r>
            <a:r>
              <a:rPr lang="en-US" sz="2800" baseline="-25000" dirty="0"/>
              <a:t>2</a:t>
            </a:r>
            <a:r>
              <a:rPr lang="en-US" sz="2800" dirty="0"/>
              <a:t> = y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 </a:t>
            </a:r>
            <a:r>
              <a:rPr lang="en-US" sz="2800" dirty="0"/>
              <a:t>y</a:t>
            </a:r>
            <a:r>
              <a:rPr lang="en-US" sz="2800" baseline="-25000" dirty="0"/>
              <a:t>1 </a:t>
            </a:r>
            <a:r>
              <a:rPr lang="en-US" sz="2800" dirty="0"/>
              <a:t>y</a:t>
            </a:r>
            <a:r>
              <a:rPr lang="en-US" sz="2800" baseline="-25000" dirty="0"/>
              <a:t>0</a:t>
            </a:r>
            <a:r>
              <a:rPr lang="en-US" sz="2800" dirty="0">
                <a:sym typeface="Symbol" panose="05050102010706020507" pitchFamily="18" charset="2"/>
              </a:rPr>
              <a:t> E</a:t>
            </a:r>
            <a:r>
              <a:rPr lang="en-US" sz="2800" dirty="0"/>
              <a:t> </a:t>
            </a:r>
            <a:endParaRPr lang="en-US" sz="28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7174C41-97A2-4AB4-B46D-BE256FB3C6A8}"/>
              </a:ext>
            </a:extLst>
          </p:cNvPr>
          <p:cNvSpPr txBox="1"/>
          <p:nvPr/>
        </p:nvSpPr>
        <p:spPr>
          <a:xfrm>
            <a:off x="2933700" y="5805074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D’</a:t>
            </a:r>
            <a:r>
              <a:rPr lang="en-US" sz="2800" baseline="-25000" dirty="0"/>
              <a:t>3</a:t>
            </a:r>
            <a:r>
              <a:rPr lang="en-US" sz="2800" dirty="0"/>
              <a:t> = y</a:t>
            </a:r>
            <a:r>
              <a:rPr lang="en-US" sz="2800" baseline="-25000" dirty="0"/>
              <a:t>3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</a:t>
            </a:r>
            <a:r>
              <a:rPr lang="en-US" sz="2800" dirty="0"/>
              <a:t> y</a:t>
            </a:r>
            <a:r>
              <a:rPr lang="en-US" sz="2800" baseline="-25000" dirty="0"/>
              <a:t>0</a:t>
            </a:r>
            <a:r>
              <a:rPr lang="en-US" sz="2800" dirty="0"/>
              <a:t> y</a:t>
            </a:r>
            <a:r>
              <a:rPr lang="en-US" sz="2800" baseline="-25000" dirty="0"/>
              <a:t>1</a:t>
            </a:r>
            <a:r>
              <a:rPr lang="en-US" sz="2800" dirty="0"/>
              <a:t> y</a:t>
            </a:r>
            <a:r>
              <a:rPr lang="en-US" sz="2800" baseline="-25000" dirty="0"/>
              <a:t>2</a:t>
            </a:r>
            <a:r>
              <a:rPr lang="en-US" sz="2800" dirty="0">
                <a:sym typeface="Symbol" panose="05050102010706020507" pitchFamily="18" charset="2"/>
              </a:rPr>
              <a:t> E</a:t>
            </a:r>
            <a:endParaRPr lang="en-US" sz="28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89B16A3-8829-4242-AF70-94B04E824A56}"/>
              </a:ext>
            </a:extLst>
          </p:cNvPr>
          <p:cNvSpPr txBox="1"/>
          <p:nvPr/>
        </p:nvSpPr>
        <p:spPr>
          <a:xfrm>
            <a:off x="268046" y="4974635"/>
            <a:ext cx="25529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2</a:t>
            </a:r>
            <a:r>
              <a:rPr lang="en-US" sz="2800" dirty="0"/>
              <a:t> = y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 </a:t>
            </a:r>
            <a:r>
              <a:rPr lang="en-US" sz="2800" dirty="0"/>
              <a:t>y</a:t>
            </a:r>
            <a:r>
              <a:rPr lang="en-US" sz="2800" baseline="-25000" dirty="0"/>
              <a:t>1 </a:t>
            </a:r>
            <a:r>
              <a:rPr lang="en-US" sz="2800" dirty="0"/>
              <a:t>y</a:t>
            </a:r>
            <a:r>
              <a:rPr lang="en-US" sz="2800" baseline="-25000" dirty="0"/>
              <a:t>0</a:t>
            </a:r>
            <a:r>
              <a:rPr lang="en-US" sz="2800" dirty="0"/>
              <a:t> </a:t>
            </a:r>
            <a:endParaRPr lang="en-US" sz="28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AE0DFF7-CDDC-4B0D-801B-44E22AE0DC3C}"/>
              </a:ext>
            </a:extLst>
          </p:cNvPr>
          <p:cNvSpPr txBox="1"/>
          <p:nvPr/>
        </p:nvSpPr>
        <p:spPr>
          <a:xfrm>
            <a:off x="113490" y="5806158"/>
            <a:ext cx="2929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3</a:t>
            </a:r>
            <a:r>
              <a:rPr lang="en-US" sz="2800" dirty="0"/>
              <a:t> = y</a:t>
            </a:r>
            <a:r>
              <a:rPr lang="en-US" sz="2800" baseline="-25000" dirty="0"/>
              <a:t>3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</a:t>
            </a:r>
            <a:r>
              <a:rPr lang="en-US" sz="2800" dirty="0"/>
              <a:t> y</a:t>
            </a:r>
            <a:r>
              <a:rPr lang="en-US" sz="2800" baseline="-25000" dirty="0"/>
              <a:t>0</a:t>
            </a:r>
            <a:r>
              <a:rPr lang="en-US" sz="2800" dirty="0"/>
              <a:t> y</a:t>
            </a:r>
            <a:r>
              <a:rPr lang="en-US" sz="2800" baseline="-25000" dirty="0"/>
              <a:t>1</a:t>
            </a:r>
            <a:r>
              <a:rPr lang="en-US" sz="2800" dirty="0"/>
              <a:t> y</a:t>
            </a:r>
            <a:r>
              <a:rPr lang="en-US" sz="2800" baseline="-25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09554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/>
      <p:bldP spid="15" grpId="0" animBg="1"/>
      <p:bldP spid="16" grpId="0" animBg="1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87614-769F-B03B-1370-3E9FB389C0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Picture 139">
            <a:extLst>
              <a:ext uri="{FF2B5EF4-FFF2-40B4-BE49-F238E27FC236}">
                <a16:creationId xmlns:a16="http://schemas.microsoft.com/office/drawing/2014/main" id="{506DA6E4-9AB2-740D-FB6E-C115663FF1D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>
            <a:off x="1174445" y="3334173"/>
            <a:ext cx="582926" cy="4549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194432-ED93-51C1-282F-3B259F566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Four Bit Synchronous Counter </a:t>
            </a:r>
            <a:br>
              <a:rPr lang="en-US" dirty="0"/>
            </a:br>
            <a:r>
              <a:rPr lang="en-US" dirty="0"/>
              <a:t>With Enable</a:t>
            </a:r>
          </a:p>
        </p:txBody>
      </p:sp>
      <p:sp>
        <p:nvSpPr>
          <p:cNvPr id="614" name="TextBox 613">
            <a:extLst>
              <a:ext uri="{FF2B5EF4-FFF2-40B4-BE49-F238E27FC236}">
                <a16:creationId xmlns:a16="http://schemas.microsoft.com/office/drawing/2014/main" id="{711687C9-12B6-0DB3-9BF3-C3638762FE2A}"/>
              </a:ext>
            </a:extLst>
          </p:cNvPr>
          <p:cNvSpPr txBox="1"/>
          <p:nvPr/>
        </p:nvSpPr>
        <p:spPr>
          <a:xfrm>
            <a:off x="1404240" y="5154863"/>
            <a:ext cx="17971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0</a:t>
            </a:r>
            <a:r>
              <a:rPr lang="en-US" sz="2800" dirty="0"/>
              <a:t> = y</a:t>
            </a:r>
            <a:r>
              <a:rPr lang="en-US" sz="2800" baseline="-25000" dirty="0"/>
              <a:t>0</a:t>
            </a:r>
            <a:r>
              <a:rPr lang="en-US" sz="2800" dirty="0">
                <a:sym typeface="Symbol" panose="05050102010706020507" pitchFamily="18" charset="2"/>
              </a:rPr>
              <a:t>E</a:t>
            </a:r>
            <a:endParaRPr lang="en-US" sz="2800" baseline="-25000" dirty="0"/>
          </a:p>
        </p:txBody>
      </p:sp>
      <p:sp>
        <p:nvSpPr>
          <p:cNvPr id="619" name="TextBox 618">
            <a:extLst>
              <a:ext uri="{FF2B5EF4-FFF2-40B4-BE49-F238E27FC236}">
                <a16:creationId xmlns:a16="http://schemas.microsoft.com/office/drawing/2014/main" id="{119F7B9E-9518-93FE-F3C6-B2FD4EE39AB9}"/>
              </a:ext>
            </a:extLst>
          </p:cNvPr>
          <p:cNvSpPr txBox="1"/>
          <p:nvPr/>
        </p:nvSpPr>
        <p:spPr>
          <a:xfrm>
            <a:off x="2985981" y="5708283"/>
            <a:ext cx="2023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D</a:t>
            </a:r>
            <a:r>
              <a:rPr lang="en-US" sz="2400" baseline="-25000" dirty="0"/>
              <a:t>1</a:t>
            </a:r>
            <a:r>
              <a:rPr lang="en-US" sz="2400" dirty="0"/>
              <a:t> = y</a:t>
            </a:r>
            <a:r>
              <a:rPr lang="en-US" sz="2400" baseline="-25000" dirty="0"/>
              <a:t>1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 </a:t>
            </a:r>
            <a:r>
              <a:rPr lang="en-US" sz="2400" dirty="0"/>
              <a:t>y</a:t>
            </a:r>
            <a:r>
              <a:rPr lang="en-US" sz="2400" baseline="-25000" dirty="0"/>
              <a:t>0</a:t>
            </a:r>
            <a:r>
              <a:rPr lang="en-US" sz="2400" dirty="0">
                <a:sym typeface="Symbol" panose="05050102010706020507" pitchFamily="18" charset="2"/>
              </a:rPr>
              <a:t> E</a:t>
            </a:r>
            <a:endParaRPr lang="en-US" sz="2400" baseline="-25000" dirty="0"/>
          </a:p>
        </p:txBody>
      </p:sp>
      <p:sp>
        <p:nvSpPr>
          <p:cNvPr id="621" name="TextBox 620">
            <a:extLst>
              <a:ext uri="{FF2B5EF4-FFF2-40B4-BE49-F238E27FC236}">
                <a16:creationId xmlns:a16="http://schemas.microsoft.com/office/drawing/2014/main" id="{BAE57FE7-FAED-8B02-63D4-CD66BFC7A1AE}"/>
              </a:ext>
            </a:extLst>
          </p:cNvPr>
          <p:cNvSpPr txBox="1"/>
          <p:nvPr/>
        </p:nvSpPr>
        <p:spPr>
          <a:xfrm>
            <a:off x="4349920" y="5145316"/>
            <a:ext cx="2684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2</a:t>
            </a:r>
            <a:r>
              <a:rPr lang="en-US" sz="2800" dirty="0"/>
              <a:t> = y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 </a:t>
            </a:r>
            <a:r>
              <a:rPr lang="en-US" sz="2800" dirty="0"/>
              <a:t>y</a:t>
            </a:r>
            <a:r>
              <a:rPr lang="en-US" sz="2800" baseline="-25000" dirty="0"/>
              <a:t>1 </a:t>
            </a:r>
            <a:r>
              <a:rPr lang="en-US" sz="2800" dirty="0"/>
              <a:t>y</a:t>
            </a:r>
            <a:r>
              <a:rPr lang="en-US" sz="2800" baseline="-25000" dirty="0"/>
              <a:t>0</a:t>
            </a:r>
            <a:r>
              <a:rPr lang="en-US" sz="2800" dirty="0">
                <a:sym typeface="Symbol" panose="05050102010706020507" pitchFamily="18" charset="2"/>
              </a:rPr>
              <a:t> E</a:t>
            </a:r>
            <a:r>
              <a:rPr lang="en-US" sz="2800" dirty="0"/>
              <a:t> </a:t>
            </a:r>
            <a:endParaRPr lang="en-US" sz="2800" baseline="-25000" dirty="0"/>
          </a:p>
        </p:txBody>
      </p:sp>
      <p:grpSp>
        <p:nvGrpSpPr>
          <p:cNvPr id="323" name="Group 322">
            <a:extLst>
              <a:ext uri="{FF2B5EF4-FFF2-40B4-BE49-F238E27FC236}">
                <a16:creationId xmlns:a16="http://schemas.microsoft.com/office/drawing/2014/main" id="{762F8B1F-4D13-9936-A2FC-895EC4195172}"/>
              </a:ext>
            </a:extLst>
          </p:cNvPr>
          <p:cNvGrpSpPr/>
          <p:nvPr/>
        </p:nvGrpSpPr>
        <p:grpSpPr>
          <a:xfrm>
            <a:off x="429322" y="2603248"/>
            <a:ext cx="7978296" cy="2448139"/>
            <a:chOff x="429322" y="2603248"/>
            <a:chExt cx="7978296" cy="2448139"/>
          </a:xfrm>
        </p:grpSpPr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9AFC9CBC-7354-BB85-E36F-55F6BB7FDC02}"/>
                </a:ext>
              </a:extLst>
            </p:cNvPr>
            <p:cNvGrpSpPr/>
            <p:nvPr/>
          </p:nvGrpSpPr>
          <p:grpSpPr>
            <a:xfrm>
              <a:off x="429322" y="2698660"/>
              <a:ext cx="7978296" cy="2352727"/>
              <a:chOff x="464545" y="2698660"/>
              <a:chExt cx="7978296" cy="2352727"/>
            </a:xfrm>
          </p:grpSpPr>
          <p:pic>
            <p:nvPicPr>
              <p:cNvPr id="354" name="Picture 353">
                <a:extLst>
                  <a:ext uri="{FF2B5EF4-FFF2-40B4-BE49-F238E27FC236}">
                    <a16:creationId xmlns:a16="http://schemas.microsoft.com/office/drawing/2014/main" id="{DE4F510A-0672-329B-F0F4-FA1C7F96F73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837" r="26916"/>
              <a:stretch/>
            </p:blipFill>
            <p:spPr>
              <a:xfrm>
                <a:off x="4736525" y="3348947"/>
                <a:ext cx="582926" cy="454903"/>
              </a:xfrm>
              <a:prstGeom prst="rect">
                <a:avLst/>
              </a:prstGeom>
            </p:spPr>
          </p:pic>
          <p:pic>
            <p:nvPicPr>
              <p:cNvPr id="93" name="Picture 92">
                <a:extLst>
                  <a:ext uri="{FF2B5EF4-FFF2-40B4-BE49-F238E27FC236}">
                    <a16:creationId xmlns:a16="http://schemas.microsoft.com/office/drawing/2014/main" id="{609D48BB-C059-E9FE-CE01-E20B4602627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837" r="26916"/>
              <a:stretch/>
            </p:blipFill>
            <p:spPr>
              <a:xfrm>
                <a:off x="3017822" y="3304354"/>
                <a:ext cx="582926" cy="454903"/>
              </a:xfrm>
              <a:prstGeom prst="rect">
                <a:avLst/>
              </a:prstGeom>
            </p:spPr>
          </p:pic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31E94907-7E20-F526-B435-F85BE8853FAD}"/>
                  </a:ext>
                </a:extLst>
              </p:cNvPr>
              <p:cNvGrpSpPr/>
              <p:nvPr/>
            </p:nvGrpSpPr>
            <p:grpSpPr>
              <a:xfrm>
                <a:off x="464545" y="2895600"/>
                <a:ext cx="7784278" cy="2155787"/>
                <a:chOff x="445172" y="1637274"/>
                <a:chExt cx="7784278" cy="2155787"/>
              </a:xfrm>
            </p:grpSpPr>
            <p:grpSp>
              <p:nvGrpSpPr>
                <p:cNvPr id="90" name="Group 89">
                  <a:extLst>
                    <a:ext uri="{FF2B5EF4-FFF2-40B4-BE49-F238E27FC236}">
                      <a16:creationId xmlns:a16="http://schemas.microsoft.com/office/drawing/2014/main" id="{F493F5FB-5B10-1178-C554-256E1FB60A46}"/>
                    </a:ext>
                  </a:extLst>
                </p:cNvPr>
                <p:cNvGrpSpPr/>
                <p:nvPr/>
              </p:nvGrpSpPr>
              <p:grpSpPr>
                <a:xfrm>
                  <a:off x="445172" y="1637274"/>
                  <a:ext cx="7784278" cy="2118742"/>
                  <a:chOff x="420200" y="1860460"/>
                  <a:chExt cx="7784278" cy="2118742"/>
                </a:xfrm>
              </p:grpSpPr>
              <p:grpSp>
                <p:nvGrpSpPr>
                  <p:cNvPr id="72" name="Group 71">
                    <a:extLst>
                      <a:ext uri="{FF2B5EF4-FFF2-40B4-BE49-F238E27FC236}">
                        <a16:creationId xmlns:a16="http://schemas.microsoft.com/office/drawing/2014/main" id="{B8508A95-6C21-DFD0-FCAE-5AEAFA0BA67D}"/>
                      </a:ext>
                    </a:extLst>
                  </p:cNvPr>
                  <p:cNvGrpSpPr/>
                  <p:nvPr/>
                </p:nvGrpSpPr>
                <p:grpSpPr>
                  <a:xfrm>
                    <a:off x="1752601" y="2286000"/>
                    <a:ext cx="6172199" cy="1349530"/>
                    <a:chOff x="1828801" y="2286000"/>
                    <a:chExt cx="6172199" cy="1349530"/>
                  </a:xfrm>
                </p:grpSpPr>
                <p:grpSp>
                  <p:nvGrpSpPr>
                    <p:cNvPr id="4" name="Group 3">
                      <a:extLst>
                        <a:ext uri="{FF2B5EF4-FFF2-40B4-BE49-F238E27FC236}">
                          <a16:creationId xmlns:a16="http://schemas.microsoft.com/office/drawing/2014/main" id="{3DDBE7FA-8F5F-D0F0-CA3E-ED115A23DEE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828801" y="2286000"/>
                      <a:ext cx="919245" cy="1333480"/>
                      <a:chOff x="5137299" y="2305060"/>
                      <a:chExt cx="2209351" cy="2247880"/>
                    </a:xfrm>
                  </p:grpSpPr>
                  <p:grpSp>
                    <p:nvGrpSpPr>
                      <p:cNvPr id="5" name="Group 4">
                        <a:extLst>
                          <a:ext uri="{FF2B5EF4-FFF2-40B4-BE49-F238E27FC236}">
                            <a16:creationId xmlns:a16="http://schemas.microsoft.com/office/drawing/2014/main" id="{257ED256-02C2-545B-0BDD-8D4DBC3D829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12523" y="2305060"/>
                        <a:ext cx="2001637" cy="2247880"/>
                        <a:chOff x="3480576" y="2247920"/>
                        <a:chExt cx="2281999" cy="2362160"/>
                      </a:xfrm>
                    </p:grpSpPr>
                    <p:sp>
                      <p:nvSpPr>
                        <p:cNvPr id="10" name="Rectangle 9">
                          <a:extLst>
                            <a:ext uri="{FF2B5EF4-FFF2-40B4-BE49-F238E27FC236}">
                              <a16:creationId xmlns:a16="http://schemas.microsoft.com/office/drawing/2014/main" id="{FDA90975-9BBF-E6F6-465C-F4A22C50A81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779381" y="2247920"/>
                          <a:ext cx="1699726" cy="236216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1" name="TextBox 10">
                          <a:extLst>
                            <a:ext uri="{FF2B5EF4-FFF2-40B4-BE49-F238E27FC236}">
                              <a16:creationId xmlns:a16="http://schemas.microsoft.com/office/drawing/2014/main" id="{4DD563A4-E657-628E-8324-0A01453BF85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96908" y="2335012"/>
                          <a:ext cx="457199" cy="7087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000" dirty="0"/>
                            <a:t>D</a:t>
                          </a:r>
                          <a:endParaRPr lang="en-US" sz="2000" baseline="-25000" dirty="0"/>
                        </a:p>
                      </p:txBody>
                    </p:sp>
                    <p:sp>
                      <p:nvSpPr>
                        <p:cNvPr id="12" name="TextBox 11">
                          <a:extLst>
                            <a:ext uri="{FF2B5EF4-FFF2-40B4-BE49-F238E27FC236}">
                              <a16:creationId xmlns:a16="http://schemas.microsoft.com/office/drawing/2014/main" id="{8BEAEB4E-359A-2FD2-22C4-4604E4A6E00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480576" y="3538616"/>
                          <a:ext cx="826097" cy="67918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3600" dirty="0"/>
                            <a:t>&gt;</a:t>
                          </a:r>
                          <a:endParaRPr lang="en-US" sz="3600" baseline="-25000" dirty="0"/>
                        </a:p>
                      </p:txBody>
                    </p:sp>
                    <p:sp>
                      <p:nvSpPr>
                        <p:cNvPr id="13" name="TextBox 12">
                          <a:extLst>
                            <a:ext uri="{FF2B5EF4-FFF2-40B4-BE49-F238E27FC236}">
                              <a16:creationId xmlns:a16="http://schemas.microsoft.com/office/drawing/2014/main" id="{7C46FDC0-03EF-C8D5-D6A0-A5541CAB858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29244" y="2320908"/>
                          <a:ext cx="457199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14" name="Straight Connector 13">
                          <a:extLst>
                            <a:ext uri="{FF2B5EF4-FFF2-40B4-BE49-F238E27FC236}">
                              <a16:creationId xmlns:a16="http://schemas.microsoft.com/office/drawing/2014/main" id="{1E8CE9DB-8DC5-BD47-478A-E267D67CD697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73896" y="2648030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5" name="Straight Connector 14">
                          <a:extLst>
                            <a:ext uri="{FF2B5EF4-FFF2-40B4-BE49-F238E27FC236}">
                              <a16:creationId xmlns:a16="http://schemas.microsoft.com/office/drawing/2014/main" id="{DDF0AE57-A96A-D5CA-9CE5-923EB479AFFD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88255" y="4193354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6" name="Straight Connector 15">
                          <a:extLst>
                            <a:ext uri="{FF2B5EF4-FFF2-40B4-BE49-F238E27FC236}">
                              <a16:creationId xmlns:a16="http://schemas.microsoft.com/office/drawing/2014/main" id="{93237468-ED4E-4793-ABD0-9513A1190C4A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5061" y="2662121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7" name="Straight Connector 16">
                          <a:extLst>
                            <a:ext uri="{FF2B5EF4-FFF2-40B4-BE49-F238E27FC236}">
                              <a16:creationId xmlns:a16="http://schemas.microsoft.com/office/drawing/2014/main" id="{3F56CB3E-A437-201D-DDA0-D72398268164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6961" y="4119336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18" name="Group 17">
                          <a:extLst>
                            <a:ext uri="{FF2B5EF4-FFF2-40B4-BE49-F238E27FC236}">
                              <a16:creationId xmlns:a16="http://schemas.microsoft.com/office/drawing/2014/main" id="{8C9EEF70-AE59-BE33-9A9C-C252616FF33A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681533" y="3877282"/>
                          <a:ext cx="549687" cy="654244"/>
                          <a:chOff x="4681533" y="3877282"/>
                          <a:chExt cx="549687" cy="654244"/>
                        </a:xfrm>
                      </p:grpSpPr>
                      <p:sp>
                        <p:nvSpPr>
                          <p:cNvPr id="19" name="TextBox 18">
                            <a:extLst>
                              <a:ext uri="{FF2B5EF4-FFF2-40B4-BE49-F238E27FC236}">
                                <a16:creationId xmlns:a16="http://schemas.microsoft.com/office/drawing/2014/main" id="{D2314977-9456-F705-2E73-A78FD72DB1F4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681533" y="3877282"/>
                            <a:ext cx="451987" cy="65424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/>
                              <a:t>Q</a:t>
                            </a:r>
                            <a:endParaRPr lang="en-US" baseline="-25000" dirty="0"/>
                          </a:p>
                        </p:txBody>
                      </p:sp>
                      <p:cxnSp>
                        <p:nvCxnSpPr>
                          <p:cNvPr id="20" name="Straight Connector 19">
                            <a:extLst>
                              <a:ext uri="{FF2B5EF4-FFF2-40B4-BE49-F238E27FC236}">
                                <a16:creationId xmlns:a16="http://schemas.microsoft.com/office/drawing/2014/main" id="{3EA1DDA9-D6C0-70F3-6A05-485806809704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5002620" y="4003801"/>
                            <a:ext cx="228600" cy="0"/>
                          </a:xfrm>
                          <a:prstGeom prst="line">
                            <a:avLst/>
                          </a:prstGeom>
                          <a:ln w="254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cxnSp>
                    <p:nvCxnSpPr>
                      <p:cNvPr id="6" name="Straight Connector 5">
                        <a:extLst>
                          <a:ext uri="{FF2B5EF4-FFF2-40B4-BE49-F238E27FC236}">
                            <a16:creationId xmlns:a16="http://schemas.microsoft.com/office/drawing/2014/main" id="{6321FFB7-B2E2-CD85-8BA4-8DB72FCA0F2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37299" y="2694804"/>
                        <a:ext cx="45720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" name="Straight Connector 6">
                        <a:extLst>
                          <a:ext uri="{FF2B5EF4-FFF2-40B4-BE49-F238E27FC236}">
                            <a16:creationId xmlns:a16="http://schemas.microsoft.com/office/drawing/2014/main" id="{99D6D531-77A0-47C5-1454-0A6653735F2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43924" y="4076781"/>
                        <a:ext cx="457200" cy="355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" name="Straight Connector 8">
                        <a:extLst>
                          <a:ext uri="{FF2B5EF4-FFF2-40B4-BE49-F238E27FC236}">
                            <a16:creationId xmlns:a16="http://schemas.microsoft.com/office/drawing/2014/main" id="{BFFDC945-8400-C99B-66D3-66F012DC0EB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060948" y="2694805"/>
                        <a:ext cx="285702" cy="2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1" name="Group 20">
                      <a:extLst>
                        <a:ext uri="{FF2B5EF4-FFF2-40B4-BE49-F238E27FC236}">
                          <a16:creationId xmlns:a16="http://schemas.microsoft.com/office/drawing/2014/main" id="{F5A934FB-A17D-28FF-BD05-89E68BE5BF2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84158" y="2286000"/>
                      <a:ext cx="902971" cy="1333480"/>
                      <a:chOff x="5143924" y="2305060"/>
                      <a:chExt cx="2170236" cy="2247880"/>
                    </a:xfrm>
                  </p:grpSpPr>
                  <p:grpSp>
                    <p:nvGrpSpPr>
                      <p:cNvPr id="22" name="Group 21">
                        <a:extLst>
                          <a:ext uri="{FF2B5EF4-FFF2-40B4-BE49-F238E27FC236}">
                            <a16:creationId xmlns:a16="http://schemas.microsoft.com/office/drawing/2014/main" id="{B5D3283E-1278-408C-D039-6C1268159D3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12523" y="2305060"/>
                        <a:ext cx="2001637" cy="2247880"/>
                        <a:chOff x="3480576" y="2247920"/>
                        <a:chExt cx="2281999" cy="2362160"/>
                      </a:xfrm>
                    </p:grpSpPr>
                    <p:sp>
                      <p:nvSpPr>
                        <p:cNvPr id="27" name="Rectangle 26">
                          <a:extLst>
                            <a:ext uri="{FF2B5EF4-FFF2-40B4-BE49-F238E27FC236}">
                              <a16:creationId xmlns:a16="http://schemas.microsoft.com/office/drawing/2014/main" id="{D9E76ECC-6AEA-102D-A847-4C486FCB809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779381" y="2247920"/>
                          <a:ext cx="1699726" cy="236216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28" name="TextBox 27">
                          <a:extLst>
                            <a:ext uri="{FF2B5EF4-FFF2-40B4-BE49-F238E27FC236}">
                              <a16:creationId xmlns:a16="http://schemas.microsoft.com/office/drawing/2014/main" id="{011EE2B2-6B07-0F93-B52F-117DB799EAD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96908" y="2335012"/>
                          <a:ext cx="457199" cy="7087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000" dirty="0"/>
                            <a:t>D</a:t>
                          </a:r>
                          <a:endParaRPr lang="en-US" sz="2000" baseline="-25000" dirty="0"/>
                        </a:p>
                      </p:txBody>
                    </p:sp>
                    <p:sp>
                      <p:nvSpPr>
                        <p:cNvPr id="29" name="TextBox 28">
                          <a:extLst>
                            <a:ext uri="{FF2B5EF4-FFF2-40B4-BE49-F238E27FC236}">
                              <a16:creationId xmlns:a16="http://schemas.microsoft.com/office/drawing/2014/main" id="{4B251A5F-23F3-EAD9-5ECE-4D9483675643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480576" y="3538616"/>
                          <a:ext cx="826097" cy="67918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3600" dirty="0"/>
                            <a:t>&gt;</a:t>
                          </a:r>
                          <a:endParaRPr lang="en-US" sz="3600" baseline="-25000" dirty="0"/>
                        </a:p>
                      </p:txBody>
                    </p:sp>
                    <p:sp>
                      <p:nvSpPr>
                        <p:cNvPr id="30" name="TextBox 29">
                          <a:extLst>
                            <a:ext uri="{FF2B5EF4-FFF2-40B4-BE49-F238E27FC236}">
                              <a16:creationId xmlns:a16="http://schemas.microsoft.com/office/drawing/2014/main" id="{76033871-FAFD-E451-D474-9D0A6C9A1DD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29244" y="2320908"/>
                          <a:ext cx="457199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31" name="Straight Connector 30">
                          <a:extLst>
                            <a:ext uri="{FF2B5EF4-FFF2-40B4-BE49-F238E27FC236}">
                              <a16:creationId xmlns:a16="http://schemas.microsoft.com/office/drawing/2014/main" id="{3EDC965E-A753-F886-1B7C-6A86D9A8FC4A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73896" y="2648030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2" name="Straight Connector 31">
                          <a:extLst>
                            <a:ext uri="{FF2B5EF4-FFF2-40B4-BE49-F238E27FC236}">
                              <a16:creationId xmlns:a16="http://schemas.microsoft.com/office/drawing/2014/main" id="{5AC8DE27-4F41-DCC7-DA6F-51D53406A565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88255" y="4193354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3" name="Straight Connector 32">
                          <a:extLst>
                            <a:ext uri="{FF2B5EF4-FFF2-40B4-BE49-F238E27FC236}">
                              <a16:creationId xmlns:a16="http://schemas.microsoft.com/office/drawing/2014/main" id="{EA1748CE-8494-84CB-6E2B-5CD2970DB653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5061" y="2662121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4" name="Straight Connector 33">
                          <a:extLst>
                            <a:ext uri="{FF2B5EF4-FFF2-40B4-BE49-F238E27FC236}">
                              <a16:creationId xmlns:a16="http://schemas.microsoft.com/office/drawing/2014/main" id="{BB37264B-332D-0677-E617-130976ED4AB1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6961" y="4119336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35" name="Group 34">
                          <a:extLst>
                            <a:ext uri="{FF2B5EF4-FFF2-40B4-BE49-F238E27FC236}">
                              <a16:creationId xmlns:a16="http://schemas.microsoft.com/office/drawing/2014/main" id="{7B81BA9A-DD7C-69D7-9CA0-4E5FA74246A6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681533" y="3877282"/>
                          <a:ext cx="549687" cy="654244"/>
                          <a:chOff x="4681533" y="3877282"/>
                          <a:chExt cx="549687" cy="654244"/>
                        </a:xfrm>
                      </p:grpSpPr>
                      <p:sp>
                        <p:nvSpPr>
                          <p:cNvPr id="36" name="TextBox 35">
                            <a:extLst>
                              <a:ext uri="{FF2B5EF4-FFF2-40B4-BE49-F238E27FC236}">
                                <a16:creationId xmlns:a16="http://schemas.microsoft.com/office/drawing/2014/main" id="{EBD14D7F-E400-68F7-CFE6-46B8A2303FF5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681533" y="3877282"/>
                            <a:ext cx="451987" cy="65424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/>
                              <a:t>Q</a:t>
                            </a:r>
                            <a:endParaRPr lang="en-US" baseline="-25000" dirty="0"/>
                          </a:p>
                        </p:txBody>
                      </p:sp>
                      <p:cxnSp>
                        <p:nvCxnSpPr>
                          <p:cNvPr id="37" name="Straight Connector 36">
                            <a:extLst>
                              <a:ext uri="{FF2B5EF4-FFF2-40B4-BE49-F238E27FC236}">
                                <a16:creationId xmlns:a16="http://schemas.microsoft.com/office/drawing/2014/main" id="{1C272FB3-CDBF-EEB1-A4FA-98540C9451EF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5002620" y="4003801"/>
                            <a:ext cx="228600" cy="0"/>
                          </a:xfrm>
                          <a:prstGeom prst="line">
                            <a:avLst/>
                          </a:prstGeom>
                          <a:ln w="254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cxnSp>
                    <p:nvCxnSpPr>
                      <p:cNvPr id="24" name="Straight Connector 23">
                        <a:extLst>
                          <a:ext uri="{FF2B5EF4-FFF2-40B4-BE49-F238E27FC236}">
                            <a16:creationId xmlns:a16="http://schemas.microsoft.com/office/drawing/2014/main" id="{A3E7FFAB-9ED0-CC68-42F6-D0EB32655F4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43924" y="4076781"/>
                        <a:ext cx="457200" cy="355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8" name="Group 37">
                      <a:extLst>
                        <a:ext uri="{FF2B5EF4-FFF2-40B4-BE49-F238E27FC236}">
                          <a16:creationId xmlns:a16="http://schemas.microsoft.com/office/drawing/2014/main" id="{6CE9B418-E435-2A12-98CC-32B42088E47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260556" y="2302050"/>
                      <a:ext cx="937832" cy="1333480"/>
                      <a:chOff x="5143924" y="2305060"/>
                      <a:chExt cx="2254024" cy="2247880"/>
                    </a:xfrm>
                  </p:grpSpPr>
                  <p:grpSp>
                    <p:nvGrpSpPr>
                      <p:cNvPr id="39" name="Group 38">
                        <a:extLst>
                          <a:ext uri="{FF2B5EF4-FFF2-40B4-BE49-F238E27FC236}">
                            <a16:creationId xmlns:a16="http://schemas.microsoft.com/office/drawing/2014/main" id="{6A2B7AA2-0DB6-5223-6922-ECB1F49258D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12523" y="2305060"/>
                        <a:ext cx="2001637" cy="2247880"/>
                        <a:chOff x="3480576" y="2247920"/>
                        <a:chExt cx="2281999" cy="2362160"/>
                      </a:xfrm>
                    </p:grpSpPr>
                    <p:sp>
                      <p:nvSpPr>
                        <p:cNvPr id="44" name="Rectangle 43">
                          <a:extLst>
                            <a:ext uri="{FF2B5EF4-FFF2-40B4-BE49-F238E27FC236}">
                              <a16:creationId xmlns:a16="http://schemas.microsoft.com/office/drawing/2014/main" id="{1EC40AF3-F206-F043-4552-F2F31A87129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779382" y="2247920"/>
                          <a:ext cx="1699726" cy="236216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45" name="TextBox 44">
                          <a:extLst>
                            <a:ext uri="{FF2B5EF4-FFF2-40B4-BE49-F238E27FC236}">
                              <a16:creationId xmlns:a16="http://schemas.microsoft.com/office/drawing/2014/main" id="{BF1EEB96-D3FE-9BB6-6AE6-AEFBFAF311CD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96908" y="2335012"/>
                          <a:ext cx="457199" cy="7087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000" dirty="0"/>
                            <a:t>D</a:t>
                          </a:r>
                          <a:endParaRPr lang="en-US" sz="2000" baseline="-25000" dirty="0"/>
                        </a:p>
                      </p:txBody>
                    </p:sp>
                    <p:sp>
                      <p:nvSpPr>
                        <p:cNvPr id="46" name="TextBox 45">
                          <a:extLst>
                            <a:ext uri="{FF2B5EF4-FFF2-40B4-BE49-F238E27FC236}">
                              <a16:creationId xmlns:a16="http://schemas.microsoft.com/office/drawing/2014/main" id="{2E9D67C9-4DF8-5D8A-15C4-9CE6CFD11C0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480576" y="3538616"/>
                          <a:ext cx="826097" cy="67918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3600" dirty="0"/>
                            <a:t>&gt;</a:t>
                          </a:r>
                          <a:endParaRPr lang="en-US" sz="3600" baseline="-25000" dirty="0"/>
                        </a:p>
                      </p:txBody>
                    </p:sp>
                    <p:sp>
                      <p:nvSpPr>
                        <p:cNvPr id="47" name="TextBox 46">
                          <a:extLst>
                            <a:ext uri="{FF2B5EF4-FFF2-40B4-BE49-F238E27FC236}">
                              <a16:creationId xmlns:a16="http://schemas.microsoft.com/office/drawing/2014/main" id="{813765CC-6F14-D6D7-3E64-63CF060086B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29244" y="2320908"/>
                          <a:ext cx="457199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48" name="Straight Connector 47">
                          <a:extLst>
                            <a:ext uri="{FF2B5EF4-FFF2-40B4-BE49-F238E27FC236}">
                              <a16:creationId xmlns:a16="http://schemas.microsoft.com/office/drawing/2014/main" id="{0E6F64BC-BB69-C211-56BA-8B6A23D6EDFF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73896" y="2648030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9" name="Straight Connector 48">
                          <a:extLst>
                            <a:ext uri="{FF2B5EF4-FFF2-40B4-BE49-F238E27FC236}">
                              <a16:creationId xmlns:a16="http://schemas.microsoft.com/office/drawing/2014/main" id="{076CAEE1-2921-F12F-FE3E-0F67AD867F60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88255" y="4193354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0" name="Straight Connector 49">
                          <a:extLst>
                            <a:ext uri="{FF2B5EF4-FFF2-40B4-BE49-F238E27FC236}">
                              <a16:creationId xmlns:a16="http://schemas.microsoft.com/office/drawing/2014/main" id="{0D14047C-4913-E3E7-89BE-AB44A7BBE1DE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5061" y="2662121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1" name="Straight Connector 50">
                          <a:extLst>
                            <a:ext uri="{FF2B5EF4-FFF2-40B4-BE49-F238E27FC236}">
                              <a16:creationId xmlns:a16="http://schemas.microsoft.com/office/drawing/2014/main" id="{EBDF7381-18DF-26BF-3EC0-BFFBCA1C8CA0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6961" y="4119336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52" name="Group 51">
                          <a:extLst>
                            <a:ext uri="{FF2B5EF4-FFF2-40B4-BE49-F238E27FC236}">
                              <a16:creationId xmlns:a16="http://schemas.microsoft.com/office/drawing/2014/main" id="{E290CC12-CBF9-C236-36AE-12E67F4A0E4B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681533" y="3877282"/>
                          <a:ext cx="549687" cy="654244"/>
                          <a:chOff x="4681533" y="3877282"/>
                          <a:chExt cx="549687" cy="654244"/>
                        </a:xfrm>
                      </p:grpSpPr>
                      <p:sp>
                        <p:nvSpPr>
                          <p:cNvPr id="53" name="TextBox 52">
                            <a:extLst>
                              <a:ext uri="{FF2B5EF4-FFF2-40B4-BE49-F238E27FC236}">
                                <a16:creationId xmlns:a16="http://schemas.microsoft.com/office/drawing/2014/main" id="{7A232665-C633-D88C-8051-2C99AC1CDC1D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681533" y="3877282"/>
                            <a:ext cx="451987" cy="65424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/>
                              <a:t>Q</a:t>
                            </a:r>
                            <a:endParaRPr lang="en-US" baseline="-25000" dirty="0"/>
                          </a:p>
                        </p:txBody>
                      </p:sp>
                      <p:cxnSp>
                        <p:nvCxnSpPr>
                          <p:cNvPr id="54" name="Straight Connector 53">
                            <a:extLst>
                              <a:ext uri="{FF2B5EF4-FFF2-40B4-BE49-F238E27FC236}">
                                <a16:creationId xmlns:a16="http://schemas.microsoft.com/office/drawing/2014/main" id="{9BB5F89F-9BF1-DE40-957C-B2A5B979C89C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5002620" y="4003801"/>
                            <a:ext cx="228600" cy="0"/>
                          </a:xfrm>
                          <a:prstGeom prst="line">
                            <a:avLst/>
                          </a:prstGeom>
                          <a:ln w="254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cxnSp>
                    <p:nvCxnSpPr>
                      <p:cNvPr id="40" name="Straight Connector 39">
                        <a:extLst>
                          <a:ext uri="{FF2B5EF4-FFF2-40B4-BE49-F238E27FC236}">
                            <a16:creationId xmlns:a16="http://schemas.microsoft.com/office/drawing/2014/main" id="{A4BF1F44-7A47-2EF4-7C0F-60E3941272DF}"/>
                          </a:ext>
                        </a:extLst>
                      </p:cNvPr>
                      <p:cNvCxnSpPr>
                        <a:cxnSpLocks/>
                        <a:stCxn id="354" idx="3"/>
                      </p:cNvCxnSpPr>
                      <p:nvPr/>
                    </p:nvCxnSpPr>
                    <p:spPr>
                      <a:xfrm flipV="1">
                        <a:off x="5362036" y="2698999"/>
                        <a:ext cx="219771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1" name="Straight Connector 40">
                        <a:extLst>
                          <a:ext uri="{FF2B5EF4-FFF2-40B4-BE49-F238E27FC236}">
                            <a16:creationId xmlns:a16="http://schemas.microsoft.com/office/drawing/2014/main" id="{FA92E762-B311-D0A4-3894-A6D9E54BEFB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43924" y="4076781"/>
                        <a:ext cx="457200" cy="355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Straight Connector 42">
                        <a:extLst>
                          <a:ext uri="{FF2B5EF4-FFF2-40B4-BE49-F238E27FC236}">
                            <a16:creationId xmlns:a16="http://schemas.microsoft.com/office/drawing/2014/main" id="{FEF0367B-A1A5-4C97-C738-2F551609002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7060947" y="2674967"/>
                        <a:ext cx="337001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5" name="Group 54">
                      <a:extLst>
                        <a:ext uri="{FF2B5EF4-FFF2-40B4-BE49-F238E27FC236}">
                          <a16:creationId xmlns:a16="http://schemas.microsoft.com/office/drawing/2014/main" id="{FC51A41E-EE13-226D-C340-F8F352B6AE9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010400" y="2302050"/>
                      <a:ext cx="990600" cy="1333480"/>
                      <a:chOff x="5137299" y="2305060"/>
                      <a:chExt cx="2380849" cy="2247880"/>
                    </a:xfrm>
                  </p:grpSpPr>
                  <p:grpSp>
                    <p:nvGrpSpPr>
                      <p:cNvPr id="56" name="Group 55">
                        <a:extLst>
                          <a:ext uri="{FF2B5EF4-FFF2-40B4-BE49-F238E27FC236}">
                            <a16:creationId xmlns:a16="http://schemas.microsoft.com/office/drawing/2014/main" id="{B7AC32CD-499A-A584-9B6F-1890A467F3E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12523" y="2305060"/>
                        <a:ext cx="2001637" cy="2247880"/>
                        <a:chOff x="3480576" y="2247920"/>
                        <a:chExt cx="2281999" cy="2362160"/>
                      </a:xfrm>
                    </p:grpSpPr>
                    <p:sp>
                      <p:nvSpPr>
                        <p:cNvPr id="61" name="Rectangle 60">
                          <a:extLst>
                            <a:ext uri="{FF2B5EF4-FFF2-40B4-BE49-F238E27FC236}">
                              <a16:creationId xmlns:a16="http://schemas.microsoft.com/office/drawing/2014/main" id="{1D5187C0-177D-DFF2-9F1F-EC52C3A694E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779381" y="2247920"/>
                          <a:ext cx="1699726" cy="236216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62" name="TextBox 61">
                          <a:extLst>
                            <a:ext uri="{FF2B5EF4-FFF2-40B4-BE49-F238E27FC236}">
                              <a16:creationId xmlns:a16="http://schemas.microsoft.com/office/drawing/2014/main" id="{32C0508D-15ED-5092-4F42-8EC3634ECAEA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96908" y="2335012"/>
                          <a:ext cx="457199" cy="7087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000" dirty="0"/>
                            <a:t>D</a:t>
                          </a:r>
                          <a:endParaRPr lang="en-US" sz="2000" baseline="-25000" dirty="0"/>
                        </a:p>
                      </p:txBody>
                    </p:sp>
                    <p:sp>
                      <p:nvSpPr>
                        <p:cNvPr id="63" name="TextBox 62">
                          <a:extLst>
                            <a:ext uri="{FF2B5EF4-FFF2-40B4-BE49-F238E27FC236}">
                              <a16:creationId xmlns:a16="http://schemas.microsoft.com/office/drawing/2014/main" id="{9D155465-BE2B-707A-6FD1-1A7A10D9DA9F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480576" y="3538616"/>
                          <a:ext cx="826097" cy="67918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3600" dirty="0"/>
                            <a:t>&gt;</a:t>
                          </a:r>
                          <a:endParaRPr lang="en-US" sz="3600" baseline="-25000" dirty="0"/>
                        </a:p>
                      </p:txBody>
                    </p:sp>
                    <p:sp>
                      <p:nvSpPr>
                        <p:cNvPr id="64" name="TextBox 63">
                          <a:extLst>
                            <a:ext uri="{FF2B5EF4-FFF2-40B4-BE49-F238E27FC236}">
                              <a16:creationId xmlns:a16="http://schemas.microsoft.com/office/drawing/2014/main" id="{C3214126-027F-4189-165F-8B5C9CCF2B35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29244" y="2320908"/>
                          <a:ext cx="457199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65" name="Straight Connector 64">
                          <a:extLst>
                            <a:ext uri="{FF2B5EF4-FFF2-40B4-BE49-F238E27FC236}">
                              <a16:creationId xmlns:a16="http://schemas.microsoft.com/office/drawing/2014/main" id="{465925D9-469F-55D4-B6F2-96311E33761B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73896" y="2648030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6" name="Straight Connector 65">
                          <a:extLst>
                            <a:ext uri="{FF2B5EF4-FFF2-40B4-BE49-F238E27FC236}">
                              <a16:creationId xmlns:a16="http://schemas.microsoft.com/office/drawing/2014/main" id="{A65735CC-A447-061F-149A-90F5D94ACAB7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88255" y="4193354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7" name="Straight Connector 66">
                          <a:extLst>
                            <a:ext uri="{FF2B5EF4-FFF2-40B4-BE49-F238E27FC236}">
                              <a16:creationId xmlns:a16="http://schemas.microsoft.com/office/drawing/2014/main" id="{6785840E-BB79-C235-103E-2856A3C9F7CE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5061" y="2662121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8" name="Straight Connector 67">
                          <a:extLst>
                            <a:ext uri="{FF2B5EF4-FFF2-40B4-BE49-F238E27FC236}">
                              <a16:creationId xmlns:a16="http://schemas.microsoft.com/office/drawing/2014/main" id="{A7314130-060F-E3D8-364D-E4894E1A8C99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6961" y="4119336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69" name="Group 68">
                          <a:extLst>
                            <a:ext uri="{FF2B5EF4-FFF2-40B4-BE49-F238E27FC236}">
                              <a16:creationId xmlns:a16="http://schemas.microsoft.com/office/drawing/2014/main" id="{8B539E47-0703-7D0A-06ED-E206C91AAE56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681533" y="3877282"/>
                          <a:ext cx="549687" cy="654244"/>
                          <a:chOff x="4681533" y="3877282"/>
                          <a:chExt cx="549687" cy="654244"/>
                        </a:xfrm>
                      </p:grpSpPr>
                      <p:sp>
                        <p:nvSpPr>
                          <p:cNvPr id="70" name="TextBox 69">
                            <a:extLst>
                              <a:ext uri="{FF2B5EF4-FFF2-40B4-BE49-F238E27FC236}">
                                <a16:creationId xmlns:a16="http://schemas.microsoft.com/office/drawing/2014/main" id="{B99BC4B9-62AE-5833-8B44-D4638944BA55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681533" y="3877282"/>
                            <a:ext cx="451987" cy="65424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/>
                              <a:t>Q</a:t>
                            </a:r>
                            <a:endParaRPr lang="en-US" baseline="-25000" dirty="0"/>
                          </a:p>
                        </p:txBody>
                      </p:sp>
                      <p:cxnSp>
                        <p:nvCxnSpPr>
                          <p:cNvPr id="71" name="Straight Connector 70">
                            <a:extLst>
                              <a:ext uri="{FF2B5EF4-FFF2-40B4-BE49-F238E27FC236}">
                                <a16:creationId xmlns:a16="http://schemas.microsoft.com/office/drawing/2014/main" id="{8730559D-A769-0D60-CA1B-3A42520F0D81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5002620" y="4003801"/>
                            <a:ext cx="228600" cy="0"/>
                          </a:xfrm>
                          <a:prstGeom prst="line">
                            <a:avLst/>
                          </a:prstGeom>
                          <a:ln w="254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C797A826-471D-2959-3910-B6141DC2348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37299" y="2694804"/>
                        <a:ext cx="45720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8" name="Straight Connector 57">
                        <a:extLst>
                          <a:ext uri="{FF2B5EF4-FFF2-40B4-BE49-F238E27FC236}">
                            <a16:creationId xmlns:a16="http://schemas.microsoft.com/office/drawing/2014/main" id="{92A81C15-530C-30DF-FABB-DF72D57D197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43924" y="4076781"/>
                        <a:ext cx="457200" cy="355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9" name="Straight Connector 58">
                        <a:extLst>
                          <a:ext uri="{FF2B5EF4-FFF2-40B4-BE49-F238E27FC236}">
                            <a16:creationId xmlns:a16="http://schemas.microsoft.com/office/drawing/2014/main" id="{4334B664-FC6D-42E1-4896-851F67EFE03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060948" y="4156375"/>
                        <a:ext cx="45720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0" name="Straight Connector 59">
                        <a:extLst>
                          <a:ext uri="{FF2B5EF4-FFF2-40B4-BE49-F238E27FC236}">
                            <a16:creationId xmlns:a16="http://schemas.microsoft.com/office/drawing/2014/main" id="{F43F8C32-E347-3BA7-D17A-54BCBCC737F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060948" y="2694804"/>
                        <a:ext cx="457200" cy="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73" name="Straight Arrow Connector 72">
                    <a:extLst>
                      <a:ext uri="{FF2B5EF4-FFF2-40B4-BE49-F238E27FC236}">
                        <a16:creationId xmlns:a16="http://schemas.microsoft.com/office/drawing/2014/main" id="{F49FAE34-BCA1-F605-73CB-8D22FC416F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248083" y="3310138"/>
                    <a:ext cx="0" cy="64008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Arrow Connector 73">
                    <a:extLst>
                      <a:ext uri="{FF2B5EF4-FFF2-40B4-BE49-F238E27FC236}">
                        <a16:creationId xmlns:a16="http://schemas.microsoft.com/office/drawing/2014/main" id="{B175A148-E902-DA78-B8CD-1BA61E1F9C3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258915" y="3335780"/>
                    <a:ext cx="457200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Arrow Connector 74">
                    <a:extLst>
                      <a:ext uri="{FF2B5EF4-FFF2-40B4-BE49-F238E27FC236}">
                        <a16:creationId xmlns:a16="http://schemas.microsoft.com/office/drawing/2014/main" id="{859FD2DA-642E-54B8-85A1-BB94913C4E5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303678" y="3941543"/>
                    <a:ext cx="5417984" cy="8675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Arrow Connector 76">
                    <a:extLst>
                      <a:ext uri="{FF2B5EF4-FFF2-40B4-BE49-F238E27FC236}">
                        <a16:creationId xmlns:a16="http://schemas.microsoft.com/office/drawing/2014/main" id="{0CDEC6B2-BFD2-9B1F-38DF-E1B6C54DAA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91753" y="3332025"/>
                    <a:ext cx="1343616" cy="761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Straight Arrow Connector 77">
                    <a:extLst>
                      <a:ext uri="{FF2B5EF4-FFF2-40B4-BE49-F238E27FC236}">
                        <a16:creationId xmlns:a16="http://schemas.microsoft.com/office/drawing/2014/main" id="{E9DAC686-5BCE-D8A8-A882-D54F44F35D2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2901395" y="1860460"/>
                    <a:ext cx="0" cy="546435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Arrow Connector 78">
                    <a:extLst>
                      <a:ext uri="{FF2B5EF4-FFF2-40B4-BE49-F238E27FC236}">
                        <a16:creationId xmlns:a16="http://schemas.microsoft.com/office/drawing/2014/main" id="{91FBAE86-E706-AACC-663D-92CBD83FCE7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000683" y="3355126"/>
                    <a:ext cx="365760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Straight Arrow Connector 79">
                    <a:extLst>
                      <a:ext uri="{FF2B5EF4-FFF2-40B4-BE49-F238E27FC236}">
                        <a16:creationId xmlns:a16="http://schemas.microsoft.com/office/drawing/2014/main" id="{FEAD0C44-DA86-C55C-AF9E-E19A4B97999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712649" y="3339122"/>
                    <a:ext cx="0" cy="64008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Straight Arrow Connector 80">
                    <a:extLst>
                      <a:ext uri="{FF2B5EF4-FFF2-40B4-BE49-F238E27FC236}">
                        <a16:creationId xmlns:a16="http://schemas.microsoft.com/office/drawing/2014/main" id="{D91B88F9-51B0-FCE2-489C-11983E13251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719724" y="3354935"/>
                    <a:ext cx="365760" cy="457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2" name="TextBox 81">
                    <a:extLst>
                      <a:ext uri="{FF2B5EF4-FFF2-40B4-BE49-F238E27FC236}">
                        <a16:creationId xmlns:a16="http://schemas.microsoft.com/office/drawing/2014/main" id="{20EC4B14-074E-E9BC-FCD5-5F86E9691054}"/>
                      </a:ext>
                    </a:extLst>
                  </p:cNvPr>
                  <p:cNvSpPr txBox="1"/>
                  <p:nvPr/>
                </p:nvSpPr>
                <p:spPr>
                  <a:xfrm>
                    <a:off x="420200" y="2947061"/>
                    <a:ext cx="77553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Clock</a:t>
                    </a:r>
                    <a:endParaRPr lang="en-US" sz="2000" baseline="-25000" dirty="0"/>
                  </a:p>
                </p:txBody>
              </p:sp>
              <p:cxnSp>
                <p:nvCxnSpPr>
                  <p:cNvPr id="84" name="Straight Arrow Connector 83">
                    <a:extLst>
                      <a:ext uri="{FF2B5EF4-FFF2-40B4-BE49-F238E27FC236}">
                        <a16:creationId xmlns:a16="http://schemas.microsoft.com/office/drawing/2014/main" id="{3A4C1854-959B-4165-3CBF-92C5DBBD5C34}"/>
                      </a:ext>
                    </a:extLst>
                  </p:cNvPr>
                  <p:cNvCxnSpPr>
                    <a:cxnSpLocks/>
                    <a:stCxn id="140" idx="3"/>
                  </p:cNvCxnSpPr>
                  <p:nvPr/>
                </p:nvCxnSpPr>
                <p:spPr>
                  <a:xfrm flipV="1">
                    <a:off x="1748248" y="2517989"/>
                    <a:ext cx="182880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Straight Arrow Connector 84">
                    <a:extLst>
                      <a:ext uri="{FF2B5EF4-FFF2-40B4-BE49-F238E27FC236}">
                        <a16:creationId xmlns:a16="http://schemas.microsoft.com/office/drawing/2014/main" id="{5FA550BD-6645-BEB5-9721-FCAB8CFB5C1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769686" y="2538292"/>
                    <a:ext cx="301752" cy="1871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Straight Arrow Connector 85">
                    <a:extLst>
                      <a:ext uri="{FF2B5EF4-FFF2-40B4-BE49-F238E27FC236}">
                        <a16:creationId xmlns:a16="http://schemas.microsoft.com/office/drawing/2014/main" id="{4D29DE1F-6C24-71F3-EFE6-98F8E8314D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4298202" y="2496665"/>
                    <a:ext cx="133479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Straight Arrow Connector 87">
                    <a:extLst>
                      <a:ext uri="{FF2B5EF4-FFF2-40B4-BE49-F238E27FC236}">
                        <a16:creationId xmlns:a16="http://schemas.microsoft.com/office/drawing/2014/main" id="{58F7720A-BE5B-79E5-32DD-39A0CB01132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734572" y="2532229"/>
                    <a:ext cx="469906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29" name="Oval 128">
                  <a:extLst>
                    <a:ext uri="{FF2B5EF4-FFF2-40B4-BE49-F238E27FC236}">
                      <a16:creationId xmlns:a16="http://schemas.microsoft.com/office/drawing/2014/main" id="{7E29F1AF-87EA-1C9D-D384-4BD8E25161BD}"/>
                    </a:ext>
                  </a:extLst>
                </p:cNvPr>
                <p:cNvSpPr/>
                <p:nvPr/>
              </p:nvSpPr>
              <p:spPr>
                <a:xfrm>
                  <a:off x="2873627" y="1849096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4" name="Straight Arrow Connector 133">
                  <a:extLst>
                    <a:ext uri="{FF2B5EF4-FFF2-40B4-BE49-F238E27FC236}">
                      <a16:creationId xmlns:a16="http://schemas.microsoft.com/office/drawing/2014/main" id="{3280BEBD-8D33-F9F6-C5CD-176DBF62D5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458540" y="1865874"/>
                  <a:ext cx="1794" cy="422809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Arrow Connector 137">
                  <a:extLst>
                    <a:ext uri="{FF2B5EF4-FFF2-40B4-BE49-F238E27FC236}">
                      <a16:creationId xmlns:a16="http://schemas.microsoft.com/office/drawing/2014/main" id="{CD743510-706A-21A6-C9BF-A53461A69B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025655" y="3152981"/>
                  <a:ext cx="0" cy="64008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3" name="Oval 132">
                  <a:extLst>
                    <a:ext uri="{FF2B5EF4-FFF2-40B4-BE49-F238E27FC236}">
                      <a16:creationId xmlns:a16="http://schemas.microsoft.com/office/drawing/2014/main" id="{8893B39F-2803-778D-F7A7-36F5D75A178E}"/>
                    </a:ext>
                  </a:extLst>
                </p:cNvPr>
                <p:cNvSpPr/>
                <p:nvPr/>
              </p:nvSpPr>
              <p:spPr>
                <a:xfrm>
                  <a:off x="1328650" y="3069605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Oval 135">
                  <a:extLst>
                    <a:ext uri="{FF2B5EF4-FFF2-40B4-BE49-F238E27FC236}">
                      <a16:creationId xmlns:a16="http://schemas.microsoft.com/office/drawing/2014/main" id="{94D14E13-CE53-1EA4-F016-9F6FC6642823}"/>
                    </a:ext>
                  </a:extLst>
                </p:cNvPr>
                <p:cNvSpPr/>
                <p:nvPr/>
              </p:nvSpPr>
              <p:spPr>
                <a:xfrm>
                  <a:off x="3217207" y="3672637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Oval 136">
                  <a:extLst>
                    <a:ext uri="{FF2B5EF4-FFF2-40B4-BE49-F238E27FC236}">
                      <a16:creationId xmlns:a16="http://schemas.microsoft.com/office/drawing/2014/main" id="{0C72C2C5-EDDF-244C-43F0-DFF4743BB0F2}"/>
                    </a:ext>
                  </a:extLst>
                </p:cNvPr>
                <p:cNvSpPr/>
                <p:nvPr/>
              </p:nvSpPr>
              <p:spPr>
                <a:xfrm>
                  <a:off x="4988276" y="3681312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329" name="Straight Arrow Connector 328">
                <a:extLst>
                  <a:ext uri="{FF2B5EF4-FFF2-40B4-BE49-F238E27FC236}">
                    <a16:creationId xmlns:a16="http://schemas.microsoft.com/office/drawing/2014/main" id="{14C2A3AF-DE17-37CC-29CF-76E00938F76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71600" y="4367165"/>
                <a:ext cx="0" cy="64008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Straight Arrow Connector 333">
                <a:extLst>
                  <a:ext uri="{FF2B5EF4-FFF2-40B4-BE49-F238E27FC236}">
                    <a16:creationId xmlns:a16="http://schemas.microsoft.com/office/drawing/2014/main" id="{A373B8AD-690D-E267-6F16-39A6026FFC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45740" y="3143206"/>
                <a:ext cx="153028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7" name="Straight Arrow Connector 336">
                <a:extLst>
                  <a:ext uri="{FF2B5EF4-FFF2-40B4-BE49-F238E27FC236}">
                    <a16:creationId xmlns:a16="http://schemas.microsoft.com/office/drawing/2014/main" id="{80655A71-F2BD-A3DC-9B84-B7020016BDE0}"/>
                  </a:ext>
                </a:extLst>
              </p:cNvPr>
              <p:cNvCxnSpPr>
                <a:cxnSpLocks/>
                <a:stCxn id="143" idx="3"/>
              </p:cNvCxnSpPr>
              <p:nvPr/>
            </p:nvCxnSpPr>
            <p:spPr>
              <a:xfrm>
                <a:off x="2152493" y="2757196"/>
                <a:ext cx="1528951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>
                <a:extLst>
                  <a:ext uri="{FF2B5EF4-FFF2-40B4-BE49-F238E27FC236}">
                    <a16:creationId xmlns:a16="http://schemas.microsoft.com/office/drawing/2014/main" id="{B9A77B6E-E9E8-4490-280D-80FE6E3519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62232" y="2819400"/>
                <a:ext cx="714568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" name="Straight Arrow Connector 341">
                <a:extLst>
                  <a:ext uri="{FF2B5EF4-FFF2-40B4-BE49-F238E27FC236}">
                    <a16:creationId xmlns:a16="http://schemas.microsoft.com/office/drawing/2014/main" id="{2C764823-7346-CCB7-686F-C3A6963182C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72000" y="2826803"/>
                <a:ext cx="0" cy="82296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3" name="TextBox 342">
                <a:extLst>
                  <a:ext uri="{FF2B5EF4-FFF2-40B4-BE49-F238E27FC236}">
                    <a16:creationId xmlns:a16="http://schemas.microsoft.com/office/drawing/2014/main" id="{2925F2BA-8C2E-EC5D-8064-E842A9E3EF2D}"/>
                  </a:ext>
                </a:extLst>
              </p:cNvPr>
              <p:cNvSpPr txBox="1"/>
              <p:nvPr/>
            </p:nvSpPr>
            <p:spPr>
              <a:xfrm>
                <a:off x="5998827" y="3565140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344" name="TextBox 343">
                <a:extLst>
                  <a:ext uri="{FF2B5EF4-FFF2-40B4-BE49-F238E27FC236}">
                    <a16:creationId xmlns:a16="http://schemas.microsoft.com/office/drawing/2014/main" id="{BE4A2A83-5BC8-7122-6A5F-72F43033B6F6}"/>
                  </a:ext>
                </a:extLst>
              </p:cNvPr>
              <p:cNvSpPr txBox="1"/>
              <p:nvPr/>
            </p:nvSpPr>
            <p:spPr>
              <a:xfrm>
                <a:off x="8015209" y="3211600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3</a:t>
                </a:r>
              </a:p>
            </p:txBody>
          </p:sp>
          <p:sp>
            <p:nvSpPr>
              <p:cNvPr id="347" name="TextBox 346">
                <a:extLst>
                  <a:ext uri="{FF2B5EF4-FFF2-40B4-BE49-F238E27FC236}">
                    <a16:creationId xmlns:a16="http://schemas.microsoft.com/office/drawing/2014/main" id="{04D7A8F5-A73C-1C95-89B9-0092A097DAE2}"/>
                  </a:ext>
                </a:extLst>
              </p:cNvPr>
              <p:cNvSpPr txBox="1"/>
              <p:nvPr/>
            </p:nvSpPr>
            <p:spPr>
              <a:xfrm>
                <a:off x="4302987" y="3483159"/>
                <a:ext cx="4276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Q</a:t>
                </a:r>
                <a:r>
                  <a:rPr lang="en-US" sz="1400" baseline="-25000" dirty="0"/>
                  <a:t>1</a:t>
                </a:r>
              </a:p>
            </p:txBody>
          </p:sp>
          <p:sp>
            <p:nvSpPr>
              <p:cNvPr id="348" name="TextBox 347">
                <a:extLst>
                  <a:ext uri="{FF2B5EF4-FFF2-40B4-BE49-F238E27FC236}">
                    <a16:creationId xmlns:a16="http://schemas.microsoft.com/office/drawing/2014/main" id="{5F69BC8D-0B7A-F192-B0CD-851094814F0C}"/>
                  </a:ext>
                </a:extLst>
              </p:cNvPr>
              <p:cNvSpPr txBox="1"/>
              <p:nvPr/>
            </p:nvSpPr>
            <p:spPr>
              <a:xfrm>
                <a:off x="2561670" y="3596112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0</a:t>
                </a:r>
              </a:p>
            </p:txBody>
          </p:sp>
          <p:cxnSp>
            <p:nvCxnSpPr>
              <p:cNvPr id="339" name="Straight Arrow Connector 338">
                <a:extLst>
                  <a:ext uri="{FF2B5EF4-FFF2-40B4-BE49-F238E27FC236}">
                    <a16:creationId xmlns:a16="http://schemas.microsoft.com/office/drawing/2014/main" id="{FA45B72C-3A77-2526-2426-3D4092336E4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00311" y="2834383"/>
                <a:ext cx="0" cy="663759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Arrow Connector 339">
                <a:extLst>
                  <a:ext uri="{FF2B5EF4-FFF2-40B4-BE49-F238E27FC236}">
                    <a16:creationId xmlns:a16="http://schemas.microsoft.com/office/drawing/2014/main" id="{1093E2D8-5AF5-707B-416E-A420939B62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02023" y="2839733"/>
                <a:ext cx="58454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Arrow Connector 349">
                <a:extLst>
                  <a:ext uri="{FF2B5EF4-FFF2-40B4-BE49-F238E27FC236}">
                    <a16:creationId xmlns:a16="http://schemas.microsoft.com/office/drawing/2014/main" id="{82FCF13C-BDF6-C3BB-688E-F374B386E2E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73423" y="2698660"/>
                <a:ext cx="0" cy="929553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Arrow Connector 350">
                <a:extLst>
                  <a:ext uri="{FF2B5EF4-FFF2-40B4-BE49-F238E27FC236}">
                    <a16:creationId xmlns:a16="http://schemas.microsoft.com/office/drawing/2014/main" id="{53491858-8120-0DC6-F5E2-5B2F644179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79630" y="3483159"/>
                <a:ext cx="23563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Arrow Connector 351">
                <a:extLst>
                  <a:ext uri="{FF2B5EF4-FFF2-40B4-BE49-F238E27FC236}">
                    <a16:creationId xmlns:a16="http://schemas.microsoft.com/office/drawing/2014/main" id="{B969FB06-2F58-1037-DD5A-D1325CFF6D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26737" y="3442034"/>
                <a:ext cx="182169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3" name="Straight Arrow Connector 352">
                <a:extLst>
                  <a:ext uri="{FF2B5EF4-FFF2-40B4-BE49-F238E27FC236}">
                    <a16:creationId xmlns:a16="http://schemas.microsoft.com/office/drawing/2014/main" id="{F47976DE-7011-3F1A-F56F-9B4ED02F8E81}"/>
                  </a:ext>
                </a:extLst>
              </p:cNvPr>
              <p:cNvCxnSpPr>
                <a:cxnSpLocks/>
                <a:endCxn id="28" idx="1"/>
              </p:cNvCxnSpPr>
              <p:nvPr/>
            </p:nvCxnSpPr>
            <p:spPr>
              <a:xfrm>
                <a:off x="3610315" y="3534011"/>
                <a:ext cx="11887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355" name="Picture 354">
                <a:extLst>
                  <a:ext uri="{FF2B5EF4-FFF2-40B4-BE49-F238E27FC236}">
                    <a16:creationId xmlns:a16="http://schemas.microsoft.com/office/drawing/2014/main" id="{12D57854-0F0B-5C67-4B0C-6F39AD872CC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837" r="26916"/>
              <a:stretch/>
            </p:blipFill>
            <p:spPr>
              <a:xfrm>
                <a:off x="6487111" y="3337190"/>
                <a:ext cx="582926" cy="454903"/>
              </a:xfrm>
              <a:prstGeom prst="rect">
                <a:avLst/>
              </a:prstGeom>
            </p:spPr>
          </p:pic>
        </p:grpSp>
        <p:cxnSp>
          <p:nvCxnSpPr>
            <p:cNvPr id="361" name="Straight Arrow Connector 360">
              <a:extLst>
                <a:ext uri="{FF2B5EF4-FFF2-40B4-BE49-F238E27FC236}">
                  <a16:creationId xmlns:a16="http://schemas.microsoft.com/office/drawing/2014/main" id="{3ED2BAB3-43F8-B593-9D9B-70954095292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71988" y="3107422"/>
              <a:ext cx="0" cy="428704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4" name="Flowchart: Delay 363">
              <a:extLst>
                <a:ext uri="{FF2B5EF4-FFF2-40B4-BE49-F238E27FC236}">
                  <a16:creationId xmlns:a16="http://schemas.microsoft.com/office/drawing/2014/main" id="{5D0CC7CA-90DD-DE96-1A13-F46BF951F68B}"/>
                </a:ext>
              </a:extLst>
            </p:cNvPr>
            <p:cNvSpPr/>
            <p:nvPr/>
          </p:nvSpPr>
          <p:spPr>
            <a:xfrm>
              <a:off x="3654016" y="2603248"/>
              <a:ext cx="465924" cy="402747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6" name="Straight Arrow Connector 365">
              <a:extLst>
                <a:ext uri="{FF2B5EF4-FFF2-40B4-BE49-F238E27FC236}">
                  <a16:creationId xmlns:a16="http://schemas.microsoft.com/office/drawing/2014/main" id="{F30918EC-64DB-272B-CB38-D299D428E64D}"/>
                </a:ext>
              </a:extLst>
            </p:cNvPr>
            <p:cNvCxnSpPr>
              <a:cxnSpLocks/>
            </p:cNvCxnSpPr>
            <p:nvPr/>
          </p:nvCxnSpPr>
          <p:spPr>
            <a:xfrm>
              <a:off x="2906028" y="2911252"/>
              <a:ext cx="743014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Straight Connector 370">
              <a:extLst>
                <a:ext uri="{FF2B5EF4-FFF2-40B4-BE49-F238E27FC236}">
                  <a16:creationId xmlns:a16="http://schemas.microsoft.com/office/drawing/2014/main" id="{AB4224B3-AB2A-A1AE-6D9A-C7E88152F4A0}"/>
                </a:ext>
              </a:extLst>
            </p:cNvPr>
            <p:cNvCxnSpPr>
              <a:cxnSpLocks/>
            </p:cNvCxnSpPr>
            <p:nvPr/>
          </p:nvCxnSpPr>
          <p:spPr>
            <a:xfrm>
              <a:off x="4528817" y="3641637"/>
              <a:ext cx="27432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Straight Connector 371">
              <a:extLst>
                <a:ext uri="{FF2B5EF4-FFF2-40B4-BE49-F238E27FC236}">
                  <a16:creationId xmlns:a16="http://schemas.microsoft.com/office/drawing/2014/main" id="{D282AFCB-682E-CDA0-32C9-DC4407963C5E}"/>
                </a:ext>
              </a:extLst>
            </p:cNvPr>
            <p:cNvCxnSpPr>
              <a:cxnSpLocks/>
            </p:cNvCxnSpPr>
            <p:nvPr/>
          </p:nvCxnSpPr>
          <p:spPr>
            <a:xfrm>
              <a:off x="4652255" y="3244926"/>
              <a:ext cx="146304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Straight Connector 372">
              <a:extLst>
                <a:ext uri="{FF2B5EF4-FFF2-40B4-BE49-F238E27FC236}">
                  <a16:creationId xmlns:a16="http://schemas.microsoft.com/office/drawing/2014/main" id="{19BF8EB4-5937-54CD-A308-D87FA652C42B}"/>
                </a:ext>
              </a:extLst>
            </p:cNvPr>
            <p:cNvCxnSpPr>
              <a:cxnSpLocks/>
            </p:cNvCxnSpPr>
            <p:nvPr/>
          </p:nvCxnSpPr>
          <p:spPr>
            <a:xfrm>
              <a:off x="4622264" y="3492997"/>
              <a:ext cx="16520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Straight Arrow Connector 374">
              <a:extLst>
                <a:ext uri="{FF2B5EF4-FFF2-40B4-BE49-F238E27FC236}">
                  <a16:creationId xmlns:a16="http://schemas.microsoft.com/office/drawing/2014/main" id="{DC685776-57B6-F9F7-8385-E18212264B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38883" y="2895600"/>
              <a:ext cx="0" cy="597662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Straight Arrow Connector 377">
              <a:extLst>
                <a:ext uri="{FF2B5EF4-FFF2-40B4-BE49-F238E27FC236}">
                  <a16:creationId xmlns:a16="http://schemas.microsoft.com/office/drawing/2014/main" id="{CB304BE2-0423-97D5-C282-C8D77A82E2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31578" y="3230535"/>
              <a:ext cx="0" cy="323511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4" name="Straight Connector 573">
              <a:extLst>
                <a:ext uri="{FF2B5EF4-FFF2-40B4-BE49-F238E27FC236}">
                  <a16:creationId xmlns:a16="http://schemas.microsoft.com/office/drawing/2014/main" id="{66D5A563-34C2-2A6C-DC63-ACDDAB953C5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29071" y="2895600"/>
              <a:ext cx="221851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7" name="Flowchart: Delay 576">
              <a:extLst>
                <a:ext uri="{FF2B5EF4-FFF2-40B4-BE49-F238E27FC236}">
                  <a16:creationId xmlns:a16="http://schemas.microsoft.com/office/drawing/2014/main" id="{0D89FE03-C753-8A25-88BB-4A280D38416A}"/>
                </a:ext>
              </a:extLst>
            </p:cNvPr>
            <p:cNvSpPr/>
            <p:nvPr/>
          </p:nvSpPr>
          <p:spPr>
            <a:xfrm>
              <a:off x="4850922" y="2658189"/>
              <a:ext cx="465924" cy="402747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8" name="Oval 577">
              <a:extLst>
                <a:ext uri="{FF2B5EF4-FFF2-40B4-BE49-F238E27FC236}">
                  <a16:creationId xmlns:a16="http://schemas.microsoft.com/office/drawing/2014/main" id="{8BE51B72-8EEC-AAE4-8155-3C4C6A538D93}"/>
                </a:ext>
              </a:extLst>
            </p:cNvPr>
            <p:cNvSpPr/>
            <p:nvPr/>
          </p:nvSpPr>
          <p:spPr>
            <a:xfrm>
              <a:off x="4613024" y="3192563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9" name="Straight Connector 578">
              <a:extLst>
                <a:ext uri="{FF2B5EF4-FFF2-40B4-BE49-F238E27FC236}">
                  <a16:creationId xmlns:a16="http://schemas.microsoft.com/office/drawing/2014/main" id="{6D5F7898-450D-4F6C-0394-C1C6285B8F7B}"/>
                </a:ext>
              </a:extLst>
            </p:cNvPr>
            <p:cNvCxnSpPr>
              <a:cxnSpLocks/>
            </p:cNvCxnSpPr>
            <p:nvPr/>
          </p:nvCxnSpPr>
          <p:spPr>
            <a:xfrm>
              <a:off x="5326583" y="2859562"/>
              <a:ext cx="12801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6" name="Straight Arrow Connector 605">
              <a:extLst>
                <a:ext uri="{FF2B5EF4-FFF2-40B4-BE49-F238E27FC236}">
                  <a16:creationId xmlns:a16="http://schemas.microsoft.com/office/drawing/2014/main" id="{DBC753B0-9E22-E6B3-F4D8-8FF48DCCF0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74201" y="2860213"/>
              <a:ext cx="0" cy="7772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7" name="Straight Connector 606">
              <a:extLst>
                <a:ext uri="{FF2B5EF4-FFF2-40B4-BE49-F238E27FC236}">
                  <a16:creationId xmlns:a16="http://schemas.microsoft.com/office/drawing/2014/main" id="{3B0A8D64-CBC2-5DCC-4911-1258641A7E8D}"/>
                </a:ext>
              </a:extLst>
            </p:cNvPr>
            <p:cNvCxnSpPr>
              <a:cxnSpLocks/>
            </p:cNvCxnSpPr>
            <p:nvPr/>
          </p:nvCxnSpPr>
          <p:spPr>
            <a:xfrm>
              <a:off x="6264804" y="3628213"/>
              <a:ext cx="27432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8" name="Straight Connector 607">
              <a:extLst>
                <a:ext uri="{FF2B5EF4-FFF2-40B4-BE49-F238E27FC236}">
                  <a16:creationId xmlns:a16="http://schemas.microsoft.com/office/drawing/2014/main" id="{C3AC1743-2600-C975-0CC9-114B0506AD0B}"/>
                </a:ext>
              </a:extLst>
            </p:cNvPr>
            <p:cNvCxnSpPr>
              <a:cxnSpLocks/>
            </p:cNvCxnSpPr>
            <p:nvPr/>
          </p:nvCxnSpPr>
          <p:spPr>
            <a:xfrm>
              <a:off x="6365969" y="3235890"/>
              <a:ext cx="155448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9" name="Straight Arrow Connector 608">
              <a:extLst>
                <a:ext uri="{FF2B5EF4-FFF2-40B4-BE49-F238E27FC236}">
                  <a16:creationId xmlns:a16="http://schemas.microsoft.com/office/drawing/2014/main" id="{9773703E-A99E-3EBE-DB55-0795709819C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391285" y="2997277"/>
              <a:ext cx="1" cy="494598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0" name="Straight Connector 609">
              <a:extLst>
                <a:ext uri="{FF2B5EF4-FFF2-40B4-BE49-F238E27FC236}">
                  <a16:creationId xmlns:a16="http://schemas.microsoft.com/office/drawing/2014/main" id="{D5A91772-F501-6F8A-7FC7-B2016FC211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91285" y="3492997"/>
              <a:ext cx="14021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1" name="Straight Arrow Connector 610">
              <a:extLst>
                <a:ext uri="{FF2B5EF4-FFF2-40B4-BE49-F238E27FC236}">
                  <a16:creationId xmlns:a16="http://schemas.microsoft.com/office/drawing/2014/main" id="{3E624FCD-B483-7E05-D369-331F1574F5A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6115" y="3225183"/>
              <a:ext cx="0" cy="347472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2" name="TextBox 621">
            <a:extLst>
              <a:ext uri="{FF2B5EF4-FFF2-40B4-BE49-F238E27FC236}">
                <a16:creationId xmlns:a16="http://schemas.microsoft.com/office/drawing/2014/main" id="{3889D632-2248-8939-4050-6C835EEE7F65}"/>
              </a:ext>
            </a:extLst>
          </p:cNvPr>
          <p:cNvSpPr txBox="1"/>
          <p:nvPr/>
        </p:nvSpPr>
        <p:spPr>
          <a:xfrm>
            <a:off x="5766952" y="5804917"/>
            <a:ext cx="307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3</a:t>
            </a:r>
            <a:r>
              <a:rPr lang="en-US" sz="2800" dirty="0"/>
              <a:t> = y</a:t>
            </a:r>
            <a:r>
              <a:rPr lang="en-US" sz="2800" baseline="-25000" dirty="0"/>
              <a:t>3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</a:t>
            </a:r>
            <a:r>
              <a:rPr lang="en-US" sz="2800" dirty="0"/>
              <a:t> y</a:t>
            </a:r>
            <a:r>
              <a:rPr lang="en-US" sz="2800" baseline="-25000" dirty="0"/>
              <a:t>0</a:t>
            </a:r>
            <a:r>
              <a:rPr lang="en-US" sz="2800" dirty="0"/>
              <a:t> y</a:t>
            </a:r>
            <a:r>
              <a:rPr lang="en-US" sz="2800" baseline="-25000" dirty="0"/>
              <a:t>1</a:t>
            </a:r>
            <a:r>
              <a:rPr lang="en-US" sz="2800" dirty="0"/>
              <a:t> y</a:t>
            </a:r>
            <a:r>
              <a:rPr lang="en-US" sz="2800" baseline="-25000" dirty="0"/>
              <a:t>2</a:t>
            </a:r>
            <a:r>
              <a:rPr lang="en-US" sz="2800" dirty="0">
                <a:sym typeface="Symbol" panose="05050102010706020507" pitchFamily="18" charset="2"/>
              </a:rPr>
              <a:t> E</a:t>
            </a:r>
            <a:endParaRPr lang="en-US" sz="2800" baseline="-25000" dirty="0"/>
          </a:p>
        </p:txBody>
      </p: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545C3C0A-E923-B012-6319-69CDEC45FF58}"/>
              </a:ext>
            </a:extLst>
          </p:cNvPr>
          <p:cNvCxnSpPr>
            <a:cxnSpLocks/>
          </p:cNvCxnSpPr>
          <p:nvPr/>
        </p:nvCxnSpPr>
        <p:spPr>
          <a:xfrm>
            <a:off x="817090" y="3628213"/>
            <a:ext cx="462953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Flowchart: Delay 142">
            <a:extLst>
              <a:ext uri="{FF2B5EF4-FFF2-40B4-BE49-F238E27FC236}">
                <a16:creationId xmlns:a16="http://schemas.microsoft.com/office/drawing/2014/main" id="{E44F103E-5477-10E7-0943-E6AD93F1112C}"/>
              </a:ext>
            </a:extLst>
          </p:cNvPr>
          <p:cNvSpPr/>
          <p:nvPr/>
        </p:nvSpPr>
        <p:spPr>
          <a:xfrm>
            <a:off x="1651346" y="2555822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22A74FD9-0AAD-0F71-BB4A-10DF55AD23A7}"/>
              </a:ext>
            </a:extLst>
          </p:cNvPr>
          <p:cNvCxnSpPr>
            <a:cxnSpLocks/>
          </p:cNvCxnSpPr>
          <p:nvPr/>
        </p:nvCxnSpPr>
        <p:spPr>
          <a:xfrm>
            <a:off x="1081865" y="3107422"/>
            <a:ext cx="1585583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Oval 146">
            <a:extLst>
              <a:ext uri="{FF2B5EF4-FFF2-40B4-BE49-F238E27FC236}">
                <a16:creationId xmlns:a16="http://schemas.microsoft.com/office/drawing/2014/main" id="{761F6040-484B-507C-5152-B2F896A081EC}"/>
              </a:ext>
            </a:extLst>
          </p:cNvPr>
          <p:cNvSpPr/>
          <p:nvPr/>
        </p:nvSpPr>
        <p:spPr>
          <a:xfrm>
            <a:off x="1026408" y="304924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041BECB3-9656-376B-29EA-FF2067CEA350}"/>
              </a:ext>
            </a:extLst>
          </p:cNvPr>
          <p:cNvSpPr/>
          <p:nvPr/>
        </p:nvSpPr>
        <p:spPr>
          <a:xfrm>
            <a:off x="798506" y="2665755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9DF5B048-61D0-B9E0-5B77-A0CF526C5FE1}"/>
              </a:ext>
            </a:extLst>
          </p:cNvPr>
          <p:cNvCxnSpPr>
            <a:cxnSpLocks/>
          </p:cNvCxnSpPr>
          <p:nvPr/>
        </p:nvCxnSpPr>
        <p:spPr>
          <a:xfrm>
            <a:off x="304800" y="2698660"/>
            <a:ext cx="1346546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>
            <a:extLst>
              <a:ext uri="{FF2B5EF4-FFF2-40B4-BE49-F238E27FC236}">
                <a16:creationId xmlns:a16="http://schemas.microsoft.com/office/drawing/2014/main" id="{98A0F07F-48FE-D1C5-A729-87D8EFA49CC0}"/>
              </a:ext>
            </a:extLst>
          </p:cNvPr>
          <p:cNvSpPr txBox="1"/>
          <p:nvPr/>
        </p:nvSpPr>
        <p:spPr>
          <a:xfrm>
            <a:off x="307608" y="2272795"/>
            <a:ext cx="926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Enable</a:t>
            </a:r>
            <a:endParaRPr lang="en-US" sz="2000" baseline="-25000" dirty="0"/>
          </a:p>
        </p:txBody>
      </p:sp>
      <p:cxnSp>
        <p:nvCxnSpPr>
          <p:cNvPr id="156" name="Straight Arrow Connector 155">
            <a:extLst>
              <a:ext uri="{FF2B5EF4-FFF2-40B4-BE49-F238E27FC236}">
                <a16:creationId xmlns:a16="http://schemas.microsoft.com/office/drawing/2014/main" id="{D2A807F6-0168-D2F0-3584-C4568D5E5F9E}"/>
              </a:ext>
            </a:extLst>
          </p:cNvPr>
          <p:cNvCxnSpPr>
            <a:cxnSpLocks/>
          </p:cNvCxnSpPr>
          <p:nvPr/>
        </p:nvCxnSpPr>
        <p:spPr>
          <a:xfrm flipV="1">
            <a:off x="2789638" y="2758674"/>
            <a:ext cx="0" cy="82296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Oval 156">
            <a:extLst>
              <a:ext uri="{FF2B5EF4-FFF2-40B4-BE49-F238E27FC236}">
                <a16:creationId xmlns:a16="http://schemas.microsoft.com/office/drawing/2014/main" id="{2A8E6798-65A6-C843-BF60-70C64308C961}"/>
              </a:ext>
            </a:extLst>
          </p:cNvPr>
          <p:cNvSpPr/>
          <p:nvPr/>
        </p:nvSpPr>
        <p:spPr>
          <a:xfrm>
            <a:off x="2740263" y="2703754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CA9AFF06-8EFD-B596-D7F5-29DC3A5F5FE9}"/>
              </a:ext>
            </a:extLst>
          </p:cNvPr>
          <p:cNvSpPr/>
          <p:nvPr/>
        </p:nvSpPr>
        <p:spPr>
          <a:xfrm>
            <a:off x="4490161" y="278435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Flowchart: Delay 158">
            <a:extLst>
              <a:ext uri="{FF2B5EF4-FFF2-40B4-BE49-F238E27FC236}">
                <a16:creationId xmlns:a16="http://schemas.microsoft.com/office/drawing/2014/main" id="{14E78DD2-9E51-78D6-C9AA-DAA88A247D2B}"/>
              </a:ext>
            </a:extLst>
          </p:cNvPr>
          <p:cNvSpPr/>
          <p:nvPr/>
        </p:nvSpPr>
        <p:spPr>
          <a:xfrm>
            <a:off x="6616140" y="2707003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87E782CE-A315-4294-1E80-813A24B12941}"/>
              </a:ext>
            </a:extLst>
          </p:cNvPr>
          <p:cNvCxnSpPr>
            <a:cxnSpLocks/>
          </p:cNvCxnSpPr>
          <p:nvPr/>
        </p:nvCxnSpPr>
        <p:spPr>
          <a:xfrm>
            <a:off x="6381780" y="3005416"/>
            <a:ext cx="246902" cy="579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Oval 163">
            <a:extLst>
              <a:ext uri="{FF2B5EF4-FFF2-40B4-BE49-F238E27FC236}">
                <a16:creationId xmlns:a16="http://schemas.microsoft.com/office/drawing/2014/main" id="{B1F5490E-29DB-BBDB-E139-94EF1D3213ED}"/>
              </a:ext>
            </a:extLst>
          </p:cNvPr>
          <p:cNvSpPr/>
          <p:nvPr/>
        </p:nvSpPr>
        <p:spPr>
          <a:xfrm>
            <a:off x="6349685" y="3186307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62249AC-7345-FC5A-0253-E6553B0753FB}"/>
              </a:ext>
            </a:extLst>
          </p:cNvPr>
          <p:cNvCxnSpPr>
            <a:cxnSpLocks/>
          </p:cNvCxnSpPr>
          <p:nvPr/>
        </p:nvCxnSpPr>
        <p:spPr>
          <a:xfrm>
            <a:off x="7082064" y="2925279"/>
            <a:ext cx="1554480" cy="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TextBox 165">
            <a:extLst>
              <a:ext uri="{FF2B5EF4-FFF2-40B4-BE49-F238E27FC236}">
                <a16:creationId xmlns:a16="http://schemas.microsoft.com/office/drawing/2014/main" id="{FA04A7E4-4E67-3D7F-F16E-6B812B7542DA}"/>
              </a:ext>
            </a:extLst>
          </p:cNvPr>
          <p:cNvSpPr txBox="1"/>
          <p:nvPr/>
        </p:nvSpPr>
        <p:spPr>
          <a:xfrm>
            <a:off x="8617574" y="2564808"/>
            <a:ext cx="275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  <a:endParaRPr lang="en-US" baseline="-25000" dirty="0"/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8D3CA218-D2AD-5497-7A49-5C2B9394C728}"/>
              </a:ext>
            </a:extLst>
          </p:cNvPr>
          <p:cNvSpPr txBox="1"/>
          <p:nvPr/>
        </p:nvSpPr>
        <p:spPr>
          <a:xfrm>
            <a:off x="2240992" y="2400138"/>
            <a:ext cx="543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EQ</a:t>
            </a:r>
            <a:r>
              <a:rPr lang="en-US" baseline="-25000" dirty="0"/>
              <a:t>0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30F51203-C972-6CAC-798D-77EBF1F3227D}"/>
              </a:ext>
            </a:extLst>
          </p:cNvPr>
          <p:cNvSpPr txBox="1"/>
          <p:nvPr/>
        </p:nvSpPr>
        <p:spPr>
          <a:xfrm>
            <a:off x="4037193" y="2415923"/>
            <a:ext cx="807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EQ</a:t>
            </a:r>
            <a:r>
              <a:rPr lang="en-US" baseline="-25000" dirty="0"/>
              <a:t>0</a:t>
            </a:r>
            <a:r>
              <a:rPr lang="en-US" dirty="0"/>
              <a:t>Q</a:t>
            </a:r>
            <a:r>
              <a:rPr lang="en-US" baseline="-25000" dirty="0"/>
              <a:t>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B1601F11-C677-B018-88D9-96EBB8E443A3}"/>
              </a:ext>
            </a:extLst>
          </p:cNvPr>
          <p:cNvSpPr txBox="1"/>
          <p:nvPr/>
        </p:nvSpPr>
        <p:spPr>
          <a:xfrm>
            <a:off x="5322040" y="2494656"/>
            <a:ext cx="1107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EQ</a:t>
            </a:r>
            <a:r>
              <a:rPr lang="en-US" baseline="-25000" dirty="0"/>
              <a:t>0</a:t>
            </a:r>
            <a:r>
              <a:rPr lang="en-US" dirty="0"/>
              <a:t>Q</a:t>
            </a:r>
            <a:r>
              <a:rPr lang="en-US" baseline="-25000" dirty="0"/>
              <a:t>1</a:t>
            </a:r>
            <a:r>
              <a:rPr lang="en-US" dirty="0"/>
              <a:t>Q</a:t>
            </a:r>
            <a:r>
              <a:rPr lang="en-US" baseline="-25000" dirty="0"/>
              <a:t>2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43B83843-709C-2C9C-E936-D1D56AFCB6FC}"/>
              </a:ext>
            </a:extLst>
          </p:cNvPr>
          <p:cNvSpPr txBox="1"/>
          <p:nvPr/>
        </p:nvSpPr>
        <p:spPr>
          <a:xfrm>
            <a:off x="7155648" y="2566407"/>
            <a:ext cx="1341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EQ</a:t>
            </a:r>
            <a:r>
              <a:rPr lang="en-US" baseline="-25000" dirty="0"/>
              <a:t>0</a:t>
            </a:r>
            <a:r>
              <a:rPr lang="en-US" dirty="0"/>
              <a:t>Q</a:t>
            </a:r>
            <a:r>
              <a:rPr lang="en-US" baseline="-25000" dirty="0"/>
              <a:t>1</a:t>
            </a:r>
            <a:r>
              <a:rPr lang="en-US" dirty="0"/>
              <a:t>Q</a:t>
            </a:r>
            <a:r>
              <a:rPr lang="en-US" baseline="-25000" dirty="0"/>
              <a:t>2</a:t>
            </a:r>
            <a:r>
              <a:rPr lang="en-US" dirty="0"/>
              <a:t>Q</a:t>
            </a:r>
            <a:r>
              <a:rPr lang="en-US" baseline="-25000" dirty="0"/>
              <a:t>3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FFBB4DDF-9BC3-C8E5-A22A-A5CE0BA15AE8}"/>
              </a:ext>
            </a:extLst>
          </p:cNvPr>
          <p:cNvSpPr txBox="1"/>
          <p:nvPr/>
        </p:nvSpPr>
        <p:spPr>
          <a:xfrm>
            <a:off x="2020888" y="3637986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0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A20B9700-6310-2A40-E31B-EEA65A1EBAE2}"/>
              </a:ext>
            </a:extLst>
          </p:cNvPr>
          <p:cNvSpPr txBox="1"/>
          <p:nvPr/>
        </p:nvSpPr>
        <p:spPr>
          <a:xfrm>
            <a:off x="3791996" y="3633986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5B7768F8-AA16-93CE-1E89-AB0B3D4E0881}"/>
              </a:ext>
            </a:extLst>
          </p:cNvPr>
          <p:cNvSpPr txBox="1"/>
          <p:nvPr/>
        </p:nvSpPr>
        <p:spPr>
          <a:xfrm>
            <a:off x="5443799" y="3640727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2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CD20DC92-0883-F202-BF79-09B1B2F48A62}"/>
              </a:ext>
            </a:extLst>
          </p:cNvPr>
          <p:cNvSpPr txBox="1"/>
          <p:nvPr/>
        </p:nvSpPr>
        <p:spPr>
          <a:xfrm>
            <a:off x="7200323" y="3677235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6280375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CC15F-FED5-4E8C-A55F-65F03F3FA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4AE31-9D3E-4884-BA78-E6B9CD5D8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Add Parallel Load</a:t>
            </a:r>
          </a:p>
        </p:txBody>
      </p:sp>
    </p:spTree>
    <p:extLst>
      <p:ext uri="{BB962C8B-B14F-4D97-AF65-F5344CB8AC3E}">
        <p14:creationId xmlns:p14="http://schemas.microsoft.com/office/powerpoint/2010/main" val="3848273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Picture 139">
            <a:extLst>
              <a:ext uri="{FF2B5EF4-FFF2-40B4-BE49-F238E27FC236}">
                <a16:creationId xmlns:a16="http://schemas.microsoft.com/office/drawing/2014/main" id="{ADF3CB98-94A4-4263-B8C8-2DDD2943782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>
            <a:off x="1174445" y="3334173"/>
            <a:ext cx="582926" cy="4549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Four Bit Synchronous Counter </a:t>
            </a:r>
            <a:br>
              <a:rPr lang="en-US" dirty="0"/>
            </a:br>
            <a:r>
              <a:rPr lang="en-US" dirty="0"/>
              <a:t>With Enable</a:t>
            </a:r>
          </a:p>
        </p:txBody>
      </p:sp>
      <p:sp>
        <p:nvSpPr>
          <p:cNvPr id="614" name="TextBox 613">
            <a:extLst>
              <a:ext uri="{FF2B5EF4-FFF2-40B4-BE49-F238E27FC236}">
                <a16:creationId xmlns:a16="http://schemas.microsoft.com/office/drawing/2014/main" id="{D6F5B8C6-D52C-4D40-AC82-BF3FB7FBA110}"/>
              </a:ext>
            </a:extLst>
          </p:cNvPr>
          <p:cNvSpPr txBox="1"/>
          <p:nvPr/>
        </p:nvSpPr>
        <p:spPr>
          <a:xfrm>
            <a:off x="1404240" y="5154863"/>
            <a:ext cx="17971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0</a:t>
            </a:r>
            <a:r>
              <a:rPr lang="en-US" sz="2800" dirty="0"/>
              <a:t> = y</a:t>
            </a:r>
            <a:r>
              <a:rPr lang="en-US" sz="2800" baseline="-25000" dirty="0"/>
              <a:t>0</a:t>
            </a:r>
            <a:r>
              <a:rPr lang="en-US" sz="2800" dirty="0">
                <a:sym typeface="Symbol" panose="05050102010706020507" pitchFamily="18" charset="2"/>
              </a:rPr>
              <a:t>E</a:t>
            </a:r>
            <a:endParaRPr lang="en-US" sz="2800" baseline="-25000" dirty="0"/>
          </a:p>
        </p:txBody>
      </p:sp>
      <p:sp>
        <p:nvSpPr>
          <p:cNvPr id="619" name="TextBox 618">
            <a:extLst>
              <a:ext uri="{FF2B5EF4-FFF2-40B4-BE49-F238E27FC236}">
                <a16:creationId xmlns:a16="http://schemas.microsoft.com/office/drawing/2014/main" id="{F20DD827-7F93-4292-980C-CC87D9E10F3F}"/>
              </a:ext>
            </a:extLst>
          </p:cNvPr>
          <p:cNvSpPr txBox="1"/>
          <p:nvPr/>
        </p:nvSpPr>
        <p:spPr>
          <a:xfrm>
            <a:off x="2985981" y="5708283"/>
            <a:ext cx="2023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D</a:t>
            </a:r>
            <a:r>
              <a:rPr lang="en-US" sz="2400" baseline="-25000" dirty="0"/>
              <a:t>1</a:t>
            </a:r>
            <a:r>
              <a:rPr lang="en-US" sz="2400" dirty="0"/>
              <a:t> = y</a:t>
            </a:r>
            <a:r>
              <a:rPr lang="en-US" sz="2400" baseline="-25000" dirty="0"/>
              <a:t>1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 </a:t>
            </a:r>
            <a:r>
              <a:rPr lang="en-US" sz="2400" dirty="0"/>
              <a:t>y</a:t>
            </a:r>
            <a:r>
              <a:rPr lang="en-US" sz="2400" baseline="-25000" dirty="0"/>
              <a:t>0</a:t>
            </a:r>
            <a:r>
              <a:rPr lang="en-US" sz="2400" dirty="0">
                <a:sym typeface="Symbol" panose="05050102010706020507" pitchFamily="18" charset="2"/>
              </a:rPr>
              <a:t> E</a:t>
            </a:r>
            <a:endParaRPr lang="en-US" sz="2400" baseline="-25000" dirty="0"/>
          </a:p>
        </p:txBody>
      </p:sp>
      <p:sp>
        <p:nvSpPr>
          <p:cNvPr id="621" name="TextBox 620">
            <a:extLst>
              <a:ext uri="{FF2B5EF4-FFF2-40B4-BE49-F238E27FC236}">
                <a16:creationId xmlns:a16="http://schemas.microsoft.com/office/drawing/2014/main" id="{80F63980-9F33-4224-95E6-7E60C6A3FB1C}"/>
              </a:ext>
            </a:extLst>
          </p:cNvPr>
          <p:cNvSpPr txBox="1"/>
          <p:nvPr/>
        </p:nvSpPr>
        <p:spPr>
          <a:xfrm>
            <a:off x="4349920" y="5145316"/>
            <a:ext cx="2684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2</a:t>
            </a:r>
            <a:r>
              <a:rPr lang="en-US" sz="2800" dirty="0"/>
              <a:t> = y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 </a:t>
            </a:r>
            <a:r>
              <a:rPr lang="en-US" sz="2800" dirty="0"/>
              <a:t>y</a:t>
            </a:r>
            <a:r>
              <a:rPr lang="en-US" sz="2800" baseline="-25000" dirty="0"/>
              <a:t>1 </a:t>
            </a:r>
            <a:r>
              <a:rPr lang="en-US" sz="2800" dirty="0"/>
              <a:t>y</a:t>
            </a:r>
            <a:r>
              <a:rPr lang="en-US" sz="2800" baseline="-25000" dirty="0"/>
              <a:t>0</a:t>
            </a:r>
            <a:r>
              <a:rPr lang="en-US" sz="2800" dirty="0">
                <a:sym typeface="Symbol" panose="05050102010706020507" pitchFamily="18" charset="2"/>
              </a:rPr>
              <a:t> E</a:t>
            </a:r>
            <a:r>
              <a:rPr lang="en-US" sz="2800" dirty="0"/>
              <a:t> </a:t>
            </a:r>
            <a:endParaRPr lang="en-US" sz="2800" baseline="-25000" dirty="0"/>
          </a:p>
        </p:txBody>
      </p:sp>
      <p:grpSp>
        <p:nvGrpSpPr>
          <p:cNvPr id="323" name="Group 322">
            <a:extLst>
              <a:ext uri="{FF2B5EF4-FFF2-40B4-BE49-F238E27FC236}">
                <a16:creationId xmlns:a16="http://schemas.microsoft.com/office/drawing/2014/main" id="{8B4BB5A3-2678-4CBA-92DD-D6D3ACF5776F}"/>
              </a:ext>
            </a:extLst>
          </p:cNvPr>
          <p:cNvGrpSpPr/>
          <p:nvPr/>
        </p:nvGrpSpPr>
        <p:grpSpPr>
          <a:xfrm>
            <a:off x="429322" y="2603248"/>
            <a:ext cx="7978296" cy="2448139"/>
            <a:chOff x="429322" y="2603248"/>
            <a:chExt cx="7978296" cy="2448139"/>
          </a:xfrm>
        </p:grpSpPr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CD4ED3BF-0FEB-4EE8-9370-38908E6C9BC3}"/>
                </a:ext>
              </a:extLst>
            </p:cNvPr>
            <p:cNvGrpSpPr/>
            <p:nvPr/>
          </p:nvGrpSpPr>
          <p:grpSpPr>
            <a:xfrm>
              <a:off x="429322" y="2698660"/>
              <a:ext cx="7978296" cy="2352727"/>
              <a:chOff x="464545" y="2698660"/>
              <a:chExt cx="7978296" cy="2352727"/>
            </a:xfrm>
          </p:grpSpPr>
          <p:pic>
            <p:nvPicPr>
              <p:cNvPr id="354" name="Picture 353">
                <a:extLst>
                  <a:ext uri="{FF2B5EF4-FFF2-40B4-BE49-F238E27FC236}">
                    <a16:creationId xmlns:a16="http://schemas.microsoft.com/office/drawing/2014/main" id="{0F922A78-425C-43F3-B1F6-481855D3347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837" r="26916"/>
              <a:stretch/>
            </p:blipFill>
            <p:spPr>
              <a:xfrm>
                <a:off x="4736525" y="3348947"/>
                <a:ext cx="582926" cy="454903"/>
              </a:xfrm>
              <a:prstGeom prst="rect">
                <a:avLst/>
              </a:prstGeom>
            </p:spPr>
          </p:pic>
          <p:pic>
            <p:nvPicPr>
              <p:cNvPr id="93" name="Picture 92">
                <a:extLst>
                  <a:ext uri="{FF2B5EF4-FFF2-40B4-BE49-F238E27FC236}">
                    <a16:creationId xmlns:a16="http://schemas.microsoft.com/office/drawing/2014/main" id="{D05E3A1B-4CF0-4CED-B18A-2DCC5F23D58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837" r="26916"/>
              <a:stretch/>
            </p:blipFill>
            <p:spPr>
              <a:xfrm>
                <a:off x="3017822" y="3304354"/>
                <a:ext cx="582926" cy="454903"/>
              </a:xfrm>
              <a:prstGeom prst="rect">
                <a:avLst/>
              </a:prstGeom>
            </p:spPr>
          </p:pic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04D7258D-BF2E-424D-8FDE-08CFE72D69DA}"/>
                  </a:ext>
                </a:extLst>
              </p:cNvPr>
              <p:cNvGrpSpPr/>
              <p:nvPr/>
            </p:nvGrpSpPr>
            <p:grpSpPr>
              <a:xfrm>
                <a:off x="464545" y="2895600"/>
                <a:ext cx="7784278" cy="2155787"/>
                <a:chOff x="445172" y="1637274"/>
                <a:chExt cx="7784278" cy="2155787"/>
              </a:xfrm>
            </p:grpSpPr>
            <p:grpSp>
              <p:nvGrpSpPr>
                <p:cNvPr id="90" name="Group 89">
                  <a:extLst>
                    <a:ext uri="{FF2B5EF4-FFF2-40B4-BE49-F238E27FC236}">
                      <a16:creationId xmlns:a16="http://schemas.microsoft.com/office/drawing/2014/main" id="{ED8DFF4A-67FC-4240-97B0-493DC0D2A83B}"/>
                    </a:ext>
                  </a:extLst>
                </p:cNvPr>
                <p:cNvGrpSpPr/>
                <p:nvPr/>
              </p:nvGrpSpPr>
              <p:grpSpPr>
                <a:xfrm>
                  <a:off x="445172" y="1637274"/>
                  <a:ext cx="7784278" cy="2118742"/>
                  <a:chOff x="420200" y="1860460"/>
                  <a:chExt cx="7784278" cy="2118742"/>
                </a:xfrm>
              </p:grpSpPr>
              <p:grpSp>
                <p:nvGrpSpPr>
                  <p:cNvPr id="72" name="Group 71">
                    <a:extLst>
                      <a:ext uri="{FF2B5EF4-FFF2-40B4-BE49-F238E27FC236}">
                        <a16:creationId xmlns:a16="http://schemas.microsoft.com/office/drawing/2014/main" id="{47F4C87B-7F21-41C0-8664-14F093514287}"/>
                      </a:ext>
                    </a:extLst>
                  </p:cNvPr>
                  <p:cNvGrpSpPr/>
                  <p:nvPr/>
                </p:nvGrpSpPr>
                <p:grpSpPr>
                  <a:xfrm>
                    <a:off x="1752601" y="2286000"/>
                    <a:ext cx="6172199" cy="1349530"/>
                    <a:chOff x="1828801" y="2286000"/>
                    <a:chExt cx="6172199" cy="1349530"/>
                  </a:xfrm>
                </p:grpSpPr>
                <p:grpSp>
                  <p:nvGrpSpPr>
                    <p:cNvPr id="4" name="Group 3">
                      <a:extLst>
                        <a:ext uri="{FF2B5EF4-FFF2-40B4-BE49-F238E27FC236}">
                          <a16:creationId xmlns:a16="http://schemas.microsoft.com/office/drawing/2014/main" id="{02C90A65-AC82-4807-9659-65AE6376ACE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828801" y="2286000"/>
                      <a:ext cx="919245" cy="1333480"/>
                      <a:chOff x="5137299" y="2305060"/>
                      <a:chExt cx="2209351" cy="2247880"/>
                    </a:xfrm>
                  </p:grpSpPr>
                  <p:grpSp>
                    <p:nvGrpSpPr>
                      <p:cNvPr id="5" name="Group 4">
                        <a:extLst>
                          <a:ext uri="{FF2B5EF4-FFF2-40B4-BE49-F238E27FC236}">
                            <a16:creationId xmlns:a16="http://schemas.microsoft.com/office/drawing/2014/main" id="{3FE733BA-567A-45C5-A0EA-511843DC0BC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12523" y="2305060"/>
                        <a:ext cx="2001637" cy="2247880"/>
                        <a:chOff x="3480576" y="2247920"/>
                        <a:chExt cx="2281999" cy="2362160"/>
                      </a:xfrm>
                    </p:grpSpPr>
                    <p:sp>
                      <p:nvSpPr>
                        <p:cNvPr id="10" name="Rectangle 9">
                          <a:extLst>
                            <a:ext uri="{FF2B5EF4-FFF2-40B4-BE49-F238E27FC236}">
                              <a16:creationId xmlns:a16="http://schemas.microsoft.com/office/drawing/2014/main" id="{44BD617D-1BCD-4D68-AB96-B68CD539786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779381" y="2247920"/>
                          <a:ext cx="1699726" cy="236216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1" name="TextBox 10">
                          <a:extLst>
                            <a:ext uri="{FF2B5EF4-FFF2-40B4-BE49-F238E27FC236}">
                              <a16:creationId xmlns:a16="http://schemas.microsoft.com/office/drawing/2014/main" id="{648BC097-9B44-4843-8EC8-78DF01360CC3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96908" y="2335012"/>
                          <a:ext cx="457199" cy="7087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000" dirty="0"/>
                            <a:t>D</a:t>
                          </a:r>
                          <a:endParaRPr lang="en-US" sz="2000" baseline="-25000" dirty="0"/>
                        </a:p>
                      </p:txBody>
                    </p:sp>
                    <p:sp>
                      <p:nvSpPr>
                        <p:cNvPr id="12" name="TextBox 11">
                          <a:extLst>
                            <a:ext uri="{FF2B5EF4-FFF2-40B4-BE49-F238E27FC236}">
                              <a16:creationId xmlns:a16="http://schemas.microsoft.com/office/drawing/2014/main" id="{6AA981EC-BCA5-496C-9347-359C0E973C5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480576" y="3538616"/>
                          <a:ext cx="826097" cy="67918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3600" dirty="0"/>
                            <a:t>&gt;</a:t>
                          </a:r>
                          <a:endParaRPr lang="en-US" sz="3600" baseline="-25000" dirty="0"/>
                        </a:p>
                      </p:txBody>
                    </p:sp>
                    <p:sp>
                      <p:nvSpPr>
                        <p:cNvPr id="13" name="TextBox 12">
                          <a:extLst>
                            <a:ext uri="{FF2B5EF4-FFF2-40B4-BE49-F238E27FC236}">
                              <a16:creationId xmlns:a16="http://schemas.microsoft.com/office/drawing/2014/main" id="{FC8F82F6-D8AC-4587-83DF-21C7687F989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29244" y="2320908"/>
                          <a:ext cx="457199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14" name="Straight Connector 13">
                          <a:extLst>
                            <a:ext uri="{FF2B5EF4-FFF2-40B4-BE49-F238E27FC236}">
                              <a16:creationId xmlns:a16="http://schemas.microsoft.com/office/drawing/2014/main" id="{8741D6C5-86F1-4B74-A247-ABB2BA8112ED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73896" y="2648030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5" name="Straight Connector 14">
                          <a:extLst>
                            <a:ext uri="{FF2B5EF4-FFF2-40B4-BE49-F238E27FC236}">
                              <a16:creationId xmlns:a16="http://schemas.microsoft.com/office/drawing/2014/main" id="{9B0AFBFE-7D03-4105-9DFC-4EF18768B1CC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88255" y="4193354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6" name="Straight Connector 15">
                          <a:extLst>
                            <a:ext uri="{FF2B5EF4-FFF2-40B4-BE49-F238E27FC236}">
                              <a16:creationId xmlns:a16="http://schemas.microsoft.com/office/drawing/2014/main" id="{88CF2EE7-EA56-4435-B3C2-16E9C91DC8CC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5061" y="2662121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7" name="Straight Connector 16">
                          <a:extLst>
                            <a:ext uri="{FF2B5EF4-FFF2-40B4-BE49-F238E27FC236}">
                              <a16:creationId xmlns:a16="http://schemas.microsoft.com/office/drawing/2014/main" id="{E7E5FCAC-A212-4CA4-A8EF-4F9DF3855FA6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6961" y="4119336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18" name="Group 17">
                          <a:extLst>
                            <a:ext uri="{FF2B5EF4-FFF2-40B4-BE49-F238E27FC236}">
                              <a16:creationId xmlns:a16="http://schemas.microsoft.com/office/drawing/2014/main" id="{4D1EC0D0-8E19-4D75-8261-17AE3E547FB2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681533" y="3877282"/>
                          <a:ext cx="549687" cy="654244"/>
                          <a:chOff x="4681533" y="3877282"/>
                          <a:chExt cx="549687" cy="654244"/>
                        </a:xfrm>
                      </p:grpSpPr>
                      <p:sp>
                        <p:nvSpPr>
                          <p:cNvPr id="19" name="TextBox 18">
                            <a:extLst>
                              <a:ext uri="{FF2B5EF4-FFF2-40B4-BE49-F238E27FC236}">
                                <a16:creationId xmlns:a16="http://schemas.microsoft.com/office/drawing/2014/main" id="{9F779F71-25B3-4411-B88F-393F11F475D9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681533" y="3877282"/>
                            <a:ext cx="451987" cy="65424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/>
                              <a:t>Q</a:t>
                            </a:r>
                            <a:endParaRPr lang="en-US" baseline="-25000" dirty="0"/>
                          </a:p>
                        </p:txBody>
                      </p:sp>
                      <p:cxnSp>
                        <p:nvCxnSpPr>
                          <p:cNvPr id="20" name="Straight Connector 19">
                            <a:extLst>
                              <a:ext uri="{FF2B5EF4-FFF2-40B4-BE49-F238E27FC236}">
                                <a16:creationId xmlns:a16="http://schemas.microsoft.com/office/drawing/2014/main" id="{3E810BE0-69CB-419D-A139-168F9929ABEB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5002620" y="4003801"/>
                            <a:ext cx="228600" cy="0"/>
                          </a:xfrm>
                          <a:prstGeom prst="line">
                            <a:avLst/>
                          </a:prstGeom>
                          <a:ln w="254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cxnSp>
                    <p:nvCxnSpPr>
                      <p:cNvPr id="6" name="Straight Connector 5">
                        <a:extLst>
                          <a:ext uri="{FF2B5EF4-FFF2-40B4-BE49-F238E27FC236}">
                            <a16:creationId xmlns:a16="http://schemas.microsoft.com/office/drawing/2014/main" id="{0650A64C-AA7D-4E5E-B706-A019F9D4CCE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37299" y="2694804"/>
                        <a:ext cx="45720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" name="Straight Connector 6">
                        <a:extLst>
                          <a:ext uri="{FF2B5EF4-FFF2-40B4-BE49-F238E27FC236}">
                            <a16:creationId xmlns:a16="http://schemas.microsoft.com/office/drawing/2014/main" id="{FB147FED-E371-4BF9-BA42-E1CF005E3F5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43924" y="4076781"/>
                        <a:ext cx="457200" cy="355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" name="Straight Connector 8">
                        <a:extLst>
                          <a:ext uri="{FF2B5EF4-FFF2-40B4-BE49-F238E27FC236}">
                            <a16:creationId xmlns:a16="http://schemas.microsoft.com/office/drawing/2014/main" id="{4B344F9B-9782-4582-B325-02629D691E7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060948" y="2694805"/>
                        <a:ext cx="285702" cy="2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1" name="Group 20">
                      <a:extLst>
                        <a:ext uri="{FF2B5EF4-FFF2-40B4-BE49-F238E27FC236}">
                          <a16:creationId xmlns:a16="http://schemas.microsoft.com/office/drawing/2014/main" id="{44EF5D00-D50F-4D51-B60B-F6CED54AC9D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84158" y="2286000"/>
                      <a:ext cx="902971" cy="1333480"/>
                      <a:chOff x="5143924" y="2305060"/>
                      <a:chExt cx="2170236" cy="2247880"/>
                    </a:xfrm>
                  </p:grpSpPr>
                  <p:grpSp>
                    <p:nvGrpSpPr>
                      <p:cNvPr id="22" name="Group 21">
                        <a:extLst>
                          <a:ext uri="{FF2B5EF4-FFF2-40B4-BE49-F238E27FC236}">
                            <a16:creationId xmlns:a16="http://schemas.microsoft.com/office/drawing/2014/main" id="{0DE515FA-87B5-4F05-A52A-DDC79807106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12523" y="2305060"/>
                        <a:ext cx="2001637" cy="2247880"/>
                        <a:chOff x="3480576" y="2247920"/>
                        <a:chExt cx="2281999" cy="2362160"/>
                      </a:xfrm>
                    </p:grpSpPr>
                    <p:sp>
                      <p:nvSpPr>
                        <p:cNvPr id="27" name="Rectangle 26">
                          <a:extLst>
                            <a:ext uri="{FF2B5EF4-FFF2-40B4-BE49-F238E27FC236}">
                              <a16:creationId xmlns:a16="http://schemas.microsoft.com/office/drawing/2014/main" id="{D243A644-24E5-484D-A49B-898DD995DAD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779381" y="2247920"/>
                          <a:ext cx="1699726" cy="236216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28" name="TextBox 27">
                          <a:extLst>
                            <a:ext uri="{FF2B5EF4-FFF2-40B4-BE49-F238E27FC236}">
                              <a16:creationId xmlns:a16="http://schemas.microsoft.com/office/drawing/2014/main" id="{58FE825A-F3B6-4799-8C43-2E632AF50841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96908" y="2335012"/>
                          <a:ext cx="457199" cy="7087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000" dirty="0"/>
                            <a:t>D</a:t>
                          </a:r>
                          <a:endParaRPr lang="en-US" sz="2000" baseline="-25000" dirty="0"/>
                        </a:p>
                      </p:txBody>
                    </p:sp>
                    <p:sp>
                      <p:nvSpPr>
                        <p:cNvPr id="29" name="TextBox 28">
                          <a:extLst>
                            <a:ext uri="{FF2B5EF4-FFF2-40B4-BE49-F238E27FC236}">
                              <a16:creationId xmlns:a16="http://schemas.microsoft.com/office/drawing/2014/main" id="{DEA908F9-811A-4214-9246-8A3D88EB4F64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480576" y="3538616"/>
                          <a:ext cx="826097" cy="67918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3600" dirty="0"/>
                            <a:t>&gt;</a:t>
                          </a:r>
                          <a:endParaRPr lang="en-US" sz="3600" baseline="-25000" dirty="0"/>
                        </a:p>
                      </p:txBody>
                    </p:sp>
                    <p:sp>
                      <p:nvSpPr>
                        <p:cNvPr id="30" name="TextBox 29">
                          <a:extLst>
                            <a:ext uri="{FF2B5EF4-FFF2-40B4-BE49-F238E27FC236}">
                              <a16:creationId xmlns:a16="http://schemas.microsoft.com/office/drawing/2014/main" id="{07100B1E-D8E6-4EB2-82DA-14EE5754E994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29244" y="2320908"/>
                          <a:ext cx="457199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31" name="Straight Connector 30">
                          <a:extLst>
                            <a:ext uri="{FF2B5EF4-FFF2-40B4-BE49-F238E27FC236}">
                              <a16:creationId xmlns:a16="http://schemas.microsoft.com/office/drawing/2014/main" id="{8F3EA1B7-4F17-42D3-B265-432F3863EFF9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73896" y="2648030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2" name="Straight Connector 31">
                          <a:extLst>
                            <a:ext uri="{FF2B5EF4-FFF2-40B4-BE49-F238E27FC236}">
                              <a16:creationId xmlns:a16="http://schemas.microsoft.com/office/drawing/2014/main" id="{5A2A5E39-A6C1-4FD8-94AC-CE447759E108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88255" y="4193354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3" name="Straight Connector 32">
                          <a:extLst>
                            <a:ext uri="{FF2B5EF4-FFF2-40B4-BE49-F238E27FC236}">
                              <a16:creationId xmlns:a16="http://schemas.microsoft.com/office/drawing/2014/main" id="{EF6F7501-F5B4-4998-9741-794D9A8A565A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5061" y="2662121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4" name="Straight Connector 33">
                          <a:extLst>
                            <a:ext uri="{FF2B5EF4-FFF2-40B4-BE49-F238E27FC236}">
                              <a16:creationId xmlns:a16="http://schemas.microsoft.com/office/drawing/2014/main" id="{29B9D109-B7A2-4869-9FA5-98CD03A9A23A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6961" y="4119336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35" name="Group 34">
                          <a:extLst>
                            <a:ext uri="{FF2B5EF4-FFF2-40B4-BE49-F238E27FC236}">
                              <a16:creationId xmlns:a16="http://schemas.microsoft.com/office/drawing/2014/main" id="{15A6C0DA-C322-457C-BC92-B97EE315603C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681533" y="3877282"/>
                          <a:ext cx="549687" cy="654244"/>
                          <a:chOff x="4681533" y="3877282"/>
                          <a:chExt cx="549687" cy="654244"/>
                        </a:xfrm>
                      </p:grpSpPr>
                      <p:sp>
                        <p:nvSpPr>
                          <p:cNvPr id="36" name="TextBox 35">
                            <a:extLst>
                              <a:ext uri="{FF2B5EF4-FFF2-40B4-BE49-F238E27FC236}">
                                <a16:creationId xmlns:a16="http://schemas.microsoft.com/office/drawing/2014/main" id="{6D274320-11EB-4605-80D8-1702DC9DD67B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681533" y="3877282"/>
                            <a:ext cx="451987" cy="65424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/>
                              <a:t>Q</a:t>
                            </a:r>
                            <a:endParaRPr lang="en-US" baseline="-25000" dirty="0"/>
                          </a:p>
                        </p:txBody>
                      </p:sp>
                      <p:cxnSp>
                        <p:nvCxnSpPr>
                          <p:cNvPr id="37" name="Straight Connector 36">
                            <a:extLst>
                              <a:ext uri="{FF2B5EF4-FFF2-40B4-BE49-F238E27FC236}">
                                <a16:creationId xmlns:a16="http://schemas.microsoft.com/office/drawing/2014/main" id="{CDAD58C8-856C-480F-8F89-B43964B1CE11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5002620" y="4003801"/>
                            <a:ext cx="228600" cy="0"/>
                          </a:xfrm>
                          <a:prstGeom prst="line">
                            <a:avLst/>
                          </a:prstGeom>
                          <a:ln w="254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cxnSp>
                    <p:nvCxnSpPr>
                      <p:cNvPr id="24" name="Straight Connector 23">
                        <a:extLst>
                          <a:ext uri="{FF2B5EF4-FFF2-40B4-BE49-F238E27FC236}">
                            <a16:creationId xmlns:a16="http://schemas.microsoft.com/office/drawing/2014/main" id="{9998932E-901F-4324-8F40-34927E0B164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43924" y="4076781"/>
                        <a:ext cx="457200" cy="355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8" name="Group 37">
                      <a:extLst>
                        <a:ext uri="{FF2B5EF4-FFF2-40B4-BE49-F238E27FC236}">
                          <a16:creationId xmlns:a16="http://schemas.microsoft.com/office/drawing/2014/main" id="{CB2B0CDA-D0AE-44FB-8153-7078B2529C7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260556" y="2302050"/>
                      <a:ext cx="937832" cy="1333480"/>
                      <a:chOff x="5143924" y="2305060"/>
                      <a:chExt cx="2254024" cy="2247880"/>
                    </a:xfrm>
                  </p:grpSpPr>
                  <p:grpSp>
                    <p:nvGrpSpPr>
                      <p:cNvPr id="39" name="Group 38">
                        <a:extLst>
                          <a:ext uri="{FF2B5EF4-FFF2-40B4-BE49-F238E27FC236}">
                            <a16:creationId xmlns:a16="http://schemas.microsoft.com/office/drawing/2014/main" id="{0AE18B20-16BA-4894-9A90-C1D6C3A6D9B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12523" y="2305060"/>
                        <a:ext cx="2001637" cy="2247880"/>
                        <a:chOff x="3480576" y="2247920"/>
                        <a:chExt cx="2281999" cy="2362160"/>
                      </a:xfrm>
                    </p:grpSpPr>
                    <p:sp>
                      <p:nvSpPr>
                        <p:cNvPr id="44" name="Rectangle 43">
                          <a:extLst>
                            <a:ext uri="{FF2B5EF4-FFF2-40B4-BE49-F238E27FC236}">
                              <a16:creationId xmlns:a16="http://schemas.microsoft.com/office/drawing/2014/main" id="{B1437576-82DD-4DDC-857D-0EC0E5E8D2B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779382" y="2247920"/>
                          <a:ext cx="1699726" cy="236216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45" name="TextBox 44">
                          <a:extLst>
                            <a:ext uri="{FF2B5EF4-FFF2-40B4-BE49-F238E27FC236}">
                              <a16:creationId xmlns:a16="http://schemas.microsoft.com/office/drawing/2014/main" id="{D78BD480-8495-4311-ACFE-E65FC32A1D8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96908" y="2335012"/>
                          <a:ext cx="457199" cy="7087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000" dirty="0"/>
                            <a:t>D</a:t>
                          </a:r>
                          <a:endParaRPr lang="en-US" sz="2000" baseline="-25000" dirty="0"/>
                        </a:p>
                      </p:txBody>
                    </p:sp>
                    <p:sp>
                      <p:nvSpPr>
                        <p:cNvPr id="46" name="TextBox 45">
                          <a:extLst>
                            <a:ext uri="{FF2B5EF4-FFF2-40B4-BE49-F238E27FC236}">
                              <a16:creationId xmlns:a16="http://schemas.microsoft.com/office/drawing/2014/main" id="{8C3F86BD-389A-44E9-BD90-27846399CC3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480576" y="3538616"/>
                          <a:ext cx="826097" cy="67918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3600" dirty="0"/>
                            <a:t>&gt;</a:t>
                          </a:r>
                          <a:endParaRPr lang="en-US" sz="3600" baseline="-25000" dirty="0"/>
                        </a:p>
                      </p:txBody>
                    </p:sp>
                    <p:sp>
                      <p:nvSpPr>
                        <p:cNvPr id="47" name="TextBox 46">
                          <a:extLst>
                            <a:ext uri="{FF2B5EF4-FFF2-40B4-BE49-F238E27FC236}">
                              <a16:creationId xmlns:a16="http://schemas.microsoft.com/office/drawing/2014/main" id="{9B6F2638-F058-4B03-BF06-2480447EBE0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29244" y="2320908"/>
                          <a:ext cx="457199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48" name="Straight Connector 47">
                          <a:extLst>
                            <a:ext uri="{FF2B5EF4-FFF2-40B4-BE49-F238E27FC236}">
                              <a16:creationId xmlns:a16="http://schemas.microsoft.com/office/drawing/2014/main" id="{4D8EE37B-6111-404E-A3AA-CEA619FA0AC3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73896" y="2648030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9" name="Straight Connector 48">
                          <a:extLst>
                            <a:ext uri="{FF2B5EF4-FFF2-40B4-BE49-F238E27FC236}">
                              <a16:creationId xmlns:a16="http://schemas.microsoft.com/office/drawing/2014/main" id="{B3670877-9092-42DE-9B0F-922C2032B623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88255" y="4193354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0" name="Straight Connector 49">
                          <a:extLst>
                            <a:ext uri="{FF2B5EF4-FFF2-40B4-BE49-F238E27FC236}">
                              <a16:creationId xmlns:a16="http://schemas.microsoft.com/office/drawing/2014/main" id="{EB11845E-718E-4E2E-A116-95A26A3F94D3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5061" y="2662121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1" name="Straight Connector 50">
                          <a:extLst>
                            <a:ext uri="{FF2B5EF4-FFF2-40B4-BE49-F238E27FC236}">
                              <a16:creationId xmlns:a16="http://schemas.microsoft.com/office/drawing/2014/main" id="{49FDC22F-6A23-4E59-B82F-3E213A70D095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6961" y="4119336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52" name="Group 51">
                          <a:extLst>
                            <a:ext uri="{FF2B5EF4-FFF2-40B4-BE49-F238E27FC236}">
                              <a16:creationId xmlns:a16="http://schemas.microsoft.com/office/drawing/2014/main" id="{6482D379-2700-462D-8AFE-83916C7D3EEA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681533" y="3877282"/>
                          <a:ext cx="549687" cy="654244"/>
                          <a:chOff x="4681533" y="3877282"/>
                          <a:chExt cx="549687" cy="654244"/>
                        </a:xfrm>
                      </p:grpSpPr>
                      <p:sp>
                        <p:nvSpPr>
                          <p:cNvPr id="53" name="TextBox 52">
                            <a:extLst>
                              <a:ext uri="{FF2B5EF4-FFF2-40B4-BE49-F238E27FC236}">
                                <a16:creationId xmlns:a16="http://schemas.microsoft.com/office/drawing/2014/main" id="{CD4863B6-B865-4199-8565-1F9D86980AF5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681533" y="3877282"/>
                            <a:ext cx="451987" cy="65424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/>
                              <a:t>Q</a:t>
                            </a:r>
                            <a:endParaRPr lang="en-US" baseline="-25000" dirty="0"/>
                          </a:p>
                        </p:txBody>
                      </p:sp>
                      <p:cxnSp>
                        <p:nvCxnSpPr>
                          <p:cNvPr id="54" name="Straight Connector 53">
                            <a:extLst>
                              <a:ext uri="{FF2B5EF4-FFF2-40B4-BE49-F238E27FC236}">
                                <a16:creationId xmlns:a16="http://schemas.microsoft.com/office/drawing/2014/main" id="{60809CC7-A700-4628-81F1-E0F4E63EAE38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5002620" y="4003801"/>
                            <a:ext cx="228600" cy="0"/>
                          </a:xfrm>
                          <a:prstGeom prst="line">
                            <a:avLst/>
                          </a:prstGeom>
                          <a:ln w="254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cxnSp>
                    <p:nvCxnSpPr>
                      <p:cNvPr id="40" name="Straight Connector 39">
                        <a:extLst>
                          <a:ext uri="{FF2B5EF4-FFF2-40B4-BE49-F238E27FC236}">
                            <a16:creationId xmlns:a16="http://schemas.microsoft.com/office/drawing/2014/main" id="{F30A372C-786A-43D4-BB23-4CAE3A89D87C}"/>
                          </a:ext>
                        </a:extLst>
                      </p:cNvPr>
                      <p:cNvCxnSpPr>
                        <a:cxnSpLocks/>
                        <a:stCxn id="354" idx="3"/>
                      </p:cNvCxnSpPr>
                      <p:nvPr/>
                    </p:nvCxnSpPr>
                    <p:spPr>
                      <a:xfrm flipV="1">
                        <a:off x="5362036" y="2698999"/>
                        <a:ext cx="219771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1" name="Straight Connector 40">
                        <a:extLst>
                          <a:ext uri="{FF2B5EF4-FFF2-40B4-BE49-F238E27FC236}">
                            <a16:creationId xmlns:a16="http://schemas.microsoft.com/office/drawing/2014/main" id="{453886EB-0192-433D-90B8-456A6273197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43924" y="4076781"/>
                        <a:ext cx="457200" cy="355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Straight Connector 42">
                        <a:extLst>
                          <a:ext uri="{FF2B5EF4-FFF2-40B4-BE49-F238E27FC236}">
                            <a16:creationId xmlns:a16="http://schemas.microsoft.com/office/drawing/2014/main" id="{0C37546C-6B87-46FB-ABCC-2DD3CEEACD6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7060947" y="2674967"/>
                        <a:ext cx="337001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5" name="Group 54">
                      <a:extLst>
                        <a:ext uri="{FF2B5EF4-FFF2-40B4-BE49-F238E27FC236}">
                          <a16:creationId xmlns:a16="http://schemas.microsoft.com/office/drawing/2014/main" id="{6D73A8F2-84B3-4FEC-9840-ED89E476A0C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010400" y="2302050"/>
                      <a:ext cx="990600" cy="1333480"/>
                      <a:chOff x="5137299" y="2305060"/>
                      <a:chExt cx="2380849" cy="2247880"/>
                    </a:xfrm>
                  </p:grpSpPr>
                  <p:grpSp>
                    <p:nvGrpSpPr>
                      <p:cNvPr id="56" name="Group 55">
                        <a:extLst>
                          <a:ext uri="{FF2B5EF4-FFF2-40B4-BE49-F238E27FC236}">
                            <a16:creationId xmlns:a16="http://schemas.microsoft.com/office/drawing/2014/main" id="{D649C86B-C73F-487B-9AFB-1E544DA3428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12523" y="2305060"/>
                        <a:ext cx="2001637" cy="2247880"/>
                        <a:chOff x="3480576" y="2247920"/>
                        <a:chExt cx="2281999" cy="2362160"/>
                      </a:xfrm>
                    </p:grpSpPr>
                    <p:sp>
                      <p:nvSpPr>
                        <p:cNvPr id="61" name="Rectangle 60">
                          <a:extLst>
                            <a:ext uri="{FF2B5EF4-FFF2-40B4-BE49-F238E27FC236}">
                              <a16:creationId xmlns:a16="http://schemas.microsoft.com/office/drawing/2014/main" id="{9D3316F7-7A95-42D9-905B-A0F405378E03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779381" y="2247920"/>
                          <a:ext cx="1699726" cy="236216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62" name="TextBox 61">
                          <a:extLst>
                            <a:ext uri="{FF2B5EF4-FFF2-40B4-BE49-F238E27FC236}">
                              <a16:creationId xmlns:a16="http://schemas.microsoft.com/office/drawing/2014/main" id="{6B38D066-89A5-489D-B2F0-3B59E263884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96908" y="2335012"/>
                          <a:ext cx="457199" cy="7087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000" dirty="0"/>
                            <a:t>D</a:t>
                          </a:r>
                          <a:endParaRPr lang="en-US" sz="2000" baseline="-25000" dirty="0"/>
                        </a:p>
                      </p:txBody>
                    </p:sp>
                    <p:sp>
                      <p:nvSpPr>
                        <p:cNvPr id="63" name="TextBox 62">
                          <a:extLst>
                            <a:ext uri="{FF2B5EF4-FFF2-40B4-BE49-F238E27FC236}">
                              <a16:creationId xmlns:a16="http://schemas.microsoft.com/office/drawing/2014/main" id="{F5F05D40-DCB2-4FF5-A968-00C92E2511EC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480576" y="3538616"/>
                          <a:ext cx="826097" cy="67918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3600" dirty="0"/>
                            <a:t>&gt;</a:t>
                          </a:r>
                          <a:endParaRPr lang="en-US" sz="3600" baseline="-25000" dirty="0"/>
                        </a:p>
                      </p:txBody>
                    </p:sp>
                    <p:sp>
                      <p:nvSpPr>
                        <p:cNvPr id="64" name="TextBox 63">
                          <a:extLst>
                            <a:ext uri="{FF2B5EF4-FFF2-40B4-BE49-F238E27FC236}">
                              <a16:creationId xmlns:a16="http://schemas.microsoft.com/office/drawing/2014/main" id="{4DEE4F64-995E-41BF-B163-B28F2BDE298A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29244" y="2320908"/>
                          <a:ext cx="457199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65" name="Straight Connector 64">
                          <a:extLst>
                            <a:ext uri="{FF2B5EF4-FFF2-40B4-BE49-F238E27FC236}">
                              <a16:creationId xmlns:a16="http://schemas.microsoft.com/office/drawing/2014/main" id="{E7CFA00B-E342-4B71-9988-44B67F91A395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73896" y="2648030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6" name="Straight Connector 65">
                          <a:extLst>
                            <a:ext uri="{FF2B5EF4-FFF2-40B4-BE49-F238E27FC236}">
                              <a16:creationId xmlns:a16="http://schemas.microsoft.com/office/drawing/2014/main" id="{7E27813F-76AE-457D-A079-BB510A84B20E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88255" y="4193354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7" name="Straight Connector 66">
                          <a:extLst>
                            <a:ext uri="{FF2B5EF4-FFF2-40B4-BE49-F238E27FC236}">
                              <a16:creationId xmlns:a16="http://schemas.microsoft.com/office/drawing/2014/main" id="{D6B285D3-EECA-4A80-9FEF-4D81057DA06E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5061" y="2662121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8" name="Straight Connector 67">
                          <a:extLst>
                            <a:ext uri="{FF2B5EF4-FFF2-40B4-BE49-F238E27FC236}">
                              <a16:creationId xmlns:a16="http://schemas.microsoft.com/office/drawing/2014/main" id="{F0980DA8-2CFD-48AE-AF3D-E2C418AFFFE8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6961" y="4119336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69" name="Group 68">
                          <a:extLst>
                            <a:ext uri="{FF2B5EF4-FFF2-40B4-BE49-F238E27FC236}">
                              <a16:creationId xmlns:a16="http://schemas.microsoft.com/office/drawing/2014/main" id="{1AD04957-8A4F-4C13-8E3B-E97CA9C2AA48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681533" y="3877282"/>
                          <a:ext cx="549687" cy="654244"/>
                          <a:chOff x="4681533" y="3877282"/>
                          <a:chExt cx="549687" cy="654244"/>
                        </a:xfrm>
                      </p:grpSpPr>
                      <p:sp>
                        <p:nvSpPr>
                          <p:cNvPr id="70" name="TextBox 69">
                            <a:extLst>
                              <a:ext uri="{FF2B5EF4-FFF2-40B4-BE49-F238E27FC236}">
                                <a16:creationId xmlns:a16="http://schemas.microsoft.com/office/drawing/2014/main" id="{CE6CB621-1E93-4540-8758-7B492A11EFA6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681533" y="3877282"/>
                            <a:ext cx="451987" cy="65424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/>
                              <a:t>Q</a:t>
                            </a:r>
                            <a:endParaRPr lang="en-US" baseline="-25000" dirty="0"/>
                          </a:p>
                        </p:txBody>
                      </p:sp>
                      <p:cxnSp>
                        <p:nvCxnSpPr>
                          <p:cNvPr id="71" name="Straight Connector 70">
                            <a:extLst>
                              <a:ext uri="{FF2B5EF4-FFF2-40B4-BE49-F238E27FC236}">
                                <a16:creationId xmlns:a16="http://schemas.microsoft.com/office/drawing/2014/main" id="{AAC2F5DD-9CCB-4B88-84E1-E0710D857247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5002620" y="4003801"/>
                            <a:ext cx="228600" cy="0"/>
                          </a:xfrm>
                          <a:prstGeom prst="line">
                            <a:avLst/>
                          </a:prstGeom>
                          <a:ln w="254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1093861F-B445-49F7-A0D6-856908F7656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37299" y="2694804"/>
                        <a:ext cx="45720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8" name="Straight Connector 57">
                        <a:extLst>
                          <a:ext uri="{FF2B5EF4-FFF2-40B4-BE49-F238E27FC236}">
                            <a16:creationId xmlns:a16="http://schemas.microsoft.com/office/drawing/2014/main" id="{3F20A385-11BB-49B3-90F9-5E58A7D8C47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43924" y="4076781"/>
                        <a:ext cx="457200" cy="355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9" name="Straight Connector 58">
                        <a:extLst>
                          <a:ext uri="{FF2B5EF4-FFF2-40B4-BE49-F238E27FC236}">
                            <a16:creationId xmlns:a16="http://schemas.microsoft.com/office/drawing/2014/main" id="{4046E114-AF0C-48B7-85AF-ED81B6C156F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060948" y="4156375"/>
                        <a:ext cx="45720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0" name="Straight Connector 59">
                        <a:extLst>
                          <a:ext uri="{FF2B5EF4-FFF2-40B4-BE49-F238E27FC236}">
                            <a16:creationId xmlns:a16="http://schemas.microsoft.com/office/drawing/2014/main" id="{425E78CA-7808-4BDA-84C7-1ED406457BC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060948" y="2694804"/>
                        <a:ext cx="457200" cy="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73" name="Straight Arrow Connector 72">
                    <a:extLst>
                      <a:ext uri="{FF2B5EF4-FFF2-40B4-BE49-F238E27FC236}">
                        <a16:creationId xmlns:a16="http://schemas.microsoft.com/office/drawing/2014/main" id="{2C8BA934-5399-4F9E-9934-F94E4B2821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248083" y="3310138"/>
                    <a:ext cx="0" cy="64008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Arrow Connector 73">
                    <a:extLst>
                      <a:ext uri="{FF2B5EF4-FFF2-40B4-BE49-F238E27FC236}">
                        <a16:creationId xmlns:a16="http://schemas.microsoft.com/office/drawing/2014/main" id="{125BEDEA-593F-468E-B9A8-A654252D09D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258915" y="3335780"/>
                    <a:ext cx="457200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Arrow Connector 74">
                    <a:extLst>
                      <a:ext uri="{FF2B5EF4-FFF2-40B4-BE49-F238E27FC236}">
                        <a16:creationId xmlns:a16="http://schemas.microsoft.com/office/drawing/2014/main" id="{8A5C35EF-08E4-4567-B9E1-2E37BAF22D3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303678" y="3941543"/>
                    <a:ext cx="5417984" cy="8675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Arrow Connector 76">
                    <a:extLst>
                      <a:ext uri="{FF2B5EF4-FFF2-40B4-BE49-F238E27FC236}">
                        <a16:creationId xmlns:a16="http://schemas.microsoft.com/office/drawing/2014/main" id="{DDA22184-E860-4E8B-8286-A5F8EB803D5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91753" y="3332025"/>
                    <a:ext cx="1343616" cy="761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Straight Arrow Connector 77">
                    <a:extLst>
                      <a:ext uri="{FF2B5EF4-FFF2-40B4-BE49-F238E27FC236}">
                        <a16:creationId xmlns:a16="http://schemas.microsoft.com/office/drawing/2014/main" id="{8E5E0078-1F66-47FD-8DFF-F644B3A00D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2901395" y="1860460"/>
                    <a:ext cx="0" cy="546435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Arrow Connector 78">
                    <a:extLst>
                      <a:ext uri="{FF2B5EF4-FFF2-40B4-BE49-F238E27FC236}">
                        <a16:creationId xmlns:a16="http://schemas.microsoft.com/office/drawing/2014/main" id="{8CF4E6EE-C83B-4053-82CC-51353374119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000683" y="3355126"/>
                    <a:ext cx="365760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Straight Arrow Connector 79">
                    <a:extLst>
                      <a:ext uri="{FF2B5EF4-FFF2-40B4-BE49-F238E27FC236}">
                        <a16:creationId xmlns:a16="http://schemas.microsoft.com/office/drawing/2014/main" id="{23F88229-D93F-4148-B3CC-7C4DA6B7DB2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712649" y="3339122"/>
                    <a:ext cx="0" cy="64008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Straight Arrow Connector 80">
                    <a:extLst>
                      <a:ext uri="{FF2B5EF4-FFF2-40B4-BE49-F238E27FC236}">
                        <a16:creationId xmlns:a16="http://schemas.microsoft.com/office/drawing/2014/main" id="{90B00B1D-80A3-4ACF-B77A-58ABBB013A1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719724" y="3354935"/>
                    <a:ext cx="365760" cy="457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2" name="TextBox 81">
                    <a:extLst>
                      <a:ext uri="{FF2B5EF4-FFF2-40B4-BE49-F238E27FC236}">
                        <a16:creationId xmlns:a16="http://schemas.microsoft.com/office/drawing/2014/main" id="{FE15AE84-527D-4932-AD93-9E7507B80D93}"/>
                      </a:ext>
                    </a:extLst>
                  </p:cNvPr>
                  <p:cNvSpPr txBox="1"/>
                  <p:nvPr/>
                </p:nvSpPr>
                <p:spPr>
                  <a:xfrm>
                    <a:off x="420200" y="2947061"/>
                    <a:ext cx="77553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Clock</a:t>
                    </a:r>
                    <a:endParaRPr lang="en-US" sz="2000" baseline="-25000" dirty="0"/>
                  </a:p>
                </p:txBody>
              </p:sp>
              <p:cxnSp>
                <p:nvCxnSpPr>
                  <p:cNvPr id="84" name="Straight Arrow Connector 83">
                    <a:extLst>
                      <a:ext uri="{FF2B5EF4-FFF2-40B4-BE49-F238E27FC236}">
                        <a16:creationId xmlns:a16="http://schemas.microsoft.com/office/drawing/2014/main" id="{7717BAE3-9B4D-45D0-BC8B-48E1AA92A5B5}"/>
                      </a:ext>
                    </a:extLst>
                  </p:cNvPr>
                  <p:cNvCxnSpPr>
                    <a:cxnSpLocks/>
                    <a:stCxn id="140" idx="3"/>
                  </p:cNvCxnSpPr>
                  <p:nvPr/>
                </p:nvCxnSpPr>
                <p:spPr>
                  <a:xfrm flipV="1">
                    <a:off x="1748248" y="2517989"/>
                    <a:ext cx="182880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Straight Arrow Connector 84">
                    <a:extLst>
                      <a:ext uri="{FF2B5EF4-FFF2-40B4-BE49-F238E27FC236}">
                        <a16:creationId xmlns:a16="http://schemas.microsoft.com/office/drawing/2014/main" id="{D3879A92-A012-4251-8978-80271020CC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769686" y="2538292"/>
                    <a:ext cx="301752" cy="1871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Straight Arrow Connector 85">
                    <a:extLst>
                      <a:ext uri="{FF2B5EF4-FFF2-40B4-BE49-F238E27FC236}">
                        <a16:creationId xmlns:a16="http://schemas.microsoft.com/office/drawing/2014/main" id="{D8A260D1-E4F1-4086-8A75-F6764E200AB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4298202" y="2496665"/>
                    <a:ext cx="133479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Straight Arrow Connector 87">
                    <a:extLst>
                      <a:ext uri="{FF2B5EF4-FFF2-40B4-BE49-F238E27FC236}">
                        <a16:creationId xmlns:a16="http://schemas.microsoft.com/office/drawing/2014/main" id="{38594C01-A567-4FED-A163-185CF3BBEE4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734572" y="2532229"/>
                    <a:ext cx="469906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29" name="Oval 128">
                  <a:extLst>
                    <a:ext uri="{FF2B5EF4-FFF2-40B4-BE49-F238E27FC236}">
                      <a16:creationId xmlns:a16="http://schemas.microsoft.com/office/drawing/2014/main" id="{14F9EDC2-8A34-42AF-B8B3-EBBA004D43FE}"/>
                    </a:ext>
                  </a:extLst>
                </p:cNvPr>
                <p:cNvSpPr/>
                <p:nvPr/>
              </p:nvSpPr>
              <p:spPr>
                <a:xfrm>
                  <a:off x="2873627" y="1849096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4" name="Straight Arrow Connector 133">
                  <a:extLst>
                    <a:ext uri="{FF2B5EF4-FFF2-40B4-BE49-F238E27FC236}">
                      <a16:creationId xmlns:a16="http://schemas.microsoft.com/office/drawing/2014/main" id="{364EDB01-4D38-41FA-B79A-0099037D068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458540" y="1865874"/>
                  <a:ext cx="1794" cy="422809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Arrow Connector 137">
                  <a:extLst>
                    <a:ext uri="{FF2B5EF4-FFF2-40B4-BE49-F238E27FC236}">
                      <a16:creationId xmlns:a16="http://schemas.microsoft.com/office/drawing/2014/main" id="{1CE514EB-535D-4951-9823-53FC7A069D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025655" y="3152981"/>
                  <a:ext cx="0" cy="64008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3" name="Oval 132">
                  <a:extLst>
                    <a:ext uri="{FF2B5EF4-FFF2-40B4-BE49-F238E27FC236}">
                      <a16:creationId xmlns:a16="http://schemas.microsoft.com/office/drawing/2014/main" id="{C072CEE4-F795-4292-B540-7BDD15199713}"/>
                    </a:ext>
                  </a:extLst>
                </p:cNvPr>
                <p:cNvSpPr/>
                <p:nvPr/>
              </p:nvSpPr>
              <p:spPr>
                <a:xfrm>
                  <a:off x="1328650" y="3069605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Oval 135">
                  <a:extLst>
                    <a:ext uri="{FF2B5EF4-FFF2-40B4-BE49-F238E27FC236}">
                      <a16:creationId xmlns:a16="http://schemas.microsoft.com/office/drawing/2014/main" id="{01339CD9-4A1F-4246-87EF-9518B8550E41}"/>
                    </a:ext>
                  </a:extLst>
                </p:cNvPr>
                <p:cNvSpPr/>
                <p:nvPr/>
              </p:nvSpPr>
              <p:spPr>
                <a:xfrm>
                  <a:off x="3217207" y="3672637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Oval 136">
                  <a:extLst>
                    <a:ext uri="{FF2B5EF4-FFF2-40B4-BE49-F238E27FC236}">
                      <a16:creationId xmlns:a16="http://schemas.microsoft.com/office/drawing/2014/main" id="{EE0F8245-1CB2-4C4E-8CD8-D238EBF27EDE}"/>
                    </a:ext>
                  </a:extLst>
                </p:cNvPr>
                <p:cNvSpPr/>
                <p:nvPr/>
              </p:nvSpPr>
              <p:spPr>
                <a:xfrm>
                  <a:off x="4988276" y="3681312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329" name="Straight Arrow Connector 328">
                <a:extLst>
                  <a:ext uri="{FF2B5EF4-FFF2-40B4-BE49-F238E27FC236}">
                    <a16:creationId xmlns:a16="http://schemas.microsoft.com/office/drawing/2014/main" id="{8404F0FA-8BEE-4F4D-94AD-DDBCD6AA478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71600" y="4367165"/>
                <a:ext cx="0" cy="64008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Straight Arrow Connector 333">
                <a:extLst>
                  <a:ext uri="{FF2B5EF4-FFF2-40B4-BE49-F238E27FC236}">
                    <a16:creationId xmlns:a16="http://schemas.microsoft.com/office/drawing/2014/main" id="{E0CDF309-A668-4689-AD5C-E1AD5323E8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45740" y="3143206"/>
                <a:ext cx="153028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7" name="Straight Arrow Connector 336">
                <a:extLst>
                  <a:ext uri="{FF2B5EF4-FFF2-40B4-BE49-F238E27FC236}">
                    <a16:creationId xmlns:a16="http://schemas.microsoft.com/office/drawing/2014/main" id="{1DB6B022-844F-42AD-95A8-1D17B7EB765D}"/>
                  </a:ext>
                </a:extLst>
              </p:cNvPr>
              <p:cNvCxnSpPr>
                <a:cxnSpLocks/>
                <a:stCxn id="143" idx="3"/>
              </p:cNvCxnSpPr>
              <p:nvPr/>
            </p:nvCxnSpPr>
            <p:spPr>
              <a:xfrm>
                <a:off x="2152493" y="2757196"/>
                <a:ext cx="1528951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>
                <a:extLst>
                  <a:ext uri="{FF2B5EF4-FFF2-40B4-BE49-F238E27FC236}">
                    <a16:creationId xmlns:a16="http://schemas.microsoft.com/office/drawing/2014/main" id="{EAA828A9-B1F2-4084-A942-8F547500A96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62232" y="2819400"/>
                <a:ext cx="714568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" name="Straight Arrow Connector 341">
                <a:extLst>
                  <a:ext uri="{FF2B5EF4-FFF2-40B4-BE49-F238E27FC236}">
                    <a16:creationId xmlns:a16="http://schemas.microsoft.com/office/drawing/2014/main" id="{EC693A79-62B3-4E6E-B83F-5F12697CB62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72000" y="2826803"/>
                <a:ext cx="0" cy="82296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3" name="TextBox 342">
                <a:extLst>
                  <a:ext uri="{FF2B5EF4-FFF2-40B4-BE49-F238E27FC236}">
                    <a16:creationId xmlns:a16="http://schemas.microsoft.com/office/drawing/2014/main" id="{2C8B7960-2BAC-42DD-941E-20E185BEB4A5}"/>
                  </a:ext>
                </a:extLst>
              </p:cNvPr>
              <p:cNvSpPr txBox="1"/>
              <p:nvPr/>
            </p:nvSpPr>
            <p:spPr>
              <a:xfrm>
                <a:off x="5998827" y="3565140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344" name="TextBox 343">
                <a:extLst>
                  <a:ext uri="{FF2B5EF4-FFF2-40B4-BE49-F238E27FC236}">
                    <a16:creationId xmlns:a16="http://schemas.microsoft.com/office/drawing/2014/main" id="{213AF85F-3702-45E4-9A1D-F013E3F405EE}"/>
                  </a:ext>
                </a:extLst>
              </p:cNvPr>
              <p:cNvSpPr txBox="1"/>
              <p:nvPr/>
            </p:nvSpPr>
            <p:spPr>
              <a:xfrm>
                <a:off x="8015209" y="3211600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3</a:t>
                </a:r>
              </a:p>
            </p:txBody>
          </p:sp>
          <p:sp>
            <p:nvSpPr>
              <p:cNvPr id="347" name="TextBox 346">
                <a:extLst>
                  <a:ext uri="{FF2B5EF4-FFF2-40B4-BE49-F238E27FC236}">
                    <a16:creationId xmlns:a16="http://schemas.microsoft.com/office/drawing/2014/main" id="{EDE0C0E0-C9FD-4920-87B5-10C1D2533982}"/>
                  </a:ext>
                </a:extLst>
              </p:cNvPr>
              <p:cNvSpPr txBox="1"/>
              <p:nvPr/>
            </p:nvSpPr>
            <p:spPr>
              <a:xfrm>
                <a:off x="4302987" y="3483159"/>
                <a:ext cx="4276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Q</a:t>
                </a:r>
                <a:r>
                  <a:rPr lang="en-US" sz="1400" baseline="-25000" dirty="0"/>
                  <a:t>1</a:t>
                </a:r>
              </a:p>
            </p:txBody>
          </p:sp>
          <p:sp>
            <p:nvSpPr>
              <p:cNvPr id="348" name="TextBox 347">
                <a:extLst>
                  <a:ext uri="{FF2B5EF4-FFF2-40B4-BE49-F238E27FC236}">
                    <a16:creationId xmlns:a16="http://schemas.microsoft.com/office/drawing/2014/main" id="{D2FC688F-3531-4A5D-A31D-8C3EDF952B45}"/>
                  </a:ext>
                </a:extLst>
              </p:cNvPr>
              <p:cNvSpPr txBox="1"/>
              <p:nvPr/>
            </p:nvSpPr>
            <p:spPr>
              <a:xfrm>
                <a:off x="2561670" y="3596112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0</a:t>
                </a:r>
              </a:p>
            </p:txBody>
          </p:sp>
          <p:cxnSp>
            <p:nvCxnSpPr>
              <p:cNvPr id="339" name="Straight Arrow Connector 338">
                <a:extLst>
                  <a:ext uri="{FF2B5EF4-FFF2-40B4-BE49-F238E27FC236}">
                    <a16:creationId xmlns:a16="http://schemas.microsoft.com/office/drawing/2014/main" id="{216D71FC-E4B7-4D11-95C7-7054CDB625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00311" y="2834383"/>
                <a:ext cx="0" cy="663759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Arrow Connector 339">
                <a:extLst>
                  <a:ext uri="{FF2B5EF4-FFF2-40B4-BE49-F238E27FC236}">
                    <a16:creationId xmlns:a16="http://schemas.microsoft.com/office/drawing/2014/main" id="{0E3EDE06-18A1-48D2-993E-CD51AF19F4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02023" y="2839733"/>
                <a:ext cx="58454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Arrow Connector 349">
                <a:extLst>
                  <a:ext uri="{FF2B5EF4-FFF2-40B4-BE49-F238E27FC236}">
                    <a16:creationId xmlns:a16="http://schemas.microsoft.com/office/drawing/2014/main" id="{F50EE9B9-715C-42D0-8B10-1F0D38E49BF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73423" y="2698660"/>
                <a:ext cx="0" cy="929553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Arrow Connector 350">
                <a:extLst>
                  <a:ext uri="{FF2B5EF4-FFF2-40B4-BE49-F238E27FC236}">
                    <a16:creationId xmlns:a16="http://schemas.microsoft.com/office/drawing/2014/main" id="{EEFB2CA7-E416-45CD-B194-6E2A74A5D7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79630" y="3483159"/>
                <a:ext cx="23563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Arrow Connector 351">
                <a:extLst>
                  <a:ext uri="{FF2B5EF4-FFF2-40B4-BE49-F238E27FC236}">
                    <a16:creationId xmlns:a16="http://schemas.microsoft.com/office/drawing/2014/main" id="{DB04186C-1CF8-4FA0-92BA-FC792EF39D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26737" y="3442034"/>
                <a:ext cx="182169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3" name="Straight Arrow Connector 352">
                <a:extLst>
                  <a:ext uri="{FF2B5EF4-FFF2-40B4-BE49-F238E27FC236}">
                    <a16:creationId xmlns:a16="http://schemas.microsoft.com/office/drawing/2014/main" id="{88A15618-22A7-49CD-B5B7-CE8A47DED8E7}"/>
                  </a:ext>
                </a:extLst>
              </p:cNvPr>
              <p:cNvCxnSpPr>
                <a:cxnSpLocks/>
                <a:endCxn id="28" idx="1"/>
              </p:cNvCxnSpPr>
              <p:nvPr/>
            </p:nvCxnSpPr>
            <p:spPr>
              <a:xfrm>
                <a:off x="3610315" y="3534011"/>
                <a:ext cx="11887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355" name="Picture 354">
                <a:extLst>
                  <a:ext uri="{FF2B5EF4-FFF2-40B4-BE49-F238E27FC236}">
                    <a16:creationId xmlns:a16="http://schemas.microsoft.com/office/drawing/2014/main" id="{10F60160-2FA9-4922-87D1-81862B16F8A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837" r="26916"/>
              <a:stretch/>
            </p:blipFill>
            <p:spPr>
              <a:xfrm>
                <a:off x="6487111" y="3337190"/>
                <a:ext cx="582926" cy="454903"/>
              </a:xfrm>
              <a:prstGeom prst="rect">
                <a:avLst/>
              </a:prstGeom>
            </p:spPr>
          </p:pic>
        </p:grpSp>
        <p:cxnSp>
          <p:nvCxnSpPr>
            <p:cNvPr id="361" name="Straight Arrow Connector 360">
              <a:extLst>
                <a:ext uri="{FF2B5EF4-FFF2-40B4-BE49-F238E27FC236}">
                  <a16:creationId xmlns:a16="http://schemas.microsoft.com/office/drawing/2014/main" id="{503E4F24-A425-4B09-8877-325A2C0046D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71988" y="3107422"/>
              <a:ext cx="0" cy="428704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4" name="Flowchart: Delay 363">
              <a:extLst>
                <a:ext uri="{FF2B5EF4-FFF2-40B4-BE49-F238E27FC236}">
                  <a16:creationId xmlns:a16="http://schemas.microsoft.com/office/drawing/2014/main" id="{B8C75782-0C2D-44EE-83C0-6F06495D7FFC}"/>
                </a:ext>
              </a:extLst>
            </p:cNvPr>
            <p:cNvSpPr/>
            <p:nvPr/>
          </p:nvSpPr>
          <p:spPr>
            <a:xfrm>
              <a:off x="3654016" y="2603248"/>
              <a:ext cx="465924" cy="402747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6" name="Straight Arrow Connector 365">
              <a:extLst>
                <a:ext uri="{FF2B5EF4-FFF2-40B4-BE49-F238E27FC236}">
                  <a16:creationId xmlns:a16="http://schemas.microsoft.com/office/drawing/2014/main" id="{C11C5575-9B6A-4275-9259-DB074610FC92}"/>
                </a:ext>
              </a:extLst>
            </p:cNvPr>
            <p:cNvCxnSpPr>
              <a:cxnSpLocks/>
            </p:cNvCxnSpPr>
            <p:nvPr/>
          </p:nvCxnSpPr>
          <p:spPr>
            <a:xfrm>
              <a:off x="2906028" y="2911252"/>
              <a:ext cx="743014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Straight Connector 370">
              <a:extLst>
                <a:ext uri="{FF2B5EF4-FFF2-40B4-BE49-F238E27FC236}">
                  <a16:creationId xmlns:a16="http://schemas.microsoft.com/office/drawing/2014/main" id="{08D1D6E5-4132-49B5-BA02-98ED0AE3AA29}"/>
                </a:ext>
              </a:extLst>
            </p:cNvPr>
            <p:cNvCxnSpPr>
              <a:cxnSpLocks/>
            </p:cNvCxnSpPr>
            <p:nvPr/>
          </p:nvCxnSpPr>
          <p:spPr>
            <a:xfrm>
              <a:off x="4528817" y="3641637"/>
              <a:ext cx="27432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Straight Connector 371">
              <a:extLst>
                <a:ext uri="{FF2B5EF4-FFF2-40B4-BE49-F238E27FC236}">
                  <a16:creationId xmlns:a16="http://schemas.microsoft.com/office/drawing/2014/main" id="{60BE900F-ED99-4DA9-BBFC-6FAA96330B39}"/>
                </a:ext>
              </a:extLst>
            </p:cNvPr>
            <p:cNvCxnSpPr>
              <a:cxnSpLocks/>
            </p:cNvCxnSpPr>
            <p:nvPr/>
          </p:nvCxnSpPr>
          <p:spPr>
            <a:xfrm>
              <a:off x="4652255" y="3244926"/>
              <a:ext cx="146304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Straight Connector 372">
              <a:extLst>
                <a:ext uri="{FF2B5EF4-FFF2-40B4-BE49-F238E27FC236}">
                  <a16:creationId xmlns:a16="http://schemas.microsoft.com/office/drawing/2014/main" id="{E384376C-1FB5-47A3-88E6-C40698855802}"/>
                </a:ext>
              </a:extLst>
            </p:cNvPr>
            <p:cNvCxnSpPr>
              <a:cxnSpLocks/>
            </p:cNvCxnSpPr>
            <p:nvPr/>
          </p:nvCxnSpPr>
          <p:spPr>
            <a:xfrm>
              <a:off x="4622264" y="3492997"/>
              <a:ext cx="16520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Straight Arrow Connector 374">
              <a:extLst>
                <a:ext uri="{FF2B5EF4-FFF2-40B4-BE49-F238E27FC236}">
                  <a16:creationId xmlns:a16="http://schemas.microsoft.com/office/drawing/2014/main" id="{68F39C48-B7B3-4461-869D-D06F10F4B89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38883" y="2895600"/>
              <a:ext cx="0" cy="597662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Straight Arrow Connector 377">
              <a:extLst>
                <a:ext uri="{FF2B5EF4-FFF2-40B4-BE49-F238E27FC236}">
                  <a16:creationId xmlns:a16="http://schemas.microsoft.com/office/drawing/2014/main" id="{5215E5DE-47ED-40B7-993D-211F6DBAE7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31578" y="3230535"/>
              <a:ext cx="0" cy="323511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4" name="Straight Connector 573">
              <a:extLst>
                <a:ext uri="{FF2B5EF4-FFF2-40B4-BE49-F238E27FC236}">
                  <a16:creationId xmlns:a16="http://schemas.microsoft.com/office/drawing/2014/main" id="{01C7BD5B-7BDC-4EE9-ACF2-9FCF6250D4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29071" y="2895600"/>
              <a:ext cx="221851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7" name="Flowchart: Delay 576">
              <a:extLst>
                <a:ext uri="{FF2B5EF4-FFF2-40B4-BE49-F238E27FC236}">
                  <a16:creationId xmlns:a16="http://schemas.microsoft.com/office/drawing/2014/main" id="{372F9D99-EECC-46A3-A45F-332043F538F3}"/>
                </a:ext>
              </a:extLst>
            </p:cNvPr>
            <p:cNvSpPr/>
            <p:nvPr/>
          </p:nvSpPr>
          <p:spPr>
            <a:xfrm>
              <a:off x="4850922" y="2658189"/>
              <a:ext cx="465924" cy="402747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8" name="Oval 577">
              <a:extLst>
                <a:ext uri="{FF2B5EF4-FFF2-40B4-BE49-F238E27FC236}">
                  <a16:creationId xmlns:a16="http://schemas.microsoft.com/office/drawing/2014/main" id="{C7E50F71-2165-4CFD-81E5-08376324B0CF}"/>
                </a:ext>
              </a:extLst>
            </p:cNvPr>
            <p:cNvSpPr/>
            <p:nvPr/>
          </p:nvSpPr>
          <p:spPr>
            <a:xfrm>
              <a:off x="4613024" y="3192563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9" name="Straight Connector 578">
              <a:extLst>
                <a:ext uri="{FF2B5EF4-FFF2-40B4-BE49-F238E27FC236}">
                  <a16:creationId xmlns:a16="http://schemas.microsoft.com/office/drawing/2014/main" id="{82686A3F-B957-49A0-A9BD-A8BE6E832509}"/>
                </a:ext>
              </a:extLst>
            </p:cNvPr>
            <p:cNvCxnSpPr>
              <a:cxnSpLocks/>
            </p:cNvCxnSpPr>
            <p:nvPr/>
          </p:nvCxnSpPr>
          <p:spPr>
            <a:xfrm>
              <a:off x="5326583" y="2859562"/>
              <a:ext cx="12801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6" name="Straight Arrow Connector 605">
              <a:extLst>
                <a:ext uri="{FF2B5EF4-FFF2-40B4-BE49-F238E27FC236}">
                  <a16:creationId xmlns:a16="http://schemas.microsoft.com/office/drawing/2014/main" id="{7218A441-BC38-481D-AD93-FD4A841DC1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74201" y="2860213"/>
              <a:ext cx="0" cy="7772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7" name="Straight Connector 606">
              <a:extLst>
                <a:ext uri="{FF2B5EF4-FFF2-40B4-BE49-F238E27FC236}">
                  <a16:creationId xmlns:a16="http://schemas.microsoft.com/office/drawing/2014/main" id="{8836F90B-6943-4B2B-B7A4-908DD02543C6}"/>
                </a:ext>
              </a:extLst>
            </p:cNvPr>
            <p:cNvCxnSpPr>
              <a:cxnSpLocks/>
            </p:cNvCxnSpPr>
            <p:nvPr/>
          </p:nvCxnSpPr>
          <p:spPr>
            <a:xfrm>
              <a:off x="6264804" y="3628213"/>
              <a:ext cx="27432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8" name="Straight Connector 607">
              <a:extLst>
                <a:ext uri="{FF2B5EF4-FFF2-40B4-BE49-F238E27FC236}">
                  <a16:creationId xmlns:a16="http://schemas.microsoft.com/office/drawing/2014/main" id="{44F3E259-4E8D-4DE2-A4BB-9EEE1F3E2207}"/>
                </a:ext>
              </a:extLst>
            </p:cNvPr>
            <p:cNvCxnSpPr>
              <a:cxnSpLocks/>
            </p:cNvCxnSpPr>
            <p:nvPr/>
          </p:nvCxnSpPr>
          <p:spPr>
            <a:xfrm>
              <a:off x="6365969" y="3235890"/>
              <a:ext cx="155448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9" name="Straight Arrow Connector 608">
              <a:extLst>
                <a:ext uri="{FF2B5EF4-FFF2-40B4-BE49-F238E27FC236}">
                  <a16:creationId xmlns:a16="http://schemas.microsoft.com/office/drawing/2014/main" id="{22F5A66A-A172-42E2-B30A-86BDAABD88A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391285" y="2997277"/>
              <a:ext cx="1" cy="494598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0" name="Straight Connector 609">
              <a:extLst>
                <a:ext uri="{FF2B5EF4-FFF2-40B4-BE49-F238E27FC236}">
                  <a16:creationId xmlns:a16="http://schemas.microsoft.com/office/drawing/2014/main" id="{E120E8AA-6CAB-4746-90EF-14CFAFDE71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91285" y="3492997"/>
              <a:ext cx="14021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1" name="Straight Arrow Connector 610">
              <a:extLst>
                <a:ext uri="{FF2B5EF4-FFF2-40B4-BE49-F238E27FC236}">
                  <a16:creationId xmlns:a16="http://schemas.microsoft.com/office/drawing/2014/main" id="{795A69F0-657E-48F7-8745-5F7E262437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6115" y="3225183"/>
              <a:ext cx="0" cy="347472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2" name="TextBox 621">
            <a:extLst>
              <a:ext uri="{FF2B5EF4-FFF2-40B4-BE49-F238E27FC236}">
                <a16:creationId xmlns:a16="http://schemas.microsoft.com/office/drawing/2014/main" id="{291BE01D-782C-468C-8248-B2E70BB666D8}"/>
              </a:ext>
            </a:extLst>
          </p:cNvPr>
          <p:cNvSpPr txBox="1"/>
          <p:nvPr/>
        </p:nvSpPr>
        <p:spPr>
          <a:xfrm>
            <a:off x="5766952" y="5804917"/>
            <a:ext cx="307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3</a:t>
            </a:r>
            <a:r>
              <a:rPr lang="en-US" sz="2800" dirty="0"/>
              <a:t> = y</a:t>
            </a:r>
            <a:r>
              <a:rPr lang="en-US" sz="2800" baseline="-25000" dirty="0"/>
              <a:t>3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</a:t>
            </a:r>
            <a:r>
              <a:rPr lang="en-US" sz="2800" dirty="0"/>
              <a:t> y</a:t>
            </a:r>
            <a:r>
              <a:rPr lang="en-US" sz="2800" baseline="-25000" dirty="0"/>
              <a:t>0</a:t>
            </a:r>
            <a:r>
              <a:rPr lang="en-US" sz="2800" dirty="0"/>
              <a:t> y</a:t>
            </a:r>
            <a:r>
              <a:rPr lang="en-US" sz="2800" baseline="-25000" dirty="0"/>
              <a:t>1</a:t>
            </a:r>
            <a:r>
              <a:rPr lang="en-US" sz="2800" dirty="0"/>
              <a:t> y</a:t>
            </a:r>
            <a:r>
              <a:rPr lang="en-US" sz="2800" baseline="-25000" dirty="0"/>
              <a:t>2</a:t>
            </a:r>
            <a:r>
              <a:rPr lang="en-US" sz="2800" dirty="0">
                <a:sym typeface="Symbol" panose="05050102010706020507" pitchFamily="18" charset="2"/>
              </a:rPr>
              <a:t> E</a:t>
            </a:r>
            <a:endParaRPr lang="en-US" sz="2800" baseline="-25000" dirty="0"/>
          </a:p>
        </p:txBody>
      </p: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25ED1C02-26AF-4072-AFE9-9F69ADD1F648}"/>
              </a:ext>
            </a:extLst>
          </p:cNvPr>
          <p:cNvCxnSpPr>
            <a:cxnSpLocks/>
          </p:cNvCxnSpPr>
          <p:nvPr/>
        </p:nvCxnSpPr>
        <p:spPr>
          <a:xfrm>
            <a:off x="817090" y="3628213"/>
            <a:ext cx="462953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Flowchart: Delay 142">
            <a:extLst>
              <a:ext uri="{FF2B5EF4-FFF2-40B4-BE49-F238E27FC236}">
                <a16:creationId xmlns:a16="http://schemas.microsoft.com/office/drawing/2014/main" id="{44DA4686-4483-45AE-9F09-7F439D1B2A66}"/>
              </a:ext>
            </a:extLst>
          </p:cNvPr>
          <p:cNvSpPr/>
          <p:nvPr/>
        </p:nvSpPr>
        <p:spPr>
          <a:xfrm>
            <a:off x="1651346" y="2555822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C97FE515-FBBA-4C06-99F9-F17CF50A7E0E}"/>
              </a:ext>
            </a:extLst>
          </p:cNvPr>
          <p:cNvCxnSpPr>
            <a:cxnSpLocks/>
          </p:cNvCxnSpPr>
          <p:nvPr/>
        </p:nvCxnSpPr>
        <p:spPr>
          <a:xfrm>
            <a:off x="1081865" y="3107422"/>
            <a:ext cx="1585583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Oval 146">
            <a:extLst>
              <a:ext uri="{FF2B5EF4-FFF2-40B4-BE49-F238E27FC236}">
                <a16:creationId xmlns:a16="http://schemas.microsoft.com/office/drawing/2014/main" id="{7C386388-43CE-45BF-A1BA-8EA99E8E44EB}"/>
              </a:ext>
            </a:extLst>
          </p:cNvPr>
          <p:cNvSpPr/>
          <p:nvPr/>
        </p:nvSpPr>
        <p:spPr>
          <a:xfrm>
            <a:off x="1026408" y="304924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4BA3659A-CA3E-4BA8-B368-4D965283871E}"/>
              </a:ext>
            </a:extLst>
          </p:cNvPr>
          <p:cNvSpPr/>
          <p:nvPr/>
        </p:nvSpPr>
        <p:spPr>
          <a:xfrm>
            <a:off x="798506" y="2665755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5760F89C-0220-4939-8464-D6D9CB73EBB5}"/>
              </a:ext>
            </a:extLst>
          </p:cNvPr>
          <p:cNvCxnSpPr>
            <a:cxnSpLocks/>
          </p:cNvCxnSpPr>
          <p:nvPr/>
        </p:nvCxnSpPr>
        <p:spPr>
          <a:xfrm>
            <a:off x="304800" y="2698660"/>
            <a:ext cx="1346546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>
            <a:extLst>
              <a:ext uri="{FF2B5EF4-FFF2-40B4-BE49-F238E27FC236}">
                <a16:creationId xmlns:a16="http://schemas.microsoft.com/office/drawing/2014/main" id="{F00A2FA5-1055-44B7-BC1C-B3F21CB0B9D8}"/>
              </a:ext>
            </a:extLst>
          </p:cNvPr>
          <p:cNvSpPr txBox="1"/>
          <p:nvPr/>
        </p:nvSpPr>
        <p:spPr>
          <a:xfrm>
            <a:off x="307608" y="2272795"/>
            <a:ext cx="926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Enable</a:t>
            </a:r>
            <a:endParaRPr lang="en-US" sz="2000" baseline="-25000" dirty="0"/>
          </a:p>
        </p:txBody>
      </p:sp>
      <p:cxnSp>
        <p:nvCxnSpPr>
          <p:cNvPr id="156" name="Straight Arrow Connector 155">
            <a:extLst>
              <a:ext uri="{FF2B5EF4-FFF2-40B4-BE49-F238E27FC236}">
                <a16:creationId xmlns:a16="http://schemas.microsoft.com/office/drawing/2014/main" id="{8156225C-3F8D-4529-B8C9-CCE2401CCA68}"/>
              </a:ext>
            </a:extLst>
          </p:cNvPr>
          <p:cNvCxnSpPr>
            <a:cxnSpLocks/>
          </p:cNvCxnSpPr>
          <p:nvPr/>
        </p:nvCxnSpPr>
        <p:spPr>
          <a:xfrm flipV="1">
            <a:off x="2789638" y="2758674"/>
            <a:ext cx="0" cy="82296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Oval 156">
            <a:extLst>
              <a:ext uri="{FF2B5EF4-FFF2-40B4-BE49-F238E27FC236}">
                <a16:creationId xmlns:a16="http://schemas.microsoft.com/office/drawing/2014/main" id="{248181DB-8F99-4A08-AC91-F4930181214C}"/>
              </a:ext>
            </a:extLst>
          </p:cNvPr>
          <p:cNvSpPr/>
          <p:nvPr/>
        </p:nvSpPr>
        <p:spPr>
          <a:xfrm>
            <a:off x="2740263" y="2703754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5DA848B4-3742-4133-867E-957EBBECFE39}"/>
              </a:ext>
            </a:extLst>
          </p:cNvPr>
          <p:cNvSpPr/>
          <p:nvPr/>
        </p:nvSpPr>
        <p:spPr>
          <a:xfrm>
            <a:off x="4490161" y="278435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Flowchart: Delay 158">
            <a:extLst>
              <a:ext uri="{FF2B5EF4-FFF2-40B4-BE49-F238E27FC236}">
                <a16:creationId xmlns:a16="http://schemas.microsoft.com/office/drawing/2014/main" id="{820E138C-1E7C-44A0-B874-6A2F498A4493}"/>
              </a:ext>
            </a:extLst>
          </p:cNvPr>
          <p:cNvSpPr/>
          <p:nvPr/>
        </p:nvSpPr>
        <p:spPr>
          <a:xfrm>
            <a:off x="6616140" y="2707003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AFBB199C-78C7-4197-99E4-432A3714B460}"/>
              </a:ext>
            </a:extLst>
          </p:cNvPr>
          <p:cNvCxnSpPr>
            <a:cxnSpLocks/>
          </p:cNvCxnSpPr>
          <p:nvPr/>
        </p:nvCxnSpPr>
        <p:spPr>
          <a:xfrm>
            <a:off x="6381780" y="3005416"/>
            <a:ext cx="246902" cy="579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Oval 163">
            <a:extLst>
              <a:ext uri="{FF2B5EF4-FFF2-40B4-BE49-F238E27FC236}">
                <a16:creationId xmlns:a16="http://schemas.microsoft.com/office/drawing/2014/main" id="{CA41B459-8E80-4C9B-89B2-6761410B989B}"/>
              </a:ext>
            </a:extLst>
          </p:cNvPr>
          <p:cNvSpPr/>
          <p:nvPr/>
        </p:nvSpPr>
        <p:spPr>
          <a:xfrm>
            <a:off x="6349685" y="3186307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C8C6768D-6480-46A8-A3F5-1650ED64D742}"/>
              </a:ext>
            </a:extLst>
          </p:cNvPr>
          <p:cNvCxnSpPr>
            <a:cxnSpLocks/>
          </p:cNvCxnSpPr>
          <p:nvPr/>
        </p:nvCxnSpPr>
        <p:spPr>
          <a:xfrm>
            <a:off x="7082064" y="2925279"/>
            <a:ext cx="1554480" cy="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TextBox 165">
            <a:extLst>
              <a:ext uri="{FF2B5EF4-FFF2-40B4-BE49-F238E27FC236}">
                <a16:creationId xmlns:a16="http://schemas.microsoft.com/office/drawing/2014/main" id="{DFD18B8F-12B1-454F-993B-7B5D8BBA1C23}"/>
              </a:ext>
            </a:extLst>
          </p:cNvPr>
          <p:cNvSpPr txBox="1"/>
          <p:nvPr/>
        </p:nvSpPr>
        <p:spPr>
          <a:xfrm>
            <a:off x="8617574" y="2564808"/>
            <a:ext cx="275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  <a:endParaRPr lang="en-US" baseline="-25000" dirty="0"/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8FF08640-0403-4B90-AFEC-1C890A609D6E}"/>
              </a:ext>
            </a:extLst>
          </p:cNvPr>
          <p:cNvSpPr txBox="1"/>
          <p:nvPr/>
        </p:nvSpPr>
        <p:spPr>
          <a:xfrm>
            <a:off x="2240992" y="2400138"/>
            <a:ext cx="543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EQ</a:t>
            </a:r>
            <a:r>
              <a:rPr lang="en-US" baseline="-25000" dirty="0"/>
              <a:t>0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8A2064E0-5D46-4F56-844F-48473F3B9957}"/>
              </a:ext>
            </a:extLst>
          </p:cNvPr>
          <p:cNvSpPr txBox="1"/>
          <p:nvPr/>
        </p:nvSpPr>
        <p:spPr>
          <a:xfrm>
            <a:off x="4037193" y="2415923"/>
            <a:ext cx="807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EQ</a:t>
            </a:r>
            <a:r>
              <a:rPr lang="en-US" baseline="-25000" dirty="0"/>
              <a:t>0</a:t>
            </a:r>
            <a:r>
              <a:rPr lang="en-US" dirty="0"/>
              <a:t>Q</a:t>
            </a:r>
            <a:r>
              <a:rPr lang="en-US" baseline="-25000" dirty="0"/>
              <a:t>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15A58A7F-074D-45D2-A1E4-EA223584E75F}"/>
              </a:ext>
            </a:extLst>
          </p:cNvPr>
          <p:cNvSpPr txBox="1"/>
          <p:nvPr/>
        </p:nvSpPr>
        <p:spPr>
          <a:xfrm>
            <a:off x="5322040" y="2494656"/>
            <a:ext cx="1107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EQ</a:t>
            </a:r>
            <a:r>
              <a:rPr lang="en-US" baseline="-25000" dirty="0"/>
              <a:t>0</a:t>
            </a:r>
            <a:r>
              <a:rPr lang="en-US" dirty="0"/>
              <a:t>Q</a:t>
            </a:r>
            <a:r>
              <a:rPr lang="en-US" baseline="-25000" dirty="0"/>
              <a:t>1</a:t>
            </a:r>
            <a:r>
              <a:rPr lang="en-US" dirty="0"/>
              <a:t>Q</a:t>
            </a:r>
            <a:r>
              <a:rPr lang="en-US" baseline="-25000" dirty="0"/>
              <a:t>2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59DC079D-CE4F-4794-BD35-8C5458643D18}"/>
              </a:ext>
            </a:extLst>
          </p:cNvPr>
          <p:cNvSpPr txBox="1"/>
          <p:nvPr/>
        </p:nvSpPr>
        <p:spPr>
          <a:xfrm>
            <a:off x="7155648" y="2566407"/>
            <a:ext cx="1341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EQ</a:t>
            </a:r>
            <a:r>
              <a:rPr lang="en-US" baseline="-25000" dirty="0"/>
              <a:t>0</a:t>
            </a:r>
            <a:r>
              <a:rPr lang="en-US" dirty="0"/>
              <a:t>Q</a:t>
            </a:r>
            <a:r>
              <a:rPr lang="en-US" baseline="-25000" dirty="0"/>
              <a:t>1</a:t>
            </a:r>
            <a:r>
              <a:rPr lang="en-US" dirty="0"/>
              <a:t>Q</a:t>
            </a:r>
            <a:r>
              <a:rPr lang="en-US" baseline="-25000" dirty="0"/>
              <a:t>2</a:t>
            </a:r>
            <a:r>
              <a:rPr lang="en-US" dirty="0"/>
              <a:t>Q</a:t>
            </a:r>
            <a:r>
              <a:rPr lang="en-US" baseline="-25000" dirty="0"/>
              <a:t>3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77A6EF6F-E03B-42F1-9158-E0B27E95395E}"/>
              </a:ext>
            </a:extLst>
          </p:cNvPr>
          <p:cNvSpPr txBox="1"/>
          <p:nvPr/>
        </p:nvSpPr>
        <p:spPr>
          <a:xfrm>
            <a:off x="2020888" y="3637986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0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7E8F48BE-2554-43CC-84BA-5B86E5855F54}"/>
              </a:ext>
            </a:extLst>
          </p:cNvPr>
          <p:cNvSpPr txBox="1"/>
          <p:nvPr/>
        </p:nvSpPr>
        <p:spPr>
          <a:xfrm>
            <a:off x="3791996" y="3633986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8C5134AB-78F9-464A-9962-3386C86DEA78}"/>
              </a:ext>
            </a:extLst>
          </p:cNvPr>
          <p:cNvSpPr txBox="1"/>
          <p:nvPr/>
        </p:nvSpPr>
        <p:spPr>
          <a:xfrm>
            <a:off x="5443799" y="3640727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2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F1ED63E4-2960-46CA-B44C-D4B0DD1E68B7}"/>
              </a:ext>
            </a:extLst>
          </p:cNvPr>
          <p:cNvSpPr txBox="1"/>
          <p:nvPr/>
        </p:nvSpPr>
        <p:spPr>
          <a:xfrm>
            <a:off x="7200323" y="3677235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3936779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Four Bit Synchronous Counter </a:t>
            </a:r>
            <a:br>
              <a:rPr lang="en-US" dirty="0"/>
            </a:br>
            <a:r>
              <a:rPr lang="en-US" dirty="0"/>
              <a:t>With Enable and Parallel Load</a:t>
            </a:r>
          </a:p>
        </p:txBody>
      </p:sp>
      <p:pic>
        <p:nvPicPr>
          <p:cNvPr id="140" name="Picture 139">
            <a:extLst>
              <a:ext uri="{FF2B5EF4-FFF2-40B4-BE49-F238E27FC236}">
                <a16:creationId xmlns:a16="http://schemas.microsoft.com/office/drawing/2014/main" id="{ADF3CB98-94A4-4263-B8C8-2DDD2943782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>
            <a:off x="1353905" y="2902851"/>
            <a:ext cx="444810" cy="363944"/>
          </a:xfrm>
          <a:prstGeom prst="rect">
            <a:avLst/>
          </a:prstGeom>
        </p:spPr>
      </p:pic>
      <p:pic>
        <p:nvPicPr>
          <p:cNvPr id="354" name="Picture 353">
            <a:extLst>
              <a:ext uri="{FF2B5EF4-FFF2-40B4-BE49-F238E27FC236}">
                <a16:creationId xmlns:a16="http://schemas.microsoft.com/office/drawing/2014/main" id="{0F922A78-425C-43F3-B1F6-481855D3347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>
            <a:off x="4776286" y="3024095"/>
            <a:ext cx="444810" cy="363944"/>
          </a:xfrm>
          <a:prstGeom prst="rect">
            <a:avLst/>
          </a:prstGeom>
        </p:spPr>
      </p:pic>
      <p:pic>
        <p:nvPicPr>
          <p:cNvPr id="93" name="Picture 92">
            <a:extLst>
              <a:ext uri="{FF2B5EF4-FFF2-40B4-BE49-F238E27FC236}">
                <a16:creationId xmlns:a16="http://schemas.microsoft.com/office/drawing/2014/main" id="{D05E3A1B-4CF0-4CED-B18A-2DCC5F23D58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>
            <a:off x="3178400" y="2983855"/>
            <a:ext cx="444810" cy="363944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02C90A65-AC82-4807-9659-65AE6376ACE6}"/>
              </a:ext>
            </a:extLst>
          </p:cNvPr>
          <p:cNvGrpSpPr/>
          <p:nvPr/>
        </p:nvGrpSpPr>
        <p:grpSpPr>
          <a:xfrm>
            <a:off x="2079089" y="3037718"/>
            <a:ext cx="701443" cy="1074440"/>
            <a:chOff x="5137299" y="2305060"/>
            <a:chExt cx="2209351" cy="2263879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FE733BA-567A-45C5-A0EA-511843DC0BC7}"/>
                </a:ext>
              </a:extLst>
            </p:cNvPr>
            <p:cNvGrpSpPr/>
            <p:nvPr/>
          </p:nvGrpSpPr>
          <p:grpSpPr>
            <a:xfrm>
              <a:off x="5241126" y="2305060"/>
              <a:ext cx="2073035" cy="2263879"/>
              <a:chOff x="3399178" y="2247920"/>
              <a:chExt cx="2363397" cy="2378972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4BD617D-1BCD-4D68-AB96-B68CD5397864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48BC097-9B44-4843-8EC8-78DF01360CC3}"/>
                  </a:ext>
                </a:extLst>
              </p:cNvPr>
              <p:cNvSpPr txBox="1"/>
              <p:nvPr/>
            </p:nvSpPr>
            <p:spPr>
              <a:xfrm>
                <a:off x="3696910" y="2335011"/>
                <a:ext cx="457200" cy="8177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  <a:endParaRPr lang="en-US" baseline="-25000" dirty="0"/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AA981EC-BCA5-496C-9347-359C0E973C57}"/>
                  </a:ext>
                </a:extLst>
              </p:cNvPr>
              <p:cNvSpPr txBox="1"/>
              <p:nvPr/>
            </p:nvSpPr>
            <p:spPr>
              <a:xfrm>
                <a:off x="3399178" y="3551005"/>
                <a:ext cx="826096" cy="1022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&gt;</a:t>
                </a:r>
                <a:endParaRPr lang="en-US" sz="2400" baseline="-25000" dirty="0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C8F82F6-D8AC-4587-83DF-21C7687F9896}"/>
                  </a:ext>
                </a:extLst>
              </p:cNvPr>
              <p:cNvSpPr txBox="1"/>
              <p:nvPr/>
            </p:nvSpPr>
            <p:spPr>
              <a:xfrm>
                <a:off x="4629242" y="2320907"/>
                <a:ext cx="457200" cy="749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Q</a:t>
                </a:r>
                <a:endParaRPr lang="en-US" sz="1600" baseline="-25000" dirty="0"/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8741D6C5-86F1-4B74-A247-ABB2BA8112ED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9B0AFBFE-7D03-4105-9DFC-4EF18768B1CC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88CF2EE7-EA56-4435-B3C2-16E9C91DC8CC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5FCAC-A212-4CA4-A8EF-4F9DF3855FA6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4D1EC0D0-8E19-4D75-8261-17AE3E547FB2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749610"/>
                <a:chOff x="4681533" y="3877282"/>
                <a:chExt cx="549687" cy="749610"/>
              </a:xfrm>
            </p:grpSpPr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9F779F71-25B3-4411-B88F-393F11F475D9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6" cy="749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Q</a:t>
                  </a:r>
                  <a:endParaRPr lang="en-US" sz="1600" baseline="-25000" dirty="0"/>
                </a:p>
              </p:txBody>
            </p: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3E810BE0-69CB-419D-A139-168F9929AB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650A64C-AA7D-4E5E-B706-A019F9D4CCE7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FB147FED-E371-4BF9-BA42-E1CF005E3F53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076781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B344F9B-9782-4582-B325-02629D691E77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2694805"/>
              <a:ext cx="285702" cy="2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4EF5D00-D50F-4D51-B60B-F6CED54AC9DC}"/>
              </a:ext>
            </a:extLst>
          </p:cNvPr>
          <p:cNvGrpSpPr/>
          <p:nvPr/>
        </p:nvGrpSpPr>
        <p:grpSpPr>
          <a:xfrm>
            <a:off x="3843999" y="3103180"/>
            <a:ext cx="689025" cy="1074440"/>
            <a:chOff x="5143924" y="2305060"/>
            <a:chExt cx="2170236" cy="2263879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DE515FA-87B5-4F05-A52A-DDC798071061}"/>
                </a:ext>
              </a:extLst>
            </p:cNvPr>
            <p:cNvGrpSpPr/>
            <p:nvPr/>
          </p:nvGrpSpPr>
          <p:grpSpPr>
            <a:xfrm>
              <a:off x="5240114" y="2305060"/>
              <a:ext cx="2074046" cy="2263879"/>
              <a:chOff x="3398025" y="2247920"/>
              <a:chExt cx="2364550" cy="2378972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D243A644-24E5-484D-A49B-898DD995DAD9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8FE825A-F3B6-4799-8C43-2E632AF50841}"/>
                  </a:ext>
                </a:extLst>
              </p:cNvPr>
              <p:cNvSpPr txBox="1"/>
              <p:nvPr/>
            </p:nvSpPr>
            <p:spPr>
              <a:xfrm>
                <a:off x="3696909" y="2335011"/>
                <a:ext cx="457199" cy="8177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  <a:endParaRPr lang="en-US" baseline="-25000" dirty="0"/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EA908F9-811A-4214-9246-8A3D88EB4F64}"/>
                  </a:ext>
                </a:extLst>
              </p:cNvPr>
              <p:cNvSpPr txBox="1"/>
              <p:nvPr/>
            </p:nvSpPr>
            <p:spPr>
              <a:xfrm>
                <a:off x="3398025" y="3578049"/>
                <a:ext cx="826098" cy="1022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&gt;</a:t>
                </a:r>
                <a:endParaRPr lang="en-US" sz="2400" baseline="-25000" dirty="0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7100B1E-D8E6-4EB2-82DA-14EE5754E994}"/>
                  </a:ext>
                </a:extLst>
              </p:cNvPr>
              <p:cNvSpPr txBox="1"/>
              <p:nvPr/>
            </p:nvSpPr>
            <p:spPr>
              <a:xfrm>
                <a:off x="4629244" y="2320907"/>
                <a:ext cx="457199" cy="749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Q</a:t>
                </a:r>
                <a:endParaRPr lang="en-US" sz="1600" baseline="-25000" dirty="0"/>
              </a:p>
            </p:txBody>
          </p: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8F3EA1B7-4F17-42D3-B265-432F3863EFF9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5A2A5E39-A6C1-4FD8-94AC-CE447759E108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EF6F7501-F5B4-4998-9741-794D9A8A565A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29B9D109-B7A2-4869-9FA5-98CD03A9A23A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15A6C0DA-C322-457C-BC92-B97EE315603C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749610"/>
                <a:chOff x="4681533" y="3877282"/>
                <a:chExt cx="549687" cy="749610"/>
              </a:xfrm>
            </p:grpSpPr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6D274320-11EB-4605-80D8-1702DC9DD67B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6" cy="749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Q</a:t>
                  </a:r>
                  <a:endParaRPr lang="en-US" sz="1600" baseline="-25000" dirty="0"/>
                </a:p>
              </p:txBody>
            </p: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CDAD58C8-856C-480F-8F89-B43964B1CE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998932E-901F-4324-8F40-34927E0B1646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076781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B2B0CDA-D0AE-44FB-8153-7078B2529C7E}"/>
              </a:ext>
            </a:extLst>
          </p:cNvPr>
          <p:cNvGrpSpPr/>
          <p:nvPr/>
        </p:nvGrpSpPr>
        <p:grpSpPr>
          <a:xfrm>
            <a:off x="5420589" y="3137617"/>
            <a:ext cx="727504" cy="1074440"/>
            <a:chOff x="5143924" y="2305060"/>
            <a:chExt cx="2291436" cy="2263879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0AE18B20-16BA-4894-9A90-C1D6C3A6D9B8}"/>
                </a:ext>
              </a:extLst>
            </p:cNvPr>
            <p:cNvGrpSpPr/>
            <p:nvPr/>
          </p:nvGrpSpPr>
          <p:grpSpPr>
            <a:xfrm>
              <a:off x="5271854" y="2305060"/>
              <a:ext cx="2042307" cy="2263879"/>
              <a:chOff x="3434210" y="2247920"/>
              <a:chExt cx="2328365" cy="2378972"/>
            </a:xfrm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B1437576-82DD-4DDC-857D-0EC0E5E8D2B6}"/>
                  </a:ext>
                </a:extLst>
              </p:cNvPr>
              <p:cNvSpPr/>
              <p:nvPr/>
            </p:nvSpPr>
            <p:spPr>
              <a:xfrm>
                <a:off x="3779382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D78BD480-8495-4311-ACFE-E65FC32A1D86}"/>
                  </a:ext>
                </a:extLst>
              </p:cNvPr>
              <p:cNvSpPr txBox="1"/>
              <p:nvPr/>
            </p:nvSpPr>
            <p:spPr>
              <a:xfrm>
                <a:off x="3696909" y="2335011"/>
                <a:ext cx="457200" cy="8177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  <a:endParaRPr lang="en-US" baseline="-25000" dirty="0"/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C3F86BD-389A-44E9-BD90-27846399CC37}"/>
                  </a:ext>
                </a:extLst>
              </p:cNvPr>
              <p:cNvSpPr txBox="1"/>
              <p:nvPr/>
            </p:nvSpPr>
            <p:spPr>
              <a:xfrm>
                <a:off x="3434210" y="3587421"/>
                <a:ext cx="826096" cy="1022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&gt;</a:t>
                </a:r>
                <a:endParaRPr lang="en-US" sz="2400" baseline="-25000" dirty="0"/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B6F2638-F058-4B03-BF06-2480447EBE06}"/>
                  </a:ext>
                </a:extLst>
              </p:cNvPr>
              <p:cNvSpPr txBox="1"/>
              <p:nvPr/>
            </p:nvSpPr>
            <p:spPr>
              <a:xfrm>
                <a:off x="4629245" y="2320907"/>
                <a:ext cx="457200" cy="749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Q</a:t>
                </a:r>
                <a:endParaRPr lang="en-US" sz="1600" baseline="-25000" dirty="0"/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4D8EE37B-6111-404E-A3AA-CEA619FA0AC3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B3670877-9092-42DE-9B0F-922C2032B623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EB11845E-718E-4E2E-A116-95A26A3F94D3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49FDC22F-6A23-4E59-B82F-3E213A70D095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6482D379-2700-462D-8AFE-83916C7D3EEA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749610"/>
                <a:chOff x="4681533" y="3877282"/>
                <a:chExt cx="549687" cy="749610"/>
              </a:xfrm>
            </p:grpSpPr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CD4863B6-B865-4199-8565-1F9D86980AF5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6" cy="749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Q</a:t>
                  </a:r>
                  <a:endParaRPr lang="en-US" sz="1600" baseline="-25000" dirty="0"/>
                </a:p>
              </p:txBody>
            </p: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60809CC7-A700-4628-81F1-E0F4E63EAE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F30A372C-786A-43D4-BB23-4CAE3A89D8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93319" y="2687771"/>
              <a:ext cx="288011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453886EB-0192-433D-90B8-456A6273197E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076781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0C37546C-6B87-46FB-ABCC-2DD3CEEACD60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6" y="2674966"/>
              <a:ext cx="374414" cy="3557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D73A8F2-84B3-4FEC-9840-ED89E476A0C3}"/>
              </a:ext>
            </a:extLst>
          </p:cNvPr>
          <p:cNvGrpSpPr/>
          <p:nvPr/>
        </p:nvGrpSpPr>
        <p:grpSpPr>
          <a:xfrm>
            <a:off x="7078431" y="3186648"/>
            <a:ext cx="755891" cy="1066847"/>
            <a:chOff x="5137299" y="2305060"/>
            <a:chExt cx="2380849" cy="224788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D649C86B-C73F-487B-9AFB-1E544DA34284}"/>
                </a:ext>
              </a:extLst>
            </p:cNvPr>
            <p:cNvGrpSpPr/>
            <p:nvPr/>
          </p:nvGrpSpPr>
          <p:grpSpPr>
            <a:xfrm>
              <a:off x="5255408" y="2305060"/>
              <a:ext cx="2058751" cy="2247880"/>
              <a:chOff x="3415462" y="2247920"/>
              <a:chExt cx="2347113" cy="2362160"/>
            </a:xfrm>
          </p:grpSpPr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9D3316F7-7A95-42D9-905B-A0F405378E03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6B38D066-89A5-489D-B2F0-3B59E263884B}"/>
                  </a:ext>
                </a:extLst>
              </p:cNvPr>
              <p:cNvSpPr txBox="1"/>
              <p:nvPr/>
            </p:nvSpPr>
            <p:spPr>
              <a:xfrm>
                <a:off x="3696909" y="2335011"/>
                <a:ext cx="457200" cy="8177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  <a:endParaRPr lang="en-US" baseline="-25000" dirty="0"/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F5F05D40-DCB2-4FF5-A968-00C92E2511EC}"/>
                  </a:ext>
                </a:extLst>
              </p:cNvPr>
              <p:cNvSpPr txBox="1"/>
              <p:nvPr/>
            </p:nvSpPr>
            <p:spPr>
              <a:xfrm>
                <a:off x="3415462" y="3575545"/>
                <a:ext cx="826096" cy="1022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&gt;</a:t>
                </a:r>
                <a:endParaRPr lang="en-US" sz="2400" baseline="-25000" dirty="0"/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4DEE4F64-995E-41BF-B163-B28F2BDE298A}"/>
                  </a:ext>
                </a:extLst>
              </p:cNvPr>
              <p:cNvSpPr txBox="1"/>
              <p:nvPr/>
            </p:nvSpPr>
            <p:spPr>
              <a:xfrm>
                <a:off x="4629245" y="2320907"/>
                <a:ext cx="457200" cy="749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Q</a:t>
                </a:r>
                <a:endParaRPr lang="en-US" sz="1600" baseline="-25000" dirty="0"/>
              </a:p>
            </p:txBody>
          </p: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7CFA00B-E342-4B71-9988-44B67F91A395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7E27813F-76AE-457D-A079-BB510A84B20E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D6B285D3-EECA-4A80-9FEF-4D81057DA06E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F0980DA8-2CFD-48AE-AF3D-E2C418AFFFE8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1AD04957-8A4F-4C13-8E3B-E97CA9C2AA48}"/>
                  </a:ext>
                </a:extLst>
              </p:cNvPr>
              <p:cNvGrpSpPr/>
              <p:nvPr/>
            </p:nvGrpSpPr>
            <p:grpSpPr>
              <a:xfrm>
                <a:off x="4631853" y="3839059"/>
                <a:ext cx="599367" cy="749610"/>
                <a:chOff x="4631853" y="3839059"/>
                <a:chExt cx="599367" cy="749610"/>
              </a:xfrm>
            </p:grpSpPr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CE6CB621-1E93-4540-8758-7B492A11EFA6}"/>
                    </a:ext>
                  </a:extLst>
                </p:cNvPr>
                <p:cNvSpPr txBox="1"/>
                <p:nvPr/>
              </p:nvSpPr>
              <p:spPr>
                <a:xfrm>
                  <a:off x="4631853" y="3839059"/>
                  <a:ext cx="451986" cy="749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Q</a:t>
                  </a:r>
                  <a:endParaRPr lang="en-US" sz="1600" baseline="-25000" dirty="0"/>
                </a:p>
              </p:txBody>
            </p: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AAC2F5DD-9CCB-4B88-84E1-E0710D8572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1093861F-B445-49F7-A0D6-856908F76568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3F20A385-11BB-49B3-90F9-5E58A7D8C473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076781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046E114-AF0C-48B7-85AF-ED81B6C156F8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4156375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425E78CA-7808-4BDA-84C7-1ED406457BC1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2694804"/>
              <a:ext cx="45720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2C8BA934-5399-4F9E-9934-F94E4B2821C1}"/>
              </a:ext>
            </a:extLst>
          </p:cNvPr>
          <p:cNvCxnSpPr>
            <a:cxnSpLocks/>
          </p:cNvCxnSpPr>
          <p:nvPr/>
        </p:nvCxnSpPr>
        <p:spPr>
          <a:xfrm flipV="1">
            <a:off x="3792802" y="3923939"/>
            <a:ext cx="0" cy="512094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125BEDEA-593F-468E-B9A8-A654252D09D6}"/>
              </a:ext>
            </a:extLst>
          </p:cNvPr>
          <p:cNvCxnSpPr>
            <a:cxnSpLocks/>
          </p:cNvCxnSpPr>
          <p:nvPr/>
        </p:nvCxnSpPr>
        <p:spPr>
          <a:xfrm flipV="1">
            <a:off x="3792802" y="3943054"/>
            <a:ext cx="210034" cy="987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8A5C35EF-08E4-4567-B9E1-2E37BAF22D32}"/>
              </a:ext>
            </a:extLst>
          </p:cNvPr>
          <p:cNvCxnSpPr>
            <a:cxnSpLocks/>
          </p:cNvCxnSpPr>
          <p:nvPr/>
        </p:nvCxnSpPr>
        <p:spPr>
          <a:xfrm>
            <a:off x="1989667" y="4446529"/>
            <a:ext cx="4603984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DDA22184-E860-4E8B-8286-A5F8EB803D51}"/>
              </a:ext>
            </a:extLst>
          </p:cNvPr>
          <p:cNvCxnSpPr>
            <a:cxnSpLocks/>
          </p:cNvCxnSpPr>
          <p:nvPr/>
        </p:nvCxnSpPr>
        <p:spPr>
          <a:xfrm flipV="1">
            <a:off x="989336" y="3880676"/>
            <a:ext cx="1229216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8E5E0078-1F66-47FD-8DFF-F644B3A00DF1}"/>
              </a:ext>
            </a:extLst>
          </p:cNvPr>
          <p:cNvCxnSpPr>
            <a:cxnSpLocks/>
          </p:cNvCxnSpPr>
          <p:nvPr/>
        </p:nvCxnSpPr>
        <p:spPr>
          <a:xfrm flipV="1">
            <a:off x="3123397" y="2656832"/>
            <a:ext cx="0" cy="437174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8CF4E6EE-C83B-4053-82CC-513533741199}"/>
              </a:ext>
            </a:extLst>
          </p:cNvPr>
          <p:cNvCxnSpPr>
            <a:cxnSpLocks/>
          </p:cNvCxnSpPr>
          <p:nvPr/>
        </p:nvCxnSpPr>
        <p:spPr>
          <a:xfrm flipV="1">
            <a:off x="5404049" y="3980128"/>
            <a:ext cx="155483" cy="10029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23F88229-D93F-4148-B3CC-7C4DA6B7DB2F}"/>
              </a:ext>
            </a:extLst>
          </p:cNvPr>
          <p:cNvCxnSpPr>
            <a:cxnSpLocks/>
          </p:cNvCxnSpPr>
          <p:nvPr/>
        </p:nvCxnSpPr>
        <p:spPr>
          <a:xfrm flipV="1">
            <a:off x="6586774" y="4016254"/>
            <a:ext cx="6877" cy="463164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90B00B1D-80A3-4ACF-B77A-58ABBB013A17}"/>
              </a:ext>
            </a:extLst>
          </p:cNvPr>
          <p:cNvCxnSpPr>
            <a:cxnSpLocks/>
          </p:cNvCxnSpPr>
          <p:nvPr/>
        </p:nvCxnSpPr>
        <p:spPr>
          <a:xfrm>
            <a:off x="6584119" y="4024130"/>
            <a:ext cx="617944" cy="5011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FE15AE84-527D-4932-AD93-9E7507B80D93}"/>
              </a:ext>
            </a:extLst>
          </p:cNvPr>
          <p:cNvSpPr txBox="1"/>
          <p:nvPr/>
        </p:nvSpPr>
        <p:spPr>
          <a:xfrm>
            <a:off x="399818" y="3640400"/>
            <a:ext cx="591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Clock</a:t>
            </a:r>
            <a:endParaRPr lang="en-US" sz="1400" baseline="-25000" dirty="0"/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7717BAE3-9B4D-45D0-BC8B-48E1AA92A5B5}"/>
              </a:ext>
            </a:extLst>
          </p:cNvPr>
          <p:cNvCxnSpPr>
            <a:cxnSpLocks/>
          </p:cNvCxnSpPr>
          <p:nvPr/>
        </p:nvCxnSpPr>
        <p:spPr>
          <a:xfrm flipV="1">
            <a:off x="2075767" y="3223320"/>
            <a:ext cx="139549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D3879A92-A012-4251-8978-80271020CC7E}"/>
              </a:ext>
            </a:extLst>
          </p:cNvPr>
          <p:cNvCxnSpPr>
            <a:cxnSpLocks/>
          </p:cNvCxnSpPr>
          <p:nvPr/>
        </p:nvCxnSpPr>
        <p:spPr>
          <a:xfrm>
            <a:off x="3022895" y="3199130"/>
            <a:ext cx="230256" cy="1497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D8A260D1-E4F1-4086-8A75-F6764E200ABE}"/>
              </a:ext>
            </a:extLst>
          </p:cNvPr>
          <p:cNvCxnSpPr>
            <a:cxnSpLocks/>
          </p:cNvCxnSpPr>
          <p:nvPr/>
        </p:nvCxnSpPr>
        <p:spPr>
          <a:xfrm flipV="1">
            <a:off x="4452631" y="3290250"/>
            <a:ext cx="109728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38594C01-A567-4FED-A163-185CF3BBEE4C}"/>
              </a:ext>
            </a:extLst>
          </p:cNvPr>
          <p:cNvCxnSpPr>
            <a:cxnSpLocks/>
          </p:cNvCxnSpPr>
          <p:nvPr/>
        </p:nvCxnSpPr>
        <p:spPr>
          <a:xfrm>
            <a:off x="7689166" y="3374972"/>
            <a:ext cx="358568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Oval 128">
            <a:extLst>
              <a:ext uri="{FF2B5EF4-FFF2-40B4-BE49-F238E27FC236}">
                <a16:creationId xmlns:a16="http://schemas.microsoft.com/office/drawing/2014/main" id="{14F9EDC2-8A34-42AF-B8B3-EBBA004D43FE}"/>
              </a:ext>
            </a:extLst>
          </p:cNvPr>
          <p:cNvSpPr/>
          <p:nvPr/>
        </p:nvSpPr>
        <p:spPr>
          <a:xfrm>
            <a:off x="3083153" y="2826300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364EDB01-4D38-41FA-B79A-0099037D0686}"/>
              </a:ext>
            </a:extLst>
          </p:cNvPr>
          <p:cNvCxnSpPr>
            <a:cxnSpLocks/>
          </p:cNvCxnSpPr>
          <p:nvPr/>
        </p:nvCxnSpPr>
        <p:spPr>
          <a:xfrm flipH="1" flipV="1">
            <a:off x="4545500" y="2855152"/>
            <a:ext cx="0" cy="42873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1CE514EB-535D-4951-9823-53FC7A069DF7}"/>
              </a:ext>
            </a:extLst>
          </p:cNvPr>
          <p:cNvCxnSpPr>
            <a:cxnSpLocks/>
          </p:cNvCxnSpPr>
          <p:nvPr/>
        </p:nvCxnSpPr>
        <p:spPr>
          <a:xfrm flipV="1">
            <a:off x="5404049" y="3967324"/>
            <a:ext cx="0" cy="512094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Oval 132">
            <a:extLst>
              <a:ext uri="{FF2B5EF4-FFF2-40B4-BE49-F238E27FC236}">
                <a16:creationId xmlns:a16="http://schemas.microsoft.com/office/drawing/2014/main" id="{C072CEE4-F795-4292-B540-7BDD15199713}"/>
              </a:ext>
            </a:extLst>
          </p:cNvPr>
          <p:cNvSpPr/>
          <p:nvPr/>
        </p:nvSpPr>
        <p:spPr>
          <a:xfrm>
            <a:off x="1961961" y="3843686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01339CD9-4A1F-4246-87EF-9518B8550E41}"/>
              </a:ext>
            </a:extLst>
          </p:cNvPr>
          <p:cNvSpPr/>
          <p:nvPr/>
        </p:nvSpPr>
        <p:spPr>
          <a:xfrm>
            <a:off x="3751882" y="4399386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EE0F8245-1CB2-4C4E-8CD8-D238EBF27EDE}"/>
              </a:ext>
            </a:extLst>
          </p:cNvPr>
          <p:cNvSpPr/>
          <p:nvPr/>
        </p:nvSpPr>
        <p:spPr>
          <a:xfrm>
            <a:off x="5382102" y="4399455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9" name="Straight Arrow Connector 328">
            <a:extLst>
              <a:ext uri="{FF2B5EF4-FFF2-40B4-BE49-F238E27FC236}">
                <a16:creationId xmlns:a16="http://schemas.microsoft.com/office/drawing/2014/main" id="{8404F0FA-8BEE-4F4D-94AD-DDBCD6AA4782}"/>
              </a:ext>
            </a:extLst>
          </p:cNvPr>
          <p:cNvCxnSpPr>
            <a:cxnSpLocks/>
          </p:cNvCxnSpPr>
          <p:nvPr/>
        </p:nvCxnSpPr>
        <p:spPr>
          <a:xfrm flipV="1">
            <a:off x="2004257" y="3880264"/>
            <a:ext cx="0" cy="55570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Arrow Connector 333">
            <a:extLst>
              <a:ext uri="{FF2B5EF4-FFF2-40B4-BE49-F238E27FC236}">
                <a16:creationId xmlns:a16="http://schemas.microsoft.com/office/drawing/2014/main" id="{E0CDF309-A668-4689-AD5C-E1AD5323E8CD}"/>
              </a:ext>
            </a:extLst>
          </p:cNvPr>
          <p:cNvCxnSpPr>
            <a:cxnSpLocks/>
          </p:cNvCxnSpPr>
          <p:nvPr/>
        </p:nvCxnSpPr>
        <p:spPr>
          <a:xfrm>
            <a:off x="3138023" y="2862878"/>
            <a:ext cx="1424336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Arrow Connector 336">
            <a:extLst>
              <a:ext uri="{FF2B5EF4-FFF2-40B4-BE49-F238E27FC236}">
                <a16:creationId xmlns:a16="http://schemas.microsoft.com/office/drawing/2014/main" id="{1DB6B022-844F-42AD-95A8-1D17B7EB765D}"/>
              </a:ext>
            </a:extLst>
          </p:cNvPr>
          <p:cNvCxnSpPr>
            <a:cxnSpLocks/>
          </p:cNvCxnSpPr>
          <p:nvPr/>
        </p:nvCxnSpPr>
        <p:spPr>
          <a:xfrm>
            <a:off x="1862848" y="2564913"/>
            <a:ext cx="1489816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>
            <a:extLst>
              <a:ext uri="{FF2B5EF4-FFF2-40B4-BE49-F238E27FC236}">
                <a16:creationId xmlns:a16="http://schemas.microsoft.com/office/drawing/2014/main" id="{EAA828A9-B1F2-4084-A942-8F547500A96F}"/>
              </a:ext>
            </a:extLst>
          </p:cNvPr>
          <p:cNvCxnSpPr>
            <a:cxnSpLocks/>
          </p:cNvCxnSpPr>
          <p:nvPr/>
        </p:nvCxnSpPr>
        <p:spPr>
          <a:xfrm>
            <a:off x="3711742" y="2606228"/>
            <a:ext cx="11887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Arrow Connector 341">
            <a:extLst>
              <a:ext uri="{FF2B5EF4-FFF2-40B4-BE49-F238E27FC236}">
                <a16:creationId xmlns:a16="http://schemas.microsoft.com/office/drawing/2014/main" id="{EC693A79-62B3-4E6E-B83F-5F12697CB623}"/>
              </a:ext>
            </a:extLst>
          </p:cNvPr>
          <p:cNvCxnSpPr>
            <a:cxnSpLocks/>
          </p:cNvCxnSpPr>
          <p:nvPr/>
        </p:nvCxnSpPr>
        <p:spPr>
          <a:xfrm flipV="1">
            <a:off x="4650743" y="2606355"/>
            <a:ext cx="0" cy="65840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3" name="TextBox 342">
            <a:extLst>
              <a:ext uri="{FF2B5EF4-FFF2-40B4-BE49-F238E27FC236}">
                <a16:creationId xmlns:a16="http://schemas.microsoft.com/office/drawing/2014/main" id="{2C8B7960-2BAC-42DD-941E-20E185BEB4A5}"/>
              </a:ext>
            </a:extLst>
          </p:cNvPr>
          <p:cNvSpPr txBox="1"/>
          <p:nvPr/>
        </p:nvSpPr>
        <p:spPr>
          <a:xfrm>
            <a:off x="6003511" y="3287104"/>
            <a:ext cx="3725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Q</a:t>
            </a:r>
            <a:r>
              <a:rPr lang="en-US" sz="1400" baseline="-25000" dirty="0"/>
              <a:t>2</a:t>
            </a:r>
          </a:p>
        </p:txBody>
      </p:sp>
      <p:sp>
        <p:nvSpPr>
          <p:cNvPr id="344" name="TextBox 343">
            <a:extLst>
              <a:ext uri="{FF2B5EF4-FFF2-40B4-BE49-F238E27FC236}">
                <a16:creationId xmlns:a16="http://schemas.microsoft.com/office/drawing/2014/main" id="{213AF85F-3702-45E4-9A1D-F013E3F405EE}"/>
              </a:ext>
            </a:extLst>
          </p:cNvPr>
          <p:cNvSpPr txBox="1"/>
          <p:nvPr/>
        </p:nvSpPr>
        <p:spPr>
          <a:xfrm>
            <a:off x="7908943" y="3018639"/>
            <a:ext cx="411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Q</a:t>
            </a:r>
            <a:r>
              <a:rPr lang="en-US" sz="1600" baseline="-25000" dirty="0"/>
              <a:t>3</a:t>
            </a:r>
          </a:p>
        </p:txBody>
      </p:sp>
      <p:sp>
        <p:nvSpPr>
          <p:cNvPr id="347" name="TextBox 346">
            <a:extLst>
              <a:ext uri="{FF2B5EF4-FFF2-40B4-BE49-F238E27FC236}">
                <a16:creationId xmlns:a16="http://schemas.microsoft.com/office/drawing/2014/main" id="{EDE0C0E0-C9FD-4920-87B5-10C1D2533982}"/>
              </a:ext>
            </a:extLst>
          </p:cNvPr>
          <p:cNvSpPr txBox="1"/>
          <p:nvPr/>
        </p:nvSpPr>
        <p:spPr>
          <a:xfrm>
            <a:off x="4454540" y="3274404"/>
            <a:ext cx="3598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Q</a:t>
            </a:r>
            <a:r>
              <a:rPr lang="en-US" sz="1200" baseline="-25000" dirty="0"/>
              <a:t>1</a:t>
            </a:r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D2FC688F-3531-4A5D-A31D-8C3EDF952B45}"/>
              </a:ext>
            </a:extLst>
          </p:cNvPr>
          <p:cNvSpPr txBox="1"/>
          <p:nvPr/>
        </p:nvSpPr>
        <p:spPr>
          <a:xfrm>
            <a:off x="2630497" y="3199620"/>
            <a:ext cx="390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Q</a:t>
            </a:r>
            <a:r>
              <a:rPr lang="en-US" sz="1200" baseline="-25000" dirty="0"/>
              <a:t>0</a:t>
            </a:r>
          </a:p>
        </p:txBody>
      </p:sp>
      <p:cxnSp>
        <p:nvCxnSpPr>
          <p:cNvPr id="339" name="Straight Arrow Connector 338">
            <a:extLst>
              <a:ext uri="{FF2B5EF4-FFF2-40B4-BE49-F238E27FC236}">
                <a16:creationId xmlns:a16="http://schemas.microsoft.com/office/drawing/2014/main" id="{216D71FC-E4B7-4D11-95C7-7054CDB625AB}"/>
              </a:ext>
            </a:extLst>
          </p:cNvPr>
          <p:cNvCxnSpPr>
            <a:cxnSpLocks/>
          </p:cNvCxnSpPr>
          <p:nvPr/>
        </p:nvCxnSpPr>
        <p:spPr>
          <a:xfrm flipV="1">
            <a:off x="1270458" y="2623052"/>
            <a:ext cx="0" cy="410983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Arrow Connector 339">
            <a:extLst>
              <a:ext uri="{FF2B5EF4-FFF2-40B4-BE49-F238E27FC236}">
                <a16:creationId xmlns:a16="http://schemas.microsoft.com/office/drawing/2014/main" id="{0E3EDE06-18A1-48D2-993E-CD51AF19F4F4}"/>
              </a:ext>
            </a:extLst>
          </p:cNvPr>
          <p:cNvCxnSpPr>
            <a:cxnSpLocks/>
          </p:cNvCxnSpPr>
          <p:nvPr/>
        </p:nvCxnSpPr>
        <p:spPr>
          <a:xfrm flipV="1">
            <a:off x="1254677" y="2623052"/>
            <a:ext cx="242775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Straight Arrow Connector 349">
            <a:extLst>
              <a:ext uri="{FF2B5EF4-FFF2-40B4-BE49-F238E27FC236}">
                <a16:creationId xmlns:a16="http://schemas.microsoft.com/office/drawing/2014/main" id="{F50EE9B9-715C-42D0-8B10-1F0D38E49BFD}"/>
              </a:ext>
            </a:extLst>
          </p:cNvPr>
          <p:cNvCxnSpPr>
            <a:cxnSpLocks/>
          </p:cNvCxnSpPr>
          <p:nvPr/>
        </p:nvCxnSpPr>
        <p:spPr>
          <a:xfrm flipH="1" flipV="1">
            <a:off x="1081220" y="2485307"/>
            <a:ext cx="0" cy="652789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Arrow Connector 350">
            <a:extLst>
              <a:ext uri="{FF2B5EF4-FFF2-40B4-BE49-F238E27FC236}">
                <a16:creationId xmlns:a16="http://schemas.microsoft.com/office/drawing/2014/main" id="{EEFB2CA7-E416-45CD-B194-6E2A74A5D724}"/>
              </a:ext>
            </a:extLst>
          </p:cNvPr>
          <p:cNvCxnSpPr>
            <a:cxnSpLocks/>
          </p:cNvCxnSpPr>
          <p:nvPr/>
        </p:nvCxnSpPr>
        <p:spPr>
          <a:xfrm>
            <a:off x="1254677" y="3022046"/>
            <a:ext cx="179805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Straight Arrow Connector 351">
            <a:extLst>
              <a:ext uri="{FF2B5EF4-FFF2-40B4-BE49-F238E27FC236}">
                <a16:creationId xmlns:a16="http://schemas.microsoft.com/office/drawing/2014/main" id="{DB04186C-1CF8-4FA0-92BA-FC792EF39D47}"/>
              </a:ext>
            </a:extLst>
          </p:cNvPr>
          <p:cNvCxnSpPr>
            <a:cxnSpLocks/>
          </p:cNvCxnSpPr>
          <p:nvPr/>
        </p:nvCxnSpPr>
        <p:spPr>
          <a:xfrm>
            <a:off x="3108896" y="3094005"/>
            <a:ext cx="139007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Arrow Connector 352">
            <a:extLst>
              <a:ext uri="{FF2B5EF4-FFF2-40B4-BE49-F238E27FC236}">
                <a16:creationId xmlns:a16="http://schemas.microsoft.com/office/drawing/2014/main" id="{88A15618-22A7-49CD-B5B7-CE8A47DED8E7}"/>
              </a:ext>
            </a:extLst>
          </p:cNvPr>
          <p:cNvCxnSpPr>
            <a:cxnSpLocks/>
            <a:endCxn id="28" idx="1"/>
          </p:cNvCxnSpPr>
          <p:nvPr/>
        </p:nvCxnSpPr>
        <p:spPr>
          <a:xfrm>
            <a:off x="3888264" y="3273487"/>
            <a:ext cx="9144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5" name="Picture 354">
            <a:extLst>
              <a:ext uri="{FF2B5EF4-FFF2-40B4-BE49-F238E27FC236}">
                <a16:creationId xmlns:a16="http://schemas.microsoft.com/office/drawing/2014/main" id="{10F60160-2FA9-4922-87D1-81862B16F8A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>
            <a:off x="6387586" y="3084928"/>
            <a:ext cx="444810" cy="363944"/>
          </a:xfrm>
          <a:prstGeom prst="rect">
            <a:avLst/>
          </a:prstGeom>
        </p:spPr>
      </p:pic>
      <p:cxnSp>
        <p:nvCxnSpPr>
          <p:cNvPr id="361" name="Straight Arrow Connector 360">
            <a:extLst>
              <a:ext uri="{FF2B5EF4-FFF2-40B4-BE49-F238E27FC236}">
                <a16:creationId xmlns:a16="http://schemas.microsoft.com/office/drawing/2014/main" id="{503E4F24-A425-4B09-8877-325A2C0046D2}"/>
              </a:ext>
            </a:extLst>
          </p:cNvPr>
          <p:cNvCxnSpPr>
            <a:cxnSpLocks/>
          </p:cNvCxnSpPr>
          <p:nvPr/>
        </p:nvCxnSpPr>
        <p:spPr>
          <a:xfrm flipH="1" flipV="1">
            <a:off x="2773679" y="2866734"/>
            <a:ext cx="0" cy="342983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4" name="Flowchart: Delay 363">
            <a:extLst>
              <a:ext uri="{FF2B5EF4-FFF2-40B4-BE49-F238E27FC236}">
                <a16:creationId xmlns:a16="http://schemas.microsoft.com/office/drawing/2014/main" id="{B8C75782-0C2D-44EE-83C0-6F06495D7FFC}"/>
              </a:ext>
            </a:extLst>
          </p:cNvPr>
          <p:cNvSpPr/>
          <p:nvPr/>
        </p:nvSpPr>
        <p:spPr>
          <a:xfrm>
            <a:off x="3352664" y="2445120"/>
            <a:ext cx="355530" cy="32221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6" name="Straight Arrow Connector 365">
            <a:extLst>
              <a:ext uri="{FF2B5EF4-FFF2-40B4-BE49-F238E27FC236}">
                <a16:creationId xmlns:a16="http://schemas.microsoft.com/office/drawing/2014/main" id="{C11C5575-9B6A-4275-9259-DB074610FC92}"/>
              </a:ext>
            </a:extLst>
          </p:cNvPr>
          <p:cNvCxnSpPr>
            <a:cxnSpLocks/>
          </p:cNvCxnSpPr>
          <p:nvPr/>
        </p:nvCxnSpPr>
        <p:spPr>
          <a:xfrm>
            <a:off x="3119972" y="2669355"/>
            <a:ext cx="219456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1" name="Straight Connector 370">
            <a:extLst>
              <a:ext uri="{FF2B5EF4-FFF2-40B4-BE49-F238E27FC236}">
                <a16:creationId xmlns:a16="http://schemas.microsoft.com/office/drawing/2014/main" id="{08D1D6E5-4132-49B5-BA02-98ED0AE3AA29}"/>
              </a:ext>
            </a:extLst>
          </p:cNvPr>
          <p:cNvCxnSpPr>
            <a:cxnSpLocks/>
          </p:cNvCxnSpPr>
          <p:nvPr/>
        </p:nvCxnSpPr>
        <p:spPr>
          <a:xfrm>
            <a:off x="4644669" y="3258261"/>
            <a:ext cx="209324" cy="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Straight Connector 371">
            <a:extLst>
              <a:ext uri="{FF2B5EF4-FFF2-40B4-BE49-F238E27FC236}">
                <a16:creationId xmlns:a16="http://schemas.microsoft.com/office/drawing/2014/main" id="{60BE900F-ED99-4DA9-BBFC-6FAA96330B39}"/>
              </a:ext>
            </a:extLst>
          </p:cNvPr>
          <p:cNvCxnSpPr>
            <a:cxnSpLocks/>
          </p:cNvCxnSpPr>
          <p:nvPr/>
        </p:nvCxnSpPr>
        <p:spPr>
          <a:xfrm>
            <a:off x="4748780" y="2944344"/>
            <a:ext cx="1392941" cy="637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3" name="Straight Connector 372">
            <a:extLst>
              <a:ext uri="{FF2B5EF4-FFF2-40B4-BE49-F238E27FC236}">
                <a16:creationId xmlns:a16="http://schemas.microsoft.com/office/drawing/2014/main" id="{E384376C-1FB5-47A3-88E6-C40698855802}"/>
              </a:ext>
            </a:extLst>
          </p:cNvPr>
          <p:cNvCxnSpPr>
            <a:cxnSpLocks/>
          </p:cNvCxnSpPr>
          <p:nvPr/>
        </p:nvCxnSpPr>
        <p:spPr>
          <a:xfrm>
            <a:off x="4715975" y="3139342"/>
            <a:ext cx="12606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Straight Arrow Connector 374">
            <a:extLst>
              <a:ext uri="{FF2B5EF4-FFF2-40B4-BE49-F238E27FC236}">
                <a16:creationId xmlns:a16="http://schemas.microsoft.com/office/drawing/2014/main" id="{68F39C48-B7B3-4461-869D-D06F10F4B897}"/>
              </a:ext>
            </a:extLst>
          </p:cNvPr>
          <p:cNvCxnSpPr>
            <a:cxnSpLocks/>
          </p:cNvCxnSpPr>
          <p:nvPr/>
        </p:nvCxnSpPr>
        <p:spPr>
          <a:xfrm flipV="1">
            <a:off x="4728656" y="2724153"/>
            <a:ext cx="0" cy="415401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Arrow Connector 377">
            <a:extLst>
              <a:ext uri="{FF2B5EF4-FFF2-40B4-BE49-F238E27FC236}">
                <a16:creationId xmlns:a16="http://schemas.microsoft.com/office/drawing/2014/main" id="{5215E5DE-47ED-40B7-993D-211F6DBAE79E}"/>
              </a:ext>
            </a:extLst>
          </p:cNvPr>
          <p:cNvCxnSpPr>
            <a:cxnSpLocks/>
          </p:cNvCxnSpPr>
          <p:nvPr/>
        </p:nvCxnSpPr>
        <p:spPr>
          <a:xfrm flipV="1">
            <a:off x="6136418" y="2953959"/>
            <a:ext cx="0" cy="357153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4" name="Straight Connector 573">
            <a:extLst>
              <a:ext uri="{FF2B5EF4-FFF2-40B4-BE49-F238E27FC236}">
                <a16:creationId xmlns:a16="http://schemas.microsoft.com/office/drawing/2014/main" id="{01C7BD5B-7BDC-4EE9-ACF2-9FCF6250D430}"/>
              </a:ext>
            </a:extLst>
          </p:cNvPr>
          <p:cNvCxnSpPr>
            <a:cxnSpLocks/>
          </p:cNvCxnSpPr>
          <p:nvPr/>
        </p:nvCxnSpPr>
        <p:spPr>
          <a:xfrm>
            <a:off x="4721168" y="2724153"/>
            <a:ext cx="1692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7" name="Flowchart: Delay 576">
            <a:extLst>
              <a:ext uri="{FF2B5EF4-FFF2-40B4-BE49-F238E27FC236}">
                <a16:creationId xmlns:a16="http://schemas.microsoft.com/office/drawing/2014/main" id="{372F9D99-EECC-46A3-A45F-332043F538F3}"/>
              </a:ext>
            </a:extLst>
          </p:cNvPr>
          <p:cNvSpPr/>
          <p:nvPr/>
        </p:nvSpPr>
        <p:spPr>
          <a:xfrm>
            <a:off x="4893014" y="2488990"/>
            <a:ext cx="355530" cy="32221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8" name="Oval 577">
            <a:extLst>
              <a:ext uri="{FF2B5EF4-FFF2-40B4-BE49-F238E27FC236}">
                <a16:creationId xmlns:a16="http://schemas.microsoft.com/office/drawing/2014/main" id="{C7E50F71-2165-4CFD-81E5-08376324B0CF}"/>
              </a:ext>
            </a:extLst>
          </p:cNvPr>
          <p:cNvSpPr/>
          <p:nvPr/>
        </p:nvSpPr>
        <p:spPr>
          <a:xfrm>
            <a:off x="4708924" y="2898981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9" name="Straight Connector 578">
            <a:extLst>
              <a:ext uri="{FF2B5EF4-FFF2-40B4-BE49-F238E27FC236}">
                <a16:creationId xmlns:a16="http://schemas.microsoft.com/office/drawing/2014/main" id="{82686A3F-B957-49A0-A9BD-A8BE6E832509}"/>
              </a:ext>
            </a:extLst>
          </p:cNvPr>
          <p:cNvCxnSpPr>
            <a:cxnSpLocks/>
          </p:cNvCxnSpPr>
          <p:nvPr/>
        </p:nvCxnSpPr>
        <p:spPr>
          <a:xfrm>
            <a:off x="5240709" y="2658961"/>
            <a:ext cx="1261576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6" name="Straight Arrow Connector 605">
            <a:extLst>
              <a:ext uri="{FF2B5EF4-FFF2-40B4-BE49-F238E27FC236}">
                <a16:creationId xmlns:a16="http://schemas.microsoft.com/office/drawing/2014/main" id="{7218A441-BC38-481D-AD93-FD4A841DC199}"/>
              </a:ext>
            </a:extLst>
          </p:cNvPr>
          <p:cNvCxnSpPr>
            <a:cxnSpLocks/>
          </p:cNvCxnSpPr>
          <p:nvPr/>
        </p:nvCxnSpPr>
        <p:spPr>
          <a:xfrm flipH="1" flipV="1">
            <a:off x="6244137" y="2627317"/>
            <a:ext cx="7171" cy="710802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7" name="Straight Connector 606">
            <a:extLst>
              <a:ext uri="{FF2B5EF4-FFF2-40B4-BE49-F238E27FC236}">
                <a16:creationId xmlns:a16="http://schemas.microsoft.com/office/drawing/2014/main" id="{8836F90B-6943-4B2B-B7A4-908DD02543C6}"/>
              </a:ext>
            </a:extLst>
          </p:cNvPr>
          <p:cNvCxnSpPr>
            <a:cxnSpLocks/>
          </p:cNvCxnSpPr>
          <p:nvPr/>
        </p:nvCxnSpPr>
        <p:spPr>
          <a:xfrm>
            <a:off x="6242170" y="3316915"/>
            <a:ext cx="209324" cy="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8" name="Straight Connector 607">
            <a:extLst>
              <a:ext uri="{FF2B5EF4-FFF2-40B4-BE49-F238E27FC236}">
                <a16:creationId xmlns:a16="http://schemas.microsoft.com/office/drawing/2014/main" id="{44F3E259-4E8D-4DE2-A4BB-9EEE1F3E2207}"/>
              </a:ext>
            </a:extLst>
          </p:cNvPr>
          <p:cNvCxnSpPr>
            <a:cxnSpLocks/>
          </p:cNvCxnSpPr>
          <p:nvPr/>
        </p:nvCxnSpPr>
        <p:spPr>
          <a:xfrm>
            <a:off x="6309191" y="2989341"/>
            <a:ext cx="159975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9" name="Straight Arrow Connector 608">
            <a:extLst>
              <a:ext uri="{FF2B5EF4-FFF2-40B4-BE49-F238E27FC236}">
                <a16:creationId xmlns:a16="http://schemas.microsoft.com/office/drawing/2014/main" id="{22F5A66A-A172-42E2-B30A-86BDAABD88A8}"/>
              </a:ext>
            </a:extLst>
          </p:cNvPr>
          <p:cNvCxnSpPr>
            <a:cxnSpLocks/>
          </p:cNvCxnSpPr>
          <p:nvPr/>
        </p:nvCxnSpPr>
        <p:spPr>
          <a:xfrm flipH="1" flipV="1">
            <a:off x="6338683" y="2812137"/>
            <a:ext cx="1" cy="395702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0" name="Straight Connector 609">
            <a:extLst>
              <a:ext uri="{FF2B5EF4-FFF2-40B4-BE49-F238E27FC236}">
                <a16:creationId xmlns:a16="http://schemas.microsoft.com/office/drawing/2014/main" id="{E120E8AA-6CAB-4746-90EF-14CFAFDE71A6}"/>
              </a:ext>
            </a:extLst>
          </p:cNvPr>
          <p:cNvCxnSpPr>
            <a:cxnSpLocks/>
          </p:cNvCxnSpPr>
          <p:nvPr/>
        </p:nvCxnSpPr>
        <p:spPr>
          <a:xfrm>
            <a:off x="6323218" y="3206951"/>
            <a:ext cx="13716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1" name="Straight Arrow Connector 610">
            <a:extLst>
              <a:ext uri="{FF2B5EF4-FFF2-40B4-BE49-F238E27FC236}">
                <a16:creationId xmlns:a16="http://schemas.microsoft.com/office/drawing/2014/main" id="{795A69F0-657E-48F7-8745-5F7E2624377A}"/>
              </a:ext>
            </a:extLst>
          </p:cNvPr>
          <p:cNvCxnSpPr>
            <a:cxnSpLocks/>
          </p:cNvCxnSpPr>
          <p:nvPr/>
        </p:nvCxnSpPr>
        <p:spPr>
          <a:xfrm flipV="1">
            <a:off x="7902758" y="2963370"/>
            <a:ext cx="0" cy="421111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25ED1C02-26AF-4072-AFE9-9F69ADD1F648}"/>
              </a:ext>
            </a:extLst>
          </p:cNvPr>
          <p:cNvCxnSpPr>
            <a:cxnSpLocks/>
          </p:cNvCxnSpPr>
          <p:nvPr/>
        </p:nvCxnSpPr>
        <p:spPr>
          <a:xfrm>
            <a:off x="1081220" y="3138096"/>
            <a:ext cx="353263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Flowchart: Delay 142">
            <a:extLst>
              <a:ext uri="{FF2B5EF4-FFF2-40B4-BE49-F238E27FC236}">
                <a16:creationId xmlns:a16="http://schemas.microsoft.com/office/drawing/2014/main" id="{44DA4686-4483-45AE-9F09-7F439D1B2A66}"/>
              </a:ext>
            </a:extLst>
          </p:cNvPr>
          <p:cNvSpPr/>
          <p:nvPr/>
        </p:nvSpPr>
        <p:spPr>
          <a:xfrm>
            <a:off x="1497452" y="2402279"/>
            <a:ext cx="355530" cy="32221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C97FE515-FBBA-4C06-99F9-F17CF50A7E0E}"/>
              </a:ext>
            </a:extLst>
          </p:cNvPr>
          <p:cNvCxnSpPr>
            <a:cxnSpLocks/>
          </p:cNvCxnSpPr>
          <p:nvPr/>
        </p:nvCxnSpPr>
        <p:spPr>
          <a:xfrm>
            <a:off x="1293462" y="2855710"/>
            <a:ext cx="1476753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Oval 146">
            <a:extLst>
              <a:ext uri="{FF2B5EF4-FFF2-40B4-BE49-F238E27FC236}">
                <a16:creationId xmlns:a16="http://schemas.microsoft.com/office/drawing/2014/main" id="{7C386388-43CE-45BF-A1BA-8EA99E8E44EB}"/>
              </a:ext>
            </a:extLst>
          </p:cNvPr>
          <p:cNvSpPr/>
          <p:nvPr/>
        </p:nvSpPr>
        <p:spPr>
          <a:xfrm>
            <a:off x="1233905" y="2834404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4BA3659A-CA3E-4BA8-B368-4D965283871E}"/>
              </a:ext>
            </a:extLst>
          </p:cNvPr>
          <p:cNvSpPr/>
          <p:nvPr/>
        </p:nvSpPr>
        <p:spPr>
          <a:xfrm>
            <a:off x="1046332" y="2457747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5760F89C-0220-4939-8464-D6D9CB73EBB5}"/>
              </a:ext>
            </a:extLst>
          </p:cNvPr>
          <p:cNvCxnSpPr>
            <a:cxnSpLocks/>
          </p:cNvCxnSpPr>
          <p:nvPr/>
        </p:nvCxnSpPr>
        <p:spPr>
          <a:xfrm>
            <a:off x="492803" y="2485307"/>
            <a:ext cx="1027501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>
            <a:extLst>
              <a:ext uri="{FF2B5EF4-FFF2-40B4-BE49-F238E27FC236}">
                <a16:creationId xmlns:a16="http://schemas.microsoft.com/office/drawing/2014/main" id="{F00A2FA5-1055-44B7-BC1C-B3F21CB0B9D8}"/>
              </a:ext>
            </a:extLst>
          </p:cNvPr>
          <p:cNvSpPr txBox="1"/>
          <p:nvPr/>
        </p:nvSpPr>
        <p:spPr>
          <a:xfrm>
            <a:off x="392887" y="2200553"/>
            <a:ext cx="707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Enable</a:t>
            </a:r>
            <a:endParaRPr lang="en-US" sz="1400" baseline="-25000" dirty="0"/>
          </a:p>
        </p:txBody>
      </p:sp>
      <p:cxnSp>
        <p:nvCxnSpPr>
          <p:cNvPr id="156" name="Straight Arrow Connector 155">
            <a:extLst>
              <a:ext uri="{FF2B5EF4-FFF2-40B4-BE49-F238E27FC236}">
                <a16:creationId xmlns:a16="http://schemas.microsoft.com/office/drawing/2014/main" id="{8156225C-3F8D-4529-B8C9-CCE2401CCA68}"/>
              </a:ext>
            </a:extLst>
          </p:cNvPr>
          <p:cNvCxnSpPr>
            <a:cxnSpLocks/>
          </p:cNvCxnSpPr>
          <p:nvPr/>
        </p:nvCxnSpPr>
        <p:spPr>
          <a:xfrm flipV="1">
            <a:off x="3031159" y="2547285"/>
            <a:ext cx="0" cy="658407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Oval 156">
            <a:extLst>
              <a:ext uri="{FF2B5EF4-FFF2-40B4-BE49-F238E27FC236}">
                <a16:creationId xmlns:a16="http://schemas.microsoft.com/office/drawing/2014/main" id="{248181DB-8F99-4A08-AC91-F4930181214C}"/>
              </a:ext>
            </a:extLst>
          </p:cNvPr>
          <p:cNvSpPr/>
          <p:nvPr/>
        </p:nvSpPr>
        <p:spPr>
          <a:xfrm>
            <a:off x="2990223" y="2530903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5DA848B4-3742-4133-867E-957EBBECFE39}"/>
              </a:ext>
            </a:extLst>
          </p:cNvPr>
          <p:cNvSpPr/>
          <p:nvPr/>
        </p:nvSpPr>
        <p:spPr>
          <a:xfrm>
            <a:off x="6207282" y="2622543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Flowchart: Delay 158">
            <a:extLst>
              <a:ext uri="{FF2B5EF4-FFF2-40B4-BE49-F238E27FC236}">
                <a16:creationId xmlns:a16="http://schemas.microsoft.com/office/drawing/2014/main" id="{820E138C-1E7C-44A0-B874-6A2F498A4493}"/>
              </a:ext>
            </a:extLst>
          </p:cNvPr>
          <p:cNvSpPr/>
          <p:nvPr/>
        </p:nvSpPr>
        <p:spPr>
          <a:xfrm>
            <a:off x="6510263" y="2564912"/>
            <a:ext cx="355530" cy="32221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AFBB199C-78C7-4197-99E4-432A3714B460}"/>
              </a:ext>
            </a:extLst>
          </p:cNvPr>
          <p:cNvCxnSpPr>
            <a:cxnSpLocks/>
          </p:cNvCxnSpPr>
          <p:nvPr/>
        </p:nvCxnSpPr>
        <p:spPr>
          <a:xfrm>
            <a:off x="6312172" y="2829519"/>
            <a:ext cx="188402" cy="463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Oval 163">
            <a:extLst>
              <a:ext uri="{FF2B5EF4-FFF2-40B4-BE49-F238E27FC236}">
                <a16:creationId xmlns:a16="http://schemas.microsoft.com/office/drawing/2014/main" id="{CA41B459-8E80-4C9B-89B2-6761410B989B}"/>
              </a:ext>
            </a:extLst>
          </p:cNvPr>
          <p:cNvSpPr/>
          <p:nvPr/>
        </p:nvSpPr>
        <p:spPr>
          <a:xfrm>
            <a:off x="6306940" y="2963370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C8C6768D-6480-46A8-A3F5-1650ED64D742}"/>
              </a:ext>
            </a:extLst>
          </p:cNvPr>
          <p:cNvCxnSpPr>
            <a:cxnSpLocks/>
          </p:cNvCxnSpPr>
          <p:nvPr/>
        </p:nvCxnSpPr>
        <p:spPr>
          <a:xfrm>
            <a:off x="6865793" y="2754535"/>
            <a:ext cx="1186168" cy="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TextBox 165">
            <a:extLst>
              <a:ext uri="{FF2B5EF4-FFF2-40B4-BE49-F238E27FC236}">
                <a16:creationId xmlns:a16="http://schemas.microsoft.com/office/drawing/2014/main" id="{DFD18B8F-12B1-454F-993B-7B5D8BBA1C23}"/>
              </a:ext>
            </a:extLst>
          </p:cNvPr>
          <p:cNvSpPr txBox="1"/>
          <p:nvPr/>
        </p:nvSpPr>
        <p:spPr>
          <a:xfrm>
            <a:off x="8020370" y="2378183"/>
            <a:ext cx="210020" cy="295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  <a:endParaRPr lang="en-US" baseline="-25000" dirty="0"/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8FF08640-0403-4B90-AFEC-1C890A609D6E}"/>
              </a:ext>
            </a:extLst>
          </p:cNvPr>
          <p:cNvSpPr txBox="1"/>
          <p:nvPr/>
        </p:nvSpPr>
        <p:spPr>
          <a:xfrm>
            <a:off x="2161518" y="2288740"/>
            <a:ext cx="5748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EQ</a:t>
            </a:r>
            <a:r>
              <a:rPr lang="en-US" sz="1400" baseline="-25000" dirty="0"/>
              <a:t>0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8A2064E0-5D46-4F56-844F-48473F3B9957}"/>
              </a:ext>
            </a:extLst>
          </p:cNvPr>
          <p:cNvSpPr txBox="1"/>
          <p:nvPr/>
        </p:nvSpPr>
        <p:spPr>
          <a:xfrm>
            <a:off x="3951141" y="2278577"/>
            <a:ext cx="722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EQ</a:t>
            </a:r>
            <a:r>
              <a:rPr lang="en-US" sz="1600" baseline="-25000" dirty="0"/>
              <a:t>0</a:t>
            </a:r>
            <a:r>
              <a:rPr lang="en-US" sz="1600" dirty="0"/>
              <a:t>Q</a:t>
            </a:r>
            <a:r>
              <a:rPr lang="en-US" sz="1600" baseline="-25000" dirty="0"/>
              <a:t>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15A58A7F-074D-45D2-A1E4-EA223584E75F}"/>
              </a:ext>
            </a:extLst>
          </p:cNvPr>
          <p:cNvSpPr txBox="1"/>
          <p:nvPr/>
        </p:nvSpPr>
        <p:spPr>
          <a:xfrm>
            <a:off x="5400938" y="2359007"/>
            <a:ext cx="931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EQ</a:t>
            </a:r>
            <a:r>
              <a:rPr lang="en-US" sz="1400" baseline="-25000" dirty="0"/>
              <a:t>0</a:t>
            </a:r>
            <a:r>
              <a:rPr lang="en-US" sz="1400" dirty="0"/>
              <a:t>Q</a:t>
            </a:r>
            <a:r>
              <a:rPr lang="en-US" sz="1400" baseline="-25000" dirty="0"/>
              <a:t>1</a:t>
            </a:r>
            <a:r>
              <a:rPr lang="en-US" sz="1400" dirty="0"/>
              <a:t>Q</a:t>
            </a:r>
            <a:r>
              <a:rPr lang="en-US" sz="1400" baseline="-25000" dirty="0"/>
              <a:t>2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59DC079D-CE4F-4794-BD35-8C5458643D18}"/>
              </a:ext>
            </a:extLst>
          </p:cNvPr>
          <p:cNvSpPr txBox="1"/>
          <p:nvPr/>
        </p:nvSpPr>
        <p:spPr>
          <a:xfrm>
            <a:off x="6980785" y="2462581"/>
            <a:ext cx="10969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EQ</a:t>
            </a:r>
            <a:r>
              <a:rPr lang="en-US" sz="1400" baseline="-25000" dirty="0"/>
              <a:t>0</a:t>
            </a:r>
            <a:r>
              <a:rPr lang="en-US" sz="1400" dirty="0"/>
              <a:t>Q</a:t>
            </a:r>
            <a:r>
              <a:rPr lang="en-US" sz="1400" baseline="-25000" dirty="0"/>
              <a:t>1</a:t>
            </a:r>
            <a:r>
              <a:rPr lang="en-US" sz="1400" dirty="0"/>
              <a:t>Q</a:t>
            </a:r>
            <a:r>
              <a:rPr lang="en-US" sz="1400" baseline="-25000" dirty="0"/>
              <a:t>2</a:t>
            </a:r>
            <a:r>
              <a:rPr lang="en-US" sz="1400" dirty="0"/>
              <a:t>Q</a:t>
            </a:r>
            <a:r>
              <a:rPr lang="en-US" sz="1400" baseline="-25000" dirty="0"/>
              <a:t>3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6686A46B-B465-450F-96CC-21F111676566}"/>
              </a:ext>
            </a:extLst>
          </p:cNvPr>
          <p:cNvGrpSpPr/>
          <p:nvPr/>
        </p:nvGrpSpPr>
        <p:grpSpPr>
          <a:xfrm>
            <a:off x="6806747" y="1905000"/>
            <a:ext cx="287589" cy="3217539"/>
            <a:chOff x="6806747" y="1905000"/>
            <a:chExt cx="287589" cy="3217539"/>
          </a:xfrm>
        </p:grpSpPr>
        <p:sp>
          <p:nvSpPr>
            <p:cNvPr id="160" name="Trapezoid 159">
              <a:extLst>
                <a:ext uri="{FF2B5EF4-FFF2-40B4-BE49-F238E27FC236}">
                  <a16:creationId xmlns:a16="http://schemas.microsoft.com/office/drawing/2014/main" id="{C29718BE-24A4-4EF5-8A99-D07AE9693398}"/>
                </a:ext>
              </a:extLst>
            </p:cNvPr>
            <p:cNvSpPr/>
            <p:nvPr/>
          </p:nvSpPr>
          <p:spPr>
            <a:xfrm rot="5400000">
              <a:off x="6778441" y="3308940"/>
              <a:ext cx="489357" cy="142432"/>
            </a:xfrm>
            <a:prstGeom prst="trapezoid">
              <a:avLst>
                <a:gd name="adj" fmla="val 68125"/>
              </a:avLst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162" name="Straight Connector 161">
              <a:extLst>
                <a:ext uri="{FF2B5EF4-FFF2-40B4-BE49-F238E27FC236}">
                  <a16:creationId xmlns:a16="http://schemas.microsoft.com/office/drawing/2014/main" id="{E9B3370D-C0AE-476D-B1CB-17F0B05A7881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266900"/>
              <a:ext cx="14515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BA147AC2-89BE-4A87-9D7B-CD689A9AE07D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495879"/>
              <a:ext cx="145156" cy="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Arrow Connector 171">
              <a:extLst>
                <a:ext uri="{FF2B5EF4-FFF2-40B4-BE49-F238E27FC236}">
                  <a16:creationId xmlns:a16="http://schemas.microsoft.com/office/drawing/2014/main" id="{34A3349F-843A-4A82-8FA6-6A47931791C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06747" y="3476619"/>
              <a:ext cx="0" cy="164592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6F2E5003-A94E-46B3-A9BF-565488082E61}"/>
                </a:ext>
              </a:extLst>
            </p:cNvPr>
            <p:cNvSpPr txBox="1"/>
            <p:nvPr/>
          </p:nvSpPr>
          <p:spPr>
            <a:xfrm>
              <a:off x="6984352" y="3210038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0</a:t>
              </a:r>
              <a:endParaRPr lang="en-US" sz="1050" baseline="-25000" dirty="0"/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B066F2A9-9E8E-43F4-86A7-7CD11E302DD5}"/>
                </a:ext>
              </a:extLst>
            </p:cNvPr>
            <p:cNvSpPr txBox="1"/>
            <p:nvPr/>
          </p:nvSpPr>
          <p:spPr>
            <a:xfrm>
              <a:off x="6983782" y="3368080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1</a:t>
              </a:r>
              <a:endParaRPr lang="en-US" sz="1050" baseline="-25000" dirty="0"/>
            </a:p>
          </p:txBody>
        </p:sp>
        <p:cxnSp>
          <p:nvCxnSpPr>
            <p:cNvPr id="175" name="Straight Arrow Connector 174">
              <a:extLst>
                <a:ext uri="{FF2B5EF4-FFF2-40B4-BE49-F238E27FC236}">
                  <a16:creationId xmlns:a16="http://schemas.microsoft.com/office/drawing/2014/main" id="{F38886EB-11A4-4217-AF3B-443CD91288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23119" y="1905000"/>
              <a:ext cx="0" cy="1265430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F1239A12-E307-4599-898E-B7419B56A02E}"/>
              </a:ext>
            </a:extLst>
          </p:cNvPr>
          <p:cNvGrpSpPr/>
          <p:nvPr/>
        </p:nvGrpSpPr>
        <p:grpSpPr>
          <a:xfrm>
            <a:off x="5188927" y="1905000"/>
            <a:ext cx="287589" cy="3157590"/>
            <a:chOff x="6806747" y="1964949"/>
            <a:chExt cx="287589" cy="3157590"/>
          </a:xfrm>
        </p:grpSpPr>
        <p:sp>
          <p:nvSpPr>
            <p:cNvPr id="177" name="Trapezoid 176">
              <a:extLst>
                <a:ext uri="{FF2B5EF4-FFF2-40B4-BE49-F238E27FC236}">
                  <a16:creationId xmlns:a16="http://schemas.microsoft.com/office/drawing/2014/main" id="{249BDA1A-7C96-4539-A2AB-949B1B51C6CA}"/>
                </a:ext>
              </a:extLst>
            </p:cNvPr>
            <p:cNvSpPr/>
            <p:nvPr/>
          </p:nvSpPr>
          <p:spPr>
            <a:xfrm rot="5400000">
              <a:off x="6778441" y="3308940"/>
              <a:ext cx="489357" cy="142432"/>
            </a:xfrm>
            <a:prstGeom prst="trapezoid">
              <a:avLst>
                <a:gd name="adj" fmla="val 68125"/>
              </a:avLst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06037B08-0E15-4B0C-9389-FA4046BF3AB1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266900"/>
              <a:ext cx="14515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19AE30E3-1204-46C5-AF0D-5D3B43956D56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495879"/>
              <a:ext cx="145156" cy="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Arrow Connector 179">
              <a:extLst>
                <a:ext uri="{FF2B5EF4-FFF2-40B4-BE49-F238E27FC236}">
                  <a16:creationId xmlns:a16="http://schemas.microsoft.com/office/drawing/2014/main" id="{9E72F369-4DD7-4641-99C0-D7FE9F5B8D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06747" y="3476619"/>
              <a:ext cx="0" cy="164592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2D26B8CF-3D5C-40BB-A55E-7E2C8712C471}"/>
                </a:ext>
              </a:extLst>
            </p:cNvPr>
            <p:cNvSpPr txBox="1"/>
            <p:nvPr/>
          </p:nvSpPr>
          <p:spPr>
            <a:xfrm>
              <a:off x="6984352" y="3210038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0</a:t>
              </a:r>
              <a:endParaRPr lang="en-US" sz="1050" baseline="-25000" dirty="0"/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5CCBB985-11C3-4501-AF87-A8B3C74407E8}"/>
                </a:ext>
              </a:extLst>
            </p:cNvPr>
            <p:cNvSpPr txBox="1"/>
            <p:nvPr/>
          </p:nvSpPr>
          <p:spPr>
            <a:xfrm>
              <a:off x="6983782" y="3368080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1</a:t>
              </a:r>
              <a:endParaRPr lang="en-US" sz="1050" baseline="-25000" dirty="0"/>
            </a:p>
          </p:txBody>
        </p:sp>
        <p:cxnSp>
          <p:nvCxnSpPr>
            <p:cNvPr id="183" name="Straight Arrow Connector 182">
              <a:extLst>
                <a:ext uri="{FF2B5EF4-FFF2-40B4-BE49-F238E27FC236}">
                  <a16:creationId xmlns:a16="http://schemas.microsoft.com/office/drawing/2014/main" id="{80AFE09C-867B-4E93-8EF0-5F4C90EC1BB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23119" y="1964949"/>
              <a:ext cx="0" cy="1205481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56E3FEC8-CB30-4BE3-BA7F-5F3D5E9EA755}"/>
              </a:ext>
            </a:extLst>
          </p:cNvPr>
          <p:cNvGrpSpPr/>
          <p:nvPr/>
        </p:nvGrpSpPr>
        <p:grpSpPr>
          <a:xfrm>
            <a:off x="3615767" y="1905000"/>
            <a:ext cx="287589" cy="3108500"/>
            <a:chOff x="6806747" y="2014039"/>
            <a:chExt cx="287589" cy="3108500"/>
          </a:xfrm>
        </p:grpSpPr>
        <p:sp>
          <p:nvSpPr>
            <p:cNvPr id="200" name="Trapezoid 199">
              <a:extLst>
                <a:ext uri="{FF2B5EF4-FFF2-40B4-BE49-F238E27FC236}">
                  <a16:creationId xmlns:a16="http://schemas.microsoft.com/office/drawing/2014/main" id="{B9D60080-4D61-40F3-803D-005BDC0C01FA}"/>
                </a:ext>
              </a:extLst>
            </p:cNvPr>
            <p:cNvSpPr/>
            <p:nvPr/>
          </p:nvSpPr>
          <p:spPr>
            <a:xfrm rot="5400000">
              <a:off x="6778441" y="3308940"/>
              <a:ext cx="489357" cy="142432"/>
            </a:xfrm>
            <a:prstGeom prst="trapezoid">
              <a:avLst>
                <a:gd name="adj" fmla="val 68125"/>
              </a:avLst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7BC1B21E-CFA3-4B72-A190-7A7505C7B2AF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266900"/>
              <a:ext cx="14515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>
              <a:extLst>
                <a:ext uri="{FF2B5EF4-FFF2-40B4-BE49-F238E27FC236}">
                  <a16:creationId xmlns:a16="http://schemas.microsoft.com/office/drawing/2014/main" id="{2D878A8E-9AEC-4665-A96C-5CCEB30ADD93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495879"/>
              <a:ext cx="145156" cy="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Arrow Connector 202">
              <a:extLst>
                <a:ext uri="{FF2B5EF4-FFF2-40B4-BE49-F238E27FC236}">
                  <a16:creationId xmlns:a16="http://schemas.microsoft.com/office/drawing/2014/main" id="{A540D299-6184-4C4D-B7DC-D86398971C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06747" y="3476619"/>
              <a:ext cx="0" cy="164592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4" name="TextBox 203">
              <a:extLst>
                <a:ext uri="{FF2B5EF4-FFF2-40B4-BE49-F238E27FC236}">
                  <a16:creationId xmlns:a16="http://schemas.microsoft.com/office/drawing/2014/main" id="{E9B4AF4F-5FAE-40B0-A95D-99FFDDF330F1}"/>
                </a:ext>
              </a:extLst>
            </p:cNvPr>
            <p:cNvSpPr txBox="1"/>
            <p:nvPr/>
          </p:nvSpPr>
          <p:spPr>
            <a:xfrm>
              <a:off x="6984352" y="3210038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0</a:t>
              </a:r>
              <a:endParaRPr lang="en-US" sz="1050" baseline="-25000" dirty="0"/>
            </a:p>
          </p:txBody>
        </p:sp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0E6716D0-AABE-41B1-9392-1B855314DC12}"/>
                </a:ext>
              </a:extLst>
            </p:cNvPr>
            <p:cNvSpPr txBox="1"/>
            <p:nvPr/>
          </p:nvSpPr>
          <p:spPr>
            <a:xfrm>
              <a:off x="6983782" y="3368080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1</a:t>
              </a:r>
              <a:endParaRPr lang="en-US" sz="1050" baseline="-25000" dirty="0"/>
            </a:p>
          </p:txBody>
        </p:sp>
        <p:cxnSp>
          <p:nvCxnSpPr>
            <p:cNvPr id="206" name="Straight Arrow Connector 205">
              <a:extLst>
                <a:ext uri="{FF2B5EF4-FFF2-40B4-BE49-F238E27FC236}">
                  <a16:creationId xmlns:a16="http://schemas.microsoft.com/office/drawing/2014/main" id="{D1784F4B-CFE1-4EB3-9AD2-A9298B213D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23119" y="2014039"/>
              <a:ext cx="0" cy="1156391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3" name="Group 212">
            <a:extLst>
              <a:ext uri="{FF2B5EF4-FFF2-40B4-BE49-F238E27FC236}">
                <a16:creationId xmlns:a16="http://schemas.microsoft.com/office/drawing/2014/main" id="{65074942-3C57-459D-B513-3955A2ACA8AF}"/>
              </a:ext>
            </a:extLst>
          </p:cNvPr>
          <p:cNvGrpSpPr/>
          <p:nvPr/>
        </p:nvGrpSpPr>
        <p:grpSpPr>
          <a:xfrm>
            <a:off x="1792744" y="1905000"/>
            <a:ext cx="287589" cy="3029065"/>
            <a:chOff x="6806747" y="2093474"/>
            <a:chExt cx="287589" cy="3029065"/>
          </a:xfrm>
        </p:grpSpPr>
        <p:sp>
          <p:nvSpPr>
            <p:cNvPr id="214" name="Trapezoid 213">
              <a:extLst>
                <a:ext uri="{FF2B5EF4-FFF2-40B4-BE49-F238E27FC236}">
                  <a16:creationId xmlns:a16="http://schemas.microsoft.com/office/drawing/2014/main" id="{9B100424-BBB5-4B27-B1FF-53D82526301A}"/>
                </a:ext>
              </a:extLst>
            </p:cNvPr>
            <p:cNvSpPr/>
            <p:nvPr/>
          </p:nvSpPr>
          <p:spPr>
            <a:xfrm rot="5400000">
              <a:off x="6778441" y="3308940"/>
              <a:ext cx="489357" cy="142432"/>
            </a:xfrm>
            <a:prstGeom prst="trapezoid">
              <a:avLst>
                <a:gd name="adj" fmla="val 68125"/>
              </a:avLst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D9480497-1310-4E38-968D-DBB25776C3B1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266900"/>
              <a:ext cx="14515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65A3380D-004C-4025-A046-1BE5282B6A58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495879"/>
              <a:ext cx="145156" cy="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Arrow Connector 216">
              <a:extLst>
                <a:ext uri="{FF2B5EF4-FFF2-40B4-BE49-F238E27FC236}">
                  <a16:creationId xmlns:a16="http://schemas.microsoft.com/office/drawing/2014/main" id="{C9390F0D-3512-4CFB-80EB-3C22703CF3D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06747" y="3476619"/>
              <a:ext cx="0" cy="164592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B86738F6-ED83-43FA-8700-8FD5A8FD4C21}"/>
                </a:ext>
              </a:extLst>
            </p:cNvPr>
            <p:cNvSpPr txBox="1"/>
            <p:nvPr/>
          </p:nvSpPr>
          <p:spPr>
            <a:xfrm>
              <a:off x="6984352" y="3210038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0</a:t>
              </a:r>
              <a:endParaRPr lang="en-US" sz="1050" baseline="-25000" dirty="0"/>
            </a:p>
          </p:txBody>
        </p: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1CA6C0C9-5BBB-4455-B5CE-9A5D7EFF0550}"/>
                </a:ext>
              </a:extLst>
            </p:cNvPr>
            <p:cNvSpPr txBox="1"/>
            <p:nvPr/>
          </p:nvSpPr>
          <p:spPr>
            <a:xfrm>
              <a:off x="6983782" y="3368080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1</a:t>
              </a:r>
              <a:endParaRPr lang="en-US" sz="1050" baseline="-25000" dirty="0"/>
            </a:p>
          </p:txBody>
        </p:sp>
        <p:cxnSp>
          <p:nvCxnSpPr>
            <p:cNvPr id="220" name="Straight Arrow Connector 219">
              <a:extLst>
                <a:ext uri="{FF2B5EF4-FFF2-40B4-BE49-F238E27FC236}">
                  <a16:creationId xmlns:a16="http://schemas.microsoft.com/office/drawing/2014/main" id="{197DDDAA-56DC-4413-A0F1-06C4220EFAD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23119" y="2093474"/>
              <a:ext cx="0" cy="1076956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9" name="Straight Arrow Connector 228">
            <a:extLst>
              <a:ext uri="{FF2B5EF4-FFF2-40B4-BE49-F238E27FC236}">
                <a16:creationId xmlns:a16="http://schemas.microsoft.com/office/drawing/2014/main" id="{0673BABD-6233-4148-88CF-CB2AE1E2123A}"/>
              </a:ext>
            </a:extLst>
          </p:cNvPr>
          <p:cNvCxnSpPr>
            <a:cxnSpLocks/>
          </p:cNvCxnSpPr>
          <p:nvPr/>
        </p:nvCxnSpPr>
        <p:spPr>
          <a:xfrm>
            <a:off x="457200" y="1905000"/>
            <a:ext cx="6565919" cy="0"/>
          </a:xfrm>
          <a:prstGeom prst="straightConnector1">
            <a:avLst/>
          </a:prstGeom>
          <a:ln w="190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" name="TextBox 234">
            <a:extLst>
              <a:ext uri="{FF2B5EF4-FFF2-40B4-BE49-F238E27FC236}">
                <a16:creationId xmlns:a16="http://schemas.microsoft.com/office/drawing/2014/main" id="{714EAD7D-BD28-405F-818B-24DDA51D7297}"/>
              </a:ext>
            </a:extLst>
          </p:cNvPr>
          <p:cNvSpPr txBox="1"/>
          <p:nvPr/>
        </p:nvSpPr>
        <p:spPr>
          <a:xfrm>
            <a:off x="404850" y="1600189"/>
            <a:ext cx="707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Load</a:t>
            </a:r>
            <a:endParaRPr lang="en-US" sz="1400" baseline="-25000" dirty="0"/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167FDF53-091D-4A3C-8E74-191A9CF3C3D1}"/>
              </a:ext>
            </a:extLst>
          </p:cNvPr>
          <p:cNvSpPr txBox="1"/>
          <p:nvPr/>
        </p:nvSpPr>
        <p:spPr>
          <a:xfrm>
            <a:off x="1774685" y="4743167"/>
            <a:ext cx="390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d</a:t>
            </a:r>
            <a:r>
              <a:rPr lang="en-US" sz="1600" i="1" baseline="-25000" dirty="0"/>
              <a:t>0</a:t>
            </a: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7C970CFC-BAF7-496B-835D-CAA2424F2CDA}"/>
              </a:ext>
            </a:extLst>
          </p:cNvPr>
          <p:cNvSpPr txBox="1"/>
          <p:nvPr/>
        </p:nvSpPr>
        <p:spPr>
          <a:xfrm>
            <a:off x="3626563" y="4767559"/>
            <a:ext cx="390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d</a:t>
            </a:r>
            <a:r>
              <a:rPr lang="en-US" sz="1600" i="1" baseline="-25000" dirty="0"/>
              <a:t>1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34F514EA-28B3-4D0E-AFC2-6C77505BF892}"/>
              </a:ext>
            </a:extLst>
          </p:cNvPr>
          <p:cNvSpPr txBox="1"/>
          <p:nvPr/>
        </p:nvSpPr>
        <p:spPr>
          <a:xfrm>
            <a:off x="5227277" y="4823169"/>
            <a:ext cx="390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d</a:t>
            </a:r>
            <a:r>
              <a:rPr lang="en-US" sz="1600" i="1" baseline="-25000" dirty="0"/>
              <a:t>2</a:t>
            </a: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FD61A9C2-1F3C-4648-8351-EB18E31AD422}"/>
              </a:ext>
            </a:extLst>
          </p:cNvPr>
          <p:cNvSpPr txBox="1"/>
          <p:nvPr/>
        </p:nvSpPr>
        <p:spPr>
          <a:xfrm>
            <a:off x="6785691" y="4871892"/>
            <a:ext cx="390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d</a:t>
            </a:r>
            <a:r>
              <a:rPr lang="en-US" sz="1600" i="1" baseline="-25000" dirty="0"/>
              <a:t>3</a:t>
            </a:r>
          </a:p>
        </p:txBody>
      </p:sp>
      <p:sp>
        <p:nvSpPr>
          <p:cNvPr id="240" name="Right Brace 239">
            <a:extLst>
              <a:ext uri="{FF2B5EF4-FFF2-40B4-BE49-F238E27FC236}">
                <a16:creationId xmlns:a16="http://schemas.microsoft.com/office/drawing/2014/main" id="{DC00CE50-6361-4A8D-B16E-D658858D5F5A}"/>
              </a:ext>
            </a:extLst>
          </p:cNvPr>
          <p:cNvSpPr/>
          <p:nvPr/>
        </p:nvSpPr>
        <p:spPr>
          <a:xfrm rot="5400000">
            <a:off x="4094741" y="2523014"/>
            <a:ext cx="526202" cy="58634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A29F87E3-42DC-4E00-8D55-60A289FD0B87}"/>
              </a:ext>
            </a:extLst>
          </p:cNvPr>
          <p:cNvSpPr txBox="1"/>
          <p:nvPr/>
        </p:nvSpPr>
        <p:spPr>
          <a:xfrm>
            <a:off x="3577976" y="5698766"/>
            <a:ext cx="1764199" cy="410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Parallel Inputs</a:t>
            </a:r>
            <a:endParaRPr lang="en-US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2332367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Bit Counter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4D7258D-BF2E-424D-8FDE-08CFE72D69DA}"/>
              </a:ext>
            </a:extLst>
          </p:cNvPr>
          <p:cNvGrpSpPr/>
          <p:nvPr/>
        </p:nvGrpSpPr>
        <p:grpSpPr>
          <a:xfrm>
            <a:off x="406454" y="1417638"/>
            <a:ext cx="8292751" cy="2159136"/>
            <a:chOff x="402909" y="1827419"/>
            <a:chExt cx="8292751" cy="2159136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ED8DFF4A-67FC-4240-97B0-493DC0D2A83B}"/>
                </a:ext>
              </a:extLst>
            </p:cNvPr>
            <p:cNvGrpSpPr/>
            <p:nvPr/>
          </p:nvGrpSpPr>
          <p:grpSpPr>
            <a:xfrm>
              <a:off x="402909" y="1858623"/>
              <a:ext cx="7826541" cy="2007891"/>
              <a:chOff x="377937" y="2081809"/>
              <a:chExt cx="7826541" cy="2007891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47F4C87B-7F21-41C0-8664-14F093514287}"/>
                  </a:ext>
                </a:extLst>
              </p:cNvPr>
              <p:cNvGrpSpPr/>
              <p:nvPr/>
            </p:nvGrpSpPr>
            <p:grpSpPr>
              <a:xfrm>
                <a:off x="1752600" y="2286000"/>
                <a:ext cx="6172200" cy="1349530"/>
                <a:chOff x="1828800" y="2286000"/>
                <a:chExt cx="6172200" cy="1349530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02C90A65-AC82-4807-9659-65AE6376ACE6}"/>
                    </a:ext>
                  </a:extLst>
                </p:cNvPr>
                <p:cNvGrpSpPr/>
                <p:nvPr/>
              </p:nvGrpSpPr>
              <p:grpSpPr>
                <a:xfrm>
                  <a:off x="1828800" y="228600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5" name="Group 4">
                    <a:extLst>
                      <a:ext uri="{FF2B5EF4-FFF2-40B4-BE49-F238E27FC236}">
                        <a16:creationId xmlns:a16="http://schemas.microsoft.com/office/drawing/2014/main" id="{3FE733BA-567A-45C5-A0EA-511843DC0BC7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10" name="Rectangle 9">
                      <a:extLst>
                        <a:ext uri="{FF2B5EF4-FFF2-40B4-BE49-F238E27FC236}">
                          <a16:creationId xmlns:a16="http://schemas.microsoft.com/office/drawing/2014/main" id="{44BD617D-1BCD-4D68-AB96-B68CD539786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" name="TextBox 10">
                      <a:extLst>
                        <a:ext uri="{FF2B5EF4-FFF2-40B4-BE49-F238E27FC236}">
                          <a16:creationId xmlns:a16="http://schemas.microsoft.com/office/drawing/2014/main" id="{648BC097-9B44-4843-8EC8-78DF01360CC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T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12" name="TextBox 11">
                      <a:extLst>
                        <a:ext uri="{FF2B5EF4-FFF2-40B4-BE49-F238E27FC236}">
                          <a16:creationId xmlns:a16="http://schemas.microsoft.com/office/drawing/2014/main" id="{6AA981EC-BCA5-496C-9347-359C0E973C5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13" name="TextBox 12">
                      <a:extLst>
                        <a:ext uri="{FF2B5EF4-FFF2-40B4-BE49-F238E27FC236}">
                          <a16:creationId xmlns:a16="http://schemas.microsoft.com/office/drawing/2014/main" id="{FC8F82F6-D8AC-4587-83DF-21C7687F989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14" name="Straight Connector 13">
                      <a:extLst>
                        <a:ext uri="{FF2B5EF4-FFF2-40B4-BE49-F238E27FC236}">
                          <a16:creationId xmlns:a16="http://schemas.microsoft.com/office/drawing/2014/main" id="{8741D6C5-86F1-4B74-A247-ABB2BA8112E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9B0AFBFE-7D03-4105-9DFC-4EF18768B1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Connector 15">
                      <a:extLst>
                        <a:ext uri="{FF2B5EF4-FFF2-40B4-BE49-F238E27FC236}">
                          <a16:creationId xmlns:a16="http://schemas.microsoft.com/office/drawing/2014/main" id="{88CF2EE7-EA56-4435-B3C2-16E9C91DC8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Connector 16">
                      <a:extLst>
                        <a:ext uri="{FF2B5EF4-FFF2-40B4-BE49-F238E27FC236}">
                          <a16:creationId xmlns:a16="http://schemas.microsoft.com/office/drawing/2014/main" id="{E7E5FCAC-A212-4CA4-A8EF-4F9DF3855FA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8" name="Group 17">
                      <a:extLst>
                        <a:ext uri="{FF2B5EF4-FFF2-40B4-BE49-F238E27FC236}">
                          <a16:creationId xmlns:a16="http://schemas.microsoft.com/office/drawing/2014/main" id="{4D1EC0D0-8E19-4D75-8261-17AE3E547FB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19" name="TextBox 18">
                        <a:extLst>
                          <a:ext uri="{FF2B5EF4-FFF2-40B4-BE49-F238E27FC236}">
                            <a16:creationId xmlns:a16="http://schemas.microsoft.com/office/drawing/2014/main" id="{9F779F71-25B3-4411-B88F-393F11F475D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20" name="Straight Connector 19">
                        <a:extLst>
                          <a:ext uri="{FF2B5EF4-FFF2-40B4-BE49-F238E27FC236}">
                            <a16:creationId xmlns:a16="http://schemas.microsoft.com/office/drawing/2014/main" id="{3E810BE0-69CB-419D-A139-168F9929ABE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0650A64C-AA7D-4E5E-B706-A019F9D4CC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FB147FED-E371-4BF9-BA42-E1CF005E3F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4B344F9B-9782-4582-B325-02629D691E7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44EF5D00-D50F-4D51-B60B-F6CED54AC9DC}"/>
                    </a:ext>
                  </a:extLst>
                </p:cNvPr>
                <p:cNvGrpSpPr/>
                <p:nvPr/>
              </p:nvGrpSpPr>
              <p:grpSpPr>
                <a:xfrm>
                  <a:off x="3581400" y="228600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0DE515FA-87B5-4F05-A52A-DDC798071061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27" name="Rectangle 26">
                      <a:extLst>
                        <a:ext uri="{FF2B5EF4-FFF2-40B4-BE49-F238E27FC236}">
                          <a16:creationId xmlns:a16="http://schemas.microsoft.com/office/drawing/2014/main" id="{D243A644-24E5-484D-A49B-898DD995DA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" name="TextBox 27">
                      <a:extLst>
                        <a:ext uri="{FF2B5EF4-FFF2-40B4-BE49-F238E27FC236}">
                          <a16:creationId xmlns:a16="http://schemas.microsoft.com/office/drawing/2014/main" id="{58FE825A-F3B6-4799-8C43-2E632AF5084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T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29" name="TextBox 28">
                      <a:extLst>
                        <a:ext uri="{FF2B5EF4-FFF2-40B4-BE49-F238E27FC236}">
                          <a16:creationId xmlns:a16="http://schemas.microsoft.com/office/drawing/2014/main" id="{DEA908F9-811A-4214-9246-8A3D88EB4F6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30" name="TextBox 29">
                      <a:extLst>
                        <a:ext uri="{FF2B5EF4-FFF2-40B4-BE49-F238E27FC236}">
                          <a16:creationId xmlns:a16="http://schemas.microsoft.com/office/drawing/2014/main" id="{07100B1E-D8E6-4EB2-82DA-14EE5754E99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8F3EA1B7-4F17-42D3-B265-432F3863EFF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5A2A5E39-A6C1-4FD8-94AC-CE447759E10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EF6F7501-F5B4-4998-9741-794D9A8A565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29B9D109-B7A2-4869-9FA5-98CD03A9A23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5" name="Group 34">
                      <a:extLst>
                        <a:ext uri="{FF2B5EF4-FFF2-40B4-BE49-F238E27FC236}">
                          <a16:creationId xmlns:a16="http://schemas.microsoft.com/office/drawing/2014/main" id="{15A6C0DA-C322-457C-BC92-B97EE315603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36" name="TextBox 35">
                        <a:extLst>
                          <a:ext uri="{FF2B5EF4-FFF2-40B4-BE49-F238E27FC236}">
                            <a16:creationId xmlns:a16="http://schemas.microsoft.com/office/drawing/2014/main" id="{6D274320-11EB-4605-80D8-1702DC9DD67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7" name="Straight Connector 36">
                        <a:extLst>
                          <a:ext uri="{FF2B5EF4-FFF2-40B4-BE49-F238E27FC236}">
                            <a16:creationId xmlns:a16="http://schemas.microsoft.com/office/drawing/2014/main" id="{CDAD58C8-856C-480F-8F89-B43964B1CE1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A2CCA7E8-4FF2-42E8-864A-58A70E1EDD8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9998932E-901F-4324-8F40-34927E0B16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58045B9F-F444-449D-A594-DF5EEF1440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CB2B0CDA-D0AE-44FB-8153-7078B2529C7E}"/>
                    </a:ext>
                  </a:extLst>
                </p:cNvPr>
                <p:cNvGrpSpPr/>
                <p:nvPr/>
              </p:nvGrpSpPr>
              <p:grpSpPr>
                <a:xfrm>
                  <a:off x="5257800" y="230205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39" name="Group 38">
                    <a:extLst>
                      <a:ext uri="{FF2B5EF4-FFF2-40B4-BE49-F238E27FC236}">
                        <a16:creationId xmlns:a16="http://schemas.microsoft.com/office/drawing/2014/main" id="{0AE18B20-16BA-4894-9A90-C1D6C3A6D9B8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B1437576-82DD-4DDC-857D-0EC0E5E8D2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2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D78BD480-8495-4311-ACFE-E65FC32A1D8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T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8C3F86BD-389A-44E9-BD90-27846399CC3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9B6F2638-F058-4B03-BF06-2480447EBE0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4D8EE37B-6111-404E-A3AA-CEA619FA0A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B3670877-9092-42DE-9B0F-922C2032B62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>
                      <a:extLst>
                        <a:ext uri="{FF2B5EF4-FFF2-40B4-BE49-F238E27FC236}">
                          <a16:creationId xmlns:a16="http://schemas.microsoft.com/office/drawing/2014/main" id="{EB11845E-718E-4E2E-A116-95A26A3F94D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>
                      <a:extLst>
                        <a:ext uri="{FF2B5EF4-FFF2-40B4-BE49-F238E27FC236}">
                          <a16:creationId xmlns:a16="http://schemas.microsoft.com/office/drawing/2014/main" id="{49FDC22F-6A23-4E59-B82F-3E213A70D0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52" name="Group 51">
                      <a:extLst>
                        <a:ext uri="{FF2B5EF4-FFF2-40B4-BE49-F238E27FC236}">
                          <a16:creationId xmlns:a16="http://schemas.microsoft.com/office/drawing/2014/main" id="{6482D379-2700-462D-8AFE-83916C7D3EE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53" name="TextBox 52">
                        <a:extLst>
                          <a:ext uri="{FF2B5EF4-FFF2-40B4-BE49-F238E27FC236}">
                            <a16:creationId xmlns:a16="http://schemas.microsoft.com/office/drawing/2014/main" id="{CD4863B6-B865-4199-8565-1F9D86980AF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60809CC7-A700-4628-81F1-E0F4E63EAE3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F30A372C-786A-43D4-BB23-4CAE3A89D8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453886EB-0192-433D-90B8-456A627319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0C37546C-6B87-46FB-ABCC-2DD3CEEACD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6D73A8F2-84B3-4FEC-9840-ED89E476A0C3}"/>
                    </a:ext>
                  </a:extLst>
                </p:cNvPr>
                <p:cNvGrpSpPr/>
                <p:nvPr/>
              </p:nvGrpSpPr>
              <p:grpSpPr>
                <a:xfrm>
                  <a:off x="7010400" y="230205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56" name="Group 55">
                    <a:extLst>
                      <a:ext uri="{FF2B5EF4-FFF2-40B4-BE49-F238E27FC236}">
                        <a16:creationId xmlns:a16="http://schemas.microsoft.com/office/drawing/2014/main" id="{D649C86B-C73F-487B-9AFB-1E544DA34284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9D3316F7-7A95-42D9-905B-A0F405378E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" name="TextBox 61">
                      <a:extLst>
                        <a:ext uri="{FF2B5EF4-FFF2-40B4-BE49-F238E27FC236}">
                          <a16:creationId xmlns:a16="http://schemas.microsoft.com/office/drawing/2014/main" id="{6B38D066-89A5-489D-B2F0-3B59E263884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T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63" name="TextBox 62">
                      <a:extLst>
                        <a:ext uri="{FF2B5EF4-FFF2-40B4-BE49-F238E27FC236}">
                          <a16:creationId xmlns:a16="http://schemas.microsoft.com/office/drawing/2014/main" id="{F5F05D40-DCB2-4FF5-A968-00C92E2511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64" name="TextBox 63">
                      <a:extLst>
                        <a:ext uri="{FF2B5EF4-FFF2-40B4-BE49-F238E27FC236}">
                          <a16:creationId xmlns:a16="http://schemas.microsoft.com/office/drawing/2014/main" id="{4DEE4F64-995E-41BF-B163-B28F2BDE298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E7CFA00B-E342-4B71-9988-44B67F91A3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7E27813F-76AE-457D-A079-BB510A84B20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Connector 66">
                      <a:extLst>
                        <a:ext uri="{FF2B5EF4-FFF2-40B4-BE49-F238E27FC236}">
                          <a16:creationId xmlns:a16="http://schemas.microsoft.com/office/drawing/2014/main" id="{D6B285D3-EECA-4A80-9FEF-4D81057DA06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F0980DA8-2CFD-48AE-AF3D-E2C418AFFFE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69" name="Group 68">
                      <a:extLst>
                        <a:ext uri="{FF2B5EF4-FFF2-40B4-BE49-F238E27FC236}">
                          <a16:creationId xmlns:a16="http://schemas.microsoft.com/office/drawing/2014/main" id="{1AD04957-8A4F-4C13-8E3B-E97CA9C2AA4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70" name="TextBox 69">
                        <a:extLst>
                          <a:ext uri="{FF2B5EF4-FFF2-40B4-BE49-F238E27FC236}">
                            <a16:creationId xmlns:a16="http://schemas.microsoft.com/office/drawing/2014/main" id="{CE6CB621-1E93-4540-8758-7B492A11EFA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71" name="Straight Connector 70">
                        <a:extLst>
                          <a:ext uri="{FF2B5EF4-FFF2-40B4-BE49-F238E27FC236}">
                            <a16:creationId xmlns:a16="http://schemas.microsoft.com/office/drawing/2014/main" id="{AAC2F5DD-9CCB-4B88-84E1-E0710D85724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1093861F-B445-49F7-A0D6-856908F765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3F20A385-11BB-49B3-90F9-5E58A7D8C4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4046E114-AF0C-48B7-85AF-ED81B6C156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425E78CA-7808-4BDA-84C7-1ED406457B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2C8BA934-5399-4F9E-9934-F94E4B2821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992018" y="2517203"/>
                <a:ext cx="0" cy="146304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125BEDEA-593F-468E-B9A8-A654252D09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91524" y="3332025"/>
                <a:ext cx="695959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8A5C35EF-08E4-4567-B9E1-2E37BAF22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28548" y="2081809"/>
                <a:ext cx="53949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DDA22184-E860-4E8B-8286-A5F8EB803D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1753" y="3332025"/>
                <a:ext cx="1343616" cy="761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8E5E0078-1F66-47FD-8DFF-F644B3A00DF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542716" y="2095636"/>
                <a:ext cx="0" cy="421567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8CF4E6EE-C83B-4053-82CC-5135337411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70787" y="3355126"/>
                <a:ext cx="59737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23F88229-D93F-4148-B3CC-7C4DA6B7DB2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435706" y="2535220"/>
                <a:ext cx="0" cy="155448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90B00B1D-80A3-4ACF-B77A-58ABBB013A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35706" y="3354118"/>
                <a:ext cx="682090" cy="817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FE15AE84-527D-4932-AD93-9E7507B80D93}"/>
                  </a:ext>
                </a:extLst>
              </p:cNvPr>
              <p:cNvSpPr txBox="1"/>
              <p:nvPr/>
            </p:nvSpPr>
            <p:spPr>
              <a:xfrm>
                <a:off x="420200" y="2947061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Clock</a:t>
                </a:r>
                <a:endParaRPr lang="en-US" sz="2000" baseline="-25000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517E568C-8A48-46EC-8042-ECF64D175189}"/>
                  </a:ext>
                </a:extLst>
              </p:cNvPr>
              <p:cNvSpPr txBox="1"/>
              <p:nvPr/>
            </p:nvSpPr>
            <p:spPr>
              <a:xfrm>
                <a:off x="377937" y="2122864"/>
                <a:ext cx="42763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1</a:t>
                </a:r>
                <a:endParaRPr lang="en-US" sz="2000" baseline="-25000" dirty="0"/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7717BAE3-9B4D-45D0-BC8B-48E1AA92A5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7200" y="2517988"/>
                <a:ext cx="146304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D3879A92-A012-4251-8978-80271020CC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3357" y="2515243"/>
                <a:ext cx="438661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D8A260D1-E4F1-4086-8A75-F6764E200A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98202" y="2513172"/>
                <a:ext cx="475778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D4A9E107-097D-43E7-89E2-57E627FF4E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14538" y="2535220"/>
                <a:ext cx="429391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38594C01-A567-4FED-A163-185CF3BBEE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34572" y="2532229"/>
                <a:ext cx="46990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6DF2751-22A1-4DBD-9F8C-565F51E567FA}"/>
                </a:ext>
              </a:extLst>
            </p:cNvPr>
            <p:cNvSpPr txBox="1"/>
            <p:nvPr/>
          </p:nvSpPr>
          <p:spPr>
            <a:xfrm>
              <a:off x="3016496" y="3554329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F6114A88-1815-44BB-AFCC-1A03FA0FE58D}"/>
                </a:ext>
              </a:extLst>
            </p:cNvPr>
            <p:cNvSpPr txBox="1"/>
            <p:nvPr/>
          </p:nvSpPr>
          <p:spPr>
            <a:xfrm>
              <a:off x="4751070" y="3617223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8A3ABD3E-1365-4B96-AA3F-DA0F06BD774D}"/>
                </a:ext>
              </a:extLst>
            </p:cNvPr>
            <p:cNvSpPr txBox="1"/>
            <p:nvPr/>
          </p:nvSpPr>
          <p:spPr>
            <a:xfrm>
              <a:off x="6456677" y="3572391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8F015FF1-9BA2-4F58-BE3E-C34B90F1F73A}"/>
                </a:ext>
              </a:extLst>
            </p:cNvPr>
            <p:cNvSpPr txBox="1"/>
            <p:nvPr/>
          </p:nvSpPr>
          <p:spPr>
            <a:xfrm>
              <a:off x="8268028" y="3580009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7418F17C-F84A-4145-8759-1E412A5AB4DC}"/>
                </a:ext>
              </a:extLst>
            </p:cNvPr>
            <p:cNvSpPr/>
            <p:nvPr/>
          </p:nvSpPr>
          <p:spPr>
            <a:xfrm>
              <a:off x="1514299" y="223668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14F9EDC2-8A34-42AF-B8B3-EBBA004D43FE}"/>
                </a:ext>
              </a:extLst>
            </p:cNvPr>
            <p:cNvSpPr/>
            <p:nvPr/>
          </p:nvSpPr>
          <p:spPr>
            <a:xfrm>
              <a:off x="3484452" y="182741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6116DAC2-EDF2-4BC0-97C8-766AC76CD07A}"/>
                </a:ext>
              </a:extLst>
            </p:cNvPr>
            <p:cNvSpPr/>
            <p:nvPr/>
          </p:nvSpPr>
          <p:spPr>
            <a:xfrm>
              <a:off x="5160852" y="183139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4" name="Straight Arrow Connector 133">
              <a:extLst>
                <a:ext uri="{FF2B5EF4-FFF2-40B4-BE49-F238E27FC236}">
                  <a16:creationId xmlns:a16="http://schemas.microsoft.com/office/drawing/2014/main" id="{364EDB01-4D38-41FA-B79A-0099037D068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530172" y="1868080"/>
              <a:ext cx="0" cy="421567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>
              <a:extLst>
                <a:ext uri="{FF2B5EF4-FFF2-40B4-BE49-F238E27FC236}">
                  <a16:creationId xmlns:a16="http://schemas.microsoft.com/office/drawing/2014/main" id="{B82DF453-09F5-489E-A236-1F02D2FD870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206572" y="1883166"/>
              <a:ext cx="0" cy="421567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>
              <a:extLst>
                <a:ext uri="{FF2B5EF4-FFF2-40B4-BE49-F238E27FC236}">
                  <a16:creationId xmlns:a16="http://schemas.microsoft.com/office/drawing/2014/main" id="{1CE514EB-535D-4951-9823-53FC7A069DF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95759" y="2272652"/>
              <a:ext cx="0" cy="14630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Arrow Connector 140">
              <a:extLst>
                <a:ext uri="{FF2B5EF4-FFF2-40B4-BE49-F238E27FC236}">
                  <a16:creationId xmlns:a16="http://schemas.microsoft.com/office/drawing/2014/main" id="{40CC90BF-4A5E-4545-ACAF-46F6499E95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959172" y="1868078"/>
              <a:ext cx="0" cy="4572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639FBFDC-5DB5-484A-95E5-83C7C20986FE}"/>
                </a:ext>
              </a:extLst>
            </p:cNvPr>
            <p:cNvSpPr/>
            <p:nvPr/>
          </p:nvSpPr>
          <p:spPr>
            <a:xfrm>
              <a:off x="6913452" y="1837446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4" name="Straight Arrow Connector 143">
              <a:extLst>
                <a:ext uri="{FF2B5EF4-FFF2-40B4-BE49-F238E27FC236}">
                  <a16:creationId xmlns:a16="http://schemas.microsoft.com/office/drawing/2014/main" id="{EA9B9E29-077D-46D6-BF77-0729FC9C267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229450" y="2296638"/>
              <a:ext cx="0" cy="155448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C072CEE4-F795-4292-B540-7BDD15199713}"/>
                </a:ext>
              </a:extLst>
            </p:cNvPr>
            <p:cNvSpPr/>
            <p:nvPr/>
          </p:nvSpPr>
          <p:spPr>
            <a:xfrm>
              <a:off x="2993118" y="3063936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01339CD9-4A1F-4246-87EF-9518B8550E41}"/>
                </a:ext>
              </a:extLst>
            </p:cNvPr>
            <p:cNvSpPr/>
            <p:nvPr/>
          </p:nvSpPr>
          <p:spPr>
            <a:xfrm>
              <a:off x="4754304" y="3076016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EE0F8245-1CB2-4C4E-8CD8-D238EBF27EDE}"/>
                </a:ext>
              </a:extLst>
            </p:cNvPr>
            <p:cNvSpPr/>
            <p:nvPr/>
          </p:nvSpPr>
          <p:spPr>
            <a:xfrm>
              <a:off x="6435860" y="309219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0" name="Group 379">
            <a:extLst>
              <a:ext uri="{FF2B5EF4-FFF2-40B4-BE49-F238E27FC236}">
                <a16:creationId xmlns:a16="http://schemas.microsoft.com/office/drawing/2014/main" id="{209884CB-8C94-4748-B115-920D7E8C08B4}"/>
              </a:ext>
            </a:extLst>
          </p:cNvPr>
          <p:cNvGrpSpPr/>
          <p:nvPr/>
        </p:nvGrpSpPr>
        <p:grpSpPr>
          <a:xfrm>
            <a:off x="1319956" y="4208279"/>
            <a:ext cx="6028266" cy="413403"/>
            <a:chOff x="1565338" y="5218101"/>
            <a:chExt cx="6028266" cy="413403"/>
          </a:xfrm>
        </p:grpSpPr>
        <p:grpSp>
          <p:nvGrpSpPr>
            <p:cNvPr id="381" name="Group 380">
              <a:extLst>
                <a:ext uri="{FF2B5EF4-FFF2-40B4-BE49-F238E27FC236}">
                  <a16:creationId xmlns:a16="http://schemas.microsoft.com/office/drawing/2014/main" id="{E8828B93-F7E8-4A95-A4D5-FBA1DA50D590}"/>
                </a:ext>
              </a:extLst>
            </p:cNvPr>
            <p:cNvGrpSpPr/>
            <p:nvPr/>
          </p:nvGrpSpPr>
          <p:grpSpPr>
            <a:xfrm>
              <a:off x="1912626" y="5218101"/>
              <a:ext cx="5680978" cy="413403"/>
              <a:chOff x="1912626" y="5218101"/>
              <a:chExt cx="5680978" cy="413403"/>
            </a:xfrm>
          </p:grpSpPr>
          <p:grpSp>
            <p:nvGrpSpPr>
              <p:cNvPr id="383" name="Group 382">
                <a:extLst>
                  <a:ext uri="{FF2B5EF4-FFF2-40B4-BE49-F238E27FC236}">
                    <a16:creationId xmlns:a16="http://schemas.microsoft.com/office/drawing/2014/main" id="{3EF12A6C-84CC-4FE4-BC50-4FF6F8A0F0E8}"/>
                  </a:ext>
                </a:extLst>
              </p:cNvPr>
              <p:cNvGrpSpPr/>
              <p:nvPr/>
            </p:nvGrpSpPr>
            <p:grpSpPr>
              <a:xfrm>
                <a:off x="1912626" y="5253828"/>
                <a:ext cx="1438125" cy="377676"/>
                <a:chOff x="1912626" y="5253828"/>
                <a:chExt cx="1438125" cy="377676"/>
              </a:xfrm>
            </p:grpSpPr>
            <p:grpSp>
              <p:nvGrpSpPr>
                <p:cNvPr id="417" name="Group 416">
                  <a:extLst>
                    <a:ext uri="{FF2B5EF4-FFF2-40B4-BE49-F238E27FC236}">
                      <a16:creationId xmlns:a16="http://schemas.microsoft.com/office/drawing/2014/main" id="{25A59AD7-14BC-474F-A062-11C766D91AEF}"/>
                    </a:ext>
                  </a:extLst>
                </p:cNvPr>
                <p:cNvGrpSpPr/>
                <p:nvPr/>
              </p:nvGrpSpPr>
              <p:grpSpPr>
                <a:xfrm>
                  <a:off x="1912626" y="5257800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423" name="Straight Connector 422">
                    <a:extLst>
                      <a:ext uri="{FF2B5EF4-FFF2-40B4-BE49-F238E27FC236}">
                        <a16:creationId xmlns:a16="http://schemas.microsoft.com/office/drawing/2014/main" id="{B3D10AEE-7355-45BD-A2B2-D0889622185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4" name="Straight Connector 423">
                    <a:extLst>
                      <a:ext uri="{FF2B5EF4-FFF2-40B4-BE49-F238E27FC236}">
                        <a16:creationId xmlns:a16="http://schemas.microsoft.com/office/drawing/2014/main" id="{B4C8A609-AAFD-49C7-9ADB-CEF0D6E83C3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5" name="Straight Connector 424">
                    <a:extLst>
                      <a:ext uri="{FF2B5EF4-FFF2-40B4-BE49-F238E27FC236}">
                        <a16:creationId xmlns:a16="http://schemas.microsoft.com/office/drawing/2014/main" id="{CDE80D08-AEB6-47FD-ADE5-ED50178B476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6" name="Straight Connector 425">
                    <a:extLst>
                      <a:ext uri="{FF2B5EF4-FFF2-40B4-BE49-F238E27FC236}">
                        <a16:creationId xmlns:a16="http://schemas.microsoft.com/office/drawing/2014/main" id="{EFC62E2A-2708-4827-88B6-A1B97595BEB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18" name="Group 417">
                  <a:extLst>
                    <a:ext uri="{FF2B5EF4-FFF2-40B4-BE49-F238E27FC236}">
                      <a16:creationId xmlns:a16="http://schemas.microsoft.com/office/drawing/2014/main" id="{D356CE8E-5F8A-4B8E-B24D-506D5182C657}"/>
                    </a:ext>
                  </a:extLst>
                </p:cNvPr>
                <p:cNvGrpSpPr/>
                <p:nvPr/>
              </p:nvGrpSpPr>
              <p:grpSpPr>
                <a:xfrm>
                  <a:off x="2622762" y="5253828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419" name="Straight Connector 418">
                    <a:extLst>
                      <a:ext uri="{FF2B5EF4-FFF2-40B4-BE49-F238E27FC236}">
                        <a16:creationId xmlns:a16="http://schemas.microsoft.com/office/drawing/2014/main" id="{335F572F-244B-4C21-B3B0-4361072C296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0" name="Straight Connector 419">
                    <a:extLst>
                      <a:ext uri="{FF2B5EF4-FFF2-40B4-BE49-F238E27FC236}">
                        <a16:creationId xmlns:a16="http://schemas.microsoft.com/office/drawing/2014/main" id="{D42DFCA0-28A0-437F-9EF2-06BD8AE5B35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1" name="Straight Connector 420">
                    <a:extLst>
                      <a:ext uri="{FF2B5EF4-FFF2-40B4-BE49-F238E27FC236}">
                        <a16:creationId xmlns:a16="http://schemas.microsoft.com/office/drawing/2014/main" id="{8B9B7B30-5281-4661-B3CA-142A4DF1D98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2" name="Straight Connector 421">
                    <a:extLst>
                      <a:ext uri="{FF2B5EF4-FFF2-40B4-BE49-F238E27FC236}">
                        <a16:creationId xmlns:a16="http://schemas.microsoft.com/office/drawing/2014/main" id="{0ED26273-0793-4D5A-BAE2-A0C499C38F2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84" name="Group 383">
                <a:extLst>
                  <a:ext uri="{FF2B5EF4-FFF2-40B4-BE49-F238E27FC236}">
                    <a16:creationId xmlns:a16="http://schemas.microsoft.com/office/drawing/2014/main" id="{1A56CB17-CC80-475C-AEE2-D64853F6A98D}"/>
                  </a:ext>
                </a:extLst>
              </p:cNvPr>
              <p:cNvGrpSpPr/>
              <p:nvPr/>
            </p:nvGrpSpPr>
            <p:grpSpPr>
              <a:xfrm>
                <a:off x="3330637" y="5243052"/>
                <a:ext cx="1438125" cy="377676"/>
                <a:chOff x="1912626" y="5253828"/>
                <a:chExt cx="1438125" cy="377676"/>
              </a:xfrm>
            </p:grpSpPr>
            <p:grpSp>
              <p:nvGrpSpPr>
                <p:cNvPr id="407" name="Group 406">
                  <a:extLst>
                    <a:ext uri="{FF2B5EF4-FFF2-40B4-BE49-F238E27FC236}">
                      <a16:creationId xmlns:a16="http://schemas.microsoft.com/office/drawing/2014/main" id="{2A584C63-EE12-47DA-AB4E-19CF5471853A}"/>
                    </a:ext>
                  </a:extLst>
                </p:cNvPr>
                <p:cNvGrpSpPr/>
                <p:nvPr/>
              </p:nvGrpSpPr>
              <p:grpSpPr>
                <a:xfrm>
                  <a:off x="1912626" y="5257800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413" name="Straight Connector 412">
                    <a:extLst>
                      <a:ext uri="{FF2B5EF4-FFF2-40B4-BE49-F238E27FC236}">
                        <a16:creationId xmlns:a16="http://schemas.microsoft.com/office/drawing/2014/main" id="{235C1542-3DD0-4946-9D8D-96FD7A97751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4" name="Straight Connector 413">
                    <a:extLst>
                      <a:ext uri="{FF2B5EF4-FFF2-40B4-BE49-F238E27FC236}">
                        <a16:creationId xmlns:a16="http://schemas.microsoft.com/office/drawing/2014/main" id="{5F662448-1EC3-4BD5-B8F5-0505DE1B3B2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5" name="Straight Connector 414">
                    <a:extLst>
                      <a:ext uri="{FF2B5EF4-FFF2-40B4-BE49-F238E27FC236}">
                        <a16:creationId xmlns:a16="http://schemas.microsoft.com/office/drawing/2014/main" id="{0F06CA91-C69F-45A4-B59E-E800E468675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6" name="Straight Connector 415">
                    <a:extLst>
                      <a:ext uri="{FF2B5EF4-FFF2-40B4-BE49-F238E27FC236}">
                        <a16:creationId xmlns:a16="http://schemas.microsoft.com/office/drawing/2014/main" id="{C5AF8675-6C2F-46B3-994E-D3FA5D63057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08" name="Group 407">
                  <a:extLst>
                    <a:ext uri="{FF2B5EF4-FFF2-40B4-BE49-F238E27FC236}">
                      <a16:creationId xmlns:a16="http://schemas.microsoft.com/office/drawing/2014/main" id="{545BE974-DBFD-4C04-8EBB-D970C3C26339}"/>
                    </a:ext>
                  </a:extLst>
                </p:cNvPr>
                <p:cNvGrpSpPr/>
                <p:nvPr/>
              </p:nvGrpSpPr>
              <p:grpSpPr>
                <a:xfrm>
                  <a:off x="2622762" y="5253828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409" name="Straight Connector 408">
                    <a:extLst>
                      <a:ext uri="{FF2B5EF4-FFF2-40B4-BE49-F238E27FC236}">
                        <a16:creationId xmlns:a16="http://schemas.microsoft.com/office/drawing/2014/main" id="{9DEFD972-21B0-4A2D-8616-DF77F3288AD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0" name="Straight Connector 409">
                    <a:extLst>
                      <a:ext uri="{FF2B5EF4-FFF2-40B4-BE49-F238E27FC236}">
                        <a16:creationId xmlns:a16="http://schemas.microsoft.com/office/drawing/2014/main" id="{BF066EE3-C945-4512-B0D8-4D7444D6B6A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1" name="Straight Connector 410">
                    <a:extLst>
                      <a:ext uri="{FF2B5EF4-FFF2-40B4-BE49-F238E27FC236}">
                        <a16:creationId xmlns:a16="http://schemas.microsoft.com/office/drawing/2014/main" id="{19D48E44-865F-4ECE-9649-5724061163E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2" name="Straight Connector 411">
                    <a:extLst>
                      <a:ext uri="{FF2B5EF4-FFF2-40B4-BE49-F238E27FC236}">
                        <a16:creationId xmlns:a16="http://schemas.microsoft.com/office/drawing/2014/main" id="{D8B374B7-7E57-46E3-8F87-6B48F72AF37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85" name="Group 384">
                <a:extLst>
                  <a:ext uri="{FF2B5EF4-FFF2-40B4-BE49-F238E27FC236}">
                    <a16:creationId xmlns:a16="http://schemas.microsoft.com/office/drawing/2014/main" id="{17947726-DAA7-4D5E-9A93-5FE8A44411CE}"/>
                  </a:ext>
                </a:extLst>
              </p:cNvPr>
              <p:cNvGrpSpPr/>
              <p:nvPr/>
            </p:nvGrpSpPr>
            <p:grpSpPr>
              <a:xfrm>
                <a:off x="4737468" y="5228877"/>
                <a:ext cx="1438125" cy="377676"/>
                <a:chOff x="1912626" y="5253828"/>
                <a:chExt cx="1438125" cy="377676"/>
              </a:xfrm>
            </p:grpSpPr>
            <p:grpSp>
              <p:nvGrpSpPr>
                <p:cNvPr id="397" name="Group 396">
                  <a:extLst>
                    <a:ext uri="{FF2B5EF4-FFF2-40B4-BE49-F238E27FC236}">
                      <a16:creationId xmlns:a16="http://schemas.microsoft.com/office/drawing/2014/main" id="{8BE9D470-300B-42C9-A2F2-17B90FFE7734}"/>
                    </a:ext>
                  </a:extLst>
                </p:cNvPr>
                <p:cNvGrpSpPr/>
                <p:nvPr/>
              </p:nvGrpSpPr>
              <p:grpSpPr>
                <a:xfrm>
                  <a:off x="1912626" y="5257800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403" name="Straight Connector 402">
                    <a:extLst>
                      <a:ext uri="{FF2B5EF4-FFF2-40B4-BE49-F238E27FC236}">
                        <a16:creationId xmlns:a16="http://schemas.microsoft.com/office/drawing/2014/main" id="{FCD20EA8-49E5-4031-B68D-F5B85095E04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4" name="Straight Connector 403">
                    <a:extLst>
                      <a:ext uri="{FF2B5EF4-FFF2-40B4-BE49-F238E27FC236}">
                        <a16:creationId xmlns:a16="http://schemas.microsoft.com/office/drawing/2014/main" id="{931A9EB5-5029-4D08-877D-9AD9B58F86B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5" name="Straight Connector 404">
                    <a:extLst>
                      <a:ext uri="{FF2B5EF4-FFF2-40B4-BE49-F238E27FC236}">
                        <a16:creationId xmlns:a16="http://schemas.microsoft.com/office/drawing/2014/main" id="{BD5AEA75-70A3-4178-B20A-950E367C4E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6" name="Straight Connector 405">
                    <a:extLst>
                      <a:ext uri="{FF2B5EF4-FFF2-40B4-BE49-F238E27FC236}">
                        <a16:creationId xmlns:a16="http://schemas.microsoft.com/office/drawing/2014/main" id="{F3C1DA1B-73D2-4609-AD78-C4520FA2B2E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98" name="Group 397">
                  <a:extLst>
                    <a:ext uri="{FF2B5EF4-FFF2-40B4-BE49-F238E27FC236}">
                      <a16:creationId xmlns:a16="http://schemas.microsoft.com/office/drawing/2014/main" id="{B7442105-79C1-434E-A192-3F421B678D92}"/>
                    </a:ext>
                  </a:extLst>
                </p:cNvPr>
                <p:cNvGrpSpPr/>
                <p:nvPr/>
              </p:nvGrpSpPr>
              <p:grpSpPr>
                <a:xfrm>
                  <a:off x="2622762" y="5253828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399" name="Straight Connector 398">
                    <a:extLst>
                      <a:ext uri="{FF2B5EF4-FFF2-40B4-BE49-F238E27FC236}">
                        <a16:creationId xmlns:a16="http://schemas.microsoft.com/office/drawing/2014/main" id="{46E48DE3-7811-4B51-A8EA-8665265D2AB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0" name="Straight Connector 399">
                    <a:extLst>
                      <a:ext uri="{FF2B5EF4-FFF2-40B4-BE49-F238E27FC236}">
                        <a16:creationId xmlns:a16="http://schemas.microsoft.com/office/drawing/2014/main" id="{64EE83DD-6FA7-4316-83AC-FB131B719DB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1" name="Straight Connector 400">
                    <a:extLst>
                      <a:ext uri="{FF2B5EF4-FFF2-40B4-BE49-F238E27FC236}">
                        <a16:creationId xmlns:a16="http://schemas.microsoft.com/office/drawing/2014/main" id="{CD43C359-0887-4075-B210-C16BD48C5B7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2" name="Straight Connector 401">
                    <a:extLst>
                      <a:ext uri="{FF2B5EF4-FFF2-40B4-BE49-F238E27FC236}">
                        <a16:creationId xmlns:a16="http://schemas.microsoft.com/office/drawing/2014/main" id="{82A85564-D7BD-4495-A8B2-6A6EBCAFCC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86" name="Group 385">
                <a:extLst>
                  <a:ext uri="{FF2B5EF4-FFF2-40B4-BE49-F238E27FC236}">
                    <a16:creationId xmlns:a16="http://schemas.microsoft.com/office/drawing/2014/main" id="{E229ABCB-12DD-4693-AF09-8672415E6F85}"/>
                  </a:ext>
                </a:extLst>
              </p:cNvPr>
              <p:cNvGrpSpPr/>
              <p:nvPr/>
            </p:nvGrpSpPr>
            <p:grpSpPr>
              <a:xfrm>
                <a:off x="6155479" y="5218101"/>
                <a:ext cx="1438125" cy="377676"/>
                <a:chOff x="1912626" y="5253828"/>
                <a:chExt cx="1438125" cy="377676"/>
              </a:xfrm>
            </p:grpSpPr>
            <p:grpSp>
              <p:nvGrpSpPr>
                <p:cNvPr id="387" name="Group 386">
                  <a:extLst>
                    <a:ext uri="{FF2B5EF4-FFF2-40B4-BE49-F238E27FC236}">
                      <a16:creationId xmlns:a16="http://schemas.microsoft.com/office/drawing/2014/main" id="{8131C9DA-30E8-4883-8AAB-93B5F36891EE}"/>
                    </a:ext>
                  </a:extLst>
                </p:cNvPr>
                <p:cNvGrpSpPr/>
                <p:nvPr/>
              </p:nvGrpSpPr>
              <p:grpSpPr>
                <a:xfrm>
                  <a:off x="1912626" y="5257800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393" name="Straight Connector 392">
                    <a:extLst>
                      <a:ext uri="{FF2B5EF4-FFF2-40B4-BE49-F238E27FC236}">
                        <a16:creationId xmlns:a16="http://schemas.microsoft.com/office/drawing/2014/main" id="{B44E6571-EC1F-44A4-9173-B0E67EC78BD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4" name="Straight Connector 393">
                    <a:extLst>
                      <a:ext uri="{FF2B5EF4-FFF2-40B4-BE49-F238E27FC236}">
                        <a16:creationId xmlns:a16="http://schemas.microsoft.com/office/drawing/2014/main" id="{1681F024-08CC-4356-A397-9CF94646945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5" name="Straight Connector 394">
                    <a:extLst>
                      <a:ext uri="{FF2B5EF4-FFF2-40B4-BE49-F238E27FC236}">
                        <a16:creationId xmlns:a16="http://schemas.microsoft.com/office/drawing/2014/main" id="{52AAEF67-31BD-4E96-96E5-9CCA95CD1DB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6" name="Straight Connector 395">
                    <a:extLst>
                      <a:ext uri="{FF2B5EF4-FFF2-40B4-BE49-F238E27FC236}">
                        <a16:creationId xmlns:a16="http://schemas.microsoft.com/office/drawing/2014/main" id="{46ED0061-9761-473C-A0EE-9050B4A9CA9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8" name="Group 387">
                  <a:extLst>
                    <a:ext uri="{FF2B5EF4-FFF2-40B4-BE49-F238E27FC236}">
                      <a16:creationId xmlns:a16="http://schemas.microsoft.com/office/drawing/2014/main" id="{80B4C97B-5981-4A4D-AB83-A729BA890A22}"/>
                    </a:ext>
                  </a:extLst>
                </p:cNvPr>
                <p:cNvGrpSpPr/>
                <p:nvPr/>
              </p:nvGrpSpPr>
              <p:grpSpPr>
                <a:xfrm>
                  <a:off x="2622762" y="5253828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389" name="Straight Connector 388">
                    <a:extLst>
                      <a:ext uri="{FF2B5EF4-FFF2-40B4-BE49-F238E27FC236}">
                        <a16:creationId xmlns:a16="http://schemas.microsoft.com/office/drawing/2014/main" id="{5CB5A26F-4F6D-4874-865F-63E54ECB7CB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0" name="Straight Connector 389">
                    <a:extLst>
                      <a:ext uri="{FF2B5EF4-FFF2-40B4-BE49-F238E27FC236}">
                        <a16:creationId xmlns:a16="http://schemas.microsoft.com/office/drawing/2014/main" id="{5FCB2B72-0F2F-4E77-8FF5-61C423E4C6F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1" name="Straight Connector 390">
                    <a:extLst>
                      <a:ext uri="{FF2B5EF4-FFF2-40B4-BE49-F238E27FC236}">
                        <a16:creationId xmlns:a16="http://schemas.microsoft.com/office/drawing/2014/main" id="{6814BD0B-E63A-431D-BBEB-0F2379428DC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2" name="Straight Connector 391">
                    <a:extLst>
                      <a:ext uri="{FF2B5EF4-FFF2-40B4-BE49-F238E27FC236}">
                        <a16:creationId xmlns:a16="http://schemas.microsoft.com/office/drawing/2014/main" id="{9A7C5417-0912-44D1-981C-8A9D8DC1951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cxnSp>
          <p:nvCxnSpPr>
            <p:cNvPr id="382" name="Straight Connector 381">
              <a:extLst>
                <a:ext uri="{FF2B5EF4-FFF2-40B4-BE49-F238E27FC236}">
                  <a16:creationId xmlns:a16="http://schemas.microsoft.com/office/drawing/2014/main" id="{5711DC81-2D63-4E00-9453-7FE05A221DE4}"/>
                </a:ext>
              </a:extLst>
            </p:cNvPr>
            <p:cNvCxnSpPr/>
            <p:nvPr/>
          </p:nvCxnSpPr>
          <p:spPr>
            <a:xfrm flipH="1">
              <a:off x="1565338" y="5613505"/>
              <a:ext cx="3657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7" name="Group 426">
            <a:extLst>
              <a:ext uri="{FF2B5EF4-FFF2-40B4-BE49-F238E27FC236}">
                <a16:creationId xmlns:a16="http://schemas.microsoft.com/office/drawing/2014/main" id="{1C40D18D-8E74-4E02-A593-62E76FA03C80}"/>
              </a:ext>
            </a:extLst>
          </p:cNvPr>
          <p:cNvGrpSpPr/>
          <p:nvPr/>
        </p:nvGrpSpPr>
        <p:grpSpPr>
          <a:xfrm>
            <a:off x="1341499" y="4776589"/>
            <a:ext cx="6038645" cy="405459"/>
            <a:chOff x="1596514" y="5844544"/>
            <a:chExt cx="6038645" cy="405459"/>
          </a:xfrm>
        </p:grpSpPr>
        <p:grpSp>
          <p:nvGrpSpPr>
            <p:cNvPr id="428" name="Group 427">
              <a:extLst>
                <a:ext uri="{FF2B5EF4-FFF2-40B4-BE49-F238E27FC236}">
                  <a16:creationId xmlns:a16="http://schemas.microsoft.com/office/drawing/2014/main" id="{68369113-F828-45D9-A4E5-CD7AA412AE6E}"/>
                </a:ext>
              </a:extLst>
            </p:cNvPr>
            <p:cNvGrpSpPr/>
            <p:nvPr/>
          </p:nvGrpSpPr>
          <p:grpSpPr>
            <a:xfrm>
              <a:off x="1596514" y="5844544"/>
              <a:ext cx="6038645" cy="405459"/>
              <a:chOff x="1565338" y="5226045"/>
              <a:chExt cx="6038645" cy="405459"/>
            </a:xfrm>
          </p:grpSpPr>
          <p:grpSp>
            <p:nvGrpSpPr>
              <p:cNvPr id="430" name="Group 429">
                <a:extLst>
                  <a:ext uri="{FF2B5EF4-FFF2-40B4-BE49-F238E27FC236}">
                    <a16:creationId xmlns:a16="http://schemas.microsoft.com/office/drawing/2014/main" id="{6F361A35-4FB9-4C59-B035-C6F52F3BF9CB}"/>
                  </a:ext>
                </a:extLst>
              </p:cNvPr>
              <p:cNvGrpSpPr/>
              <p:nvPr/>
            </p:nvGrpSpPr>
            <p:grpSpPr>
              <a:xfrm>
                <a:off x="1912626" y="5226045"/>
                <a:ext cx="5691357" cy="405459"/>
                <a:chOff x="1912626" y="5226045"/>
                <a:chExt cx="5691357" cy="405459"/>
              </a:xfrm>
            </p:grpSpPr>
            <p:grpSp>
              <p:nvGrpSpPr>
                <p:cNvPr id="432" name="Group 431">
                  <a:extLst>
                    <a:ext uri="{FF2B5EF4-FFF2-40B4-BE49-F238E27FC236}">
                      <a16:creationId xmlns:a16="http://schemas.microsoft.com/office/drawing/2014/main" id="{1018E753-43F2-4C73-8D0E-1B3D40841E69}"/>
                    </a:ext>
                  </a:extLst>
                </p:cNvPr>
                <p:cNvGrpSpPr/>
                <p:nvPr/>
              </p:nvGrpSpPr>
              <p:grpSpPr>
                <a:xfrm>
                  <a:off x="1912626" y="5261772"/>
                  <a:ext cx="731520" cy="369732"/>
                  <a:chOff x="1912626" y="5261772"/>
                  <a:chExt cx="731520" cy="369732"/>
                </a:xfrm>
              </p:grpSpPr>
              <p:grpSp>
                <p:nvGrpSpPr>
                  <p:cNvPr id="454" name="Group 453">
                    <a:extLst>
                      <a:ext uri="{FF2B5EF4-FFF2-40B4-BE49-F238E27FC236}">
                        <a16:creationId xmlns:a16="http://schemas.microsoft.com/office/drawing/2014/main" id="{F0C38949-2DED-4151-AD7E-918256E10A16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456" name="Straight Connector 455">
                      <a:extLst>
                        <a:ext uri="{FF2B5EF4-FFF2-40B4-BE49-F238E27FC236}">
                          <a16:creationId xmlns:a16="http://schemas.microsoft.com/office/drawing/2014/main" id="{BED37DAE-9AF6-46D1-8D6E-858C25EB4235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7" name="Straight Connector 456">
                      <a:extLst>
                        <a:ext uri="{FF2B5EF4-FFF2-40B4-BE49-F238E27FC236}">
                          <a16:creationId xmlns:a16="http://schemas.microsoft.com/office/drawing/2014/main" id="{A4C4ECF1-F4D1-4609-9F17-D8CD92C4C4C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55" name="Straight Connector 454">
                    <a:extLst>
                      <a:ext uri="{FF2B5EF4-FFF2-40B4-BE49-F238E27FC236}">
                        <a16:creationId xmlns:a16="http://schemas.microsoft.com/office/drawing/2014/main" id="{836A343B-E0D4-4921-953C-A2C91BC3B30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638685" y="526177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33" name="Group 432">
                  <a:extLst>
                    <a:ext uri="{FF2B5EF4-FFF2-40B4-BE49-F238E27FC236}">
                      <a16:creationId xmlns:a16="http://schemas.microsoft.com/office/drawing/2014/main" id="{B7A94440-00E9-4530-A8D6-AA5CC270E381}"/>
                    </a:ext>
                  </a:extLst>
                </p:cNvPr>
                <p:cNvGrpSpPr/>
                <p:nvPr/>
              </p:nvGrpSpPr>
              <p:grpSpPr>
                <a:xfrm>
                  <a:off x="3330637" y="5250996"/>
                  <a:ext cx="1448503" cy="369732"/>
                  <a:chOff x="1912626" y="5261772"/>
                  <a:chExt cx="1448503" cy="369732"/>
                </a:xfrm>
              </p:grpSpPr>
              <p:grpSp>
                <p:nvGrpSpPr>
                  <p:cNvPr id="448" name="Group 447">
                    <a:extLst>
                      <a:ext uri="{FF2B5EF4-FFF2-40B4-BE49-F238E27FC236}">
                        <a16:creationId xmlns:a16="http://schemas.microsoft.com/office/drawing/2014/main" id="{671CEE25-090A-4CEC-B482-EB478A21CB04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452" name="Straight Connector 451">
                      <a:extLst>
                        <a:ext uri="{FF2B5EF4-FFF2-40B4-BE49-F238E27FC236}">
                          <a16:creationId xmlns:a16="http://schemas.microsoft.com/office/drawing/2014/main" id="{09E8893B-0685-4875-8D41-25628B6C57E0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3" name="Straight Connector 452">
                      <a:extLst>
                        <a:ext uri="{FF2B5EF4-FFF2-40B4-BE49-F238E27FC236}">
                          <a16:creationId xmlns:a16="http://schemas.microsoft.com/office/drawing/2014/main" id="{8925C453-87B9-43C3-8D7E-1F3C2DA0095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49" name="Group 448">
                    <a:extLst>
                      <a:ext uri="{FF2B5EF4-FFF2-40B4-BE49-F238E27FC236}">
                        <a16:creationId xmlns:a16="http://schemas.microsoft.com/office/drawing/2014/main" id="{4B6A95D0-1062-4DF7-9262-75D3B1D351DE}"/>
                      </a:ext>
                    </a:extLst>
                  </p:cNvPr>
                  <p:cNvGrpSpPr/>
                  <p:nvPr/>
                </p:nvGrpSpPr>
                <p:grpSpPr>
                  <a:xfrm>
                    <a:off x="2629609" y="5261772"/>
                    <a:ext cx="731520" cy="365760"/>
                    <a:chOff x="1919473" y="5265744"/>
                    <a:chExt cx="731520" cy="365760"/>
                  </a:xfrm>
                </p:grpSpPr>
                <p:cxnSp>
                  <p:nvCxnSpPr>
                    <p:cNvPr id="450" name="Straight Connector 449">
                      <a:extLst>
                        <a:ext uri="{FF2B5EF4-FFF2-40B4-BE49-F238E27FC236}">
                          <a16:creationId xmlns:a16="http://schemas.microsoft.com/office/drawing/2014/main" id="{91EAE576-4E69-4A6A-9126-56DC57D9C92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1919473" y="5611636"/>
                      <a:ext cx="731520" cy="172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1" name="Straight Connector 450">
                      <a:extLst>
                        <a:ext uri="{FF2B5EF4-FFF2-40B4-BE49-F238E27FC236}">
                          <a16:creationId xmlns:a16="http://schemas.microsoft.com/office/drawing/2014/main" id="{BDC4D79C-61FB-43B3-B60E-E557D267EDB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434" name="Group 433">
                  <a:extLst>
                    <a:ext uri="{FF2B5EF4-FFF2-40B4-BE49-F238E27FC236}">
                      <a16:creationId xmlns:a16="http://schemas.microsoft.com/office/drawing/2014/main" id="{5ABD57E5-EF61-4D3D-A3C6-9BA55311E15F}"/>
                    </a:ext>
                  </a:extLst>
                </p:cNvPr>
                <p:cNvGrpSpPr/>
                <p:nvPr/>
              </p:nvGrpSpPr>
              <p:grpSpPr>
                <a:xfrm>
                  <a:off x="4737468" y="5236821"/>
                  <a:ext cx="1449276" cy="369732"/>
                  <a:chOff x="1912626" y="5261772"/>
                  <a:chExt cx="1449276" cy="369732"/>
                </a:xfrm>
              </p:grpSpPr>
              <p:grpSp>
                <p:nvGrpSpPr>
                  <p:cNvPr id="442" name="Group 441">
                    <a:extLst>
                      <a:ext uri="{FF2B5EF4-FFF2-40B4-BE49-F238E27FC236}">
                        <a16:creationId xmlns:a16="http://schemas.microsoft.com/office/drawing/2014/main" id="{5EDEFB8D-FCF8-4191-8EA4-541B0CDC2511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446" name="Straight Connector 445">
                      <a:extLst>
                        <a:ext uri="{FF2B5EF4-FFF2-40B4-BE49-F238E27FC236}">
                          <a16:creationId xmlns:a16="http://schemas.microsoft.com/office/drawing/2014/main" id="{0248E174-B619-428E-9B01-7DAC48AC20BA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47" name="Straight Connector 446">
                      <a:extLst>
                        <a:ext uri="{FF2B5EF4-FFF2-40B4-BE49-F238E27FC236}">
                          <a16:creationId xmlns:a16="http://schemas.microsoft.com/office/drawing/2014/main" id="{735937BD-7FD1-4F77-B120-8DF5407152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43" name="Group 442">
                    <a:extLst>
                      <a:ext uri="{FF2B5EF4-FFF2-40B4-BE49-F238E27FC236}">
                        <a16:creationId xmlns:a16="http://schemas.microsoft.com/office/drawing/2014/main" id="{0715BF76-AD1E-4456-8572-83BC86F65321}"/>
                      </a:ext>
                    </a:extLst>
                  </p:cNvPr>
                  <p:cNvGrpSpPr/>
                  <p:nvPr/>
                </p:nvGrpSpPr>
                <p:grpSpPr>
                  <a:xfrm>
                    <a:off x="2630382" y="5261772"/>
                    <a:ext cx="731520" cy="365760"/>
                    <a:chOff x="1920246" y="5265744"/>
                    <a:chExt cx="731520" cy="365760"/>
                  </a:xfrm>
                </p:grpSpPr>
                <p:cxnSp>
                  <p:nvCxnSpPr>
                    <p:cNvPr id="444" name="Straight Connector 443">
                      <a:extLst>
                        <a:ext uri="{FF2B5EF4-FFF2-40B4-BE49-F238E27FC236}">
                          <a16:creationId xmlns:a16="http://schemas.microsoft.com/office/drawing/2014/main" id="{8C365C92-79E0-472E-B9F3-B97687346431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20246" y="5611636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45" name="Straight Connector 444">
                      <a:extLst>
                        <a:ext uri="{FF2B5EF4-FFF2-40B4-BE49-F238E27FC236}">
                          <a16:creationId xmlns:a16="http://schemas.microsoft.com/office/drawing/2014/main" id="{DBF7E321-3833-4B59-8A74-F57BBEC9786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435" name="Group 434">
                  <a:extLst>
                    <a:ext uri="{FF2B5EF4-FFF2-40B4-BE49-F238E27FC236}">
                      <a16:creationId xmlns:a16="http://schemas.microsoft.com/office/drawing/2014/main" id="{30F3382F-7ECD-4033-BDBA-1317D91D6657}"/>
                    </a:ext>
                  </a:extLst>
                </p:cNvPr>
                <p:cNvGrpSpPr/>
                <p:nvPr/>
              </p:nvGrpSpPr>
              <p:grpSpPr>
                <a:xfrm>
                  <a:off x="6155479" y="5226045"/>
                  <a:ext cx="1448504" cy="369732"/>
                  <a:chOff x="1912626" y="5261772"/>
                  <a:chExt cx="1448504" cy="369732"/>
                </a:xfrm>
              </p:grpSpPr>
              <p:grpSp>
                <p:nvGrpSpPr>
                  <p:cNvPr id="436" name="Group 435">
                    <a:extLst>
                      <a:ext uri="{FF2B5EF4-FFF2-40B4-BE49-F238E27FC236}">
                        <a16:creationId xmlns:a16="http://schemas.microsoft.com/office/drawing/2014/main" id="{7ECF984F-5FBB-4E3D-872A-25B382A3A892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440" name="Straight Connector 439">
                      <a:extLst>
                        <a:ext uri="{FF2B5EF4-FFF2-40B4-BE49-F238E27FC236}">
                          <a16:creationId xmlns:a16="http://schemas.microsoft.com/office/drawing/2014/main" id="{57EC8E14-5A77-4F40-8551-CC745992BE32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41" name="Straight Connector 440">
                      <a:extLst>
                        <a:ext uri="{FF2B5EF4-FFF2-40B4-BE49-F238E27FC236}">
                          <a16:creationId xmlns:a16="http://schemas.microsoft.com/office/drawing/2014/main" id="{5B76EB3B-32A2-403D-A828-2AFE7A7DC1E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37" name="Group 436">
                    <a:extLst>
                      <a:ext uri="{FF2B5EF4-FFF2-40B4-BE49-F238E27FC236}">
                        <a16:creationId xmlns:a16="http://schemas.microsoft.com/office/drawing/2014/main" id="{9F22A2F4-7ECA-453F-9E90-6EB839A391B1}"/>
                      </a:ext>
                    </a:extLst>
                  </p:cNvPr>
                  <p:cNvGrpSpPr/>
                  <p:nvPr/>
                </p:nvGrpSpPr>
                <p:grpSpPr>
                  <a:xfrm>
                    <a:off x="2629610" y="5261772"/>
                    <a:ext cx="731520" cy="365760"/>
                    <a:chOff x="1919474" y="5265744"/>
                    <a:chExt cx="731520" cy="365760"/>
                  </a:xfrm>
                </p:grpSpPr>
                <p:cxnSp>
                  <p:nvCxnSpPr>
                    <p:cNvPr id="438" name="Straight Connector 437">
                      <a:extLst>
                        <a:ext uri="{FF2B5EF4-FFF2-40B4-BE49-F238E27FC236}">
                          <a16:creationId xmlns:a16="http://schemas.microsoft.com/office/drawing/2014/main" id="{9FD225EB-CEB0-477A-9284-49DC5AE6E300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9474" y="5622412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9" name="Straight Connector 438">
                      <a:extLst>
                        <a:ext uri="{FF2B5EF4-FFF2-40B4-BE49-F238E27FC236}">
                          <a16:creationId xmlns:a16="http://schemas.microsoft.com/office/drawing/2014/main" id="{44A30AE6-AC0A-488C-A127-BF9BFA4447B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431" name="Straight Connector 430">
                <a:extLst>
                  <a:ext uri="{FF2B5EF4-FFF2-40B4-BE49-F238E27FC236}">
                    <a16:creationId xmlns:a16="http://schemas.microsoft.com/office/drawing/2014/main" id="{73C5FC42-6DFE-4BAF-AF6D-C350E3C1DE11}"/>
                  </a:ext>
                </a:extLst>
              </p:cNvPr>
              <p:cNvCxnSpPr/>
              <p:nvPr/>
            </p:nvCxnSpPr>
            <p:spPr>
              <a:xfrm flipH="1">
                <a:off x="1565338" y="5613505"/>
                <a:ext cx="3657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9" name="Straight Connector 428">
              <a:extLst>
                <a:ext uri="{FF2B5EF4-FFF2-40B4-BE49-F238E27FC236}">
                  <a16:creationId xmlns:a16="http://schemas.microsoft.com/office/drawing/2014/main" id="{18AFEE29-8D40-43BD-9F20-7E2841B371E8}"/>
                </a:ext>
              </a:extLst>
            </p:cNvPr>
            <p:cNvCxnSpPr/>
            <p:nvPr/>
          </p:nvCxnSpPr>
          <p:spPr>
            <a:xfrm flipH="1">
              <a:off x="2660786" y="622505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8" name="Group 457">
            <a:extLst>
              <a:ext uri="{FF2B5EF4-FFF2-40B4-BE49-F238E27FC236}">
                <a16:creationId xmlns:a16="http://schemas.microsoft.com/office/drawing/2014/main" id="{1D90673E-7641-4BCD-8AA0-D26268B43C92}"/>
              </a:ext>
            </a:extLst>
          </p:cNvPr>
          <p:cNvGrpSpPr/>
          <p:nvPr/>
        </p:nvGrpSpPr>
        <p:grpSpPr>
          <a:xfrm>
            <a:off x="1466364" y="3658177"/>
            <a:ext cx="5852947" cy="401487"/>
            <a:chOff x="1096751" y="4222450"/>
            <a:chExt cx="5852947" cy="401487"/>
          </a:xfrm>
        </p:grpSpPr>
        <p:grpSp>
          <p:nvGrpSpPr>
            <p:cNvPr id="459" name="Group 458">
              <a:extLst>
                <a:ext uri="{FF2B5EF4-FFF2-40B4-BE49-F238E27FC236}">
                  <a16:creationId xmlns:a16="http://schemas.microsoft.com/office/drawing/2014/main" id="{3EE85554-FF8C-4AB0-B971-868A597B74AC}"/>
                </a:ext>
              </a:extLst>
            </p:cNvPr>
            <p:cNvGrpSpPr/>
            <p:nvPr/>
          </p:nvGrpSpPr>
          <p:grpSpPr>
            <a:xfrm>
              <a:off x="1096751" y="4222450"/>
              <a:ext cx="3017118" cy="401487"/>
              <a:chOff x="1565338" y="5230017"/>
              <a:chExt cx="6030030" cy="401487"/>
            </a:xfrm>
          </p:grpSpPr>
          <p:grpSp>
            <p:nvGrpSpPr>
              <p:cNvPr id="505" name="Group 504">
                <a:extLst>
                  <a:ext uri="{FF2B5EF4-FFF2-40B4-BE49-F238E27FC236}">
                    <a16:creationId xmlns:a16="http://schemas.microsoft.com/office/drawing/2014/main" id="{F389D1A3-789B-46CF-A878-D3B694324481}"/>
                  </a:ext>
                </a:extLst>
              </p:cNvPr>
              <p:cNvGrpSpPr/>
              <p:nvPr/>
            </p:nvGrpSpPr>
            <p:grpSpPr>
              <a:xfrm>
                <a:off x="1912626" y="5230017"/>
                <a:ext cx="5682742" cy="401487"/>
                <a:chOff x="1912626" y="5230017"/>
                <a:chExt cx="5682742" cy="401487"/>
              </a:xfrm>
            </p:grpSpPr>
            <p:grpSp>
              <p:nvGrpSpPr>
                <p:cNvPr id="507" name="Group 506">
                  <a:extLst>
                    <a:ext uri="{FF2B5EF4-FFF2-40B4-BE49-F238E27FC236}">
                      <a16:creationId xmlns:a16="http://schemas.microsoft.com/office/drawing/2014/main" id="{CA7AA394-031F-46E1-90CB-CA6D4E009889}"/>
                    </a:ext>
                  </a:extLst>
                </p:cNvPr>
                <p:cNvGrpSpPr/>
                <p:nvPr/>
              </p:nvGrpSpPr>
              <p:grpSpPr>
                <a:xfrm>
                  <a:off x="1912626" y="5253828"/>
                  <a:ext cx="1438125" cy="377676"/>
                  <a:chOff x="1912626" y="5253828"/>
                  <a:chExt cx="1438125" cy="377676"/>
                </a:xfrm>
              </p:grpSpPr>
              <p:grpSp>
                <p:nvGrpSpPr>
                  <p:cNvPr id="541" name="Group 540">
                    <a:extLst>
                      <a:ext uri="{FF2B5EF4-FFF2-40B4-BE49-F238E27FC236}">
                        <a16:creationId xmlns:a16="http://schemas.microsoft.com/office/drawing/2014/main" id="{B2D820A2-9425-409E-A4E2-E9AC0BA726E1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57800"/>
                    <a:ext cx="727989" cy="373704"/>
                    <a:chOff x="1912626" y="5257800"/>
                    <a:chExt cx="727989" cy="373704"/>
                  </a:xfrm>
                </p:grpSpPr>
                <p:cxnSp>
                  <p:nvCxnSpPr>
                    <p:cNvPr id="547" name="Straight Connector 546">
                      <a:extLst>
                        <a:ext uri="{FF2B5EF4-FFF2-40B4-BE49-F238E27FC236}">
                          <a16:creationId xmlns:a16="http://schemas.microsoft.com/office/drawing/2014/main" id="{7158F6F5-A7D6-4CAF-80A6-C5AA2C17BDB6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8" name="Straight Connector 547">
                      <a:extLst>
                        <a:ext uri="{FF2B5EF4-FFF2-40B4-BE49-F238E27FC236}">
                          <a16:creationId xmlns:a16="http://schemas.microsoft.com/office/drawing/2014/main" id="{6B0047A2-C217-422C-8454-4DAF54A4E613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4855" y="5611636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9" name="Straight Connector 548">
                      <a:extLst>
                        <a:ext uri="{FF2B5EF4-FFF2-40B4-BE49-F238E27FC236}">
                          <a16:creationId xmlns:a16="http://schemas.microsoft.com/office/drawing/2014/main" id="{6983772C-0900-4C5F-AD35-D3AB07F9EB7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6" y="5257800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50" name="Straight Connector 549">
                      <a:extLst>
                        <a:ext uri="{FF2B5EF4-FFF2-40B4-BE49-F238E27FC236}">
                          <a16:creationId xmlns:a16="http://schemas.microsoft.com/office/drawing/2014/main" id="{7E2AE88F-10D3-449A-99FD-C29FD149E8B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42" name="Group 541">
                    <a:extLst>
                      <a:ext uri="{FF2B5EF4-FFF2-40B4-BE49-F238E27FC236}">
                        <a16:creationId xmlns:a16="http://schemas.microsoft.com/office/drawing/2014/main" id="{B3F47178-C409-499D-ADC0-FA9B041187AD}"/>
                      </a:ext>
                    </a:extLst>
                  </p:cNvPr>
                  <p:cNvGrpSpPr/>
                  <p:nvPr/>
                </p:nvGrpSpPr>
                <p:grpSpPr>
                  <a:xfrm>
                    <a:off x="2622762" y="5253828"/>
                    <a:ext cx="727989" cy="373704"/>
                    <a:chOff x="1912626" y="5257800"/>
                    <a:chExt cx="727989" cy="373704"/>
                  </a:xfrm>
                </p:grpSpPr>
                <p:cxnSp>
                  <p:nvCxnSpPr>
                    <p:cNvPr id="543" name="Straight Connector 542">
                      <a:extLst>
                        <a:ext uri="{FF2B5EF4-FFF2-40B4-BE49-F238E27FC236}">
                          <a16:creationId xmlns:a16="http://schemas.microsoft.com/office/drawing/2014/main" id="{B0653EC6-F040-42B3-8194-2CFE66FA0BF0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4" name="Straight Connector 543">
                      <a:extLst>
                        <a:ext uri="{FF2B5EF4-FFF2-40B4-BE49-F238E27FC236}">
                          <a16:creationId xmlns:a16="http://schemas.microsoft.com/office/drawing/2014/main" id="{6CFC2B4E-887D-4A0A-A7AE-417F670FFB26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4855" y="5611636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5" name="Straight Connector 544">
                      <a:extLst>
                        <a:ext uri="{FF2B5EF4-FFF2-40B4-BE49-F238E27FC236}">
                          <a16:creationId xmlns:a16="http://schemas.microsoft.com/office/drawing/2014/main" id="{32AFE0AA-598D-4449-B5BB-7AEFF6CEC76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6" y="5257800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6" name="Straight Connector 545">
                      <a:extLst>
                        <a:ext uri="{FF2B5EF4-FFF2-40B4-BE49-F238E27FC236}">
                          <a16:creationId xmlns:a16="http://schemas.microsoft.com/office/drawing/2014/main" id="{220153CA-29E0-41B0-AA2A-B0385805FBE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508" name="Group 507">
                  <a:extLst>
                    <a:ext uri="{FF2B5EF4-FFF2-40B4-BE49-F238E27FC236}">
                      <a16:creationId xmlns:a16="http://schemas.microsoft.com/office/drawing/2014/main" id="{AE7F7729-08FE-477A-A5BD-672BCC825B5F}"/>
                    </a:ext>
                  </a:extLst>
                </p:cNvPr>
                <p:cNvGrpSpPr/>
                <p:nvPr/>
              </p:nvGrpSpPr>
              <p:grpSpPr>
                <a:xfrm>
                  <a:off x="3330637" y="5243052"/>
                  <a:ext cx="1438125" cy="377676"/>
                  <a:chOff x="1912626" y="5253828"/>
                  <a:chExt cx="1438125" cy="377676"/>
                </a:xfrm>
              </p:grpSpPr>
              <p:grpSp>
                <p:nvGrpSpPr>
                  <p:cNvPr id="531" name="Group 530">
                    <a:extLst>
                      <a:ext uri="{FF2B5EF4-FFF2-40B4-BE49-F238E27FC236}">
                        <a16:creationId xmlns:a16="http://schemas.microsoft.com/office/drawing/2014/main" id="{D56A0ABD-A164-451D-97DB-0FD0D4990B29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57800"/>
                    <a:ext cx="727989" cy="373704"/>
                    <a:chOff x="1912626" y="5257800"/>
                    <a:chExt cx="727989" cy="373704"/>
                  </a:xfrm>
                </p:grpSpPr>
                <p:cxnSp>
                  <p:nvCxnSpPr>
                    <p:cNvPr id="537" name="Straight Connector 536">
                      <a:extLst>
                        <a:ext uri="{FF2B5EF4-FFF2-40B4-BE49-F238E27FC236}">
                          <a16:creationId xmlns:a16="http://schemas.microsoft.com/office/drawing/2014/main" id="{3E258C14-6948-4E7E-8D35-C06F2723AFD0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8" name="Straight Connector 537">
                      <a:extLst>
                        <a:ext uri="{FF2B5EF4-FFF2-40B4-BE49-F238E27FC236}">
                          <a16:creationId xmlns:a16="http://schemas.microsoft.com/office/drawing/2014/main" id="{F6B6C521-68EE-4FAF-994E-191E1C66C93C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4855" y="5611636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9" name="Straight Connector 538">
                      <a:extLst>
                        <a:ext uri="{FF2B5EF4-FFF2-40B4-BE49-F238E27FC236}">
                          <a16:creationId xmlns:a16="http://schemas.microsoft.com/office/drawing/2014/main" id="{2C2A4C93-DE24-44A7-B507-041ECDBC2D7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6" y="5257800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0" name="Straight Connector 539">
                      <a:extLst>
                        <a:ext uri="{FF2B5EF4-FFF2-40B4-BE49-F238E27FC236}">
                          <a16:creationId xmlns:a16="http://schemas.microsoft.com/office/drawing/2014/main" id="{45EBA0B3-00B2-406C-8250-AC865119CE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32" name="Group 531">
                    <a:extLst>
                      <a:ext uri="{FF2B5EF4-FFF2-40B4-BE49-F238E27FC236}">
                        <a16:creationId xmlns:a16="http://schemas.microsoft.com/office/drawing/2014/main" id="{FD796850-8E6E-4FBC-B0CE-1728ADC7E85B}"/>
                      </a:ext>
                    </a:extLst>
                  </p:cNvPr>
                  <p:cNvGrpSpPr/>
                  <p:nvPr/>
                </p:nvGrpSpPr>
                <p:grpSpPr>
                  <a:xfrm>
                    <a:off x="2622762" y="5253828"/>
                    <a:ext cx="727989" cy="373704"/>
                    <a:chOff x="1912626" y="5257800"/>
                    <a:chExt cx="727989" cy="373704"/>
                  </a:xfrm>
                </p:grpSpPr>
                <p:cxnSp>
                  <p:nvCxnSpPr>
                    <p:cNvPr id="533" name="Straight Connector 532">
                      <a:extLst>
                        <a:ext uri="{FF2B5EF4-FFF2-40B4-BE49-F238E27FC236}">
                          <a16:creationId xmlns:a16="http://schemas.microsoft.com/office/drawing/2014/main" id="{02CAE04E-585D-4A93-8CCA-E84442E08CAD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4" name="Straight Connector 533">
                      <a:extLst>
                        <a:ext uri="{FF2B5EF4-FFF2-40B4-BE49-F238E27FC236}">
                          <a16:creationId xmlns:a16="http://schemas.microsoft.com/office/drawing/2014/main" id="{DEC4EE86-EDFC-4119-9A31-C3EA7D8B618E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4855" y="5611636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5" name="Straight Connector 534">
                      <a:extLst>
                        <a:ext uri="{FF2B5EF4-FFF2-40B4-BE49-F238E27FC236}">
                          <a16:creationId xmlns:a16="http://schemas.microsoft.com/office/drawing/2014/main" id="{83EE2029-0B2C-4312-8EF0-B1D42DC9EEF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6" y="5257800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6" name="Straight Connector 535">
                      <a:extLst>
                        <a:ext uri="{FF2B5EF4-FFF2-40B4-BE49-F238E27FC236}">
                          <a16:creationId xmlns:a16="http://schemas.microsoft.com/office/drawing/2014/main" id="{99ACF73B-4BE3-4215-AA53-84BF4241D3C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509" name="Group 508">
                  <a:extLst>
                    <a:ext uri="{FF2B5EF4-FFF2-40B4-BE49-F238E27FC236}">
                      <a16:creationId xmlns:a16="http://schemas.microsoft.com/office/drawing/2014/main" id="{6426C5DD-36D9-45D4-B288-5C2021640770}"/>
                    </a:ext>
                  </a:extLst>
                </p:cNvPr>
                <p:cNvGrpSpPr/>
                <p:nvPr/>
              </p:nvGrpSpPr>
              <p:grpSpPr>
                <a:xfrm>
                  <a:off x="4728862" y="5240793"/>
                  <a:ext cx="1450260" cy="386739"/>
                  <a:chOff x="1904020" y="5265744"/>
                  <a:chExt cx="1450260" cy="386739"/>
                </a:xfrm>
              </p:grpSpPr>
              <p:grpSp>
                <p:nvGrpSpPr>
                  <p:cNvPr id="521" name="Group 520">
                    <a:extLst>
                      <a:ext uri="{FF2B5EF4-FFF2-40B4-BE49-F238E27FC236}">
                        <a16:creationId xmlns:a16="http://schemas.microsoft.com/office/drawing/2014/main" id="{A5CB9461-7D7C-44CA-A819-602AC3AFA98C}"/>
                      </a:ext>
                    </a:extLst>
                  </p:cNvPr>
                  <p:cNvGrpSpPr/>
                  <p:nvPr/>
                </p:nvGrpSpPr>
                <p:grpSpPr>
                  <a:xfrm>
                    <a:off x="1904020" y="5265744"/>
                    <a:ext cx="734666" cy="370590"/>
                    <a:chOff x="1904020" y="5265744"/>
                    <a:chExt cx="734666" cy="370590"/>
                  </a:xfrm>
                </p:grpSpPr>
                <p:cxnSp>
                  <p:nvCxnSpPr>
                    <p:cNvPr id="527" name="Straight Connector 526">
                      <a:extLst>
                        <a:ext uri="{FF2B5EF4-FFF2-40B4-BE49-F238E27FC236}">
                          <a16:creationId xmlns:a16="http://schemas.microsoft.com/office/drawing/2014/main" id="{8CC25C08-47B3-4065-8034-C04CB5285DD6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04020" y="5286581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8" name="Straight Connector 527">
                      <a:extLst>
                        <a:ext uri="{FF2B5EF4-FFF2-40B4-BE49-F238E27FC236}">
                          <a16:creationId xmlns:a16="http://schemas.microsoft.com/office/drawing/2014/main" id="{1519D1FB-41FC-4DFC-BE5D-DA6B4096E6A0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2927" y="5623560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9" name="Straight Connector 528">
                      <a:extLst>
                        <a:ext uri="{FF2B5EF4-FFF2-40B4-BE49-F238E27FC236}">
                          <a16:creationId xmlns:a16="http://schemas.microsoft.com/office/drawing/2014/main" id="{819EF21B-0345-4E46-95AF-054541C7BA7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87697" y="527057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0" name="Straight Connector 529">
                      <a:extLst>
                        <a:ext uri="{FF2B5EF4-FFF2-40B4-BE49-F238E27FC236}">
                          <a16:creationId xmlns:a16="http://schemas.microsoft.com/office/drawing/2014/main" id="{E8061C5D-AB49-4B02-BD98-45C0A4FAC9C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22" name="Group 521">
                    <a:extLst>
                      <a:ext uri="{FF2B5EF4-FFF2-40B4-BE49-F238E27FC236}">
                        <a16:creationId xmlns:a16="http://schemas.microsoft.com/office/drawing/2014/main" id="{32A3650E-88CC-479D-9812-D876DE0A4289}"/>
                      </a:ext>
                    </a:extLst>
                  </p:cNvPr>
                  <p:cNvGrpSpPr/>
                  <p:nvPr/>
                </p:nvGrpSpPr>
                <p:grpSpPr>
                  <a:xfrm>
                    <a:off x="2638685" y="5269176"/>
                    <a:ext cx="715595" cy="383307"/>
                    <a:chOff x="1928549" y="5273148"/>
                    <a:chExt cx="715595" cy="383307"/>
                  </a:xfrm>
                </p:grpSpPr>
                <p:cxnSp>
                  <p:nvCxnSpPr>
                    <p:cNvPr id="523" name="Straight Connector 522">
                      <a:extLst>
                        <a:ext uri="{FF2B5EF4-FFF2-40B4-BE49-F238E27FC236}">
                          <a16:creationId xmlns:a16="http://schemas.microsoft.com/office/drawing/2014/main" id="{0AEDC1F0-5E1C-4E51-8021-F087679814BF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28549" y="5303266"/>
                      <a:ext cx="365761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4" name="Straight Connector 523">
                      <a:extLst>
                        <a:ext uri="{FF2B5EF4-FFF2-40B4-BE49-F238E27FC236}">
                          <a16:creationId xmlns:a16="http://schemas.microsoft.com/office/drawing/2014/main" id="{EB0197E3-7078-48A5-B35F-4C4AF6778F48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8385" y="5641974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5" name="Straight Connector 524">
                      <a:extLst>
                        <a:ext uri="{FF2B5EF4-FFF2-40B4-BE49-F238E27FC236}">
                          <a16:creationId xmlns:a16="http://schemas.microsoft.com/office/drawing/2014/main" id="{AF138D75-1C83-494E-9295-1CD0C4F8062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5" y="5290695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6" name="Straight Connector 525">
                      <a:extLst>
                        <a:ext uri="{FF2B5EF4-FFF2-40B4-BE49-F238E27FC236}">
                          <a16:creationId xmlns:a16="http://schemas.microsoft.com/office/drawing/2014/main" id="{DA5C5249-C0AE-4079-9F31-E4736D890F4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73148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510" name="Group 509">
                  <a:extLst>
                    <a:ext uri="{FF2B5EF4-FFF2-40B4-BE49-F238E27FC236}">
                      <a16:creationId xmlns:a16="http://schemas.microsoft.com/office/drawing/2014/main" id="{52CAA25C-F7CB-491B-8C42-E45DADE370B6}"/>
                    </a:ext>
                  </a:extLst>
                </p:cNvPr>
                <p:cNvGrpSpPr/>
                <p:nvPr/>
              </p:nvGrpSpPr>
              <p:grpSpPr>
                <a:xfrm>
                  <a:off x="6155479" y="5230017"/>
                  <a:ext cx="1439889" cy="392752"/>
                  <a:chOff x="1912626" y="5265744"/>
                  <a:chExt cx="1439889" cy="392752"/>
                </a:xfrm>
              </p:grpSpPr>
              <p:grpSp>
                <p:nvGrpSpPr>
                  <p:cNvPr id="511" name="Group 510">
                    <a:extLst>
                      <a:ext uri="{FF2B5EF4-FFF2-40B4-BE49-F238E27FC236}">
                        <a16:creationId xmlns:a16="http://schemas.microsoft.com/office/drawing/2014/main" id="{21251447-3384-4E25-A038-ADCDE4D8E8EE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54284" cy="389571"/>
                    <a:chOff x="1912626" y="5265744"/>
                    <a:chExt cx="754284" cy="389571"/>
                  </a:xfrm>
                </p:grpSpPr>
                <p:cxnSp>
                  <p:nvCxnSpPr>
                    <p:cNvPr id="517" name="Straight Connector 516">
                      <a:extLst>
                        <a:ext uri="{FF2B5EF4-FFF2-40B4-BE49-F238E27FC236}">
                          <a16:creationId xmlns:a16="http://schemas.microsoft.com/office/drawing/2014/main" id="{4194992E-2F9A-4E87-8F3D-C4D209EF018C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98863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8" name="Straight Connector 517">
                      <a:extLst>
                        <a:ext uri="{FF2B5EF4-FFF2-40B4-BE49-F238E27FC236}">
                          <a16:creationId xmlns:a16="http://schemas.microsoft.com/office/drawing/2014/main" id="{B0CB5421-3432-453E-B1B4-E42DD682FE4E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301151" y="5631831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9" name="Straight Connector 518">
                      <a:extLst>
                        <a:ext uri="{FF2B5EF4-FFF2-40B4-BE49-F238E27FC236}">
                          <a16:creationId xmlns:a16="http://schemas.microsoft.com/office/drawing/2014/main" id="{1DDC4F96-031C-44D2-954D-90F3F34284D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5" y="5289555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0" name="Straight Connector 519">
                      <a:extLst>
                        <a:ext uri="{FF2B5EF4-FFF2-40B4-BE49-F238E27FC236}">
                          <a16:creationId xmlns:a16="http://schemas.microsoft.com/office/drawing/2014/main" id="{7C6009CE-6C66-43B8-8B8B-7F6BD17B5AF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12" name="Group 511">
                    <a:extLst>
                      <a:ext uri="{FF2B5EF4-FFF2-40B4-BE49-F238E27FC236}">
                        <a16:creationId xmlns:a16="http://schemas.microsoft.com/office/drawing/2014/main" id="{ED02B991-6C18-470D-A6A6-CF398EAB15DD}"/>
                      </a:ext>
                    </a:extLst>
                  </p:cNvPr>
                  <p:cNvGrpSpPr/>
                  <p:nvPr/>
                </p:nvGrpSpPr>
                <p:grpSpPr>
                  <a:xfrm>
                    <a:off x="2619232" y="5286723"/>
                    <a:ext cx="733283" cy="371773"/>
                    <a:chOff x="1909096" y="5290695"/>
                    <a:chExt cx="733283" cy="371773"/>
                  </a:xfrm>
                </p:grpSpPr>
                <p:cxnSp>
                  <p:nvCxnSpPr>
                    <p:cNvPr id="513" name="Straight Connector 512">
                      <a:extLst>
                        <a:ext uri="{FF2B5EF4-FFF2-40B4-BE49-F238E27FC236}">
                          <a16:creationId xmlns:a16="http://schemas.microsoft.com/office/drawing/2014/main" id="{46E52EE3-DAA9-443E-B529-B498AB836184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09096" y="5307598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4" name="Straight Connector 513">
                      <a:extLst>
                        <a:ext uri="{FF2B5EF4-FFF2-40B4-BE49-F238E27FC236}">
                          <a16:creationId xmlns:a16="http://schemas.microsoft.com/office/drawing/2014/main" id="{09A7AA82-5346-4A07-A2E1-1C80FAACAB83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6619" y="5653713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5" name="Straight Connector 514">
                      <a:extLst>
                        <a:ext uri="{FF2B5EF4-FFF2-40B4-BE49-F238E27FC236}">
                          <a16:creationId xmlns:a16="http://schemas.microsoft.com/office/drawing/2014/main" id="{012772F6-6FAF-46DF-B4A5-1E26AD303D2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63826" y="5296708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6" name="Straight Connector 515">
                      <a:extLst>
                        <a:ext uri="{FF2B5EF4-FFF2-40B4-BE49-F238E27FC236}">
                          <a16:creationId xmlns:a16="http://schemas.microsoft.com/office/drawing/2014/main" id="{27728EC3-984B-43E8-88FB-5E39F5413A7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52504" y="5290695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506" name="Straight Connector 505">
                <a:extLst>
                  <a:ext uri="{FF2B5EF4-FFF2-40B4-BE49-F238E27FC236}">
                    <a16:creationId xmlns:a16="http://schemas.microsoft.com/office/drawing/2014/main" id="{FC7D5126-89B2-438D-9871-F4BAB489D6D9}"/>
                  </a:ext>
                </a:extLst>
              </p:cNvPr>
              <p:cNvCxnSpPr/>
              <p:nvPr/>
            </p:nvCxnSpPr>
            <p:spPr>
              <a:xfrm flipH="1">
                <a:off x="1565338" y="5613505"/>
                <a:ext cx="3657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0" name="Group 459">
              <a:extLst>
                <a:ext uri="{FF2B5EF4-FFF2-40B4-BE49-F238E27FC236}">
                  <a16:creationId xmlns:a16="http://schemas.microsoft.com/office/drawing/2014/main" id="{8C1C7213-C3A8-4B6D-9724-42AE76E5FBED}"/>
                </a:ext>
              </a:extLst>
            </p:cNvPr>
            <p:cNvGrpSpPr/>
            <p:nvPr/>
          </p:nvGrpSpPr>
          <p:grpSpPr>
            <a:xfrm>
              <a:off x="4104884" y="4233226"/>
              <a:ext cx="2844814" cy="390711"/>
              <a:chOff x="1909096" y="5282883"/>
              <a:chExt cx="5685663" cy="390711"/>
            </a:xfrm>
          </p:grpSpPr>
          <p:grpSp>
            <p:nvGrpSpPr>
              <p:cNvPr id="461" name="Group 460">
                <a:extLst>
                  <a:ext uri="{FF2B5EF4-FFF2-40B4-BE49-F238E27FC236}">
                    <a16:creationId xmlns:a16="http://schemas.microsoft.com/office/drawing/2014/main" id="{4DD0EE68-4FF9-42A4-B086-AD0A32A33FCE}"/>
                  </a:ext>
                </a:extLst>
              </p:cNvPr>
              <p:cNvGrpSpPr/>
              <p:nvPr/>
            </p:nvGrpSpPr>
            <p:grpSpPr>
              <a:xfrm>
                <a:off x="1909096" y="5295918"/>
                <a:ext cx="1463040" cy="377676"/>
                <a:chOff x="1909096" y="5295918"/>
                <a:chExt cx="1463040" cy="377676"/>
              </a:xfrm>
            </p:grpSpPr>
            <p:grpSp>
              <p:nvGrpSpPr>
                <p:cNvPr id="495" name="Group 494">
                  <a:extLst>
                    <a:ext uri="{FF2B5EF4-FFF2-40B4-BE49-F238E27FC236}">
                      <a16:creationId xmlns:a16="http://schemas.microsoft.com/office/drawing/2014/main" id="{4F9E95CA-507C-4195-98B7-A44A3568C63A}"/>
                    </a:ext>
                  </a:extLst>
                </p:cNvPr>
                <p:cNvGrpSpPr/>
                <p:nvPr/>
              </p:nvGrpSpPr>
              <p:grpSpPr>
                <a:xfrm>
                  <a:off x="1909096" y="5295918"/>
                  <a:ext cx="731520" cy="377676"/>
                  <a:chOff x="1909096" y="5295918"/>
                  <a:chExt cx="731520" cy="377676"/>
                </a:xfrm>
              </p:grpSpPr>
              <p:cxnSp>
                <p:nvCxnSpPr>
                  <p:cNvPr id="501" name="Straight Connector 500">
                    <a:extLst>
                      <a:ext uri="{FF2B5EF4-FFF2-40B4-BE49-F238E27FC236}">
                        <a16:creationId xmlns:a16="http://schemas.microsoft.com/office/drawing/2014/main" id="{47E3613A-D461-49D3-B3AE-1BEABC5E6D6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09096" y="5316433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2" name="Straight Connector 501">
                    <a:extLst>
                      <a:ext uri="{FF2B5EF4-FFF2-40B4-BE49-F238E27FC236}">
                        <a16:creationId xmlns:a16="http://schemas.microsoft.com/office/drawing/2014/main" id="{5A9D1322-34FB-46AD-8BF1-2FBF7A3F0F8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6" y="5650011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3" name="Straight Connector 502">
                    <a:extLst>
                      <a:ext uri="{FF2B5EF4-FFF2-40B4-BE49-F238E27FC236}">
                        <a16:creationId xmlns:a16="http://schemas.microsoft.com/office/drawing/2014/main" id="{571E7996-1F49-4156-9261-B733ECE46C0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92533" y="5295918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4" name="Straight Connector 503">
                    <a:extLst>
                      <a:ext uri="{FF2B5EF4-FFF2-40B4-BE49-F238E27FC236}">
                        <a16:creationId xmlns:a16="http://schemas.microsoft.com/office/drawing/2014/main" id="{44D6D203-C939-4D7A-95D8-649C0DF2937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30386" y="530783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96" name="Group 495">
                  <a:extLst>
                    <a:ext uri="{FF2B5EF4-FFF2-40B4-BE49-F238E27FC236}">
                      <a16:creationId xmlns:a16="http://schemas.microsoft.com/office/drawing/2014/main" id="{55ADAD8C-7DE5-4161-A6AB-C021C0AF5A2C}"/>
                    </a:ext>
                  </a:extLst>
                </p:cNvPr>
                <p:cNvGrpSpPr/>
                <p:nvPr/>
              </p:nvGrpSpPr>
              <p:grpSpPr>
                <a:xfrm>
                  <a:off x="2640618" y="5307834"/>
                  <a:ext cx="731518" cy="365760"/>
                  <a:chOff x="1930482" y="5311806"/>
                  <a:chExt cx="731518" cy="365760"/>
                </a:xfrm>
              </p:grpSpPr>
              <p:cxnSp>
                <p:nvCxnSpPr>
                  <p:cNvPr id="497" name="Straight Connector 496">
                    <a:extLst>
                      <a:ext uri="{FF2B5EF4-FFF2-40B4-BE49-F238E27FC236}">
                        <a16:creationId xmlns:a16="http://schemas.microsoft.com/office/drawing/2014/main" id="{EAB22F84-9109-44D8-90B1-36821A13993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30482" y="5333815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8" name="Straight Connector 497">
                    <a:extLst>
                      <a:ext uri="{FF2B5EF4-FFF2-40B4-BE49-F238E27FC236}">
                        <a16:creationId xmlns:a16="http://schemas.microsoft.com/office/drawing/2014/main" id="{5BDFE4B9-A984-4567-9DA4-61326CC02E3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96241" y="5659113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9" name="Straight Connector 498">
                    <a:extLst>
                      <a:ext uri="{FF2B5EF4-FFF2-40B4-BE49-F238E27FC236}">
                        <a16:creationId xmlns:a16="http://schemas.microsoft.com/office/drawing/2014/main" id="{0B5BDEAA-1C14-42F2-B746-21152A97A41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2721" y="5311806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0" name="Straight Connector 499">
                    <a:extLst>
                      <a:ext uri="{FF2B5EF4-FFF2-40B4-BE49-F238E27FC236}">
                        <a16:creationId xmlns:a16="http://schemas.microsoft.com/office/drawing/2014/main" id="{3C41A2E2-F9E6-49C1-A871-D944D1631B3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41056" y="5311806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62" name="Group 461">
                <a:extLst>
                  <a:ext uri="{FF2B5EF4-FFF2-40B4-BE49-F238E27FC236}">
                    <a16:creationId xmlns:a16="http://schemas.microsoft.com/office/drawing/2014/main" id="{1764E761-77AC-493A-AA0B-93A8834B372A}"/>
                  </a:ext>
                </a:extLst>
              </p:cNvPr>
              <p:cNvGrpSpPr/>
              <p:nvPr/>
            </p:nvGrpSpPr>
            <p:grpSpPr>
              <a:xfrm>
                <a:off x="3344745" y="5299099"/>
                <a:ext cx="1430045" cy="374495"/>
                <a:chOff x="1926734" y="5309875"/>
                <a:chExt cx="1430045" cy="374495"/>
              </a:xfrm>
            </p:grpSpPr>
            <p:grpSp>
              <p:nvGrpSpPr>
                <p:cNvPr id="485" name="Group 484">
                  <a:extLst>
                    <a:ext uri="{FF2B5EF4-FFF2-40B4-BE49-F238E27FC236}">
                      <a16:creationId xmlns:a16="http://schemas.microsoft.com/office/drawing/2014/main" id="{9506E368-3E7F-46DE-A499-8FE61399D92B}"/>
                    </a:ext>
                  </a:extLst>
                </p:cNvPr>
                <p:cNvGrpSpPr/>
                <p:nvPr/>
              </p:nvGrpSpPr>
              <p:grpSpPr>
                <a:xfrm>
                  <a:off x="1926734" y="5309875"/>
                  <a:ext cx="709326" cy="370523"/>
                  <a:chOff x="1926734" y="5309875"/>
                  <a:chExt cx="709326" cy="370523"/>
                </a:xfrm>
              </p:grpSpPr>
              <p:cxnSp>
                <p:nvCxnSpPr>
                  <p:cNvPr id="491" name="Straight Connector 490">
                    <a:extLst>
                      <a:ext uri="{FF2B5EF4-FFF2-40B4-BE49-F238E27FC236}">
                        <a16:creationId xmlns:a16="http://schemas.microsoft.com/office/drawing/2014/main" id="{8A13B5CD-3B24-4BF2-BD44-B3F8876BB57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26734" y="5327209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2" name="Straight Connector 491">
                    <a:extLst>
                      <a:ext uri="{FF2B5EF4-FFF2-40B4-BE49-F238E27FC236}">
                        <a16:creationId xmlns:a16="http://schemas.microsoft.com/office/drawing/2014/main" id="{F9E9F335-8A69-459A-8DB6-74F8C85A255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0301" y="5659419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3" name="Straight Connector 492">
                    <a:extLst>
                      <a:ext uri="{FF2B5EF4-FFF2-40B4-BE49-F238E27FC236}">
                        <a16:creationId xmlns:a16="http://schemas.microsoft.com/office/drawing/2014/main" id="{46A5B16E-C962-4424-B511-8DBF98258AE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0301" y="5309875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4" name="Straight Connector 493">
                    <a:extLst>
                      <a:ext uri="{FF2B5EF4-FFF2-40B4-BE49-F238E27FC236}">
                        <a16:creationId xmlns:a16="http://schemas.microsoft.com/office/drawing/2014/main" id="{7CD18CF6-179A-4FE5-8D9F-D321608528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6734" y="5314638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86" name="Group 485">
                  <a:extLst>
                    <a:ext uri="{FF2B5EF4-FFF2-40B4-BE49-F238E27FC236}">
                      <a16:creationId xmlns:a16="http://schemas.microsoft.com/office/drawing/2014/main" id="{A072BE8F-B2D4-4760-97E7-758AA22127D1}"/>
                    </a:ext>
                  </a:extLst>
                </p:cNvPr>
                <p:cNvGrpSpPr/>
                <p:nvPr/>
              </p:nvGrpSpPr>
              <p:grpSpPr>
                <a:xfrm>
                  <a:off x="2636059" y="5318610"/>
                  <a:ext cx="720720" cy="365760"/>
                  <a:chOff x="1925923" y="5322582"/>
                  <a:chExt cx="720720" cy="365760"/>
                </a:xfrm>
              </p:grpSpPr>
              <p:cxnSp>
                <p:nvCxnSpPr>
                  <p:cNvPr id="487" name="Straight Connector 486">
                    <a:extLst>
                      <a:ext uri="{FF2B5EF4-FFF2-40B4-BE49-F238E27FC236}">
                        <a16:creationId xmlns:a16="http://schemas.microsoft.com/office/drawing/2014/main" id="{1F0FC118-A2D9-47EB-A3F5-3C7A8440732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25923" y="5338409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8" name="Straight Connector 487">
                    <a:extLst>
                      <a:ext uri="{FF2B5EF4-FFF2-40B4-BE49-F238E27FC236}">
                        <a16:creationId xmlns:a16="http://schemas.microsoft.com/office/drawing/2014/main" id="{58BC5249-A170-43D4-B6FC-89FF2D6AAD4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80884" y="5670450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9" name="Straight Connector 488">
                    <a:extLst>
                      <a:ext uri="{FF2B5EF4-FFF2-40B4-BE49-F238E27FC236}">
                        <a16:creationId xmlns:a16="http://schemas.microsoft.com/office/drawing/2014/main" id="{F26F6B9E-B449-448F-A51F-DCF31131A8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94370" y="532258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0" name="Straight Connector 489">
                    <a:extLst>
                      <a:ext uri="{FF2B5EF4-FFF2-40B4-BE49-F238E27FC236}">
                        <a16:creationId xmlns:a16="http://schemas.microsoft.com/office/drawing/2014/main" id="{E0848416-824E-4BEB-A849-4D1E2BC180F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48719" y="532258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63" name="Group 462">
                <a:extLst>
                  <a:ext uri="{FF2B5EF4-FFF2-40B4-BE49-F238E27FC236}">
                    <a16:creationId xmlns:a16="http://schemas.microsoft.com/office/drawing/2014/main" id="{35451C08-2659-4473-BBA3-E960008A72D1}"/>
                  </a:ext>
                </a:extLst>
              </p:cNvPr>
              <p:cNvGrpSpPr/>
              <p:nvPr/>
            </p:nvGrpSpPr>
            <p:grpSpPr>
              <a:xfrm>
                <a:off x="4741847" y="5303862"/>
                <a:ext cx="1442478" cy="369732"/>
                <a:chOff x="1917005" y="5328813"/>
                <a:chExt cx="1442478" cy="369732"/>
              </a:xfrm>
            </p:grpSpPr>
            <p:grpSp>
              <p:nvGrpSpPr>
                <p:cNvPr id="475" name="Group 474">
                  <a:extLst>
                    <a:ext uri="{FF2B5EF4-FFF2-40B4-BE49-F238E27FC236}">
                      <a16:creationId xmlns:a16="http://schemas.microsoft.com/office/drawing/2014/main" id="{A9A8FE7B-54C9-4040-BDC5-E0CA0B083CCA}"/>
                    </a:ext>
                  </a:extLst>
                </p:cNvPr>
                <p:cNvGrpSpPr/>
                <p:nvPr/>
              </p:nvGrpSpPr>
              <p:grpSpPr>
                <a:xfrm>
                  <a:off x="1917005" y="5332785"/>
                  <a:ext cx="778350" cy="365760"/>
                  <a:chOff x="1917005" y="5332785"/>
                  <a:chExt cx="778350" cy="365760"/>
                </a:xfrm>
              </p:grpSpPr>
              <p:cxnSp>
                <p:nvCxnSpPr>
                  <p:cNvPr id="481" name="Straight Connector 480">
                    <a:extLst>
                      <a:ext uri="{FF2B5EF4-FFF2-40B4-BE49-F238E27FC236}">
                        <a16:creationId xmlns:a16="http://schemas.microsoft.com/office/drawing/2014/main" id="{386B2580-48BA-43F8-90C0-C42D2619E75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7005" y="5348612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2" name="Straight Connector 481">
                    <a:extLst>
                      <a:ext uri="{FF2B5EF4-FFF2-40B4-BE49-F238E27FC236}">
                        <a16:creationId xmlns:a16="http://schemas.microsoft.com/office/drawing/2014/main" id="{7805BC5D-12CF-4E1A-8C22-3122BDC0DAF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329596" y="5675019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3" name="Straight Connector 482">
                    <a:extLst>
                      <a:ext uri="{FF2B5EF4-FFF2-40B4-BE49-F238E27FC236}">
                        <a16:creationId xmlns:a16="http://schemas.microsoft.com/office/drawing/2014/main" id="{8504E9AE-FA91-49CE-A033-CE16B19918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97298" y="5332785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4" name="Straight Connector 483">
                    <a:extLst>
                      <a:ext uri="{FF2B5EF4-FFF2-40B4-BE49-F238E27FC236}">
                        <a16:creationId xmlns:a16="http://schemas.microsoft.com/office/drawing/2014/main" id="{7BC4CA96-7C25-458B-A517-2A912A100E9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1824" y="5332785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76" name="Group 475">
                  <a:extLst>
                    <a:ext uri="{FF2B5EF4-FFF2-40B4-BE49-F238E27FC236}">
                      <a16:creationId xmlns:a16="http://schemas.microsoft.com/office/drawing/2014/main" id="{C839FDC4-8783-4633-9E81-D84A66FC35E0}"/>
                    </a:ext>
                  </a:extLst>
                </p:cNvPr>
                <p:cNvGrpSpPr/>
                <p:nvPr/>
              </p:nvGrpSpPr>
              <p:grpSpPr>
                <a:xfrm>
                  <a:off x="2642762" y="5328813"/>
                  <a:ext cx="716721" cy="369732"/>
                  <a:chOff x="1932626" y="5332785"/>
                  <a:chExt cx="716721" cy="369732"/>
                </a:xfrm>
              </p:grpSpPr>
              <p:cxnSp>
                <p:nvCxnSpPr>
                  <p:cNvPr id="477" name="Straight Connector 476">
                    <a:extLst>
                      <a:ext uri="{FF2B5EF4-FFF2-40B4-BE49-F238E27FC236}">
                        <a16:creationId xmlns:a16="http://schemas.microsoft.com/office/drawing/2014/main" id="{174A896A-FEF4-4D32-B9CD-E13C039B701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32626" y="5352366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8" name="Straight Connector 477">
                    <a:extLst>
                      <a:ext uri="{FF2B5EF4-FFF2-40B4-BE49-F238E27FC236}">
                        <a16:creationId xmlns:a16="http://schemas.microsoft.com/office/drawing/2014/main" id="{55C6AA25-AB97-4651-938E-26E850CB1D6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83588" y="5677566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9" name="Straight Connector 478">
                    <a:extLst>
                      <a:ext uri="{FF2B5EF4-FFF2-40B4-BE49-F238E27FC236}">
                        <a16:creationId xmlns:a16="http://schemas.microsoft.com/office/drawing/2014/main" id="{1095BE2E-BAB0-4800-98C2-03FFD5A7A98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4856" y="5336757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0" name="Straight Connector 479">
                    <a:extLst>
                      <a:ext uri="{FF2B5EF4-FFF2-40B4-BE49-F238E27FC236}">
                        <a16:creationId xmlns:a16="http://schemas.microsoft.com/office/drawing/2014/main" id="{92714472-05C9-455C-A1BA-AC3E3E5FF8F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43862" y="5332785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64" name="Group 463">
                <a:extLst>
                  <a:ext uri="{FF2B5EF4-FFF2-40B4-BE49-F238E27FC236}">
                    <a16:creationId xmlns:a16="http://schemas.microsoft.com/office/drawing/2014/main" id="{083E8FEB-D9F2-42FC-ACA0-020BDA381C14}"/>
                  </a:ext>
                </a:extLst>
              </p:cNvPr>
              <p:cNvGrpSpPr/>
              <p:nvPr/>
            </p:nvGrpSpPr>
            <p:grpSpPr>
              <a:xfrm>
                <a:off x="6118655" y="5282883"/>
                <a:ext cx="1476104" cy="382767"/>
                <a:chOff x="1875802" y="5318610"/>
                <a:chExt cx="1476104" cy="382767"/>
              </a:xfrm>
            </p:grpSpPr>
            <p:grpSp>
              <p:nvGrpSpPr>
                <p:cNvPr id="465" name="Group 464">
                  <a:extLst>
                    <a:ext uri="{FF2B5EF4-FFF2-40B4-BE49-F238E27FC236}">
                      <a16:creationId xmlns:a16="http://schemas.microsoft.com/office/drawing/2014/main" id="{D5A2F6F1-9669-4D85-98B1-64514ED9AF4A}"/>
                    </a:ext>
                  </a:extLst>
                </p:cNvPr>
                <p:cNvGrpSpPr/>
                <p:nvPr/>
              </p:nvGrpSpPr>
              <p:grpSpPr>
                <a:xfrm>
                  <a:off x="1875802" y="5328012"/>
                  <a:ext cx="757540" cy="373365"/>
                  <a:chOff x="1875802" y="5328012"/>
                  <a:chExt cx="757540" cy="373365"/>
                </a:xfrm>
              </p:grpSpPr>
              <p:cxnSp>
                <p:nvCxnSpPr>
                  <p:cNvPr id="471" name="Straight Connector 470">
                    <a:extLst>
                      <a:ext uri="{FF2B5EF4-FFF2-40B4-BE49-F238E27FC236}">
                        <a16:creationId xmlns:a16="http://schemas.microsoft.com/office/drawing/2014/main" id="{A0C2D7E6-AC77-4242-B100-70A19BEDB51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875802" y="5345813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2" name="Straight Connector 471">
                    <a:extLst>
                      <a:ext uri="{FF2B5EF4-FFF2-40B4-BE49-F238E27FC236}">
                        <a16:creationId xmlns:a16="http://schemas.microsoft.com/office/drawing/2014/main" id="{EE0E2039-46DD-48EC-8929-AD8BBC3D0E1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67583" y="5675925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3" name="Straight Connector 472">
                    <a:extLst>
                      <a:ext uri="{FF2B5EF4-FFF2-40B4-BE49-F238E27FC236}">
                        <a16:creationId xmlns:a16="http://schemas.microsoft.com/office/drawing/2014/main" id="{ACC77120-217B-4E63-AFAC-5930214294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68768" y="532801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4" name="Straight Connector 473">
                    <a:extLst>
                      <a:ext uri="{FF2B5EF4-FFF2-40B4-BE49-F238E27FC236}">
                        <a16:creationId xmlns:a16="http://schemas.microsoft.com/office/drawing/2014/main" id="{E914480D-A401-4724-9CC3-EEA0B5AAE8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12626" y="5335617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66" name="Group 465">
                  <a:extLst>
                    <a:ext uri="{FF2B5EF4-FFF2-40B4-BE49-F238E27FC236}">
                      <a16:creationId xmlns:a16="http://schemas.microsoft.com/office/drawing/2014/main" id="{E6BB2CC4-F006-46F5-9628-9F91E877E4D6}"/>
                    </a:ext>
                  </a:extLst>
                </p:cNvPr>
                <p:cNvGrpSpPr/>
                <p:nvPr/>
              </p:nvGrpSpPr>
              <p:grpSpPr>
                <a:xfrm>
                  <a:off x="2606120" y="5318610"/>
                  <a:ext cx="745786" cy="365887"/>
                  <a:chOff x="1895984" y="5322582"/>
                  <a:chExt cx="745786" cy="365887"/>
                </a:xfrm>
              </p:grpSpPr>
              <p:cxnSp>
                <p:nvCxnSpPr>
                  <p:cNvPr id="467" name="Straight Connector 466">
                    <a:extLst>
                      <a:ext uri="{FF2B5EF4-FFF2-40B4-BE49-F238E27FC236}">
                        <a16:creationId xmlns:a16="http://schemas.microsoft.com/office/drawing/2014/main" id="{EEA4032A-5C60-40A2-A332-9F81E6FD773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895984" y="5337214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8" name="Straight Connector 467">
                    <a:extLst>
                      <a:ext uri="{FF2B5EF4-FFF2-40B4-BE49-F238E27FC236}">
                        <a16:creationId xmlns:a16="http://schemas.microsoft.com/office/drawing/2014/main" id="{AFFFD505-8A66-413F-B184-29F4B553AC5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6011" y="5672553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9" name="Straight Connector 468">
                    <a:extLst>
                      <a:ext uri="{FF2B5EF4-FFF2-40B4-BE49-F238E27FC236}">
                        <a16:creationId xmlns:a16="http://schemas.microsoft.com/office/drawing/2014/main" id="{06B70075-505D-4C16-94F6-78B1B021FD7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6011" y="532258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0" name="Straight Connector 469">
                    <a:extLst>
                      <a:ext uri="{FF2B5EF4-FFF2-40B4-BE49-F238E27FC236}">
                        <a16:creationId xmlns:a16="http://schemas.microsoft.com/office/drawing/2014/main" id="{5D7AEE67-4957-403A-9BC2-65C60C750C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45515" y="5322709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grpSp>
        <p:nvGrpSpPr>
          <p:cNvPr id="551" name="Group 550">
            <a:extLst>
              <a:ext uri="{FF2B5EF4-FFF2-40B4-BE49-F238E27FC236}">
                <a16:creationId xmlns:a16="http://schemas.microsoft.com/office/drawing/2014/main" id="{D9DEB5EE-9E54-4F0D-A4C9-D5B9C40B0D54}"/>
              </a:ext>
            </a:extLst>
          </p:cNvPr>
          <p:cNvGrpSpPr/>
          <p:nvPr/>
        </p:nvGrpSpPr>
        <p:grpSpPr>
          <a:xfrm>
            <a:off x="1348288" y="5360833"/>
            <a:ext cx="6750344" cy="400536"/>
            <a:chOff x="1752456" y="5859292"/>
            <a:chExt cx="3358733" cy="392147"/>
          </a:xfrm>
        </p:grpSpPr>
        <p:grpSp>
          <p:nvGrpSpPr>
            <p:cNvPr id="552" name="Group 551">
              <a:extLst>
                <a:ext uri="{FF2B5EF4-FFF2-40B4-BE49-F238E27FC236}">
                  <a16:creationId xmlns:a16="http://schemas.microsoft.com/office/drawing/2014/main" id="{CDAFAEC3-C18B-4B47-94D1-0B8C3C1F6F8F}"/>
                </a:ext>
              </a:extLst>
            </p:cNvPr>
            <p:cNvGrpSpPr/>
            <p:nvPr/>
          </p:nvGrpSpPr>
          <p:grpSpPr>
            <a:xfrm>
              <a:off x="1752456" y="5859292"/>
              <a:ext cx="3358733" cy="392147"/>
              <a:chOff x="1721280" y="5240793"/>
              <a:chExt cx="3358733" cy="392147"/>
            </a:xfrm>
          </p:grpSpPr>
          <p:grpSp>
            <p:nvGrpSpPr>
              <p:cNvPr id="554" name="Group 553">
                <a:extLst>
                  <a:ext uri="{FF2B5EF4-FFF2-40B4-BE49-F238E27FC236}">
                    <a16:creationId xmlns:a16="http://schemas.microsoft.com/office/drawing/2014/main" id="{2F8133C8-3DB1-4886-B61B-65989F9E735A}"/>
                  </a:ext>
                </a:extLst>
              </p:cNvPr>
              <p:cNvGrpSpPr/>
              <p:nvPr/>
            </p:nvGrpSpPr>
            <p:grpSpPr>
              <a:xfrm>
                <a:off x="1912626" y="5240793"/>
                <a:ext cx="3167387" cy="392147"/>
                <a:chOff x="1912626" y="5240793"/>
                <a:chExt cx="3167387" cy="392147"/>
              </a:xfrm>
            </p:grpSpPr>
            <p:grpSp>
              <p:nvGrpSpPr>
                <p:cNvPr id="556" name="Group 555">
                  <a:extLst>
                    <a:ext uri="{FF2B5EF4-FFF2-40B4-BE49-F238E27FC236}">
                      <a16:creationId xmlns:a16="http://schemas.microsoft.com/office/drawing/2014/main" id="{296238E1-F880-47F7-8B73-4053B6E2654F}"/>
                    </a:ext>
                  </a:extLst>
                </p:cNvPr>
                <p:cNvGrpSpPr/>
                <p:nvPr/>
              </p:nvGrpSpPr>
              <p:grpSpPr>
                <a:xfrm>
                  <a:off x="1912626" y="5261772"/>
                  <a:ext cx="731520" cy="371168"/>
                  <a:chOff x="1912626" y="5261772"/>
                  <a:chExt cx="731520" cy="371168"/>
                </a:xfrm>
              </p:grpSpPr>
              <p:grpSp>
                <p:nvGrpSpPr>
                  <p:cNvPr id="567" name="Group 566">
                    <a:extLst>
                      <a:ext uri="{FF2B5EF4-FFF2-40B4-BE49-F238E27FC236}">
                        <a16:creationId xmlns:a16="http://schemas.microsoft.com/office/drawing/2014/main" id="{CF60B882-9F06-4625-9AD2-4EA8EA2ED8E9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7196"/>
                    <a:chOff x="1912626" y="5265744"/>
                    <a:chExt cx="731520" cy="367196"/>
                  </a:xfrm>
                </p:grpSpPr>
                <p:cxnSp>
                  <p:nvCxnSpPr>
                    <p:cNvPr id="569" name="Straight Connector 568">
                      <a:extLst>
                        <a:ext uri="{FF2B5EF4-FFF2-40B4-BE49-F238E27FC236}">
                          <a16:creationId xmlns:a16="http://schemas.microsoft.com/office/drawing/2014/main" id="{A9A6D658-C7D5-413C-8605-09487F27AEC1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0" name="Straight Connector 569">
                      <a:extLst>
                        <a:ext uri="{FF2B5EF4-FFF2-40B4-BE49-F238E27FC236}">
                          <a16:creationId xmlns:a16="http://schemas.microsoft.com/office/drawing/2014/main" id="{8C3F34DC-065B-47D7-9F90-EA82FE3F240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16160" y="5267180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68" name="Straight Connector 567">
                    <a:extLst>
                      <a:ext uri="{FF2B5EF4-FFF2-40B4-BE49-F238E27FC236}">
                        <a16:creationId xmlns:a16="http://schemas.microsoft.com/office/drawing/2014/main" id="{372AF21F-0D97-4E04-8BCB-FA150C47FD3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638685" y="526177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7" name="Group 556">
                  <a:extLst>
                    <a:ext uri="{FF2B5EF4-FFF2-40B4-BE49-F238E27FC236}">
                      <a16:creationId xmlns:a16="http://schemas.microsoft.com/office/drawing/2014/main" id="{A9EA2983-EBE9-4AB2-A9EE-F36FEE97B7E9}"/>
                    </a:ext>
                  </a:extLst>
                </p:cNvPr>
                <p:cNvGrpSpPr/>
                <p:nvPr/>
              </p:nvGrpSpPr>
              <p:grpSpPr>
                <a:xfrm>
                  <a:off x="3330637" y="5250996"/>
                  <a:ext cx="1426759" cy="369732"/>
                  <a:chOff x="1912626" y="5261772"/>
                  <a:chExt cx="1426759" cy="369732"/>
                </a:xfrm>
              </p:grpSpPr>
              <p:grpSp>
                <p:nvGrpSpPr>
                  <p:cNvPr id="561" name="Group 560">
                    <a:extLst>
                      <a:ext uri="{FF2B5EF4-FFF2-40B4-BE49-F238E27FC236}">
                        <a16:creationId xmlns:a16="http://schemas.microsoft.com/office/drawing/2014/main" id="{5DB435F6-6C3B-4A38-9492-FE21612FE3C4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565" name="Straight Connector 564">
                      <a:extLst>
                        <a:ext uri="{FF2B5EF4-FFF2-40B4-BE49-F238E27FC236}">
                          <a16:creationId xmlns:a16="http://schemas.microsoft.com/office/drawing/2014/main" id="{F957C8F5-90FA-44AB-9C39-728EB03F3D14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6" name="Straight Connector 565">
                      <a:extLst>
                        <a:ext uri="{FF2B5EF4-FFF2-40B4-BE49-F238E27FC236}">
                          <a16:creationId xmlns:a16="http://schemas.microsoft.com/office/drawing/2014/main" id="{67E5EF4E-0C21-4BFB-86C0-5A897B4B027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62" name="Group 561">
                    <a:extLst>
                      <a:ext uri="{FF2B5EF4-FFF2-40B4-BE49-F238E27FC236}">
                        <a16:creationId xmlns:a16="http://schemas.microsoft.com/office/drawing/2014/main" id="{C89C4A7C-45D2-46AA-BC04-C4FFAD744ED7}"/>
                      </a:ext>
                    </a:extLst>
                  </p:cNvPr>
                  <p:cNvGrpSpPr/>
                  <p:nvPr/>
                </p:nvGrpSpPr>
                <p:grpSpPr>
                  <a:xfrm>
                    <a:off x="2629609" y="5261772"/>
                    <a:ext cx="709776" cy="365760"/>
                    <a:chOff x="1919473" y="5265744"/>
                    <a:chExt cx="709776" cy="365760"/>
                  </a:xfrm>
                </p:grpSpPr>
                <p:cxnSp>
                  <p:nvCxnSpPr>
                    <p:cNvPr id="563" name="Straight Connector 562">
                      <a:extLst>
                        <a:ext uri="{FF2B5EF4-FFF2-40B4-BE49-F238E27FC236}">
                          <a16:creationId xmlns:a16="http://schemas.microsoft.com/office/drawing/2014/main" id="{F0B3BC8E-23F3-4BE3-B679-B6A1FA8F3BC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1919473" y="5613357"/>
                      <a:ext cx="709776" cy="14579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4" name="Straight Connector 563">
                      <a:extLst>
                        <a:ext uri="{FF2B5EF4-FFF2-40B4-BE49-F238E27FC236}">
                          <a16:creationId xmlns:a16="http://schemas.microsoft.com/office/drawing/2014/main" id="{0952CBFA-7266-4697-9976-BBDD129556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558" name="Group 557">
                  <a:extLst>
                    <a:ext uri="{FF2B5EF4-FFF2-40B4-BE49-F238E27FC236}">
                      <a16:creationId xmlns:a16="http://schemas.microsoft.com/office/drawing/2014/main" id="{5A00CC79-6FAF-48A9-8127-4E284A4C10B3}"/>
                    </a:ext>
                  </a:extLst>
                </p:cNvPr>
                <p:cNvGrpSpPr/>
                <p:nvPr/>
              </p:nvGrpSpPr>
              <p:grpSpPr>
                <a:xfrm>
                  <a:off x="4737468" y="5240793"/>
                  <a:ext cx="342545" cy="365760"/>
                  <a:chOff x="1912626" y="5265744"/>
                  <a:chExt cx="342545" cy="365760"/>
                </a:xfrm>
              </p:grpSpPr>
              <p:cxnSp>
                <p:nvCxnSpPr>
                  <p:cNvPr id="559" name="Straight Connector 558">
                    <a:extLst>
                      <a:ext uri="{FF2B5EF4-FFF2-40B4-BE49-F238E27FC236}">
                        <a16:creationId xmlns:a16="http://schemas.microsoft.com/office/drawing/2014/main" id="{DAEE52F0-F7BE-465D-B68F-F61FA7000F8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1912626" y="5265744"/>
                    <a:ext cx="342545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0" name="Straight Connector 559">
                    <a:extLst>
                      <a:ext uri="{FF2B5EF4-FFF2-40B4-BE49-F238E27FC236}">
                        <a16:creationId xmlns:a16="http://schemas.microsoft.com/office/drawing/2014/main" id="{0F728FC3-46F2-4695-9D37-8EAD82809C5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555" name="Straight Connector 554">
                <a:extLst>
                  <a:ext uri="{FF2B5EF4-FFF2-40B4-BE49-F238E27FC236}">
                    <a16:creationId xmlns:a16="http://schemas.microsoft.com/office/drawing/2014/main" id="{A9BD95A0-C2D3-4EC3-93AE-02427C3A58C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721280" y="5606553"/>
                <a:ext cx="19134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53" name="Straight Connector 552">
              <a:extLst>
                <a:ext uri="{FF2B5EF4-FFF2-40B4-BE49-F238E27FC236}">
                  <a16:creationId xmlns:a16="http://schemas.microsoft.com/office/drawing/2014/main" id="{BD197C75-B8DB-4A9F-8F88-4F84E317735F}"/>
                </a:ext>
              </a:extLst>
            </p:cNvPr>
            <p:cNvCxnSpPr/>
            <p:nvPr/>
          </p:nvCxnSpPr>
          <p:spPr>
            <a:xfrm flipH="1">
              <a:off x="2660786" y="622505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1" name="Group 570">
            <a:extLst>
              <a:ext uri="{FF2B5EF4-FFF2-40B4-BE49-F238E27FC236}">
                <a16:creationId xmlns:a16="http://schemas.microsoft.com/office/drawing/2014/main" id="{19EA8FDB-4057-4ED3-8D2F-F79D4070CB19}"/>
              </a:ext>
            </a:extLst>
          </p:cNvPr>
          <p:cNvGrpSpPr/>
          <p:nvPr/>
        </p:nvGrpSpPr>
        <p:grpSpPr>
          <a:xfrm>
            <a:off x="1291871" y="5938788"/>
            <a:ext cx="7427651" cy="417618"/>
            <a:chOff x="1827767" y="5859292"/>
            <a:chExt cx="1881223" cy="386739"/>
          </a:xfrm>
        </p:grpSpPr>
        <p:grpSp>
          <p:nvGrpSpPr>
            <p:cNvPr id="572" name="Group 571">
              <a:extLst>
                <a:ext uri="{FF2B5EF4-FFF2-40B4-BE49-F238E27FC236}">
                  <a16:creationId xmlns:a16="http://schemas.microsoft.com/office/drawing/2014/main" id="{B10E78B3-AE94-428C-8B89-60C89740F4AF}"/>
                </a:ext>
              </a:extLst>
            </p:cNvPr>
            <p:cNvGrpSpPr/>
            <p:nvPr/>
          </p:nvGrpSpPr>
          <p:grpSpPr>
            <a:xfrm>
              <a:off x="1827767" y="5859292"/>
              <a:ext cx="1881223" cy="386739"/>
              <a:chOff x="1796591" y="5240793"/>
              <a:chExt cx="1881223" cy="386739"/>
            </a:xfrm>
          </p:grpSpPr>
          <p:grpSp>
            <p:nvGrpSpPr>
              <p:cNvPr id="574" name="Group 573">
                <a:extLst>
                  <a:ext uri="{FF2B5EF4-FFF2-40B4-BE49-F238E27FC236}">
                    <a16:creationId xmlns:a16="http://schemas.microsoft.com/office/drawing/2014/main" id="{291C9CAF-3773-4015-8069-F30DF1310D40}"/>
                  </a:ext>
                </a:extLst>
              </p:cNvPr>
              <p:cNvGrpSpPr/>
              <p:nvPr/>
            </p:nvGrpSpPr>
            <p:grpSpPr>
              <a:xfrm>
                <a:off x="1912626" y="5240793"/>
                <a:ext cx="1765188" cy="386739"/>
                <a:chOff x="1912626" y="5240793"/>
                <a:chExt cx="1765188" cy="386739"/>
              </a:xfrm>
            </p:grpSpPr>
            <p:grpSp>
              <p:nvGrpSpPr>
                <p:cNvPr id="576" name="Group 575">
                  <a:extLst>
                    <a:ext uri="{FF2B5EF4-FFF2-40B4-BE49-F238E27FC236}">
                      <a16:creationId xmlns:a16="http://schemas.microsoft.com/office/drawing/2014/main" id="{23D24DA1-D515-48DC-9580-0F0386BC29F1}"/>
                    </a:ext>
                  </a:extLst>
                </p:cNvPr>
                <p:cNvGrpSpPr/>
                <p:nvPr/>
              </p:nvGrpSpPr>
              <p:grpSpPr>
                <a:xfrm>
                  <a:off x="1912626" y="5261772"/>
                  <a:ext cx="731520" cy="365760"/>
                  <a:chOff x="1912626" y="5261772"/>
                  <a:chExt cx="731520" cy="365760"/>
                </a:xfrm>
              </p:grpSpPr>
              <p:grpSp>
                <p:nvGrpSpPr>
                  <p:cNvPr id="580" name="Group 579">
                    <a:extLst>
                      <a:ext uri="{FF2B5EF4-FFF2-40B4-BE49-F238E27FC236}">
                        <a16:creationId xmlns:a16="http://schemas.microsoft.com/office/drawing/2014/main" id="{C4F2529D-A13F-43AF-AAAE-6D920D7524D3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58452"/>
                    <a:chOff x="1912626" y="5265744"/>
                    <a:chExt cx="731520" cy="358452"/>
                  </a:xfrm>
                </p:grpSpPr>
                <p:cxnSp>
                  <p:nvCxnSpPr>
                    <p:cNvPr id="582" name="Straight Connector 581">
                      <a:extLst>
                        <a:ext uri="{FF2B5EF4-FFF2-40B4-BE49-F238E27FC236}">
                          <a16:creationId xmlns:a16="http://schemas.microsoft.com/office/drawing/2014/main" id="{ED063278-B830-4A09-9532-7774A23B9C37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83" name="Straight Connector 582">
                      <a:extLst>
                        <a:ext uri="{FF2B5EF4-FFF2-40B4-BE49-F238E27FC236}">
                          <a16:creationId xmlns:a16="http://schemas.microsoft.com/office/drawing/2014/main" id="{5044D97B-3BD4-47A3-927A-B1E558593B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1917701" y="5266096"/>
                      <a:ext cx="0" cy="35810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81" name="Straight Connector 580">
                    <a:extLst>
                      <a:ext uri="{FF2B5EF4-FFF2-40B4-BE49-F238E27FC236}">
                        <a16:creationId xmlns:a16="http://schemas.microsoft.com/office/drawing/2014/main" id="{E4D63BBB-5FA3-4E5A-8875-27EBE70481F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638685" y="526177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77" name="Group 576">
                  <a:extLst>
                    <a:ext uri="{FF2B5EF4-FFF2-40B4-BE49-F238E27FC236}">
                      <a16:creationId xmlns:a16="http://schemas.microsoft.com/office/drawing/2014/main" id="{3AD95167-478D-4FFF-96EB-03030C036450}"/>
                    </a:ext>
                  </a:extLst>
                </p:cNvPr>
                <p:cNvGrpSpPr/>
                <p:nvPr/>
              </p:nvGrpSpPr>
              <p:grpSpPr>
                <a:xfrm>
                  <a:off x="3352170" y="5240793"/>
                  <a:ext cx="325644" cy="365760"/>
                  <a:chOff x="1934159" y="5251569"/>
                  <a:chExt cx="325644" cy="365760"/>
                </a:xfrm>
              </p:grpSpPr>
              <p:cxnSp>
                <p:nvCxnSpPr>
                  <p:cNvPr id="578" name="Straight Connector 577">
                    <a:extLst>
                      <a:ext uri="{FF2B5EF4-FFF2-40B4-BE49-F238E27FC236}">
                        <a16:creationId xmlns:a16="http://schemas.microsoft.com/office/drawing/2014/main" id="{DBBC58F7-71B5-43F4-8B1D-53029947031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934159" y="5266985"/>
                    <a:ext cx="325644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9" name="Straight Connector 578">
                    <a:extLst>
                      <a:ext uri="{FF2B5EF4-FFF2-40B4-BE49-F238E27FC236}">
                        <a16:creationId xmlns:a16="http://schemas.microsoft.com/office/drawing/2014/main" id="{A076B096-E822-46EB-8AC8-48CD7ECDA6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38361" y="5251569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575" name="Straight Connector 574">
                <a:extLst>
                  <a:ext uri="{FF2B5EF4-FFF2-40B4-BE49-F238E27FC236}">
                    <a16:creationId xmlns:a16="http://schemas.microsoft.com/office/drawing/2014/main" id="{F2EB8418-8C34-44A0-AC85-A5874E89991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796591" y="5606553"/>
                <a:ext cx="12301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73" name="Straight Connector 572">
              <a:extLst>
                <a:ext uri="{FF2B5EF4-FFF2-40B4-BE49-F238E27FC236}">
                  <a16:creationId xmlns:a16="http://schemas.microsoft.com/office/drawing/2014/main" id="{0DC44ECE-31B6-4877-A62C-20260E73CA82}"/>
                </a:ext>
              </a:extLst>
            </p:cNvPr>
            <p:cNvCxnSpPr/>
            <p:nvPr/>
          </p:nvCxnSpPr>
          <p:spPr>
            <a:xfrm flipH="1">
              <a:off x="2660786" y="622505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4" name="Group 583">
            <a:extLst>
              <a:ext uri="{FF2B5EF4-FFF2-40B4-BE49-F238E27FC236}">
                <a16:creationId xmlns:a16="http://schemas.microsoft.com/office/drawing/2014/main" id="{00052B38-053A-4513-A854-C7A52777C5E4}"/>
              </a:ext>
            </a:extLst>
          </p:cNvPr>
          <p:cNvGrpSpPr/>
          <p:nvPr/>
        </p:nvGrpSpPr>
        <p:grpSpPr>
          <a:xfrm>
            <a:off x="1640129" y="3677977"/>
            <a:ext cx="5333658" cy="2887853"/>
            <a:chOff x="1270515" y="3836161"/>
            <a:chExt cx="5333658" cy="2887853"/>
          </a:xfrm>
        </p:grpSpPr>
        <p:cxnSp>
          <p:nvCxnSpPr>
            <p:cNvPr id="585" name="Straight Connector 584">
              <a:extLst>
                <a:ext uri="{FF2B5EF4-FFF2-40B4-BE49-F238E27FC236}">
                  <a16:creationId xmlns:a16="http://schemas.microsoft.com/office/drawing/2014/main" id="{631DF18F-D3D5-4821-9AC7-80485A157988}"/>
                </a:ext>
              </a:extLst>
            </p:cNvPr>
            <p:cNvCxnSpPr>
              <a:cxnSpLocks/>
            </p:cNvCxnSpPr>
            <p:nvPr/>
          </p:nvCxnSpPr>
          <p:spPr>
            <a:xfrm>
              <a:off x="1270515" y="3901746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6" name="Straight Connector 585">
              <a:extLst>
                <a:ext uri="{FF2B5EF4-FFF2-40B4-BE49-F238E27FC236}">
                  <a16:creationId xmlns:a16="http://schemas.microsoft.com/office/drawing/2014/main" id="{B6FA22BA-CB5D-4B57-BA05-A6EDE36B01AB}"/>
                </a:ext>
              </a:extLst>
            </p:cNvPr>
            <p:cNvCxnSpPr>
              <a:cxnSpLocks/>
            </p:cNvCxnSpPr>
            <p:nvPr/>
          </p:nvCxnSpPr>
          <p:spPr>
            <a:xfrm>
              <a:off x="1633798" y="3836161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7" name="Straight Connector 586">
              <a:extLst>
                <a:ext uri="{FF2B5EF4-FFF2-40B4-BE49-F238E27FC236}">
                  <a16:creationId xmlns:a16="http://schemas.microsoft.com/office/drawing/2014/main" id="{989D28D8-8A8D-46E9-B636-40AB04180EF6}"/>
                </a:ext>
              </a:extLst>
            </p:cNvPr>
            <p:cNvCxnSpPr>
              <a:cxnSpLocks/>
            </p:cNvCxnSpPr>
            <p:nvPr/>
          </p:nvCxnSpPr>
          <p:spPr>
            <a:xfrm>
              <a:off x="1979855" y="3843353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8" name="Straight Connector 587">
              <a:extLst>
                <a:ext uri="{FF2B5EF4-FFF2-40B4-BE49-F238E27FC236}">
                  <a16:creationId xmlns:a16="http://schemas.microsoft.com/office/drawing/2014/main" id="{63D7A04C-F5D0-4588-9FA1-DFD0BFEF8AF2}"/>
                </a:ext>
              </a:extLst>
            </p:cNvPr>
            <p:cNvCxnSpPr>
              <a:cxnSpLocks/>
            </p:cNvCxnSpPr>
            <p:nvPr/>
          </p:nvCxnSpPr>
          <p:spPr>
            <a:xfrm>
              <a:off x="2352442" y="3874644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9" name="Straight Connector 588">
              <a:extLst>
                <a:ext uri="{FF2B5EF4-FFF2-40B4-BE49-F238E27FC236}">
                  <a16:creationId xmlns:a16="http://schemas.microsoft.com/office/drawing/2014/main" id="{E22CEFF6-E4A7-4F8D-AEAF-98A283857E11}"/>
                </a:ext>
              </a:extLst>
            </p:cNvPr>
            <p:cNvCxnSpPr>
              <a:cxnSpLocks/>
            </p:cNvCxnSpPr>
            <p:nvPr/>
          </p:nvCxnSpPr>
          <p:spPr>
            <a:xfrm>
              <a:off x="2686763" y="3980814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0" name="Straight Connector 589">
              <a:extLst>
                <a:ext uri="{FF2B5EF4-FFF2-40B4-BE49-F238E27FC236}">
                  <a16:creationId xmlns:a16="http://schemas.microsoft.com/office/drawing/2014/main" id="{E95F5655-35AB-48F4-B29C-05A05BEAE20F}"/>
                </a:ext>
              </a:extLst>
            </p:cNvPr>
            <p:cNvCxnSpPr>
              <a:cxnSpLocks/>
            </p:cNvCxnSpPr>
            <p:nvPr/>
          </p:nvCxnSpPr>
          <p:spPr>
            <a:xfrm>
              <a:off x="3050046" y="3915229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1" name="Straight Connector 590">
              <a:extLst>
                <a:ext uri="{FF2B5EF4-FFF2-40B4-BE49-F238E27FC236}">
                  <a16:creationId xmlns:a16="http://schemas.microsoft.com/office/drawing/2014/main" id="{D9D74CF0-229D-48AC-89E8-2291CC990227}"/>
                </a:ext>
              </a:extLst>
            </p:cNvPr>
            <p:cNvCxnSpPr>
              <a:cxnSpLocks/>
            </p:cNvCxnSpPr>
            <p:nvPr/>
          </p:nvCxnSpPr>
          <p:spPr>
            <a:xfrm>
              <a:off x="3396103" y="3922421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2" name="Straight Connector 591">
              <a:extLst>
                <a:ext uri="{FF2B5EF4-FFF2-40B4-BE49-F238E27FC236}">
                  <a16:creationId xmlns:a16="http://schemas.microsoft.com/office/drawing/2014/main" id="{18A81CD4-FC6F-4087-A699-17E04D61D7CE}"/>
                </a:ext>
              </a:extLst>
            </p:cNvPr>
            <p:cNvCxnSpPr>
              <a:cxnSpLocks/>
            </p:cNvCxnSpPr>
            <p:nvPr/>
          </p:nvCxnSpPr>
          <p:spPr>
            <a:xfrm>
              <a:off x="3768690" y="3953712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3" name="Straight Connector 592">
              <a:extLst>
                <a:ext uri="{FF2B5EF4-FFF2-40B4-BE49-F238E27FC236}">
                  <a16:creationId xmlns:a16="http://schemas.microsoft.com/office/drawing/2014/main" id="{CCEB9AE6-4B9D-42A5-8411-9861D6CC3A76}"/>
                </a:ext>
              </a:extLst>
            </p:cNvPr>
            <p:cNvCxnSpPr>
              <a:cxnSpLocks/>
            </p:cNvCxnSpPr>
            <p:nvPr/>
          </p:nvCxnSpPr>
          <p:spPr>
            <a:xfrm>
              <a:off x="4113868" y="3947657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4" name="Straight Connector 593">
              <a:extLst>
                <a:ext uri="{FF2B5EF4-FFF2-40B4-BE49-F238E27FC236}">
                  <a16:creationId xmlns:a16="http://schemas.microsoft.com/office/drawing/2014/main" id="{711C93A7-9079-4507-92F1-57F3E8A0FB9D}"/>
                </a:ext>
              </a:extLst>
            </p:cNvPr>
            <p:cNvCxnSpPr>
              <a:cxnSpLocks/>
            </p:cNvCxnSpPr>
            <p:nvPr/>
          </p:nvCxnSpPr>
          <p:spPr>
            <a:xfrm>
              <a:off x="4477151" y="3882072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5" name="Straight Connector 594">
              <a:extLst>
                <a:ext uri="{FF2B5EF4-FFF2-40B4-BE49-F238E27FC236}">
                  <a16:creationId xmlns:a16="http://schemas.microsoft.com/office/drawing/2014/main" id="{9CB09392-5E49-4B9A-8617-80DD8D1B9D29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08" y="3889264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6" name="Straight Connector 595">
              <a:extLst>
                <a:ext uri="{FF2B5EF4-FFF2-40B4-BE49-F238E27FC236}">
                  <a16:creationId xmlns:a16="http://schemas.microsoft.com/office/drawing/2014/main" id="{9C99B90E-097E-49D7-A69D-2CCEBC9A0BB9}"/>
                </a:ext>
              </a:extLst>
            </p:cNvPr>
            <p:cNvCxnSpPr>
              <a:cxnSpLocks/>
            </p:cNvCxnSpPr>
            <p:nvPr/>
          </p:nvCxnSpPr>
          <p:spPr>
            <a:xfrm>
              <a:off x="5195795" y="3920555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7" name="Straight Connector 596">
              <a:extLst>
                <a:ext uri="{FF2B5EF4-FFF2-40B4-BE49-F238E27FC236}">
                  <a16:creationId xmlns:a16="http://schemas.microsoft.com/office/drawing/2014/main" id="{790AE248-097C-44A3-A7F6-3F5959EB76C0}"/>
                </a:ext>
              </a:extLst>
            </p:cNvPr>
            <p:cNvCxnSpPr>
              <a:cxnSpLocks/>
            </p:cNvCxnSpPr>
            <p:nvPr/>
          </p:nvCxnSpPr>
          <p:spPr>
            <a:xfrm>
              <a:off x="5522246" y="3962400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8" name="Straight Connector 597">
              <a:extLst>
                <a:ext uri="{FF2B5EF4-FFF2-40B4-BE49-F238E27FC236}">
                  <a16:creationId xmlns:a16="http://schemas.microsoft.com/office/drawing/2014/main" id="{CD72AC3C-556F-42D7-A77E-307F4311C146}"/>
                </a:ext>
              </a:extLst>
            </p:cNvPr>
            <p:cNvCxnSpPr>
              <a:cxnSpLocks/>
            </p:cNvCxnSpPr>
            <p:nvPr/>
          </p:nvCxnSpPr>
          <p:spPr>
            <a:xfrm>
              <a:off x="5885529" y="3896815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9" name="Straight Connector 598">
              <a:extLst>
                <a:ext uri="{FF2B5EF4-FFF2-40B4-BE49-F238E27FC236}">
                  <a16:creationId xmlns:a16="http://schemas.microsoft.com/office/drawing/2014/main" id="{C9081A35-6455-48A6-A91F-FBE5D7B8E49C}"/>
                </a:ext>
              </a:extLst>
            </p:cNvPr>
            <p:cNvCxnSpPr>
              <a:cxnSpLocks/>
            </p:cNvCxnSpPr>
            <p:nvPr/>
          </p:nvCxnSpPr>
          <p:spPr>
            <a:xfrm>
              <a:off x="6231586" y="3904007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0" name="Straight Connector 599">
              <a:extLst>
                <a:ext uri="{FF2B5EF4-FFF2-40B4-BE49-F238E27FC236}">
                  <a16:creationId xmlns:a16="http://schemas.microsoft.com/office/drawing/2014/main" id="{557C54B5-1FE4-46BB-8B07-10222027C615}"/>
                </a:ext>
              </a:extLst>
            </p:cNvPr>
            <p:cNvCxnSpPr>
              <a:cxnSpLocks/>
            </p:cNvCxnSpPr>
            <p:nvPr/>
          </p:nvCxnSpPr>
          <p:spPr>
            <a:xfrm>
              <a:off x="6604173" y="3935298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1" name="TextBox 600">
            <a:extLst>
              <a:ext uri="{FF2B5EF4-FFF2-40B4-BE49-F238E27FC236}">
                <a16:creationId xmlns:a16="http://schemas.microsoft.com/office/drawing/2014/main" id="{63917EB3-C986-46C3-8C05-3E279093D0C2}"/>
              </a:ext>
            </a:extLst>
          </p:cNvPr>
          <p:cNvSpPr txBox="1"/>
          <p:nvPr/>
        </p:nvSpPr>
        <p:spPr>
          <a:xfrm>
            <a:off x="464558" y="3651660"/>
            <a:ext cx="7755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Clock</a:t>
            </a:r>
            <a:endParaRPr lang="en-US" sz="2000" baseline="-25000" dirty="0"/>
          </a:p>
        </p:txBody>
      </p:sp>
      <p:sp>
        <p:nvSpPr>
          <p:cNvPr id="602" name="TextBox 601">
            <a:extLst>
              <a:ext uri="{FF2B5EF4-FFF2-40B4-BE49-F238E27FC236}">
                <a16:creationId xmlns:a16="http://schemas.microsoft.com/office/drawing/2014/main" id="{7E900569-0873-475F-8474-4A49FDC17BC7}"/>
              </a:ext>
            </a:extLst>
          </p:cNvPr>
          <p:cNvSpPr txBox="1"/>
          <p:nvPr/>
        </p:nvSpPr>
        <p:spPr>
          <a:xfrm>
            <a:off x="638454" y="4157068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603" name="TextBox 602">
            <a:extLst>
              <a:ext uri="{FF2B5EF4-FFF2-40B4-BE49-F238E27FC236}">
                <a16:creationId xmlns:a16="http://schemas.microsoft.com/office/drawing/2014/main" id="{CD2CF769-50AA-42EE-866D-05195E4CD18C}"/>
              </a:ext>
            </a:extLst>
          </p:cNvPr>
          <p:cNvSpPr txBox="1"/>
          <p:nvPr/>
        </p:nvSpPr>
        <p:spPr>
          <a:xfrm>
            <a:off x="633273" y="4833663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1</a:t>
            </a:r>
          </a:p>
        </p:txBody>
      </p:sp>
      <p:sp>
        <p:nvSpPr>
          <p:cNvPr id="604" name="TextBox 603">
            <a:extLst>
              <a:ext uri="{FF2B5EF4-FFF2-40B4-BE49-F238E27FC236}">
                <a16:creationId xmlns:a16="http://schemas.microsoft.com/office/drawing/2014/main" id="{B2B4E762-3EE2-4655-9126-572E73450AD1}"/>
              </a:ext>
            </a:extLst>
          </p:cNvPr>
          <p:cNvSpPr txBox="1"/>
          <p:nvPr/>
        </p:nvSpPr>
        <p:spPr>
          <a:xfrm>
            <a:off x="653769" y="5325592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2</a:t>
            </a:r>
          </a:p>
        </p:txBody>
      </p:sp>
      <p:sp>
        <p:nvSpPr>
          <p:cNvPr id="605" name="TextBox 604">
            <a:extLst>
              <a:ext uri="{FF2B5EF4-FFF2-40B4-BE49-F238E27FC236}">
                <a16:creationId xmlns:a16="http://schemas.microsoft.com/office/drawing/2014/main" id="{9011E40D-5A03-479A-B248-C9A6CC6941A3}"/>
              </a:ext>
            </a:extLst>
          </p:cNvPr>
          <p:cNvSpPr txBox="1"/>
          <p:nvPr/>
        </p:nvSpPr>
        <p:spPr>
          <a:xfrm>
            <a:off x="647016" y="6013046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3</a:t>
            </a: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363EC90A-3AA7-420D-AB54-90DB954945FE}"/>
              </a:ext>
            </a:extLst>
          </p:cNvPr>
          <p:cNvSpPr txBox="1"/>
          <p:nvPr/>
        </p:nvSpPr>
        <p:spPr>
          <a:xfrm>
            <a:off x="4000126" y="96141"/>
            <a:ext cx="13978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Down</a:t>
            </a:r>
            <a:endParaRPr lang="en-US" sz="3200" baseline="-25000" dirty="0">
              <a:solidFill>
                <a:srgbClr val="FF0000"/>
              </a:solidFill>
            </a:endParaRPr>
          </a:p>
        </p:txBody>
      </p:sp>
      <p:sp>
        <p:nvSpPr>
          <p:cNvPr id="329" name="TextBox 328">
            <a:extLst>
              <a:ext uri="{FF2B5EF4-FFF2-40B4-BE49-F238E27FC236}">
                <a16:creationId xmlns:a16="http://schemas.microsoft.com/office/drawing/2014/main" id="{BE440A12-EC18-4986-9680-12F9418FF6A9}"/>
              </a:ext>
            </a:extLst>
          </p:cNvPr>
          <p:cNvSpPr txBox="1"/>
          <p:nvPr/>
        </p:nvSpPr>
        <p:spPr>
          <a:xfrm rot="16200000">
            <a:off x="4373642" y="389274"/>
            <a:ext cx="301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&gt;</a:t>
            </a:r>
            <a:endParaRPr lang="en-US" sz="3600" baseline="-25000" dirty="0">
              <a:solidFill>
                <a:srgbClr val="FF0000"/>
              </a:solidFill>
            </a:endParaRPr>
          </a:p>
        </p:txBody>
      </p:sp>
      <p:sp>
        <p:nvSpPr>
          <p:cNvPr id="331" name="TextBox 330">
            <a:extLst>
              <a:ext uri="{FF2B5EF4-FFF2-40B4-BE49-F238E27FC236}">
                <a16:creationId xmlns:a16="http://schemas.microsoft.com/office/drawing/2014/main" id="{E09A5F74-04E9-4B48-AEF2-BC6BFE28E122}"/>
              </a:ext>
            </a:extLst>
          </p:cNvPr>
          <p:cNvSpPr txBox="1"/>
          <p:nvPr/>
        </p:nvSpPr>
        <p:spPr>
          <a:xfrm>
            <a:off x="1692506" y="4246490"/>
            <a:ext cx="2973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sp>
        <p:nvSpPr>
          <p:cNvPr id="332" name="TextBox 331">
            <a:extLst>
              <a:ext uri="{FF2B5EF4-FFF2-40B4-BE49-F238E27FC236}">
                <a16:creationId xmlns:a16="http://schemas.microsoft.com/office/drawing/2014/main" id="{68A6A3FD-6DF3-48F2-87C6-99D24DE5A96B}"/>
              </a:ext>
            </a:extLst>
          </p:cNvPr>
          <p:cNvSpPr txBox="1"/>
          <p:nvPr/>
        </p:nvSpPr>
        <p:spPr>
          <a:xfrm>
            <a:off x="1665170" y="4744598"/>
            <a:ext cx="2478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sp>
        <p:nvSpPr>
          <p:cNvPr id="333" name="TextBox 332">
            <a:extLst>
              <a:ext uri="{FF2B5EF4-FFF2-40B4-BE49-F238E27FC236}">
                <a16:creationId xmlns:a16="http://schemas.microsoft.com/office/drawing/2014/main" id="{E7D6DC08-8945-463F-A3BE-3A688729D6D9}"/>
              </a:ext>
            </a:extLst>
          </p:cNvPr>
          <p:cNvSpPr txBox="1"/>
          <p:nvPr/>
        </p:nvSpPr>
        <p:spPr>
          <a:xfrm>
            <a:off x="1687257" y="5338476"/>
            <a:ext cx="2507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sp>
        <p:nvSpPr>
          <p:cNvPr id="334" name="TextBox 333">
            <a:extLst>
              <a:ext uri="{FF2B5EF4-FFF2-40B4-BE49-F238E27FC236}">
                <a16:creationId xmlns:a16="http://schemas.microsoft.com/office/drawing/2014/main" id="{2D08E3DB-31C8-468C-B833-1ED2863BA747}"/>
              </a:ext>
            </a:extLst>
          </p:cNvPr>
          <p:cNvSpPr txBox="1"/>
          <p:nvPr/>
        </p:nvSpPr>
        <p:spPr>
          <a:xfrm>
            <a:off x="1738865" y="5919281"/>
            <a:ext cx="2548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sp>
        <p:nvSpPr>
          <p:cNvPr id="335" name="TextBox 334">
            <a:extLst>
              <a:ext uri="{FF2B5EF4-FFF2-40B4-BE49-F238E27FC236}">
                <a16:creationId xmlns:a16="http://schemas.microsoft.com/office/drawing/2014/main" id="{78687E08-8C71-4B37-A121-A77F3889243B}"/>
              </a:ext>
            </a:extLst>
          </p:cNvPr>
          <p:cNvSpPr txBox="1"/>
          <p:nvPr/>
        </p:nvSpPr>
        <p:spPr>
          <a:xfrm>
            <a:off x="2022438" y="4242350"/>
            <a:ext cx="2973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336" name="TextBox 335">
            <a:extLst>
              <a:ext uri="{FF2B5EF4-FFF2-40B4-BE49-F238E27FC236}">
                <a16:creationId xmlns:a16="http://schemas.microsoft.com/office/drawing/2014/main" id="{F54A7547-538E-42F9-895B-9906FFBEDE50}"/>
              </a:ext>
            </a:extLst>
          </p:cNvPr>
          <p:cNvSpPr txBox="1"/>
          <p:nvPr/>
        </p:nvSpPr>
        <p:spPr>
          <a:xfrm>
            <a:off x="2026111" y="4750295"/>
            <a:ext cx="2478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sp>
        <p:nvSpPr>
          <p:cNvPr id="337" name="TextBox 336">
            <a:extLst>
              <a:ext uri="{FF2B5EF4-FFF2-40B4-BE49-F238E27FC236}">
                <a16:creationId xmlns:a16="http://schemas.microsoft.com/office/drawing/2014/main" id="{7A170C91-9922-4BDB-82F6-01557AAA5911}"/>
              </a:ext>
            </a:extLst>
          </p:cNvPr>
          <p:cNvSpPr txBox="1"/>
          <p:nvPr/>
        </p:nvSpPr>
        <p:spPr>
          <a:xfrm>
            <a:off x="2020393" y="5349338"/>
            <a:ext cx="2507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sp>
        <p:nvSpPr>
          <p:cNvPr id="338" name="TextBox 337">
            <a:extLst>
              <a:ext uri="{FF2B5EF4-FFF2-40B4-BE49-F238E27FC236}">
                <a16:creationId xmlns:a16="http://schemas.microsoft.com/office/drawing/2014/main" id="{5B5809D1-6CC8-488F-8F07-C1822E5B30A2}"/>
              </a:ext>
            </a:extLst>
          </p:cNvPr>
          <p:cNvSpPr txBox="1"/>
          <p:nvPr/>
        </p:nvSpPr>
        <p:spPr>
          <a:xfrm>
            <a:off x="2032686" y="5945468"/>
            <a:ext cx="2548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sp>
        <p:nvSpPr>
          <p:cNvPr id="339" name="TextBox 338">
            <a:extLst>
              <a:ext uri="{FF2B5EF4-FFF2-40B4-BE49-F238E27FC236}">
                <a16:creationId xmlns:a16="http://schemas.microsoft.com/office/drawing/2014/main" id="{4D5CCFEE-5D9F-44DE-9335-B3564C64050E}"/>
              </a:ext>
            </a:extLst>
          </p:cNvPr>
          <p:cNvSpPr txBox="1"/>
          <p:nvPr/>
        </p:nvSpPr>
        <p:spPr>
          <a:xfrm>
            <a:off x="2433301" y="4281443"/>
            <a:ext cx="2973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sp>
        <p:nvSpPr>
          <p:cNvPr id="340" name="TextBox 339">
            <a:extLst>
              <a:ext uri="{FF2B5EF4-FFF2-40B4-BE49-F238E27FC236}">
                <a16:creationId xmlns:a16="http://schemas.microsoft.com/office/drawing/2014/main" id="{0B3F5AB0-CCB5-494C-A7CB-01E1BB983592}"/>
              </a:ext>
            </a:extLst>
          </p:cNvPr>
          <p:cNvSpPr txBox="1"/>
          <p:nvPr/>
        </p:nvSpPr>
        <p:spPr>
          <a:xfrm>
            <a:off x="2418456" y="4746574"/>
            <a:ext cx="2478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341" name="TextBox 340">
            <a:extLst>
              <a:ext uri="{FF2B5EF4-FFF2-40B4-BE49-F238E27FC236}">
                <a16:creationId xmlns:a16="http://schemas.microsoft.com/office/drawing/2014/main" id="{6DE836E5-1276-4F32-A51D-DE8827B9F135}"/>
              </a:ext>
            </a:extLst>
          </p:cNvPr>
          <p:cNvSpPr txBox="1"/>
          <p:nvPr/>
        </p:nvSpPr>
        <p:spPr>
          <a:xfrm>
            <a:off x="2404137" y="5368415"/>
            <a:ext cx="2507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sp>
        <p:nvSpPr>
          <p:cNvPr id="342" name="TextBox 341">
            <a:extLst>
              <a:ext uri="{FF2B5EF4-FFF2-40B4-BE49-F238E27FC236}">
                <a16:creationId xmlns:a16="http://schemas.microsoft.com/office/drawing/2014/main" id="{A6DB2F14-77B7-42CD-AD28-AC387AF5AFF6}"/>
              </a:ext>
            </a:extLst>
          </p:cNvPr>
          <p:cNvSpPr txBox="1"/>
          <p:nvPr/>
        </p:nvSpPr>
        <p:spPr>
          <a:xfrm>
            <a:off x="2404981" y="5920749"/>
            <a:ext cx="2548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sp>
        <p:nvSpPr>
          <p:cNvPr id="343" name="TextBox 342">
            <a:extLst>
              <a:ext uri="{FF2B5EF4-FFF2-40B4-BE49-F238E27FC236}">
                <a16:creationId xmlns:a16="http://schemas.microsoft.com/office/drawing/2014/main" id="{6BC8E5A7-16A0-41B0-90A7-280CE60B86BF}"/>
              </a:ext>
            </a:extLst>
          </p:cNvPr>
          <p:cNvSpPr txBox="1"/>
          <p:nvPr/>
        </p:nvSpPr>
        <p:spPr>
          <a:xfrm>
            <a:off x="2754016" y="4277182"/>
            <a:ext cx="2973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344" name="TextBox 343">
            <a:extLst>
              <a:ext uri="{FF2B5EF4-FFF2-40B4-BE49-F238E27FC236}">
                <a16:creationId xmlns:a16="http://schemas.microsoft.com/office/drawing/2014/main" id="{6DEBB051-AC33-404A-A143-F4DA2880F655}"/>
              </a:ext>
            </a:extLst>
          </p:cNvPr>
          <p:cNvSpPr txBox="1"/>
          <p:nvPr/>
        </p:nvSpPr>
        <p:spPr>
          <a:xfrm>
            <a:off x="2739171" y="4742313"/>
            <a:ext cx="2478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345" name="TextBox 344">
            <a:extLst>
              <a:ext uri="{FF2B5EF4-FFF2-40B4-BE49-F238E27FC236}">
                <a16:creationId xmlns:a16="http://schemas.microsoft.com/office/drawing/2014/main" id="{CC956BF9-A628-414F-88C0-3302BD6BAD96}"/>
              </a:ext>
            </a:extLst>
          </p:cNvPr>
          <p:cNvSpPr txBox="1"/>
          <p:nvPr/>
        </p:nvSpPr>
        <p:spPr>
          <a:xfrm>
            <a:off x="2724852" y="5364154"/>
            <a:ext cx="2507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sp>
        <p:nvSpPr>
          <p:cNvPr id="346" name="TextBox 345">
            <a:extLst>
              <a:ext uri="{FF2B5EF4-FFF2-40B4-BE49-F238E27FC236}">
                <a16:creationId xmlns:a16="http://schemas.microsoft.com/office/drawing/2014/main" id="{A2473058-296B-445D-9A48-64AE5478E3C0}"/>
              </a:ext>
            </a:extLst>
          </p:cNvPr>
          <p:cNvSpPr txBox="1"/>
          <p:nvPr/>
        </p:nvSpPr>
        <p:spPr>
          <a:xfrm>
            <a:off x="2725696" y="5916488"/>
            <a:ext cx="2548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sp>
        <p:nvSpPr>
          <p:cNvPr id="347" name="TextBox 346">
            <a:extLst>
              <a:ext uri="{FF2B5EF4-FFF2-40B4-BE49-F238E27FC236}">
                <a16:creationId xmlns:a16="http://schemas.microsoft.com/office/drawing/2014/main" id="{F810A21E-C4AE-4655-B418-3E995BC8DCED}"/>
              </a:ext>
            </a:extLst>
          </p:cNvPr>
          <p:cNvSpPr txBox="1"/>
          <p:nvPr/>
        </p:nvSpPr>
        <p:spPr>
          <a:xfrm>
            <a:off x="3157287" y="4283679"/>
            <a:ext cx="2973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1E076DF0-0C9A-42B7-830A-EC08AA449DA8}"/>
              </a:ext>
            </a:extLst>
          </p:cNvPr>
          <p:cNvSpPr txBox="1"/>
          <p:nvPr/>
        </p:nvSpPr>
        <p:spPr>
          <a:xfrm>
            <a:off x="3142442" y="4748810"/>
            <a:ext cx="2478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sp>
        <p:nvSpPr>
          <p:cNvPr id="349" name="TextBox 348">
            <a:extLst>
              <a:ext uri="{FF2B5EF4-FFF2-40B4-BE49-F238E27FC236}">
                <a16:creationId xmlns:a16="http://schemas.microsoft.com/office/drawing/2014/main" id="{3294464D-8B4F-425C-843D-AFB32849FA0C}"/>
              </a:ext>
            </a:extLst>
          </p:cNvPr>
          <p:cNvSpPr txBox="1"/>
          <p:nvPr/>
        </p:nvSpPr>
        <p:spPr>
          <a:xfrm>
            <a:off x="3128123" y="5370651"/>
            <a:ext cx="2507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350" name="TextBox 349">
            <a:extLst>
              <a:ext uri="{FF2B5EF4-FFF2-40B4-BE49-F238E27FC236}">
                <a16:creationId xmlns:a16="http://schemas.microsoft.com/office/drawing/2014/main" id="{BF0AAD01-B237-48C3-BBD2-604F724B026C}"/>
              </a:ext>
            </a:extLst>
          </p:cNvPr>
          <p:cNvSpPr txBox="1"/>
          <p:nvPr/>
        </p:nvSpPr>
        <p:spPr>
          <a:xfrm>
            <a:off x="3128967" y="5922985"/>
            <a:ext cx="2548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sp>
        <p:nvSpPr>
          <p:cNvPr id="351" name="TextBox 350">
            <a:extLst>
              <a:ext uri="{FF2B5EF4-FFF2-40B4-BE49-F238E27FC236}">
                <a16:creationId xmlns:a16="http://schemas.microsoft.com/office/drawing/2014/main" id="{DD74435A-A639-4ECA-B656-6E649563AB98}"/>
              </a:ext>
            </a:extLst>
          </p:cNvPr>
          <p:cNvSpPr txBox="1"/>
          <p:nvPr/>
        </p:nvSpPr>
        <p:spPr>
          <a:xfrm>
            <a:off x="3474548" y="4277182"/>
            <a:ext cx="2973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352" name="TextBox 351">
            <a:extLst>
              <a:ext uri="{FF2B5EF4-FFF2-40B4-BE49-F238E27FC236}">
                <a16:creationId xmlns:a16="http://schemas.microsoft.com/office/drawing/2014/main" id="{F8E5D7E5-B4BF-4164-8374-64DB0DF50DCE}"/>
              </a:ext>
            </a:extLst>
          </p:cNvPr>
          <p:cNvSpPr txBox="1"/>
          <p:nvPr/>
        </p:nvSpPr>
        <p:spPr>
          <a:xfrm>
            <a:off x="3459703" y="4742313"/>
            <a:ext cx="2478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sp>
        <p:nvSpPr>
          <p:cNvPr id="353" name="TextBox 352">
            <a:extLst>
              <a:ext uri="{FF2B5EF4-FFF2-40B4-BE49-F238E27FC236}">
                <a16:creationId xmlns:a16="http://schemas.microsoft.com/office/drawing/2014/main" id="{43932063-628B-42D7-9203-0FB548F681E4}"/>
              </a:ext>
            </a:extLst>
          </p:cNvPr>
          <p:cNvSpPr txBox="1"/>
          <p:nvPr/>
        </p:nvSpPr>
        <p:spPr>
          <a:xfrm>
            <a:off x="3445384" y="5364154"/>
            <a:ext cx="2507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354" name="TextBox 353">
            <a:extLst>
              <a:ext uri="{FF2B5EF4-FFF2-40B4-BE49-F238E27FC236}">
                <a16:creationId xmlns:a16="http://schemas.microsoft.com/office/drawing/2014/main" id="{03B3CDB5-CA00-4BB4-9B53-560955B38E46}"/>
              </a:ext>
            </a:extLst>
          </p:cNvPr>
          <p:cNvSpPr txBox="1"/>
          <p:nvPr/>
        </p:nvSpPr>
        <p:spPr>
          <a:xfrm>
            <a:off x="3446228" y="5916488"/>
            <a:ext cx="2548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sp>
        <p:nvSpPr>
          <p:cNvPr id="355" name="TextBox 354">
            <a:extLst>
              <a:ext uri="{FF2B5EF4-FFF2-40B4-BE49-F238E27FC236}">
                <a16:creationId xmlns:a16="http://schemas.microsoft.com/office/drawing/2014/main" id="{DA085B17-212B-483A-B61A-16A4E39E8100}"/>
              </a:ext>
            </a:extLst>
          </p:cNvPr>
          <p:cNvSpPr txBox="1"/>
          <p:nvPr/>
        </p:nvSpPr>
        <p:spPr>
          <a:xfrm>
            <a:off x="3843500" y="4277182"/>
            <a:ext cx="2973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sp>
        <p:nvSpPr>
          <p:cNvPr id="356" name="TextBox 355">
            <a:extLst>
              <a:ext uri="{FF2B5EF4-FFF2-40B4-BE49-F238E27FC236}">
                <a16:creationId xmlns:a16="http://schemas.microsoft.com/office/drawing/2014/main" id="{B3B5E1C4-7AC6-4C61-827F-B1CD0EA754A0}"/>
              </a:ext>
            </a:extLst>
          </p:cNvPr>
          <p:cNvSpPr txBox="1"/>
          <p:nvPr/>
        </p:nvSpPr>
        <p:spPr>
          <a:xfrm>
            <a:off x="3828655" y="4742313"/>
            <a:ext cx="2478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357" name="TextBox 356">
            <a:extLst>
              <a:ext uri="{FF2B5EF4-FFF2-40B4-BE49-F238E27FC236}">
                <a16:creationId xmlns:a16="http://schemas.microsoft.com/office/drawing/2014/main" id="{C3149296-841F-45A3-9211-C903224711FF}"/>
              </a:ext>
            </a:extLst>
          </p:cNvPr>
          <p:cNvSpPr txBox="1"/>
          <p:nvPr/>
        </p:nvSpPr>
        <p:spPr>
          <a:xfrm>
            <a:off x="3814336" y="5364154"/>
            <a:ext cx="2507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358" name="TextBox 357">
            <a:extLst>
              <a:ext uri="{FF2B5EF4-FFF2-40B4-BE49-F238E27FC236}">
                <a16:creationId xmlns:a16="http://schemas.microsoft.com/office/drawing/2014/main" id="{FD9DBA22-5984-4AE3-A56A-8665C5311BBC}"/>
              </a:ext>
            </a:extLst>
          </p:cNvPr>
          <p:cNvSpPr txBox="1"/>
          <p:nvPr/>
        </p:nvSpPr>
        <p:spPr>
          <a:xfrm>
            <a:off x="3815180" y="5916488"/>
            <a:ext cx="2548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sp>
        <p:nvSpPr>
          <p:cNvPr id="359" name="TextBox 358">
            <a:extLst>
              <a:ext uri="{FF2B5EF4-FFF2-40B4-BE49-F238E27FC236}">
                <a16:creationId xmlns:a16="http://schemas.microsoft.com/office/drawing/2014/main" id="{9B66791A-B4F4-47C9-83FC-546AA6F5CFD1}"/>
              </a:ext>
            </a:extLst>
          </p:cNvPr>
          <p:cNvSpPr txBox="1"/>
          <p:nvPr/>
        </p:nvSpPr>
        <p:spPr>
          <a:xfrm>
            <a:off x="4178780" y="4295855"/>
            <a:ext cx="2973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360" name="TextBox 359">
            <a:extLst>
              <a:ext uri="{FF2B5EF4-FFF2-40B4-BE49-F238E27FC236}">
                <a16:creationId xmlns:a16="http://schemas.microsoft.com/office/drawing/2014/main" id="{5DEC5B43-0DE0-4111-AD35-265247E2DC0A}"/>
              </a:ext>
            </a:extLst>
          </p:cNvPr>
          <p:cNvSpPr txBox="1"/>
          <p:nvPr/>
        </p:nvSpPr>
        <p:spPr>
          <a:xfrm>
            <a:off x="4163935" y="4760986"/>
            <a:ext cx="2478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361" name="TextBox 360">
            <a:extLst>
              <a:ext uri="{FF2B5EF4-FFF2-40B4-BE49-F238E27FC236}">
                <a16:creationId xmlns:a16="http://schemas.microsoft.com/office/drawing/2014/main" id="{EC1C948C-D5B8-48D4-8FA4-D6C3B8A22D03}"/>
              </a:ext>
            </a:extLst>
          </p:cNvPr>
          <p:cNvSpPr txBox="1"/>
          <p:nvPr/>
        </p:nvSpPr>
        <p:spPr>
          <a:xfrm>
            <a:off x="4149616" y="5382827"/>
            <a:ext cx="2507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n-US" sz="1600" baseline="-25000" dirty="0"/>
          </a:p>
        </p:txBody>
      </p:sp>
      <p:sp>
        <p:nvSpPr>
          <p:cNvPr id="362" name="TextBox 361">
            <a:extLst>
              <a:ext uri="{FF2B5EF4-FFF2-40B4-BE49-F238E27FC236}">
                <a16:creationId xmlns:a16="http://schemas.microsoft.com/office/drawing/2014/main" id="{EEBF6EB5-C7AB-498A-89C3-3DD7B9A6E62E}"/>
              </a:ext>
            </a:extLst>
          </p:cNvPr>
          <p:cNvSpPr txBox="1"/>
          <p:nvPr/>
        </p:nvSpPr>
        <p:spPr>
          <a:xfrm>
            <a:off x="4150460" y="5935161"/>
            <a:ext cx="2548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  <a:endParaRPr lang="en-US" sz="1600" baseline="-25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CD249C-B8FD-9D12-DB26-8084ED3CC02D}"/>
              </a:ext>
            </a:extLst>
          </p:cNvPr>
          <p:cNvSpPr txBox="1"/>
          <p:nvPr/>
        </p:nvSpPr>
        <p:spPr>
          <a:xfrm>
            <a:off x="1750481" y="6358720"/>
            <a:ext cx="25482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15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07E7E0-41CF-9F9B-36DC-97B3F2C7393F}"/>
              </a:ext>
            </a:extLst>
          </p:cNvPr>
          <p:cNvSpPr txBox="1"/>
          <p:nvPr/>
        </p:nvSpPr>
        <p:spPr>
          <a:xfrm>
            <a:off x="2059872" y="6365912"/>
            <a:ext cx="25482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14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24FFDF1-50D6-01E2-8F54-9F676B98EE24}"/>
              </a:ext>
            </a:extLst>
          </p:cNvPr>
          <p:cNvSpPr txBox="1"/>
          <p:nvPr/>
        </p:nvSpPr>
        <p:spPr>
          <a:xfrm>
            <a:off x="2415897" y="6373007"/>
            <a:ext cx="25482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13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4A262D4A-D4AB-8A73-5449-A3E2D82D75E9}"/>
              </a:ext>
            </a:extLst>
          </p:cNvPr>
          <p:cNvSpPr txBox="1"/>
          <p:nvPr/>
        </p:nvSpPr>
        <p:spPr>
          <a:xfrm>
            <a:off x="2758327" y="6382378"/>
            <a:ext cx="25482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12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E480756-E688-578D-523F-725B81CF7BD5}"/>
              </a:ext>
            </a:extLst>
          </p:cNvPr>
          <p:cNvSpPr txBox="1"/>
          <p:nvPr/>
        </p:nvSpPr>
        <p:spPr>
          <a:xfrm>
            <a:off x="3128594" y="6382378"/>
            <a:ext cx="25482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11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68093F8A-10DA-88B4-1E09-D69CEF1F3BC3}"/>
              </a:ext>
            </a:extLst>
          </p:cNvPr>
          <p:cNvSpPr txBox="1"/>
          <p:nvPr/>
        </p:nvSpPr>
        <p:spPr>
          <a:xfrm>
            <a:off x="3456242" y="6382532"/>
            <a:ext cx="25482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10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D13080EA-DF9A-A291-9EC0-CD2AF3F6C183}"/>
              </a:ext>
            </a:extLst>
          </p:cNvPr>
          <p:cNvSpPr txBox="1"/>
          <p:nvPr/>
        </p:nvSpPr>
        <p:spPr>
          <a:xfrm>
            <a:off x="3919541" y="6382378"/>
            <a:ext cx="21212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9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14E54EF5-F251-EA84-E69C-1DFE12473887}"/>
              </a:ext>
            </a:extLst>
          </p:cNvPr>
          <p:cNvSpPr txBox="1"/>
          <p:nvPr/>
        </p:nvSpPr>
        <p:spPr>
          <a:xfrm>
            <a:off x="4264009" y="6382378"/>
            <a:ext cx="21212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8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353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1" grpId="0"/>
      <p:bldP spid="602" grpId="0"/>
      <p:bldP spid="603" grpId="0"/>
      <p:bldP spid="604" grpId="0"/>
      <p:bldP spid="605" grpId="0"/>
      <p:bldP spid="328" grpId="0"/>
      <p:bldP spid="329" grpId="0"/>
      <p:bldP spid="331" grpId="0"/>
      <p:bldP spid="332" grpId="0"/>
      <p:bldP spid="333" grpId="0"/>
      <p:bldP spid="334" grpId="0"/>
      <p:bldP spid="335" grpId="0"/>
      <p:bldP spid="336" grpId="0"/>
      <p:bldP spid="337" grpId="0"/>
      <p:bldP spid="338" grpId="0"/>
      <p:bldP spid="339" grpId="0"/>
      <p:bldP spid="340" grpId="0"/>
      <p:bldP spid="341" grpId="0"/>
      <p:bldP spid="342" grpId="0"/>
      <p:bldP spid="343" grpId="0"/>
      <p:bldP spid="344" grpId="0"/>
      <p:bldP spid="345" grpId="0"/>
      <p:bldP spid="346" grpId="0"/>
      <p:bldP spid="347" grpId="0"/>
      <p:bldP spid="348" grpId="0"/>
      <p:bldP spid="349" grpId="0"/>
      <p:bldP spid="350" grpId="0"/>
      <p:bldP spid="351" grpId="0"/>
      <p:bldP spid="352" grpId="0"/>
      <p:bldP spid="353" grpId="0"/>
      <p:bldP spid="354" grpId="0"/>
      <p:bldP spid="355" grpId="0"/>
      <p:bldP spid="356" grpId="0"/>
      <p:bldP spid="357" grpId="0"/>
      <p:bldP spid="358" grpId="0"/>
      <p:bldP spid="359" grpId="0"/>
      <p:bldP spid="360" grpId="0"/>
      <p:bldP spid="361" grpId="0"/>
      <p:bldP spid="362" grpId="0"/>
      <p:bldP spid="3" grpId="0"/>
      <p:bldP spid="8" grpId="0"/>
      <p:bldP spid="25" grpId="0"/>
      <p:bldP spid="76" grpId="0"/>
      <p:bldP spid="89" grpId="0"/>
      <p:bldP spid="95" grpId="0"/>
      <p:bldP spid="96" grpId="0"/>
      <p:bldP spid="9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Four Bit Synchronous Counter </a:t>
            </a:r>
            <a:br>
              <a:rPr lang="en-US" dirty="0"/>
            </a:br>
            <a:r>
              <a:rPr lang="en-US" dirty="0"/>
              <a:t>With Enable and Parallel Load</a:t>
            </a:r>
          </a:p>
        </p:txBody>
      </p:sp>
      <p:pic>
        <p:nvPicPr>
          <p:cNvPr id="140" name="Picture 139">
            <a:extLst>
              <a:ext uri="{FF2B5EF4-FFF2-40B4-BE49-F238E27FC236}">
                <a16:creationId xmlns:a16="http://schemas.microsoft.com/office/drawing/2014/main" id="{ADF3CB98-94A4-4263-B8C8-2DDD2943782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>
            <a:off x="1353905" y="2902851"/>
            <a:ext cx="444810" cy="363944"/>
          </a:xfrm>
          <a:prstGeom prst="rect">
            <a:avLst/>
          </a:prstGeom>
        </p:spPr>
      </p:pic>
      <p:pic>
        <p:nvPicPr>
          <p:cNvPr id="354" name="Picture 353">
            <a:extLst>
              <a:ext uri="{FF2B5EF4-FFF2-40B4-BE49-F238E27FC236}">
                <a16:creationId xmlns:a16="http://schemas.microsoft.com/office/drawing/2014/main" id="{0F922A78-425C-43F3-B1F6-481855D3347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>
            <a:off x="4776286" y="3024095"/>
            <a:ext cx="444810" cy="363944"/>
          </a:xfrm>
          <a:prstGeom prst="rect">
            <a:avLst/>
          </a:prstGeom>
        </p:spPr>
      </p:pic>
      <p:pic>
        <p:nvPicPr>
          <p:cNvPr id="93" name="Picture 92">
            <a:extLst>
              <a:ext uri="{FF2B5EF4-FFF2-40B4-BE49-F238E27FC236}">
                <a16:creationId xmlns:a16="http://schemas.microsoft.com/office/drawing/2014/main" id="{D05E3A1B-4CF0-4CED-B18A-2DCC5F23D58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>
            <a:off x="3178400" y="2983855"/>
            <a:ext cx="444810" cy="363944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02C90A65-AC82-4807-9659-65AE6376ACE6}"/>
              </a:ext>
            </a:extLst>
          </p:cNvPr>
          <p:cNvGrpSpPr/>
          <p:nvPr/>
        </p:nvGrpSpPr>
        <p:grpSpPr>
          <a:xfrm>
            <a:off x="2079089" y="3037718"/>
            <a:ext cx="701443" cy="1074440"/>
            <a:chOff x="5137299" y="2305060"/>
            <a:chExt cx="2209351" cy="2263879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FE733BA-567A-45C5-A0EA-511843DC0BC7}"/>
                </a:ext>
              </a:extLst>
            </p:cNvPr>
            <p:cNvGrpSpPr/>
            <p:nvPr/>
          </p:nvGrpSpPr>
          <p:grpSpPr>
            <a:xfrm>
              <a:off x="5241126" y="2305060"/>
              <a:ext cx="2073035" cy="2263879"/>
              <a:chOff x="3399178" y="2247920"/>
              <a:chExt cx="2363397" cy="2378972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4BD617D-1BCD-4D68-AB96-B68CD5397864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48BC097-9B44-4843-8EC8-78DF01360CC3}"/>
                  </a:ext>
                </a:extLst>
              </p:cNvPr>
              <p:cNvSpPr txBox="1"/>
              <p:nvPr/>
            </p:nvSpPr>
            <p:spPr>
              <a:xfrm>
                <a:off x="3696910" y="2335011"/>
                <a:ext cx="457200" cy="8177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  <a:endParaRPr lang="en-US" baseline="-25000" dirty="0"/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AA981EC-BCA5-496C-9347-359C0E973C57}"/>
                  </a:ext>
                </a:extLst>
              </p:cNvPr>
              <p:cNvSpPr txBox="1"/>
              <p:nvPr/>
            </p:nvSpPr>
            <p:spPr>
              <a:xfrm>
                <a:off x="3399178" y="3551005"/>
                <a:ext cx="826096" cy="1022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&gt;</a:t>
                </a:r>
                <a:endParaRPr lang="en-US" sz="2400" baseline="-25000" dirty="0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C8F82F6-D8AC-4587-83DF-21C7687F9896}"/>
                  </a:ext>
                </a:extLst>
              </p:cNvPr>
              <p:cNvSpPr txBox="1"/>
              <p:nvPr/>
            </p:nvSpPr>
            <p:spPr>
              <a:xfrm>
                <a:off x="4629242" y="2320907"/>
                <a:ext cx="457200" cy="749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Q</a:t>
                </a:r>
                <a:endParaRPr lang="en-US" sz="1600" baseline="-25000" dirty="0"/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8741D6C5-86F1-4B74-A247-ABB2BA8112ED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9B0AFBFE-7D03-4105-9DFC-4EF18768B1CC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88CF2EE7-EA56-4435-B3C2-16E9C91DC8CC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5FCAC-A212-4CA4-A8EF-4F9DF3855FA6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4D1EC0D0-8E19-4D75-8261-17AE3E547FB2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749610"/>
                <a:chOff x="4681533" y="3877282"/>
                <a:chExt cx="549687" cy="749610"/>
              </a:xfrm>
            </p:grpSpPr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9F779F71-25B3-4411-B88F-393F11F475D9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6" cy="749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Q</a:t>
                  </a:r>
                  <a:endParaRPr lang="en-US" sz="1600" baseline="-25000" dirty="0"/>
                </a:p>
              </p:txBody>
            </p: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3E810BE0-69CB-419D-A139-168F9929AB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650A64C-AA7D-4E5E-B706-A019F9D4CCE7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FB147FED-E371-4BF9-BA42-E1CF005E3F53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076781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B344F9B-9782-4582-B325-02629D691E77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2694805"/>
              <a:ext cx="285702" cy="2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4EF5D00-D50F-4D51-B60B-F6CED54AC9DC}"/>
              </a:ext>
            </a:extLst>
          </p:cNvPr>
          <p:cNvGrpSpPr/>
          <p:nvPr/>
        </p:nvGrpSpPr>
        <p:grpSpPr>
          <a:xfrm>
            <a:off x="3843999" y="3103180"/>
            <a:ext cx="689025" cy="1074440"/>
            <a:chOff x="5143924" y="2305060"/>
            <a:chExt cx="2170236" cy="2263879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DE515FA-87B5-4F05-A52A-DDC798071061}"/>
                </a:ext>
              </a:extLst>
            </p:cNvPr>
            <p:cNvGrpSpPr/>
            <p:nvPr/>
          </p:nvGrpSpPr>
          <p:grpSpPr>
            <a:xfrm>
              <a:off x="5240114" y="2305060"/>
              <a:ext cx="2074046" cy="2263879"/>
              <a:chOff x="3398025" y="2247920"/>
              <a:chExt cx="2364550" cy="2378972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D243A644-24E5-484D-A49B-898DD995DAD9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8FE825A-F3B6-4799-8C43-2E632AF50841}"/>
                  </a:ext>
                </a:extLst>
              </p:cNvPr>
              <p:cNvSpPr txBox="1"/>
              <p:nvPr/>
            </p:nvSpPr>
            <p:spPr>
              <a:xfrm>
                <a:off x="3696909" y="2335011"/>
                <a:ext cx="457199" cy="8177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  <a:endParaRPr lang="en-US" baseline="-25000" dirty="0"/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EA908F9-811A-4214-9246-8A3D88EB4F64}"/>
                  </a:ext>
                </a:extLst>
              </p:cNvPr>
              <p:cNvSpPr txBox="1"/>
              <p:nvPr/>
            </p:nvSpPr>
            <p:spPr>
              <a:xfrm>
                <a:off x="3398025" y="3578049"/>
                <a:ext cx="826098" cy="1022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&gt;</a:t>
                </a:r>
                <a:endParaRPr lang="en-US" sz="2400" baseline="-25000" dirty="0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7100B1E-D8E6-4EB2-82DA-14EE5754E994}"/>
                  </a:ext>
                </a:extLst>
              </p:cNvPr>
              <p:cNvSpPr txBox="1"/>
              <p:nvPr/>
            </p:nvSpPr>
            <p:spPr>
              <a:xfrm>
                <a:off x="4629244" y="2320907"/>
                <a:ext cx="457199" cy="749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Q</a:t>
                </a:r>
                <a:endParaRPr lang="en-US" sz="1600" baseline="-25000" dirty="0"/>
              </a:p>
            </p:txBody>
          </p: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8F3EA1B7-4F17-42D3-B265-432F3863EFF9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5A2A5E39-A6C1-4FD8-94AC-CE447759E108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EF6F7501-F5B4-4998-9741-794D9A8A565A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29B9D109-B7A2-4869-9FA5-98CD03A9A23A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15A6C0DA-C322-457C-BC92-B97EE315603C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749610"/>
                <a:chOff x="4681533" y="3877282"/>
                <a:chExt cx="549687" cy="749610"/>
              </a:xfrm>
            </p:grpSpPr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6D274320-11EB-4605-80D8-1702DC9DD67B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6" cy="749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Q</a:t>
                  </a:r>
                  <a:endParaRPr lang="en-US" sz="1600" baseline="-25000" dirty="0"/>
                </a:p>
              </p:txBody>
            </p: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CDAD58C8-856C-480F-8F89-B43964B1CE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998932E-901F-4324-8F40-34927E0B1646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076781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B2B0CDA-D0AE-44FB-8153-7078B2529C7E}"/>
              </a:ext>
            </a:extLst>
          </p:cNvPr>
          <p:cNvGrpSpPr/>
          <p:nvPr/>
        </p:nvGrpSpPr>
        <p:grpSpPr>
          <a:xfrm>
            <a:off x="5420589" y="3137617"/>
            <a:ext cx="727504" cy="1074440"/>
            <a:chOff x="5143924" y="2305060"/>
            <a:chExt cx="2291436" cy="2263879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0AE18B20-16BA-4894-9A90-C1D6C3A6D9B8}"/>
                </a:ext>
              </a:extLst>
            </p:cNvPr>
            <p:cNvGrpSpPr/>
            <p:nvPr/>
          </p:nvGrpSpPr>
          <p:grpSpPr>
            <a:xfrm>
              <a:off x="5271854" y="2305060"/>
              <a:ext cx="2042307" cy="2263879"/>
              <a:chOff x="3434210" y="2247920"/>
              <a:chExt cx="2328365" cy="2378972"/>
            </a:xfrm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B1437576-82DD-4DDC-857D-0EC0E5E8D2B6}"/>
                  </a:ext>
                </a:extLst>
              </p:cNvPr>
              <p:cNvSpPr/>
              <p:nvPr/>
            </p:nvSpPr>
            <p:spPr>
              <a:xfrm>
                <a:off x="3779382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D78BD480-8495-4311-ACFE-E65FC32A1D86}"/>
                  </a:ext>
                </a:extLst>
              </p:cNvPr>
              <p:cNvSpPr txBox="1"/>
              <p:nvPr/>
            </p:nvSpPr>
            <p:spPr>
              <a:xfrm>
                <a:off x="3696909" y="2335011"/>
                <a:ext cx="457200" cy="8177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  <a:endParaRPr lang="en-US" baseline="-25000" dirty="0"/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C3F86BD-389A-44E9-BD90-27846399CC37}"/>
                  </a:ext>
                </a:extLst>
              </p:cNvPr>
              <p:cNvSpPr txBox="1"/>
              <p:nvPr/>
            </p:nvSpPr>
            <p:spPr>
              <a:xfrm>
                <a:off x="3434210" y="3587421"/>
                <a:ext cx="826096" cy="1022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&gt;</a:t>
                </a:r>
                <a:endParaRPr lang="en-US" sz="2400" baseline="-25000" dirty="0"/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B6F2638-F058-4B03-BF06-2480447EBE06}"/>
                  </a:ext>
                </a:extLst>
              </p:cNvPr>
              <p:cNvSpPr txBox="1"/>
              <p:nvPr/>
            </p:nvSpPr>
            <p:spPr>
              <a:xfrm>
                <a:off x="4629245" y="2320907"/>
                <a:ext cx="457200" cy="749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Q</a:t>
                </a:r>
                <a:endParaRPr lang="en-US" sz="1600" baseline="-25000" dirty="0"/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4D8EE37B-6111-404E-A3AA-CEA619FA0AC3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B3670877-9092-42DE-9B0F-922C2032B623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EB11845E-718E-4E2E-A116-95A26A3F94D3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49FDC22F-6A23-4E59-B82F-3E213A70D095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6482D379-2700-462D-8AFE-83916C7D3EEA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749610"/>
                <a:chOff x="4681533" y="3877282"/>
                <a:chExt cx="549687" cy="749610"/>
              </a:xfrm>
            </p:grpSpPr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CD4863B6-B865-4199-8565-1F9D86980AF5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6" cy="749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Q</a:t>
                  </a:r>
                  <a:endParaRPr lang="en-US" sz="1600" baseline="-25000" dirty="0"/>
                </a:p>
              </p:txBody>
            </p: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60809CC7-A700-4628-81F1-E0F4E63EAE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F30A372C-786A-43D4-BB23-4CAE3A89D8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93319" y="2687771"/>
              <a:ext cx="288011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453886EB-0192-433D-90B8-456A6273197E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076781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0C37546C-6B87-46FB-ABCC-2DD3CEEACD60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6" y="2674966"/>
              <a:ext cx="374414" cy="3557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D73A8F2-84B3-4FEC-9840-ED89E476A0C3}"/>
              </a:ext>
            </a:extLst>
          </p:cNvPr>
          <p:cNvGrpSpPr/>
          <p:nvPr/>
        </p:nvGrpSpPr>
        <p:grpSpPr>
          <a:xfrm>
            <a:off x="7078431" y="3186648"/>
            <a:ext cx="755891" cy="1066847"/>
            <a:chOff x="5137299" y="2305060"/>
            <a:chExt cx="2380849" cy="224788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D649C86B-C73F-487B-9AFB-1E544DA34284}"/>
                </a:ext>
              </a:extLst>
            </p:cNvPr>
            <p:cNvGrpSpPr/>
            <p:nvPr/>
          </p:nvGrpSpPr>
          <p:grpSpPr>
            <a:xfrm>
              <a:off x="5255408" y="2305060"/>
              <a:ext cx="2058751" cy="2247880"/>
              <a:chOff x="3415462" y="2247920"/>
              <a:chExt cx="2347113" cy="2362160"/>
            </a:xfrm>
          </p:grpSpPr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9D3316F7-7A95-42D9-905B-A0F405378E03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6B38D066-89A5-489D-B2F0-3B59E263884B}"/>
                  </a:ext>
                </a:extLst>
              </p:cNvPr>
              <p:cNvSpPr txBox="1"/>
              <p:nvPr/>
            </p:nvSpPr>
            <p:spPr>
              <a:xfrm>
                <a:off x="3696909" y="2335011"/>
                <a:ext cx="457200" cy="8177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  <a:endParaRPr lang="en-US" baseline="-25000" dirty="0"/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F5F05D40-DCB2-4FF5-A968-00C92E2511EC}"/>
                  </a:ext>
                </a:extLst>
              </p:cNvPr>
              <p:cNvSpPr txBox="1"/>
              <p:nvPr/>
            </p:nvSpPr>
            <p:spPr>
              <a:xfrm>
                <a:off x="3415462" y="3575545"/>
                <a:ext cx="826096" cy="1022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&gt;</a:t>
                </a:r>
                <a:endParaRPr lang="en-US" sz="2400" baseline="-25000" dirty="0"/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4DEE4F64-995E-41BF-B163-B28F2BDE298A}"/>
                  </a:ext>
                </a:extLst>
              </p:cNvPr>
              <p:cNvSpPr txBox="1"/>
              <p:nvPr/>
            </p:nvSpPr>
            <p:spPr>
              <a:xfrm>
                <a:off x="4629245" y="2320907"/>
                <a:ext cx="457200" cy="749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Q</a:t>
                </a:r>
                <a:endParaRPr lang="en-US" sz="1600" baseline="-25000" dirty="0"/>
              </a:p>
            </p:txBody>
          </p: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7CFA00B-E342-4B71-9988-44B67F91A395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7E27813F-76AE-457D-A079-BB510A84B20E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D6B285D3-EECA-4A80-9FEF-4D81057DA06E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F0980DA8-2CFD-48AE-AF3D-E2C418AFFFE8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1AD04957-8A4F-4C13-8E3B-E97CA9C2AA48}"/>
                  </a:ext>
                </a:extLst>
              </p:cNvPr>
              <p:cNvGrpSpPr/>
              <p:nvPr/>
            </p:nvGrpSpPr>
            <p:grpSpPr>
              <a:xfrm>
                <a:off x="4631853" y="3839059"/>
                <a:ext cx="599367" cy="749610"/>
                <a:chOff x="4631853" y="3839059"/>
                <a:chExt cx="599367" cy="749610"/>
              </a:xfrm>
            </p:grpSpPr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CE6CB621-1E93-4540-8758-7B492A11EFA6}"/>
                    </a:ext>
                  </a:extLst>
                </p:cNvPr>
                <p:cNvSpPr txBox="1"/>
                <p:nvPr/>
              </p:nvSpPr>
              <p:spPr>
                <a:xfrm>
                  <a:off x="4631853" y="3839059"/>
                  <a:ext cx="451986" cy="749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Q</a:t>
                  </a:r>
                  <a:endParaRPr lang="en-US" sz="1600" baseline="-25000" dirty="0"/>
                </a:p>
              </p:txBody>
            </p: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AAC2F5DD-9CCB-4B88-84E1-E0710D8572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1093861F-B445-49F7-A0D6-856908F76568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3F20A385-11BB-49B3-90F9-5E58A7D8C473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076781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046E114-AF0C-48B7-85AF-ED81B6C156F8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4156375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425E78CA-7808-4BDA-84C7-1ED406457BC1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2694804"/>
              <a:ext cx="45720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2C8BA934-5399-4F9E-9934-F94E4B2821C1}"/>
              </a:ext>
            </a:extLst>
          </p:cNvPr>
          <p:cNvCxnSpPr>
            <a:cxnSpLocks/>
          </p:cNvCxnSpPr>
          <p:nvPr/>
        </p:nvCxnSpPr>
        <p:spPr>
          <a:xfrm flipV="1">
            <a:off x="3792802" y="3923939"/>
            <a:ext cx="0" cy="512094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125BEDEA-593F-468E-B9A8-A654252D09D6}"/>
              </a:ext>
            </a:extLst>
          </p:cNvPr>
          <p:cNvCxnSpPr>
            <a:cxnSpLocks/>
          </p:cNvCxnSpPr>
          <p:nvPr/>
        </p:nvCxnSpPr>
        <p:spPr>
          <a:xfrm flipV="1">
            <a:off x="3792802" y="3943054"/>
            <a:ext cx="210034" cy="987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8A5C35EF-08E4-4567-B9E1-2E37BAF22D32}"/>
              </a:ext>
            </a:extLst>
          </p:cNvPr>
          <p:cNvCxnSpPr>
            <a:cxnSpLocks/>
          </p:cNvCxnSpPr>
          <p:nvPr/>
        </p:nvCxnSpPr>
        <p:spPr>
          <a:xfrm>
            <a:off x="1989667" y="4446529"/>
            <a:ext cx="4603984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DDA22184-E860-4E8B-8286-A5F8EB803D51}"/>
              </a:ext>
            </a:extLst>
          </p:cNvPr>
          <p:cNvCxnSpPr>
            <a:cxnSpLocks/>
          </p:cNvCxnSpPr>
          <p:nvPr/>
        </p:nvCxnSpPr>
        <p:spPr>
          <a:xfrm flipV="1">
            <a:off x="989336" y="3880676"/>
            <a:ext cx="1229216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8E5E0078-1F66-47FD-8DFF-F644B3A00DF1}"/>
              </a:ext>
            </a:extLst>
          </p:cNvPr>
          <p:cNvCxnSpPr>
            <a:cxnSpLocks/>
          </p:cNvCxnSpPr>
          <p:nvPr/>
        </p:nvCxnSpPr>
        <p:spPr>
          <a:xfrm flipV="1">
            <a:off x="3123397" y="2656832"/>
            <a:ext cx="0" cy="437174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8CF4E6EE-C83B-4053-82CC-513533741199}"/>
              </a:ext>
            </a:extLst>
          </p:cNvPr>
          <p:cNvCxnSpPr>
            <a:cxnSpLocks/>
          </p:cNvCxnSpPr>
          <p:nvPr/>
        </p:nvCxnSpPr>
        <p:spPr>
          <a:xfrm flipV="1">
            <a:off x="5404049" y="3980128"/>
            <a:ext cx="155483" cy="10029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23F88229-D93F-4148-B3CC-7C4DA6B7DB2F}"/>
              </a:ext>
            </a:extLst>
          </p:cNvPr>
          <p:cNvCxnSpPr>
            <a:cxnSpLocks/>
          </p:cNvCxnSpPr>
          <p:nvPr/>
        </p:nvCxnSpPr>
        <p:spPr>
          <a:xfrm flipV="1">
            <a:off x="6586774" y="4016254"/>
            <a:ext cx="6877" cy="463164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90B00B1D-80A3-4ACF-B77A-58ABBB013A17}"/>
              </a:ext>
            </a:extLst>
          </p:cNvPr>
          <p:cNvCxnSpPr>
            <a:cxnSpLocks/>
          </p:cNvCxnSpPr>
          <p:nvPr/>
        </p:nvCxnSpPr>
        <p:spPr>
          <a:xfrm>
            <a:off x="6584119" y="4024130"/>
            <a:ext cx="617944" cy="5011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FE15AE84-527D-4932-AD93-9E7507B80D93}"/>
              </a:ext>
            </a:extLst>
          </p:cNvPr>
          <p:cNvSpPr txBox="1"/>
          <p:nvPr/>
        </p:nvSpPr>
        <p:spPr>
          <a:xfrm>
            <a:off x="399818" y="3640400"/>
            <a:ext cx="591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Clock</a:t>
            </a:r>
            <a:endParaRPr lang="en-US" sz="1400" baseline="-25000" dirty="0"/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7717BAE3-9B4D-45D0-BC8B-48E1AA92A5B5}"/>
              </a:ext>
            </a:extLst>
          </p:cNvPr>
          <p:cNvCxnSpPr>
            <a:cxnSpLocks/>
          </p:cNvCxnSpPr>
          <p:nvPr/>
        </p:nvCxnSpPr>
        <p:spPr>
          <a:xfrm flipV="1">
            <a:off x="2075767" y="3223320"/>
            <a:ext cx="139549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D3879A92-A012-4251-8978-80271020CC7E}"/>
              </a:ext>
            </a:extLst>
          </p:cNvPr>
          <p:cNvCxnSpPr>
            <a:cxnSpLocks/>
          </p:cNvCxnSpPr>
          <p:nvPr/>
        </p:nvCxnSpPr>
        <p:spPr>
          <a:xfrm>
            <a:off x="3022895" y="3199130"/>
            <a:ext cx="230256" cy="1497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D8A260D1-E4F1-4086-8A75-F6764E200ABE}"/>
              </a:ext>
            </a:extLst>
          </p:cNvPr>
          <p:cNvCxnSpPr>
            <a:cxnSpLocks/>
          </p:cNvCxnSpPr>
          <p:nvPr/>
        </p:nvCxnSpPr>
        <p:spPr>
          <a:xfrm flipV="1">
            <a:off x="4452631" y="3290250"/>
            <a:ext cx="109728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38594C01-A567-4FED-A163-185CF3BBEE4C}"/>
              </a:ext>
            </a:extLst>
          </p:cNvPr>
          <p:cNvCxnSpPr>
            <a:cxnSpLocks/>
          </p:cNvCxnSpPr>
          <p:nvPr/>
        </p:nvCxnSpPr>
        <p:spPr>
          <a:xfrm>
            <a:off x="7689165" y="3374972"/>
            <a:ext cx="292608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Oval 128">
            <a:extLst>
              <a:ext uri="{FF2B5EF4-FFF2-40B4-BE49-F238E27FC236}">
                <a16:creationId xmlns:a16="http://schemas.microsoft.com/office/drawing/2014/main" id="{14F9EDC2-8A34-42AF-B8B3-EBBA004D43FE}"/>
              </a:ext>
            </a:extLst>
          </p:cNvPr>
          <p:cNvSpPr/>
          <p:nvPr/>
        </p:nvSpPr>
        <p:spPr>
          <a:xfrm>
            <a:off x="3083153" y="2826300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364EDB01-4D38-41FA-B79A-0099037D0686}"/>
              </a:ext>
            </a:extLst>
          </p:cNvPr>
          <p:cNvCxnSpPr>
            <a:cxnSpLocks/>
          </p:cNvCxnSpPr>
          <p:nvPr/>
        </p:nvCxnSpPr>
        <p:spPr>
          <a:xfrm flipH="1" flipV="1">
            <a:off x="4529025" y="1600189"/>
            <a:ext cx="16475" cy="1683699"/>
          </a:xfrm>
          <a:prstGeom prst="straightConnector1">
            <a:avLst/>
          </a:prstGeom>
          <a:ln w="31750">
            <a:solidFill>
              <a:schemeClr val="accent6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1CE514EB-535D-4951-9823-53FC7A069DF7}"/>
              </a:ext>
            </a:extLst>
          </p:cNvPr>
          <p:cNvCxnSpPr>
            <a:cxnSpLocks/>
          </p:cNvCxnSpPr>
          <p:nvPr/>
        </p:nvCxnSpPr>
        <p:spPr>
          <a:xfrm flipV="1">
            <a:off x="5404049" y="3967324"/>
            <a:ext cx="0" cy="512094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Oval 132">
            <a:extLst>
              <a:ext uri="{FF2B5EF4-FFF2-40B4-BE49-F238E27FC236}">
                <a16:creationId xmlns:a16="http://schemas.microsoft.com/office/drawing/2014/main" id="{C072CEE4-F795-4292-B540-7BDD15199713}"/>
              </a:ext>
            </a:extLst>
          </p:cNvPr>
          <p:cNvSpPr/>
          <p:nvPr/>
        </p:nvSpPr>
        <p:spPr>
          <a:xfrm>
            <a:off x="1961961" y="3843686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01339CD9-4A1F-4246-87EF-9518B8550E41}"/>
              </a:ext>
            </a:extLst>
          </p:cNvPr>
          <p:cNvSpPr/>
          <p:nvPr/>
        </p:nvSpPr>
        <p:spPr>
          <a:xfrm>
            <a:off x="3751882" y="4399386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EE0F8245-1CB2-4C4E-8CD8-D238EBF27EDE}"/>
              </a:ext>
            </a:extLst>
          </p:cNvPr>
          <p:cNvSpPr/>
          <p:nvPr/>
        </p:nvSpPr>
        <p:spPr>
          <a:xfrm>
            <a:off x="5382102" y="4399455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9" name="Straight Arrow Connector 328">
            <a:extLst>
              <a:ext uri="{FF2B5EF4-FFF2-40B4-BE49-F238E27FC236}">
                <a16:creationId xmlns:a16="http://schemas.microsoft.com/office/drawing/2014/main" id="{8404F0FA-8BEE-4F4D-94AD-DDBCD6AA4782}"/>
              </a:ext>
            </a:extLst>
          </p:cNvPr>
          <p:cNvCxnSpPr>
            <a:cxnSpLocks/>
          </p:cNvCxnSpPr>
          <p:nvPr/>
        </p:nvCxnSpPr>
        <p:spPr>
          <a:xfrm flipV="1">
            <a:off x="2004257" y="3880264"/>
            <a:ext cx="0" cy="55570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Arrow Connector 333">
            <a:extLst>
              <a:ext uri="{FF2B5EF4-FFF2-40B4-BE49-F238E27FC236}">
                <a16:creationId xmlns:a16="http://schemas.microsoft.com/office/drawing/2014/main" id="{E0CDF309-A668-4689-AD5C-E1AD5323E8CD}"/>
              </a:ext>
            </a:extLst>
          </p:cNvPr>
          <p:cNvCxnSpPr>
            <a:cxnSpLocks/>
          </p:cNvCxnSpPr>
          <p:nvPr/>
        </p:nvCxnSpPr>
        <p:spPr>
          <a:xfrm>
            <a:off x="3138023" y="2862878"/>
            <a:ext cx="1424336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Arrow Connector 336">
            <a:extLst>
              <a:ext uri="{FF2B5EF4-FFF2-40B4-BE49-F238E27FC236}">
                <a16:creationId xmlns:a16="http://schemas.microsoft.com/office/drawing/2014/main" id="{1DB6B022-844F-42AD-95A8-1D17B7EB765D}"/>
              </a:ext>
            </a:extLst>
          </p:cNvPr>
          <p:cNvCxnSpPr>
            <a:cxnSpLocks/>
          </p:cNvCxnSpPr>
          <p:nvPr/>
        </p:nvCxnSpPr>
        <p:spPr>
          <a:xfrm>
            <a:off x="1862848" y="2564913"/>
            <a:ext cx="1489816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>
            <a:extLst>
              <a:ext uri="{FF2B5EF4-FFF2-40B4-BE49-F238E27FC236}">
                <a16:creationId xmlns:a16="http://schemas.microsoft.com/office/drawing/2014/main" id="{EAA828A9-B1F2-4084-A942-8F547500A96F}"/>
              </a:ext>
            </a:extLst>
          </p:cNvPr>
          <p:cNvCxnSpPr>
            <a:cxnSpLocks/>
          </p:cNvCxnSpPr>
          <p:nvPr/>
        </p:nvCxnSpPr>
        <p:spPr>
          <a:xfrm>
            <a:off x="3711742" y="2606228"/>
            <a:ext cx="11887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Arrow Connector 341">
            <a:extLst>
              <a:ext uri="{FF2B5EF4-FFF2-40B4-BE49-F238E27FC236}">
                <a16:creationId xmlns:a16="http://schemas.microsoft.com/office/drawing/2014/main" id="{EC693A79-62B3-4E6E-B83F-5F12697CB623}"/>
              </a:ext>
            </a:extLst>
          </p:cNvPr>
          <p:cNvCxnSpPr>
            <a:cxnSpLocks/>
          </p:cNvCxnSpPr>
          <p:nvPr/>
        </p:nvCxnSpPr>
        <p:spPr>
          <a:xfrm flipV="1">
            <a:off x="4650743" y="2606355"/>
            <a:ext cx="0" cy="65840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3" name="TextBox 342">
            <a:extLst>
              <a:ext uri="{FF2B5EF4-FFF2-40B4-BE49-F238E27FC236}">
                <a16:creationId xmlns:a16="http://schemas.microsoft.com/office/drawing/2014/main" id="{2C8B7960-2BAC-42DD-941E-20E185BEB4A5}"/>
              </a:ext>
            </a:extLst>
          </p:cNvPr>
          <p:cNvSpPr txBox="1"/>
          <p:nvPr/>
        </p:nvSpPr>
        <p:spPr>
          <a:xfrm>
            <a:off x="6003511" y="3287104"/>
            <a:ext cx="3725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Q</a:t>
            </a:r>
            <a:r>
              <a:rPr lang="en-US" sz="1400" baseline="-25000" dirty="0"/>
              <a:t>2</a:t>
            </a:r>
          </a:p>
        </p:txBody>
      </p:sp>
      <p:sp>
        <p:nvSpPr>
          <p:cNvPr id="344" name="TextBox 343">
            <a:extLst>
              <a:ext uri="{FF2B5EF4-FFF2-40B4-BE49-F238E27FC236}">
                <a16:creationId xmlns:a16="http://schemas.microsoft.com/office/drawing/2014/main" id="{213AF85F-3702-45E4-9A1D-F013E3F405EE}"/>
              </a:ext>
            </a:extLst>
          </p:cNvPr>
          <p:cNvSpPr txBox="1"/>
          <p:nvPr/>
        </p:nvSpPr>
        <p:spPr>
          <a:xfrm>
            <a:off x="7868450" y="3346955"/>
            <a:ext cx="411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Q</a:t>
            </a:r>
            <a:r>
              <a:rPr lang="en-US" sz="1600" baseline="-25000" dirty="0"/>
              <a:t>3</a:t>
            </a:r>
          </a:p>
        </p:txBody>
      </p:sp>
      <p:sp>
        <p:nvSpPr>
          <p:cNvPr id="347" name="TextBox 346">
            <a:extLst>
              <a:ext uri="{FF2B5EF4-FFF2-40B4-BE49-F238E27FC236}">
                <a16:creationId xmlns:a16="http://schemas.microsoft.com/office/drawing/2014/main" id="{EDE0C0E0-C9FD-4920-87B5-10C1D2533982}"/>
              </a:ext>
            </a:extLst>
          </p:cNvPr>
          <p:cNvSpPr txBox="1"/>
          <p:nvPr/>
        </p:nvSpPr>
        <p:spPr>
          <a:xfrm>
            <a:off x="4454540" y="3274404"/>
            <a:ext cx="3598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Q</a:t>
            </a:r>
            <a:r>
              <a:rPr lang="en-US" sz="1200" baseline="-25000" dirty="0"/>
              <a:t>1</a:t>
            </a:r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D2FC688F-3531-4A5D-A31D-8C3EDF952B45}"/>
              </a:ext>
            </a:extLst>
          </p:cNvPr>
          <p:cNvSpPr txBox="1"/>
          <p:nvPr/>
        </p:nvSpPr>
        <p:spPr>
          <a:xfrm>
            <a:off x="2630497" y="3199620"/>
            <a:ext cx="390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Q</a:t>
            </a:r>
            <a:r>
              <a:rPr lang="en-US" sz="1200" baseline="-25000" dirty="0"/>
              <a:t>0</a:t>
            </a:r>
          </a:p>
        </p:txBody>
      </p:sp>
      <p:cxnSp>
        <p:nvCxnSpPr>
          <p:cNvPr id="339" name="Straight Arrow Connector 338">
            <a:extLst>
              <a:ext uri="{FF2B5EF4-FFF2-40B4-BE49-F238E27FC236}">
                <a16:creationId xmlns:a16="http://schemas.microsoft.com/office/drawing/2014/main" id="{216D71FC-E4B7-4D11-95C7-7054CDB625AB}"/>
              </a:ext>
            </a:extLst>
          </p:cNvPr>
          <p:cNvCxnSpPr>
            <a:cxnSpLocks/>
          </p:cNvCxnSpPr>
          <p:nvPr/>
        </p:nvCxnSpPr>
        <p:spPr>
          <a:xfrm flipV="1">
            <a:off x="1270458" y="2623052"/>
            <a:ext cx="0" cy="410983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Arrow Connector 339">
            <a:extLst>
              <a:ext uri="{FF2B5EF4-FFF2-40B4-BE49-F238E27FC236}">
                <a16:creationId xmlns:a16="http://schemas.microsoft.com/office/drawing/2014/main" id="{0E3EDE06-18A1-48D2-993E-CD51AF19F4F4}"/>
              </a:ext>
            </a:extLst>
          </p:cNvPr>
          <p:cNvCxnSpPr>
            <a:cxnSpLocks/>
          </p:cNvCxnSpPr>
          <p:nvPr/>
        </p:nvCxnSpPr>
        <p:spPr>
          <a:xfrm flipV="1">
            <a:off x="1254677" y="2623052"/>
            <a:ext cx="242775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Straight Arrow Connector 349">
            <a:extLst>
              <a:ext uri="{FF2B5EF4-FFF2-40B4-BE49-F238E27FC236}">
                <a16:creationId xmlns:a16="http://schemas.microsoft.com/office/drawing/2014/main" id="{F50EE9B9-715C-42D0-8B10-1F0D38E49BFD}"/>
              </a:ext>
            </a:extLst>
          </p:cNvPr>
          <p:cNvCxnSpPr>
            <a:cxnSpLocks/>
          </p:cNvCxnSpPr>
          <p:nvPr/>
        </p:nvCxnSpPr>
        <p:spPr>
          <a:xfrm flipH="1" flipV="1">
            <a:off x="1081220" y="2485307"/>
            <a:ext cx="0" cy="652789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Arrow Connector 350">
            <a:extLst>
              <a:ext uri="{FF2B5EF4-FFF2-40B4-BE49-F238E27FC236}">
                <a16:creationId xmlns:a16="http://schemas.microsoft.com/office/drawing/2014/main" id="{EEFB2CA7-E416-45CD-B194-6E2A74A5D724}"/>
              </a:ext>
            </a:extLst>
          </p:cNvPr>
          <p:cNvCxnSpPr>
            <a:cxnSpLocks/>
          </p:cNvCxnSpPr>
          <p:nvPr/>
        </p:nvCxnSpPr>
        <p:spPr>
          <a:xfrm>
            <a:off x="1254677" y="3022046"/>
            <a:ext cx="179805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Straight Arrow Connector 351">
            <a:extLst>
              <a:ext uri="{FF2B5EF4-FFF2-40B4-BE49-F238E27FC236}">
                <a16:creationId xmlns:a16="http://schemas.microsoft.com/office/drawing/2014/main" id="{DB04186C-1CF8-4FA0-92BA-FC792EF39D47}"/>
              </a:ext>
            </a:extLst>
          </p:cNvPr>
          <p:cNvCxnSpPr>
            <a:cxnSpLocks/>
          </p:cNvCxnSpPr>
          <p:nvPr/>
        </p:nvCxnSpPr>
        <p:spPr>
          <a:xfrm>
            <a:off x="3108896" y="3094005"/>
            <a:ext cx="139007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Arrow Connector 352">
            <a:extLst>
              <a:ext uri="{FF2B5EF4-FFF2-40B4-BE49-F238E27FC236}">
                <a16:creationId xmlns:a16="http://schemas.microsoft.com/office/drawing/2014/main" id="{88A15618-22A7-49CD-B5B7-CE8A47DED8E7}"/>
              </a:ext>
            </a:extLst>
          </p:cNvPr>
          <p:cNvCxnSpPr>
            <a:cxnSpLocks/>
            <a:endCxn id="28" idx="1"/>
          </p:cNvCxnSpPr>
          <p:nvPr/>
        </p:nvCxnSpPr>
        <p:spPr>
          <a:xfrm>
            <a:off x="3888264" y="3273487"/>
            <a:ext cx="9144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5" name="Picture 354">
            <a:extLst>
              <a:ext uri="{FF2B5EF4-FFF2-40B4-BE49-F238E27FC236}">
                <a16:creationId xmlns:a16="http://schemas.microsoft.com/office/drawing/2014/main" id="{10F60160-2FA9-4922-87D1-81862B16F8A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>
            <a:off x="6387586" y="3084928"/>
            <a:ext cx="444810" cy="363944"/>
          </a:xfrm>
          <a:prstGeom prst="rect">
            <a:avLst/>
          </a:prstGeom>
        </p:spPr>
      </p:pic>
      <p:cxnSp>
        <p:nvCxnSpPr>
          <p:cNvPr id="361" name="Straight Arrow Connector 360">
            <a:extLst>
              <a:ext uri="{FF2B5EF4-FFF2-40B4-BE49-F238E27FC236}">
                <a16:creationId xmlns:a16="http://schemas.microsoft.com/office/drawing/2014/main" id="{503E4F24-A425-4B09-8877-325A2C0046D2}"/>
              </a:ext>
            </a:extLst>
          </p:cNvPr>
          <p:cNvCxnSpPr>
            <a:cxnSpLocks/>
          </p:cNvCxnSpPr>
          <p:nvPr/>
        </p:nvCxnSpPr>
        <p:spPr>
          <a:xfrm flipH="1" flipV="1">
            <a:off x="2766218" y="1600189"/>
            <a:ext cx="7461" cy="1609529"/>
          </a:xfrm>
          <a:prstGeom prst="straightConnector1">
            <a:avLst/>
          </a:prstGeom>
          <a:ln w="31750">
            <a:solidFill>
              <a:schemeClr val="accent6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4" name="Flowchart: Delay 363">
            <a:extLst>
              <a:ext uri="{FF2B5EF4-FFF2-40B4-BE49-F238E27FC236}">
                <a16:creationId xmlns:a16="http://schemas.microsoft.com/office/drawing/2014/main" id="{B8C75782-0C2D-44EE-83C0-6F06495D7FFC}"/>
              </a:ext>
            </a:extLst>
          </p:cNvPr>
          <p:cNvSpPr/>
          <p:nvPr/>
        </p:nvSpPr>
        <p:spPr>
          <a:xfrm>
            <a:off x="3352664" y="2445120"/>
            <a:ext cx="355530" cy="32221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6" name="Straight Arrow Connector 365">
            <a:extLst>
              <a:ext uri="{FF2B5EF4-FFF2-40B4-BE49-F238E27FC236}">
                <a16:creationId xmlns:a16="http://schemas.microsoft.com/office/drawing/2014/main" id="{C11C5575-9B6A-4275-9259-DB074610FC92}"/>
              </a:ext>
            </a:extLst>
          </p:cNvPr>
          <p:cNvCxnSpPr>
            <a:cxnSpLocks/>
          </p:cNvCxnSpPr>
          <p:nvPr/>
        </p:nvCxnSpPr>
        <p:spPr>
          <a:xfrm>
            <a:off x="3119972" y="2669355"/>
            <a:ext cx="219456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1" name="Straight Connector 370">
            <a:extLst>
              <a:ext uri="{FF2B5EF4-FFF2-40B4-BE49-F238E27FC236}">
                <a16:creationId xmlns:a16="http://schemas.microsoft.com/office/drawing/2014/main" id="{08D1D6E5-4132-49B5-BA02-98ED0AE3AA29}"/>
              </a:ext>
            </a:extLst>
          </p:cNvPr>
          <p:cNvCxnSpPr>
            <a:cxnSpLocks/>
          </p:cNvCxnSpPr>
          <p:nvPr/>
        </p:nvCxnSpPr>
        <p:spPr>
          <a:xfrm>
            <a:off x="4644669" y="3258261"/>
            <a:ext cx="209324" cy="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Straight Connector 371">
            <a:extLst>
              <a:ext uri="{FF2B5EF4-FFF2-40B4-BE49-F238E27FC236}">
                <a16:creationId xmlns:a16="http://schemas.microsoft.com/office/drawing/2014/main" id="{60BE900F-ED99-4DA9-BBFC-6FAA96330B39}"/>
              </a:ext>
            </a:extLst>
          </p:cNvPr>
          <p:cNvCxnSpPr>
            <a:cxnSpLocks/>
          </p:cNvCxnSpPr>
          <p:nvPr/>
        </p:nvCxnSpPr>
        <p:spPr>
          <a:xfrm>
            <a:off x="4748780" y="2944344"/>
            <a:ext cx="1392941" cy="637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3" name="Straight Connector 372">
            <a:extLst>
              <a:ext uri="{FF2B5EF4-FFF2-40B4-BE49-F238E27FC236}">
                <a16:creationId xmlns:a16="http://schemas.microsoft.com/office/drawing/2014/main" id="{E384376C-1FB5-47A3-88E6-C40698855802}"/>
              </a:ext>
            </a:extLst>
          </p:cNvPr>
          <p:cNvCxnSpPr>
            <a:cxnSpLocks/>
          </p:cNvCxnSpPr>
          <p:nvPr/>
        </p:nvCxnSpPr>
        <p:spPr>
          <a:xfrm>
            <a:off x="4715975" y="3139342"/>
            <a:ext cx="12606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Straight Arrow Connector 374">
            <a:extLst>
              <a:ext uri="{FF2B5EF4-FFF2-40B4-BE49-F238E27FC236}">
                <a16:creationId xmlns:a16="http://schemas.microsoft.com/office/drawing/2014/main" id="{68F39C48-B7B3-4461-869D-D06F10F4B897}"/>
              </a:ext>
            </a:extLst>
          </p:cNvPr>
          <p:cNvCxnSpPr>
            <a:cxnSpLocks/>
          </p:cNvCxnSpPr>
          <p:nvPr/>
        </p:nvCxnSpPr>
        <p:spPr>
          <a:xfrm flipV="1">
            <a:off x="4728656" y="2719269"/>
            <a:ext cx="0" cy="42028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Arrow Connector 377">
            <a:extLst>
              <a:ext uri="{FF2B5EF4-FFF2-40B4-BE49-F238E27FC236}">
                <a16:creationId xmlns:a16="http://schemas.microsoft.com/office/drawing/2014/main" id="{5215E5DE-47ED-40B7-993D-211F6DBAE79E}"/>
              </a:ext>
            </a:extLst>
          </p:cNvPr>
          <p:cNvCxnSpPr>
            <a:cxnSpLocks/>
          </p:cNvCxnSpPr>
          <p:nvPr/>
        </p:nvCxnSpPr>
        <p:spPr>
          <a:xfrm flipV="1">
            <a:off x="6136418" y="1600189"/>
            <a:ext cx="0" cy="1710924"/>
          </a:xfrm>
          <a:prstGeom prst="straightConnector1">
            <a:avLst/>
          </a:prstGeom>
          <a:ln w="31750">
            <a:solidFill>
              <a:schemeClr val="accent6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4" name="Straight Connector 573">
            <a:extLst>
              <a:ext uri="{FF2B5EF4-FFF2-40B4-BE49-F238E27FC236}">
                <a16:creationId xmlns:a16="http://schemas.microsoft.com/office/drawing/2014/main" id="{01C7BD5B-7BDC-4EE9-ACF2-9FCF6250D430}"/>
              </a:ext>
            </a:extLst>
          </p:cNvPr>
          <p:cNvCxnSpPr>
            <a:cxnSpLocks/>
          </p:cNvCxnSpPr>
          <p:nvPr/>
        </p:nvCxnSpPr>
        <p:spPr>
          <a:xfrm>
            <a:off x="4715975" y="2719269"/>
            <a:ext cx="1692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7" name="Flowchart: Delay 576">
            <a:extLst>
              <a:ext uri="{FF2B5EF4-FFF2-40B4-BE49-F238E27FC236}">
                <a16:creationId xmlns:a16="http://schemas.microsoft.com/office/drawing/2014/main" id="{372F9D99-EECC-46A3-A45F-332043F538F3}"/>
              </a:ext>
            </a:extLst>
          </p:cNvPr>
          <p:cNvSpPr/>
          <p:nvPr/>
        </p:nvSpPr>
        <p:spPr>
          <a:xfrm>
            <a:off x="4894838" y="2504079"/>
            <a:ext cx="355530" cy="32221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8" name="Oval 577">
            <a:extLst>
              <a:ext uri="{FF2B5EF4-FFF2-40B4-BE49-F238E27FC236}">
                <a16:creationId xmlns:a16="http://schemas.microsoft.com/office/drawing/2014/main" id="{C7E50F71-2165-4CFD-81E5-08376324B0CF}"/>
              </a:ext>
            </a:extLst>
          </p:cNvPr>
          <p:cNvSpPr/>
          <p:nvPr/>
        </p:nvSpPr>
        <p:spPr>
          <a:xfrm>
            <a:off x="4708924" y="2898981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9" name="Straight Connector 578">
            <a:extLst>
              <a:ext uri="{FF2B5EF4-FFF2-40B4-BE49-F238E27FC236}">
                <a16:creationId xmlns:a16="http://schemas.microsoft.com/office/drawing/2014/main" id="{82686A3F-B957-49A0-A9BD-A8BE6E832509}"/>
              </a:ext>
            </a:extLst>
          </p:cNvPr>
          <p:cNvCxnSpPr>
            <a:cxnSpLocks/>
          </p:cNvCxnSpPr>
          <p:nvPr/>
        </p:nvCxnSpPr>
        <p:spPr>
          <a:xfrm>
            <a:off x="5238998" y="2665187"/>
            <a:ext cx="1261576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6" name="Straight Arrow Connector 605">
            <a:extLst>
              <a:ext uri="{FF2B5EF4-FFF2-40B4-BE49-F238E27FC236}">
                <a16:creationId xmlns:a16="http://schemas.microsoft.com/office/drawing/2014/main" id="{7218A441-BC38-481D-AD93-FD4A841DC199}"/>
              </a:ext>
            </a:extLst>
          </p:cNvPr>
          <p:cNvCxnSpPr>
            <a:cxnSpLocks/>
          </p:cNvCxnSpPr>
          <p:nvPr/>
        </p:nvCxnSpPr>
        <p:spPr>
          <a:xfrm flipH="1" flipV="1">
            <a:off x="6242170" y="2613507"/>
            <a:ext cx="7171" cy="710802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7" name="Straight Connector 606">
            <a:extLst>
              <a:ext uri="{FF2B5EF4-FFF2-40B4-BE49-F238E27FC236}">
                <a16:creationId xmlns:a16="http://schemas.microsoft.com/office/drawing/2014/main" id="{8836F90B-6943-4B2B-B7A4-908DD02543C6}"/>
              </a:ext>
            </a:extLst>
          </p:cNvPr>
          <p:cNvCxnSpPr>
            <a:cxnSpLocks/>
          </p:cNvCxnSpPr>
          <p:nvPr/>
        </p:nvCxnSpPr>
        <p:spPr>
          <a:xfrm>
            <a:off x="6242170" y="3316915"/>
            <a:ext cx="209324" cy="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8" name="Straight Connector 607">
            <a:extLst>
              <a:ext uri="{FF2B5EF4-FFF2-40B4-BE49-F238E27FC236}">
                <a16:creationId xmlns:a16="http://schemas.microsoft.com/office/drawing/2014/main" id="{44F3E259-4E8D-4DE2-A4BB-9EEE1F3E2207}"/>
              </a:ext>
            </a:extLst>
          </p:cNvPr>
          <p:cNvCxnSpPr>
            <a:cxnSpLocks/>
          </p:cNvCxnSpPr>
          <p:nvPr/>
        </p:nvCxnSpPr>
        <p:spPr>
          <a:xfrm>
            <a:off x="6309191" y="2989341"/>
            <a:ext cx="1655064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9" name="Straight Arrow Connector 608">
            <a:extLst>
              <a:ext uri="{FF2B5EF4-FFF2-40B4-BE49-F238E27FC236}">
                <a16:creationId xmlns:a16="http://schemas.microsoft.com/office/drawing/2014/main" id="{22F5A66A-A172-42E2-B30A-86BDAABD88A8}"/>
              </a:ext>
            </a:extLst>
          </p:cNvPr>
          <p:cNvCxnSpPr>
            <a:cxnSpLocks/>
          </p:cNvCxnSpPr>
          <p:nvPr/>
        </p:nvCxnSpPr>
        <p:spPr>
          <a:xfrm flipH="1" flipV="1">
            <a:off x="6338683" y="2812137"/>
            <a:ext cx="1" cy="395702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0" name="Straight Connector 609">
            <a:extLst>
              <a:ext uri="{FF2B5EF4-FFF2-40B4-BE49-F238E27FC236}">
                <a16:creationId xmlns:a16="http://schemas.microsoft.com/office/drawing/2014/main" id="{E120E8AA-6CAB-4746-90EF-14CFAFDE71A6}"/>
              </a:ext>
            </a:extLst>
          </p:cNvPr>
          <p:cNvCxnSpPr>
            <a:cxnSpLocks/>
          </p:cNvCxnSpPr>
          <p:nvPr/>
        </p:nvCxnSpPr>
        <p:spPr>
          <a:xfrm>
            <a:off x="6323218" y="3206951"/>
            <a:ext cx="13716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1" name="Straight Arrow Connector 610">
            <a:extLst>
              <a:ext uri="{FF2B5EF4-FFF2-40B4-BE49-F238E27FC236}">
                <a16:creationId xmlns:a16="http://schemas.microsoft.com/office/drawing/2014/main" id="{795A69F0-657E-48F7-8745-5F7E2624377A}"/>
              </a:ext>
            </a:extLst>
          </p:cNvPr>
          <p:cNvCxnSpPr>
            <a:cxnSpLocks/>
          </p:cNvCxnSpPr>
          <p:nvPr/>
        </p:nvCxnSpPr>
        <p:spPr>
          <a:xfrm flipV="1">
            <a:off x="7972551" y="1593160"/>
            <a:ext cx="0" cy="1784293"/>
          </a:xfrm>
          <a:prstGeom prst="straightConnector1">
            <a:avLst/>
          </a:prstGeom>
          <a:ln w="31750">
            <a:solidFill>
              <a:schemeClr val="accent6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25ED1C02-26AF-4072-AFE9-9F69ADD1F648}"/>
              </a:ext>
            </a:extLst>
          </p:cNvPr>
          <p:cNvCxnSpPr>
            <a:cxnSpLocks/>
          </p:cNvCxnSpPr>
          <p:nvPr/>
        </p:nvCxnSpPr>
        <p:spPr>
          <a:xfrm>
            <a:off x="1081220" y="3138096"/>
            <a:ext cx="353263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Flowchart: Delay 142">
            <a:extLst>
              <a:ext uri="{FF2B5EF4-FFF2-40B4-BE49-F238E27FC236}">
                <a16:creationId xmlns:a16="http://schemas.microsoft.com/office/drawing/2014/main" id="{44DA4686-4483-45AE-9F09-7F439D1B2A66}"/>
              </a:ext>
            </a:extLst>
          </p:cNvPr>
          <p:cNvSpPr/>
          <p:nvPr/>
        </p:nvSpPr>
        <p:spPr>
          <a:xfrm>
            <a:off x="1497452" y="2402279"/>
            <a:ext cx="355530" cy="32221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C97FE515-FBBA-4C06-99F9-F17CF50A7E0E}"/>
              </a:ext>
            </a:extLst>
          </p:cNvPr>
          <p:cNvCxnSpPr>
            <a:cxnSpLocks/>
          </p:cNvCxnSpPr>
          <p:nvPr/>
        </p:nvCxnSpPr>
        <p:spPr>
          <a:xfrm>
            <a:off x="1293462" y="2855710"/>
            <a:ext cx="1476753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Oval 146">
            <a:extLst>
              <a:ext uri="{FF2B5EF4-FFF2-40B4-BE49-F238E27FC236}">
                <a16:creationId xmlns:a16="http://schemas.microsoft.com/office/drawing/2014/main" id="{7C386388-43CE-45BF-A1BA-8EA99E8E44EB}"/>
              </a:ext>
            </a:extLst>
          </p:cNvPr>
          <p:cNvSpPr/>
          <p:nvPr/>
        </p:nvSpPr>
        <p:spPr>
          <a:xfrm>
            <a:off x="1233905" y="2834404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4BA3659A-CA3E-4BA8-B368-4D965283871E}"/>
              </a:ext>
            </a:extLst>
          </p:cNvPr>
          <p:cNvSpPr/>
          <p:nvPr/>
        </p:nvSpPr>
        <p:spPr>
          <a:xfrm>
            <a:off x="1046332" y="2457747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5760F89C-0220-4939-8464-D6D9CB73EBB5}"/>
              </a:ext>
            </a:extLst>
          </p:cNvPr>
          <p:cNvCxnSpPr>
            <a:cxnSpLocks/>
          </p:cNvCxnSpPr>
          <p:nvPr/>
        </p:nvCxnSpPr>
        <p:spPr>
          <a:xfrm>
            <a:off x="492803" y="2485307"/>
            <a:ext cx="1027501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>
            <a:extLst>
              <a:ext uri="{FF2B5EF4-FFF2-40B4-BE49-F238E27FC236}">
                <a16:creationId xmlns:a16="http://schemas.microsoft.com/office/drawing/2014/main" id="{F00A2FA5-1055-44B7-BC1C-B3F21CB0B9D8}"/>
              </a:ext>
            </a:extLst>
          </p:cNvPr>
          <p:cNvSpPr txBox="1"/>
          <p:nvPr/>
        </p:nvSpPr>
        <p:spPr>
          <a:xfrm>
            <a:off x="392887" y="2200553"/>
            <a:ext cx="707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Enable</a:t>
            </a:r>
            <a:endParaRPr lang="en-US" sz="1400" baseline="-25000" dirty="0"/>
          </a:p>
        </p:txBody>
      </p:sp>
      <p:cxnSp>
        <p:nvCxnSpPr>
          <p:cNvPr id="156" name="Straight Arrow Connector 155">
            <a:extLst>
              <a:ext uri="{FF2B5EF4-FFF2-40B4-BE49-F238E27FC236}">
                <a16:creationId xmlns:a16="http://schemas.microsoft.com/office/drawing/2014/main" id="{8156225C-3F8D-4529-B8C9-CCE2401CCA68}"/>
              </a:ext>
            </a:extLst>
          </p:cNvPr>
          <p:cNvCxnSpPr>
            <a:cxnSpLocks/>
          </p:cNvCxnSpPr>
          <p:nvPr/>
        </p:nvCxnSpPr>
        <p:spPr>
          <a:xfrm flipV="1">
            <a:off x="3031159" y="2547285"/>
            <a:ext cx="0" cy="658407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Oval 156">
            <a:extLst>
              <a:ext uri="{FF2B5EF4-FFF2-40B4-BE49-F238E27FC236}">
                <a16:creationId xmlns:a16="http://schemas.microsoft.com/office/drawing/2014/main" id="{248181DB-8F99-4A08-AC91-F4930181214C}"/>
              </a:ext>
            </a:extLst>
          </p:cNvPr>
          <p:cNvSpPr/>
          <p:nvPr/>
        </p:nvSpPr>
        <p:spPr>
          <a:xfrm>
            <a:off x="2990223" y="2530903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5DA848B4-3742-4133-867E-957EBBECFE39}"/>
              </a:ext>
            </a:extLst>
          </p:cNvPr>
          <p:cNvSpPr/>
          <p:nvPr/>
        </p:nvSpPr>
        <p:spPr>
          <a:xfrm>
            <a:off x="6205632" y="2637896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Flowchart: Delay 158">
            <a:extLst>
              <a:ext uri="{FF2B5EF4-FFF2-40B4-BE49-F238E27FC236}">
                <a16:creationId xmlns:a16="http://schemas.microsoft.com/office/drawing/2014/main" id="{820E138C-1E7C-44A0-B874-6A2F498A4493}"/>
              </a:ext>
            </a:extLst>
          </p:cNvPr>
          <p:cNvSpPr/>
          <p:nvPr/>
        </p:nvSpPr>
        <p:spPr>
          <a:xfrm>
            <a:off x="6510263" y="2564912"/>
            <a:ext cx="355530" cy="32221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AFBB199C-78C7-4197-99E4-432A3714B460}"/>
              </a:ext>
            </a:extLst>
          </p:cNvPr>
          <p:cNvCxnSpPr>
            <a:cxnSpLocks/>
          </p:cNvCxnSpPr>
          <p:nvPr/>
        </p:nvCxnSpPr>
        <p:spPr>
          <a:xfrm>
            <a:off x="6320701" y="2810299"/>
            <a:ext cx="188402" cy="463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Oval 163">
            <a:extLst>
              <a:ext uri="{FF2B5EF4-FFF2-40B4-BE49-F238E27FC236}">
                <a16:creationId xmlns:a16="http://schemas.microsoft.com/office/drawing/2014/main" id="{CA41B459-8E80-4C9B-89B2-6761410B989B}"/>
              </a:ext>
            </a:extLst>
          </p:cNvPr>
          <p:cNvSpPr/>
          <p:nvPr/>
        </p:nvSpPr>
        <p:spPr>
          <a:xfrm>
            <a:off x="6306940" y="2963370"/>
            <a:ext cx="69775" cy="73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C8C6768D-6480-46A8-A3F5-1650ED64D742}"/>
              </a:ext>
            </a:extLst>
          </p:cNvPr>
          <p:cNvCxnSpPr>
            <a:cxnSpLocks/>
          </p:cNvCxnSpPr>
          <p:nvPr/>
        </p:nvCxnSpPr>
        <p:spPr>
          <a:xfrm>
            <a:off x="6854554" y="2732549"/>
            <a:ext cx="1828800" cy="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TextBox 165">
            <a:extLst>
              <a:ext uri="{FF2B5EF4-FFF2-40B4-BE49-F238E27FC236}">
                <a16:creationId xmlns:a16="http://schemas.microsoft.com/office/drawing/2014/main" id="{DFD18B8F-12B1-454F-993B-7B5D8BBA1C23}"/>
              </a:ext>
            </a:extLst>
          </p:cNvPr>
          <p:cNvSpPr txBox="1"/>
          <p:nvPr/>
        </p:nvSpPr>
        <p:spPr>
          <a:xfrm>
            <a:off x="8568026" y="2423786"/>
            <a:ext cx="210020" cy="295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  <a:endParaRPr lang="en-US" baseline="-25000" dirty="0"/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8FF08640-0403-4B90-AFEC-1C890A609D6E}"/>
              </a:ext>
            </a:extLst>
          </p:cNvPr>
          <p:cNvSpPr txBox="1"/>
          <p:nvPr/>
        </p:nvSpPr>
        <p:spPr>
          <a:xfrm>
            <a:off x="2161518" y="2288740"/>
            <a:ext cx="5748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EQ</a:t>
            </a:r>
            <a:r>
              <a:rPr lang="en-US" sz="1400" baseline="-25000" dirty="0"/>
              <a:t>0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8A2064E0-5D46-4F56-844F-48473F3B9957}"/>
              </a:ext>
            </a:extLst>
          </p:cNvPr>
          <p:cNvSpPr txBox="1"/>
          <p:nvPr/>
        </p:nvSpPr>
        <p:spPr>
          <a:xfrm>
            <a:off x="3859117" y="2272208"/>
            <a:ext cx="722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EQ</a:t>
            </a:r>
            <a:r>
              <a:rPr lang="en-US" sz="1600" baseline="-25000" dirty="0"/>
              <a:t>0</a:t>
            </a:r>
            <a:r>
              <a:rPr lang="en-US" sz="1600" dirty="0"/>
              <a:t>Q</a:t>
            </a:r>
            <a:r>
              <a:rPr lang="en-US" sz="1600" baseline="-25000" dirty="0"/>
              <a:t>1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15A58A7F-074D-45D2-A1E4-EA223584E75F}"/>
              </a:ext>
            </a:extLst>
          </p:cNvPr>
          <p:cNvSpPr txBox="1"/>
          <p:nvPr/>
        </p:nvSpPr>
        <p:spPr>
          <a:xfrm>
            <a:off x="5375460" y="2263662"/>
            <a:ext cx="931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EQ</a:t>
            </a:r>
            <a:r>
              <a:rPr lang="en-US" sz="1400" baseline="-25000" dirty="0"/>
              <a:t>0</a:t>
            </a:r>
            <a:r>
              <a:rPr lang="en-US" sz="1400" dirty="0"/>
              <a:t>Q</a:t>
            </a:r>
            <a:r>
              <a:rPr lang="en-US" sz="1400" baseline="-25000" dirty="0"/>
              <a:t>1</a:t>
            </a:r>
            <a:r>
              <a:rPr lang="en-US" sz="1400" dirty="0"/>
              <a:t>Q</a:t>
            </a:r>
            <a:r>
              <a:rPr lang="en-US" sz="1400" baseline="-25000" dirty="0"/>
              <a:t>2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59DC079D-CE4F-4794-BD35-8C5458643D18}"/>
              </a:ext>
            </a:extLst>
          </p:cNvPr>
          <p:cNvSpPr txBox="1"/>
          <p:nvPr/>
        </p:nvSpPr>
        <p:spPr>
          <a:xfrm>
            <a:off x="7009444" y="2420414"/>
            <a:ext cx="10969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EQ</a:t>
            </a:r>
            <a:r>
              <a:rPr lang="en-US" sz="1400" baseline="-25000" dirty="0"/>
              <a:t>0</a:t>
            </a:r>
            <a:r>
              <a:rPr lang="en-US" sz="1400" dirty="0"/>
              <a:t>Q</a:t>
            </a:r>
            <a:r>
              <a:rPr lang="en-US" sz="1400" baseline="-25000" dirty="0"/>
              <a:t>1</a:t>
            </a:r>
            <a:r>
              <a:rPr lang="en-US" sz="1400" dirty="0"/>
              <a:t>Q</a:t>
            </a:r>
            <a:r>
              <a:rPr lang="en-US" sz="1400" baseline="-25000" dirty="0"/>
              <a:t>2</a:t>
            </a:r>
            <a:r>
              <a:rPr lang="en-US" sz="1400" dirty="0"/>
              <a:t>Q</a:t>
            </a:r>
            <a:r>
              <a:rPr lang="en-US" sz="1400" baseline="-25000" dirty="0"/>
              <a:t>3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6686A46B-B465-450F-96CC-21F111676566}"/>
              </a:ext>
            </a:extLst>
          </p:cNvPr>
          <p:cNvGrpSpPr/>
          <p:nvPr/>
        </p:nvGrpSpPr>
        <p:grpSpPr>
          <a:xfrm>
            <a:off x="6806747" y="1905000"/>
            <a:ext cx="287589" cy="3217539"/>
            <a:chOff x="6806747" y="1905000"/>
            <a:chExt cx="287589" cy="3217539"/>
          </a:xfrm>
        </p:grpSpPr>
        <p:sp>
          <p:nvSpPr>
            <p:cNvPr id="160" name="Trapezoid 159">
              <a:extLst>
                <a:ext uri="{FF2B5EF4-FFF2-40B4-BE49-F238E27FC236}">
                  <a16:creationId xmlns:a16="http://schemas.microsoft.com/office/drawing/2014/main" id="{C29718BE-24A4-4EF5-8A99-D07AE9693398}"/>
                </a:ext>
              </a:extLst>
            </p:cNvPr>
            <p:cNvSpPr/>
            <p:nvPr/>
          </p:nvSpPr>
          <p:spPr>
            <a:xfrm rot="5400000">
              <a:off x="6778441" y="3308940"/>
              <a:ext cx="489357" cy="142432"/>
            </a:xfrm>
            <a:prstGeom prst="trapezoid">
              <a:avLst>
                <a:gd name="adj" fmla="val 68125"/>
              </a:avLst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162" name="Straight Connector 161">
              <a:extLst>
                <a:ext uri="{FF2B5EF4-FFF2-40B4-BE49-F238E27FC236}">
                  <a16:creationId xmlns:a16="http://schemas.microsoft.com/office/drawing/2014/main" id="{E9B3370D-C0AE-476D-B1CB-17F0B05A7881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266900"/>
              <a:ext cx="14515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BA147AC2-89BE-4A87-9D7B-CD689A9AE07D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495879"/>
              <a:ext cx="145156" cy="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Arrow Connector 171">
              <a:extLst>
                <a:ext uri="{FF2B5EF4-FFF2-40B4-BE49-F238E27FC236}">
                  <a16:creationId xmlns:a16="http://schemas.microsoft.com/office/drawing/2014/main" id="{34A3349F-843A-4A82-8FA6-6A47931791C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06747" y="3476619"/>
              <a:ext cx="0" cy="164592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6F2E5003-A94E-46B3-A9BF-565488082E61}"/>
                </a:ext>
              </a:extLst>
            </p:cNvPr>
            <p:cNvSpPr txBox="1"/>
            <p:nvPr/>
          </p:nvSpPr>
          <p:spPr>
            <a:xfrm>
              <a:off x="6984352" y="3210038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0</a:t>
              </a:r>
              <a:endParaRPr lang="en-US" sz="1050" baseline="-25000" dirty="0"/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B066F2A9-9E8E-43F4-86A7-7CD11E302DD5}"/>
                </a:ext>
              </a:extLst>
            </p:cNvPr>
            <p:cNvSpPr txBox="1"/>
            <p:nvPr/>
          </p:nvSpPr>
          <p:spPr>
            <a:xfrm>
              <a:off x="6983782" y="3368080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1</a:t>
              </a:r>
              <a:endParaRPr lang="en-US" sz="1050" baseline="-25000" dirty="0"/>
            </a:p>
          </p:txBody>
        </p:sp>
        <p:cxnSp>
          <p:nvCxnSpPr>
            <p:cNvPr id="175" name="Straight Arrow Connector 174">
              <a:extLst>
                <a:ext uri="{FF2B5EF4-FFF2-40B4-BE49-F238E27FC236}">
                  <a16:creationId xmlns:a16="http://schemas.microsoft.com/office/drawing/2014/main" id="{F38886EB-11A4-4217-AF3B-443CD91288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23119" y="1905000"/>
              <a:ext cx="0" cy="1265430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F1239A12-E307-4599-898E-B7419B56A02E}"/>
              </a:ext>
            </a:extLst>
          </p:cNvPr>
          <p:cNvGrpSpPr/>
          <p:nvPr/>
        </p:nvGrpSpPr>
        <p:grpSpPr>
          <a:xfrm>
            <a:off x="5188927" y="1905000"/>
            <a:ext cx="287589" cy="3157590"/>
            <a:chOff x="6806747" y="1964949"/>
            <a:chExt cx="287589" cy="3157590"/>
          </a:xfrm>
        </p:grpSpPr>
        <p:sp>
          <p:nvSpPr>
            <p:cNvPr id="177" name="Trapezoid 176">
              <a:extLst>
                <a:ext uri="{FF2B5EF4-FFF2-40B4-BE49-F238E27FC236}">
                  <a16:creationId xmlns:a16="http://schemas.microsoft.com/office/drawing/2014/main" id="{249BDA1A-7C96-4539-A2AB-949B1B51C6CA}"/>
                </a:ext>
              </a:extLst>
            </p:cNvPr>
            <p:cNvSpPr/>
            <p:nvPr/>
          </p:nvSpPr>
          <p:spPr>
            <a:xfrm rot="5400000">
              <a:off x="6778441" y="3308940"/>
              <a:ext cx="489357" cy="142432"/>
            </a:xfrm>
            <a:prstGeom prst="trapezoid">
              <a:avLst>
                <a:gd name="adj" fmla="val 68125"/>
              </a:avLst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06037B08-0E15-4B0C-9389-FA4046BF3AB1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266900"/>
              <a:ext cx="14515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19AE30E3-1204-46C5-AF0D-5D3B43956D56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495879"/>
              <a:ext cx="145156" cy="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Arrow Connector 179">
              <a:extLst>
                <a:ext uri="{FF2B5EF4-FFF2-40B4-BE49-F238E27FC236}">
                  <a16:creationId xmlns:a16="http://schemas.microsoft.com/office/drawing/2014/main" id="{9E72F369-4DD7-4641-99C0-D7FE9F5B8D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06747" y="3476619"/>
              <a:ext cx="0" cy="164592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2D26B8CF-3D5C-40BB-A55E-7E2C8712C471}"/>
                </a:ext>
              </a:extLst>
            </p:cNvPr>
            <p:cNvSpPr txBox="1"/>
            <p:nvPr/>
          </p:nvSpPr>
          <p:spPr>
            <a:xfrm>
              <a:off x="6984352" y="3210038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0</a:t>
              </a:r>
              <a:endParaRPr lang="en-US" sz="1050" baseline="-25000" dirty="0"/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5CCBB985-11C3-4501-AF87-A8B3C74407E8}"/>
                </a:ext>
              </a:extLst>
            </p:cNvPr>
            <p:cNvSpPr txBox="1"/>
            <p:nvPr/>
          </p:nvSpPr>
          <p:spPr>
            <a:xfrm>
              <a:off x="6983782" y="3368080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1</a:t>
              </a:r>
              <a:endParaRPr lang="en-US" sz="1050" baseline="-25000" dirty="0"/>
            </a:p>
          </p:txBody>
        </p:sp>
        <p:cxnSp>
          <p:nvCxnSpPr>
            <p:cNvPr id="183" name="Straight Arrow Connector 182">
              <a:extLst>
                <a:ext uri="{FF2B5EF4-FFF2-40B4-BE49-F238E27FC236}">
                  <a16:creationId xmlns:a16="http://schemas.microsoft.com/office/drawing/2014/main" id="{80AFE09C-867B-4E93-8EF0-5F4C90EC1BB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23119" y="1964949"/>
              <a:ext cx="0" cy="1205481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56E3FEC8-CB30-4BE3-BA7F-5F3D5E9EA755}"/>
              </a:ext>
            </a:extLst>
          </p:cNvPr>
          <p:cNvGrpSpPr/>
          <p:nvPr/>
        </p:nvGrpSpPr>
        <p:grpSpPr>
          <a:xfrm>
            <a:off x="3615767" y="1905000"/>
            <a:ext cx="287589" cy="3108500"/>
            <a:chOff x="6806747" y="2014039"/>
            <a:chExt cx="287589" cy="3108500"/>
          </a:xfrm>
        </p:grpSpPr>
        <p:sp>
          <p:nvSpPr>
            <p:cNvPr id="200" name="Trapezoid 199">
              <a:extLst>
                <a:ext uri="{FF2B5EF4-FFF2-40B4-BE49-F238E27FC236}">
                  <a16:creationId xmlns:a16="http://schemas.microsoft.com/office/drawing/2014/main" id="{B9D60080-4D61-40F3-803D-005BDC0C01FA}"/>
                </a:ext>
              </a:extLst>
            </p:cNvPr>
            <p:cNvSpPr/>
            <p:nvPr/>
          </p:nvSpPr>
          <p:spPr>
            <a:xfrm rot="5400000">
              <a:off x="6778441" y="3308940"/>
              <a:ext cx="489357" cy="142432"/>
            </a:xfrm>
            <a:prstGeom prst="trapezoid">
              <a:avLst>
                <a:gd name="adj" fmla="val 68125"/>
              </a:avLst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7BC1B21E-CFA3-4B72-A190-7A7505C7B2AF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266900"/>
              <a:ext cx="14515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>
              <a:extLst>
                <a:ext uri="{FF2B5EF4-FFF2-40B4-BE49-F238E27FC236}">
                  <a16:creationId xmlns:a16="http://schemas.microsoft.com/office/drawing/2014/main" id="{2D878A8E-9AEC-4665-A96C-5CCEB30ADD93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495879"/>
              <a:ext cx="145156" cy="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Arrow Connector 202">
              <a:extLst>
                <a:ext uri="{FF2B5EF4-FFF2-40B4-BE49-F238E27FC236}">
                  <a16:creationId xmlns:a16="http://schemas.microsoft.com/office/drawing/2014/main" id="{A540D299-6184-4C4D-B7DC-D86398971C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06747" y="3476619"/>
              <a:ext cx="0" cy="164592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4" name="TextBox 203">
              <a:extLst>
                <a:ext uri="{FF2B5EF4-FFF2-40B4-BE49-F238E27FC236}">
                  <a16:creationId xmlns:a16="http://schemas.microsoft.com/office/drawing/2014/main" id="{E9B4AF4F-5FAE-40B0-A95D-99FFDDF330F1}"/>
                </a:ext>
              </a:extLst>
            </p:cNvPr>
            <p:cNvSpPr txBox="1"/>
            <p:nvPr/>
          </p:nvSpPr>
          <p:spPr>
            <a:xfrm>
              <a:off x="6984352" y="3210038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0</a:t>
              </a:r>
              <a:endParaRPr lang="en-US" sz="1050" baseline="-25000" dirty="0"/>
            </a:p>
          </p:txBody>
        </p:sp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0E6716D0-AABE-41B1-9392-1B855314DC12}"/>
                </a:ext>
              </a:extLst>
            </p:cNvPr>
            <p:cNvSpPr txBox="1"/>
            <p:nvPr/>
          </p:nvSpPr>
          <p:spPr>
            <a:xfrm>
              <a:off x="6983782" y="3368080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1</a:t>
              </a:r>
              <a:endParaRPr lang="en-US" sz="1050" baseline="-25000" dirty="0"/>
            </a:p>
          </p:txBody>
        </p:sp>
        <p:cxnSp>
          <p:nvCxnSpPr>
            <p:cNvPr id="206" name="Straight Arrow Connector 205">
              <a:extLst>
                <a:ext uri="{FF2B5EF4-FFF2-40B4-BE49-F238E27FC236}">
                  <a16:creationId xmlns:a16="http://schemas.microsoft.com/office/drawing/2014/main" id="{D1784F4B-CFE1-4EB3-9AD2-A9298B213D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23119" y="2014039"/>
              <a:ext cx="0" cy="1156391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3" name="Group 212">
            <a:extLst>
              <a:ext uri="{FF2B5EF4-FFF2-40B4-BE49-F238E27FC236}">
                <a16:creationId xmlns:a16="http://schemas.microsoft.com/office/drawing/2014/main" id="{65074942-3C57-459D-B513-3955A2ACA8AF}"/>
              </a:ext>
            </a:extLst>
          </p:cNvPr>
          <p:cNvGrpSpPr/>
          <p:nvPr/>
        </p:nvGrpSpPr>
        <p:grpSpPr>
          <a:xfrm>
            <a:off x="1792744" y="1905000"/>
            <a:ext cx="287589" cy="3029065"/>
            <a:chOff x="6806747" y="2093474"/>
            <a:chExt cx="287589" cy="3029065"/>
          </a:xfrm>
        </p:grpSpPr>
        <p:sp>
          <p:nvSpPr>
            <p:cNvPr id="214" name="Trapezoid 213">
              <a:extLst>
                <a:ext uri="{FF2B5EF4-FFF2-40B4-BE49-F238E27FC236}">
                  <a16:creationId xmlns:a16="http://schemas.microsoft.com/office/drawing/2014/main" id="{9B100424-BBB5-4B27-B1FF-53D82526301A}"/>
                </a:ext>
              </a:extLst>
            </p:cNvPr>
            <p:cNvSpPr/>
            <p:nvPr/>
          </p:nvSpPr>
          <p:spPr>
            <a:xfrm rot="5400000">
              <a:off x="6778441" y="3308940"/>
              <a:ext cx="489357" cy="142432"/>
            </a:xfrm>
            <a:prstGeom prst="trapezoid">
              <a:avLst>
                <a:gd name="adj" fmla="val 68125"/>
              </a:avLst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D9480497-1310-4E38-968D-DBB25776C3B1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266900"/>
              <a:ext cx="14515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65A3380D-004C-4025-A046-1BE5282B6A58}"/>
                </a:ext>
              </a:extLst>
            </p:cNvPr>
            <p:cNvCxnSpPr>
              <a:cxnSpLocks/>
            </p:cNvCxnSpPr>
            <p:nvPr/>
          </p:nvCxnSpPr>
          <p:spPr>
            <a:xfrm>
              <a:off x="6806747" y="3495879"/>
              <a:ext cx="145156" cy="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Arrow Connector 216">
              <a:extLst>
                <a:ext uri="{FF2B5EF4-FFF2-40B4-BE49-F238E27FC236}">
                  <a16:creationId xmlns:a16="http://schemas.microsoft.com/office/drawing/2014/main" id="{C9390F0D-3512-4CFB-80EB-3C22703CF3D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06747" y="3476619"/>
              <a:ext cx="0" cy="164592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B86738F6-ED83-43FA-8700-8FD5A8FD4C21}"/>
                </a:ext>
              </a:extLst>
            </p:cNvPr>
            <p:cNvSpPr txBox="1"/>
            <p:nvPr/>
          </p:nvSpPr>
          <p:spPr>
            <a:xfrm>
              <a:off x="6984352" y="3210038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0</a:t>
              </a:r>
              <a:endParaRPr lang="en-US" sz="1050" baseline="-25000" dirty="0"/>
            </a:p>
          </p:txBody>
        </p: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1CA6C0C9-5BBB-4455-B5CE-9A5D7EFF0550}"/>
                </a:ext>
              </a:extLst>
            </p:cNvPr>
            <p:cNvSpPr txBox="1"/>
            <p:nvPr/>
          </p:nvSpPr>
          <p:spPr>
            <a:xfrm>
              <a:off x="6983782" y="3368080"/>
              <a:ext cx="102057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dirty="0"/>
                <a:t>1</a:t>
              </a:r>
              <a:endParaRPr lang="en-US" sz="1050" baseline="-25000" dirty="0"/>
            </a:p>
          </p:txBody>
        </p:sp>
        <p:cxnSp>
          <p:nvCxnSpPr>
            <p:cNvPr id="220" name="Straight Arrow Connector 219">
              <a:extLst>
                <a:ext uri="{FF2B5EF4-FFF2-40B4-BE49-F238E27FC236}">
                  <a16:creationId xmlns:a16="http://schemas.microsoft.com/office/drawing/2014/main" id="{197DDDAA-56DC-4413-A0F1-06C4220EFAD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23119" y="2093474"/>
              <a:ext cx="0" cy="1076956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9" name="Straight Arrow Connector 228">
            <a:extLst>
              <a:ext uri="{FF2B5EF4-FFF2-40B4-BE49-F238E27FC236}">
                <a16:creationId xmlns:a16="http://schemas.microsoft.com/office/drawing/2014/main" id="{0673BABD-6233-4148-88CF-CB2AE1E2123A}"/>
              </a:ext>
            </a:extLst>
          </p:cNvPr>
          <p:cNvCxnSpPr>
            <a:cxnSpLocks/>
          </p:cNvCxnSpPr>
          <p:nvPr/>
        </p:nvCxnSpPr>
        <p:spPr>
          <a:xfrm>
            <a:off x="457200" y="1905000"/>
            <a:ext cx="6565919" cy="0"/>
          </a:xfrm>
          <a:prstGeom prst="straightConnector1">
            <a:avLst/>
          </a:prstGeom>
          <a:ln w="190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" name="TextBox 234">
            <a:extLst>
              <a:ext uri="{FF2B5EF4-FFF2-40B4-BE49-F238E27FC236}">
                <a16:creationId xmlns:a16="http://schemas.microsoft.com/office/drawing/2014/main" id="{714EAD7D-BD28-405F-818B-24DDA51D7297}"/>
              </a:ext>
            </a:extLst>
          </p:cNvPr>
          <p:cNvSpPr txBox="1"/>
          <p:nvPr/>
        </p:nvSpPr>
        <p:spPr>
          <a:xfrm>
            <a:off x="404850" y="1600189"/>
            <a:ext cx="707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Load</a:t>
            </a:r>
            <a:endParaRPr lang="en-US" sz="1400" baseline="-25000" dirty="0"/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167FDF53-091D-4A3C-8E74-191A9CF3C3D1}"/>
              </a:ext>
            </a:extLst>
          </p:cNvPr>
          <p:cNvSpPr txBox="1"/>
          <p:nvPr/>
        </p:nvSpPr>
        <p:spPr>
          <a:xfrm>
            <a:off x="1774685" y="4743167"/>
            <a:ext cx="390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d</a:t>
            </a:r>
            <a:r>
              <a:rPr lang="en-US" sz="1600" i="1" baseline="-25000" dirty="0"/>
              <a:t>0</a:t>
            </a: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7C970CFC-BAF7-496B-835D-CAA2424F2CDA}"/>
              </a:ext>
            </a:extLst>
          </p:cNvPr>
          <p:cNvSpPr txBox="1"/>
          <p:nvPr/>
        </p:nvSpPr>
        <p:spPr>
          <a:xfrm>
            <a:off x="3626563" y="4767559"/>
            <a:ext cx="390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d</a:t>
            </a:r>
            <a:r>
              <a:rPr lang="en-US" sz="1600" i="1" baseline="-25000" dirty="0"/>
              <a:t>1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34F514EA-28B3-4D0E-AFC2-6C77505BF892}"/>
              </a:ext>
            </a:extLst>
          </p:cNvPr>
          <p:cNvSpPr txBox="1"/>
          <p:nvPr/>
        </p:nvSpPr>
        <p:spPr>
          <a:xfrm>
            <a:off x="5227277" y="4823169"/>
            <a:ext cx="390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d</a:t>
            </a:r>
            <a:r>
              <a:rPr lang="en-US" sz="1600" i="1" baseline="-25000" dirty="0"/>
              <a:t>2</a:t>
            </a: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FD61A9C2-1F3C-4648-8351-EB18E31AD422}"/>
              </a:ext>
            </a:extLst>
          </p:cNvPr>
          <p:cNvSpPr txBox="1"/>
          <p:nvPr/>
        </p:nvSpPr>
        <p:spPr>
          <a:xfrm>
            <a:off x="6785691" y="4871892"/>
            <a:ext cx="390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d</a:t>
            </a:r>
            <a:r>
              <a:rPr lang="en-US" sz="1600" i="1" baseline="-25000" dirty="0"/>
              <a:t>3</a:t>
            </a:r>
          </a:p>
        </p:txBody>
      </p:sp>
      <p:sp>
        <p:nvSpPr>
          <p:cNvPr id="240" name="Right Brace 239">
            <a:extLst>
              <a:ext uri="{FF2B5EF4-FFF2-40B4-BE49-F238E27FC236}">
                <a16:creationId xmlns:a16="http://schemas.microsoft.com/office/drawing/2014/main" id="{DC00CE50-6361-4A8D-B16E-D658858D5F5A}"/>
              </a:ext>
            </a:extLst>
          </p:cNvPr>
          <p:cNvSpPr/>
          <p:nvPr/>
        </p:nvSpPr>
        <p:spPr>
          <a:xfrm rot="5400000">
            <a:off x="4094741" y="2523014"/>
            <a:ext cx="526202" cy="58634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A29F87E3-42DC-4E00-8D55-60A289FD0B87}"/>
              </a:ext>
            </a:extLst>
          </p:cNvPr>
          <p:cNvSpPr txBox="1"/>
          <p:nvPr/>
        </p:nvSpPr>
        <p:spPr>
          <a:xfrm>
            <a:off x="3577976" y="5698766"/>
            <a:ext cx="1764199" cy="410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Parallel Inputs</a:t>
            </a:r>
            <a:endParaRPr lang="en-US" sz="2000" baseline="-25000" dirty="0"/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3069417D-4088-4D1E-B0C0-4FB72896DD3A}"/>
              </a:ext>
            </a:extLst>
          </p:cNvPr>
          <p:cNvSpPr txBox="1"/>
          <p:nvPr/>
        </p:nvSpPr>
        <p:spPr>
          <a:xfrm>
            <a:off x="2803544" y="1362981"/>
            <a:ext cx="556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Q</a:t>
            </a:r>
            <a:r>
              <a:rPr lang="en-US" sz="2000" baseline="-25000" dirty="0"/>
              <a:t>0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C7F46ED7-6AD6-453D-ADBC-04E3991735A0}"/>
              </a:ext>
            </a:extLst>
          </p:cNvPr>
          <p:cNvSpPr txBox="1"/>
          <p:nvPr/>
        </p:nvSpPr>
        <p:spPr>
          <a:xfrm>
            <a:off x="4561726" y="1447333"/>
            <a:ext cx="4892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Q</a:t>
            </a:r>
            <a:r>
              <a:rPr lang="en-US" sz="2000" baseline="-25000" dirty="0"/>
              <a:t>1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550FBC4B-B528-4C5D-A416-45C9ADFE6642}"/>
              </a:ext>
            </a:extLst>
          </p:cNvPr>
          <p:cNvSpPr txBox="1"/>
          <p:nvPr/>
        </p:nvSpPr>
        <p:spPr>
          <a:xfrm>
            <a:off x="6148093" y="1422418"/>
            <a:ext cx="4892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Q</a:t>
            </a:r>
            <a:r>
              <a:rPr lang="en-US" sz="2000" baseline="-25000" dirty="0"/>
              <a:t>2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52CE1312-84BC-4923-93E6-05AED5DCD631}"/>
              </a:ext>
            </a:extLst>
          </p:cNvPr>
          <p:cNvSpPr txBox="1"/>
          <p:nvPr/>
        </p:nvSpPr>
        <p:spPr>
          <a:xfrm>
            <a:off x="7995831" y="1470480"/>
            <a:ext cx="6401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Q</a:t>
            </a:r>
            <a:r>
              <a:rPr lang="en-US" sz="2000" baseline="-250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572068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697E6-CF5C-4926-99A7-7F5A2A402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74LS161 &amp; 74LS163</a:t>
            </a:r>
            <a:br>
              <a:rPr lang="en-US" baseline="-25000" dirty="0"/>
            </a:b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84C5EF-C6FD-49A3-81AE-FB79D7676B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875" y="2009775"/>
            <a:ext cx="2762250" cy="28384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A147A3-1460-4E88-89EB-B2420323F0BC}"/>
              </a:ext>
            </a:extLst>
          </p:cNvPr>
          <p:cNvSpPr txBox="1"/>
          <p:nvPr/>
        </p:nvSpPr>
        <p:spPr>
          <a:xfrm>
            <a:off x="2362200" y="5669755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From Texas Instruments Data Sheet</a:t>
            </a:r>
            <a:endParaRPr lang="en-US" sz="2000" baseline="-25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592AF8-C79D-45DC-AB4B-05F613805775}"/>
              </a:ext>
            </a:extLst>
          </p:cNvPr>
          <p:cNvSpPr txBox="1"/>
          <p:nvPr/>
        </p:nvSpPr>
        <p:spPr>
          <a:xfrm>
            <a:off x="6109355" y="2168835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Power  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323A5AC-0D10-42CD-87F8-E31ACD2E9810}"/>
              </a:ext>
            </a:extLst>
          </p:cNvPr>
          <p:cNvCxnSpPr>
            <a:cxnSpLocks/>
          </p:cNvCxnSpPr>
          <p:nvPr/>
        </p:nvCxnSpPr>
        <p:spPr>
          <a:xfrm flipH="1">
            <a:off x="5668652" y="2438400"/>
            <a:ext cx="457199" cy="15240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26BF474-0375-43B1-ABBA-E564EFD3F792}"/>
              </a:ext>
            </a:extLst>
          </p:cNvPr>
          <p:cNvSpPr txBox="1"/>
          <p:nvPr/>
        </p:nvSpPr>
        <p:spPr>
          <a:xfrm>
            <a:off x="6261754" y="2676370"/>
            <a:ext cx="204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Ripple Carry Out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B01B4E3-7011-40C6-89DE-AF164E7BF9F4}"/>
              </a:ext>
            </a:extLst>
          </p:cNvPr>
          <p:cNvCxnSpPr>
            <a:cxnSpLocks/>
          </p:cNvCxnSpPr>
          <p:nvPr/>
        </p:nvCxnSpPr>
        <p:spPr>
          <a:xfrm flipH="1">
            <a:off x="5724526" y="2861036"/>
            <a:ext cx="537229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ight Brace 12">
            <a:extLst>
              <a:ext uri="{FF2B5EF4-FFF2-40B4-BE49-F238E27FC236}">
                <a16:creationId xmlns:a16="http://schemas.microsoft.com/office/drawing/2014/main" id="{DAE0E751-E8D6-40FC-BFB4-BC1BD403FB59}"/>
              </a:ext>
            </a:extLst>
          </p:cNvPr>
          <p:cNvSpPr/>
          <p:nvPr/>
        </p:nvSpPr>
        <p:spPr>
          <a:xfrm>
            <a:off x="5638801" y="3045702"/>
            <a:ext cx="228599" cy="1069097"/>
          </a:xfrm>
          <a:prstGeom prst="rightBrac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E10970-BCBC-4A4C-AB77-693AC8091EFF}"/>
              </a:ext>
            </a:extLst>
          </p:cNvPr>
          <p:cNvSpPr txBox="1"/>
          <p:nvPr/>
        </p:nvSpPr>
        <p:spPr>
          <a:xfrm>
            <a:off x="5897252" y="3374263"/>
            <a:ext cx="204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Flip-flop Outputs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C1509C7-1B45-49BF-B1C9-0A8E3A3EDBFE}"/>
              </a:ext>
            </a:extLst>
          </p:cNvPr>
          <p:cNvSpPr txBox="1"/>
          <p:nvPr/>
        </p:nvSpPr>
        <p:spPr>
          <a:xfrm>
            <a:off x="304800" y="1238071"/>
            <a:ext cx="31146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Setting this “low” clears the counter.  With the 74LS161 this is asynchronous. With the 74LS163 this is synchronous. 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F06D4A2-82C2-42A4-A48F-D6F94E9BAAE3}"/>
              </a:ext>
            </a:extLst>
          </p:cNvPr>
          <p:cNvCxnSpPr>
            <a:cxnSpLocks/>
          </p:cNvCxnSpPr>
          <p:nvPr/>
        </p:nvCxnSpPr>
        <p:spPr>
          <a:xfrm>
            <a:off x="3172463" y="2168835"/>
            <a:ext cx="401326" cy="18466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851BE2B7-A910-4182-A225-994C9CD5B780}"/>
              </a:ext>
            </a:extLst>
          </p:cNvPr>
          <p:cNvSpPr txBox="1"/>
          <p:nvPr/>
        </p:nvSpPr>
        <p:spPr>
          <a:xfrm>
            <a:off x="2397797" y="2663983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Clock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45B7C8E-11B6-4FD0-B6FE-C7624A356BA5}"/>
              </a:ext>
            </a:extLst>
          </p:cNvPr>
          <p:cNvCxnSpPr>
            <a:cxnSpLocks/>
          </p:cNvCxnSpPr>
          <p:nvPr/>
        </p:nvCxnSpPr>
        <p:spPr>
          <a:xfrm>
            <a:off x="3068032" y="2861036"/>
            <a:ext cx="457200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ight Brace 20">
            <a:extLst>
              <a:ext uri="{FF2B5EF4-FFF2-40B4-BE49-F238E27FC236}">
                <a16:creationId xmlns:a16="http://schemas.microsoft.com/office/drawing/2014/main" id="{71185FA2-8D68-48AA-8A0D-73D68A12243B}"/>
              </a:ext>
            </a:extLst>
          </p:cNvPr>
          <p:cNvSpPr/>
          <p:nvPr/>
        </p:nvSpPr>
        <p:spPr>
          <a:xfrm flipH="1">
            <a:off x="3488802" y="3033315"/>
            <a:ext cx="228599" cy="1069097"/>
          </a:xfrm>
          <a:prstGeom prst="rightBrac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EF37E5A-9D76-41CE-B56E-A15854DF4159}"/>
              </a:ext>
            </a:extLst>
          </p:cNvPr>
          <p:cNvSpPr txBox="1"/>
          <p:nvPr/>
        </p:nvSpPr>
        <p:spPr>
          <a:xfrm>
            <a:off x="1976045" y="3313235"/>
            <a:ext cx="1517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Parallel Inputs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8F5911-9157-4299-AFEE-E3A52D220BF5}"/>
              </a:ext>
            </a:extLst>
          </p:cNvPr>
          <p:cNvSpPr txBox="1"/>
          <p:nvPr/>
        </p:nvSpPr>
        <p:spPr>
          <a:xfrm>
            <a:off x="6286107" y="4709667"/>
            <a:ext cx="24796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Setting this “low” causes the Parallel Input data to be loaded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2DECFF4-4B63-4906-A5E8-26809CB9751E}"/>
              </a:ext>
            </a:extLst>
          </p:cNvPr>
          <p:cNvCxnSpPr>
            <a:cxnSpLocks/>
          </p:cNvCxnSpPr>
          <p:nvPr/>
        </p:nvCxnSpPr>
        <p:spPr>
          <a:xfrm flipH="1" flipV="1">
            <a:off x="5753101" y="4630519"/>
            <a:ext cx="508653" cy="9388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40751995-562B-4581-985D-A7A07258DA65}"/>
              </a:ext>
            </a:extLst>
          </p:cNvPr>
          <p:cNvSpPr txBox="1"/>
          <p:nvPr/>
        </p:nvSpPr>
        <p:spPr>
          <a:xfrm>
            <a:off x="2176560" y="4744621"/>
            <a:ext cx="952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Ground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1CF3D3C-835B-464C-987E-F166623E0ED5}"/>
              </a:ext>
            </a:extLst>
          </p:cNvPr>
          <p:cNvCxnSpPr>
            <a:cxnSpLocks/>
          </p:cNvCxnSpPr>
          <p:nvPr/>
        </p:nvCxnSpPr>
        <p:spPr>
          <a:xfrm flipV="1">
            <a:off x="3068032" y="4724400"/>
            <a:ext cx="420770" cy="12382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0805893C-52B3-4861-9FA8-0361E39A668D}"/>
              </a:ext>
            </a:extLst>
          </p:cNvPr>
          <p:cNvSpPr txBox="1"/>
          <p:nvPr/>
        </p:nvSpPr>
        <p:spPr>
          <a:xfrm>
            <a:off x="2166101" y="4067057"/>
            <a:ext cx="952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Enable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A98C751-0246-451C-AB5E-D7F0970B82C5}"/>
              </a:ext>
            </a:extLst>
          </p:cNvPr>
          <p:cNvCxnSpPr>
            <a:cxnSpLocks/>
          </p:cNvCxnSpPr>
          <p:nvPr/>
        </p:nvCxnSpPr>
        <p:spPr>
          <a:xfrm>
            <a:off x="2965442" y="4299076"/>
            <a:ext cx="489973" cy="198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FA6AC6E9-289D-45C3-AE38-DBFE06D58E9C}"/>
              </a:ext>
            </a:extLst>
          </p:cNvPr>
          <p:cNvSpPr txBox="1"/>
          <p:nvPr/>
        </p:nvSpPr>
        <p:spPr>
          <a:xfrm>
            <a:off x="6128993" y="4094995"/>
            <a:ext cx="952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Enable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7B16182-D570-443A-85CC-9532F69E86D7}"/>
              </a:ext>
            </a:extLst>
          </p:cNvPr>
          <p:cNvCxnSpPr>
            <a:cxnSpLocks/>
          </p:cNvCxnSpPr>
          <p:nvPr/>
        </p:nvCxnSpPr>
        <p:spPr>
          <a:xfrm flipH="1">
            <a:off x="5638801" y="4307649"/>
            <a:ext cx="489973" cy="198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6253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4" grpId="0"/>
      <p:bldP spid="15" grpId="0"/>
      <p:bldP spid="18" grpId="0"/>
      <p:bldP spid="22" grpId="0"/>
      <p:bldP spid="23" grpId="0"/>
      <p:bldP spid="26" grpId="0"/>
      <p:bldP spid="29" grpId="0"/>
      <p:bldP spid="3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1E82-7E24-4BE6-855A-2F4457262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4CB63-E2E4-42F6-8C0C-73BA76A87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226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Bit Counter</a:t>
            </a:r>
          </a:p>
        </p:txBody>
      </p: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690471AC-D5A1-4CE4-9219-B039116777D0}"/>
              </a:ext>
            </a:extLst>
          </p:cNvPr>
          <p:cNvGrpSpPr/>
          <p:nvPr/>
        </p:nvGrpSpPr>
        <p:grpSpPr>
          <a:xfrm>
            <a:off x="970641" y="4373859"/>
            <a:ext cx="6028266" cy="413403"/>
            <a:chOff x="1565338" y="5218101"/>
            <a:chExt cx="6028266" cy="413403"/>
          </a:xfrm>
        </p:grpSpPr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0BF5D092-2E66-4164-8D66-3FD3EAB07E1C}"/>
                </a:ext>
              </a:extLst>
            </p:cNvPr>
            <p:cNvGrpSpPr/>
            <p:nvPr/>
          </p:nvGrpSpPr>
          <p:grpSpPr>
            <a:xfrm>
              <a:off x="1912626" y="5218101"/>
              <a:ext cx="5680978" cy="413403"/>
              <a:chOff x="1912626" y="5218101"/>
              <a:chExt cx="5680978" cy="413403"/>
            </a:xfrm>
          </p:grpSpPr>
          <p:grpSp>
            <p:nvGrpSpPr>
              <p:cNvPr id="149" name="Group 148">
                <a:extLst>
                  <a:ext uri="{FF2B5EF4-FFF2-40B4-BE49-F238E27FC236}">
                    <a16:creationId xmlns:a16="http://schemas.microsoft.com/office/drawing/2014/main" id="{7E0E4824-DD8B-42E1-9E4B-F128DD6249B3}"/>
                  </a:ext>
                </a:extLst>
              </p:cNvPr>
              <p:cNvGrpSpPr/>
              <p:nvPr/>
            </p:nvGrpSpPr>
            <p:grpSpPr>
              <a:xfrm>
                <a:off x="1912626" y="5253828"/>
                <a:ext cx="1438125" cy="377676"/>
                <a:chOff x="1912626" y="5253828"/>
                <a:chExt cx="1438125" cy="377676"/>
              </a:xfrm>
            </p:grpSpPr>
            <p:grpSp>
              <p:nvGrpSpPr>
                <p:cNvPr id="183" name="Group 182">
                  <a:extLst>
                    <a:ext uri="{FF2B5EF4-FFF2-40B4-BE49-F238E27FC236}">
                      <a16:creationId xmlns:a16="http://schemas.microsoft.com/office/drawing/2014/main" id="{6E6415AD-52BB-49A9-8785-BF1DBE28395D}"/>
                    </a:ext>
                  </a:extLst>
                </p:cNvPr>
                <p:cNvGrpSpPr/>
                <p:nvPr/>
              </p:nvGrpSpPr>
              <p:grpSpPr>
                <a:xfrm>
                  <a:off x="1912626" y="5257800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189" name="Straight Connector 188">
                    <a:extLst>
                      <a:ext uri="{FF2B5EF4-FFF2-40B4-BE49-F238E27FC236}">
                        <a16:creationId xmlns:a16="http://schemas.microsoft.com/office/drawing/2014/main" id="{27D4FD9F-3051-4E9A-BD12-566BF03D036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EF4A7A25-5A9D-410B-850D-943901D6B8D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1BB1DFE3-671B-4F30-B93F-EDABDBEB5E3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>
                    <a:extLst>
                      <a:ext uri="{FF2B5EF4-FFF2-40B4-BE49-F238E27FC236}">
                        <a16:creationId xmlns:a16="http://schemas.microsoft.com/office/drawing/2014/main" id="{0D267D1F-9199-4633-9E77-CE51959E850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4" name="Group 183">
                  <a:extLst>
                    <a:ext uri="{FF2B5EF4-FFF2-40B4-BE49-F238E27FC236}">
                      <a16:creationId xmlns:a16="http://schemas.microsoft.com/office/drawing/2014/main" id="{3CB98B31-9CFF-41AB-AC91-AD23FFBD0B8E}"/>
                    </a:ext>
                  </a:extLst>
                </p:cNvPr>
                <p:cNvGrpSpPr/>
                <p:nvPr/>
              </p:nvGrpSpPr>
              <p:grpSpPr>
                <a:xfrm>
                  <a:off x="2622762" y="5253828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185" name="Straight Connector 184">
                    <a:extLst>
                      <a:ext uri="{FF2B5EF4-FFF2-40B4-BE49-F238E27FC236}">
                        <a16:creationId xmlns:a16="http://schemas.microsoft.com/office/drawing/2014/main" id="{F3C6022F-2973-4605-8C6E-380B02BCE81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6" name="Straight Connector 185">
                    <a:extLst>
                      <a:ext uri="{FF2B5EF4-FFF2-40B4-BE49-F238E27FC236}">
                        <a16:creationId xmlns:a16="http://schemas.microsoft.com/office/drawing/2014/main" id="{F57C9865-924E-4D44-9C3C-ACD86A54494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7" name="Straight Connector 186">
                    <a:extLst>
                      <a:ext uri="{FF2B5EF4-FFF2-40B4-BE49-F238E27FC236}">
                        <a16:creationId xmlns:a16="http://schemas.microsoft.com/office/drawing/2014/main" id="{39F2E73F-5FCA-45A7-97E5-AAEA80819C6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8" name="Straight Connector 187">
                    <a:extLst>
                      <a:ext uri="{FF2B5EF4-FFF2-40B4-BE49-F238E27FC236}">
                        <a16:creationId xmlns:a16="http://schemas.microsoft.com/office/drawing/2014/main" id="{FB930FF9-21E9-46F4-AF7D-FE5034E7408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id="{28925FAE-248C-40FA-BBFD-ABF09B25A0EB}"/>
                  </a:ext>
                </a:extLst>
              </p:cNvPr>
              <p:cNvGrpSpPr/>
              <p:nvPr/>
            </p:nvGrpSpPr>
            <p:grpSpPr>
              <a:xfrm>
                <a:off x="3330637" y="5243052"/>
                <a:ext cx="1438125" cy="377676"/>
                <a:chOff x="1912626" y="5253828"/>
                <a:chExt cx="1438125" cy="377676"/>
              </a:xfrm>
            </p:grpSpPr>
            <p:grpSp>
              <p:nvGrpSpPr>
                <p:cNvPr id="173" name="Group 172">
                  <a:extLst>
                    <a:ext uri="{FF2B5EF4-FFF2-40B4-BE49-F238E27FC236}">
                      <a16:creationId xmlns:a16="http://schemas.microsoft.com/office/drawing/2014/main" id="{0DC59C80-2C3C-4B76-8BD2-E0ADF4F57402}"/>
                    </a:ext>
                  </a:extLst>
                </p:cNvPr>
                <p:cNvGrpSpPr/>
                <p:nvPr/>
              </p:nvGrpSpPr>
              <p:grpSpPr>
                <a:xfrm>
                  <a:off x="1912626" y="5257800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179" name="Straight Connector 178">
                    <a:extLst>
                      <a:ext uri="{FF2B5EF4-FFF2-40B4-BE49-F238E27FC236}">
                        <a16:creationId xmlns:a16="http://schemas.microsoft.com/office/drawing/2014/main" id="{4C79A650-CFC4-4A20-8A40-84B12B6D38C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0" name="Straight Connector 179">
                    <a:extLst>
                      <a:ext uri="{FF2B5EF4-FFF2-40B4-BE49-F238E27FC236}">
                        <a16:creationId xmlns:a16="http://schemas.microsoft.com/office/drawing/2014/main" id="{3C63E7AB-F647-49F2-AA21-649D8814902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0AA4C833-23F5-4F3F-BD6D-3577495B02E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Connector 181">
                    <a:extLst>
                      <a:ext uri="{FF2B5EF4-FFF2-40B4-BE49-F238E27FC236}">
                        <a16:creationId xmlns:a16="http://schemas.microsoft.com/office/drawing/2014/main" id="{5CAB23B1-6DAC-47DE-AFDA-1B753FBAF4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4" name="Group 173">
                  <a:extLst>
                    <a:ext uri="{FF2B5EF4-FFF2-40B4-BE49-F238E27FC236}">
                      <a16:creationId xmlns:a16="http://schemas.microsoft.com/office/drawing/2014/main" id="{03186CCB-5DD8-4E6F-9400-153755A7BFCA}"/>
                    </a:ext>
                  </a:extLst>
                </p:cNvPr>
                <p:cNvGrpSpPr/>
                <p:nvPr/>
              </p:nvGrpSpPr>
              <p:grpSpPr>
                <a:xfrm>
                  <a:off x="2622762" y="5253828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175" name="Straight Connector 174">
                    <a:extLst>
                      <a:ext uri="{FF2B5EF4-FFF2-40B4-BE49-F238E27FC236}">
                        <a16:creationId xmlns:a16="http://schemas.microsoft.com/office/drawing/2014/main" id="{215B6406-0F5E-424A-A4D2-A6E8C28AECF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6" name="Straight Connector 175">
                    <a:extLst>
                      <a:ext uri="{FF2B5EF4-FFF2-40B4-BE49-F238E27FC236}">
                        <a16:creationId xmlns:a16="http://schemas.microsoft.com/office/drawing/2014/main" id="{CE51698B-1517-4235-B62D-C0A2EEFFBE7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7" name="Straight Connector 176">
                    <a:extLst>
                      <a:ext uri="{FF2B5EF4-FFF2-40B4-BE49-F238E27FC236}">
                        <a16:creationId xmlns:a16="http://schemas.microsoft.com/office/drawing/2014/main" id="{FB49FF78-9709-4771-94D0-EDD2900EEA8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8" name="Straight Connector 177">
                    <a:extLst>
                      <a:ext uri="{FF2B5EF4-FFF2-40B4-BE49-F238E27FC236}">
                        <a16:creationId xmlns:a16="http://schemas.microsoft.com/office/drawing/2014/main" id="{1000C7C1-A03F-4A53-B38C-CF236918BDE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51" name="Group 150">
                <a:extLst>
                  <a:ext uri="{FF2B5EF4-FFF2-40B4-BE49-F238E27FC236}">
                    <a16:creationId xmlns:a16="http://schemas.microsoft.com/office/drawing/2014/main" id="{2717FDAA-C5FD-4565-B592-9CED7F735658}"/>
                  </a:ext>
                </a:extLst>
              </p:cNvPr>
              <p:cNvGrpSpPr/>
              <p:nvPr/>
            </p:nvGrpSpPr>
            <p:grpSpPr>
              <a:xfrm>
                <a:off x="4737468" y="5228877"/>
                <a:ext cx="1438125" cy="377676"/>
                <a:chOff x="1912626" y="5253828"/>
                <a:chExt cx="1438125" cy="377676"/>
              </a:xfrm>
            </p:grpSpPr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1A67BCF7-2D0B-4F40-8C21-E7AD2659FA8D}"/>
                    </a:ext>
                  </a:extLst>
                </p:cNvPr>
                <p:cNvGrpSpPr/>
                <p:nvPr/>
              </p:nvGrpSpPr>
              <p:grpSpPr>
                <a:xfrm>
                  <a:off x="1912626" y="5257800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169" name="Straight Connector 168">
                    <a:extLst>
                      <a:ext uri="{FF2B5EF4-FFF2-40B4-BE49-F238E27FC236}">
                        <a16:creationId xmlns:a16="http://schemas.microsoft.com/office/drawing/2014/main" id="{17694095-6241-4DB9-B9DF-FFBB2C212DE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>
                    <a:extLst>
                      <a:ext uri="{FF2B5EF4-FFF2-40B4-BE49-F238E27FC236}">
                        <a16:creationId xmlns:a16="http://schemas.microsoft.com/office/drawing/2014/main" id="{7C360D06-FAD4-4F14-801C-28308CBAF61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1" name="Straight Connector 170">
                    <a:extLst>
                      <a:ext uri="{FF2B5EF4-FFF2-40B4-BE49-F238E27FC236}">
                        <a16:creationId xmlns:a16="http://schemas.microsoft.com/office/drawing/2014/main" id="{153C5EF2-0BF5-4F2C-9454-351360A197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2" name="Straight Connector 171">
                    <a:extLst>
                      <a:ext uri="{FF2B5EF4-FFF2-40B4-BE49-F238E27FC236}">
                        <a16:creationId xmlns:a16="http://schemas.microsoft.com/office/drawing/2014/main" id="{99C3F8A3-42BF-4F34-90BF-D8DF97D626F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4" name="Group 163">
                  <a:extLst>
                    <a:ext uri="{FF2B5EF4-FFF2-40B4-BE49-F238E27FC236}">
                      <a16:creationId xmlns:a16="http://schemas.microsoft.com/office/drawing/2014/main" id="{14411C72-1B5D-4007-81BD-785615E8118B}"/>
                    </a:ext>
                  </a:extLst>
                </p:cNvPr>
                <p:cNvGrpSpPr/>
                <p:nvPr/>
              </p:nvGrpSpPr>
              <p:grpSpPr>
                <a:xfrm>
                  <a:off x="2622762" y="5253828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165" name="Straight Connector 164">
                    <a:extLst>
                      <a:ext uri="{FF2B5EF4-FFF2-40B4-BE49-F238E27FC236}">
                        <a16:creationId xmlns:a16="http://schemas.microsoft.com/office/drawing/2014/main" id="{874C31E9-E36C-4E95-88A0-9323C357110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6" name="Straight Connector 165">
                    <a:extLst>
                      <a:ext uri="{FF2B5EF4-FFF2-40B4-BE49-F238E27FC236}">
                        <a16:creationId xmlns:a16="http://schemas.microsoft.com/office/drawing/2014/main" id="{E023C76F-79C3-4516-B3C8-85BDC960BDC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7" name="Straight Connector 166">
                    <a:extLst>
                      <a:ext uri="{FF2B5EF4-FFF2-40B4-BE49-F238E27FC236}">
                        <a16:creationId xmlns:a16="http://schemas.microsoft.com/office/drawing/2014/main" id="{2DE318DB-2BEC-41AE-A761-A6B735E28EA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8" name="Straight Connector 167">
                    <a:extLst>
                      <a:ext uri="{FF2B5EF4-FFF2-40B4-BE49-F238E27FC236}">
                        <a16:creationId xmlns:a16="http://schemas.microsoft.com/office/drawing/2014/main" id="{4ED6AE1C-EA12-4E85-96EF-B2439F9BD29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D4C6F1E2-A634-4124-9C70-D12866201212}"/>
                  </a:ext>
                </a:extLst>
              </p:cNvPr>
              <p:cNvGrpSpPr/>
              <p:nvPr/>
            </p:nvGrpSpPr>
            <p:grpSpPr>
              <a:xfrm>
                <a:off x="6155479" y="5218101"/>
                <a:ext cx="1438125" cy="377676"/>
                <a:chOff x="1912626" y="5253828"/>
                <a:chExt cx="1438125" cy="377676"/>
              </a:xfrm>
            </p:grpSpPr>
            <p:grpSp>
              <p:nvGrpSpPr>
                <p:cNvPr id="153" name="Group 152">
                  <a:extLst>
                    <a:ext uri="{FF2B5EF4-FFF2-40B4-BE49-F238E27FC236}">
                      <a16:creationId xmlns:a16="http://schemas.microsoft.com/office/drawing/2014/main" id="{7A0DE746-B298-45B3-841F-D8A27CC74FF0}"/>
                    </a:ext>
                  </a:extLst>
                </p:cNvPr>
                <p:cNvGrpSpPr/>
                <p:nvPr/>
              </p:nvGrpSpPr>
              <p:grpSpPr>
                <a:xfrm>
                  <a:off x="1912626" y="5257800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159" name="Straight Connector 158">
                    <a:extLst>
                      <a:ext uri="{FF2B5EF4-FFF2-40B4-BE49-F238E27FC236}">
                        <a16:creationId xmlns:a16="http://schemas.microsoft.com/office/drawing/2014/main" id="{B7BAE5EA-7C19-492F-992D-FA9FD4699CD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Straight Connector 159">
                    <a:extLst>
                      <a:ext uri="{FF2B5EF4-FFF2-40B4-BE49-F238E27FC236}">
                        <a16:creationId xmlns:a16="http://schemas.microsoft.com/office/drawing/2014/main" id="{11B91A38-2F29-4230-8CCD-B91A11539C9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Straight Connector 160">
                    <a:extLst>
                      <a:ext uri="{FF2B5EF4-FFF2-40B4-BE49-F238E27FC236}">
                        <a16:creationId xmlns:a16="http://schemas.microsoft.com/office/drawing/2014/main" id="{E9114899-44E6-4C18-A0BA-5F4FD302F01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Straight Connector 161">
                    <a:extLst>
                      <a:ext uri="{FF2B5EF4-FFF2-40B4-BE49-F238E27FC236}">
                        <a16:creationId xmlns:a16="http://schemas.microsoft.com/office/drawing/2014/main" id="{6A305DAB-B342-489F-B1B1-3CC1B10AE9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4" name="Group 153">
                  <a:extLst>
                    <a:ext uri="{FF2B5EF4-FFF2-40B4-BE49-F238E27FC236}">
                      <a16:creationId xmlns:a16="http://schemas.microsoft.com/office/drawing/2014/main" id="{E2B4CF96-0A51-4B08-9A70-2BC63CF6FA80}"/>
                    </a:ext>
                  </a:extLst>
                </p:cNvPr>
                <p:cNvGrpSpPr/>
                <p:nvPr/>
              </p:nvGrpSpPr>
              <p:grpSpPr>
                <a:xfrm>
                  <a:off x="2622762" y="5253828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155" name="Straight Connector 154">
                    <a:extLst>
                      <a:ext uri="{FF2B5EF4-FFF2-40B4-BE49-F238E27FC236}">
                        <a16:creationId xmlns:a16="http://schemas.microsoft.com/office/drawing/2014/main" id="{8BB1EE8E-2F96-4404-946B-94CADA46848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Straight Connector 155">
                    <a:extLst>
                      <a:ext uri="{FF2B5EF4-FFF2-40B4-BE49-F238E27FC236}">
                        <a16:creationId xmlns:a16="http://schemas.microsoft.com/office/drawing/2014/main" id="{4CB7AA00-2C74-4E95-A705-526F1EE7CB0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49A5D470-4895-4F8C-82E4-1F9998FF891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409E1CA4-8CF4-460F-8C15-56A0314CFE6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ACA6E0FF-C666-4E7B-80B4-DA1C28CA0478}"/>
                </a:ext>
              </a:extLst>
            </p:cNvPr>
            <p:cNvCxnSpPr/>
            <p:nvPr/>
          </p:nvCxnSpPr>
          <p:spPr>
            <a:xfrm flipH="1">
              <a:off x="1565338" y="5613505"/>
              <a:ext cx="3657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290D0A6F-C054-419E-B61B-9E71A71B594F}"/>
              </a:ext>
            </a:extLst>
          </p:cNvPr>
          <p:cNvGrpSpPr/>
          <p:nvPr/>
        </p:nvGrpSpPr>
        <p:grpSpPr>
          <a:xfrm>
            <a:off x="1007856" y="4968644"/>
            <a:ext cx="6383544" cy="405459"/>
            <a:chOff x="1251615" y="5844544"/>
            <a:chExt cx="6383544" cy="405459"/>
          </a:xfrm>
        </p:grpSpPr>
        <p:grpSp>
          <p:nvGrpSpPr>
            <p:cNvPr id="194" name="Group 193">
              <a:extLst>
                <a:ext uri="{FF2B5EF4-FFF2-40B4-BE49-F238E27FC236}">
                  <a16:creationId xmlns:a16="http://schemas.microsoft.com/office/drawing/2014/main" id="{45ABFA96-5925-4D93-85C5-08B074C53D13}"/>
                </a:ext>
              </a:extLst>
            </p:cNvPr>
            <p:cNvGrpSpPr/>
            <p:nvPr/>
          </p:nvGrpSpPr>
          <p:grpSpPr>
            <a:xfrm>
              <a:off x="1251615" y="5844544"/>
              <a:ext cx="6383544" cy="405459"/>
              <a:chOff x="1220439" y="5226045"/>
              <a:chExt cx="6383544" cy="405459"/>
            </a:xfrm>
          </p:grpSpPr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id="{B0C5789C-978A-46F0-A436-152779407786}"/>
                  </a:ext>
                </a:extLst>
              </p:cNvPr>
              <p:cNvGrpSpPr/>
              <p:nvPr/>
            </p:nvGrpSpPr>
            <p:grpSpPr>
              <a:xfrm>
                <a:off x="1912626" y="5226045"/>
                <a:ext cx="5691357" cy="405459"/>
                <a:chOff x="1912626" y="5226045"/>
                <a:chExt cx="5691357" cy="405459"/>
              </a:xfrm>
            </p:grpSpPr>
            <p:grpSp>
              <p:nvGrpSpPr>
                <p:cNvPr id="198" name="Group 197">
                  <a:extLst>
                    <a:ext uri="{FF2B5EF4-FFF2-40B4-BE49-F238E27FC236}">
                      <a16:creationId xmlns:a16="http://schemas.microsoft.com/office/drawing/2014/main" id="{3851EA15-FC10-483D-B380-DB3D1BFCCAAB}"/>
                    </a:ext>
                  </a:extLst>
                </p:cNvPr>
                <p:cNvGrpSpPr/>
                <p:nvPr/>
              </p:nvGrpSpPr>
              <p:grpSpPr>
                <a:xfrm>
                  <a:off x="1912626" y="5261772"/>
                  <a:ext cx="731520" cy="369732"/>
                  <a:chOff x="1912626" y="5261772"/>
                  <a:chExt cx="731520" cy="369732"/>
                </a:xfrm>
              </p:grpSpPr>
              <p:grpSp>
                <p:nvGrpSpPr>
                  <p:cNvPr id="220" name="Group 219">
                    <a:extLst>
                      <a:ext uri="{FF2B5EF4-FFF2-40B4-BE49-F238E27FC236}">
                        <a16:creationId xmlns:a16="http://schemas.microsoft.com/office/drawing/2014/main" id="{DABD7441-B0DA-445C-8A16-508AF0351A3E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222" name="Straight Connector 221">
                      <a:extLst>
                        <a:ext uri="{FF2B5EF4-FFF2-40B4-BE49-F238E27FC236}">
                          <a16:creationId xmlns:a16="http://schemas.microsoft.com/office/drawing/2014/main" id="{E88DB3D8-8D3C-4FC3-B93A-6DDC893E0620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3" name="Straight Connector 222">
                      <a:extLst>
                        <a:ext uri="{FF2B5EF4-FFF2-40B4-BE49-F238E27FC236}">
                          <a16:creationId xmlns:a16="http://schemas.microsoft.com/office/drawing/2014/main" id="{847B60EA-1929-47C4-BB08-CEE6E680086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21" name="Straight Connector 220">
                    <a:extLst>
                      <a:ext uri="{FF2B5EF4-FFF2-40B4-BE49-F238E27FC236}">
                        <a16:creationId xmlns:a16="http://schemas.microsoft.com/office/drawing/2014/main" id="{7D01E484-C5FD-4FC3-A6BC-E1C007E129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638685" y="526177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9" name="Group 198">
                  <a:extLst>
                    <a:ext uri="{FF2B5EF4-FFF2-40B4-BE49-F238E27FC236}">
                      <a16:creationId xmlns:a16="http://schemas.microsoft.com/office/drawing/2014/main" id="{D61DD5F3-DCFA-4E7B-9266-571DE5C46F0E}"/>
                    </a:ext>
                  </a:extLst>
                </p:cNvPr>
                <p:cNvGrpSpPr/>
                <p:nvPr/>
              </p:nvGrpSpPr>
              <p:grpSpPr>
                <a:xfrm>
                  <a:off x="3330637" y="5250996"/>
                  <a:ext cx="1448503" cy="369732"/>
                  <a:chOff x="1912626" y="5261772"/>
                  <a:chExt cx="1448503" cy="369732"/>
                </a:xfrm>
              </p:grpSpPr>
              <p:grpSp>
                <p:nvGrpSpPr>
                  <p:cNvPr id="214" name="Group 213">
                    <a:extLst>
                      <a:ext uri="{FF2B5EF4-FFF2-40B4-BE49-F238E27FC236}">
                        <a16:creationId xmlns:a16="http://schemas.microsoft.com/office/drawing/2014/main" id="{B0887359-D171-4579-A5D5-C1A12FEF69CB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218" name="Straight Connector 217">
                      <a:extLst>
                        <a:ext uri="{FF2B5EF4-FFF2-40B4-BE49-F238E27FC236}">
                          <a16:creationId xmlns:a16="http://schemas.microsoft.com/office/drawing/2014/main" id="{9CCEF972-3C0D-4A60-BC70-5FBB7ECCE034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9" name="Straight Connector 218">
                      <a:extLst>
                        <a:ext uri="{FF2B5EF4-FFF2-40B4-BE49-F238E27FC236}">
                          <a16:creationId xmlns:a16="http://schemas.microsoft.com/office/drawing/2014/main" id="{3861CFA9-270E-4D7F-8DAD-E4D16B5DCE6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15" name="Group 214">
                    <a:extLst>
                      <a:ext uri="{FF2B5EF4-FFF2-40B4-BE49-F238E27FC236}">
                        <a16:creationId xmlns:a16="http://schemas.microsoft.com/office/drawing/2014/main" id="{BAE6B088-33B9-471A-890D-6DBAF1BC4F54}"/>
                      </a:ext>
                    </a:extLst>
                  </p:cNvPr>
                  <p:cNvGrpSpPr/>
                  <p:nvPr/>
                </p:nvGrpSpPr>
                <p:grpSpPr>
                  <a:xfrm>
                    <a:off x="2629609" y="5261772"/>
                    <a:ext cx="731520" cy="365760"/>
                    <a:chOff x="1919473" y="5265744"/>
                    <a:chExt cx="731520" cy="365760"/>
                  </a:xfrm>
                </p:grpSpPr>
                <p:cxnSp>
                  <p:nvCxnSpPr>
                    <p:cNvPr id="216" name="Straight Connector 215">
                      <a:extLst>
                        <a:ext uri="{FF2B5EF4-FFF2-40B4-BE49-F238E27FC236}">
                          <a16:creationId xmlns:a16="http://schemas.microsoft.com/office/drawing/2014/main" id="{F6BF074D-75F7-423E-B4F4-13512C570D5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1919473" y="5611636"/>
                      <a:ext cx="731520" cy="172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7" name="Straight Connector 216">
                      <a:extLst>
                        <a:ext uri="{FF2B5EF4-FFF2-40B4-BE49-F238E27FC236}">
                          <a16:creationId xmlns:a16="http://schemas.microsoft.com/office/drawing/2014/main" id="{812B1615-2164-4637-80FA-24B05D57DFA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00" name="Group 199">
                  <a:extLst>
                    <a:ext uri="{FF2B5EF4-FFF2-40B4-BE49-F238E27FC236}">
                      <a16:creationId xmlns:a16="http://schemas.microsoft.com/office/drawing/2014/main" id="{4632E875-81D3-4F2C-B827-46CE050F79AB}"/>
                    </a:ext>
                  </a:extLst>
                </p:cNvPr>
                <p:cNvGrpSpPr/>
                <p:nvPr/>
              </p:nvGrpSpPr>
              <p:grpSpPr>
                <a:xfrm>
                  <a:off x="4737468" y="5236821"/>
                  <a:ext cx="1449276" cy="369732"/>
                  <a:chOff x="1912626" y="5261772"/>
                  <a:chExt cx="1449276" cy="369732"/>
                </a:xfrm>
              </p:grpSpPr>
              <p:grpSp>
                <p:nvGrpSpPr>
                  <p:cNvPr id="208" name="Group 207">
                    <a:extLst>
                      <a:ext uri="{FF2B5EF4-FFF2-40B4-BE49-F238E27FC236}">
                        <a16:creationId xmlns:a16="http://schemas.microsoft.com/office/drawing/2014/main" id="{57752B00-10F4-4052-9979-9C4279391A0E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212" name="Straight Connector 211">
                      <a:extLst>
                        <a:ext uri="{FF2B5EF4-FFF2-40B4-BE49-F238E27FC236}">
                          <a16:creationId xmlns:a16="http://schemas.microsoft.com/office/drawing/2014/main" id="{F1572E6D-E9E6-4D08-8808-7332ADB14A81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3" name="Straight Connector 212">
                      <a:extLst>
                        <a:ext uri="{FF2B5EF4-FFF2-40B4-BE49-F238E27FC236}">
                          <a16:creationId xmlns:a16="http://schemas.microsoft.com/office/drawing/2014/main" id="{57873550-08F9-4EF0-BADA-ECF0F34FEB6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9" name="Group 208">
                    <a:extLst>
                      <a:ext uri="{FF2B5EF4-FFF2-40B4-BE49-F238E27FC236}">
                        <a16:creationId xmlns:a16="http://schemas.microsoft.com/office/drawing/2014/main" id="{52EF330F-2861-487B-B15E-5862EF888C01}"/>
                      </a:ext>
                    </a:extLst>
                  </p:cNvPr>
                  <p:cNvGrpSpPr/>
                  <p:nvPr/>
                </p:nvGrpSpPr>
                <p:grpSpPr>
                  <a:xfrm>
                    <a:off x="2630382" y="5261772"/>
                    <a:ext cx="731520" cy="365760"/>
                    <a:chOff x="1920246" y="5265744"/>
                    <a:chExt cx="731520" cy="365760"/>
                  </a:xfrm>
                </p:grpSpPr>
                <p:cxnSp>
                  <p:nvCxnSpPr>
                    <p:cNvPr id="210" name="Straight Connector 209">
                      <a:extLst>
                        <a:ext uri="{FF2B5EF4-FFF2-40B4-BE49-F238E27FC236}">
                          <a16:creationId xmlns:a16="http://schemas.microsoft.com/office/drawing/2014/main" id="{1436F3B2-27A2-49FA-B4B5-DECB637D4CF6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20246" y="5611636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1" name="Straight Connector 210">
                      <a:extLst>
                        <a:ext uri="{FF2B5EF4-FFF2-40B4-BE49-F238E27FC236}">
                          <a16:creationId xmlns:a16="http://schemas.microsoft.com/office/drawing/2014/main" id="{3DF6FB25-DC61-4C59-AA8B-BBDDDB6A8A7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01" name="Group 200">
                  <a:extLst>
                    <a:ext uri="{FF2B5EF4-FFF2-40B4-BE49-F238E27FC236}">
                      <a16:creationId xmlns:a16="http://schemas.microsoft.com/office/drawing/2014/main" id="{2CA04232-693C-4DF4-8743-908C5B43443D}"/>
                    </a:ext>
                  </a:extLst>
                </p:cNvPr>
                <p:cNvGrpSpPr/>
                <p:nvPr/>
              </p:nvGrpSpPr>
              <p:grpSpPr>
                <a:xfrm>
                  <a:off x="6155479" y="5226045"/>
                  <a:ext cx="1448504" cy="369732"/>
                  <a:chOff x="1912626" y="5261772"/>
                  <a:chExt cx="1448504" cy="369732"/>
                </a:xfrm>
              </p:grpSpPr>
              <p:grpSp>
                <p:nvGrpSpPr>
                  <p:cNvPr id="202" name="Group 201">
                    <a:extLst>
                      <a:ext uri="{FF2B5EF4-FFF2-40B4-BE49-F238E27FC236}">
                        <a16:creationId xmlns:a16="http://schemas.microsoft.com/office/drawing/2014/main" id="{657B0870-FB85-4DE7-A8D3-A3D05264A621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206" name="Straight Connector 205">
                      <a:extLst>
                        <a:ext uri="{FF2B5EF4-FFF2-40B4-BE49-F238E27FC236}">
                          <a16:creationId xmlns:a16="http://schemas.microsoft.com/office/drawing/2014/main" id="{B2C2A82D-AE56-45EE-8AB5-6707695BE65C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7" name="Straight Connector 206">
                      <a:extLst>
                        <a:ext uri="{FF2B5EF4-FFF2-40B4-BE49-F238E27FC236}">
                          <a16:creationId xmlns:a16="http://schemas.microsoft.com/office/drawing/2014/main" id="{FC2F2217-1999-46CF-A699-144549CA165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3" name="Group 202">
                    <a:extLst>
                      <a:ext uri="{FF2B5EF4-FFF2-40B4-BE49-F238E27FC236}">
                        <a16:creationId xmlns:a16="http://schemas.microsoft.com/office/drawing/2014/main" id="{249D0AC2-0E26-402A-A038-A35C8084F92A}"/>
                      </a:ext>
                    </a:extLst>
                  </p:cNvPr>
                  <p:cNvGrpSpPr/>
                  <p:nvPr/>
                </p:nvGrpSpPr>
                <p:grpSpPr>
                  <a:xfrm>
                    <a:off x="2629610" y="5261772"/>
                    <a:ext cx="731520" cy="365760"/>
                    <a:chOff x="1919474" y="5265744"/>
                    <a:chExt cx="731520" cy="365760"/>
                  </a:xfrm>
                </p:grpSpPr>
                <p:cxnSp>
                  <p:nvCxnSpPr>
                    <p:cNvPr id="204" name="Straight Connector 203">
                      <a:extLst>
                        <a:ext uri="{FF2B5EF4-FFF2-40B4-BE49-F238E27FC236}">
                          <a16:creationId xmlns:a16="http://schemas.microsoft.com/office/drawing/2014/main" id="{B36D2189-E63B-43EB-A9EF-FF72C6C72983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9474" y="5622412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5" name="Straight Connector 204">
                      <a:extLst>
                        <a:ext uri="{FF2B5EF4-FFF2-40B4-BE49-F238E27FC236}">
                          <a16:creationId xmlns:a16="http://schemas.microsoft.com/office/drawing/2014/main" id="{A6D22ED7-83DB-4258-BDB8-9F6D3D99AA2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197" name="Straight Connector 196">
                <a:extLst>
                  <a:ext uri="{FF2B5EF4-FFF2-40B4-BE49-F238E27FC236}">
                    <a16:creationId xmlns:a16="http://schemas.microsoft.com/office/drawing/2014/main" id="{D566FBA8-EEFE-4D9B-8099-80DEE20276B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220439" y="5613505"/>
                <a:ext cx="710659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34412ECE-30C8-4D5D-B9D6-7813F8B5E280}"/>
                </a:ext>
              </a:extLst>
            </p:cNvPr>
            <p:cNvCxnSpPr/>
            <p:nvPr/>
          </p:nvCxnSpPr>
          <p:spPr>
            <a:xfrm flipH="1">
              <a:off x="2660786" y="622505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99A8ADF7-2AEA-491F-AC02-0778F8D625A1}"/>
              </a:ext>
            </a:extLst>
          </p:cNvPr>
          <p:cNvGrpSpPr/>
          <p:nvPr/>
        </p:nvGrpSpPr>
        <p:grpSpPr>
          <a:xfrm>
            <a:off x="453336" y="1565657"/>
            <a:ext cx="8267739" cy="2258832"/>
            <a:chOff x="402909" y="1827419"/>
            <a:chExt cx="8267739" cy="2258832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ED8DFF4A-67FC-4240-97B0-493DC0D2A83B}"/>
                </a:ext>
              </a:extLst>
            </p:cNvPr>
            <p:cNvGrpSpPr/>
            <p:nvPr/>
          </p:nvGrpSpPr>
          <p:grpSpPr>
            <a:xfrm>
              <a:off x="402909" y="1858623"/>
              <a:ext cx="7826541" cy="2007891"/>
              <a:chOff x="377937" y="2081809"/>
              <a:chExt cx="7826541" cy="2007891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47F4C87B-7F21-41C0-8664-14F093514287}"/>
                  </a:ext>
                </a:extLst>
              </p:cNvPr>
              <p:cNvGrpSpPr/>
              <p:nvPr/>
            </p:nvGrpSpPr>
            <p:grpSpPr>
              <a:xfrm>
                <a:off x="1752600" y="2286000"/>
                <a:ext cx="6172200" cy="1349530"/>
                <a:chOff x="1828800" y="2286000"/>
                <a:chExt cx="6172200" cy="1349530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02C90A65-AC82-4807-9659-65AE6376ACE6}"/>
                    </a:ext>
                  </a:extLst>
                </p:cNvPr>
                <p:cNvGrpSpPr/>
                <p:nvPr/>
              </p:nvGrpSpPr>
              <p:grpSpPr>
                <a:xfrm>
                  <a:off x="1828800" y="228600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5" name="Group 4">
                    <a:extLst>
                      <a:ext uri="{FF2B5EF4-FFF2-40B4-BE49-F238E27FC236}">
                        <a16:creationId xmlns:a16="http://schemas.microsoft.com/office/drawing/2014/main" id="{3FE733BA-567A-45C5-A0EA-511843DC0BC7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10" name="Rectangle 9">
                      <a:extLst>
                        <a:ext uri="{FF2B5EF4-FFF2-40B4-BE49-F238E27FC236}">
                          <a16:creationId xmlns:a16="http://schemas.microsoft.com/office/drawing/2014/main" id="{44BD617D-1BCD-4D68-AB96-B68CD539786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" name="TextBox 10">
                      <a:extLst>
                        <a:ext uri="{FF2B5EF4-FFF2-40B4-BE49-F238E27FC236}">
                          <a16:creationId xmlns:a16="http://schemas.microsoft.com/office/drawing/2014/main" id="{648BC097-9B44-4843-8EC8-78DF01360CC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T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12" name="TextBox 11">
                      <a:extLst>
                        <a:ext uri="{FF2B5EF4-FFF2-40B4-BE49-F238E27FC236}">
                          <a16:creationId xmlns:a16="http://schemas.microsoft.com/office/drawing/2014/main" id="{6AA981EC-BCA5-496C-9347-359C0E973C5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13" name="TextBox 12">
                      <a:extLst>
                        <a:ext uri="{FF2B5EF4-FFF2-40B4-BE49-F238E27FC236}">
                          <a16:creationId xmlns:a16="http://schemas.microsoft.com/office/drawing/2014/main" id="{FC8F82F6-D8AC-4587-83DF-21C7687F989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14" name="Straight Connector 13">
                      <a:extLst>
                        <a:ext uri="{FF2B5EF4-FFF2-40B4-BE49-F238E27FC236}">
                          <a16:creationId xmlns:a16="http://schemas.microsoft.com/office/drawing/2014/main" id="{8741D6C5-86F1-4B74-A247-ABB2BA8112E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9B0AFBFE-7D03-4105-9DFC-4EF18768B1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Connector 15">
                      <a:extLst>
                        <a:ext uri="{FF2B5EF4-FFF2-40B4-BE49-F238E27FC236}">
                          <a16:creationId xmlns:a16="http://schemas.microsoft.com/office/drawing/2014/main" id="{88CF2EE7-EA56-4435-B3C2-16E9C91DC8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Connector 16">
                      <a:extLst>
                        <a:ext uri="{FF2B5EF4-FFF2-40B4-BE49-F238E27FC236}">
                          <a16:creationId xmlns:a16="http://schemas.microsoft.com/office/drawing/2014/main" id="{E7E5FCAC-A212-4CA4-A8EF-4F9DF3855FA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8" name="Group 17">
                      <a:extLst>
                        <a:ext uri="{FF2B5EF4-FFF2-40B4-BE49-F238E27FC236}">
                          <a16:creationId xmlns:a16="http://schemas.microsoft.com/office/drawing/2014/main" id="{4D1EC0D0-8E19-4D75-8261-17AE3E547FB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19" name="TextBox 18">
                        <a:extLst>
                          <a:ext uri="{FF2B5EF4-FFF2-40B4-BE49-F238E27FC236}">
                            <a16:creationId xmlns:a16="http://schemas.microsoft.com/office/drawing/2014/main" id="{9F779F71-25B3-4411-B88F-393F11F475D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20" name="Straight Connector 19">
                        <a:extLst>
                          <a:ext uri="{FF2B5EF4-FFF2-40B4-BE49-F238E27FC236}">
                            <a16:creationId xmlns:a16="http://schemas.microsoft.com/office/drawing/2014/main" id="{3E810BE0-69CB-419D-A139-168F9929ABE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0650A64C-AA7D-4E5E-B706-A019F9D4CC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FB147FED-E371-4BF9-BA42-E1CF005E3F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4B344F9B-9782-4582-B325-02629D691E7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44EF5D00-D50F-4D51-B60B-F6CED54AC9DC}"/>
                    </a:ext>
                  </a:extLst>
                </p:cNvPr>
                <p:cNvGrpSpPr/>
                <p:nvPr/>
              </p:nvGrpSpPr>
              <p:grpSpPr>
                <a:xfrm>
                  <a:off x="3581400" y="228600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0DE515FA-87B5-4F05-A52A-DDC798071061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27" name="Rectangle 26">
                      <a:extLst>
                        <a:ext uri="{FF2B5EF4-FFF2-40B4-BE49-F238E27FC236}">
                          <a16:creationId xmlns:a16="http://schemas.microsoft.com/office/drawing/2014/main" id="{D243A644-24E5-484D-A49B-898DD995DA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" name="TextBox 27">
                      <a:extLst>
                        <a:ext uri="{FF2B5EF4-FFF2-40B4-BE49-F238E27FC236}">
                          <a16:creationId xmlns:a16="http://schemas.microsoft.com/office/drawing/2014/main" id="{58FE825A-F3B6-4799-8C43-2E632AF5084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984624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T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29" name="TextBox 28">
                      <a:extLst>
                        <a:ext uri="{FF2B5EF4-FFF2-40B4-BE49-F238E27FC236}">
                          <a16:creationId xmlns:a16="http://schemas.microsoft.com/office/drawing/2014/main" id="{DEA908F9-811A-4214-9246-8A3D88EB4F6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30" name="TextBox 29">
                      <a:extLst>
                        <a:ext uri="{FF2B5EF4-FFF2-40B4-BE49-F238E27FC236}">
                          <a16:creationId xmlns:a16="http://schemas.microsoft.com/office/drawing/2014/main" id="{07100B1E-D8E6-4EB2-82DA-14EE5754E99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8F3EA1B7-4F17-42D3-B265-432F3863EFF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5A2A5E39-A6C1-4FD8-94AC-CE447759E10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EF6F7501-F5B4-4998-9741-794D9A8A565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29B9D109-B7A2-4869-9FA5-98CD03A9A23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5" name="Group 34">
                      <a:extLst>
                        <a:ext uri="{FF2B5EF4-FFF2-40B4-BE49-F238E27FC236}">
                          <a16:creationId xmlns:a16="http://schemas.microsoft.com/office/drawing/2014/main" id="{15A6C0DA-C322-457C-BC92-B97EE315603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36" name="TextBox 35">
                        <a:extLst>
                          <a:ext uri="{FF2B5EF4-FFF2-40B4-BE49-F238E27FC236}">
                            <a16:creationId xmlns:a16="http://schemas.microsoft.com/office/drawing/2014/main" id="{6D274320-11EB-4605-80D8-1702DC9DD67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7" name="Straight Connector 36">
                        <a:extLst>
                          <a:ext uri="{FF2B5EF4-FFF2-40B4-BE49-F238E27FC236}">
                            <a16:creationId xmlns:a16="http://schemas.microsoft.com/office/drawing/2014/main" id="{CDAD58C8-856C-480F-8F89-B43964B1CE1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A2CCA7E8-4FF2-42E8-864A-58A70E1EDD8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9998932E-901F-4324-8F40-34927E0B16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58045B9F-F444-449D-A594-DF5EEF1440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CB2B0CDA-D0AE-44FB-8153-7078B2529C7E}"/>
                    </a:ext>
                  </a:extLst>
                </p:cNvPr>
                <p:cNvGrpSpPr/>
                <p:nvPr/>
              </p:nvGrpSpPr>
              <p:grpSpPr>
                <a:xfrm>
                  <a:off x="5257800" y="230205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39" name="Group 38">
                    <a:extLst>
                      <a:ext uri="{FF2B5EF4-FFF2-40B4-BE49-F238E27FC236}">
                        <a16:creationId xmlns:a16="http://schemas.microsoft.com/office/drawing/2014/main" id="{0AE18B20-16BA-4894-9A90-C1D6C3A6D9B8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B1437576-82DD-4DDC-857D-0EC0E5E8D2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2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D78BD480-8495-4311-ACFE-E65FC32A1D8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757195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T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8C3F86BD-389A-44E9-BD90-27846399CC3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9B6F2638-F058-4B03-BF06-2480447EBE0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4D8EE37B-6111-404E-A3AA-CEA619FA0A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B3670877-9092-42DE-9B0F-922C2032B62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>
                      <a:extLst>
                        <a:ext uri="{FF2B5EF4-FFF2-40B4-BE49-F238E27FC236}">
                          <a16:creationId xmlns:a16="http://schemas.microsoft.com/office/drawing/2014/main" id="{EB11845E-718E-4E2E-A116-95A26A3F94D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>
                      <a:extLst>
                        <a:ext uri="{FF2B5EF4-FFF2-40B4-BE49-F238E27FC236}">
                          <a16:creationId xmlns:a16="http://schemas.microsoft.com/office/drawing/2014/main" id="{49FDC22F-6A23-4E59-B82F-3E213A70D0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52" name="Group 51">
                      <a:extLst>
                        <a:ext uri="{FF2B5EF4-FFF2-40B4-BE49-F238E27FC236}">
                          <a16:creationId xmlns:a16="http://schemas.microsoft.com/office/drawing/2014/main" id="{6482D379-2700-462D-8AFE-83916C7D3EE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53" name="TextBox 52">
                        <a:extLst>
                          <a:ext uri="{FF2B5EF4-FFF2-40B4-BE49-F238E27FC236}">
                            <a16:creationId xmlns:a16="http://schemas.microsoft.com/office/drawing/2014/main" id="{CD4863B6-B865-4199-8565-1F9D86980AF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60809CC7-A700-4628-81F1-E0F4E63EAE3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F30A372C-786A-43D4-BB23-4CAE3A89D8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453886EB-0192-433D-90B8-456A627319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0C37546C-6B87-46FB-ABCC-2DD3CEEACD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6D73A8F2-84B3-4FEC-9840-ED89E476A0C3}"/>
                    </a:ext>
                  </a:extLst>
                </p:cNvPr>
                <p:cNvGrpSpPr/>
                <p:nvPr/>
              </p:nvGrpSpPr>
              <p:grpSpPr>
                <a:xfrm>
                  <a:off x="7010400" y="230205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56" name="Group 55">
                    <a:extLst>
                      <a:ext uri="{FF2B5EF4-FFF2-40B4-BE49-F238E27FC236}">
                        <a16:creationId xmlns:a16="http://schemas.microsoft.com/office/drawing/2014/main" id="{D649C86B-C73F-487B-9AFB-1E544DA34284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9D3316F7-7A95-42D9-905B-A0F405378E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" name="TextBox 61">
                      <a:extLst>
                        <a:ext uri="{FF2B5EF4-FFF2-40B4-BE49-F238E27FC236}">
                          <a16:creationId xmlns:a16="http://schemas.microsoft.com/office/drawing/2014/main" id="{6B38D066-89A5-489D-B2F0-3B59E263884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6" y="2335012"/>
                      <a:ext cx="821962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T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63" name="TextBox 62">
                      <a:extLst>
                        <a:ext uri="{FF2B5EF4-FFF2-40B4-BE49-F238E27FC236}">
                          <a16:creationId xmlns:a16="http://schemas.microsoft.com/office/drawing/2014/main" id="{F5F05D40-DCB2-4FF5-A968-00C92E2511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64" name="TextBox 63">
                      <a:extLst>
                        <a:ext uri="{FF2B5EF4-FFF2-40B4-BE49-F238E27FC236}">
                          <a16:creationId xmlns:a16="http://schemas.microsoft.com/office/drawing/2014/main" id="{4DEE4F64-995E-41BF-B163-B28F2BDE298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E7CFA00B-E342-4B71-9988-44B67F91A3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7E27813F-76AE-457D-A079-BB510A84B20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Connector 66">
                      <a:extLst>
                        <a:ext uri="{FF2B5EF4-FFF2-40B4-BE49-F238E27FC236}">
                          <a16:creationId xmlns:a16="http://schemas.microsoft.com/office/drawing/2014/main" id="{D6B285D3-EECA-4A80-9FEF-4D81057DA06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F0980DA8-2CFD-48AE-AF3D-E2C418AFFFE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69" name="Group 68">
                      <a:extLst>
                        <a:ext uri="{FF2B5EF4-FFF2-40B4-BE49-F238E27FC236}">
                          <a16:creationId xmlns:a16="http://schemas.microsoft.com/office/drawing/2014/main" id="{1AD04957-8A4F-4C13-8E3B-E97CA9C2AA4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70" name="TextBox 69">
                        <a:extLst>
                          <a:ext uri="{FF2B5EF4-FFF2-40B4-BE49-F238E27FC236}">
                            <a16:creationId xmlns:a16="http://schemas.microsoft.com/office/drawing/2014/main" id="{CE6CB621-1E93-4540-8758-7B492A11EFA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71" name="Straight Connector 70">
                        <a:extLst>
                          <a:ext uri="{FF2B5EF4-FFF2-40B4-BE49-F238E27FC236}">
                            <a16:creationId xmlns:a16="http://schemas.microsoft.com/office/drawing/2014/main" id="{AAC2F5DD-9CCB-4B88-84E1-E0710D85724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1093861F-B445-49F7-A0D6-856908F765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3F20A385-11BB-49B3-90F9-5E58A7D8C4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4046E114-AF0C-48B7-85AF-ED81B6C156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425E78CA-7808-4BDA-84C7-1ED406457B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2C8BA934-5399-4F9E-9934-F94E4B2821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992018" y="2517203"/>
                <a:ext cx="0" cy="146304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125BEDEA-593F-468E-B9A8-A654252D09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64386" y="3332025"/>
                <a:ext cx="1123097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8A5C35EF-08E4-4567-B9E1-2E37BAF22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28548" y="2081809"/>
                <a:ext cx="53949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DDA22184-E860-4E8B-8286-A5F8EB803D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1753" y="3332025"/>
                <a:ext cx="1343616" cy="761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8E5E0078-1F66-47FD-8DFF-F644B3A00DF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542716" y="2095636"/>
                <a:ext cx="0" cy="421567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8CF4E6EE-C83B-4053-82CC-5135337411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05572" y="3355126"/>
                <a:ext cx="1062591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23F88229-D93F-4148-B3CC-7C4DA6B7DB2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435706" y="2535220"/>
                <a:ext cx="0" cy="155448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90B00B1D-80A3-4ACF-B77A-58ABBB013A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81972" y="3354935"/>
                <a:ext cx="1135824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FE15AE84-527D-4932-AD93-9E7507B80D93}"/>
                  </a:ext>
                </a:extLst>
              </p:cNvPr>
              <p:cNvSpPr txBox="1"/>
              <p:nvPr/>
            </p:nvSpPr>
            <p:spPr>
              <a:xfrm>
                <a:off x="420200" y="2947061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Clock</a:t>
                </a:r>
                <a:endParaRPr lang="en-US" sz="2000" baseline="-25000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517E568C-8A48-46EC-8042-ECF64D175189}"/>
                  </a:ext>
                </a:extLst>
              </p:cNvPr>
              <p:cNvSpPr txBox="1"/>
              <p:nvPr/>
            </p:nvSpPr>
            <p:spPr>
              <a:xfrm>
                <a:off x="377937" y="2122864"/>
                <a:ext cx="42763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1</a:t>
                </a:r>
                <a:endParaRPr lang="en-US" sz="2000" baseline="-25000" dirty="0"/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7717BAE3-9B4D-45D0-BC8B-48E1AA92A5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7200" y="2517988"/>
                <a:ext cx="146304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D3879A92-A012-4251-8978-80271020CC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3357" y="2515243"/>
                <a:ext cx="438661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D8A260D1-E4F1-4086-8A75-F6764E200A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98202" y="2513172"/>
                <a:ext cx="475778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D4A9E107-097D-43E7-89E2-57E627FF4E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14538" y="2535220"/>
                <a:ext cx="429391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38594C01-A567-4FED-A163-185CF3BBEE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34572" y="2532229"/>
                <a:ext cx="46990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6DF2751-22A1-4DBD-9F8C-565F51E567FA}"/>
                </a:ext>
              </a:extLst>
            </p:cNvPr>
            <p:cNvSpPr txBox="1"/>
            <p:nvPr/>
          </p:nvSpPr>
          <p:spPr>
            <a:xfrm>
              <a:off x="3016496" y="3682556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F6114A88-1815-44BB-AFCC-1A03FA0FE58D}"/>
                </a:ext>
              </a:extLst>
            </p:cNvPr>
            <p:cNvSpPr txBox="1"/>
            <p:nvPr/>
          </p:nvSpPr>
          <p:spPr>
            <a:xfrm>
              <a:off x="4751070" y="3617223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8A3ABD3E-1365-4B96-AA3F-DA0F06BD774D}"/>
                </a:ext>
              </a:extLst>
            </p:cNvPr>
            <p:cNvSpPr txBox="1"/>
            <p:nvPr/>
          </p:nvSpPr>
          <p:spPr>
            <a:xfrm>
              <a:off x="6495308" y="3557730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8F015FF1-9BA2-4F58-BE3E-C34B90F1F73A}"/>
                </a:ext>
              </a:extLst>
            </p:cNvPr>
            <p:cNvSpPr txBox="1"/>
            <p:nvPr/>
          </p:nvSpPr>
          <p:spPr>
            <a:xfrm>
              <a:off x="8243016" y="3532765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7418F17C-F84A-4145-8759-1E412A5AB4DC}"/>
                </a:ext>
              </a:extLst>
            </p:cNvPr>
            <p:cNvSpPr/>
            <p:nvPr/>
          </p:nvSpPr>
          <p:spPr>
            <a:xfrm>
              <a:off x="1514299" y="223668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14F9EDC2-8A34-42AF-B8B3-EBBA004D43FE}"/>
                </a:ext>
              </a:extLst>
            </p:cNvPr>
            <p:cNvSpPr/>
            <p:nvPr/>
          </p:nvSpPr>
          <p:spPr>
            <a:xfrm>
              <a:off x="3484452" y="182741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6116DAC2-EDF2-4BC0-97C8-766AC76CD07A}"/>
                </a:ext>
              </a:extLst>
            </p:cNvPr>
            <p:cNvSpPr/>
            <p:nvPr/>
          </p:nvSpPr>
          <p:spPr>
            <a:xfrm>
              <a:off x="5160852" y="183139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4" name="Straight Arrow Connector 133">
              <a:extLst>
                <a:ext uri="{FF2B5EF4-FFF2-40B4-BE49-F238E27FC236}">
                  <a16:creationId xmlns:a16="http://schemas.microsoft.com/office/drawing/2014/main" id="{364EDB01-4D38-41FA-B79A-0099037D068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530172" y="1868080"/>
              <a:ext cx="0" cy="421567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>
              <a:extLst>
                <a:ext uri="{FF2B5EF4-FFF2-40B4-BE49-F238E27FC236}">
                  <a16:creationId xmlns:a16="http://schemas.microsoft.com/office/drawing/2014/main" id="{B82DF453-09F5-489E-A236-1F02D2FD870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206572" y="1883166"/>
              <a:ext cx="0" cy="421567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>
              <a:extLst>
                <a:ext uri="{FF2B5EF4-FFF2-40B4-BE49-F238E27FC236}">
                  <a16:creationId xmlns:a16="http://schemas.microsoft.com/office/drawing/2014/main" id="{1CE514EB-535D-4951-9823-53FC7A069DF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95759" y="2272652"/>
              <a:ext cx="0" cy="14630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Arrow Connector 140">
              <a:extLst>
                <a:ext uri="{FF2B5EF4-FFF2-40B4-BE49-F238E27FC236}">
                  <a16:creationId xmlns:a16="http://schemas.microsoft.com/office/drawing/2014/main" id="{40CC90BF-4A5E-4545-ACAF-46F6499E95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959172" y="1868078"/>
              <a:ext cx="0" cy="4572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639FBFDC-5DB5-484A-95E5-83C7C20986FE}"/>
                </a:ext>
              </a:extLst>
            </p:cNvPr>
            <p:cNvSpPr/>
            <p:nvPr/>
          </p:nvSpPr>
          <p:spPr>
            <a:xfrm>
              <a:off x="6913452" y="1837446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4" name="Straight Arrow Connector 143">
              <a:extLst>
                <a:ext uri="{FF2B5EF4-FFF2-40B4-BE49-F238E27FC236}">
                  <a16:creationId xmlns:a16="http://schemas.microsoft.com/office/drawing/2014/main" id="{EA9B9E29-077D-46D6-BF77-0729FC9C267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229450" y="2296638"/>
              <a:ext cx="0" cy="1789613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1" name="Group 320">
            <a:extLst>
              <a:ext uri="{FF2B5EF4-FFF2-40B4-BE49-F238E27FC236}">
                <a16:creationId xmlns:a16="http://schemas.microsoft.com/office/drawing/2014/main" id="{5DDFA8AE-A12C-4E85-B1B1-69329E3F717C}"/>
              </a:ext>
            </a:extLst>
          </p:cNvPr>
          <p:cNvGrpSpPr/>
          <p:nvPr/>
        </p:nvGrpSpPr>
        <p:grpSpPr>
          <a:xfrm>
            <a:off x="1096750" y="3830318"/>
            <a:ext cx="5852947" cy="401487"/>
            <a:chOff x="1096751" y="4222450"/>
            <a:chExt cx="5852947" cy="401487"/>
          </a:xfrm>
        </p:grpSpPr>
        <p:grpSp>
          <p:nvGrpSpPr>
            <p:cNvPr id="227" name="Group 226">
              <a:extLst>
                <a:ext uri="{FF2B5EF4-FFF2-40B4-BE49-F238E27FC236}">
                  <a16:creationId xmlns:a16="http://schemas.microsoft.com/office/drawing/2014/main" id="{0FEAC0AE-C36D-4DD5-BE49-DB264D6A6325}"/>
                </a:ext>
              </a:extLst>
            </p:cNvPr>
            <p:cNvGrpSpPr/>
            <p:nvPr/>
          </p:nvGrpSpPr>
          <p:grpSpPr>
            <a:xfrm>
              <a:off x="1096751" y="4222450"/>
              <a:ext cx="3017118" cy="401487"/>
              <a:chOff x="1565338" y="5230017"/>
              <a:chExt cx="6030030" cy="401487"/>
            </a:xfrm>
          </p:grpSpPr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22E480EB-30FD-4100-BE5E-02F83313CA2B}"/>
                  </a:ext>
                </a:extLst>
              </p:cNvPr>
              <p:cNvGrpSpPr/>
              <p:nvPr/>
            </p:nvGrpSpPr>
            <p:grpSpPr>
              <a:xfrm>
                <a:off x="1912626" y="5230017"/>
                <a:ext cx="5682742" cy="401487"/>
                <a:chOff x="1912626" y="5230017"/>
                <a:chExt cx="5682742" cy="401487"/>
              </a:xfrm>
            </p:grpSpPr>
            <p:grpSp>
              <p:nvGrpSpPr>
                <p:cNvPr id="230" name="Group 229">
                  <a:extLst>
                    <a:ext uri="{FF2B5EF4-FFF2-40B4-BE49-F238E27FC236}">
                      <a16:creationId xmlns:a16="http://schemas.microsoft.com/office/drawing/2014/main" id="{17002CC9-FB6B-41FB-B395-D1EAB4CC1EA6}"/>
                    </a:ext>
                  </a:extLst>
                </p:cNvPr>
                <p:cNvGrpSpPr/>
                <p:nvPr/>
              </p:nvGrpSpPr>
              <p:grpSpPr>
                <a:xfrm>
                  <a:off x="1912626" y="5253828"/>
                  <a:ext cx="1438125" cy="377676"/>
                  <a:chOff x="1912626" y="5253828"/>
                  <a:chExt cx="1438125" cy="377676"/>
                </a:xfrm>
              </p:grpSpPr>
              <p:grpSp>
                <p:nvGrpSpPr>
                  <p:cNvPr id="264" name="Group 263">
                    <a:extLst>
                      <a:ext uri="{FF2B5EF4-FFF2-40B4-BE49-F238E27FC236}">
                        <a16:creationId xmlns:a16="http://schemas.microsoft.com/office/drawing/2014/main" id="{ECD91F87-9CB6-49CA-A9A4-78F88E4D157C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57800"/>
                    <a:ext cx="727989" cy="373704"/>
                    <a:chOff x="1912626" y="5257800"/>
                    <a:chExt cx="727989" cy="373704"/>
                  </a:xfrm>
                </p:grpSpPr>
                <p:cxnSp>
                  <p:nvCxnSpPr>
                    <p:cNvPr id="270" name="Straight Connector 269">
                      <a:extLst>
                        <a:ext uri="{FF2B5EF4-FFF2-40B4-BE49-F238E27FC236}">
                          <a16:creationId xmlns:a16="http://schemas.microsoft.com/office/drawing/2014/main" id="{214D7946-0C54-4964-878B-C8102877CA38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1" name="Straight Connector 270">
                      <a:extLst>
                        <a:ext uri="{FF2B5EF4-FFF2-40B4-BE49-F238E27FC236}">
                          <a16:creationId xmlns:a16="http://schemas.microsoft.com/office/drawing/2014/main" id="{7EC907C0-8EED-4F99-8E1D-620DE17C590E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4855" y="5611636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2" name="Straight Connector 271">
                      <a:extLst>
                        <a:ext uri="{FF2B5EF4-FFF2-40B4-BE49-F238E27FC236}">
                          <a16:creationId xmlns:a16="http://schemas.microsoft.com/office/drawing/2014/main" id="{00B077FE-8B7D-4F18-ADE9-1B1D6A1CE41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6" y="5257800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3" name="Straight Connector 272">
                      <a:extLst>
                        <a:ext uri="{FF2B5EF4-FFF2-40B4-BE49-F238E27FC236}">
                          <a16:creationId xmlns:a16="http://schemas.microsoft.com/office/drawing/2014/main" id="{9BDA6308-87C9-4A75-8265-3A6A8129F55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5" name="Group 264">
                    <a:extLst>
                      <a:ext uri="{FF2B5EF4-FFF2-40B4-BE49-F238E27FC236}">
                        <a16:creationId xmlns:a16="http://schemas.microsoft.com/office/drawing/2014/main" id="{F66BBE66-F87F-4C4B-A652-BD0DD9984783}"/>
                      </a:ext>
                    </a:extLst>
                  </p:cNvPr>
                  <p:cNvGrpSpPr/>
                  <p:nvPr/>
                </p:nvGrpSpPr>
                <p:grpSpPr>
                  <a:xfrm>
                    <a:off x="2622762" y="5253828"/>
                    <a:ext cx="727989" cy="373704"/>
                    <a:chOff x="1912626" y="5257800"/>
                    <a:chExt cx="727989" cy="373704"/>
                  </a:xfrm>
                </p:grpSpPr>
                <p:cxnSp>
                  <p:nvCxnSpPr>
                    <p:cNvPr id="266" name="Straight Connector 265">
                      <a:extLst>
                        <a:ext uri="{FF2B5EF4-FFF2-40B4-BE49-F238E27FC236}">
                          <a16:creationId xmlns:a16="http://schemas.microsoft.com/office/drawing/2014/main" id="{B661C907-8F38-4CA8-93B1-F7AA148459E1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7" name="Straight Connector 266">
                      <a:extLst>
                        <a:ext uri="{FF2B5EF4-FFF2-40B4-BE49-F238E27FC236}">
                          <a16:creationId xmlns:a16="http://schemas.microsoft.com/office/drawing/2014/main" id="{2B9EC26B-998F-4745-82B9-07CB105B93CD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4855" y="5611636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8" name="Straight Connector 267">
                      <a:extLst>
                        <a:ext uri="{FF2B5EF4-FFF2-40B4-BE49-F238E27FC236}">
                          <a16:creationId xmlns:a16="http://schemas.microsoft.com/office/drawing/2014/main" id="{9A2A196A-96D5-4020-8595-EB9795BD4BE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6" y="5257800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9" name="Straight Connector 268">
                      <a:extLst>
                        <a:ext uri="{FF2B5EF4-FFF2-40B4-BE49-F238E27FC236}">
                          <a16:creationId xmlns:a16="http://schemas.microsoft.com/office/drawing/2014/main" id="{BD92A29B-8A5E-483C-94BF-7073256B88A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31" name="Group 230">
                  <a:extLst>
                    <a:ext uri="{FF2B5EF4-FFF2-40B4-BE49-F238E27FC236}">
                      <a16:creationId xmlns:a16="http://schemas.microsoft.com/office/drawing/2014/main" id="{999131EA-0E4C-4BB6-AE1B-A3D7D3F35F8C}"/>
                    </a:ext>
                  </a:extLst>
                </p:cNvPr>
                <p:cNvGrpSpPr/>
                <p:nvPr/>
              </p:nvGrpSpPr>
              <p:grpSpPr>
                <a:xfrm>
                  <a:off x="3330637" y="5243052"/>
                  <a:ext cx="1438125" cy="377676"/>
                  <a:chOff x="1912626" y="5253828"/>
                  <a:chExt cx="1438125" cy="377676"/>
                </a:xfrm>
              </p:grpSpPr>
              <p:grpSp>
                <p:nvGrpSpPr>
                  <p:cNvPr id="254" name="Group 253">
                    <a:extLst>
                      <a:ext uri="{FF2B5EF4-FFF2-40B4-BE49-F238E27FC236}">
                        <a16:creationId xmlns:a16="http://schemas.microsoft.com/office/drawing/2014/main" id="{C762248C-F2ED-4CC7-ADBB-03F679E5B6F4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57800"/>
                    <a:ext cx="727989" cy="373704"/>
                    <a:chOff x="1912626" y="5257800"/>
                    <a:chExt cx="727989" cy="373704"/>
                  </a:xfrm>
                </p:grpSpPr>
                <p:cxnSp>
                  <p:nvCxnSpPr>
                    <p:cNvPr id="260" name="Straight Connector 259">
                      <a:extLst>
                        <a:ext uri="{FF2B5EF4-FFF2-40B4-BE49-F238E27FC236}">
                          <a16:creationId xmlns:a16="http://schemas.microsoft.com/office/drawing/2014/main" id="{DEC5FB55-D1A1-44A0-8906-EF64E1F53915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1" name="Straight Connector 260">
                      <a:extLst>
                        <a:ext uri="{FF2B5EF4-FFF2-40B4-BE49-F238E27FC236}">
                          <a16:creationId xmlns:a16="http://schemas.microsoft.com/office/drawing/2014/main" id="{C852B2D4-3DCF-4493-8AF7-0A087892533D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4855" y="5611636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2" name="Straight Connector 261">
                      <a:extLst>
                        <a:ext uri="{FF2B5EF4-FFF2-40B4-BE49-F238E27FC236}">
                          <a16:creationId xmlns:a16="http://schemas.microsoft.com/office/drawing/2014/main" id="{7D64D210-CC45-4124-AF94-4353B26F55C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6" y="5257800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3" name="Straight Connector 262">
                      <a:extLst>
                        <a:ext uri="{FF2B5EF4-FFF2-40B4-BE49-F238E27FC236}">
                          <a16:creationId xmlns:a16="http://schemas.microsoft.com/office/drawing/2014/main" id="{9C40B55B-BEF2-4A32-9958-4B790A44231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5" name="Group 254">
                    <a:extLst>
                      <a:ext uri="{FF2B5EF4-FFF2-40B4-BE49-F238E27FC236}">
                        <a16:creationId xmlns:a16="http://schemas.microsoft.com/office/drawing/2014/main" id="{CADFB357-E825-48BB-B7AC-CFB5A0330692}"/>
                      </a:ext>
                    </a:extLst>
                  </p:cNvPr>
                  <p:cNvGrpSpPr/>
                  <p:nvPr/>
                </p:nvGrpSpPr>
                <p:grpSpPr>
                  <a:xfrm>
                    <a:off x="2622762" y="5253828"/>
                    <a:ext cx="727989" cy="373704"/>
                    <a:chOff x="1912626" y="5257800"/>
                    <a:chExt cx="727989" cy="373704"/>
                  </a:xfrm>
                </p:grpSpPr>
                <p:cxnSp>
                  <p:nvCxnSpPr>
                    <p:cNvPr id="256" name="Straight Connector 255">
                      <a:extLst>
                        <a:ext uri="{FF2B5EF4-FFF2-40B4-BE49-F238E27FC236}">
                          <a16:creationId xmlns:a16="http://schemas.microsoft.com/office/drawing/2014/main" id="{40667987-EBB7-4D4A-80FF-E284AD1DDB03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7" name="Straight Connector 256">
                      <a:extLst>
                        <a:ext uri="{FF2B5EF4-FFF2-40B4-BE49-F238E27FC236}">
                          <a16:creationId xmlns:a16="http://schemas.microsoft.com/office/drawing/2014/main" id="{9E1D9A12-6BAE-480A-8B1D-C8F7BBAD2FED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4855" y="5611636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8" name="Straight Connector 257">
                      <a:extLst>
                        <a:ext uri="{FF2B5EF4-FFF2-40B4-BE49-F238E27FC236}">
                          <a16:creationId xmlns:a16="http://schemas.microsoft.com/office/drawing/2014/main" id="{8B57E709-D37E-439E-A848-F080C81806C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6" y="5257800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9" name="Straight Connector 258">
                      <a:extLst>
                        <a:ext uri="{FF2B5EF4-FFF2-40B4-BE49-F238E27FC236}">
                          <a16:creationId xmlns:a16="http://schemas.microsoft.com/office/drawing/2014/main" id="{EFE2F7DF-182D-4DCF-B827-60EAD135D3D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32" name="Group 231">
                  <a:extLst>
                    <a:ext uri="{FF2B5EF4-FFF2-40B4-BE49-F238E27FC236}">
                      <a16:creationId xmlns:a16="http://schemas.microsoft.com/office/drawing/2014/main" id="{5C4F7CEF-CA1F-415B-AF80-F755B8AE474B}"/>
                    </a:ext>
                  </a:extLst>
                </p:cNvPr>
                <p:cNvGrpSpPr/>
                <p:nvPr/>
              </p:nvGrpSpPr>
              <p:grpSpPr>
                <a:xfrm>
                  <a:off x="4728862" y="5240793"/>
                  <a:ext cx="1450260" cy="386739"/>
                  <a:chOff x="1904020" y="5265744"/>
                  <a:chExt cx="1450260" cy="386739"/>
                </a:xfrm>
              </p:grpSpPr>
              <p:grpSp>
                <p:nvGrpSpPr>
                  <p:cNvPr id="244" name="Group 243">
                    <a:extLst>
                      <a:ext uri="{FF2B5EF4-FFF2-40B4-BE49-F238E27FC236}">
                        <a16:creationId xmlns:a16="http://schemas.microsoft.com/office/drawing/2014/main" id="{B7BCC474-4336-46A7-B384-D506D922DABA}"/>
                      </a:ext>
                    </a:extLst>
                  </p:cNvPr>
                  <p:cNvGrpSpPr/>
                  <p:nvPr/>
                </p:nvGrpSpPr>
                <p:grpSpPr>
                  <a:xfrm>
                    <a:off x="1904020" y="5265744"/>
                    <a:ext cx="734666" cy="370590"/>
                    <a:chOff x="1904020" y="5265744"/>
                    <a:chExt cx="734666" cy="370590"/>
                  </a:xfrm>
                </p:grpSpPr>
                <p:cxnSp>
                  <p:nvCxnSpPr>
                    <p:cNvPr id="250" name="Straight Connector 249">
                      <a:extLst>
                        <a:ext uri="{FF2B5EF4-FFF2-40B4-BE49-F238E27FC236}">
                          <a16:creationId xmlns:a16="http://schemas.microsoft.com/office/drawing/2014/main" id="{DD92AC67-7DB2-4830-8D20-197666705871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04020" y="5286581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1" name="Straight Connector 250">
                      <a:extLst>
                        <a:ext uri="{FF2B5EF4-FFF2-40B4-BE49-F238E27FC236}">
                          <a16:creationId xmlns:a16="http://schemas.microsoft.com/office/drawing/2014/main" id="{2705D446-AEE1-4A0B-B4F7-6A9F1A540066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2927" y="5623560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2" name="Straight Connector 251">
                      <a:extLst>
                        <a:ext uri="{FF2B5EF4-FFF2-40B4-BE49-F238E27FC236}">
                          <a16:creationId xmlns:a16="http://schemas.microsoft.com/office/drawing/2014/main" id="{37F98E51-40DF-4B71-AE5E-026E63D343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87697" y="527057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3" name="Straight Connector 252">
                      <a:extLst>
                        <a:ext uri="{FF2B5EF4-FFF2-40B4-BE49-F238E27FC236}">
                          <a16:creationId xmlns:a16="http://schemas.microsoft.com/office/drawing/2014/main" id="{05D374EB-FC17-4500-9000-94FCBCCCC26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45" name="Group 244">
                    <a:extLst>
                      <a:ext uri="{FF2B5EF4-FFF2-40B4-BE49-F238E27FC236}">
                        <a16:creationId xmlns:a16="http://schemas.microsoft.com/office/drawing/2014/main" id="{DCE49B1B-1AB8-4591-B657-52BD9C8AF37F}"/>
                      </a:ext>
                    </a:extLst>
                  </p:cNvPr>
                  <p:cNvGrpSpPr/>
                  <p:nvPr/>
                </p:nvGrpSpPr>
                <p:grpSpPr>
                  <a:xfrm>
                    <a:off x="2638685" y="5269176"/>
                    <a:ext cx="715595" cy="383307"/>
                    <a:chOff x="1928549" y="5273148"/>
                    <a:chExt cx="715595" cy="383307"/>
                  </a:xfrm>
                </p:grpSpPr>
                <p:cxnSp>
                  <p:nvCxnSpPr>
                    <p:cNvPr id="246" name="Straight Connector 245">
                      <a:extLst>
                        <a:ext uri="{FF2B5EF4-FFF2-40B4-BE49-F238E27FC236}">
                          <a16:creationId xmlns:a16="http://schemas.microsoft.com/office/drawing/2014/main" id="{055AA2B1-AAA9-455B-83D6-231EB4AA5C88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28549" y="5303266"/>
                      <a:ext cx="365761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7" name="Straight Connector 246">
                      <a:extLst>
                        <a:ext uri="{FF2B5EF4-FFF2-40B4-BE49-F238E27FC236}">
                          <a16:creationId xmlns:a16="http://schemas.microsoft.com/office/drawing/2014/main" id="{90F84892-2D69-4301-AC87-3D7A11E48B3F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8385" y="5641974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8" name="Straight Connector 247">
                      <a:extLst>
                        <a:ext uri="{FF2B5EF4-FFF2-40B4-BE49-F238E27FC236}">
                          <a16:creationId xmlns:a16="http://schemas.microsoft.com/office/drawing/2014/main" id="{9A549A19-F764-40EC-9591-1962B464B50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5" y="5290695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9" name="Straight Connector 248">
                      <a:extLst>
                        <a:ext uri="{FF2B5EF4-FFF2-40B4-BE49-F238E27FC236}">
                          <a16:creationId xmlns:a16="http://schemas.microsoft.com/office/drawing/2014/main" id="{C8707ED5-16C0-45DF-828D-F1801DBEF04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73148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33" name="Group 232">
                  <a:extLst>
                    <a:ext uri="{FF2B5EF4-FFF2-40B4-BE49-F238E27FC236}">
                      <a16:creationId xmlns:a16="http://schemas.microsoft.com/office/drawing/2014/main" id="{26294E99-2421-40D4-AD6A-6CD84CBC2076}"/>
                    </a:ext>
                  </a:extLst>
                </p:cNvPr>
                <p:cNvGrpSpPr/>
                <p:nvPr/>
              </p:nvGrpSpPr>
              <p:grpSpPr>
                <a:xfrm>
                  <a:off x="6155479" y="5230017"/>
                  <a:ext cx="1439889" cy="392752"/>
                  <a:chOff x="1912626" y="5265744"/>
                  <a:chExt cx="1439889" cy="392752"/>
                </a:xfrm>
              </p:grpSpPr>
              <p:grpSp>
                <p:nvGrpSpPr>
                  <p:cNvPr id="234" name="Group 233">
                    <a:extLst>
                      <a:ext uri="{FF2B5EF4-FFF2-40B4-BE49-F238E27FC236}">
                        <a16:creationId xmlns:a16="http://schemas.microsoft.com/office/drawing/2014/main" id="{1B74984B-F1B8-4F4C-A0DB-BAA94E0E795E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54284" cy="389571"/>
                    <a:chOff x="1912626" y="5265744"/>
                    <a:chExt cx="754284" cy="389571"/>
                  </a:xfrm>
                </p:grpSpPr>
                <p:cxnSp>
                  <p:nvCxnSpPr>
                    <p:cNvPr id="240" name="Straight Connector 239">
                      <a:extLst>
                        <a:ext uri="{FF2B5EF4-FFF2-40B4-BE49-F238E27FC236}">
                          <a16:creationId xmlns:a16="http://schemas.microsoft.com/office/drawing/2014/main" id="{03FE9B88-A647-4527-BF93-F50EA568877F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98863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1" name="Straight Connector 240">
                      <a:extLst>
                        <a:ext uri="{FF2B5EF4-FFF2-40B4-BE49-F238E27FC236}">
                          <a16:creationId xmlns:a16="http://schemas.microsoft.com/office/drawing/2014/main" id="{CA329B4C-7BBD-4B81-A25F-06AEF2BA3404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301151" y="5631831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2" name="Straight Connector 241">
                      <a:extLst>
                        <a:ext uri="{FF2B5EF4-FFF2-40B4-BE49-F238E27FC236}">
                          <a16:creationId xmlns:a16="http://schemas.microsoft.com/office/drawing/2014/main" id="{FAA6DCA5-4E69-4F3E-A213-E7B467DED11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5" y="5289555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3" name="Straight Connector 242">
                      <a:extLst>
                        <a:ext uri="{FF2B5EF4-FFF2-40B4-BE49-F238E27FC236}">
                          <a16:creationId xmlns:a16="http://schemas.microsoft.com/office/drawing/2014/main" id="{FE8EEA47-A073-4D2D-8E11-83BBDADFBD9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35" name="Group 234">
                    <a:extLst>
                      <a:ext uri="{FF2B5EF4-FFF2-40B4-BE49-F238E27FC236}">
                        <a16:creationId xmlns:a16="http://schemas.microsoft.com/office/drawing/2014/main" id="{B5BBCA29-17F5-4C14-B39E-366B523025DE}"/>
                      </a:ext>
                    </a:extLst>
                  </p:cNvPr>
                  <p:cNvGrpSpPr/>
                  <p:nvPr/>
                </p:nvGrpSpPr>
                <p:grpSpPr>
                  <a:xfrm>
                    <a:off x="2619232" y="5286723"/>
                    <a:ext cx="733283" cy="371773"/>
                    <a:chOff x="1909096" y="5290695"/>
                    <a:chExt cx="733283" cy="371773"/>
                  </a:xfrm>
                </p:grpSpPr>
                <p:cxnSp>
                  <p:nvCxnSpPr>
                    <p:cNvPr id="236" name="Straight Connector 235">
                      <a:extLst>
                        <a:ext uri="{FF2B5EF4-FFF2-40B4-BE49-F238E27FC236}">
                          <a16:creationId xmlns:a16="http://schemas.microsoft.com/office/drawing/2014/main" id="{593E89B3-BB83-4581-AFA0-EDD4710A673F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09096" y="5307598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7" name="Straight Connector 236">
                      <a:extLst>
                        <a:ext uri="{FF2B5EF4-FFF2-40B4-BE49-F238E27FC236}">
                          <a16:creationId xmlns:a16="http://schemas.microsoft.com/office/drawing/2014/main" id="{8EE8A4F1-7C2F-4395-BD7B-F67F41DD0A77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6619" y="5653713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8" name="Straight Connector 237">
                      <a:extLst>
                        <a:ext uri="{FF2B5EF4-FFF2-40B4-BE49-F238E27FC236}">
                          <a16:creationId xmlns:a16="http://schemas.microsoft.com/office/drawing/2014/main" id="{803A3DC9-32EC-4F37-8CF3-70B60ABDD76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63826" y="5296708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9" name="Straight Connector 238">
                      <a:extLst>
                        <a:ext uri="{FF2B5EF4-FFF2-40B4-BE49-F238E27FC236}">
                          <a16:creationId xmlns:a16="http://schemas.microsoft.com/office/drawing/2014/main" id="{F2391CD7-DD22-4E3D-B073-91FAD4123A6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52504" y="5290695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229" name="Straight Connector 228">
                <a:extLst>
                  <a:ext uri="{FF2B5EF4-FFF2-40B4-BE49-F238E27FC236}">
                    <a16:creationId xmlns:a16="http://schemas.microsoft.com/office/drawing/2014/main" id="{F11156E6-A62A-4639-85C6-5B791FCEE0CA}"/>
                  </a:ext>
                </a:extLst>
              </p:cNvPr>
              <p:cNvCxnSpPr/>
              <p:nvPr/>
            </p:nvCxnSpPr>
            <p:spPr>
              <a:xfrm flipH="1">
                <a:off x="1565338" y="5613505"/>
                <a:ext cx="3657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5" name="Group 274">
              <a:extLst>
                <a:ext uri="{FF2B5EF4-FFF2-40B4-BE49-F238E27FC236}">
                  <a16:creationId xmlns:a16="http://schemas.microsoft.com/office/drawing/2014/main" id="{43DBB981-2F64-4047-830C-8163D30DEE08}"/>
                </a:ext>
              </a:extLst>
            </p:cNvPr>
            <p:cNvGrpSpPr/>
            <p:nvPr/>
          </p:nvGrpSpPr>
          <p:grpSpPr>
            <a:xfrm>
              <a:off x="4104884" y="4233226"/>
              <a:ext cx="2844814" cy="390711"/>
              <a:chOff x="1909096" y="5282883"/>
              <a:chExt cx="5685663" cy="390711"/>
            </a:xfrm>
          </p:grpSpPr>
          <p:grpSp>
            <p:nvGrpSpPr>
              <p:cNvPr id="277" name="Group 276">
                <a:extLst>
                  <a:ext uri="{FF2B5EF4-FFF2-40B4-BE49-F238E27FC236}">
                    <a16:creationId xmlns:a16="http://schemas.microsoft.com/office/drawing/2014/main" id="{C145092E-DD80-426E-889C-7A996B9B595C}"/>
                  </a:ext>
                </a:extLst>
              </p:cNvPr>
              <p:cNvGrpSpPr/>
              <p:nvPr/>
            </p:nvGrpSpPr>
            <p:grpSpPr>
              <a:xfrm>
                <a:off x="1909096" y="5295918"/>
                <a:ext cx="1463040" cy="377676"/>
                <a:chOff x="1909096" y="5295918"/>
                <a:chExt cx="1463040" cy="377676"/>
              </a:xfrm>
            </p:grpSpPr>
            <p:grpSp>
              <p:nvGrpSpPr>
                <p:cNvPr id="311" name="Group 310">
                  <a:extLst>
                    <a:ext uri="{FF2B5EF4-FFF2-40B4-BE49-F238E27FC236}">
                      <a16:creationId xmlns:a16="http://schemas.microsoft.com/office/drawing/2014/main" id="{D0722237-F194-4CDB-9E9A-B0D3D8776CA7}"/>
                    </a:ext>
                  </a:extLst>
                </p:cNvPr>
                <p:cNvGrpSpPr/>
                <p:nvPr/>
              </p:nvGrpSpPr>
              <p:grpSpPr>
                <a:xfrm>
                  <a:off x="1909096" y="5295918"/>
                  <a:ext cx="731520" cy="377676"/>
                  <a:chOff x="1909096" y="5295918"/>
                  <a:chExt cx="731520" cy="377676"/>
                </a:xfrm>
              </p:grpSpPr>
              <p:cxnSp>
                <p:nvCxnSpPr>
                  <p:cNvPr id="317" name="Straight Connector 316">
                    <a:extLst>
                      <a:ext uri="{FF2B5EF4-FFF2-40B4-BE49-F238E27FC236}">
                        <a16:creationId xmlns:a16="http://schemas.microsoft.com/office/drawing/2014/main" id="{C6AE249C-D8C8-4DA1-8BD7-B47D391AD87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09096" y="5316433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8" name="Straight Connector 317">
                    <a:extLst>
                      <a:ext uri="{FF2B5EF4-FFF2-40B4-BE49-F238E27FC236}">
                        <a16:creationId xmlns:a16="http://schemas.microsoft.com/office/drawing/2014/main" id="{C099A253-B378-49DF-B17D-1C6F10D79DF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6" y="5650011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9" name="Straight Connector 318">
                    <a:extLst>
                      <a:ext uri="{FF2B5EF4-FFF2-40B4-BE49-F238E27FC236}">
                        <a16:creationId xmlns:a16="http://schemas.microsoft.com/office/drawing/2014/main" id="{F18AB8A2-B75A-46AE-A844-0142E840349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92533" y="5295918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0" name="Straight Connector 319">
                    <a:extLst>
                      <a:ext uri="{FF2B5EF4-FFF2-40B4-BE49-F238E27FC236}">
                        <a16:creationId xmlns:a16="http://schemas.microsoft.com/office/drawing/2014/main" id="{F3770CE9-507E-467A-B1F8-4598008899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30386" y="530783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2" name="Group 311">
                  <a:extLst>
                    <a:ext uri="{FF2B5EF4-FFF2-40B4-BE49-F238E27FC236}">
                      <a16:creationId xmlns:a16="http://schemas.microsoft.com/office/drawing/2014/main" id="{EF4EEC69-7B76-4F8E-8D0B-5280A6BB697F}"/>
                    </a:ext>
                  </a:extLst>
                </p:cNvPr>
                <p:cNvGrpSpPr/>
                <p:nvPr/>
              </p:nvGrpSpPr>
              <p:grpSpPr>
                <a:xfrm>
                  <a:off x="2640618" y="5307834"/>
                  <a:ext cx="731518" cy="365760"/>
                  <a:chOff x="1930482" y="5311806"/>
                  <a:chExt cx="731518" cy="365760"/>
                </a:xfrm>
              </p:grpSpPr>
              <p:cxnSp>
                <p:nvCxnSpPr>
                  <p:cNvPr id="313" name="Straight Connector 312">
                    <a:extLst>
                      <a:ext uri="{FF2B5EF4-FFF2-40B4-BE49-F238E27FC236}">
                        <a16:creationId xmlns:a16="http://schemas.microsoft.com/office/drawing/2014/main" id="{215596B7-3065-4BFE-A187-CE37B4BDB38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30482" y="5333815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4" name="Straight Connector 313">
                    <a:extLst>
                      <a:ext uri="{FF2B5EF4-FFF2-40B4-BE49-F238E27FC236}">
                        <a16:creationId xmlns:a16="http://schemas.microsoft.com/office/drawing/2014/main" id="{EC03287A-667C-4972-9F7D-9697768B70F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96241" y="5659113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5" name="Straight Connector 314">
                    <a:extLst>
                      <a:ext uri="{FF2B5EF4-FFF2-40B4-BE49-F238E27FC236}">
                        <a16:creationId xmlns:a16="http://schemas.microsoft.com/office/drawing/2014/main" id="{1C49DCAF-9119-4B23-81FE-6E30B55E66F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2721" y="5311806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6" name="Straight Connector 315">
                    <a:extLst>
                      <a:ext uri="{FF2B5EF4-FFF2-40B4-BE49-F238E27FC236}">
                        <a16:creationId xmlns:a16="http://schemas.microsoft.com/office/drawing/2014/main" id="{13C241A5-7812-47B8-8EBB-00AA57D4885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41056" y="5311806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78" name="Group 277">
                <a:extLst>
                  <a:ext uri="{FF2B5EF4-FFF2-40B4-BE49-F238E27FC236}">
                    <a16:creationId xmlns:a16="http://schemas.microsoft.com/office/drawing/2014/main" id="{4F864430-FCDA-4169-9108-65A995213008}"/>
                  </a:ext>
                </a:extLst>
              </p:cNvPr>
              <p:cNvGrpSpPr/>
              <p:nvPr/>
            </p:nvGrpSpPr>
            <p:grpSpPr>
              <a:xfrm>
                <a:off x="3344745" y="5299099"/>
                <a:ext cx="1430045" cy="374495"/>
                <a:chOff x="1926734" y="5309875"/>
                <a:chExt cx="1430045" cy="374495"/>
              </a:xfrm>
            </p:grpSpPr>
            <p:grpSp>
              <p:nvGrpSpPr>
                <p:cNvPr id="301" name="Group 300">
                  <a:extLst>
                    <a:ext uri="{FF2B5EF4-FFF2-40B4-BE49-F238E27FC236}">
                      <a16:creationId xmlns:a16="http://schemas.microsoft.com/office/drawing/2014/main" id="{1AD4585D-D272-4AF4-AFB2-EF9F67F871F8}"/>
                    </a:ext>
                  </a:extLst>
                </p:cNvPr>
                <p:cNvGrpSpPr/>
                <p:nvPr/>
              </p:nvGrpSpPr>
              <p:grpSpPr>
                <a:xfrm>
                  <a:off x="1926734" y="5309875"/>
                  <a:ext cx="709326" cy="370523"/>
                  <a:chOff x="1926734" y="5309875"/>
                  <a:chExt cx="709326" cy="370523"/>
                </a:xfrm>
              </p:grpSpPr>
              <p:cxnSp>
                <p:nvCxnSpPr>
                  <p:cNvPr id="307" name="Straight Connector 306">
                    <a:extLst>
                      <a:ext uri="{FF2B5EF4-FFF2-40B4-BE49-F238E27FC236}">
                        <a16:creationId xmlns:a16="http://schemas.microsoft.com/office/drawing/2014/main" id="{B6D454C3-73E2-42E8-B973-23670A6DA38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26734" y="5327209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8" name="Straight Connector 307">
                    <a:extLst>
                      <a:ext uri="{FF2B5EF4-FFF2-40B4-BE49-F238E27FC236}">
                        <a16:creationId xmlns:a16="http://schemas.microsoft.com/office/drawing/2014/main" id="{6E3DC9D3-C04E-4401-91A0-F567D2D18F2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0301" y="5659419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9" name="Straight Connector 308">
                    <a:extLst>
                      <a:ext uri="{FF2B5EF4-FFF2-40B4-BE49-F238E27FC236}">
                        <a16:creationId xmlns:a16="http://schemas.microsoft.com/office/drawing/2014/main" id="{1D2955AB-4DC4-41BB-9527-F325079E810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0301" y="5309875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0" name="Straight Connector 309">
                    <a:extLst>
                      <a:ext uri="{FF2B5EF4-FFF2-40B4-BE49-F238E27FC236}">
                        <a16:creationId xmlns:a16="http://schemas.microsoft.com/office/drawing/2014/main" id="{EB4A67B3-4084-4560-844C-A47A43AE509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6734" y="5314638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2" name="Group 301">
                  <a:extLst>
                    <a:ext uri="{FF2B5EF4-FFF2-40B4-BE49-F238E27FC236}">
                      <a16:creationId xmlns:a16="http://schemas.microsoft.com/office/drawing/2014/main" id="{FA25D9A0-6C3D-432F-A721-A6A32FB4A364}"/>
                    </a:ext>
                  </a:extLst>
                </p:cNvPr>
                <p:cNvGrpSpPr/>
                <p:nvPr/>
              </p:nvGrpSpPr>
              <p:grpSpPr>
                <a:xfrm>
                  <a:off x="2636059" y="5318610"/>
                  <a:ext cx="720720" cy="365760"/>
                  <a:chOff x="1925923" y="5322582"/>
                  <a:chExt cx="720720" cy="365760"/>
                </a:xfrm>
              </p:grpSpPr>
              <p:cxnSp>
                <p:nvCxnSpPr>
                  <p:cNvPr id="303" name="Straight Connector 302">
                    <a:extLst>
                      <a:ext uri="{FF2B5EF4-FFF2-40B4-BE49-F238E27FC236}">
                        <a16:creationId xmlns:a16="http://schemas.microsoft.com/office/drawing/2014/main" id="{42279829-122F-4408-8D57-D843A8D0F4C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25923" y="5338409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4" name="Straight Connector 303">
                    <a:extLst>
                      <a:ext uri="{FF2B5EF4-FFF2-40B4-BE49-F238E27FC236}">
                        <a16:creationId xmlns:a16="http://schemas.microsoft.com/office/drawing/2014/main" id="{A165319D-EC17-4BC6-9E2A-0E2901C94A5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80884" y="5670450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5" name="Straight Connector 304">
                    <a:extLst>
                      <a:ext uri="{FF2B5EF4-FFF2-40B4-BE49-F238E27FC236}">
                        <a16:creationId xmlns:a16="http://schemas.microsoft.com/office/drawing/2014/main" id="{07408609-12B4-40FF-BD0C-E53509F9E3D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94370" y="532258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6" name="Straight Connector 305">
                    <a:extLst>
                      <a:ext uri="{FF2B5EF4-FFF2-40B4-BE49-F238E27FC236}">
                        <a16:creationId xmlns:a16="http://schemas.microsoft.com/office/drawing/2014/main" id="{17DD6CAE-E19A-49D8-944C-1A3DED1992D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48719" y="532258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79" name="Group 278">
                <a:extLst>
                  <a:ext uri="{FF2B5EF4-FFF2-40B4-BE49-F238E27FC236}">
                    <a16:creationId xmlns:a16="http://schemas.microsoft.com/office/drawing/2014/main" id="{9F0F955B-2DEF-456D-8BAA-7EE216127053}"/>
                  </a:ext>
                </a:extLst>
              </p:cNvPr>
              <p:cNvGrpSpPr/>
              <p:nvPr/>
            </p:nvGrpSpPr>
            <p:grpSpPr>
              <a:xfrm>
                <a:off x="4741847" y="5303862"/>
                <a:ext cx="1442478" cy="369732"/>
                <a:chOff x="1917005" y="5328813"/>
                <a:chExt cx="1442478" cy="369732"/>
              </a:xfrm>
            </p:grpSpPr>
            <p:grpSp>
              <p:nvGrpSpPr>
                <p:cNvPr id="291" name="Group 290">
                  <a:extLst>
                    <a:ext uri="{FF2B5EF4-FFF2-40B4-BE49-F238E27FC236}">
                      <a16:creationId xmlns:a16="http://schemas.microsoft.com/office/drawing/2014/main" id="{19F00CB0-A881-41A1-BF87-D6FF3A0CEDF1}"/>
                    </a:ext>
                  </a:extLst>
                </p:cNvPr>
                <p:cNvGrpSpPr/>
                <p:nvPr/>
              </p:nvGrpSpPr>
              <p:grpSpPr>
                <a:xfrm>
                  <a:off x="1917005" y="5332785"/>
                  <a:ext cx="778350" cy="365760"/>
                  <a:chOff x="1917005" y="5332785"/>
                  <a:chExt cx="778350" cy="365760"/>
                </a:xfrm>
              </p:grpSpPr>
              <p:cxnSp>
                <p:nvCxnSpPr>
                  <p:cNvPr id="297" name="Straight Connector 296">
                    <a:extLst>
                      <a:ext uri="{FF2B5EF4-FFF2-40B4-BE49-F238E27FC236}">
                        <a16:creationId xmlns:a16="http://schemas.microsoft.com/office/drawing/2014/main" id="{E9B89A84-F9F2-447E-A54B-89301F41114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7005" y="5348612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8" name="Straight Connector 297">
                    <a:extLst>
                      <a:ext uri="{FF2B5EF4-FFF2-40B4-BE49-F238E27FC236}">
                        <a16:creationId xmlns:a16="http://schemas.microsoft.com/office/drawing/2014/main" id="{9AD2C130-04C0-471C-9E3C-E73836E4516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329596" y="5675019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9" name="Straight Connector 298">
                    <a:extLst>
                      <a:ext uri="{FF2B5EF4-FFF2-40B4-BE49-F238E27FC236}">
                        <a16:creationId xmlns:a16="http://schemas.microsoft.com/office/drawing/2014/main" id="{DD5862A2-309B-4FF6-9C78-8B39F43964B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97298" y="5332785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0" name="Straight Connector 299">
                    <a:extLst>
                      <a:ext uri="{FF2B5EF4-FFF2-40B4-BE49-F238E27FC236}">
                        <a16:creationId xmlns:a16="http://schemas.microsoft.com/office/drawing/2014/main" id="{67CAD22F-7B81-4C11-848F-5A59991CDC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1824" y="5332785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92" name="Group 291">
                  <a:extLst>
                    <a:ext uri="{FF2B5EF4-FFF2-40B4-BE49-F238E27FC236}">
                      <a16:creationId xmlns:a16="http://schemas.microsoft.com/office/drawing/2014/main" id="{3D6FD8C4-AC62-4BC2-9EEA-A0EB8DC3C716}"/>
                    </a:ext>
                  </a:extLst>
                </p:cNvPr>
                <p:cNvGrpSpPr/>
                <p:nvPr/>
              </p:nvGrpSpPr>
              <p:grpSpPr>
                <a:xfrm>
                  <a:off x="2642762" y="5328813"/>
                  <a:ext cx="716721" cy="369732"/>
                  <a:chOff x="1932626" y="5332785"/>
                  <a:chExt cx="716721" cy="369732"/>
                </a:xfrm>
              </p:grpSpPr>
              <p:cxnSp>
                <p:nvCxnSpPr>
                  <p:cNvPr id="293" name="Straight Connector 292">
                    <a:extLst>
                      <a:ext uri="{FF2B5EF4-FFF2-40B4-BE49-F238E27FC236}">
                        <a16:creationId xmlns:a16="http://schemas.microsoft.com/office/drawing/2014/main" id="{8C85B401-9FF8-47DA-9A21-AD4F2AF0C26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32626" y="5352366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4" name="Straight Connector 293">
                    <a:extLst>
                      <a:ext uri="{FF2B5EF4-FFF2-40B4-BE49-F238E27FC236}">
                        <a16:creationId xmlns:a16="http://schemas.microsoft.com/office/drawing/2014/main" id="{8CAD71F9-F023-4B9C-8809-B41E0B44456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83588" y="5677566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5" name="Straight Connector 294">
                    <a:extLst>
                      <a:ext uri="{FF2B5EF4-FFF2-40B4-BE49-F238E27FC236}">
                        <a16:creationId xmlns:a16="http://schemas.microsoft.com/office/drawing/2014/main" id="{7DD9121F-4DB4-4994-B133-D2F6A7445E9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4856" y="5336757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6" name="Straight Connector 295">
                    <a:extLst>
                      <a:ext uri="{FF2B5EF4-FFF2-40B4-BE49-F238E27FC236}">
                        <a16:creationId xmlns:a16="http://schemas.microsoft.com/office/drawing/2014/main" id="{11B3FF1F-D779-42C6-9970-55438D3556F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43862" y="5332785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80" name="Group 279">
                <a:extLst>
                  <a:ext uri="{FF2B5EF4-FFF2-40B4-BE49-F238E27FC236}">
                    <a16:creationId xmlns:a16="http://schemas.microsoft.com/office/drawing/2014/main" id="{FDB53C0E-0C2D-439C-9460-7AB1E1669AFA}"/>
                  </a:ext>
                </a:extLst>
              </p:cNvPr>
              <p:cNvGrpSpPr/>
              <p:nvPr/>
            </p:nvGrpSpPr>
            <p:grpSpPr>
              <a:xfrm>
                <a:off x="6118655" y="5282883"/>
                <a:ext cx="1476104" cy="382767"/>
                <a:chOff x="1875802" y="5318610"/>
                <a:chExt cx="1476104" cy="382767"/>
              </a:xfrm>
            </p:grpSpPr>
            <p:grpSp>
              <p:nvGrpSpPr>
                <p:cNvPr id="281" name="Group 280">
                  <a:extLst>
                    <a:ext uri="{FF2B5EF4-FFF2-40B4-BE49-F238E27FC236}">
                      <a16:creationId xmlns:a16="http://schemas.microsoft.com/office/drawing/2014/main" id="{941ECFC8-E669-40C5-BBAC-3F389922CEE7}"/>
                    </a:ext>
                  </a:extLst>
                </p:cNvPr>
                <p:cNvGrpSpPr/>
                <p:nvPr/>
              </p:nvGrpSpPr>
              <p:grpSpPr>
                <a:xfrm>
                  <a:off x="1875802" y="5328012"/>
                  <a:ext cx="757540" cy="373365"/>
                  <a:chOff x="1875802" y="5328012"/>
                  <a:chExt cx="757540" cy="373365"/>
                </a:xfrm>
              </p:grpSpPr>
              <p:cxnSp>
                <p:nvCxnSpPr>
                  <p:cNvPr id="287" name="Straight Connector 286">
                    <a:extLst>
                      <a:ext uri="{FF2B5EF4-FFF2-40B4-BE49-F238E27FC236}">
                        <a16:creationId xmlns:a16="http://schemas.microsoft.com/office/drawing/2014/main" id="{1BF56E39-74F7-4598-B06E-1F7F3ED6C4F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875802" y="5345813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8" name="Straight Connector 287">
                    <a:extLst>
                      <a:ext uri="{FF2B5EF4-FFF2-40B4-BE49-F238E27FC236}">
                        <a16:creationId xmlns:a16="http://schemas.microsoft.com/office/drawing/2014/main" id="{7CE08488-F80C-486D-A9F5-F9887F6DCB8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67583" y="5675925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9" name="Straight Connector 288">
                    <a:extLst>
                      <a:ext uri="{FF2B5EF4-FFF2-40B4-BE49-F238E27FC236}">
                        <a16:creationId xmlns:a16="http://schemas.microsoft.com/office/drawing/2014/main" id="{5CD1B036-1094-413D-9612-A9BDFDBAB0D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68768" y="532801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0" name="Straight Connector 289">
                    <a:extLst>
                      <a:ext uri="{FF2B5EF4-FFF2-40B4-BE49-F238E27FC236}">
                        <a16:creationId xmlns:a16="http://schemas.microsoft.com/office/drawing/2014/main" id="{2DD9A469-E7FE-4206-A814-0C6FA694B7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12626" y="5335617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2" name="Group 281">
                  <a:extLst>
                    <a:ext uri="{FF2B5EF4-FFF2-40B4-BE49-F238E27FC236}">
                      <a16:creationId xmlns:a16="http://schemas.microsoft.com/office/drawing/2014/main" id="{45DD7E96-87EE-4066-9864-B23B2694967F}"/>
                    </a:ext>
                  </a:extLst>
                </p:cNvPr>
                <p:cNvGrpSpPr/>
                <p:nvPr/>
              </p:nvGrpSpPr>
              <p:grpSpPr>
                <a:xfrm>
                  <a:off x="2606120" y="5318610"/>
                  <a:ext cx="745786" cy="365887"/>
                  <a:chOff x="1895984" y="5322582"/>
                  <a:chExt cx="745786" cy="365887"/>
                </a:xfrm>
              </p:grpSpPr>
              <p:cxnSp>
                <p:nvCxnSpPr>
                  <p:cNvPr id="283" name="Straight Connector 282">
                    <a:extLst>
                      <a:ext uri="{FF2B5EF4-FFF2-40B4-BE49-F238E27FC236}">
                        <a16:creationId xmlns:a16="http://schemas.microsoft.com/office/drawing/2014/main" id="{989ADF1F-8FA6-47C1-AA9D-0C86D9B16B9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895984" y="5337214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4" name="Straight Connector 283">
                    <a:extLst>
                      <a:ext uri="{FF2B5EF4-FFF2-40B4-BE49-F238E27FC236}">
                        <a16:creationId xmlns:a16="http://schemas.microsoft.com/office/drawing/2014/main" id="{9AE3F527-B833-4A71-B105-7ED5DC544D3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6011" y="5672553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5" name="Straight Connector 284">
                    <a:extLst>
                      <a:ext uri="{FF2B5EF4-FFF2-40B4-BE49-F238E27FC236}">
                        <a16:creationId xmlns:a16="http://schemas.microsoft.com/office/drawing/2014/main" id="{7EE9E8D5-C81D-4B41-8A3C-483BEBD35EA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6011" y="532258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6" name="Straight Connector 285">
                    <a:extLst>
                      <a:ext uri="{FF2B5EF4-FFF2-40B4-BE49-F238E27FC236}">
                        <a16:creationId xmlns:a16="http://schemas.microsoft.com/office/drawing/2014/main" id="{AF0A6B78-2542-46A3-9B55-59E37754EDB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45515" y="5322709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sp>
        <p:nvSpPr>
          <p:cNvPr id="322" name="TextBox 321">
            <a:extLst>
              <a:ext uri="{FF2B5EF4-FFF2-40B4-BE49-F238E27FC236}">
                <a16:creationId xmlns:a16="http://schemas.microsoft.com/office/drawing/2014/main" id="{B2BF81B0-BF1B-4443-B885-022B344DDD77}"/>
              </a:ext>
            </a:extLst>
          </p:cNvPr>
          <p:cNvSpPr txBox="1"/>
          <p:nvPr/>
        </p:nvSpPr>
        <p:spPr>
          <a:xfrm>
            <a:off x="335759" y="3901746"/>
            <a:ext cx="7755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Clock</a:t>
            </a:r>
            <a:endParaRPr lang="en-US" sz="2000" baseline="-25000" dirty="0"/>
          </a:p>
        </p:txBody>
      </p:sp>
      <p:sp>
        <p:nvSpPr>
          <p:cNvPr id="323" name="TextBox 322">
            <a:extLst>
              <a:ext uri="{FF2B5EF4-FFF2-40B4-BE49-F238E27FC236}">
                <a16:creationId xmlns:a16="http://schemas.microsoft.com/office/drawing/2014/main" id="{17B4F0ED-936A-4C3E-8C5A-C8CBBA7E65CF}"/>
              </a:ext>
            </a:extLst>
          </p:cNvPr>
          <p:cNvSpPr txBox="1"/>
          <p:nvPr/>
        </p:nvSpPr>
        <p:spPr>
          <a:xfrm>
            <a:off x="509655" y="4407154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grpSp>
        <p:nvGrpSpPr>
          <p:cNvPr id="324" name="Group 323">
            <a:extLst>
              <a:ext uri="{FF2B5EF4-FFF2-40B4-BE49-F238E27FC236}">
                <a16:creationId xmlns:a16="http://schemas.microsoft.com/office/drawing/2014/main" id="{7F14F65A-95E0-46E2-B8CB-757DF2CF4D34}"/>
              </a:ext>
            </a:extLst>
          </p:cNvPr>
          <p:cNvGrpSpPr/>
          <p:nvPr/>
        </p:nvGrpSpPr>
        <p:grpSpPr>
          <a:xfrm>
            <a:off x="880968" y="5543399"/>
            <a:ext cx="7346453" cy="390115"/>
            <a:chOff x="1154980" y="5869495"/>
            <a:chExt cx="3655336" cy="381944"/>
          </a:xfrm>
        </p:grpSpPr>
        <p:grpSp>
          <p:nvGrpSpPr>
            <p:cNvPr id="325" name="Group 324">
              <a:extLst>
                <a:ext uri="{FF2B5EF4-FFF2-40B4-BE49-F238E27FC236}">
                  <a16:creationId xmlns:a16="http://schemas.microsoft.com/office/drawing/2014/main" id="{4195F9FE-F40B-4DD7-B84D-4ABDDAB6AEDF}"/>
                </a:ext>
              </a:extLst>
            </p:cNvPr>
            <p:cNvGrpSpPr/>
            <p:nvPr/>
          </p:nvGrpSpPr>
          <p:grpSpPr>
            <a:xfrm>
              <a:off x="1154980" y="5869495"/>
              <a:ext cx="3655336" cy="381944"/>
              <a:chOff x="1123804" y="5250996"/>
              <a:chExt cx="3655336" cy="381944"/>
            </a:xfrm>
          </p:grpSpPr>
          <p:grpSp>
            <p:nvGrpSpPr>
              <p:cNvPr id="327" name="Group 326">
                <a:extLst>
                  <a:ext uri="{FF2B5EF4-FFF2-40B4-BE49-F238E27FC236}">
                    <a16:creationId xmlns:a16="http://schemas.microsoft.com/office/drawing/2014/main" id="{7AF3F36C-931E-496C-8BEE-6087F839E65A}"/>
                  </a:ext>
                </a:extLst>
              </p:cNvPr>
              <p:cNvGrpSpPr/>
              <p:nvPr/>
            </p:nvGrpSpPr>
            <p:grpSpPr>
              <a:xfrm>
                <a:off x="1912626" y="5250996"/>
                <a:ext cx="2866514" cy="381944"/>
                <a:chOff x="1912626" y="5250996"/>
                <a:chExt cx="2866514" cy="381944"/>
              </a:xfrm>
            </p:grpSpPr>
            <p:grpSp>
              <p:nvGrpSpPr>
                <p:cNvPr id="329" name="Group 328">
                  <a:extLst>
                    <a:ext uri="{FF2B5EF4-FFF2-40B4-BE49-F238E27FC236}">
                      <a16:creationId xmlns:a16="http://schemas.microsoft.com/office/drawing/2014/main" id="{BFA1CBAB-54D7-40D9-82AE-F1089233F3D6}"/>
                    </a:ext>
                  </a:extLst>
                </p:cNvPr>
                <p:cNvGrpSpPr/>
                <p:nvPr/>
              </p:nvGrpSpPr>
              <p:grpSpPr>
                <a:xfrm>
                  <a:off x="1912626" y="5261772"/>
                  <a:ext cx="731520" cy="371168"/>
                  <a:chOff x="1912626" y="5261772"/>
                  <a:chExt cx="731520" cy="371168"/>
                </a:xfrm>
              </p:grpSpPr>
              <p:grpSp>
                <p:nvGrpSpPr>
                  <p:cNvPr id="351" name="Group 350">
                    <a:extLst>
                      <a:ext uri="{FF2B5EF4-FFF2-40B4-BE49-F238E27FC236}">
                        <a16:creationId xmlns:a16="http://schemas.microsoft.com/office/drawing/2014/main" id="{51E7B811-4B13-4E4C-BB08-9085A9D49532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7196"/>
                    <a:chOff x="1912626" y="5265744"/>
                    <a:chExt cx="731520" cy="367196"/>
                  </a:xfrm>
                </p:grpSpPr>
                <p:cxnSp>
                  <p:nvCxnSpPr>
                    <p:cNvPr id="353" name="Straight Connector 352">
                      <a:extLst>
                        <a:ext uri="{FF2B5EF4-FFF2-40B4-BE49-F238E27FC236}">
                          <a16:creationId xmlns:a16="http://schemas.microsoft.com/office/drawing/2014/main" id="{165EC68E-A833-4450-90CD-DD4743955DB3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4" name="Straight Connector 353">
                      <a:extLst>
                        <a:ext uri="{FF2B5EF4-FFF2-40B4-BE49-F238E27FC236}">
                          <a16:creationId xmlns:a16="http://schemas.microsoft.com/office/drawing/2014/main" id="{1AF7D914-CCB7-4CC6-9B52-809C5379FF7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16160" y="5267180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52" name="Straight Connector 351">
                    <a:extLst>
                      <a:ext uri="{FF2B5EF4-FFF2-40B4-BE49-F238E27FC236}">
                        <a16:creationId xmlns:a16="http://schemas.microsoft.com/office/drawing/2014/main" id="{473E9F34-0C0D-4858-8C9A-0A7F75F2A52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638685" y="526177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0" name="Group 329">
                  <a:extLst>
                    <a:ext uri="{FF2B5EF4-FFF2-40B4-BE49-F238E27FC236}">
                      <a16:creationId xmlns:a16="http://schemas.microsoft.com/office/drawing/2014/main" id="{3CFCA689-85AF-4306-B1F6-CC5C9BDE6441}"/>
                    </a:ext>
                  </a:extLst>
                </p:cNvPr>
                <p:cNvGrpSpPr/>
                <p:nvPr/>
              </p:nvGrpSpPr>
              <p:grpSpPr>
                <a:xfrm>
                  <a:off x="3330637" y="5250996"/>
                  <a:ext cx="1448503" cy="369732"/>
                  <a:chOff x="1912626" y="5261772"/>
                  <a:chExt cx="1448503" cy="369732"/>
                </a:xfrm>
              </p:grpSpPr>
              <p:grpSp>
                <p:nvGrpSpPr>
                  <p:cNvPr id="345" name="Group 344">
                    <a:extLst>
                      <a:ext uri="{FF2B5EF4-FFF2-40B4-BE49-F238E27FC236}">
                        <a16:creationId xmlns:a16="http://schemas.microsoft.com/office/drawing/2014/main" id="{9BBE37E7-F863-44DE-B1B1-B3E970A3C78D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349" name="Straight Connector 348">
                      <a:extLst>
                        <a:ext uri="{FF2B5EF4-FFF2-40B4-BE49-F238E27FC236}">
                          <a16:creationId xmlns:a16="http://schemas.microsoft.com/office/drawing/2014/main" id="{91FC4672-98C8-4ED0-888F-B3954EAD136A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0" name="Straight Connector 349">
                      <a:extLst>
                        <a:ext uri="{FF2B5EF4-FFF2-40B4-BE49-F238E27FC236}">
                          <a16:creationId xmlns:a16="http://schemas.microsoft.com/office/drawing/2014/main" id="{D71F1CDA-8A37-40A8-A62E-E2FEBA7F917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46" name="Group 345">
                    <a:extLst>
                      <a:ext uri="{FF2B5EF4-FFF2-40B4-BE49-F238E27FC236}">
                        <a16:creationId xmlns:a16="http://schemas.microsoft.com/office/drawing/2014/main" id="{7F5D3B78-7D2A-4D49-A0B9-7BA03C3BF637}"/>
                      </a:ext>
                    </a:extLst>
                  </p:cNvPr>
                  <p:cNvGrpSpPr/>
                  <p:nvPr/>
                </p:nvGrpSpPr>
                <p:grpSpPr>
                  <a:xfrm>
                    <a:off x="2629609" y="5261772"/>
                    <a:ext cx="731520" cy="365760"/>
                    <a:chOff x="1919473" y="5265744"/>
                    <a:chExt cx="731520" cy="365760"/>
                  </a:xfrm>
                </p:grpSpPr>
                <p:cxnSp>
                  <p:nvCxnSpPr>
                    <p:cNvPr id="347" name="Straight Connector 346">
                      <a:extLst>
                        <a:ext uri="{FF2B5EF4-FFF2-40B4-BE49-F238E27FC236}">
                          <a16:creationId xmlns:a16="http://schemas.microsoft.com/office/drawing/2014/main" id="{58740C8E-A029-4602-973B-295981B150F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1919473" y="5611636"/>
                      <a:ext cx="731520" cy="172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8" name="Straight Connector 347">
                      <a:extLst>
                        <a:ext uri="{FF2B5EF4-FFF2-40B4-BE49-F238E27FC236}">
                          <a16:creationId xmlns:a16="http://schemas.microsoft.com/office/drawing/2014/main" id="{26E2D53C-CA0F-4178-AC9A-68C286E7520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328" name="Straight Connector 327">
                <a:extLst>
                  <a:ext uri="{FF2B5EF4-FFF2-40B4-BE49-F238E27FC236}">
                    <a16:creationId xmlns:a16="http://schemas.microsoft.com/office/drawing/2014/main" id="{A40E6788-375D-4A40-BA60-795A070A5D8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23804" y="5606553"/>
                <a:ext cx="788823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26" name="Straight Connector 325">
              <a:extLst>
                <a:ext uri="{FF2B5EF4-FFF2-40B4-BE49-F238E27FC236}">
                  <a16:creationId xmlns:a16="http://schemas.microsoft.com/office/drawing/2014/main" id="{AC499B2D-C600-4FF1-8B9E-E83B02CD2EEE}"/>
                </a:ext>
              </a:extLst>
            </p:cNvPr>
            <p:cNvCxnSpPr/>
            <p:nvPr/>
          </p:nvCxnSpPr>
          <p:spPr>
            <a:xfrm flipH="1">
              <a:off x="2660786" y="622505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8" name="Group 357">
            <a:extLst>
              <a:ext uri="{FF2B5EF4-FFF2-40B4-BE49-F238E27FC236}">
                <a16:creationId xmlns:a16="http://schemas.microsoft.com/office/drawing/2014/main" id="{1370A6E8-DCAD-4DAF-8D4D-01B2664ED8B7}"/>
              </a:ext>
            </a:extLst>
          </p:cNvPr>
          <p:cNvGrpSpPr/>
          <p:nvPr/>
        </p:nvGrpSpPr>
        <p:grpSpPr>
          <a:xfrm>
            <a:off x="1007857" y="6140779"/>
            <a:ext cx="6946360" cy="394964"/>
            <a:chOff x="1202531" y="5880271"/>
            <a:chExt cx="1759326" cy="365760"/>
          </a:xfrm>
        </p:grpSpPr>
        <p:grpSp>
          <p:nvGrpSpPr>
            <p:cNvPr id="359" name="Group 358">
              <a:extLst>
                <a:ext uri="{FF2B5EF4-FFF2-40B4-BE49-F238E27FC236}">
                  <a16:creationId xmlns:a16="http://schemas.microsoft.com/office/drawing/2014/main" id="{0C86A76E-C776-4553-B399-434FF242127C}"/>
                </a:ext>
              </a:extLst>
            </p:cNvPr>
            <p:cNvGrpSpPr/>
            <p:nvPr/>
          </p:nvGrpSpPr>
          <p:grpSpPr>
            <a:xfrm>
              <a:off x="1202531" y="5880271"/>
              <a:ext cx="1472791" cy="365760"/>
              <a:chOff x="1171355" y="5261772"/>
              <a:chExt cx="1472791" cy="365760"/>
            </a:xfrm>
          </p:grpSpPr>
          <p:grpSp>
            <p:nvGrpSpPr>
              <p:cNvPr id="363" name="Group 362">
                <a:extLst>
                  <a:ext uri="{FF2B5EF4-FFF2-40B4-BE49-F238E27FC236}">
                    <a16:creationId xmlns:a16="http://schemas.microsoft.com/office/drawing/2014/main" id="{CB0BEED1-C806-4B4A-A458-F2D6563B45E6}"/>
                  </a:ext>
                </a:extLst>
              </p:cNvPr>
              <p:cNvGrpSpPr/>
              <p:nvPr/>
            </p:nvGrpSpPr>
            <p:grpSpPr>
              <a:xfrm>
                <a:off x="1912626" y="5261772"/>
                <a:ext cx="731520" cy="365760"/>
                <a:chOff x="1912626" y="5261772"/>
                <a:chExt cx="731520" cy="365760"/>
              </a:xfrm>
            </p:grpSpPr>
            <p:grpSp>
              <p:nvGrpSpPr>
                <p:cNvPr id="374" name="Group 373">
                  <a:extLst>
                    <a:ext uri="{FF2B5EF4-FFF2-40B4-BE49-F238E27FC236}">
                      <a16:creationId xmlns:a16="http://schemas.microsoft.com/office/drawing/2014/main" id="{A771047C-F89D-4B73-805E-2FCFC89CA2C0}"/>
                    </a:ext>
                  </a:extLst>
                </p:cNvPr>
                <p:cNvGrpSpPr/>
                <p:nvPr/>
              </p:nvGrpSpPr>
              <p:grpSpPr>
                <a:xfrm>
                  <a:off x="1912626" y="5265744"/>
                  <a:ext cx="731520" cy="358452"/>
                  <a:chOff x="1912626" y="5265744"/>
                  <a:chExt cx="731520" cy="358452"/>
                </a:xfrm>
              </p:grpSpPr>
              <p:cxnSp>
                <p:nvCxnSpPr>
                  <p:cNvPr id="376" name="Straight Connector 375">
                    <a:extLst>
                      <a:ext uri="{FF2B5EF4-FFF2-40B4-BE49-F238E27FC236}">
                        <a16:creationId xmlns:a16="http://schemas.microsoft.com/office/drawing/2014/main" id="{148ACDDB-2B40-489F-9F9D-1028D662E29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73152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7" name="Straight Connector 376">
                    <a:extLst>
                      <a:ext uri="{FF2B5EF4-FFF2-40B4-BE49-F238E27FC236}">
                        <a16:creationId xmlns:a16="http://schemas.microsoft.com/office/drawing/2014/main" id="{B5DBB4B9-F7B8-408D-B932-CEEBBBAE9C4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917701" y="5266096"/>
                    <a:ext cx="0" cy="35810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75" name="Straight Connector 374">
                  <a:extLst>
                    <a:ext uri="{FF2B5EF4-FFF2-40B4-BE49-F238E27FC236}">
                      <a16:creationId xmlns:a16="http://schemas.microsoft.com/office/drawing/2014/main" id="{5C25B9F0-FB39-409C-B299-F209795315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38685" y="5261772"/>
                  <a:ext cx="0" cy="36576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62" name="Straight Connector 361">
                <a:extLst>
                  <a:ext uri="{FF2B5EF4-FFF2-40B4-BE49-F238E27FC236}">
                    <a16:creationId xmlns:a16="http://schemas.microsoft.com/office/drawing/2014/main" id="{F801745D-D0EB-41AF-A23C-15901342F40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71355" y="5606553"/>
                <a:ext cx="748252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0" name="Straight Connector 359">
              <a:extLst>
                <a:ext uri="{FF2B5EF4-FFF2-40B4-BE49-F238E27FC236}">
                  <a16:creationId xmlns:a16="http://schemas.microsoft.com/office/drawing/2014/main" id="{A0C6BB00-441F-416D-AE66-5B27F37160B6}"/>
                </a:ext>
              </a:extLst>
            </p:cNvPr>
            <p:cNvCxnSpPr/>
            <p:nvPr/>
          </p:nvCxnSpPr>
          <p:spPr>
            <a:xfrm flipH="1">
              <a:off x="2660786" y="6225052"/>
              <a:ext cx="301071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6" name="Group 395">
            <a:extLst>
              <a:ext uri="{FF2B5EF4-FFF2-40B4-BE49-F238E27FC236}">
                <a16:creationId xmlns:a16="http://schemas.microsoft.com/office/drawing/2014/main" id="{F53F242D-0DBC-47C6-A657-B6F11486FCF8}"/>
              </a:ext>
            </a:extLst>
          </p:cNvPr>
          <p:cNvGrpSpPr/>
          <p:nvPr/>
        </p:nvGrpSpPr>
        <p:grpSpPr>
          <a:xfrm>
            <a:off x="1270515" y="3850118"/>
            <a:ext cx="5333658" cy="2887853"/>
            <a:chOff x="1270515" y="3836161"/>
            <a:chExt cx="5333658" cy="2887853"/>
          </a:xfrm>
        </p:grpSpPr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86412C35-9DF7-4E61-B58D-7021309F8088}"/>
                </a:ext>
              </a:extLst>
            </p:cNvPr>
            <p:cNvCxnSpPr>
              <a:cxnSpLocks/>
            </p:cNvCxnSpPr>
            <p:nvPr/>
          </p:nvCxnSpPr>
          <p:spPr>
            <a:xfrm>
              <a:off x="1270515" y="3901746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Straight Connector 380">
              <a:extLst>
                <a:ext uri="{FF2B5EF4-FFF2-40B4-BE49-F238E27FC236}">
                  <a16:creationId xmlns:a16="http://schemas.microsoft.com/office/drawing/2014/main" id="{42ABAEFA-0D6A-4DC5-B860-42AF5FF450FE}"/>
                </a:ext>
              </a:extLst>
            </p:cNvPr>
            <p:cNvCxnSpPr>
              <a:cxnSpLocks/>
            </p:cNvCxnSpPr>
            <p:nvPr/>
          </p:nvCxnSpPr>
          <p:spPr>
            <a:xfrm>
              <a:off x="1633798" y="3836161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2" name="Straight Connector 381">
              <a:extLst>
                <a:ext uri="{FF2B5EF4-FFF2-40B4-BE49-F238E27FC236}">
                  <a16:creationId xmlns:a16="http://schemas.microsoft.com/office/drawing/2014/main" id="{0C6D0165-F349-4E8C-8256-A88D7FBA1064}"/>
                </a:ext>
              </a:extLst>
            </p:cNvPr>
            <p:cNvCxnSpPr>
              <a:cxnSpLocks/>
            </p:cNvCxnSpPr>
            <p:nvPr/>
          </p:nvCxnSpPr>
          <p:spPr>
            <a:xfrm>
              <a:off x="1979855" y="3843353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3" name="Straight Connector 382">
              <a:extLst>
                <a:ext uri="{FF2B5EF4-FFF2-40B4-BE49-F238E27FC236}">
                  <a16:creationId xmlns:a16="http://schemas.microsoft.com/office/drawing/2014/main" id="{19A4536A-622B-45A6-BB50-3857A38E351A}"/>
                </a:ext>
              </a:extLst>
            </p:cNvPr>
            <p:cNvCxnSpPr>
              <a:cxnSpLocks/>
            </p:cNvCxnSpPr>
            <p:nvPr/>
          </p:nvCxnSpPr>
          <p:spPr>
            <a:xfrm>
              <a:off x="2352442" y="3874644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Straight Connector 383">
              <a:extLst>
                <a:ext uri="{FF2B5EF4-FFF2-40B4-BE49-F238E27FC236}">
                  <a16:creationId xmlns:a16="http://schemas.microsoft.com/office/drawing/2014/main" id="{FD3A9F2A-7A70-42E1-A702-510E5D271595}"/>
                </a:ext>
              </a:extLst>
            </p:cNvPr>
            <p:cNvCxnSpPr>
              <a:cxnSpLocks/>
            </p:cNvCxnSpPr>
            <p:nvPr/>
          </p:nvCxnSpPr>
          <p:spPr>
            <a:xfrm>
              <a:off x="2686763" y="3980814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Straight Connector 384">
              <a:extLst>
                <a:ext uri="{FF2B5EF4-FFF2-40B4-BE49-F238E27FC236}">
                  <a16:creationId xmlns:a16="http://schemas.microsoft.com/office/drawing/2014/main" id="{663C0C9C-F8C6-4C23-9642-6B7B7E9948A1}"/>
                </a:ext>
              </a:extLst>
            </p:cNvPr>
            <p:cNvCxnSpPr>
              <a:cxnSpLocks/>
            </p:cNvCxnSpPr>
            <p:nvPr/>
          </p:nvCxnSpPr>
          <p:spPr>
            <a:xfrm>
              <a:off x="3050046" y="3915229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6" name="Straight Connector 385">
              <a:extLst>
                <a:ext uri="{FF2B5EF4-FFF2-40B4-BE49-F238E27FC236}">
                  <a16:creationId xmlns:a16="http://schemas.microsoft.com/office/drawing/2014/main" id="{C8A0F40C-FFB0-443D-AB1D-9F49DBED4F20}"/>
                </a:ext>
              </a:extLst>
            </p:cNvPr>
            <p:cNvCxnSpPr>
              <a:cxnSpLocks/>
            </p:cNvCxnSpPr>
            <p:nvPr/>
          </p:nvCxnSpPr>
          <p:spPr>
            <a:xfrm>
              <a:off x="3396103" y="3922421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Straight Connector 386">
              <a:extLst>
                <a:ext uri="{FF2B5EF4-FFF2-40B4-BE49-F238E27FC236}">
                  <a16:creationId xmlns:a16="http://schemas.microsoft.com/office/drawing/2014/main" id="{EDF567D7-0DBD-45DC-BAD3-870901A87F9E}"/>
                </a:ext>
              </a:extLst>
            </p:cNvPr>
            <p:cNvCxnSpPr>
              <a:cxnSpLocks/>
            </p:cNvCxnSpPr>
            <p:nvPr/>
          </p:nvCxnSpPr>
          <p:spPr>
            <a:xfrm>
              <a:off x="3768690" y="3953712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Straight Connector 387">
              <a:extLst>
                <a:ext uri="{FF2B5EF4-FFF2-40B4-BE49-F238E27FC236}">
                  <a16:creationId xmlns:a16="http://schemas.microsoft.com/office/drawing/2014/main" id="{53D63ED2-F995-4886-8F4E-9E871932A586}"/>
                </a:ext>
              </a:extLst>
            </p:cNvPr>
            <p:cNvCxnSpPr>
              <a:cxnSpLocks/>
            </p:cNvCxnSpPr>
            <p:nvPr/>
          </p:nvCxnSpPr>
          <p:spPr>
            <a:xfrm>
              <a:off x="4113868" y="3947657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Straight Connector 388">
              <a:extLst>
                <a:ext uri="{FF2B5EF4-FFF2-40B4-BE49-F238E27FC236}">
                  <a16:creationId xmlns:a16="http://schemas.microsoft.com/office/drawing/2014/main" id="{C8AC6DAE-C0E9-4ACB-84B4-F9EA09D43BB7}"/>
                </a:ext>
              </a:extLst>
            </p:cNvPr>
            <p:cNvCxnSpPr>
              <a:cxnSpLocks/>
            </p:cNvCxnSpPr>
            <p:nvPr/>
          </p:nvCxnSpPr>
          <p:spPr>
            <a:xfrm>
              <a:off x="4477151" y="3882072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Straight Connector 389">
              <a:extLst>
                <a:ext uri="{FF2B5EF4-FFF2-40B4-BE49-F238E27FC236}">
                  <a16:creationId xmlns:a16="http://schemas.microsoft.com/office/drawing/2014/main" id="{3244DEFA-ADCA-4598-9FA8-8DC0745270F7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08" y="3889264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1" name="Straight Connector 390">
              <a:extLst>
                <a:ext uri="{FF2B5EF4-FFF2-40B4-BE49-F238E27FC236}">
                  <a16:creationId xmlns:a16="http://schemas.microsoft.com/office/drawing/2014/main" id="{9AA9BE37-1F7B-4CA0-AE14-FB7FA4AA4909}"/>
                </a:ext>
              </a:extLst>
            </p:cNvPr>
            <p:cNvCxnSpPr>
              <a:cxnSpLocks/>
            </p:cNvCxnSpPr>
            <p:nvPr/>
          </p:nvCxnSpPr>
          <p:spPr>
            <a:xfrm>
              <a:off x="5195795" y="3920555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Straight Connector 391">
              <a:extLst>
                <a:ext uri="{FF2B5EF4-FFF2-40B4-BE49-F238E27FC236}">
                  <a16:creationId xmlns:a16="http://schemas.microsoft.com/office/drawing/2014/main" id="{B2377039-4745-4811-A8DB-1C69396D5E8C}"/>
                </a:ext>
              </a:extLst>
            </p:cNvPr>
            <p:cNvCxnSpPr>
              <a:cxnSpLocks/>
            </p:cNvCxnSpPr>
            <p:nvPr/>
          </p:nvCxnSpPr>
          <p:spPr>
            <a:xfrm>
              <a:off x="5522246" y="3962400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3" name="Straight Connector 392">
              <a:extLst>
                <a:ext uri="{FF2B5EF4-FFF2-40B4-BE49-F238E27FC236}">
                  <a16:creationId xmlns:a16="http://schemas.microsoft.com/office/drawing/2014/main" id="{916E6D33-C549-421E-9697-A3E18E262CBD}"/>
                </a:ext>
              </a:extLst>
            </p:cNvPr>
            <p:cNvCxnSpPr>
              <a:cxnSpLocks/>
            </p:cNvCxnSpPr>
            <p:nvPr/>
          </p:nvCxnSpPr>
          <p:spPr>
            <a:xfrm>
              <a:off x="5885529" y="3896815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4" name="Straight Connector 393">
              <a:extLst>
                <a:ext uri="{FF2B5EF4-FFF2-40B4-BE49-F238E27FC236}">
                  <a16:creationId xmlns:a16="http://schemas.microsoft.com/office/drawing/2014/main" id="{4DC02F1B-5A86-48F4-8C47-94FAD677A84C}"/>
                </a:ext>
              </a:extLst>
            </p:cNvPr>
            <p:cNvCxnSpPr>
              <a:cxnSpLocks/>
            </p:cNvCxnSpPr>
            <p:nvPr/>
          </p:nvCxnSpPr>
          <p:spPr>
            <a:xfrm>
              <a:off x="6231586" y="3904007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5" name="Straight Connector 394">
              <a:extLst>
                <a:ext uri="{FF2B5EF4-FFF2-40B4-BE49-F238E27FC236}">
                  <a16:creationId xmlns:a16="http://schemas.microsoft.com/office/drawing/2014/main" id="{A79BFA52-9168-4339-A6E9-092A5F866484}"/>
                </a:ext>
              </a:extLst>
            </p:cNvPr>
            <p:cNvCxnSpPr>
              <a:cxnSpLocks/>
            </p:cNvCxnSpPr>
            <p:nvPr/>
          </p:nvCxnSpPr>
          <p:spPr>
            <a:xfrm>
              <a:off x="6604173" y="3935298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7" name="TextBox 396">
            <a:extLst>
              <a:ext uri="{FF2B5EF4-FFF2-40B4-BE49-F238E27FC236}">
                <a16:creationId xmlns:a16="http://schemas.microsoft.com/office/drawing/2014/main" id="{5D8DEEB3-4926-437B-96B5-E68BE1F74DB9}"/>
              </a:ext>
            </a:extLst>
          </p:cNvPr>
          <p:cNvSpPr txBox="1"/>
          <p:nvPr/>
        </p:nvSpPr>
        <p:spPr>
          <a:xfrm>
            <a:off x="504474" y="5083749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1</a:t>
            </a:r>
          </a:p>
        </p:txBody>
      </p:sp>
      <p:sp>
        <p:nvSpPr>
          <p:cNvPr id="398" name="TextBox 397">
            <a:extLst>
              <a:ext uri="{FF2B5EF4-FFF2-40B4-BE49-F238E27FC236}">
                <a16:creationId xmlns:a16="http://schemas.microsoft.com/office/drawing/2014/main" id="{521F4095-6B5D-4A92-B9E5-3FB7A6E668F3}"/>
              </a:ext>
            </a:extLst>
          </p:cNvPr>
          <p:cNvSpPr txBox="1"/>
          <p:nvPr/>
        </p:nvSpPr>
        <p:spPr>
          <a:xfrm>
            <a:off x="524970" y="5575678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2</a:t>
            </a:r>
          </a:p>
        </p:txBody>
      </p:sp>
      <p:sp>
        <p:nvSpPr>
          <p:cNvPr id="399" name="TextBox 398">
            <a:extLst>
              <a:ext uri="{FF2B5EF4-FFF2-40B4-BE49-F238E27FC236}">
                <a16:creationId xmlns:a16="http://schemas.microsoft.com/office/drawing/2014/main" id="{88A44EE2-21B7-447C-80E2-05953C651667}"/>
              </a:ext>
            </a:extLst>
          </p:cNvPr>
          <p:cNvSpPr txBox="1"/>
          <p:nvPr/>
        </p:nvSpPr>
        <p:spPr>
          <a:xfrm>
            <a:off x="518217" y="6263132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3</a:t>
            </a:r>
          </a:p>
        </p:txBody>
      </p:sp>
      <p:sp>
        <p:nvSpPr>
          <p:cNvPr id="402" name="TextBox 401">
            <a:extLst>
              <a:ext uri="{FF2B5EF4-FFF2-40B4-BE49-F238E27FC236}">
                <a16:creationId xmlns:a16="http://schemas.microsoft.com/office/drawing/2014/main" id="{C559CEDB-81C2-44DB-B478-FA023F21F917}"/>
              </a:ext>
            </a:extLst>
          </p:cNvPr>
          <p:cNvSpPr txBox="1"/>
          <p:nvPr/>
        </p:nvSpPr>
        <p:spPr>
          <a:xfrm>
            <a:off x="1238507" y="4124293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en-US" baseline="-25000" dirty="0"/>
          </a:p>
        </p:txBody>
      </p:sp>
      <p:sp>
        <p:nvSpPr>
          <p:cNvPr id="403" name="TextBox 402">
            <a:extLst>
              <a:ext uri="{FF2B5EF4-FFF2-40B4-BE49-F238E27FC236}">
                <a16:creationId xmlns:a16="http://schemas.microsoft.com/office/drawing/2014/main" id="{3A34AB13-5AA9-4661-8343-5BB4293225F5}"/>
              </a:ext>
            </a:extLst>
          </p:cNvPr>
          <p:cNvSpPr txBox="1"/>
          <p:nvPr/>
        </p:nvSpPr>
        <p:spPr>
          <a:xfrm>
            <a:off x="1215615" y="5042827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404" name="TextBox 403">
            <a:extLst>
              <a:ext uri="{FF2B5EF4-FFF2-40B4-BE49-F238E27FC236}">
                <a16:creationId xmlns:a16="http://schemas.microsoft.com/office/drawing/2014/main" id="{E7EBEA29-428D-42A8-91ED-B1E7C3BE0A35}"/>
              </a:ext>
            </a:extLst>
          </p:cNvPr>
          <p:cNvSpPr txBox="1"/>
          <p:nvPr/>
        </p:nvSpPr>
        <p:spPr>
          <a:xfrm>
            <a:off x="1222013" y="5578565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405" name="TextBox 404">
            <a:extLst>
              <a:ext uri="{FF2B5EF4-FFF2-40B4-BE49-F238E27FC236}">
                <a16:creationId xmlns:a16="http://schemas.microsoft.com/office/drawing/2014/main" id="{3D682A21-60CD-40A3-973B-B7519FF0E714}"/>
              </a:ext>
            </a:extLst>
          </p:cNvPr>
          <p:cNvSpPr txBox="1"/>
          <p:nvPr/>
        </p:nvSpPr>
        <p:spPr>
          <a:xfrm>
            <a:off x="1235510" y="6140966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406" name="TextBox 405">
            <a:extLst>
              <a:ext uri="{FF2B5EF4-FFF2-40B4-BE49-F238E27FC236}">
                <a16:creationId xmlns:a16="http://schemas.microsoft.com/office/drawing/2014/main" id="{1A00B369-0AF9-4178-BB13-B2F5AD0A9F6E}"/>
              </a:ext>
            </a:extLst>
          </p:cNvPr>
          <p:cNvSpPr txBox="1"/>
          <p:nvPr/>
        </p:nvSpPr>
        <p:spPr>
          <a:xfrm>
            <a:off x="1655147" y="4459827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407" name="TextBox 406">
            <a:extLst>
              <a:ext uri="{FF2B5EF4-FFF2-40B4-BE49-F238E27FC236}">
                <a16:creationId xmlns:a16="http://schemas.microsoft.com/office/drawing/2014/main" id="{1CB343DF-8CFA-481C-B773-DA5D4A7CDC00}"/>
              </a:ext>
            </a:extLst>
          </p:cNvPr>
          <p:cNvSpPr txBox="1"/>
          <p:nvPr/>
        </p:nvSpPr>
        <p:spPr>
          <a:xfrm>
            <a:off x="1654611" y="4708636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en-US" baseline="-25000" dirty="0"/>
          </a:p>
        </p:txBody>
      </p:sp>
      <p:sp>
        <p:nvSpPr>
          <p:cNvPr id="408" name="TextBox 407">
            <a:extLst>
              <a:ext uri="{FF2B5EF4-FFF2-40B4-BE49-F238E27FC236}">
                <a16:creationId xmlns:a16="http://schemas.microsoft.com/office/drawing/2014/main" id="{39D54C22-3CFD-4322-9F0A-91D63DDE8657}"/>
              </a:ext>
            </a:extLst>
          </p:cNvPr>
          <p:cNvSpPr txBox="1"/>
          <p:nvPr/>
        </p:nvSpPr>
        <p:spPr>
          <a:xfrm>
            <a:off x="1614935" y="5562056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409" name="TextBox 408">
            <a:extLst>
              <a:ext uri="{FF2B5EF4-FFF2-40B4-BE49-F238E27FC236}">
                <a16:creationId xmlns:a16="http://schemas.microsoft.com/office/drawing/2014/main" id="{6918CF50-E8B6-4B8C-8834-2C2C4F286885}"/>
              </a:ext>
            </a:extLst>
          </p:cNvPr>
          <p:cNvSpPr txBox="1"/>
          <p:nvPr/>
        </p:nvSpPr>
        <p:spPr>
          <a:xfrm>
            <a:off x="1603744" y="6159792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410" name="TextBox 409">
            <a:extLst>
              <a:ext uri="{FF2B5EF4-FFF2-40B4-BE49-F238E27FC236}">
                <a16:creationId xmlns:a16="http://schemas.microsoft.com/office/drawing/2014/main" id="{6B61BC76-E922-46AC-9658-675E2AF13459}"/>
              </a:ext>
            </a:extLst>
          </p:cNvPr>
          <p:cNvSpPr txBox="1"/>
          <p:nvPr/>
        </p:nvSpPr>
        <p:spPr>
          <a:xfrm>
            <a:off x="1997218" y="4109544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en-US" baseline="-25000" dirty="0"/>
          </a:p>
        </p:txBody>
      </p:sp>
      <p:sp>
        <p:nvSpPr>
          <p:cNvPr id="411" name="TextBox 410">
            <a:extLst>
              <a:ext uri="{FF2B5EF4-FFF2-40B4-BE49-F238E27FC236}">
                <a16:creationId xmlns:a16="http://schemas.microsoft.com/office/drawing/2014/main" id="{2B9F5BD3-0788-43E2-8718-F5844EE3624C}"/>
              </a:ext>
            </a:extLst>
          </p:cNvPr>
          <p:cNvSpPr txBox="1"/>
          <p:nvPr/>
        </p:nvSpPr>
        <p:spPr>
          <a:xfrm>
            <a:off x="2043893" y="4698731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en-US" baseline="-25000" dirty="0"/>
          </a:p>
        </p:txBody>
      </p:sp>
      <p:sp>
        <p:nvSpPr>
          <p:cNvPr id="412" name="TextBox 411">
            <a:extLst>
              <a:ext uri="{FF2B5EF4-FFF2-40B4-BE49-F238E27FC236}">
                <a16:creationId xmlns:a16="http://schemas.microsoft.com/office/drawing/2014/main" id="{DA3AECCD-66EA-49E4-B5BF-BE4E577F9CF5}"/>
              </a:ext>
            </a:extLst>
          </p:cNvPr>
          <p:cNvSpPr txBox="1"/>
          <p:nvPr/>
        </p:nvSpPr>
        <p:spPr>
          <a:xfrm>
            <a:off x="1994588" y="5556669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413" name="TextBox 412">
            <a:extLst>
              <a:ext uri="{FF2B5EF4-FFF2-40B4-BE49-F238E27FC236}">
                <a16:creationId xmlns:a16="http://schemas.microsoft.com/office/drawing/2014/main" id="{CCF39844-350C-4E5A-986D-5C470ECDA49A}"/>
              </a:ext>
            </a:extLst>
          </p:cNvPr>
          <p:cNvSpPr txBox="1"/>
          <p:nvPr/>
        </p:nvSpPr>
        <p:spPr>
          <a:xfrm>
            <a:off x="2030951" y="6171934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414" name="TextBox 413">
            <a:extLst>
              <a:ext uri="{FF2B5EF4-FFF2-40B4-BE49-F238E27FC236}">
                <a16:creationId xmlns:a16="http://schemas.microsoft.com/office/drawing/2014/main" id="{31CB15F4-DA48-4BEF-85DD-C03C556895BC}"/>
              </a:ext>
            </a:extLst>
          </p:cNvPr>
          <p:cNvSpPr txBox="1"/>
          <p:nvPr/>
        </p:nvSpPr>
        <p:spPr>
          <a:xfrm>
            <a:off x="2400565" y="4452473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415" name="TextBox 414">
            <a:extLst>
              <a:ext uri="{FF2B5EF4-FFF2-40B4-BE49-F238E27FC236}">
                <a16:creationId xmlns:a16="http://schemas.microsoft.com/office/drawing/2014/main" id="{F0A6EE8A-7712-4BAE-8E14-79CA8D71DB0F}"/>
              </a:ext>
            </a:extLst>
          </p:cNvPr>
          <p:cNvSpPr txBox="1"/>
          <p:nvPr/>
        </p:nvSpPr>
        <p:spPr>
          <a:xfrm>
            <a:off x="2373443" y="5016233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416" name="TextBox 415">
            <a:extLst>
              <a:ext uri="{FF2B5EF4-FFF2-40B4-BE49-F238E27FC236}">
                <a16:creationId xmlns:a16="http://schemas.microsoft.com/office/drawing/2014/main" id="{4A2AB743-E42C-40AD-B8C2-6772904EFA5D}"/>
              </a:ext>
            </a:extLst>
          </p:cNvPr>
          <p:cNvSpPr txBox="1"/>
          <p:nvPr/>
        </p:nvSpPr>
        <p:spPr>
          <a:xfrm>
            <a:off x="2400565" y="5543580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en-US" baseline="-25000" dirty="0"/>
          </a:p>
        </p:txBody>
      </p:sp>
      <p:sp>
        <p:nvSpPr>
          <p:cNvPr id="417" name="TextBox 416">
            <a:extLst>
              <a:ext uri="{FF2B5EF4-FFF2-40B4-BE49-F238E27FC236}">
                <a16:creationId xmlns:a16="http://schemas.microsoft.com/office/drawing/2014/main" id="{1A48DBF0-1781-478B-BB1E-38C85CB3FF9F}"/>
              </a:ext>
            </a:extLst>
          </p:cNvPr>
          <p:cNvSpPr txBox="1"/>
          <p:nvPr/>
        </p:nvSpPr>
        <p:spPr>
          <a:xfrm>
            <a:off x="2442603" y="6183974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418" name="TextBox 417">
            <a:extLst>
              <a:ext uri="{FF2B5EF4-FFF2-40B4-BE49-F238E27FC236}">
                <a16:creationId xmlns:a16="http://schemas.microsoft.com/office/drawing/2014/main" id="{168B8551-DAF6-4ABE-8471-0155BB4F98B6}"/>
              </a:ext>
            </a:extLst>
          </p:cNvPr>
          <p:cNvSpPr txBox="1"/>
          <p:nvPr/>
        </p:nvSpPr>
        <p:spPr>
          <a:xfrm>
            <a:off x="4239568" y="96141"/>
            <a:ext cx="7666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Up</a:t>
            </a:r>
            <a:endParaRPr lang="en-US" sz="3200" baseline="-25000" dirty="0">
              <a:solidFill>
                <a:srgbClr val="FF0000"/>
              </a:solidFill>
            </a:endParaRPr>
          </a:p>
        </p:txBody>
      </p:sp>
      <p:sp>
        <p:nvSpPr>
          <p:cNvPr id="419" name="TextBox 418">
            <a:extLst>
              <a:ext uri="{FF2B5EF4-FFF2-40B4-BE49-F238E27FC236}">
                <a16:creationId xmlns:a16="http://schemas.microsoft.com/office/drawing/2014/main" id="{6BAA1B22-1665-40A8-BA2B-C4DA43B4F1C0}"/>
              </a:ext>
            </a:extLst>
          </p:cNvPr>
          <p:cNvSpPr txBox="1"/>
          <p:nvPr/>
        </p:nvSpPr>
        <p:spPr>
          <a:xfrm rot="16200000">
            <a:off x="4373642" y="389274"/>
            <a:ext cx="301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&gt;</a:t>
            </a:r>
            <a:endParaRPr lang="en-US" sz="3600" baseline="-250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D445FB-6015-6AAC-1588-4A3E944697D0}"/>
              </a:ext>
            </a:extLst>
          </p:cNvPr>
          <p:cNvSpPr txBox="1"/>
          <p:nvPr/>
        </p:nvSpPr>
        <p:spPr>
          <a:xfrm>
            <a:off x="6639374" y="4791035"/>
            <a:ext cx="2554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There is still a problem</a:t>
            </a:r>
          </a:p>
        </p:txBody>
      </p:sp>
    </p:spTree>
    <p:extLst>
      <p:ext uri="{BB962C8B-B14F-4D97-AF65-F5344CB8AC3E}">
        <p14:creationId xmlns:p14="http://schemas.microsoft.com/office/powerpoint/2010/main" val="292235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" grpId="0"/>
      <p:bldP spid="323" grpId="0"/>
      <p:bldP spid="397" grpId="0"/>
      <p:bldP spid="398" grpId="0"/>
      <p:bldP spid="399" grpId="0"/>
      <p:bldP spid="402" grpId="0"/>
      <p:bldP spid="403" grpId="0"/>
      <p:bldP spid="404" grpId="0"/>
      <p:bldP spid="405" grpId="0"/>
      <p:bldP spid="406" grpId="0"/>
      <p:bldP spid="407" grpId="0"/>
      <p:bldP spid="408" grpId="0"/>
      <p:bldP spid="409" grpId="0"/>
      <p:bldP spid="410" grpId="0"/>
      <p:bldP spid="411" grpId="0"/>
      <p:bldP spid="412" grpId="0"/>
      <p:bldP spid="413" grpId="0"/>
      <p:bldP spid="414" grpId="0"/>
      <p:bldP spid="415" grpId="0"/>
      <p:bldP spid="416" grpId="0"/>
      <p:bldP spid="417" grpId="0"/>
      <p:bldP spid="418" grpId="0"/>
      <p:bldP spid="419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Bit Counter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4D7258D-BF2E-424D-8FDE-08CFE72D69DA}"/>
              </a:ext>
            </a:extLst>
          </p:cNvPr>
          <p:cNvGrpSpPr/>
          <p:nvPr/>
        </p:nvGrpSpPr>
        <p:grpSpPr>
          <a:xfrm>
            <a:off x="406454" y="1417638"/>
            <a:ext cx="8292751" cy="2159136"/>
            <a:chOff x="402909" y="1827419"/>
            <a:chExt cx="8292751" cy="2159136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ED8DFF4A-67FC-4240-97B0-493DC0D2A83B}"/>
                </a:ext>
              </a:extLst>
            </p:cNvPr>
            <p:cNvGrpSpPr/>
            <p:nvPr/>
          </p:nvGrpSpPr>
          <p:grpSpPr>
            <a:xfrm>
              <a:off x="402909" y="1858623"/>
              <a:ext cx="7826541" cy="2007891"/>
              <a:chOff x="377937" y="2081809"/>
              <a:chExt cx="7826541" cy="2007891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47F4C87B-7F21-41C0-8664-14F093514287}"/>
                  </a:ext>
                </a:extLst>
              </p:cNvPr>
              <p:cNvGrpSpPr/>
              <p:nvPr/>
            </p:nvGrpSpPr>
            <p:grpSpPr>
              <a:xfrm>
                <a:off x="1752600" y="2286000"/>
                <a:ext cx="6172200" cy="1349530"/>
                <a:chOff x="1828800" y="2286000"/>
                <a:chExt cx="6172200" cy="1349530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02C90A65-AC82-4807-9659-65AE6376ACE6}"/>
                    </a:ext>
                  </a:extLst>
                </p:cNvPr>
                <p:cNvGrpSpPr/>
                <p:nvPr/>
              </p:nvGrpSpPr>
              <p:grpSpPr>
                <a:xfrm>
                  <a:off x="1828800" y="228600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5" name="Group 4">
                    <a:extLst>
                      <a:ext uri="{FF2B5EF4-FFF2-40B4-BE49-F238E27FC236}">
                        <a16:creationId xmlns:a16="http://schemas.microsoft.com/office/drawing/2014/main" id="{3FE733BA-567A-45C5-A0EA-511843DC0BC7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10" name="Rectangle 9">
                      <a:extLst>
                        <a:ext uri="{FF2B5EF4-FFF2-40B4-BE49-F238E27FC236}">
                          <a16:creationId xmlns:a16="http://schemas.microsoft.com/office/drawing/2014/main" id="{44BD617D-1BCD-4D68-AB96-B68CD539786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" name="TextBox 10">
                      <a:extLst>
                        <a:ext uri="{FF2B5EF4-FFF2-40B4-BE49-F238E27FC236}">
                          <a16:creationId xmlns:a16="http://schemas.microsoft.com/office/drawing/2014/main" id="{648BC097-9B44-4843-8EC8-78DF01360CC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T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12" name="TextBox 11">
                      <a:extLst>
                        <a:ext uri="{FF2B5EF4-FFF2-40B4-BE49-F238E27FC236}">
                          <a16:creationId xmlns:a16="http://schemas.microsoft.com/office/drawing/2014/main" id="{6AA981EC-BCA5-496C-9347-359C0E973C5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13" name="TextBox 12">
                      <a:extLst>
                        <a:ext uri="{FF2B5EF4-FFF2-40B4-BE49-F238E27FC236}">
                          <a16:creationId xmlns:a16="http://schemas.microsoft.com/office/drawing/2014/main" id="{FC8F82F6-D8AC-4587-83DF-21C7687F989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14" name="Straight Connector 13">
                      <a:extLst>
                        <a:ext uri="{FF2B5EF4-FFF2-40B4-BE49-F238E27FC236}">
                          <a16:creationId xmlns:a16="http://schemas.microsoft.com/office/drawing/2014/main" id="{8741D6C5-86F1-4B74-A247-ABB2BA8112E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9B0AFBFE-7D03-4105-9DFC-4EF18768B1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Connector 15">
                      <a:extLst>
                        <a:ext uri="{FF2B5EF4-FFF2-40B4-BE49-F238E27FC236}">
                          <a16:creationId xmlns:a16="http://schemas.microsoft.com/office/drawing/2014/main" id="{88CF2EE7-EA56-4435-B3C2-16E9C91DC8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Connector 16">
                      <a:extLst>
                        <a:ext uri="{FF2B5EF4-FFF2-40B4-BE49-F238E27FC236}">
                          <a16:creationId xmlns:a16="http://schemas.microsoft.com/office/drawing/2014/main" id="{E7E5FCAC-A212-4CA4-A8EF-4F9DF3855FA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8" name="Group 17">
                      <a:extLst>
                        <a:ext uri="{FF2B5EF4-FFF2-40B4-BE49-F238E27FC236}">
                          <a16:creationId xmlns:a16="http://schemas.microsoft.com/office/drawing/2014/main" id="{4D1EC0D0-8E19-4D75-8261-17AE3E547FB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19" name="TextBox 18">
                        <a:extLst>
                          <a:ext uri="{FF2B5EF4-FFF2-40B4-BE49-F238E27FC236}">
                            <a16:creationId xmlns:a16="http://schemas.microsoft.com/office/drawing/2014/main" id="{9F779F71-25B3-4411-B88F-393F11F475D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20" name="Straight Connector 19">
                        <a:extLst>
                          <a:ext uri="{FF2B5EF4-FFF2-40B4-BE49-F238E27FC236}">
                            <a16:creationId xmlns:a16="http://schemas.microsoft.com/office/drawing/2014/main" id="{3E810BE0-69CB-419D-A139-168F9929ABE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0650A64C-AA7D-4E5E-B706-A019F9D4CC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FB147FED-E371-4BF9-BA42-E1CF005E3F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4B344F9B-9782-4582-B325-02629D691E7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44EF5D00-D50F-4D51-B60B-F6CED54AC9DC}"/>
                    </a:ext>
                  </a:extLst>
                </p:cNvPr>
                <p:cNvGrpSpPr/>
                <p:nvPr/>
              </p:nvGrpSpPr>
              <p:grpSpPr>
                <a:xfrm>
                  <a:off x="3581400" y="228600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0DE515FA-87B5-4F05-A52A-DDC798071061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27" name="Rectangle 26">
                      <a:extLst>
                        <a:ext uri="{FF2B5EF4-FFF2-40B4-BE49-F238E27FC236}">
                          <a16:creationId xmlns:a16="http://schemas.microsoft.com/office/drawing/2014/main" id="{D243A644-24E5-484D-A49B-898DD995DA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" name="TextBox 27">
                      <a:extLst>
                        <a:ext uri="{FF2B5EF4-FFF2-40B4-BE49-F238E27FC236}">
                          <a16:creationId xmlns:a16="http://schemas.microsoft.com/office/drawing/2014/main" id="{58FE825A-F3B6-4799-8C43-2E632AF5084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T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29" name="TextBox 28">
                      <a:extLst>
                        <a:ext uri="{FF2B5EF4-FFF2-40B4-BE49-F238E27FC236}">
                          <a16:creationId xmlns:a16="http://schemas.microsoft.com/office/drawing/2014/main" id="{DEA908F9-811A-4214-9246-8A3D88EB4F6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30" name="TextBox 29">
                      <a:extLst>
                        <a:ext uri="{FF2B5EF4-FFF2-40B4-BE49-F238E27FC236}">
                          <a16:creationId xmlns:a16="http://schemas.microsoft.com/office/drawing/2014/main" id="{07100B1E-D8E6-4EB2-82DA-14EE5754E99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8F3EA1B7-4F17-42D3-B265-432F3863EFF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5A2A5E39-A6C1-4FD8-94AC-CE447759E10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EF6F7501-F5B4-4998-9741-794D9A8A565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29B9D109-B7A2-4869-9FA5-98CD03A9A23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5" name="Group 34">
                      <a:extLst>
                        <a:ext uri="{FF2B5EF4-FFF2-40B4-BE49-F238E27FC236}">
                          <a16:creationId xmlns:a16="http://schemas.microsoft.com/office/drawing/2014/main" id="{15A6C0DA-C322-457C-BC92-B97EE315603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36" name="TextBox 35">
                        <a:extLst>
                          <a:ext uri="{FF2B5EF4-FFF2-40B4-BE49-F238E27FC236}">
                            <a16:creationId xmlns:a16="http://schemas.microsoft.com/office/drawing/2014/main" id="{6D274320-11EB-4605-80D8-1702DC9DD67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37" name="Straight Connector 36">
                        <a:extLst>
                          <a:ext uri="{FF2B5EF4-FFF2-40B4-BE49-F238E27FC236}">
                            <a16:creationId xmlns:a16="http://schemas.microsoft.com/office/drawing/2014/main" id="{CDAD58C8-856C-480F-8F89-B43964B1CE1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A2CCA7E8-4FF2-42E8-864A-58A70E1EDD8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9998932E-901F-4324-8F40-34927E0B16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58045B9F-F444-449D-A594-DF5EEF1440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CB2B0CDA-D0AE-44FB-8153-7078B2529C7E}"/>
                    </a:ext>
                  </a:extLst>
                </p:cNvPr>
                <p:cNvGrpSpPr/>
                <p:nvPr/>
              </p:nvGrpSpPr>
              <p:grpSpPr>
                <a:xfrm>
                  <a:off x="5257800" y="230205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39" name="Group 38">
                    <a:extLst>
                      <a:ext uri="{FF2B5EF4-FFF2-40B4-BE49-F238E27FC236}">
                        <a16:creationId xmlns:a16="http://schemas.microsoft.com/office/drawing/2014/main" id="{0AE18B20-16BA-4894-9A90-C1D6C3A6D9B8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B1437576-82DD-4DDC-857D-0EC0E5E8D2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2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D78BD480-8495-4311-ACFE-E65FC32A1D8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T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46" name="TextBox 45">
                      <a:extLst>
                        <a:ext uri="{FF2B5EF4-FFF2-40B4-BE49-F238E27FC236}">
                          <a16:creationId xmlns:a16="http://schemas.microsoft.com/office/drawing/2014/main" id="{8C3F86BD-389A-44E9-BD90-27846399CC3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9B6F2638-F058-4B03-BF06-2480447EBE0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4D8EE37B-6111-404E-A3AA-CEA619FA0AC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B3670877-9092-42DE-9B0F-922C2032B62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>
                      <a:extLst>
                        <a:ext uri="{FF2B5EF4-FFF2-40B4-BE49-F238E27FC236}">
                          <a16:creationId xmlns:a16="http://schemas.microsoft.com/office/drawing/2014/main" id="{EB11845E-718E-4E2E-A116-95A26A3F94D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>
                      <a:extLst>
                        <a:ext uri="{FF2B5EF4-FFF2-40B4-BE49-F238E27FC236}">
                          <a16:creationId xmlns:a16="http://schemas.microsoft.com/office/drawing/2014/main" id="{49FDC22F-6A23-4E59-B82F-3E213A70D0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52" name="Group 51">
                      <a:extLst>
                        <a:ext uri="{FF2B5EF4-FFF2-40B4-BE49-F238E27FC236}">
                          <a16:creationId xmlns:a16="http://schemas.microsoft.com/office/drawing/2014/main" id="{6482D379-2700-462D-8AFE-83916C7D3EE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53" name="TextBox 52">
                        <a:extLst>
                          <a:ext uri="{FF2B5EF4-FFF2-40B4-BE49-F238E27FC236}">
                            <a16:creationId xmlns:a16="http://schemas.microsoft.com/office/drawing/2014/main" id="{CD4863B6-B865-4199-8565-1F9D86980AF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54" name="Straight Connector 53">
                        <a:extLst>
                          <a:ext uri="{FF2B5EF4-FFF2-40B4-BE49-F238E27FC236}">
                            <a16:creationId xmlns:a16="http://schemas.microsoft.com/office/drawing/2014/main" id="{60809CC7-A700-4628-81F1-E0F4E63EAE3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F30A372C-786A-43D4-BB23-4CAE3A89D8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453886EB-0192-433D-90B8-456A627319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0C37546C-6B87-46FB-ABCC-2DD3CEEACD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6D73A8F2-84B3-4FEC-9840-ED89E476A0C3}"/>
                    </a:ext>
                  </a:extLst>
                </p:cNvPr>
                <p:cNvGrpSpPr/>
                <p:nvPr/>
              </p:nvGrpSpPr>
              <p:grpSpPr>
                <a:xfrm>
                  <a:off x="7010400" y="2302050"/>
                  <a:ext cx="990600" cy="1333480"/>
                  <a:chOff x="5137299" y="2305060"/>
                  <a:chExt cx="2380849" cy="2247880"/>
                </a:xfrm>
              </p:grpSpPr>
              <p:grpSp>
                <p:nvGrpSpPr>
                  <p:cNvPr id="56" name="Group 55">
                    <a:extLst>
                      <a:ext uri="{FF2B5EF4-FFF2-40B4-BE49-F238E27FC236}">
                        <a16:creationId xmlns:a16="http://schemas.microsoft.com/office/drawing/2014/main" id="{D649C86B-C73F-487B-9AFB-1E544DA34284}"/>
                      </a:ext>
                    </a:extLst>
                  </p:cNvPr>
                  <p:cNvGrpSpPr/>
                  <p:nvPr/>
                </p:nvGrpSpPr>
                <p:grpSpPr>
                  <a:xfrm>
                    <a:off x="5312523" y="2305060"/>
                    <a:ext cx="2001637" cy="2247880"/>
                    <a:chOff x="3480576" y="2247920"/>
                    <a:chExt cx="2281999" cy="2362160"/>
                  </a:xfrm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9D3316F7-7A95-42D9-905B-A0F405378E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79381" y="2247920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" name="TextBox 61">
                      <a:extLst>
                        <a:ext uri="{FF2B5EF4-FFF2-40B4-BE49-F238E27FC236}">
                          <a16:creationId xmlns:a16="http://schemas.microsoft.com/office/drawing/2014/main" id="{6B38D066-89A5-489D-B2F0-3B59E263884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96908" y="2335012"/>
                      <a:ext cx="457199" cy="7087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000" dirty="0"/>
                        <a:t>T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63" name="TextBox 62">
                      <a:extLst>
                        <a:ext uri="{FF2B5EF4-FFF2-40B4-BE49-F238E27FC236}">
                          <a16:creationId xmlns:a16="http://schemas.microsoft.com/office/drawing/2014/main" id="{F5F05D40-DCB2-4FF5-A968-00C92E2511E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480576" y="3538616"/>
                      <a:ext cx="826097" cy="67918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&gt;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64" name="TextBox 63">
                      <a:extLst>
                        <a:ext uri="{FF2B5EF4-FFF2-40B4-BE49-F238E27FC236}">
                          <a16:creationId xmlns:a16="http://schemas.microsoft.com/office/drawing/2014/main" id="{4DEE4F64-995E-41BF-B163-B28F2BDE298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9244" y="2320908"/>
                      <a:ext cx="457199" cy="65424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endParaRPr lang="en-US" baseline="-25000" dirty="0"/>
                    </a:p>
                  </p:txBody>
                </p:sp>
                <p:cxnSp>
                  <p:nvCxnSpPr>
                    <p:cNvPr id="65" name="Straight Connector 64">
                      <a:extLst>
                        <a:ext uri="{FF2B5EF4-FFF2-40B4-BE49-F238E27FC236}">
                          <a16:creationId xmlns:a16="http://schemas.microsoft.com/office/drawing/2014/main" id="{E7CFA00B-E342-4B71-9988-44B67F91A39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73896" y="264803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6" name="Straight Connector 65">
                      <a:extLst>
                        <a:ext uri="{FF2B5EF4-FFF2-40B4-BE49-F238E27FC236}">
                          <a16:creationId xmlns:a16="http://schemas.microsoft.com/office/drawing/2014/main" id="{7E27813F-76AE-457D-A079-BB510A84B20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488255" y="4193354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Straight Connector 66">
                      <a:extLst>
                        <a:ext uri="{FF2B5EF4-FFF2-40B4-BE49-F238E27FC236}">
                          <a16:creationId xmlns:a16="http://schemas.microsoft.com/office/drawing/2014/main" id="{D6B285D3-EECA-4A80-9FEF-4D81057DA06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061" y="2662121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Straight Connector 67">
                      <a:extLst>
                        <a:ext uri="{FF2B5EF4-FFF2-40B4-BE49-F238E27FC236}">
                          <a16:creationId xmlns:a16="http://schemas.microsoft.com/office/drawing/2014/main" id="{F0980DA8-2CFD-48AE-AF3D-E2C418AFFFE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6961" y="4119336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69" name="Group 68">
                      <a:extLst>
                        <a:ext uri="{FF2B5EF4-FFF2-40B4-BE49-F238E27FC236}">
                          <a16:creationId xmlns:a16="http://schemas.microsoft.com/office/drawing/2014/main" id="{1AD04957-8A4F-4C13-8E3B-E97CA9C2AA4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81533" y="3877282"/>
                      <a:ext cx="549687" cy="654244"/>
                      <a:chOff x="4681533" y="3877282"/>
                      <a:chExt cx="549687" cy="654244"/>
                    </a:xfrm>
                  </p:grpSpPr>
                  <p:sp>
                    <p:nvSpPr>
                      <p:cNvPr id="70" name="TextBox 69">
                        <a:extLst>
                          <a:ext uri="{FF2B5EF4-FFF2-40B4-BE49-F238E27FC236}">
                            <a16:creationId xmlns:a16="http://schemas.microsoft.com/office/drawing/2014/main" id="{CE6CB621-1E93-4540-8758-7B492A11EFA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681533" y="3877282"/>
                        <a:ext cx="451987" cy="65424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/>
                          <a:t>Q</a:t>
                        </a:r>
                        <a:endParaRPr lang="en-US" baseline="-25000" dirty="0"/>
                      </a:p>
                    </p:txBody>
                  </p:sp>
                  <p:cxnSp>
                    <p:nvCxnSpPr>
                      <p:cNvPr id="71" name="Straight Connector 70">
                        <a:extLst>
                          <a:ext uri="{FF2B5EF4-FFF2-40B4-BE49-F238E27FC236}">
                            <a16:creationId xmlns:a16="http://schemas.microsoft.com/office/drawing/2014/main" id="{AAC2F5DD-9CCB-4B88-84E1-E0710D85724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02620" y="4003801"/>
                        <a:ext cx="228600" cy="0"/>
                      </a:xfrm>
                      <a:prstGeom prst="line">
                        <a:avLst/>
                      </a:prstGeom>
                      <a:ln w="254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1093861F-B445-49F7-A0D6-856908F765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7299" y="2694804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3F20A385-11BB-49B3-90F9-5E58A7D8C4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43924" y="4076781"/>
                    <a:ext cx="457200" cy="355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4046E114-AF0C-48B7-85AF-ED81B6C156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4156375"/>
                    <a:ext cx="4572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425E78CA-7808-4BDA-84C7-1ED406457B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060948" y="2694804"/>
                    <a:ext cx="4572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2C8BA934-5399-4F9E-9934-F94E4B2821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992018" y="2517203"/>
                <a:ext cx="0" cy="146304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125BEDEA-593F-468E-B9A8-A654252D09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91524" y="3332025"/>
                <a:ext cx="695959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8A5C35EF-08E4-4567-B9E1-2E37BAF22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28548" y="2081809"/>
                <a:ext cx="539496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DDA22184-E860-4E8B-8286-A5F8EB803D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1753" y="3332025"/>
                <a:ext cx="1343616" cy="761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8E5E0078-1F66-47FD-8DFF-F644B3A00DF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542716" y="2095636"/>
                <a:ext cx="0" cy="421567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8CF4E6EE-C83B-4053-82CC-5135337411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70787" y="3355126"/>
                <a:ext cx="59737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23F88229-D93F-4148-B3CC-7C4DA6B7DB2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435706" y="2535220"/>
                <a:ext cx="0" cy="155448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90B00B1D-80A3-4ACF-B77A-58ABBB013A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35706" y="3354118"/>
                <a:ext cx="682090" cy="817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FE15AE84-527D-4932-AD93-9E7507B80D93}"/>
                  </a:ext>
                </a:extLst>
              </p:cNvPr>
              <p:cNvSpPr txBox="1"/>
              <p:nvPr/>
            </p:nvSpPr>
            <p:spPr>
              <a:xfrm>
                <a:off x="420200" y="2947061"/>
                <a:ext cx="7755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Clock</a:t>
                </a:r>
                <a:endParaRPr lang="en-US" sz="2000" baseline="-25000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517E568C-8A48-46EC-8042-ECF64D175189}"/>
                  </a:ext>
                </a:extLst>
              </p:cNvPr>
              <p:cNvSpPr txBox="1"/>
              <p:nvPr/>
            </p:nvSpPr>
            <p:spPr>
              <a:xfrm>
                <a:off x="377937" y="2122864"/>
                <a:ext cx="42763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1</a:t>
                </a:r>
                <a:endParaRPr lang="en-US" sz="2000" baseline="-25000" dirty="0"/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7717BAE3-9B4D-45D0-BC8B-48E1AA92A5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7200" y="2517988"/>
                <a:ext cx="146304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D3879A92-A012-4251-8978-80271020CC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3357" y="2515243"/>
                <a:ext cx="438661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D8A260D1-E4F1-4086-8A75-F6764E200A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98202" y="2513172"/>
                <a:ext cx="475778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D4A9E107-097D-43E7-89E2-57E627FF4E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14538" y="2535220"/>
                <a:ext cx="429391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38594C01-A567-4FED-A163-185CF3BBEE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34572" y="2532229"/>
                <a:ext cx="46990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6DF2751-22A1-4DBD-9F8C-565F51E567FA}"/>
                </a:ext>
              </a:extLst>
            </p:cNvPr>
            <p:cNvSpPr txBox="1"/>
            <p:nvPr/>
          </p:nvSpPr>
          <p:spPr>
            <a:xfrm>
              <a:off x="3016496" y="3554329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F6114A88-1815-44BB-AFCC-1A03FA0FE58D}"/>
                </a:ext>
              </a:extLst>
            </p:cNvPr>
            <p:cNvSpPr txBox="1"/>
            <p:nvPr/>
          </p:nvSpPr>
          <p:spPr>
            <a:xfrm>
              <a:off x="4751070" y="3617223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8A3ABD3E-1365-4B96-AA3F-DA0F06BD774D}"/>
                </a:ext>
              </a:extLst>
            </p:cNvPr>
            <p:cNvSpPr txBox="1"/>
            <p:nvPr/>
          </p:nvSpPr>
          <p:spPr>
            <a:xfrm>
              <a:off x="6456677" y="3572391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8F015FF1-9BA2-4F58-BE3E-C34B90F1F73A}"/>
                </a:ext>
              </a:extLst>
            </p:cNvPr>
            <p:cNvSpPr txBox="1"/>
            <p:nvPr/>
          </p:nvSpPr>
          <p:spPr>
            <a:xfrm>
              <a:off x="8268028" y="3580009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7418F17C-F84A-4145-8759-1E412A5AB4DC}"/>
                </a:ext>
              </a:extLst>
            </p:cNvPr>
            <p:cNvSpPr/>
            <p:nvPr/>
          </p:nvSpPr>
          <p:spPr>
            <a:xfrm>
              <a:off x="1514299" y="223668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14F9EDC2-8A34-42AF-B8B3-EBBA004D43FE}"/>
                </a:ext>
              </a:extLst>
            </p:cNvPr>
            <p:cNvSpPr/>
            <p:nvPr/>
          </p:nvSpPr>
          <p:spPr>
            <a:xfrm>
              <a:off x="3484452" y="1827419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6116DAC2-EDF2-4BC0-97C8-766AC76CD07A}"/>
                </a:ext>
              </a:extLst>
            </p:cNvPr>
            <p:cNvSpPr/>
            <p:nvPr/>
          </p:nvSpPr>
          <p:spPr>
            <a:xfrm>
              <a:off x="5160852" y="183139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4" name="Straight Arrow Connector 133">
              <a:extLst>
                <a:ext uri="{FF2B5EF4-FFF2-40B4-BE49-F238E27FC236}">
                  <a16:creationId xmlns:a16="http://schemas.microsoft.com/office/drawing/2014/main" id="{364EDB01-4D38-41FA-B79A-0099037D068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530172" y="1868080"/>
              <a:ext cx="0" cy="421567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>
              <a:extLst>
                <a:ext uri="{FF2B5EF4-FFF2-40B4-BE49-F238E27FC236}">
                  <a16:creationId xmlns:a16="http://schemas.microsoft.com/office/drawing/2014/main" id="{B82DF453-09F5-489E-A236-1F02D2FD870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206572" y="1883166"/>
              <a:ext cx="0" cy="421567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>
              <a:extLst>
                <a:ext uri="{FF2B5EF4-FFF2-40B4-BE49-F238E27FC236}">
                  <a16:creationId xmlns:a16="http://schemas.microsoft.com/office/drawing/2014/main" id="{1CE514EB-535D-4951-9823-53FC7A069DF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95759" y="2272652"/>
              <a:ext cx="0" cy="14630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Arrow Connector 140">
              <a:extLst>
                <a:ext uri="{FF2B5EF4-FFF2-40B4-BE49-F238E27FC236}">
                  <a16:creationId xmlns:a16="http://schemas.microsoft.com/office/drawing/2014/main" id="{40CC90BF-4A5E-4545-ACAF-46F6499E95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959172" y="1868078"/>
              <a:ext cx="0" cy="45720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639FBFDC-5DB5-484A-95E5-83C7C20986FE}"/>
                </a:ext>
              </a:extLst>
            </p:cNvPr>
            <p:cNvSpPr/>
            <p:nvPr/>
          </p:nvSpPr>
          <p:spPr>
            <a:xfrm>
              <a:off x="6913452" y="1837446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4" name="Straight Arrow Connector 143">
              <a:extLst>
                <a:ext uri="{FF2B5EF4-FFF2-40B4-BE49-F238E27FC236}">
                  <a16:creationId xmlns:a16="http://schemas.microsoft.com/office/drawing/2014/main" id="{EA9B9E29-077D-46D6-BF77-0729FC9C267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229450" y="2296638"/>
              <a:ext cx="0" cy="155448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C072CEE4-F795-4292-B540-7BDD15199713}"/>
                </a:ext>
              </a:extLst>
            </p:cNvPr>
            <p:cNvSpPr/>
            <p:nvPr/>
          </p:nvSpPr>
          <p:spPr>
            <a:xfrm>
              <a:off x="2993118" y="3063936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01339CD9-4A1F-4246-87EF-9518B8550E41}"/>
                </a:ext>
              </a:extLst>
            </p:cNvPr>
            <p:cNvSpPr/>
            <p:nvPr/>
          </p:nvSpPr>
          <p:spPr>
            <a:xfrm>
              <a:off x="4754304" y="3076016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EE0F8245-1CB2-4C4E-8CD8-D238EBF27EDE}"/>
                </a:ext>
              </a:extLst>
            </p:cNvPr>
            <p:cNvSpPr/>
            <p:nvPr/>
          </p:nvSpPr>
          <p:spPr>
            <a:xfrm>
              <a:off x="6435860" y="309219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0" name="Group 379">
            <a:extLst>
              <a:ext uri="{FF2B5EF4-FFF2-40B4-BE49-F238E27FC236}">
                <a16:creationId xmlns:a16="http://schemas.microsoft.com/office/drawing/2014/main" id="{209884CB-8C94-4748-B115-920D7E8C08B4}"/>
              </a:ext>
            </a:extLst>
          </p:cNvPr>
          <p:cNvGrpSpPr/>
          <p:nvPr/>
        </p:nvGrpSpPr>
        <p:grpSpPr>
          <a:xfrm>
            <a:off x="1319956" y="4208279"/>
            <a:ext cx="6028266" cy="413403"/>
            <a:chOff x="1565338" y="5218101"/>
            <a:chExt cx="6028266" cy="413403"/>
          </a:xfrm>
        </p:grpSpPr>
        <p:grpSp>
          <p:nvGrpSpPr>
            <p:cNvPr id="381" name="Group 380">
              <a:extLst>
                <a:ext uri="{FF2B5EF4-FFF2-40B4-BE49-F238E27FC236}">
                  <a16:creationId xmlns:a16="http://schemas.microsoft.com/office/drawing/2014/main" id="{E8828B93-F7E8-4A95-A4D5-FBA1DA50D590}"/>
                </a:ext>
              </a:extLst>
            </p:cNvPr>
            <p:cNvGrpSpPr/>
            <p:nvPr/>
          </p:nvGrpSpPr>
          <p:grpSpPr>
            <a:xfrm>
              <a:off x="1912626" y="5218101"/>
              <a:ext cx="5680978" cy="413403"/>
              <a:chOff x="1912626" y="5218101"/>
              <a:chExt cx="5680978" cy="413403"/>
            </a:xfrm>
          </p:grpSpPr>
          <p:grpSp>
            <p:nvGrpSpPr>
              <p:cNvPr id="383" name="Group 382">
                <a:extLst>
                  <a:ext uri="{FF2B5EF4-FFF2-40B4-BE49-F238E27FC236}">
                    <a16:creationId xmlns:a16="http://schemas.microsoft.com/office/drawing/2014/main" id="{3EF12A6C-84CC-4FE4-BC50-4FF6F8A0F0E8}"/>
                  </a:ext>
                </a:extLst>
              </p:cNvPr>
              <p:cNvGrpSpPr/>
              <p:nvPr/>
            </p:nvGrpSpPr>
            <p:grpSpPr>
              <a:xfrm>
                <a:off x="1912626" y="5253828"/>
                <a:ext cx="1438125" cy="377676"/>
                <a:chOff x="1912626" y="5253828"/>
                <a:chExt cx="1438125" cy="377676"/>
              </a:xfrm>
            </p:grpSpPr>
            <p:grpSp>
              <p:nvGrpSpPr>
                <p:cNvPr id="417" name="Group 416">
                  <a:extLst>
                    <a:ext uri="{FF2B5EF4-FFF2-40B4-BE49-F238E27FC236}">
                      <a16:creationId xmlns:a16="http://schemas.microsoft.com/office/drawing/2014/main" id="{25A59AD7-14BC-474F-A062-11C766D91AEF}"/>
                    </a:ext>
                  </a:extLst>
                </p:cNvPr>
                <p:cNvGrpSpPr/>
                <p:nvPr/>
              </p:nvGrpSpPr>
              <p:grpSpPr>
                <a:xfrm>
                  <a:off x="1912626" y="5257800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423" name="Straight Connector 422">
                    <a:extLst>
                      <a:ext uri="{FF2B5EF4-FFF2-40B4-BE49-F238E27FC236}">
                        <a16:creationId xmlns:a16="http://schemas.microsoft.com/office/drawing/2014/main" id="{B3D10AEE-7355-45BD-A2B2-D0889622185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4" name="Straight Connector 423">
                    <a:extLst>
                      <a:ext uri="{FF2B5EF4-FFF2-40B4-BE49-F238E27FC236}">
                        <a16:creationId xmlns:a16="http://schemas.microsoft.com/office/drawing/2014/main" id="{B4C8A609-AAFD-49C7-9ADB-CEF0D6E83C3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5" name="Straight Connector 424">
                    <a:extLst>
                      <a:ext uri="{FF2B5EF4-FFF2-40B4-BE49-F238E27FC236}">
                        <a16:creationId xmlns:a16="http://schemas.microsoft.com/office/drawing/2014/main" id="{CDE80D08-AEB6-47FD-ADE5-ED50178B476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6" name="Straight Connector 425">
                    <a:extLst>
                      <a:ext uri="{FF2B5EF4-FFF2-40B4-BE49-F238E27FC236}">
                        <a16:creationId xmlns:a16="http://schemas.microsoft.com/office/drawing/2014/main" id="{EFC62E2A-2708-4827-88B6-A1B97595BEB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18" name="Group 417">
                  <a:extLst>
                    <a:ext uri="{FF2B5EF4-FFF2-40B4-BE49-F238E27FC236}">
                      <a16:creationId xmlns:a16="http://schemas.microsoft.com/office/drawing/2014/main" id="{D356CE8E-5F8A-4B8E-B24D-506D5182C657}"/>
                    </a:ext>
                  </a:extLst>
                </p:cNvPr>
                <p:cNvGrpSpPr/>
                <p:nvPr/>
              </p:nvGrpSpPr>
              <p:grpSpPr>
                <a:xfrm>
                  <a:off x="2622762" y="5253828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419" name="Straight Connector 418">
                    <a:extLst>
                      <a:ext uri="{FF2B5EF4-FFF2-40B4-BE49-F238E27FC236}">
                        <a16:creationId xmlns:a16="http://schemas.microsoft.com/office/drawing/2014/main" id="{335F572F-244B-4C21-B3B0-4361072C296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0" name="Straight Connector 419">
                    <a:extLst>
                      <a:ext uri="{FF2B5EF4-FFF2-40B4-BE49-F238E27FC236}">
                        <a16:creationId xmlns:a16="http://schemas.microsoft.com/office/drawing/2014/main" id="{D42DFCA0-28A0-437F-9EF2-06BD8AE5B35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1" name="Straight Connector 420">
                    <a:extLst>
                      <a:ext uri="{FF2B5EF4-FFF2-40B4-BE49-F238E27FC236}">
                        <a16:creationId xmlns:a16="http://schemas.microsoft.com/office/drawing/2014/main" id="{8B9B7B30-5281-4661-B3CA-142A4DF1D98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2" name="Straight Connector 421">
                    <a:extLst>
                      <a:ext uri="{FF2B5EF4-FFF2-40B4-BE49-F238E27FC236}">
                        <a16:creationId xmlns:a16="http://schemas.microsoft.com/office/drawing/2014/main" id="{0ED26273-0793-4D5A-BAE2-A0C499C38F2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84" name="Group 383">
                <a:extLst>
                  <a:ext uri="{FF2B5EF4-FFF2-40B4-BE49-F238E27FC236}">
                    <a16:creationId xmlns:a16="http://schemas.microsoft.com/office/drawing/2014/main" id="{1A56CB17-CC80-475C-AEE2-D64853F6A98D}"/>
                  </a:ext>
                </a:extLst>
              </p:cNvPr>
              <p:cNvGrpSpPr/>
              <p:nvPr/>
            </p:nvGrpSpPr>
            <p:grpSpPr>
              <a:xfrm>
                <a:off x="3330637" y="5243052"/>
                <a:ext cx="1438125" cy="377676"/>
                <a:chOff x="1912626" y="5253828"/>
                <a:chExt cx="1438125" cy="377676"/>
              </a:xfrm>
            </p:grpSpPr>
            <p:grpSp>
              <p:nvGrpSpPr>
                <p:cNvPr id="407" name="Group 406">
                  <a:extLst>
                    <a:ext uri="{FF2B5EF4-FFF2-40B4-BE49-F238E27FC236}">
                      <a16:creationId xmlns:a16="http://schemas.microsoft.com/office/drawing/2014/main" id="{2A584C63-EE12-47DA-AB4E-19CF5471853A}"/>
                    </a:ext>
                  </a:extLst>
                </p:cNvPr>
                <p:cNvGrpSpPr/>
                <p:nvPr/>
              </p:nvGrpSpPr>
              <p:grpSpPr>
                <a:xfrm>
                  <a:off x="1912626" y="5257800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413" name="Straight Connector 412">
                    <a:extLst>
                      <a:ext uri="{FF2B5EF4-FFF2-40B4-BE49-F238E27FC236}">
                        <a16:creationId xmlns:a16="http://schemas.microsoft.com/office/drawing/2014/main" id="{235C1542-3DD0-4946-9D8D-96FD7A97751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4" name="Straight Connector 413">
                    <a:extLst>
                      <a:ext uri="{FF2B5EF4-FFF2-40B4-BE49-F238E27FC236}">
                        <a16:creationId xmlns:a16="http://schemas.microsoft.com/office/drawing/2014/main" id="{5F662448-1EC3-4BD5-B8F5-0505DE1B3B2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5" name="Straight Connector 414">
                    <a:extLst>
                      <a:ext uri="{FF2B5EF4-FFF2-40B4-BE49-F238E27FC236}">
                        <a16:creationId xmlns:a16="http://schemas.microsoft.com/office/drawing/2014/main" id="{0F06CA91-C69F-45A4-B59E-E800E468675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6" name="Straight Connector 415">
                    <a:extLst>
                      <a:ext uri="{FF2B5EF4-FFF2-40B4-BE49-F238E27FC236}">
                        <a16:creationId xmlns:a16="http://schemas.microsoft.com/office/drawing/2014/main" id="{C5AF8675-6C2F-46B3-994E-D3FA5D63057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08" name="Group 407">
                  <a:extLst>
                    <a:ext uri="{FF2B5EF4-FFF2-40B4-BE49-F238E27FC236}">
                      <a16:creationId xmlns:a16="http://schemas.microsoft.com/office/drawing/2014/main" id="{545BE974-DBFD-4C04-8EBB-D970C3C26339}"/>
                    </a:ext>
                  </a:extLst>
                </p:cNvPr>
                <p:cNvGrpSpPr/>
                <p:nvPr/>
              </p:nvGrpSpPr>
              <p:grpSpPr>
                <a:xfrm>
                  <a:off x="2622762" y="5253828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409" name="Straight Connector 408">
                    <a:extLst>
                      <a:ext uri="{FF2B5EF4-FFF2-40B4-BE49-F238E27FC236}">
                        <a16:creationId xmlns:a16="http://schemas.microsoft.com/office/drawing/2014/main" id="{9DEFD972-21B0-4A2D-8616-DF77F3288AD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0" name="Straight Connector 409">
                    <a:extLst>
                      <a:ext uri="{FF2B5EF4-FFF2-40B4-BE49-F238E27FC236}">
                        <a16:creationId xmlns:a16="http://schemas.microsoft.com/office/drawing/2014/main" id="{BF066EE3-C945-4512-B0D8-4D7444D6B6A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1" name="Straight Connector 410">
                    <a:extLst>
                      <a:ext uri="{FF2B5EF4-FFF2-40B4-BE49-F238E27FC236}">
                        <a16:creationId xmlns:a16="http://schemas.microsoft.com/office/drawing/2014/main" id="{19D48E44-865F-4ECE-9649-5724061163E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2" name="Straight Connector 411">
                    <a:extLst>
                      <a:ext uri="{FF2B5EF4-FFF2-40B4-BE49-F238E27FC236}">
                        <a16:creationId xmlns:a16="http://schemas.microsoft.com/office/drawing/2014/main" id="{D8B374B7-7E57-46E3-8F87-6B48F72AF37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85" name="Group 384">
                <a:extLst>
                  <a:ext uri="{FF2B5EF4-FFF2-40B4-BE49-F238E27FC236}">
                    <a16:creationId xmlns:a16="http://schemas.microsoft.com/office/drawing/2014/main" id="{17947726-DAA7-4D5E-9A93-5FE8A44411CE}"/>
                  </a:ext>
                </a:extLst>
              </p:cNvPr>
              <p:cNvGrpSpPr/>
              <p:nvPr/>
            </p:nvGrpSpPr>
            <p:grpSpPr>
              <a:xfrm>
                <a:off x="4737468" y="5228877"/>
                <a:ext cx="1438125" cy="377676"/>
                <a:chOff x="1912626" y="5253828"/>
                <a:chExt cx="1438125" cy="377676"/>
              </a:xfrm>
            </p:grpSpPr>
            <p:grpSp>
              <p:nvGrpSpPr>
                <p:cNvPr id="397" name="Group 396">
                  <a:extLst>
                    <a:ext uri="{FF2B5EF4-FFF2-40B4-BE49-F238E27FC236}">
                      <a16:creationId xmlns:a16="http://schemas.microsoft.com/office/drawing/2014/main" id="{8BE9D470-300B-42C9-A2F2-17B90FFE7734}"/>
                    </a:ext>
                  </a:extLst>
                </p:cNvPr>
                <p:cNvGrpSpPr/>
                <p:nvPr/>
              </p:nvGrpSpPr>
              <p:grpSpPr>
                <a:xfrm>
                  <a:off x="1912626" y="5257800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403" name="Straight Connector 402">
                    <a:extLst>
                      <a:ext uri="{FF2B5EF4-FFF2-40B4-BE49-F238E27FC236}">
                        <a16:creationId xmlns:a16="http://schemas.microsoft.com/office/drawing/2014/main" id="{FCD20EA8-49E5-4031-B68D-F5B85095E04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4" name="Straight Connector 403">
                    <a:extLst>
                      <a:ext uri="{FF2B5EF4-FFF2-40B4-BE49-F238E27FC236}">
                        <a16:creationId xmlns:a16="http://schemas.microsoft.com/office/drawing/2014/main" id="{931A9EB5-5029-4D08-877D-9AD9B58F86B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5" name="Straight Connector 404">
                    <a:extLst>
                      <a:ext uri="{FF2B5EF4-FFF2-40B4-BE49-F238E27FC236}">
                        <a16:creationId xmlns:a16="http://schemas.microsoft.com/office/drawing/2014/main" id="{BD5AEA75-70A3-4178-B20A-950E367C4E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6" name="Straight Connector 405">
                    <a:extLst>
                      <a:ext uri="{FF2B5EF4-FFF2-40B4-BE49-F238E27FC236}">
                        <a16:creationId xmlns:a16="http://schemas.microsoft.com/office/drawing/2014/main" id="{F3C1DA1B-73D2-4609-AD78-C4520FA2B2E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98" name="Group 397">
                  <a:extLst>
                    <a:ext uri="{FF2B5EF4-FFF2-40B4-BE49-F238E27FC236}">
                      <a16:creationId xmlns:a16="http://schemas.microsoft.com/office/drawing/2014/main" id="{B7442105-79C1-434E-A192-3F421B678D92}"/>
                    </a:ext>
                  </a:extLst>
                </p:cNvPr>
                <p:cNvGrpSpPr/>
                <p:nvPr/>
              </p:nvGrpSpPr>
              <p:grpSpPr>
                <a:xfrm>
                  <a:off x="2622762" y="5253828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399" name="Straight Connector 398">
                    <a:extLst>
                      <a:ext uri="{FF2B5EF4-FFF2-40B4-BE49-F238E27FC236}">
                        <a16:creationId xmlns:a16="http://schemas.microsoft.com/office/drawing/2014/main" id="{46E48DE3-7811-4B51-A8EA-8665265D2AB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0" name="Straight Connector 399">
                    <a:extLst>
                      <a:ext uri="{FF2B5EF4-FFF2-40B4-BE49-F238E27FC236}">
                        <a16:creationId xmlns:a16="http://schemas.microsoft.com/office/drawing/2014/main" id="{64EE83DD-6FA7-4316-83AC-FB131B719DB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1" name="Straight Connector 400">
                    <a:extLst>
                      <a:ext uri="{FF2B5EF4-FFF2-40B4-BE49-F238E27FC236}">
                        <a16:creationId xmlns:a16="http://schemas.microsoft.com/office/drawing/2014/main" id="{CD43C359-0887-4075-B210-C16BD48C5B7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2" name="Straight Connector 401">
                    <a:extLst>
                      <a:ext uri="{FF2B5EF4-FFF2-40B4-BE49-F238E27FC236}">
                        <a16:creationId xmlns:a16="http://schemas.microsoft.com/office/drawing/2014/main" id="{82A85564-D7BD-4495-A8B2-6A6EBCAFCC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86" name="Group 385">
                <a:extLst>
                  <a:ext uri="{FF2B5EF4-FFF2-40B4-BE49-F238E27FC236}">
                    <a16:creationId xmlns:a16="http://schemas.microsoft.com/office/drawing/2014/main" id="{E229ABCB-12DD-4693-AF09-8672415E6F85}"/>
                  </a:ext>
                </a:extLst>
              </p:cNvPr>
              <p:cNvGrpSpPr/>
              <p:nvPr/>
            </p:nvGrpSpPr>
            <p:grpSpPr>
              <a:xfrm>
                <a:off x="6155479" y="5218101"/>
                <a:ext cx="1438125" cy="377676"/>
                <a:chOff x="1912626" y="5253828"/>
                <a:chExt cx="1438125" cy="377676"/>
              </a:xfrm>
            </p:grpSpPr>
            <p:grpSp>
              <p:nvGrpSpPr>
                <p:cNvPr id="387" name="Group 386">
                  <a:extLst>
                    <a:ext uri="{FF2B5EF4-FFF2-40B4-BE49-F238E27FC236}">
                      <a16:creationId xmlns:a16="http://schemas.microsoft.com/office/drawing/2014/main" id="{8131C9DA-30E8-4883-8AAB-93B5F36891EE}"/>
                    </a:ext>
                  </a:extLst>
                </p:cNvPr>
                <p:cNvGrpSpPr/>
                <p:nvPr/>
              </p:nvGrpSpPr>
              <p:grpSpPr>
                <a:xfrm>
                  <a:off x="1912626" y="5257800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393" name="Straight Connector 392">
                    <a:extLst>
                      <a:ext uri="{FF2B5EF4-FFF2-40B4-BE49-F238E27FC236}">
                        <a16:creationId xmlns:a16="http://schemas.microsoft.com/office/drawing/2014/main" id="{B44E6571-EC1F-44A4-9173-B0E67EC78BD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4" name="Straight Connector 393">
                    <a:extLst>
                      <a:ext uri="{FF2B5EF4-FFF2-40B4-BE49-F238E27FC236}">
                        <a16:creationId xmlns:a16="http://schemas.microsoft.com/office/drawing/2014/main" id="{1681F024-08CC-4356-A397-9CF94646945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5" name="Straight Connector 394">
                    <a:extLst>
                      <a:ext uri="{FF2B5EF4-FFF2-40B4-BE49-F238E27FC236}">
                        <a16:creationId xmlns:a16="http://schemas.microsoft.com/office/drawing/2014/main" id="{52AAEF67-31BD-4E96-96E5-9CCA95CD1DB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6" name="Straight Connector 395">
                    <a:extLst>
                      <a:ext uri="{FF2B5EF4-FFF2-40B4-BE49-F238E27FC236}">
                        <a16:creationId xmlns:a16="http://schemas.microsoft.com/office/drawing/2014/main" id="{46ED0061-9761-473C-A0EE-9050B4A9CA9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8" name="Group 387">
                  <a:extLst>
                    <a:ext uri="{FF2B5EF4-FFF2-40B4-BE49-F238E27FC236}">
                      <a16:creationId xmlns:a16="http://schemas.microsoft.com/office/drawing/2014/main" id="{80B4C97B-5981-4A4D-AB83-A729BA890A22}"/>
                    </a:ext>
                  </a:extLst>
                </p:cNvPr>
                <p:cNvGrpSpPr/>
                <p:nvPr/>
              </p:nvGrpSpPr>
              <p:grpSpPr>
                <a:xfrm>
                  <a:off x="2622762" y="5253828"/>
                  <a:ext cx="727989" cy="373704"/>
                  <a:chOff x="1912626" y="5257800"/>
                  <a:chExt cx="727989" cy="373704"/>
                </a:xfrm>
              </p:grpSpPr>
              <p:cxnSp>
                <p:nvCxnSpPr>
                  <p:cNvPr id="389" name="Straight Connector 388">
                    <a:extLst>
                      <a:ext uri="{FF2B5EF4-FFF2-40B4-BE49-F238E27FC236}">
                        <a16:creationId xmlns:a16="http://schemas.microsoft.com/office/drawing/2014/main" id="{5CB5A26F-4F6D-4874-865F-63E54ECB7CB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2626" y="5265744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0" name="Straight Connector 389">
                    <a:extLst>
                      <a:ext uri="{FF2B5EF4-FFF2-40B4-BE49-F238E27FC236}">
                        <a16:creationId xmlns:a16="http://schemas.microsoft.com/office/drawing/2014/main" id="{5FCB2B72-0F2F-4E77-8FF5-61C423E4C6F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5" y="5611636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1" name="Straight Connector 390">
                    <a:extLst>
                      <a:ext uri="{FF2B5EF4-FFF2-40B4-BE49-F238E27FC236}">
                        <a16:creationId xmlns:a16="http://schemas.microsoft.com/office/drawing/2014/main" id="{6814BD0B-E63A-431D-BBEB-0F2379428DC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8386" y="5257800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2" name="Straight Connector 391">
                    <a:extLst>
                      <a:ext uri="{FF2B5EF4-FFF2-40B4-BE49-F238E27FC236}">
                        <a16:creationId xmlns:a16="http://schemas.microsoft.com/office/drawing/2014/main" id="{9A7C5417-0912-44D1-981C-8A9D8DC1951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cxnSp>
          <p:nvCxnSpPr>
            <p:cNvPr id="382" name="Straight Connector 381">
              <a:extLst>
                <a:ext uri="{FF2B5EF4-FFF2-40B4-BE49-F238E27FC236}">
                  <a16:creationId xmlns:a16="http://schemas.microsoft.com/office/drawing/2014/main" id="{5711DC81-2D63-4E00-9453-7FE05A221DE4}"/>
                </a:ext>
              </a:extLst>
            </p:cNvPr>
            <p:cNvCxnSpPr/>
            <p:nvPr/>
          </p:nvCxnSpPr>
          <p:spPr>
            <a:xfrm flipH="1">
              <a:off x="1565338" y="5613505"/>
              <a:ext cx="3657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7" name="Group 426">
            <a:extLst>
              <a:ext uri="{FF2B5EF4-FFF2-40B4-BE49-F238E27FC236}">
                <a16:creationId xmlns:a16="http://schemas.microsoft.com/office/drawing/2014/main" id="{1C40D18D-8E74-4E02-A593-62E76FA03C80}"/>
              </a:ext>
            </a:extLst>
          </p:cNvPr>
          <p:cNvGrpSpPr/>
          <p:nvPr/>
        </p:nvGrpSpPr>
        <p:grpSpPr>
          <a:xfrm>
            <a:off x="1341499" y="4776589"/>
            <a:ext cx="6038645" cy="405459"/>
            <a:chOff x="1596514" y="5844544"/>
            <a:chExt cx="6038645" cy="405459"/>
          </a:xfrm>
        </p:grpSpPr>
        <p:grpSp>
          <p:nvGrpSpPr>
            <p:cNvPr id="428" name="Group 427">
              <a:extLst>
                <a:ext uri="{FF2B5EF4-FFF2-40B4-BE49-F238E27FC236}">
                  <a16:creationId xmlns:a16="http://schemas.microsoft.com/office/drawing/2014/main" id="{68369113-F828-45D9-A4E5-CD7AA412AE6E}"/>
                </a:ext>
              </a:extLst>
            </p:cNvPr>
            <p:cNvGrpSpPr/>
            <p:nvPr/>
          </p:nvGrpSpPr>
          <p:grpSpPr>
            <a:xfrm>
              <a:off x="1596514" y="5844544"/>
              <a:ext cx="6038645" cy="405459"/>
              <a:chOff x="1565338" y="5226045"/>
              <a:chExt cx="6038645" cy="405459"/>
            </a:xfrm>
          </p:grpSpPr>
          <p:grpSp>
            <p:nvGrpSpPr>
              <p:cNvPr id="430" name="Group 429">
                <a:extLst>
                  <a:ext uri="{FF2B5EF4-FFF2-40B4-BE49-F238E27FC236}">
                    <a16:creationId xmlns:a16="http://schemas.microsoft.com/office/drawing/2014/main" id="{6F361A35-4FB9-4C59-B035-C6F52F3BF9CB}"/>
                  </a:ext>
                </a:extLst>
              </p:cNvPr>
              <p:cNvGrpSpPr/>
              <p:nvPr/>
            </p:nvGrpSpPr>
            <p:grpSpPr>
              <a:xfrm>
                <a:off x="1912626" y="5226045"/>
                <a:ext cx="5691357" cy="405459"/>
                <a:chOff x="1912626" y="5226045"/>
                <a:chExt cx="5691357" cy="405459"/>
              </a:xfrm>
            </p:grpSpPr>
            <p:grpSp>
              <p:nvGrpSpPr>
                <p:cNvPr id="432" name="Group 431">
                  <a:extLst>
                    <a:ext uri="{FF2B5EF4-FFF2-40B4-BE49-F238E27FC236}">
                      <a16:creationId xmlns:a16="http://schemas.microsoft.com/office/drawing/2014/main" id="{1018E753-43F2-4C73-8D0E-1B3D40841E69}"/>
                    </a:ext>
                  </a:extLst>
                </p:cNvPr>
                <p:cNvGrpSpPr/>
                <p:nvPr/>
              </p:nvGrpSpPr>
              <p:grpSpPr>
                <a:xfrm>
                  <a:off x="1912626" y="5261772"/>
                  <a:ext cx="731520" cy="369732"/>
                  <a:chOff x="1912626" y="5261772"/>
                  <a:chExt cx="731520" cy="369732"/>
                </a:xfrm>
              </p:grpSpPr>
              <p:grpSp>
                <p:nvGrpSpPr>
                  <p:cNvPr id="454" name="Group 453">
                    <a:extLst>
                      <a:ext uri="{FF2B5EF4-FFF2-40B4-BE49-F238E27FC236}">
                        <a16:creationId xmlns:a16="http://schemas.microsoft.com/office/drawing/2014/main" id="{F0C38949-2DED-4151-AD7E-918256E10A16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456" name="Straight Connector 455">
                      <a:extLst>
                        <a:ext uri="{FF2B5EF4-FFF2-40B4-BE49-F238E27FC236}">
                          <a16:creationId xmlns:a16="http://schemas.microsoft.com/office/drawing/2014/main" id="{BED37DAE-9AF6-46D1-8D6E-858C25EB4235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7" name="Straight Connector 456">
                      <a:extLst>
                        <a:ext uri="{FF2B5EF4-FFF2-40B4-BE49-F238E27FC236}">
                          <a16:creationId xmlns:a16="http://schemas.microsoft.com/office/drawing/2014/main" id="{A4C4ECF1-F4D1-4609-9F17-D8CD92C4C4C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55" name="Straight Connector 454">
                    <a:extLst>
                      <a:ext uri="{FF2B5EF4-FFF2-40B4-BE49-F238E27FC236}">
                        <a16:creationId xmlns:a16="http://schemas.microsoft.com/office/drawing/2014/main" id="{836A343B-E0D4-4921-953C-A2C91BC3B30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638685" y="526177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33" name="Group 432">
                  <a:extLst>
                    <a:ext uri="{FF2B5EF4-FFF2-40B4-BE49-F238E27FC236}">
                      <a16:creationId xmlns:a16="http://schemas.microsoft.com/office/drawing/2014/main" id="{B7A94440-00E9-4530-A8D6-AA5CC270E381}"/>
                    </a:ext>
                  </a:extLst>
                </p:cNvPr>
                <p:cNvGrpSpPr/>
                <p:nvPr/>
              </p:nvGrpSpPr>
              <p:grpSpPr>
                <a:xfrm>
                  <a:off x="3330637" y="5250996"/>
                  <a:ext cx="1448503" cy="369732"/>
                  <a:chOff x="1912626" y="5261772"/>
                  <a:chExt cx="1448503" cy="369732"/>
                </a:xfrm>
              </p:grpSpPr>
              <p:grpSp>
                <p:nvGrpSpPr>
                  <p:cNvPr id="448" name="Group 447">
                    <a:extLst>
                      <a:ext uri="{FF2B5EF4-FFF2-40B4-BE49-F238E27FC236}">
                        <a16:creationId xmlns:a16="http://schemas.microsoft.com/office/drawing/2014/main" id="{671CEE25-090A-4CEC-B482-EB478A21CB04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452" name="Straight Connector 451">
                      <a:extLst>
                        <a:ext uri="{FF2B5EF4-FFF2-40B4-BE49-F238E27FC236}">
                          <a16:creationId xmlns:a16="http://schemas.microsoft.com/office/drawing/2014/main" id="{09E8893B-0685-4875-8D41-25628B6C57E0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3" name="Straight Connector 452">
                      <a:extLst>
                        <a:ext uri="{FF2B5EF4-FFF2-40B4-BE49-F238E27FC236}">
                          <a16:creationId xmlns:a16="http://schemas.microsoft.com/office/drawing/2014/main" id="{8925C453-87B9-43C3-8D7E-1F3C2DA0095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49" name="Group 448">
                    <a:extLst>
                      <a:ext uri="{FF2B5EF4-FFF2-40B4-BE49-F238E27FC236}">
                        <a16:creationId xmlns:a16="http://schemas.microsoft.com/office/drawing/2014/main" id="{4B6A95D0-1062-4DF7-9262-75D3B1D351DE}"/>
                      </a:ext>
                    </a:extLst>
                  </p:cNvPr>
                  <p:cNvGrpSpPr/>
                  <p:nvPr/>
                </p:nvGrpSpPr>
                <p:grpSpPr>
                  <a:xfrm>
                    <a:off x="2629609" y="5261772"/>
                    <a:ext cx="731520" cy="365760"/>
                    <a:chOff x="1919473" y="5265744"/>
                    <a:chExt cx="731520" cy="365760"/>
                  </a:xfrm>
                </p:grpSpPr>
                <p:cxnSp>
                  <p:nvCxnSpPr>
                    <p:cNvPr id="450" name="Straight Connector 449">
                      <a:extLst>
                        <a:ext uri="{FF2B5EF4-FFF2-40B4-BE49-F238E27FC236}">
                          <a16:creationId xmlns:a16="http://schemas.microsoft.com/office/drawing/2014/main" id="{91EAE576-4E69-4A6A-9126-56DC57D9C92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1919473" y="5611636"/>
                      <a:ext cx="731520" cy="1721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1" name="Straight Connector 450">
                      <a:extLst>
                        <a:ext uri="{FF2B5EF4-FFF2-40B4-BE49-F238E27FC236}">
                          <a16:creationId xmlns:a16="http://schemas.microsoft.com/office/drawing/2014/main" id="{BDC4D79C-61FB-43B3-B60E-E557D267EDB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434" name="Group 433">
                  <a:extLst>
                    <a:ext uri="{FF2B5EF4-FFF2-40B4-BE49-F238E27FC236}">
                      <a16:creationId xmlns:a16="http://schemas.microsoft.com/office/drawing/2014/main" id="{5ABD57E5-EF61-4D3D-A3C6-9BA55311E15F}"/>
                    </a:ext>
                  </a:extLst>
                </p:cNvPr>
                <p:cNvGrpSpPr/>
                <p:nvPr/>
              </p:nvGrpSpPr>
              <p:grpSpPr>
                <a:xfrm>
                  <a:off x="4737468" y="5236821"/>
                  <a:ext cx="1449276" cy="369732"/>
                  <a:chOff x="1912626" y="5261772"/>
                  <a:chExt cx="1449276" cy="369732"/>
                </a:xfrm>
              </p:grpSpPr>
              <p:grpSp>
                <p:nvGrpSpPr>
                  <p:cNvPr id="442" name="Group 441">
                    <a:extLst>
                      <a:ext uri="{FF2B5EF4-FFF2-40B4-BE49-F238E27FC236}">
                        <a16:creationId xmlns:a16="http://schemas.microsoft.com/office/drawing/2014/main" id="{5EDEFB8D-FCF8-4191-8EA4-541B0CDC2511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446" name="Straight Connector 445">
                      <a:extLst>
                        <a:ext uri="{FF2B5EF4-FFF2-40B4-BE49-F238E27FC236}">
                          <a16:creationId xmlns:a16="http://schemas.microsoft.com/office/drawing/2014/main" id="{0248E174-B619-428E-9B01-7DAC48AC20BA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47" name="Straight Connector 446">
                      <a:extLst>
                        <a:ext uri="{FF2B5EF4-FFF2-40B4-BE49-F238E27FC236}">
                          <a16:creationId xmlns:a16="http://schemas.microsoft.com/office/drawing/2014/main" id="{735937BD-7FD1-4F77-B120-8DF5407152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43" name="Group 442">
                    <a:extLst>
                      <a:ext uri="{FF2B5EF4-FFF2-40B4-BE49-F238E27FC236}">
                        <a16:creationId xmlns:a16="http://schemas.microsoft.com/office/drawing/2014/main" id="{0715BF76-AD1E-4456-8572-83BC86F65321}"/>
                      </a:ext>
                    </a:extLst>
                  </p:cNvPr>
                  <p:cNvGrpSpPr/>
                  <p:nvPr/>
                </p:nvGrpSpPr>
                <p:grpSpPr>
                  <a:xfrm>
                    <a:off x="2630382" y="5261772"/>
                    <a:ext cx="731520" cy="365760"/>
                    <a:chOff x="1920246" y="5265744"/>
                    <a:chExt cx="731520" cy="365760"/>
                  </a:xfrm>
                </p:grpSpPr>
                <p:cxnSp>
                  <p:nvCxnSpPr>
                    <p:cNvPr id="444" name="Straight Connector 443">
                      <a:extLst>
                        <a:ext uri="{FF2B5EF4-FFF2-40B4-BE49-F238E27FC236}">
                          <a16:creationId xmlns:a16="http://schemas.microsoft.com/office/drawing/2014/main" id="{8C365C92-79E0-472E-B9F3-B97687346431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20246" y="5611636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45" name="Straight Connector 444">
                      <a:extLst>
                        <a:ext uri="{FF2B5EF4-FFF2-40B4-BE49-F238E27FC236}">
                          <a16:creationId xmlns:a16="http://schemas.microsoft.com/office/drawing/2014/main" id="{DBF7E321-3833-4B59-8A74-F57BBEC9786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435" name="Group 434">
                  <a:extLst>
                    <a:ext uri="{FF2B5EF4-FFF2-40B4-BE49-F238E27FC236}">
                      <a16:creationId xmlns:a16="http://schemas.microsoft.com/office/drawing/2014/main" id="{30F3382F-7ECD-4033-BDBA-1317D91D6657}"/>
                    </a:ext>
                  </a:extLst>
                </p:cNvPr>
                <p:cNvGrpSpPr/>
                <p:nvPr/>
              </p:nvGrpSpPr>
              <p:grpSpPr>
                <a:xfrm>
                  <a:off x="6155479" y="5226045"/>
                  <a:ext cx="1448504" cy="369732"/>
                  <a:chOff x="1912626" y="5261772"/>
                  <a:chExt cx="1448504" cy="369732"/>
                </a:xfrm>
              </p:grpSpPr>
              <p:grpSp>
                <p:nvGrpSpPr>
                  <p:cNvPr id="436" name="Group 435">
                    <a:extLst>
                      <a:ext uri="{FF2B5EF4-FFF2-40B4-BE49-F238E27FC236}">
                        <a16:creationId xmlns:a16="http://schemas.microsoft.com/office/drawing/2014/main" id="{7ECF984F-5FBB-4E3D-872A-25B382A3A892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440" name="Straight Connector 439">
                      <a:extLst>
                        <a:ext uri="{FF2B5EF4-FFF2-40B4-BE49-F238E27FC236}">
                          <a16:creationId xmlns:a16="http://schemas.microsoft.com/office/drawing/2014/main" id="{57EC8E14-5A77-4F40-8551-CC745992BE32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41" name="Straight Connector 440">
                      <a:extLst>
                        <a:ext uri="{FF2B5EF4-FFF2-40B4-BE49-F238E27FC236}">
                          <a16:creationId xmlns:a16="http://schemas.microsoft.com/office/drawing/2014/main" id="{5B76EB3B-32A2-403D-A828-2AFE7A7DC1E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37" name="Group 436">
                    <a:extLst>
                      <a:ext uri="{FF2B5EF4-FFF2-40B4-BE49-F238E27FC236}">
                        <a16:creationId xmlns:a16="http://schemas.microsoft.com/office/drawing/2014/main" id="{9F22A2F4-7ECA-453F-9E90-6EB839A391B1}"/>
                      </a:ext>
                    </a:extLst>
                  </p:cNvPr>
                  <p:cNvGrpSpPr/>
                  <p:nvPr/>
                </p:nvGrpSpPr>
                <p:grpSpPr>
                  <a:xfrm>
                    <a:off x="2629610" y="5261772"/>
                    <a:ext cx="731520" cy="365760"/>
                    <a:chOff x="1919474" y="5265744"/>
                    <a:chExt cx="731520" cy="365760"/>
                  </a:xfrm>
                </p:grpSpPr>
                <p:cxnSp>
                  <p:nvCxnSpPr>
                    <p:cNvPr id="438" name="Straight Connector 437">
                      <a:extLst>
                        <a:ext uri="{FF2B5EF4-FFF2-40B4-BE49-F238E27FC236}">
                          <a16:creationId xmlns:a16="http://schemas.microsoft.com/office/drawing/2014/main" id="{9FD225EB-CEB0-477A-9284-49DC5AE6E300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9474" y="5622412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9" name="Straight Connector 438">
                      <a:extLst>
                        <a:ext uri="{FF2B5EF4-FFF2-40B4-BE49-F238E27FC236}">
                          <a16:creationId xmlns:a16="http://schemas.microsoft.com/office/drawing/2014/main" id="{44A30AE6-AC0A-488C-A127-BF9BFA4447B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431" name="Straight Connector 430">
                <a:extLst>
                  <a:ext uri="{FF2B5EF4-FFF2-40B4-BE49-F238E27FC236}">
                    <a16:creationId xmlns:a16="http://schemas.microsoft.com/office/drawing/2014/main" id="{73C5FC42-6DFE-4BAF-AF6D-C350E3C1DE11}"/>
                  </a:ext>
                </a:extLst>
              </p:cNvPr>
              <p:cNvCxnSpPr/>
              <p:nvPr/>
            </p:nvCxnSpPr>
            <p:spPr>
              <a:xfrm flipH="1">
                <a:off x="1565338" y="5613505"/>
                <a:ext cx="3657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9" name="Straight Connector 428">
              <a:extLst>
                <a:ext uri="{FF2B5EF4-FFF2-40B4-BE49-F238E27FC236}">
                  <a16:creationId xmlns:a16="http://schemas.microsoft.com/office/drawing/2014/main" id="{18AFEE29-8D40-43BD-9F20-7E2841B371E8}"/>
                </a:ext>
              </a:extLst>
            </p:cNvPr>
            <p:cNvCxnSpPr/>
            <p:nvPr/>
          </p:nvCxnSpPr>
          <p:spPr>
            <a:xfrm flipH="1">
              <a:off x="2660786" y="622505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8" name="Group 457">
            <a:extLst>
              <a:ext uri="{FF2B5EF4-FFF2-40B4-BE49-F238E27FC236}">
                <a16:creationId xmlns:a16="http://schemas.microsoft.com/office/drawing/2014/main" id="{1D90673E-7641-4BCD-8AA0-D26268B43C92}"/>
              </a:ext>
            </a:extLst>
          </p:cNvPr>
          <p:cNvGrpSpPr/>
          <p:nvPr/>
        </p:nvGrpSpPr>
        <p:grpSpPr>
          <a:xfrm>
            <a:off x="1466364" y="3658177"/>
            <a:ext cx="5852947" cy="401487"/>
            <a:chOff x="1096751" y="4222450"/>
            <a:chExt cx="5852947" cy="401487"/>
          </a:xfrm>
        </p:grpSpPr>
        <p:grpSp>
          <p:nvGrpSpPr>
            <p:cNvPr id="459" name="Group 458">
              <a:extLst>
                <a:ext uri="{FF2B5EF4-FFF2-40B4-BE49-F238E27FC236}">
                  <a16:creationId xmlns:a16="http://schemas.microsoft.com/office/drawing/2014/main" id="{3EE85554-FF8C-4AB0-B971-868A597B74AC}"/>
                </a:ext>
              </a:extLst>
            </p:cNvPr>
            <p:cNvGrpSpPr/>
            <p:nvPr/>
          </p:nvGrpSpPr>
          <p:grpSpPr>
            <a:xfrm>
              <a:off x="1096751" y="4222450"/>
              <a:ext cx="3017118" cy="401487"/>
              <a:chOff x="1565338" y="5230017"/>
              <a:chExt cx="6030030" cy="401487"/>
            </a:xfrm>
          </p:grpSpPr>
          <p:grpSp>
            <p:nvGrpSpPr>
              <p:cNvPr id="505" name="Group 504">
                <a:extLst>
                  <a:ext uri="{FF2B5EF4-FFF2-40B4-BE49-F238E27FC236}">
                    <a16:creationId xmlns:a16="http://schemas.microsoft.com/office/drawing/2014/main" id="{F389D1A3-789B-46CF-A878-D3B694324481}"/>
                  </a:ext>
                </a:extLst>
              </p:cNvPr>
              <p:cNvGrpSpPr/>
              <p:nvPr/>
            </p:nvGrpSpPr>
            <p:grpSpPr>
              <a:xfrm>
                <a:off x="1912626" y="5230017"/>
                <a:ext cx="5682742" cy="401487"/>
                <a:chOff x="1912626" y="5230017"/>
                <a:chExt cx="5682742" cy="401487"/>
              </a:xfrm>
            </p:grpSpPr>
            <p:grpSp>
              <p:nvGrpSpPr>
                <p:cNvPr id="507" name="Group 506">
                  <a:extLst>
                    <a:ext uri="{FF2B5EF4-FFF2-40B4-BE49-F238E27FC236}">
                      <a16:creationId xmlns:a16="http://schemas.microsoft.com/office/drawing/2014/main" id="{CA7AA394-031F-46E1-90CB-CA6D4E009889}"/>
                    </a:ext>
                  </a:extLst>
                </p:cNvPr>
                <p:cNvGrpSpPr/>
                <p:nvPr/>
              </p:nvGrpSpPr>
              <p:grpSpPr>
                <a:xfrm>
                  <a:off x="1912626" y="5253828"/>
                  <a:ext cx="1438125" cy="377676"/>
                  <a:chOff x="1912626" y="5253828"/>
                  <a:chExt cx="1438125" cy="377676"/>
                </a:xfrm>
              </p:grpSpPr>
              <p:grpSp>
                <p:nvGrpSpPr>
                  <p:cNvPr id="541" name="Group 540">
                    <a:extLst>
                      <a:ext uri="{FF2B5EF4-FFF2-40B4-BE49-F238E27FC236}">
                        <a16:creationId xmlns:a16="http://schemas.microsoft.com/office/drawing/2014/main" id="{B2D820A2-9425-409E-A4E2-E9AC0BA726E1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57800"/>
                    <a:ext cx="727989" cy="373704"/>
                    <a:chOff x="1912626" y="5257800"/>
                    <a:chExt cx="727989" cy="373704"/>
                  </a:xfrm>
                </p:grpSpPr>
                <p:cxnSp>
                  <p:nvCxnSpPr>
                    <p:cNvPr id="547" name="Straight Connector 546">
                      <a:extLst>
                        <a:ext uri="{FF2B5EF4-FFF2-40B4-BE49-F238E27FC236}">
                          <a16:creationId xmlns:a16="http://schemas.microsoft.com/office/drawing/2014/main" id="{7158F6F5-A7D6-4CAF-80A6-C5AA2C17BDB6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8" name="Straight Connector 547">
                      <a:extLst>
                        <a:ext uri="{FF2B5EF4-FFF2-40B4-BE49-F238E27FC236}">
                          <a16:creationId xmlns:a16="http://schemas.microsoft.com/office/drawing/2014/main" id="{6B0047A2-C217-422C-8454-4DAF54A4E613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4855" y="5611636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9" name="Straight Connector 548">
                      <a:extLst>
                        <a:ext uri="{FF2B5EF4-FFF2-40B4-BE49-F238E27FC236}">
                          <a16:creationId xmlns:a16="http://schemas.microsoft.com/office/drawing/2014/main" id="{6983772C-0900-4C5F-AD35-D3AB07F9EB7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6" y="5257800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50" name="Straight Connector 549">
                      <a:extLst>
                        <a:ext uri="{FF2B5EF4-FFF2-40B4-BE49-F238E27FC236}">
                          <a16:creationId xmlns:a16="http://schemas.microsoft.com/office/drawing/2014/main" id="{7E2AE88F-10D3-449A-99FD-C29FD149E8B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42" name="Group 541">
                    <a:extLst>
                      <a:ext uri="{FF2B5EF4-FFF2-40B4-BE49-F238E27FC236}">
                        <a16:creationId xmlns:a16="http://schemas.microsoft.com/office/drawing/2014/main" id="{B3F47178-C409-499D-ADC0-FA9B041187AD}"/>
                      </a:ext>
                    </a:extLst>
                  </p:cNvPr>
                  <p:cNvGrpSpPr/>
                  <p:nvPr/>
                </p:nvGrpSpPr>
                <p:grpSpPr>
                  <a:xfrm>
                    <a:off x="2622762" y="5253828"/>
                    <a:ext cx="727989" cy="373704"/>
                    <a:chOff x="1912626" y="5257800"/>
                    <a:chExt cx="727989" cy="373704"/>
                  </a:xfrm>
                </p:grpSpPr>
                <p:cxnSp>
                  <p:nvCxnSpPr>
                    <p:cNvPr id="543" name="Straight Connector 542">
                      <a:extLst>
                        <a:ext uri="{FF2B5EF4-FFF2-40B4-BE49-F238E27FC236}">
                          <a16:creationId xmlns:a16="http://schemas.microsoft.com/office/drawing/2014/main" id="{B0653EC6-F040-42B3-8194-2CFE66FA0BF0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4" name="Straight Connector 543">
                      <a:extLst>
                        <a:ext uri="{FF2B5EF4-FFF2-40B4-BE49-F238E27FC236}">
                          <a16:creationId xmlns:a16="http://schemas.microsoft.com/office/drawing/2014/main" id="{6CFC2B4E-887D-4A0A-A7AE-417F670FFB26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4855" y="5611636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5" name="Straight Connector 544">
                      <a:extLst>
                        <a:ext uri="{FF2B5EF4-FFF2-40B4-BE49-F238E27FC236}">
                          <a16:creationId xmlns:a16="http://schemas.microsoft.com/office/drawing/2014/main" id="{32AFE0AA-598D-4449-B5BB-7AEFF6CEC76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6" y="5257800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6" name="Straight Connector 545">
                      <a:extLst>
                        <a:ext uri="{FF2B5EF4-FFF2-40B4-BE49-F238E27FC236}">
                          <a16:creationId xmlns:a16="http://schemas.microsoft.com/office/drawing/2014/main" id="{220153CA-29E0-41B0-AA2A-B0385805FBE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508" name="Group 507">
                  <a:extLst>
                    <a:ext uri="{FF2B5EF4-FFF2-40B4-BE49-F238E27FC236}">
                      <a16:creationId xmlns:a16="http://schemas.microsoft.com/office/drawing/2014/main" id="{AE7F7729-08FE-477A-A5BD-672BCC825B5F}"/>
                    </a:ext>
                  </a:extLst>
                </p:cNvPr>
                <p:cNvGrpSpPr/>
                <p:nvPr/>
              </p:nvGrpSpPr>
              <p:grpSpPr>
                <a:xfrm>
                  <a:off x="3330637" y="5243052"/>
                  <a:ext cx="1438125" cy="377676"/>
                  <a:chOff x="1912626" y="5253828"/>
                  <a:chExt cx="1438125" cy="377676"/>
                </a:xfrm>
              </p:grpSpPr>
              <p:grpSp>
                <p:nvGrpSpPr>
                  <p:cNvPr id="531" name="Group 530">
                    <a:extLst>
                      <a:ext uri="{FF2B5EF4-FFF2-40B4-BE49-F238E27FC236}">
                        <a16:creationId xmlns:a16="http://schemas.microsoft.com/office/drawing/2014/main" id="{D56A0ABD-A164-451D-97DB-0FD0D4990B29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57800"/>
                    <a:ext cx="727989" cy="373704"/>
                    <a:chOff x="1912626" y="5257800"/>
                    <a:chExt cx="727989" cy="373704"/>
                  </a:xfrm>
                </p:grpSpPr>
                <p:cxnSp>
                  <p:nvCxnSpPr>
                    <p:cNvPr id="537" name="Straight Connector 536">
                      <a:extLst>
                        <a:ext uri="{FF2B5EF4-FFF2-40B4-BE49-F238E27FC236}">
                          <a16:creationId xmlns:a16="http://schemas.microsoft.com/office/drawing/2014/main" id="{3E258C14-6948-4E7E-8D35-C06F2723AFD0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8" name="Straight Connector 537">
                      <a:extLst>
                        <a:ext uri="{FF2B5EF4-FFF2-40B4-BE49-F238E27FC236}">
                          <a16:creationId xmlns:a16="http://schemas.microsoft.com/office/drawing/2014/main" id="{F6B6C521-68EE-4FAF-994E-191E1C66C93C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4855" y="5611636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9" name="Straight Connector 538">
                      <a:extLst>
                        <a:ext uri="{FF2B5EF4-FFF2-40B4-BE49-F238E27FC236}">
                          <a16:creationId xmlns:a16="http://schemas.microsoft.com/office/drawing/2014/main" id="{2C2A4C93-DE24-44A7-B507-041ECDBC2D7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6" y="5257800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0" name="Straight Connector 539">
                      <a:extLst>
                        <a:ext uri="{FF2B5EF4-FFF2-40B4-BE49-F238E27FC236}">
                          <a16:creationId xmlns:a16="http://schemas.microsoft.com/office/drawing/2014/main" id="{45EBA0B3-00B2-406C-8250-AC865119CE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32" name="Group 531">
                    <a:extLst>
                      <a:ext uri="{FF2B5EF4-FFF2-40B4-BE49-F238E27FC236}">
                        <a16:creationId xmlns:a16="http://schemas.microsoft.com/office/drawing/2014/main" id="{FD796850-8E6E-4FBC-B0CE-1728ADC7E85B}"/>
                      </a:ext>
                    </a:extLst>
                  </p:cNvPr>
                  <p:cNvGrpSpPr/>
                  <p:nvPr/>
                </p:nvGrpSpPr>
                <p:grpSpPr>
                  <a:xfrm>
                    <a:off x="2622762" y="5253828"/>
                    <a:ext cx="727989" cy="373704"/>
                    <a:chOff x="1912626" y="5257800"/>
                    <a:chExt cx="727989" cy="373704"/>
                  </a:xfrm>
                </p:grpSpPr>
                <p:cxnSp>
                  <p:nvCxnSpPr>
                    <p:cNvPr id="533" name="Straight Connector 532">
                      <a:extLst>
                        <a:ext uri="{FF2B5EF4-FFF2-40B4-BE49-F238E27FC236}">
                          <a16:creationId xmlns:a16="http://schemas.microsoft.com/office/drawing/2014/main" id="{02CAE04E-585D-4A93-8CCA-E84442E08CAD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4" name="Straight Connector 533">
                      <a:extLst>
                        <a:ext uri="{FF2B5EF4-FFF2-40B4-BE49-F238E27FC236}">
                          <a16:creationId xmlns:a16="http://schemas.microsoft.com/office/drawing/2014/main" id="{DEC4EE86-EDFC-4119-9A31-C3EA7D8B618E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4855" y="5611636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5" name="Straight Connector 534">
                      <a:extLst>
                        <a:ext uri="{FF2B5EF4-FFF2-40B4-BE49-F238E27FC236}">
                          <a16:creationId xmlns:a16="http://schemas.microsoft.com/office/drawing/2014/main" id="{83EE2029-0B2C-4312-8EF0-B1D42DC9EEF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6" y="5257800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6" name="Straight Connector 535">
                      <a:extLst>
                        <a:ext uri="{FF2B5EF4-FFF2-40B4-BE49-F238E27FC236}">
                          <a16:creationId xmlns:a16="http://schemas.microsoft.com/office/drawing/2014/main" id="{99ACF73B-4BE3-4215-AA53-84BF4241D3C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509" name="Group 508">
                  <a:extLst>
                    <a:ext uri="{FF2B5EF4-FFF2-40B4-BE49-F238E27FC236}">
                      <a16:creationId xmlns:a16="http://schemas.microsoft.com/office/drawing/2014/main" id="{6426C5DD-36D9-45D4-B288-5C2021640770}"/>
                    </a:ext>
                  </a:extLst>
                </p:cNvPr>
                <p:cNvGrpSpPr/>
                <p:nvPr/>
              </p:nvGrpSpPr>
              <p:grpSpPr>
                <a:xfrm>
                  <a:off x="4728862" y="5240793"/>
                  <a:ext cx="1450260" cy="386739"/>
                  <a:chOff x="1904020" y="5265744"/>
                  <a:chExt cx="1450260" cy="386739"/>
                </a:xfrm>
              </p:grpSpPr>
              <p:grpSp>
                <p:nvGrpSpPr>
                  <p:cNvPr id="521" name="Group 520">
                    <a:extLst>
                      <a:ext uri="{FF2B5EF4-FFF2-40B4-BE49-F238E27FC236}">
                        <a16:creationId xmlns:a16="http://schemas.microsoft.com/office/drawing/2014/main" id="{A5CB9461-7D7C-44CA-A819-602AC3AFA98C}"/>
                      </a:ext>
                    </a:extLst>
                  </p:cNvPr>
                  <p:cNvGrpSpPr/>
                  <p:nvPr/>
                </p:nvGrpSpPr>
                <p:grpSpPr>
                  <a:xfrm>
                    <a:off x="1904020" y="5265744"/>
                    <a:ext cx="734666" cy="370590"/>
                    <a:chOff x="1904020" y="5265744"/>
                    <a:chExt cx="734666" cy="370590"/>
                  </a:xfrm>
                </p:grpSpPr>
                <p:cxnSp>
                  <p:nvCxnSpPr>
                    <p:cNvPr id="527" name="Straight Connector 526">
                      <a:extLst>
                        <a:ext uri="{FF2B5EF4-FFF2-40B4-BE49-F238E27FC236}">
                          <a16:creationId xmlns:a16="http://schemas.microsoft.com/office/drawing/2014/main" id="{8CC25C08-47B3-4065-8034-C04CB5285DD6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04020" y="5286581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8" name="Straight Connector 527">
                      <a:extLst>
                        <a:ext uri="{FF2B5EF4-FFF2-40B4-BE49-F238E27FC236}">
                          <a16:creationId xmlns:a16="http://schemas.microsoft.com/office/drawing/2014/main" id="{1519D1FB-41FC-4DFC-BE5D-DA6B4096E6A0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2927" y="5623560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9" name="Straight Connector 528">
                      <a:extLst>
                        <a:ext uri="{FF2B5EF4-FFF2-40B4-BE49-F238E27FC236}">
                          <a16:creationId xmlns:a16="http://schemas.microsoft.com/office/drawing/2014/main" id="{819EF21B-0345-4E46-95AF-054541C7BA7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87697" y="527057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0" name="Straight Connector 529">
                      <a:extLst>
                        <a:ext uri="{FF2B5EF4-FFF2-40B4-BE49-F238E27FC236}">
                          <a16:creationId xmlns:a16="http://schemas.microsoft.com/office/drawing/2014/main" id="{E8061C5D-AB49-4B02-BD98-45C0A4FAC9C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22" name="Group 521">
                    <a:extLst>
                      <a:ext uri="{FF2B5EF4-FFF2-40B4-BE49-F238E27FC236}">
                        <a16:creationId xmlns:a16="http://schemas.microsoft.com/office/drawing/2014/main" id="{32A3650E-88CC-479D-9812-D876DE0A4289}"/>
                      </a:ext>
                    </a:extLst>
                  </p:cNvPr>
                  <p:cNvGrpSpPr/>
                  <p:nvPr/>
                </p:nvGrpSpPr>
                <p:grpSpPr>
                  <a:xfrm>
                    <a:off x="2638685" y="5269176"/>
                    <a:ext cx="715595" cy="383307"/>
                    <a:chOff x="1928549" y="5273148"/>
                    <a:chExt cx="715595" cy="383307"/>
                  </a:xfrm>
                </p:grpSpPr>
                <p:cxnSp>
                  <p:nvCxnSpPr>
                    <p:cNvPr id="523" name="Straight Connector 522">
                      <a:extLst>
                        <a:ext uri="{FF2B5EF4-FFF2-40B4-BE49-F238E27FC236}">
                          <a16:creationId xmlns:a16="http://schemas.microsoft.com/office/drawing/2014/main" id="{0AEDC1F0-5E1C-4E51-8021-F087679814BF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28549" y="5303266"/>
                      <a:ext cx="365761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4" name="Straight Connector 523">
                      <a:extLst>
                        <a:ext uri="{FF2B5EF4-FFF2-40B4-BE49-F238E27FC236}">
                          <a16:creationId xmlns:a16="http://schemas.microsoft.com/office/drawing/2014/main" id="{EB0197E3-7078-48A5-B35F-4C4AF6778F48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8385" y="5641974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5" name="Straight Connector 524">
                      <a:extLst>
                        <a:ext uri="{FF2B5EF4-FFF2-40B4-BE49-F238E27FC236}">
                          <a16:creationId xmlns:a16="http://schemas.microsoft.com/office/drawing/2014/main" id="{AF138D75-1C83-494E-9295-1CD0C4F8062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5" y="5290695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6" name="Straight Connector 525">
                      <a:extLst>
                        <a:ext uri="{FF2B5EF4-FFF2-40B4-BE49-F238E27FC236}">
                          <a16:creationId xmlns:a16="http://schemas.microsoft.com/office/drawing/2014/main" id="{DA5C5249-C0AE-4079-9F31-E4736D890F4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73148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510" name="Group 509">
                  <a:extLst>
                    <a:ext uri="{FF2B5EF4-FFF2-40B4-BE49-F238E27FC236}">
                      <a16:creationId xmlns:a16="http://schemas.microsoft.com/office/drawing/2014/main" id="{52CAA25C-F7CB-491B-8C42-E45DADE370B6}"/>
                    </a:ext>
                  </a:extLst>
                </p:cNvPr>
                <p:cNvGrpSpPr/>
                <p:nvPr/>
              </p:nvGrpSpPr>
              <p:grpSpPr>
                <a:xfrm>
                  <a:off x="6155479" y="5230017"/>
                  <a:ext cx="1439889" cy="392752"/>
                  <a:chOff x="1912626" y="5265744"/>
                  <a:chExt cx="1439889" cy="392752"/>
                </a:xfrm>
              </p:grpSpPr>
              <p:grpSp>
                <p:nvGrpSpPr>
                  <p:cNvPr id="511" name="Group 510">
                    <a:extLst>
                      <a:ext uri="{FF2B5EF4-FFF2-40B4-BE49-F238E27FC236}">
                        <a16:creationId xmlns:a16="http://schemas.microsoft.com/office/drawing/2014/main" id="{21251447-3384-4E25-A038-ADCDE4D8E8EE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54284" cy="389571"/>
                    <a:chOff x="1912626" y="5265744"/>
                    <a:chExt cx="754284" cy="389571"/>
                  </a:xfrm>
                </p:grpSpPr>
                <p:cxnSp>
                  <p:nvCxnSpPr>
                    <p:cNvPr id="517" name="Straight Connector 516">
                      <a:extLst>
                        <a:ext uri="{FF2B5EF4-FFF2-40B4-BE49-F238E27FC236}">
                          <a16:creationId xmlns:a16="http://schemas.microsoft.com/office/drawing/2014/main" id="{4194992E-2F9A-4E87-8F3D-C4D209EF018C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98863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8" name="Straight Connector 517">
                      <a:extLst>
                        <a:ext uri="{FF2B5EF4-FFF2-40B4-BE49-F238E27FC236}">
                          <a16:creationId xmlns:a16="http://schemas.microsoft.com/office/drawing/2014/main" id="{B0CB5421-3432-453E-B1B4-E42DD682FE4E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301151" y="5631831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9" name="Straight Connector 518">
                      <a:extLst>
                        <a:ext uri="{FF2B5EF4-FFF2-40B4-BE49-F238E27FC236}">
                          <a16:creationId xmlns:a16="http://schemas.microsoft.com/office/drawing/2014/main" id="{1DDC4F96-031C-44D2-954D-90F3F34284D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78385" y="5289555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0" name="Straight Connector 519">
                      <a:extLst>
                        <a:ext uri="{FF2B5EF4-FFF2-40B4-BE49-F238E27FC236}">
                          <a16:creationId xmlns:a16="http://schemas.microsoft.com/office/drawing/2014/main" id="{7C6009CE-6C66-43B8-8B8B-7F6BD17B5AF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12" name="Group 511">
                    <a:extLst>
                      <a:ext uri="{FF2B5EF4-FFF2-40B4-BE49-F238E27FC236}">
                        <a16:creationId xmlns:a16="http://schemas.microsoft.com/office/drawing/2014/main" id="{ED02B991-6C18-470D-A6A6-CF398EAB15DD}"/>
                      </a:ext>
                    </a:extLst>
                  </p:cNvPr>
                  <p:cNvGrpSpPr/>
                  <p:nvPr/>
                </p:nvGrpSpPr>
                <p:grpSpPr>
                  <a:xfrm>
                    <a:off x="2619232" y="5286723"/>
                    <a:ext cx="733283" cy="371773"/>
                    <a:chOff x="1909096" y="5290695"/>
                    <a:chExt cx="733283" cy="371773"/>
                  </a:xfrm>
                </p:grpSpPr>
                <p:cxnSp>
                  <p:nvCxnSpPr>
                    <p:cNvPr id="513" name="Straight Connector 512">
                      <a:extLst>
                        <a:ext uri="{FF2B5EF4-FFF2-40B4-BE49-F238E27FC236}">
                          <a16:creationId xmlns:a16="http://schemas.microsoft.com/office/drawing/2014/main" id="{46E52EE3-DAA9-443E-B529-B498AB836184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09096" y="5307598"/>
                      <a:ext cx="36575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4" name="Straight Connector 513">
                      <a:extLst>
                        <a:ext uri="{FF2B5EF4-FFF2-40B4-BE49-F238E27FC236}">
                          <a16:creationId xmlns:a16="http://schemas.microsoft.com/office/drawing/2014/main" id="{09A7AA82-5346-4A07-A2E1-1C80FAACAB83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2276619" y="5653713"/>
                      <a:ext cx="3657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5" name="Straight Connector 514">
                      <a:extLst>
                        <a:ext uri="{FF2B5EF4-FFF2-40B4-BE49-F238E27FC236}">
                          <a16:creationId xmlns:a16="http://schemas.microsoft.com/office/drawing/2014/main" id="{012772F6-6FAF-46DF-B4A5-1E26AD303D2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63826" y="5296708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6" name="Straight Connector 515">
                      <a:extLst>
                        <a:ext uri="{FF2B5EF4-FFF2-40B4-BE49-F238E27FC236}">
                          <a16:creationId xmlns:a16="http://schemas.microsoft.com/office/drawing/2014/main" id="{27728EC3-984B-43E8-88FB-5E39F5413A7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52504" y="5290695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506" name="Straight Connector 505">
                <a:extLst>
                  <a:ext uri="{FF2B5EF4-FFF2-40B4-BE49-F238E27FC236}">
                    <a16:creationId xmlns:a16="http://schemas.microsoft.com/office/drawing/2014/main" id="{FC7D5126-89B2-438D-9871-F4BAB489D6D9}"/>
                  </a:ext>
                </a:extLst>
              </p:cNvPr>
              <p:cNvCxnSpPr/>
              <p:nvPr/>
            </p:nvCxnSpPr>
            <p:spPr>
              <a:xfrm flipH="1">
                <a:off x="1565338" y="5613505"/>
                <a:ext cx="3657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0" name="Group 459">
              <a:extLst>
                <a:ext uri="{FF2B5EF4-FFF2-40B4-BE49-F238E27FC236}">
                  <a16:creationId xmlns:a16="http://schemas.microsoft.com/office/drawing/2014/main" id="{8C1C7213-C3A8-4B6D-9724-42AE76E5FBED}"/>
                </a:ext>
              </a:extLst>
            </p:cNvPr>
            <p:cNvGrpSpPr/>
            <p:nvPr/>
          </p:nvGrpSpPr>
          <p:grpSpPr>
            <a:xfrm>
              <a:off x="4104884" y="4233226"/>
              <a:ext cx="2844814" cy="390711"/>
              <a:chOff x="1909096" y="5282883"/>
              <a:chExt cx="5685663" cy="390711"/>
            </a:xfrm>
          </p:grpSpPr>
          <p:grpSp>
            <p:nvGrpSpPr>
              <p:cNvPr id="461" name="Group 460">
                <a:extLst>
                  <a:ext uri="{FF2B5EF4-FFF2-40B4-BE49-F238E27FC236}">
                    <a16:creationId xmlns:a16="http://schemas.microsoft.com/office/drawing/2014/main" id="{4DD0EE68-4FF9-42A4-B086-AD0A32A33FCE}"/>
                  </a:ext>
                </a:extLst>
              </p:cNvPr>
              <p:cNvGrpSpPr/>
              <p:nvPr/>
            </p:nvGrpSpPr>
            <p:grpSpPr>
              <a:xfrm>
                <a:off x="1909096" y="5295918"/>
                <a:ext cx="1463040" cy="377676"/>
                <a:chOff x="1909096" y="5295918"/>
                <a:chExt cx="1463040" cy="377676"/>
              </a:xfrm>
            </p:grpSpPr>
            <p:grpSp>
              <p:nvGrpSpPr>
                <p:cNvPr id="495" name="Group 494">
                  <a:extLst>
                    <a:ext uri="{FF2B5EF4-FFF2-40B4-BE49-F238E27FC236}">
                      <a16:creationId xmlns:a16="http://schemas.microsoft.com/office/drawing/2014/main" id="{4F9E95CA-507C-4195-98B7-A44A3568C63A}"/>
                    </a:ext>
                  </a:extLst>
                </p:cNvPr>
                <p:cNvGrpSpPr/>
                <p:nvPr/>
              </p:nvGrpSpPr>
              <p:grpSpPr>
                <a:xfrm>
                  <a:off x="1909096" y="5295918"/>
                  <a:ext cx="731520" cy="377676"/>
                  <a:chOff x="1909096" y="5295918"/>
                  <a:chExt cx="731520" cy="377676"/>
                </a:xfrm>
              </p:grpSpPr>
              <p:cxnSp>
                <p:nvCxnSpPr>
                  <p:cNvPr id="501" name="Straight Connector 500">
                    <a:extLst>
                      <a:ext uri="{FF2B5EF4-FFF2-40B4-BE49-F238E27FC236}">
                        <a16:creationId xmlns:a16="http://schemas.microsoft.com/office/drawing/2014/main" id="{47E3613A-D461-49D3-B3AE-1BEABC5E6D6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09096" y="5316433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2" name="Straight Connector 501">
                    <a:extLst>
                      <a:ext uri="{FF2B5EF4-FFF2-40B4-BE49-F238E27FC236}">
                        <a16:creationId xmlns:a16="http://schemas.microsoft.com/office/drawing/2014/main" id="{5A9D1322-34FB-46AD-8BF1-2FBF7A3F0F8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4856" y="5650011"/>
                    <a:ext cx="3657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3" name="Straight Connector 502">
                    <a:extLst>
                      <a:ext uri="{FF2B5EF4-FFF2-40B4-BE49-F238E27FC236}">
                        <a16:creationId xmlns:a16="http://schemas.microsoft.com/office/drawing/2014/main" id="{571E7996-1F49-4156-9261-B733ECE46C0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92533" y="5295918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4" name="Straight Connector 503">
                    <a:extLst>
                      <a:ext uri="{FF2B5EF4-FFF2-40B4-BE49-F238E27FC236}">
                        <a16:creationId xmlns:a16="http://schemas.microsoft.com/office/drawing/2014/main" id="{44D6D203-C939-4D7A-95D8-649C0DF2937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30386" y="530783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96" name="Group 495">
                  <a:extLst>
                    <a:ext uri="{FF2B5EF4-FFF2-40B4-BE49-F238E27FC236}">
                      <a16:creationId xmlns:a16="http://schemas.microsoft.com/office/drawing/2014/main" id="{55ADAD8C-7DE5-4161-A6AB-C021C0AF5A2C}"/>
                    </a:ext>
                  </a:extLst>
                </p:cNvPr>
                <p:cNvGrpSpPr/>
                <p:nvPr/>
              </p:nvGrpSpPr>
              <p:grpSpPr>
                <a:xfrm>
                  <a:off x="2640618" y="5307834"/>
                  <a:ext cx="731518" cy="365760"/>
                  <a:chOff x="1930482" y="5311806"/>
                  <a:chExt cx="731518" cy="365760"/>
                </a:xfrm>
              </p:grpSpPr>
              <p:cxnSp>
                <p:nvCxnSpPr>
                  <p:cNvPr id="497" name="Straight Connector 496">
                    <a:extLst>
                      <a:ext uri="{FF2B5EF4-FFF2-40B4-BE49-F238E27FC236}">
                        <a16:creationId xmlns:a16="http://schemas.microsoft.com/office/drawing/2014/main" id="{EAB22F84-9109-44D8-90B1-36821A13993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30482" y="5333815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8" name="Straight Connector 497">
                    <a:extLst>
                      <a:ext uri="{FF2B5EF4-FFF2-40B4-BE49-F238E27FC236}">
                        <a16:creationId xmlns:a16="http://schemas.microsoft.com/office/drawing/2014/main" id="{5BDFE4B9-A984-4567-9DA4-61326CC02E3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96241" y="5659113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9" name="Straight Connector 498">
                    <a:extLst>
                      <a:ext uri="{FF2B5EF4-FFF2-40B4-BE49-F238E27FC236}">
                        <a16:creationId xmlns:a16="http://schemas.microsoft.com/office/drawing/2014/main" id="{0B5BDEAA-1C14-42F2-B746-21152A97A41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2721" y="5311806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0" name="Straight Connector 499">
                    <a:extLst>
                      <a:ext uri="{FF2B5EF4-FFF2-40B4-BE49-F238E27FC236}">
                        <a16:creationId xmlns:a16="http://schemas.microsoft.com/office/drawing/2014/main" id="{3C41A2E2-F9E6-49C1-A871-D944D1631B3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41056" y="5311806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62" name="Group 461">
                <a:extLst>
                  <a:ext uri="{FF2B5EF4-FFF2-40B4-BE49-F238E27FC236}">
                    <a16:creationId xmlns:a16="http://schemas.microsoft.com/office/drawing/2014/main" id="{1764E761-77AC-493A-AA0B-93A8834B372A}"/>
                  </a:ext>
                </a:extLst>
              </p:cNvPr>
              <p:cNvGrpSpPr/>
              <p:nvPr/>
            </p:nvGrpSpPr>
            <p:grpSpPr>
              <a:xfrm>
                <a:off x="3344745" y="5299099"/>
                <a:ext cx="1430045" cy="374495"/>
                <a:chOff x="1926734" y="5309875"/>
                <a:chExt cx="1430045" cy="374495"/>
              </a:xfrm>
            </p:grpSpPr>
            <p:grpSp>
              <p:nvGrpSpPr>
                <p:cNvPr id="485" name="Group 484">
                  <a:extLst>
                    <a:ext uri="{FF2B5EF4-FFF2-40B4-BE49-F238E27FC236}">
                      <a16:creationId xmlns:a16="http://schemas.microsoft.com/office/drawing/2014/main" id="{9506E368-3E7F-46DE-A499-8FE61399D92B}"/>
                    </a:ext>
                  </a:extLst>
                </p:cNvPr>
                <p:cNvGrpSpPr/>
                <p:nvPr/>
              </p:nvGrpSpPr>
              <p:grpSpPr>
                <a:xfrm>
                  <a:off x="1926734" y="5309875"/>
                  <a:ext cx="709326" cy="370523"/>
                  <a:chOff x="1926734" y="5309875"/>
                  <a:chExt cx="709326" cy="370523"/>
                </a:xfrm>
              </p:grpSpPr>
              <p:cxnSp>
                <p:nvCxnSpPr>
                  <p:cNvPr id="491" name="Straight Connector 490">
                    <a:extLst>
                      <a:ext uri="{FF2B5EF4-FFF2-40B4-BE49-F238E27FC236}">
                        <a16:creationId xmlns:a16="http://schemas.microsoft.com/office/drawing/2014/main" id="{8A13B5CD-3B24-4BF2-BD44-B3F8876BB57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26734" y="5327209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2" name="Straight Connector 491">
                    <a:extLst>
                      <a:ext uri="{FF2B5EF4-FFF2-40B4-BE49-F238E27FC236}">
                        <a16:creationId xmlns:a16="http://schemas.microsoft.com/office/drawing/2014/main" id="{F9E9F335-8A69-459A-8DB6-74F8C85A255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0301" y="5659419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3" name="Straight Connector 492">
                    <a:extLst>
                      <a:ext uri="{FF2B5EF4-FFF2-40B4-BE49-F238E27FC236}">
                        <a16:creationId xmlns:a16="http://schemas.microsoft.com/office/drawing/2014/main" id="{46A5B16E-C962-4424-B511-8DBF98258AE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0301" y="5309875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4" name="Straight Connector 493">
                    <a:extLst>
                      <a:ext uri="{FF2B5EF4-FFF2-40B4-BE49-F238E27FC236}">
                        <a16:creationId xmlns:a16="http://schemas.microsoft.com/office/drawing/2014/main" id="{7CD18CF6-179A-4FE5-8D9F-D321608528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6734" y="5314638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86" name="Group 485">
                  <a:extLst>
                    <a:ext uri="{FF2B5EF4-FFF2-40B4-BE49-F238E27FC236}">
                      <a16:creationId xmlns:a16="http://schemas.microsoft.com/office/drawing/2014/main" id="{A072BE8F-B2D4-4760-97E7-758AA22127D1}"/>
                    </a:ext>
                  </a:extLst>
                </p:cNvPr>
                <p:cNvGrpSpPr/>
                <p:nvPr/>
              </p:nvGrpSpPr>
              <p:grpSpPr>
                <a:xfrm>
                  <a:off x="2636059" y="5318610"/>
                  <a:ext cx="720720" cy="365760"/>
                  <a:chOff x="1925923" y="5322582"/>
                  <a:chExt cx="720720" cy="365760"/>
                </a:xfrm>
              </p:grpSpPr>
              <p:cxnSp>
                <p:nvCxnSpPr>
                  <p:cNvPr id="487" name="Straight Connector 486">
                    <a:extLst>
                      <a:ext uri="{FF2B5EF4-FFF2-40B4-BE49-F238E27FC236}">
                        <a16:creationId xmlns:a16="http://schemas.microsoft.com/office/drawing/2014/main" id="{1F0FC118-A2D9-47EB-A3F5-3C7A8440732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25923" y="5338409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8" name="Straight Connector 487">
                    <a:extLst>
                      <a:ext uri="{FF2B5EF4-FFF2-40B4-BE49-F238E27FC236}">
                        <a16:creationId xmlns:a16="http://schemas.microsoft.com/office/drawing/2014/main" id="{58BC5249-A170-43D4-B6FC-89FF2D6AAD4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80884" y="5670450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9" name="Straight Connector 488">
                    <a:extLst>
                      <a:ext uri="{FF2B5EF4-FFF2-40B4-BE49-F238E27FC236}">
                        <a16:creationId xmlns:a16="http://schemas.microsoft.com/office/drawing/2014/main" id="{F26F6B9E-B449-448F-A51F-DCF31131A89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94370" y="532258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0" name="Straight Connector 489">
                    <a:extLst>
                      <a:ext uri="{FF2B5EF4-FFF2-40B4-BE49-F238E27FC236}">
                        <a16:creationId xmlns:a16="http://schemas.microsoft.com/office/drawing/2014/main" id="{E0848416-824E-4BEB-A849-4D1E2BC180F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48719" y="532258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63" name="Group 462">
                <a:extLst>
                  <a:ext uri="{FF2B5EF4-FFF2-40B4-BE49-F238E27FC236}">
                    <a16:creationId xmlns:a16="http://schemas.microsoft.com/office/drawing/2014/main" id="{35451C08-2659-4473-BBA3-E960008A72D1}"/>
                  </a:ext>
                </a:extLst>
              </p:cNvPr>
              <p:cNvGrpSpPr/>
              <p:nvPr/>
            </p:nvGrpSpPr>
            <p:grpSpPr>
              <a:xfrm>
                <a:off x="4741847" y="5303862"/>
                <a:ext cx="1442478" cy="369732"/>
                <a:chOff x="1917005" y="5328813"/>
                <a:chExt cx="1442478" cy="369732"/>
              </a:xfrm>
            </p:grpSpPr>
            <p:grpSp>
              <p:nvGrpSpPr>
                <p:cNvPr id="475" name="Group 474">
                  <a:extLst>
                    <a:ext uri="{FF2B5EF4-FFF2-40B4-BE49-F238E27FC236}">
                      <a16:creationId xmlns:a16="http://schemas.microsoft.com/office/drawing/2014/main" id="{A9A8FE7B-54C9-4040-BDC5-E0CA0B083CCA}"/>
                    </a:ext>
                  </a:extLst>
                </p:cNvPr>
                <p:cNvGrpSpPr/>
                <p:nvPr/>
              </p:nvGrpSpPr>
              <p:grpSpPr>
                <a:xfrm>
                  <a:off x="1917005" y="5332785"/>
                  <a:ext cx="778350" cy="365760"/>
                  <a:chOff x="1917005" y="5332785"/>
                  <a:chExt cx="778350" cy="365760"/>
                </a:xfrm>
              </p:grpSpPr>
              <p:cxnSp>
                <p:nvCxnSpPr>
                  <p:cNvPr id="481" name="Straight Connector 480">
                    <a:extLst>
                      <a:ext uri="{FF2B5EF4-FFF2-40B4-BE49-F238E27FC236}">
                        <a16:creationId xmlns:a16="http://schemas.microsoft.com/office/drawing/2014/main" id="{386B2580-48BA-43F8-90C0-C42D2619E75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17005" y="5348612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2" name="Straight Connector 481">
                    <a:extLst>
                      <a:ext uri="{FF2B5EF4-FFF2-40B4-BE49-F238E27FC236}">
                        <a16:creationId xmlns:a16="http://schemas.microsoft.com/office/drawing/2014/main" id="{7805BC5D-12CF-4E1A-8C22-3122BDC0DAF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329596" y="5675019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3" name="Straight Connector 482">
                    <a:extLst>
                      <a:ext uri="{FF2B5EF4-FFF2-40B4-BE49-F238E27FC236}">
                        <a16:creationId xmlns:a16="http://schemas.microsoft.com/office/drawing/2014/main" id="{8504E9AE-FA91-49CE-A033-CE16B19918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97298" y="5332785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4" name="Straight Connector 483">
                    <a:extLst>
                      <a:ext uri="{FF2B5EF4-FFF2-40B4-BE49-F238E27FC236}">
                        <a16:creationId xmlns:a16="http://schemas.microsoft.com/office/drawing/2014/main" id="{7BC4CA96-7C25-458B-A517-2A912A100E9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1824" y="5332785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76" name="Group 475">
                  <a:extLst>
                    <a:ext uri="{FF2B5EF4-FFF2-40B4-BE49-F238E27FC236}">
                      <a16:creationId xmlns:a16="http://schemas.microsoft.com/office/drawing/2014/main" id="{C839FDC4-8783-4633-9E81-D84A66FC35E0}"/>
                    </a:ext>
                  </a:extLst>
                </p:cNvPr>
                <p:cNvGrpSpPr/>
                <p:nvPr/>
              </p:nvGrpSpPr>
              <p:grpSpPr>
                <a:xfrm>
                  <a:off x="2642762" y="5328813"/>
                  <a:ext cx="716721" cy="369732"/>
                  <a:chOff x="1932626" y="5332785"/>
                  <a:chExt cx="716721" cy="369732"/>
                </a:xfrm>
              </p:grpSpPr>
              <p:cxnSp>
                <p:nvCxnSpPr>
                  <p:cNvPr id="477" name="Straight Connector 476">
                    <a:extLst>
                      <a:ext uri="{FF2B5EF4-FFF2-40B4-BE49-F238E27FC236}">
                        <a16:creationId xmlns:a16="http://schemas.microsoft.com/office/drawing/2014/main" id="{174A896A-FEF4-4D32-B9CD-E13C039B701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932626" y="5352366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8" name="Straight Connector 477">
                    <a:extLst>
                      <a:ext uri="{FF2B5EF4-FFF2-40B4-BE49-F238E27FC236}">
                        <a16:creationId xmlns:a16="http://schemas.microsoft.com/office/drawing/2014/main" id="{55C6AA25-AB97-4651-938E-26E850CB1D6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83588" y="5677566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9" name="Straight Connector 478">
                    <a:extLst>
                      <a:ext uri="{FF2B5EF4-FFF2-40B4-BE49-F238E27FC236}">
                        <a16:creationId xmlns:a16="http://schemas.microsoft.com/office/drawing/2014/main" id="{1095BE2E-BAB0-4800-98C2-03FFD5A7A98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4856" y="5336757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0" name="Straight Connector 479">
                    <a:extLst>
                      <a:ext uri="{FF2B5EF4-FFF2-40B4-BE49-F238E27FC236}">
                        <a16:creationId xmlns:a16="http://schemas.microsoft.com/office/drawing/2014/main" id="{92714472-05C9-455C-A1BA-AC3E3E5FF8F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43862" y="5332785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64" name="Group 463">
                <a:extLst>
                  <a:ext uri="{FF2B5EF4-FFF2-40B4-BE49-F238E27FC236}">
                    <a16:creationId xmlns:a16="http://schemas.microsoft.com/office/drawing/2014/main" id="{083E8FEB-D9F2-42FC-ACA0-020BDA381C14}"/>
                  </a:ext>
                </a:extLst>
              </p:cNvPr>
              <p:cNvGrpSpPr/>
              <p:nvPr/>
            </p:nvGrpSpPr>
            <p:grpSpPr>
              <a:xfrm>
                <a:off x="6118655" y="5282883"/>
                <a:ext cx="1476104" cy="382767"/>
                <a:chOff x="1875802" y="5318610"/>
                <a:chExt cx="1476104" cy="382767"/>
              </a:xfrm>
            </p:grpSpPr>
            <p:grpSp>
              <p:nvGrpSpPr>
                <p:cNvPr id="465" name="Group 464">
                  <a:extLst>
                    <a:ext uri="{FF2B5EF4-FFF2-40B4-BE49-F238E27FC236}">
                      <a16:creationId xmlns:a16="http://schemas.microsoft.com/office/drawing/2014/main" id="{D5A2F6F1-9669-4D85-98B1-64514ED9AF4A}"/>
                    </a:ext>
                  </a:extLst>
                </p:cNvPr>
                <p:cNvGrpSpPr/>
                <p:nvPr/>
              </p:nvGrpSpPr>
              <p:grpSpPr>
                <a:xfrm>
                  <a:off x="1875802" y="5328012"/>
                  <a:ext cx="757540" cy="373365"/>
                  <a:chOff x="1875802" y="5328012"/>
                  <a:chExt cx="757540" cy="373365"/>
                </a:xfrm>
              </p:grpSpPr>
              <p:cxnSp>
                <p:nvCxnSpPr>
                  <p:cNvPr id="471" name="Straight Connector 470">
                    <a:extLst>
                      <a:ext uri="{FF2B5EF4-FFF2-40B4-BE49-F238E27FC236}">
                        <a16:creationId xmlns:a16="http://schemas.microsoft.com/office/drawing/2014/main" id="{A0C2D7E6-AC77-4242-B100-70A19BEDB51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875802" y="5345813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2" name="Straight Connector 471">
                    <a:extLst>
                      <a:ext uri="{FF2B5EF4-FFF2-40B4-BE49-F238E27FC236}">
                        <a16:creationId xmlns:a16="http://schemas.microsoft.com/office/drawing/2014/main" id="{EE0E2039-46DD-48EC-8929-AD8BBC3D0E1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67583" y="5675925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3" name="Straight Connector 472">
                    <a:extLst>
                      <a:ext uri="{FF2B5EF4-FFF2-40B4-BE49-F238E27FC236}">
                        <a16:creationId xmlns:a16="http://schemas.microsoft.com/office/drawing/2014/main" id="{ACC77120-217B-4E63-AFAC-5930214294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68768" y="532801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4" name="Straight Connector 473">
                    <a:extLst>
                      <a:ext uri="{FF2B5EF4-FFF2-40B4-BE49-F238E27FC236}">
                        <a16:creationId xmlns:a16="http://schemas.microsoft.com/office/drawing/2014/main" id="{E914480D-A401-4724-9CC3-EEA0B5AAE8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12626" y="5335617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66" name="Group 465">
                  <a:extLst>
                    <a:ext uri="{FF2B5EF4-FFF2-40B4-BE49-F238E27FC236}">
                      <a16:creationId xmlns:a16="http://schemas.microsoft.com/office/drawing/2014/main" id="{E6BB2CC4-F006-46F5-9628-9F91E877E4D6}"/>
                    </a:ext>
                  </a:extLst>
                </p:cNvPr>
                <p:cNvGrpSpPr/>
                <p:nvPr/>
              </p:nvGrpSpPr>
              <p:grpSpPr>
                <a:xfrm>
                  <a:off x="2606120" y="5318610"/>
                  <a:ext cx="745786" cy="365887"/>
                  <a:chOff x="1895984" y="5322582"/>
                  <a:chExt cx="745786" cy="365887"/>
                </a:xfrm>
              </p:grpSpPr>
              <p:cxnSp>
                <p:nvCxnSpPr>
                  <p:cNvPr id="467" name="Straight Connector 466">
                    <a:extLst>
                      <a:ext uri="{FF2B5EF4-FFF2-40B4-BE49-F238E27FC236}">
                        <a16:creationId xmlns:a16="http://schemas.microsoft.com/office/drawing/2014/main" id="{EEA4032A-5C60-40A2-A332-9F81E6FD773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895984" y="5337214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8" name="Straight Connector 467">
                    <a:extLst>
                      <a:ext uri="{FF2B5EF4-FFF2-40B4-BE49-F238E27FC236}">
                        <a16:creationId xmlns:a16="http://schemas.microsoft.com/office/drawing/2014/main" id="{AFFFD505-8A66-413F-B184-29F4B553AC5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276011" y="5672553"/>
                    <a:ext cx="36575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9" name="Straight Connector 468">
                    <a:extLst>
                      <a:ext uri="{FF2B5EF4-FFF2-40B4-BE49-F238E27FC236}">
                        <a16:creationId xmlns:a16="http://schemas.microsoft.com/office/drawing/2014/main" id="{06B70075-505D-4C16-94F6-78B1B021FD7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76011" y="532258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0" name="Straight Connector 469">
                    <a:extLst>
                      <a:ext uri="{FF2B5EF4-FFF2-40B4-BE49-F238E27FC236}">
                        <a16:creationId xmlns:a16="http://schemas.microsoft.com/office/drawing/2014/main" id="{5D7AEE67-4957-403A-9BC2-65C60C750C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45515" y="5322709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grpSp>
        <p:nvGrpSpPr>
          <p:cNvPr id="551" name="Group 550">
            <a:extLst>
              <a:ext uri="{FF2B5EF4-FFF2-40B4-BE49-F238E27FC236}">
                <a16:creationId xmlns:a16="http://schemas.microsoft.com/office/drawing/2014/main" id="{D9DEB5EE-9E54-4F0D-A4C9-D5B9C40B0D54}"/>
              </a:ext>
            </a:extLst>
          </p:cNvPr>
          <p:cNvGrpSpPr/>
          <p:nvPr/>
        </p:nvGrpSpPr>
        <p:grpSpPr>
          <a:xfrm>
            <a:off x="1348288" y="5360833"/>
            <a:ext cx="6750344" cy="400536"/>
            <a:chOff x="1752456" y="5859292"/>
            <a:chExt cx="3358733" cy="392147"/>
          </a:xfrm>
        </p:grpSpPr>
        <p:grpSp>
          <p:nvGrpSpPr>
            <p:cNvPr id="552" name="Group 551">
              <a:extLst>
                <a:ext uri="{FF2B5EF4-FFF2-40B4-BE49-F238E27FC236}">
                  <a16:creationId xmlns:a16="http://schemas.microsoft.com/office/drawing/2014/main" id="{CDAFAEC3-C18B-4B47-94D1-0B8C3C1F6F8F}"/>
                </a:ext>
              </a:extLst>
            </p:cNvPr>
            <p:cNvGrpSpPr/>
            <p:nvPr/>
          </p:nvGrpSpPr>
          <p:grpSpPr>
            <a:xfrm>
              <a:off x="1752456" y="5859292"/>
              <a:ext cx="3358733" cy="392147"/>
              <a:chOff x="1721280" y="5240793"/>
              <a:chExt cx="3358733" cy="392147"/>
            </a:xfrm>
          </p:grpSpPr>
          <p:grpSp>
            <p:nvGrpSpPr>
              <p:cNvPr id="554" name="Group 553">
                <a:extLst>
                  <a:ext uri="{FF2B5EF4-FFF2-40B4-BE49-F238E27FC236}">
                    <a16:creationId xmlns:a16="http://schemas.microsoft.com/office/drawing/2014/main" id="{2F8133C8-3DB1-4886-B61B-65989F9E735A}"/>
                  </a:ext>
                </a:extLst>
              </p:cNvPr>
              <p:cNvGrpSpPr/>
              <p:nvPr/>
            </p:nvGrpSpPr>
            <p:grpSpPr>
              <a:xfrm>
                <a:off x="1912626" y="5240793"/>
                <a:ext cx="3167387" cy="392147"/>
                <a:chOff x="1912626" y="5240793"/>
                <a:chExt cx="3167387" cy="392147"/>
              </a:xfrm>
            </p:grpSpPr>
            <p:grpSp>
              <p:nvGrpSpPr>
                <p:cNvPr id="556" name="Group 555">
                  <a:extLst>
                    <a:ext uri="{FF2B5EF4-FFF2-40B4-BE49-F238E27FC236}">
                      <a16:creationId xmlns:a16="http://schemas.microsoft.com/office/drawing/2014/main" id="{296238E1-F880-47F7-8B73-4053B6E2654F}"/>
                    </a:ext>
                  </a:extLst>
                </p:cNvPr>
                <p:cNvGrpSpPr/>
                <p:nvPr/>
              </p:nvGrpSpPr>
              <p:grpSpPr>
                <a:xfrm>
                  <a:off x="1912626" y="5261772"/>
                  <a:ext cx="731520" cy="371168"/>
                  <a:chOff x="1912626" y="5261772"/>
                  <a:chExt cx="731520" cy="371168"/>
                </a:xfrm>
              </p:grpSpPr>
              <p:grpSp>
                <p:nvGrpSpPr>
                  <p:cNvPr id="567" name="Group 566">
                    <a:extLst>
                      <a:ext uri="{FF2B5EF4-FFF2-40B4-BE49-F238E27FC236}">
                        <a16:creationId xmlns:a16="http://schemas.microsoft.com/office/drawing/2014/main" id="{CF60B882-9F06-4625-9AD2-4EA8EA2ED8E9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7196"/>
                    <a:chOff x="1912626" y="5265744"/>
                    <a:chExt cx="731520" cy="367196"/>
                  </a:xfrm>
                </p:grpSpPr>
                <p:cxnSp>
                  <p:nvCxnSpPr>
                    <p:cNvPr id="569" name="Straight Connector 568">
                      <a:extLst>
                        <a:ext uri="{FF2B5EF4-FFF2-40B4-BE49-F238E27FC236}">
                          <a16:creationId xmlns:a16="http://schemas.microsoft.com/office/drawing/2014/main" id="{A9A6D658-C7D5-413C-8605-09487F27AEC1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0" name="Straight Connector 569">
                      <a:extLst>
                        <a:ext uri="{FF2B5EF4-FFF2-40B4-BE49-F238E27FC236}">
                          <a16:creationId xmlns:a16="http://schemas.microsoft.com/office/drawing/2014/main" id="{8C3F34DC-065B-47D7-9F90-EA82FE3F240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16160" y="5267180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68" name="Straight Connector 567">
                    <a:extLst>
                      <a:ext uri="{FF2B5EF4-FFF2-40B4-BE49-F238E27FC236}">
                        <a16:creationId xmlns:a16="http://schemas.microsoft.com/office/drawing/2014/main" id="{372AF21F-0D97-4E04-8BCB-FA150C47FD3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638685" y="526177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7" name="Group 556">
                  <a:extLst>
                    <a:ext uri="{FF2B5EF4-FFF2-40B4-BE49-F238E27FC236}">
                      <a16:creationId xmlns:a16="http://schemas.microsoft.com/office/drawing/2014/main" id="{A9EA2983-EBE9-4AB2-A9EE-F36FEE97B7E9}"/>
                    </a:ext>
                  </a:extLst>
                </p:cNvPr>
                <p:cNvGrpSpPr/>
                <p:nvPr/>
              </p:nvGrpSpPr>
              <p:grpSpPr>
                <a:xfrm>
                  <a:off x="3330637" y="5250996"/>
                  <a:ext cx="1426759" cy="369732"/>
                  <a:chOff x="1912626" y="5261772"/>
                  <a:chExt cx="1426759" cy="369732"/>
                </a:xfrm>
              </p:grpSpPr>
              <p:grpSp>
                <p:nvGrpSpPr>
                  <p:cNvPr id="561" name="Group 560">
                    <a:extLst>
                      <a:ext uri="{FF2B5EF4-FFF2-40B4-BE49-F238E27FC236}">
                        <a16:creationId xmlns:a16="http://schemas.microsoft.com/office/drawing/2014/main" id="{5DB435F6-6C3B-4A38-9492-FE21612FE3C4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65760"/>
                    <a:chOff x="1912626" y="5265744"/>
                    <a:chExt cx="731520" cy="365760"/>
                  </a:xfrm>
                </p:grpSpPr>
                <p:cxnSp>
                  <p:nvCxnSpPr>
                    <p:cNvPr id="565" name="Straight Connector 564">
                      <a:extLst>
                        <a:ext uri="{FF2B5EF4-FFF2-40B4-BE49-F238E27FC236}">
                          <a16:creationId xmlns:a16="http://schemas.microsoft.com/office/drawing/2014/main" id="{F957C8F5-90FA-44AB-9C39-728EB03F3D14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6" name="Straight Connector 565">
                      <a:extLst>
                        <a:ext uri="{FF2B5EF4-FFF2-40B4-BE49-F238E27FC236}">
                          <a16:creationId xmlns:a16="http://schemas.microsoft.com/office/drawing/2014/main" id="{67E5EF4E-0C21-4BFB-86C0-5A897B4B027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62" name="Group 561">
                    <a:extLst>
                      <a:ext uri="{FF2B5EF4-FFF2-40B4-BE49-F238E27FC236}">
                        <a16:creationId xmlns:a16="http://schemas.microsoft.com/office/drawing/2014/main" id="{C89C4A7C-45D2-46AA-BC04-C4FFAD744ED7}"/>
                      </a:ext>
                    </a:extLst>
                  </p:cNvPr>
                  <p:cNvGrpSpPr/>
                  <p:nvPr/>
                </p:nvGrpSpPr>
                <p:grpSpPr>
                  <a:xfrm>
                    <a:off x="2629609" y="5261772"/>
                    <a:ext cx="709776" cy="365760"/>
                    <a:chOff x="1919473" y="5265744"/>
                    <a:chExt cx="709776" cy="365760"/>
                  </a:xfrm>
                </p:grpSpPr>
                <p:cxnSp>
                  <p:nvCxnSpPr>
                    <p:cNvPr id="563" name="Straight Connector 562">
                      <a:extLst>
                        <a:ext uri="{FF2B5EF4-FFF2-40B4-BE49-F238E27FC236}">
                          <a16:creationId xmlns:a16="http://schemas.microsoft.com/office/drawing/2014/main" id="{F0B3BC8E-23F3-4BE3-B679-B6A1FA8F3BC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1919473" y="5613357"/>
                      <a:ext cx="709776" cy="14579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4" name="Straight Connector 563">
                      <a:extLst>
                        <a:ext uri="{FF2B5EF4-FFF2-40B4-BE49-F238E27FC236}">
                          <a16:creationId xmlns:a16="http://schemas.microsoft.com/office/drawing/2014/main" id="{0952CBFA-7266-4697-9976-BBDD129556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28549" y="5265744"/>
                      <a:ext cx="0" cy="36576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558" name="Group 557">
                  <a:extLst>
                    <a:ext uri="{FF2B5EF4-FFF2-40B4-BE49-F238E27FC236}">
                      <a16:creationId xmlns:a16="http://schemas.microsoft.com/office/drawing/2014/main" id="{5A00CC79-6FAF-48A9-8127-4E284A4C10B3}"/>
                    </a:ext>
                  </a:extLst>
                </p:cNvPr>
                <p:cNvGrpSpPr/>
                <p:nvPr/>
              </p:nvGrpSpPr>
              <p:grpSpPr>
                <a:xfrm>
                  <a:off x="4737468" y="5240793"/>
                  <a:ext cx="342545" cy="365760"/>
                  <a:chOff x="1912626" y="5265744"/>
                  <a:chExt cx="342545" cy="365760"/>
                </a:xfrm>
              </p:grpSpPr>
              <p:cxnSp>
                <p:nvCxnSpPr>
                  <p:cNvPr id="559" name="Straight Connector 558">
                    <a:extLst>
                      <a:ext uri="{FF2B5EF4-FFF2-40B4-BE49-F238E27FC236}">
                        <a16:creationId xmlns:a16="http://schemas.microsoft.com/office/drawing/2014/main" id="{DAEE52F0-F7BE-465D-B68F-F61FA7000F8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1912626" y="5265744"/>
                    <a:ext cx="342545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0" name="Straight Connector 559">
                    <a:extLst>
                      <a:ext uri="{FF2B5EF4-FFF2-40B4-BE49-F238E27FC236}">
                        <a16:creationId xmlns:a16="http://schemas.microsoft.com/office/drawing/2014/main" id="{0F728FC3-46F2-4695-9D37-8EAD82809C5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8549" y="5265744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555" name="Straight Connector 554">
                <a:extLst>
                  <a:ext uri="{FF2B5EF4-FFF2-40B4-BE49-F238E27FC236}">
                    <a16:creationId xmlns:a16="http://schemas.microsoft.com/office/drawing/2014/main" id="{A9BD95A0-C2D3-4EC3-93AE-02427C3A58C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721280" y="5606553"/>
                <a:ext cx="19134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53" name="Straight Connector 552">
              <a:extLst>
                <a:ext uri="{FF2B5EF4-FFF2-40B4-BE49-F238E27FC236}">
                  <a16:creationId xmlns:a16="http://schemas.microsoft.com/office/drawing/2014/main" id="{BD197C75-B8DB-4A9F-8F88-4F84E317735F}"/>
                </a:ext>
              </a:extLst>
            </p:cNvPr>
            <p:cNvCxnSpPr/>
            <p:nvPr/>
          </p:nvCxnSpPr>
          <p:spPr>
            <a:xfrm flipH="1">
              <a:off x="2660786" y="622505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1" name="Group 570">
            <a:extLst>
              <a:ext uri="{FF2B5EF4-FFF2-40B4-BE49-F238E27FC236}">
                <a16:creationId xmlns:a16="http://schemas.microsoft.com/office/drawing/2014/main" id="{19EA8FDB-4057-4ED3-8D2F-F79D4070CB19}"/>
              </a:ext>
            </a:extLst>
          </p:cNvPr>
          <p:cNvGrpSpPr/>
          <p:nvPr/>
        </p:nvGrpSpPr>
        <p:grpSpPr>
          <a:xfrm>
            <a:off x="1291871" y="5938788"/>
            <a:ext cx="7427651" cy="417618"/>
            <a:chOff x="1827767" y="5859292"/>
            <a:chExt cx="1881223" cy="386739"/>
          </a:xfrm>
        </p:grpSpPr>
        <p:grpSp>
          <p:nvGrpSpPr>
            <p:cNvPr id="572" name="Group 571">
              <a:extLst>
                <a:ext uri="{FF2B5EF4-FFF2-40B4-BE49-F238E27FC236}">
                  <a16:creationId xmlns:a16="http://schemas.microsoft.com/office/drawing/2014/main" id="{B10E78B3-AE94-428C-8B89-60C89740F4AF}"/>
                </a:ext>
              </a:extLst>
            </p:cNvPr>
            <p:cNvGrpSpPr/>
            <p:nvPr/>
          </p:nvGrpSpPr>
          <p:grpSpPr>
            <a:xfrm>
              <a:off x="1827767" y="5859292"/>
              <a:ext cx="1881223" cy="386739"/>
              <a:chOff x="1796591" y="5240793"/>
              <a:chExt cx="1881223" cy="386739"/>
            </a:xfrm>
          </p:grpSpPr>
          <p:grpSp>
            <p:nvGrpSpPr>
              <p:cNvPr id="574" name="Group 573">
                <a:extLst>
                  <a:ext uri="{FF2B5EF4-FFF2-40B4-BE49-F238E27FC236}">
                    <a16:creationId xmlns:a16="http://schemas.microsoft.com/office/drawing/2014/main" id="{291C9CAF-3773-4015-8069-F30DF1310D40}"/>
                  </a:ext>
                </a:extLst>
              </p:cNvPr>
              <p:cNvGrpSpPr/>
              <p:nvPr/>
            </p:nvGrpSpPr>
            <p:grpSpPr>
              <a:xfrm>
                <a:off x="1912626" y="5240793"/>
                <a:ext cx="1765188" cy="386739"/>
                <a:chOff x="1912626" y="5240793"/>
                <a:chExt cx="1765188" cy="386739"/>
              </a:xfrm>
            </p:grpSpPr>
            <p:grpSp>
              <p:nvGrpSpPr>
                <p:cNvPr id="576" name="Group 575">
                  <a:extLst>
                    <a:ext uri="{FF2B5EF4-FFF2-40B4-BE49-F238E27FC236}">
                      <a16:creationId xmlns:a16="http://schemas.microsoft.com/office/drawing/2014/main" id="{23D24DA1-D515-48DC-9580-0F0386BC29F1}"/>
                    </a:ext>
                  </a:extLst>
                </p:cNvPr>
                <p:cNvGrpSpPr/>
                <p:nvPr/>
              </p:nvGrpSpPr>
              <p:grpSpPr>
                <a:xfrm>
                  <a:off x="1912626" y="5261772"/>
                  <a:ext cx="731520" cy="365760"/>
                  <a:chOff x="1912626" y="5261772"/>
                  <a:chExt cx="731520" cy="365760"/>
                </a:xfrm>
              </p:grpSpPr>
              <p:grpSp>
                <p:nvGrpSpPr>
                  <p:cNvPr id="580" name="Group 579">
                    <a:extLst>
                      <a:ext uri="{FF2B5EF4-FFF2-40B4-BE49-F238E27FC236}">
                        <a16:creationId xmlns:a16="http://schemas.microsoft.com/office/drawing/2014/main" id="{C4F2529D-A13F-43AF-AAAE-6D920D7524D3}"/>
                      </a:ext>
                    </a:extLst>
                  </p:cNvPr>
                  <p:cNvGrpSpPr/>
                  <p:nvPr/>
                </p:nvGrpSpPr>
                <p:grpSpPr>
                  <a:xfrm>
                    <a:off x="1912626" y="5265744"/>
                    <a:ext cx="731520" cy="358452"/>
                    <a:chOff x="1912626" y="5265744"/>
                    <a:chExt cx="731520" cy="358452"/>
                  </a:xfrm>
                </p:grpSpPr>
                <p:cxnSp>
                  <p:nvCxnSpPr>
                    <p:cNvPr id="582" name="Straight Connector 581">
                      <a:extLst>
                        <a:ext uri="{FF2B5EF4-FFF2-40B4-BE49-F238E27FC236}">
                          <a16:creationId xmlns:a16="http://schemas.microsoft.com/office/drawing/2014/main" id="{ED063278-B830-4A09-9532-7774A23B9C37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1912626" y="5265744"/>
                      <a:ext cx="73152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83" name="Straight Connector 582">
                      <a:extLst>
                        <a:ext uri="{FF2B5EF4-FFF2-40B4-BE49-F238E27FC236}">
                          <a16:creationId xmlns:a16="http://schemas.microsoft.com/office/drawing/2014/main" id="{5044D97B-3BD4-47A3-927A-B1E558593B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1917701" y="5266096"/>
                      <a:ext cx="0" cy="35810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81" name="Straight Connector 580">
                    <a:extLst>
                      <a:ext uri="{FF2B5EF4-FFF2-40B4-BE49-F238E27FC236}">
                        <a16:creationId xmlns:a16="http://schemas.microsoft.com/office/drawing/2014/main" id="{E4D63BBB-5FA3-4E5A-8875-27EBE70481F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638685" y="5261772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77" name="Group 576">
                  <a:extLst>
                    <a:ext uri="{FF2B5EF4-FFF2-40B4-BE49-F238E27FC236}">
                      <a16:creationId xmlns:a16="http://schemas.microsoft.com/office/drawing/2014/main" id="{3AD95167-478D-4FFF-96EB-03030C036450}"/>
                    </a:ext>
                  </a:extLst>
                </p:cNvPr>
                <p:cNvGrpSpPr/>
                <p:nvPr/>
              </p:nvGrpSpPr>
              <p:grpSpPr>
                <a:xfrm>
                  <a:off x="3352170" y="5240793"/>
                  <a:ext cx="325644" cy="365760"/>
                  <a:chOff x="1934159" y="5251569"/>
                  <a:chExt cx="325644" cy="365760"/>
                </a:xfrm>
              </p:grpSpPr>
              <p:cxnSp>
                <p:nvCxnSpPr>
                  <p:cNvPr id="578" name="Straight Connector 577">
                    <a:extLst>
                      <a:ext uri="{FF2B5EF4-FFF2-40B4-BE49-F238E27FC236}">
                        <a16:creationId xmlns:a16="http://schemas.microsoft.com/office/drawing/2014/main" id="{DBBC58F7-71B5-43F4-8B1D-53029947031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934159" y="5266985"/>
                    <a:ext cx="325644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9" name="Straight Connector 578">
                    <a:extLst>
                      <a:ext uri="{FF2B5EF4-FFF2-40B4-BE49-F238E27FC236}">
                        <a16:creationId xmlns:a16="http://schemas.microsoft.com/office/drawing/2014/main" id="{A076B096-E822-46EB-8AC8-48CD7ECDA6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38361" y="5251569"/>
                    <a:ext cx="0" cy="36576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575" name="Straight Connector 574">
                <a:extLst>
                  <a:ext uri="{FF2B5EF4-FFF2-40B4-BE49-F238E27FC236}">
                    <a16:creationId xmlns:a16="http://schemas.microsoft.com/office/drawing/2014/main" id="{F2EB8418-8C34-44A0-AC85-A5874E89991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796591" y="5606553"/>
                <a:ext cx="12301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73" name="Straight Connector 572">
              <a:extLst>
                <a:ext uri="{FF2B5EF4-FFF2-40B4-BE49-F238E27FC236}">
                  <a16:creationId xmlns:a16="http://schemas.microsoft.com/office/drawing/2014/main" id="{0DC44ECE-31B6-4877-A62C-20260E73CA82}"/>
                </a:ext>
              </a:extLst>
            </p:cNvPr>
            <p:cNvCxnSpPr/>
            <p:nvPr/>
          </p:nvCxnSpPr>
          <p:spPr>
            <a:xfrm flipH="1">
              <a:off x="2660786" y="622505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4" name="Group 583">
            <a:extLst>
              <a:ext uri="{FF2B5EF4-FFF2-40B4-BE49-F238E27FC236}">
                <a16:creationId xmlns:a16="http://schemas.microsoft.com/office/drawing/2014/main" id="{00052B38-053A-4513-A854-C7A52777C5E4}"/>
              </a:ext>
            </a:extLst>
          </p:cNvPr>
          <p:cNvGrpSpPr/>
          <p:nvPr/>
        </p:nvGrpSpPr>
        <p:grpSpPr>
          <a:xfrm>
            <a:off x="1640129" y="3677977"/>
            <a:ext cx="5333658" cy="2887853"/>
            <a:chOff x="1270515" y="3836161"/>
            <a:chExt cx="5333658" cy="2887853"/>
          </a:xfrm>
        </p:grpSpPr>
        <p:cxnSp>
          <p:nvCxnSpPr>
            <p:cNvPr id="585" name="Straight Connector 584">
              <a:extLst>
                <a:ext uri="{FF2B5EF4-FFF2-40B4-BE49-F238E27FC236}">
                  <a16:creationId xmlns:a16="http://schemas.microsoft.com/office/drawing/2014/main" id="{631DF18F-D3D5-4821-9AC7-80485A157988}"/>
                </a:ext>
              </a:extLst>
            </p:cNvPr>
            <p:cNvCxnSpPr>
              <a:cxnSpLocks/>
            </p:cNvCxnSpPr>
            <p:nvPr/>
          </p:nvCxnSpPr>
          <p:spPr>
            <a:xfrm>
              <a:off x="1270515" y="3901746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6" name="Straight Connector 585">
              <a:extLst>
                <a:ext uri="{FF2B5EF4-FFF2-40B4-BE49-F238E27FC236}">
                  <a16:creationId xmlns:a16="http://schemas.microsoft.com/office/drawing/2014/main" id="{B6FA22BA-CB5D-4B57-BA05-A6EDE36B01AB}"/>
                </a:ext>
              </a:extLst>
            </p:cNvPr>
            <p:cNvCxnSpPr>
              <a:cxnSpLocks/>
            </p:cNvCxnSpPr>
            <p:nvPr/>
          </p:nvCxnSpPr>
          <p:spPr>
            <a:xfrm>
              <a:off x="1633798" y="3836161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7" name="Straight Connector 586">
              <a:extLst>
                <a:ext uri="{FF2B5EF4-FFF2-40B4-BE49-F238E27FC236}">
                  <a16:creationId xmlns:a16="http://schemas.microsoft.com/office/drawing/2014/main" id="{989D28D8-8A8D-46E9-B636-40AB04180EF6}"/>
                </a:ext>
              </a:extLst>
            </p:cNvPr>
            <p:cNvCxnSpPr>
              <a:cxnSpLocks/>
            </p:cNvCxnSpPr>
            <p:nvPr/>
          </p:nvCxnSpPr>
          <p:spPr>
            <a:xfrm>
              <a:off x="1979855" y="3843353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8" name="Straight Connector 587">
              <a:extLst>
                <a:ext uri="{FF2B5EF4-FFF2-40B4-BE49-F238E27FC236}">
                  <a16:creationId xmlns:a16="http://schemas.microsoft.com/office/drawing/2014/main" id="{63D7A04C-F5D0-4588-9FA1-DFD0BFEF8AF2}"/>
                </a:ext>
              </a:extLst>
            </p:cNvPr>
            <p:cNvCxnSpPr>
              <a:cxnSpLocks/>
            </p:cNvCxnSpPr>
            <p:nvPr/>
          </p:nvCxnSpPr>
          <p:spPr>
            <a:xfrm>
              <a:off x="2352442" y="3874644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9" name="Straight Connector 588">
              <a:extLst>
                <a:ext uri="{FF2B5EF4-FFF2-40B4-BE49-F238E27FC236}">
                  <a16:creationId xmlns:a16="http://schemas.microsoft.com/office/drawing/2014/main" id="{E22CEFF6-E4A7-4F8D-AEAF-98A283857E11}"/>
                </a:ext>
              </a:extLst>
            </p:cNvPr>
            <p:cNvCxnSpPr>
              <a:cxnSpLocks/>
            </p:cNvCxnSpPr>
            <p:nvPr/>
          </p:nvCxnSpPr>
          <p:spPr>
            <a:xfrm>
              <a:off x="2686763" y="3980814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0" name="Straight Connector 589">
              <a:extLst>
                <a:ext uri="{FF2B5EF4-FFF2-40B4-BE49-F238E27FC236}">
                  <a16:creationId xmlns:a16="http://schemas.microsoft.com/office/drawing/2014/main" id="{E95F5655-35AB-48F4-B29C-05A05BEAE20F}"/>
                </a:ext>
              </a:extLst>
            </p:cNvPr>
            <p:cNvCxnSpPr>
              <a:cxnSpLocks/>
            </p:cNvCxnSpPr>
            <p:nvPr/>
          </p:nvCxnSpPr>
          <p:spPr>
            <a:xfrm>
              <a:off x="3050046" y="3915229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1" name="Straight Connector 590">
              <a:extLst>
                <a:ext uri="{FF2B5EF4-FFF2-40B4-BE49-F238E27FC236}">
                  <a16:creationId xmlns:a16="http://schemas.microsoft.com/office/drawing/2014/main" id="{D9D74CF0-229D-48AC-89E8-2291CC990227}"/>
                </a:ext>
              </a:extLst>
            </p:cNvPr>
            <p:cNvCxnSpPr>
              <a:cxnSpLocks/>
            </p:cNvCxnSpPr>
            <p:nvPr/>
          </p:nvCxnSpPr>
          <p:spPr>
            <a:xfrm>
              <a:off x="3396103" y="3922421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2" name="Straight Connector 591">
              <a:extLst>
                <a:ext uri="{FF2B5EF4-FFF2-40B4-BE49-F238E27FC236}">
                  <a16:creationId xmlns:a16="http://schemas.microsoft.com/office/drawing/2014/main" id="{18A81CD4-FC6F-4087-A699-17E04D61D7CE}"/>
                </a:ext>
              </a:extLst>
            </p:cNvPr>
            <p:cNvCxnSpPr>
              <a:cxnSpLocks/>
            </p:cNvCxnSpPr>
            <p:nvPr/>
          </p:nvCxnSpPr>
          <p:spPr>
            <a:xfrm>
              <a:off x="3768690" y="3953712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3" name="Straight Connector 592">
              <a:extLst>
                <a:ext uri="{FF2B5EF4-FFF2-40B4-BE49-F238E27FC236}">
                  <a16:creationId xmlns:a16="http://schemas.microsoft.com/office/drawing/2014/main" id="{CCEB9AE6-4B9D-42A5-8411-9861D6CC3A76}"/>
                </a:ext>
              </a:extLst>
            </p:cNvPr>
            <p:cNvCxnSpPr>
              <a:cxnSpLocks/>
            </p:cNvCxnSpPr>
            <p:nvPr/>
          </p:nvCxnSpPr>
          <p:spPr>
            <a:xfrm>
              <a:off x="4113868" y="3947657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4" name="Straight Connector 593">
              <a:extLst>
                <a:ext uri="{FF2B5EF4-FFF2-40B4-BE49-F238E27FC236}">
                  <a16:creationId xmlns:a16="http://schemas.microsoft.com/office/drawing/2014/main" id="{711C93A7-9079-4507-92F1-57F3E8A0FB9D}"/>
                </a:ext>
              </a:extLst>
            </p:cNvPr>
            <p:cNvCxnSpPr>
              <a:cxnSpLocks/>
            </p:cNvCxnSpPr>
            <p:nvPr/>
          </p:nvCxnSpPr>
          <p:spPr>
            <a:xfrm>
              <a:off x="4477151" y="3882072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5" name="Straight Connector 594">
              <a:extLst>
                <a:ext uri="{FF2B5EF4-FFF2-40B4-BE49-F238E27FC236}">
                  <a16:creationId xmlns:a16="http://schemas.microsoft.com/office/drawing/2014/main" id="{9CB09392-5E49-4B9A-8617-80DD8D1B9D29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08" y="3889264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6" name="Straight Connector 595">
              <a:extLst>
                <a:ext uri="{FF2B5EF4-FFF2-40B4-BE49-F238E27FC236}">
                  <a16:creationId xmlns:a16="http://schemas.microsoft.com/office/drawing/2014/main" id="{9C99B90E-097E-49D7-A69D-2CCEBC9A0BB9}"/>
                </a:ext>
              </a:extLst>
            </p:cNvPr>
            <p:cNvCxnSpPr>
              <a:cxnSpLocks/>
            </p:cNvCxnSpPr>
            <p:nvPr/>
          </p:nvCxnSpPr>
          <p:spPr>
            <a:xfrm>
              <a:off x="5195795" y="3920555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7" name="Straight Connector 596">
              <a:extLst>
                <a:ext uri="{FF2B5EF4-FFF2-40B4-BE49-F238E27FC236}">
                  <a16:creationId xmlns:a16="http://schemas.microsoft.com/office/drawing/2014/main" id="{790AE248-097C-44A3-A7F6-3F5959EB76C0}"/>
                </a:ext>
              </a:extLst>
            </p:cNvPr>
            <p:cNvCxnSpPr>
              <a:cxnSpLocks/>
            </p:cNvCxnSpPr>
            <p:nvPr/>
          </p:nvCxnSpPr>
          <p:spPr>
            <a:xfrm>
              <a:off x="5522246" y="3962400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8" name="Straight Connector 597">
              <a:extLst>
                <a:ext uri="{FF2B5EF4-FFF2-40B4-BE49-F238E27FC236}">
                  <a16:creationId xmlns:a16="http://schemas.microsoft.com/office/drawing/2014/main" id="{CD72AC3C-556F-42D7-A77E-307F4311C146}"/>
                </a:ext>
              </a:extLst>
            </p:cNvPr>
            <p:cNvCxnSpPr>
              <a:cxnSpLocks/>
            </p:cNvCxnSpPr>
            <p:nvPr/>
          </p:nvCxnSpPr>
          <p:spPr>
            <a:xfrm>
              <a:off x="5885529" y="3896815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9" name="Straight Connector 598">
              <a:extLst>
                <a:ext uri="{FF2B5EF4-FFF2-40B4-BE49-F238E27FC236}">
                  <a16:creationId xmlns:a16="http://schemas.microsoft.com/office/drawing/2014/main" id="{C9081A35-6455-48A6-A91F-FBE5D7B8E49C}"/>
                </a:ext>
              </a:extLst>
            </p:cNvPr>
            <p:cNvCxnSpPr>
              <a:cxnSpLocks/>
            </p:cNvCxnSpPr>
            <p:nvPr/>
          </p:nvCxnSpPr>
          <p:spPr>
            <a:xfrm>
              <a:off x="6231586" y="3904007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0" name="Straight Connector 599">
              <a:extLst>
                <a:ext uri="{FF2B5EF4-FFF2-40B4-BE49-F238E27FC236}">
                  <a16:creationId xmlns:a16="http://schemas.microsoft.com/office/drawing/2014/main" id="{557C54B5-1FE4-46BB-8B07-10222027C615}"/>
                </a:ext>
              </a:extLst>
            </p:cNvPr>
            <p:cNvCxnSpPr>
              <a:cxnSpLocks/>
            </p:cNvCxnSpPr>
            <p:nvPr/>
          </p:nvCxnSpPr>
          <p:spPr>
            <a:xfrm>
              <a:off x="6604173" y="3935298"/>
              <a:ext cx="0" cy="2743200"/>
            </a:xfrm>
            <a:prstGeom prst="line">
              <a:avLst/>
            </a:prstGeom>
            <a:ln w="2540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1" name="TextBox 600">
            <a:extLst>
              <a:ext uri="{FF2B5EF4-FFF2-40B4-BE49-F238E27FC236}">
                <a16:creationId xmlns:a16="http://schemas.microsoft.com/office/drawing/2014/main" id="{63917EB3-C986-46C3-8C05-3E279093D0C2}"/>
              </a:ext>
            </a:extLst>
          </p:cNvPr>
          <p:cNvSpPr txBox="1"/>
          <p:nvPr/>
        </p:nvSpPr>
        <p:spPr>
          <a:xfrm>
            <a:off x="464558" y="3651660"/>
            <a:ext cx="7755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Clock</a:t>
            </a:r>
            <a:endParaRPr lang="en-US" sz="2000" baseline="-25000" dirty="0"/>
          </a:p>
        </p:txBody>
      </p:sp>
      <p:sp>
        <p:nvSpPr>
          <p:cNvPr id="602" name="TextBox 601">
            <a:extLst>
              <a:ext uri="{FF2B5EF4-FFF2-40B4-BE49-F238E27FC236}">
                <a16:creationId xmlns:a16="http://schemas.microsoft.com/office/drawing/2014/main" id="{7E900569-0873-475F-8474-4A49FDC17BC7}"/>
              </a:ext>
            </a:extLst>
          </p:cNvPr>
          <p:cNvSpPr txBox="1"/>
          <p:nvPr/>
        </p:nvSpPr>
        <p:spPr>
          <a:xfrm>
            <a:off x="638454" y="4157068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603" name="TextBox 602">
            <a:extLst>
              <a:ext uri="{FF2B5EF4-FFF2-40B4-BE49-F238E27FC236}">
                <a16:creationId xmlns:a16="http://schemas.microsoft.com/office/drawing/2014/main" id="{CD2CF769-50AA-42EE-866D-05195E4CD18C}"/>
              </a:ext>
            </a:extLst>
          </p:cNvPr>
          <p:cNvSpPr txBox="1"/>
          <p:nvPr/>
        </p:nvSpPr>
        <p:spPr>
          <a:xfrm>
            <a:off x="633273" y="4833663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1</a:t>
            </a:r>
          </a:p>
        </p:txBody>
      </p:sp>
      <p:sp>
        <p:nvSpPr>
          <p:cNvPr id="604" name="TextBox 603">
            <a:extLst>
              <a:ext uri="{FF2B5EF4-FFF2-40B4-BE49-F238E27FC236}">
                <a16:creationId xmlns:a16="http://schemas.microsoft.com/office/drawing/2014/main" id="{B2B4E762-3EE2-4655-9126-572E73450AD1}"/>
              </a:ext>
            </a:extLst>
          </p:cNvPr>
          <p:cNvSpPr txBox="1"/>
          <p:nvPr/>
        </p:nvSpPr>
        <p:spPr>
          <a:xfrm>
            <a:off x="653769" y="5325592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2</a:t>
            </a:r>
          </a:p>
        </p:txBody>
      </p:sp>
      <p:sp>
        <p:nvSpPr>
          <p:cNvPr id="605" name="TextBox 604">
            <a:extLst>
              <a:ext uri="{FF2B5EF4-FFF2-40B4-BE49-F238E27FC236}">
                <a16:creationId xmlns:a16="http://schemas.microsoft.com/office/drawing/2014/main" id="{9011E40D-5A03-479A-B248-C9A6CC6941A3}"/>
              </a:ext>
            </a:extLst>
          </p:cNvPr>
          <p:cNvSpPr txBox="1"/>
          <p:nvPr/>
        </p:nvSpPr>
        <p:spPr>
          <a:xfrm>
            <a:off x="647016" y="6013046"/>
            <a:ext cx="4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3</a:t>
            </a: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363EC90A-3AA7-420D-AB54-90DB954945FE}"/>
              </a:ext>
            </a:extLst>
          </p:cNvPr>
          <p:cNvSpPr txBox="1"/>
          <p:nvPr/>
        </p:nvSpPr>
        <p:spPr>
          <a:xfrm>
            <a:off x="4000126" y="96141"/>
            <a:ext cx="13978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Down</a:t>
            </a:r>
            <a:endParaRPr lang="en-US" sz="3200" baseline="-25000" dirty="0">
              <a:solidFill>
                <a:srgbClr val="FF0000"/>
              </a:solidFill>
            </a:endParaRPr>
          </a:p>
        </p:txBody>
      </p:sp>
      <p:sp>
        <p:nvSpPr>
          <p:cNvPr id="329" name="TextBox 328">
            <a:extLst>
              <a:ext uri="{FF2B5EF4-FFF2-40B4-BE49-F238E27FC236}">
                <a16:creationId xmlns:a16="http://schemas.microsoft.com/office/drawing/2014/main" id="{BE440A12-EC18-4986-9680-12F9418FF6A9}"/>
              </a:ext>
            </a:extLst>
          </p:cNvPr>
          <p:cNvSpPr txBox="1"/>
          <p:nvPr/>
        </p:nvSpPr>
        <p:spPr>
          <a:xfrm rot="16200000">
            <a:off x="4373642" y="389274"/>
            <a:ext cx="301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&gt;</a:t>
            </a:r>
            <a:endParaRPr lang="en-US" sz="3600" baseline="-250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B66F9D-452E-DD6D-3395-FD5E1425C71D}"/>
              </a:ext>
            </a:extLst>
          </p:cNvPr>
          <p:cNvSpPr txBox="1"/>
          <p:nvPr/>
        </p:nvSpPr>
        <p:spPr>
          <a:xfrm>
            <a:off x="1981085" y="6351860"/>
            <a:ext cx="5776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There is a delay before the last bit is established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9A98843-6512-1F36-011E-82E6B2606ACE}"/>
              </a:ext>
            </a:extLst>
          </p:cNvPr>
          <p:cNvCxnSpPr>
            <a:cxnSpLocks/>
          </p:cNvCxnSpPr>
          <p:nvPr/>
        </p:nvCxnSpPr>
        <p:spPr>
          <a:xfrm flipH="1" flipV="1">
            <a:off x="1843588" y="6266872"/>
            <a:ext cx="497531" cy="21126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6806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A3471-3717-4A6E-8ABF-4E7945151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040" y="942680"/>
            <a:ext cx="7239000" cy="8382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We would prefer a synchronous counter.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C93FA77-B299-480B-89FC-3167D9327B37}"/>
              </a:ext>
            </a:extLst>
          </p:cNvPr>
          <p:cNvSpPr txBox="1">
            <a:spLocks/>
          </p:cNvSpPr>
          <p:nvPr/>
        </p:nvSpPr>
        <p:spPr>
          <a:xfrm>
            <a:off x="1790699" y="2010289"/>
            <a:ext cx="5562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Synchronous sequential circuits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FE2294-3834-5BAC-8CF0-3C68F2792CA4}"/>
              </a:ext>
            </a:extLst>
          </p:cNvPr>
          <p:cNvSpPr txBox="1"/>
          <p:nvPr/>
        </p:nvSpPr>
        <p:spPr>
          <a:xfrm>
            <a:off x="5852968" y="1603866"/>
            <a:ext cx="2481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at the same time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BD4E01D-6753-7E92-6F64-238E16A5170F}"/>
              </a:ext>
            </a:extLst>
          </p:cNvPr>
          <p:cNvCxnSpPr>
            <a:cxnSpLocks/>
          </p:cNvCxnSpPr>
          <p:nvPr/>
        </p:nvCxnSpPr>
        <p:spPr>
          <a:xfrm flipH="1" flipV="1">
            <a:off x="5029200" y="1460685"/>
            <a:ext cx="685800" cy="25835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87C471A-2D3B-B2C9-EEAC-D1ED5254191B}"/>
              </a:ext>
            </a:extLst>
          </p:cNvPr>
          <p:cNvSpPr txBox="1"/>
          <p:nvPr/>
        </p:nvSpPr>
        <p:spPr>
          <a:xfrm>
            <a:off x="5469104" y="2529663"/>
            <a:ext cx="2481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one after another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2124ED8-FC77-0BA4-5146-7102DC47695C}"/>
              </a:ext>
            </a:extLst>
          </p:cNvPr>
          <p:cNvCxnSpPr>
            <a:cxnSpLocks/>
          </p:cNvCxnSpPr>
          <p:nvPr/>
        </p:nvCxnSpPr>
        <p:spPr>
          <a:xfrm flipH="1" flipV="1">
            <a:off x="4737100" y="2526295"/>
            <a:ext cx="671945" cy="24680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60D699D-A46C-2F44-0E1E-7A68EBF22357}"/>
              </a:ext>
            </a:extLst>
          </p:cNvPr>
          <p:cNvSpPr txBox="1"/>
          <p:nvPr/>
        </p:nvSpPr>
        <p:spPr>
          <a:xfrm>
            <a:off x="1363541" y="2991328"/>
            <a:ext cx="67471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Things happen one after another, but when changes occur everything changes at the same time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20B7327-2884-0709-62A8-297FF409067A}"/>
              </a:ext>
            </a:extLst>
          </p:cNvPr>
          <p:cNvSpPr txBox="1"/>
          <p:nvPr/>
        </p:nvSpPr>
        <p:spPr>
          <a:xfrm>
            <a:off x="1219200" y="4058937"/>
            <a:ext cx="25734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example: counting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D68C27-20AA-712B-A5AC-46D0E88B5DD5}"/>
              </a:ext>
            </a:extLst>
          </p:cNvPr>
          <p:cNvSpPr txBox="1"/>
          <p:nvPr/>
        </p:nvSpPr>
        <p:spPr>
          <a:xfrm>
            <a:off x="3962400" y="4015366"/>
            <a:ext cx="472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we go from one number to the next (such as from seven to eight)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94C81EF-D151-D880-2EB7-3917E0CBA65A}"/>
              </a:ext>
            </a:extLst>
          </p:cNvPr>
          <p:cNvSpPr txBox="1"/>
          <p:nvPr/>
        </p:nvSpPr>
        <p:spPr>
          <a:xfrm>
            <a:off x="1219200" y="4941163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when the number changes from seven to eight, all of the binary digits change at the same time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2D4F5C-A4A6-EF26-D65A-726FA49B24F4}"/>
              </a:ext>
            </a:extLst>
          </p:cNvPr>
          <p:cNvSpPr txBox="1"/>
          <p:nvPr/>
        </p:nvSpPr>
        <p:spPr>
          <a:xfrm>
            <a:off x="1981200" y="5772160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a clock signal </a:t>
            </a:r>
            <a:r>
              <a:rPr lang="en-US" sz="2400" i="1" dirty="0">
                <a:solidFill>
                  <a:srgbClr val="0070C0"/>
                </a:solidFill>
              </a:rPr>
              <a:t>synchronizes</a:t>
            </a:r>
            <a:r>
              <a:rPr lang="en-US" sz="2400" dirty="0">
                <a:solidFill>
                  <a:srgbClr val="0070C0"/>
                </a:solidFill>
              </a:rPr>
              <a:t> the changes</a:t>
            </a:r>
          </a:p>
        </p:txBody>
      </p:sp>
    </p:spTree>
    <p:extLst>
      <p:ext uri="{BB962C8B-B14F-4D97-AF65-F5344CB8AC3E}">
        <p14:creationId xmlns:p14="http://schemas.microsoft.com/office/powerpoint/2010/main" val="47223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10" grpId="0"/>
      <p:bldP spid="11" grpId="0"/>
      <p:bldP spid="12" grpId="0"/>
      <p:bldP spid="13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/>
              <a:t>Next State Table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162010"/>
              </p:ext>
            </p:extLst>
          </p:nvPr>
        </p:nvGraphicFramePr>
        <p:xfrm>
          <a:off x="2743200" y="1124712"/>
          <a:ext cx="2738124" cy="570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28643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8643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4446200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274798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51158664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30474305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21373483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0325968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063332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942830406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B2A96162-94F7-46DD-81F2-989EB23A7376}"/>
              </a:ext>
            </a:extLst>
          </p:cNvPr>
          <p:cNvSpPr txBox="1"/>
          <p:nvPr/>
        </p:nvSpPr>
        <p:spPr>
          <a:xfrm>
            <a:off x="762000" y="833735"/>
            <a:ext cx="14971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Each variable represents a flip-flop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DD280F8-CFBD-47B4-95AB-0D805DDEC2CE}"/>
              </a:ext>
            </a:extLst>
          </p:cNvPr>
          <p:cNvCxnSpPr>
            <a:cxnSpLocks/>
          </p:cNvCxnSpPr>
          <p:nvPr/>
        </p:nvCxnSpPr>
        <p:spPr>
          <a:xfrm>
            <a:off x="2107239" y="1371600"/>
            <a:ext cx="608529" cy="24693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B50E9CFF-4C28-4830-8056-B95D9F59D062}"/>
              </a:ext>
            </a:extLst>
          </p:cNvPr>
          <p:cNvSpPr txBox="1"/>
          <p:nvPr/>
        </p:nvSpPr>
        <p:spPr>
          <a:xfrm>
            <a:off x="346724" y="1888025"/>
            <a:ext cx="1745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For every state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6E8EDCB-1829-467C-8D8B-7899AFFA19CE}"/>
              </a:ext>
            </a:extLst>
          </p:cNvPr>
          <p:cNvCxnSpPr>
            <a:cxnSpLocks/>
            <a:stCxn id="18" idx="3"/>
          </p:cNvCxnSpPr>
          <p:nvPr/>
        </p:nvCxnSpPr>
        <p:spPr>
          <a:xfrm flipV="1">
            <a:off x="2091999" y="2034529"/>
            <a:ext cx="623769" cy="3816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124A4075-416D-4ADE-AC81-355043C84BF9}"/>
              </a:ext>
            </a:extLst>
          </p:cNvPr>
          <p:cNvSpPr txBox="1"/>
          <p:nvPr/>
        </p:nvSpPr>
        <p:spPr>
          <a:xfrm>
            <a:off x="6317510" y="1874625"/>
            <a:ext cx="2481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Indicate what the next state should be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B5FE566-E6BF-4569-9ADA-18E155480D00}"/>
              </a:ext>
            </a:extLst>
          </p:cNvPr>
          <p:cNvCxnSpPr>
            <a:cxnSpLocks/>
          </p:cNvCxnSpPr>
          <p:nvPr/>
        </p:nvCxnSpPr>
        <p:spPr>
          <a:xfrm flipH="1">
            <a:off x="5562600" y="2022588"/>
            <a:ext cx="673634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6546DB17-BA81-454C-986C-B68517BF779E}"/>
              </a:ext>
            </a:extLst>
          </p:cNvPr>
          <p:cNvSpPr txBox="1"/>
          <p:nvPr/>
        </p:nvSpPr>
        <p:spPr>
          <a:xfrm>
            <a:off x="6317510" y="2888610"/>
            <a:ext cx="24810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How the state table is used depends upon what type of flip-flops are being used.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780FC2A-DF72-4BA5-AAE2-03D5F81ED2EE}"/>
              </a:ext>
            </a:extLst>
          </p:cNvPr>
          <p:cNvSpPr txBox="1"/>
          <p:nvPr/>
        </p:nvSpPr>
        <p:spPr>
          <a:xfrm>
            <a:off x="6317510" y="4399304"/>
            <a:ext cx="2481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First, we will use T flip-flops.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EA43DB-2635-4F69-B428-4E92CF97CC2A}"/>
              </a:ext>
            </a:extLst>
          </p:cNvPr>
          <p:cNvSpPr txBox="1"/>
          <p:nvPr/>
        </p:nvSpPr>
        <p:spPr>
          <a:xfrm>
            <a:off x="6477000" y="511481"/>
            <a:ext cx="259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next state says what the state of the  flip-flops should be after the next clock cycle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3A50655-6C0E-489A-820F-793052093199}"/>
              </a:ext>
            </a:extLst>
          </p:cNvPr>
          <p:cNvCxnSpPr>
            <a:cxnSpLocks/>
          </p:cNvCxnSpPr>
          <p:nvPr/>
        </p:nvCxnSpPr>
        <p:spPr>
          <a:xfrm flipH="1">
            <a:off x="5361978" y="1371600"/>
            <a:ext cx="1115022" cy="28529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CA8CC2D5-87BC-4D06-B577-4F068C425845}"/>
              </a:ext>
            </a:extLst>
          </p:cNvPr>
          <p:cNvSpPr txBox="1"/>
          <p:nvPr/>
        </p:nvSpPr>
        <p:spPr>
          <a:xfrm>
            <a:off x="6312194" y="5423189"/>
            <a:ext cx="2481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After that we will redesign using D flip-flops.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E131CC-B51F-E84A-771B-F70DE8D1F098}"/>
              </a:ext>
            </a:extLst>
          </p:cNvPr>
          <p:cNvSpPr txBox="1"/>
          <p:nvPr/>
        </p:nvSpPr>
        <p:spPr>
          <a:xfrm>
            <a:off x="368891" y="2553294"/>
            <a:ext cx="17452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present state of each flip-flop (y3, y2, y1, and y0) act like the inputs</a:t>
            </a:r>
          </a:p>
        </p:txBody>
      </p:sp>
    </p:spTree>
    <p:extLst>
      <p:ext uri="{BB962C8B-B14F-4D97-AF65-F5344CB8AC3E}">
        <p14:creationId xmlns:p14="http://schemas.microsoft.com/office/powerpoint/2010/main" val="4115370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21" grpId="0"/>
      <p:bldP spid="24" grpId="0"/>
      <p:bldP spid="25" grpId="0"/>
      <p:bldP spid="26" grpId="0"/>
      <p:bldP spid="14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/>
              <a:t>Four Bit Counter Using T Flip-flops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/>
        </p:nvGraphicFramePr>
        <p:xfrm>
          <a:off x="589050" y="1051331"/>
          <a:ext cx="2738124" cy="570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28643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8643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4446200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274798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51158664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30474305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21373483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0325968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063332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942830406"/>
                  </a:ext>
                </a:extLst>
              </a:tr>
            </a:tbl>
          </a:graphicData>
        </a:graphic>
      </p:graphicFrame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286000" y="1828799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9D8D2C8-8CD4-46F2-97D2-FC54051FB0FB}"/>
              </a:ext>
            </a:extLst>
          </p:cNvPr>
          <p:cNvSpPr/>
          <p:nvPr/>
        </p:nvSpPr>
        <p:spPr>
          <a:xfrm>
            <a:off x="926749" y="1792229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025C9E-F5A8-4048-A971-57542553DC2E}"/>
              </a:ext>
            </a:extLst>
          </p:cNvPr>
          <p:cNvSpPr txBox="1"/>
          <p:nvPr/>
        </p:nvSpPr>
        <p:spPr>
          <a:xfrm>
            <a:off x="4211550" y="1524000"/>
            <a:ext cx="42466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will make a Karnaugh map to determine what connections need to be made between the outputs of the flip-flops and the inputs of the flip-flops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FC93A9C-03B1-4156-9BBF-7BA4250F8A4C}"/>
              </a:ext>
            </a:extLst>
          </p:cNvPr>
          <p:cNvSpPr txBox="1"/>
          <p:nvPr/>
        </p:nvSpPr>
        <p:spPr>
          <a:xfrm>
            <a:off x="4211550" y="3426129"/>
            <a:ext cx="42466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With T flip-flops, the value of T should be one if the variable changes values in going to the next state.  The value should be zero if the variable stays the same.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0848FEE-3B80-4D20-9CCA-2790F28F6BB6}"/>
              </a:ext>
            </a:extLst>
          </p:cNvPr>
          <p:cNvSpPr txBox="1"/>
          <p:nvPr/>
        </p:nvSpPr>
        <p:spPr>
          <a:xfrm>
            <a:off x="4211550" y="5010834"/>
            <a:ext cx="4246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will compare the values of the next state to those of the present state</a:t>
            </a:r>
          </a:p>
        </p:txBody>
      </p:sp>
    </p:spTree>
    <p:extLst>
      <p:ext uri="{BB962C8B-B14F-4D97-AF65-F5344CB8AC3E}">
        <p14:creationId xmlns:p14="http://schemas.microsoft.com/office/powerpoint/2010/main" val="2618400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/>
              <a:t>Four Bit Counter Using T Flip-flops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911476"/>
              </p:ext>
            </p:extLst>
          </p:nvPr>
        </p:nvGraphicFramePr>
        <p:xfrm>
          <a:off x="589050" y="1051331"/>
          <a:ext cx="2738124" cy="570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28643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8643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4446200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274798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51158664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30474305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21373483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0325968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063332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942830406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4900789" y="1119441"/>
            <a:ext cx="37860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 for Y</a:t>
            </a:r>
            <a:r>
              <a:rPr lang="en-US" sz="3200" baseline="-25000" dirty="0"/>
              <a:t>3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286000" y="1828799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684398"/>
              </p:ext>
            </p:extLst>
          </p:nvPr>
        </p:nvGraphicFramePr>
        <p:xfrm>
          <a:off x="4406620" y="1876393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4036076" y="1740425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4036076" y="1459170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880943" y="1845674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3</a:t>
            </a:r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9D8D2C8-8CD4-46F2-97D2-FC54051FB0FB}"/>
              </a:ext>
            </a:extLst>
          </p:cNvPr>
          <p:cNvSpPr/>
          <p:nvPr/>
        </p:nvSpPr>
        <p:spPr>
          <a:xfrm>
            <a:off x="926749" y="1792229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33B8714-D072-42BE-8309-CA839EA32364}"/>
              </a:ext>
            </a:extLst>
          </p:cNvPr>
          <p:cNvSpPr/>
          <p:nvPr/>
        </p:nvSpPr>
        <p:spPr>
          <a:xfrm>
            <a:off x="832923" y="1751950"/>
            <a:ext cx="924768" cy="320143"/>
          </a:xfrm>
          <a:prstGeom prst="rect">
            <a:avLst/>
          </a:prstGeom>
          <a:solidFill>
            <a:srgbClr val="FFFF0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A2AFEFA-FA36-42BD-A3B0-B92746FCEDF1}"/>
              </a:ext>
            </a:extLst>
          </p:cNvPr>
          <p:cNvSpPr/>
          <p:nvPr/>
        </p:nvSpPr>
        <p:spPr>
          <a:xfrm>
            <a:off x="5423969" y="2620974"/>
            <a:ext cx="519631" cy="503226"/>
          </a:xfrm>
          <a:prstGeom prst="rect">
            <a:avLst/>
          </a:prstGeom>
          <a:solidFill>
            <a:srgbClr val="FFFF0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c 2">
            <a:extLst>
              <a:ext uri="{FF2B5EF4-FFF2-40B4-BE49-F238E27FC236}">
                <a16:creationId xmlns:a16="http://schemas.microsoft.com/office/drawing/2014/main" id="{A3487368-3008-4607-A623-F8EDE9F01C66}"/>
              </a:ext>
            </a:extLst>
          </p:cNvPr>
          <p:cNvSpPr/>
          <p:nvPr/>
        </p:nvSpPr>
        <p:spPr>
          <a:xfrm>
            <a:off x="1155349" y="1806859"/>
            <a:ext cx="1130651" cy="396924"/>
          </a:xfrm>
          <a:prstGeom prst="arc">
            <a:avLst>
              <a:gd name="adj1" fmla="val 437648"/>
              <a:gd name="adj2" fmla="val 10424508"/>
            </a:avLst>
          </a:prstGeom>
          <a:ln>
            <a:solidFill>
              <a:srgbClr val="FF000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87E45C8-6266-43AA-ABE4-60D0154FA378}"/>
              </a:ext>
            </a:extLst>
          </p:cNvPr>
          <p:cNvSpPr txBox="1"/>
          <p:nvPr/>
        </p:nvSpPr>
        <p:spPr>
          <a:xfrm>
            <a:off x="3880943" y="5359709"/>
            <a:ext cx="4246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There is no change, so a 0 goes here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4FC8E4C-6BB0-4C50-9C74-5AE5CBAA2A19}"/>
              </a:ext>
            </a:extLst>
          </p:cNvPr>
          <p:cNvSpPr txBox="1"/>
          <p:nvPr/>
        </p:nvSpPr>
        <p:spPr>
          <a:xfrm>
            <a:off x="5452461" y="253972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BD1BA6C-DCB7-4F90-9470-FD6DFD2A6242}"/>
              </a:ext>
            </a:extLst>
          </p:cNvPr>
          <p:cNvSpPr txBox="1"/>
          <p:nvPr/>
        </p:nvSpPr>
        <p:spPr>
          <a:xfrm>
            <a:off x="5452461" y="312853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1FDE8B0-F62C-481F-8B2F-C0CD996A3D53}"/>
              </a:ext>
            </a:extLst>
          </p:cNvPr>
          <p:cNvSpPr txBox="1"/>
          <p:nvPr/>
        </p:nvSpPr>
        <p:spPr>
          <a:xfrm>
            <a:off x="6349882" y="251095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8C547A-13D2-4C92-8664-470AEB5093FC}"/>
              </a:ext>
            </a:extLst>
          </p:cNvPr>
          <p:cNvSpPr txBox="1"/>
          <p:nvPr/>
        </p:nvSpPr>
        <p:spPr>
          <a:xfrm>
            <a:off x="7920490" y="251095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4A5D26E-D18A-4E42-87BE-CF89DCA300A3}"/>
              </a:ext>
            </a:extLst>
          </p:cNvPr>
          <p:cNvSpPr txBox="1"/>
          <p:nvPr/>
        </p:nvSpPr>
        <p:spPr>
          <a:xfrm>
            <a:off x="6301170" y="314368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7FF4EC9-E3F4-43B6-9398-EEEF7E3C2237}"/>
              </a:ext>
            </a:extLst>
          </p:cNvPr>
          <p:cNvSpPr txBox="1"/>
          <p:nvPr/>
        </p:nvSpPr>
        <p:spPr>
          <a:xfrm>
            <a:off x="7093403" y="253972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395B3ED-9BB9-4762-8556-FDF9C8D5D45F}"/>
              </a:ext>
            </a:extLst>
          </p:cNvPr>
          <p:cNvSpPr txBox="1"/>
          <p:nvPr/>
        </p:nvSpPr>
        <p:spPr>
          <a:xfrm>
            <a:off x="7134342" y="314368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BCAE402-4DC3-44DA-BB2E-06E9A561DB6C}"/>
              </a:ext>
            </a:extLst>
          </p:cNvPr>
          <p:cNvSpPr txBox="1"/>
          <p:nvPr/>
        </p:nvSpPr>
        <p:spPr>
          <a:xfrm>
            <a:off x="7920490" y="312861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C72737D-03ED-4B9D-A8AD-FE4907682709}"/>
              </a:ext>
            </a:extLst>
          </p:cNvPr>
          <p:cNvSpPr txBox="1"/>
          <p:nvPr/>
        </p:nvSpPr>
        <p:spPr>
          <a:xfrm>
            <a:off x="7958774" y="448761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6D14DA1-BB5B-4D7B-B034-3629A7B73510}"/>
              </a:ext>
            </a:extLst>
          </p:cNvPr>
          <p:cNvSpPr txBox="1"/>
          <p:nvPr/>
        </p:nvSpPr>
        <p:spPr>
          <a:xfrm>
            <a:off x="5452461" y="448761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297D42B-D313-4E72-8DB5-EE0AF70CF834}"/>
              </a:ext>
            </a:extLst>
          </p:cNvPr>
          <p:cNvSpPr txBox="1"/>
          <p:nvPr/>
        </p:nvSpPr>
        <p:spPr>
          <a:xfrm>
            <a:off x="6301170" y="383886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017C6C8-6F62-457F-9DD1-A943F2E961E2}"/>
              </a:ext>
            </a:extLst>
          </p:cNvPr>
          <p:cNvSpPr txBox="1"/>
          <p:nvPr/>
        </p:nvSpPr>
        <p:spPr>
          <a:xfrm>
            <a:off x="7112952" y="378882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04DF614-9BE7-43BB-B784-12ABF20DE80A}"/>
              </a:ext>
            </a:extLst>
          </p:cNvPr>
          <p:cNvSpPr txBox="1"/>
          <p:nvPr/>
        </p:nvSpPr>
        <p:spPr>
          <a:xfrm>
            <a:off x="5452461" y="380807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8430F68-3D3E-4C5C-8B8A-068909177211}"/>
              </a:ext>
            </a:extLst>
          </p:cNvPr>
          <p:cNvSpPr txBox="1"/>
          <p:nvPr/>
        </p:nvSpPr>
        <p:spPr>
          <a:xfrm>
            <a:off x="6262237" y="444916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EE21AE0-250F-4A70-B94A-A4D4CA5D40D3}"/>
              </a:ext>
            </a:extLst>
          </p:cNvPr>
          <p:cNvSpPr txBox="1"/>
          <p:nvPr/>
        </p:nvSpPr>
        <p:spPr>
          <a:xfrm>
            <a:off x="7112952" y="444916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B9341AF-CC91-45F2-AB0A-363E69415452}"/>
              </a:ext>
            </a:extLst>
          </p:cNvPr>
          <p:cNvSpPr txBox="1"/>
          <p:nvPr/>
        </p:nvSpPr>
        <p:spPr>
          <a:xfrm>
            <a:off x="7910301" y="379413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FD16EF1-316E-4926-85D4-5409A9D48EE2}"/>
              </a:ext>
            </a:extLst>
          </p:cNvPr>
          <p:cNvSpPr txBox="1"/>
          <p:nvPr/>
        </p:nvSpPr>
        <p:spPr>
          <a:xfrm>
            <a:off x="3914904" y="5792852"/>
            <a:ext cx="4246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Find the first change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D715513-0870-4359-BD37-95A726680BA8}"/>
              </a:ext>
            </a:extLst>
          </p:cNvPr>
          <p:cNvSpPr txBox="1"/>
          <p:nvPr/>
        </p:nvSpPr>
        <p:spPr>
          <a:xfrm>
            <a:off x="3914904" y="6164862"/>
            <a:ext cx="4246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There are no other changes</a:t>
            </a:r>
          </a:p>
        </p:txBody>
      </p:sp>
    </p:spTree>
    <p:extLst>
      <p:ext uri="{BB962C8B-B14F-4D97-AF65-F5344CB8AC3E}">
        <p14:creationId xmlns:p14="http://schemas.microsoft.com/office/powerpoint/2010/main" val="3462889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4445 L 3.33333E-6 0.04468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03472 L -4.44444E-6 0.03495 " pathEditMode="relative" rAng="0" ptsTypes="AA">
                                      <p:cBhvr>
                                        <p:cTn id="24" dur="16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0.0868 0.00347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0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6 L 0.00121 0.3213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16065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11111E-6 L -0.00121 0.30764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15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681 0.00347 L 0.17847 0.0812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67" y="4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1 0.3213 L -0.00104 0.6812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17986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0.30764 L 0.004 0.66759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" y="179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847 0.08125 L 0.17847 0.18125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5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5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40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45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3" grpId="2" animBg="1"/>
      <p:bldP spid="13" grpId="3" animBg="1"/>
      <p:bldP spid="14" grpId="0" animBg="1"/>
      <p:bldP spid="14" grpId="1" animBg="1"/>
      <p:bldP spid="14" grpId="2" animBg="1"/>
      <p:bldP spid="14" grpId="3" animBg="1"/>
      <p:bldP spid="3" grpId="0" animBg="1"/>
      <p:bldP spid="3" grpId="1" animBg="1"/>
      <p:bldP spid="3" grpId="2" animBg="1"/>
      <p:bldP spid="3" grpId="3" animBg="1"/>
      <p:bldP spid="16" grpId="0"/>
      <p:bldP spid="15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40138</TotalTime>
  <Words>3430</Words>
  <Application>Microsoft Office PowerPoint</Application>
  <PresentationFormat>On-screen Show (4:3)</PresentationFormat>
  <Paragraphs>1302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Symbol</vt:lpstr>
      <vt:lpstr>Office Theme</vt:lpstr>
      <vt:lpstr>Counters</vt:lpstr>
      <vt:lpstr>Four Bit Counters</vt:lpstr>
      <vt:lpstr>Four Bit Counter</vt:lpstr>
      <vt:lpstr>Four Bit Counter</vt:lpstr>
      <vt:lpstr>Four Bit Counter</vt:lpstr>
      <vt:lpstr>PowerPoint Presentation</vt:lpstr>
      <vt:lpstr>Next State Table</vt:lpstr>
      <vt:lpstr>Four Bit Counter Using T Flip-flops</vt:lpstr>
      <vt:lpstr>Four Bit Counter Using T Flip-flops</vt:lpstr>
      <vt:lpstr>Four Bit Counter Using T Flip-flops</vt:lpstr>
      <vt:lpstr>Four Bit Counter</vt:lpstr>
      <vt:lpstr>Four Bit Counter</vt:lpstr>
      <vt:lpstr>Four Bit Counter</vt:lpstr>
      <vt:lpstr>PowerPoint Presentation</vt:lpstr>
      <vt:lpstr>Four Bit Synchronous Counter</vt:lpstr>
      <vt:lpstr>Four Bit Synchronous Counter with Enable</vt:lpstr>
      <vt:lpstr>Synchronous Four Bit Counter with D Flip-flops</vt:lpstr>
      <vt:lpstr>Four Bit Counter Using D Flip-flops</vt:lpstr>
      <vt:lpstr>Four Bit Counter Using D Flip-flops</vt:lpstr>
      <vt:lpstr>Four Bit Counter</vt:lpstr>
      <vt:lpstr>Four Bit Counter</vt:lpstr>
      <vt:lpstr>Four Bit Counter</vt:lpstr>
      <vt:lpstr>Four Bit Synchronous Counter</vt:lpstr>
      <vt:lpstr>Four Bit Synchronous Counter  With Enable</vt:lpstr>
      <vt:lpstr>PowerPoint Presentation</vt:lpstr>
      <vt:lpstr>Four Bit Synchronous Counter  With Enable</vt:lpstr>
      <vt:lpstr>PowerPoint Presentation</vt:lpstr>
      <vt:lpstr>Four Bit Synchronous Counter  With Enable</vt:lpstr>
      <vt:lpstr>Four Bit Synchronous Counter  With Enable and Parallel Load</vt:lpstr>
      <vt:lpstr>Four Bit Synchronous Counter  With Enable and Parallel Load</vt:lpstr>
      <vt:lpstr>74LS161 &amp; 74LS163 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693</cp:revision>
  <cp:lastPrinted>2022-02-11T22:05:39Z</cp:lastPrinted>
  <dcterms:created xsi:type="dcterms:W3CDTF">2016-08-24T18:09:17Z</dcterms:created>
  <dcterms:modified xsi:type="dcterms:W3CDTF">2025-06-17T04:10:48Z</dcterms:modified>
</cp:coreProperties>
</file>