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486" r:id="rId3"/>
    <p:sldId id="507" r:id="rId4"/>
    <p:sldId id="497" r:id="rId5"/>
    <p:sldId id="494" r:id="rId6"/>
    <p:sldId id="452" r:id="rId7"/>
    <p:sldId id="509" r:id="rId8"/>
    <p:sldId id="510" r:id="rId9"/>
    <p:sldId id="512" r:id="rId10"/>
    <p:sldId id="513" r:id="rId11"/>
    <p:sldId id="515" r:id="rId12"/>
    <p:sldId id="517" r:id="rId13"/>
    <p:sldId id="518" r:id="rId14"/>
    <p:sldId id="520" r:id="rId15"/>
    <p:sldId id="521" r:id="rId16"/>
    <p:sldId id="536" r:id="rId17"/>
    <p:sldId id="537" r:id="rId18"/>
    <p:sldId id="538" r:id="rId19"/>
    <p:sldId id="539" r:id="rId20"/>
    <p:sldId id="522" r:id="rId21"/>
    <p:sldId id="523" r:id="rId22"/>
    <p:sldId id="524" r:id="rId23"/>
    <p:sldId id="526" r:id="rId24"/>
    <p:sldId id="528" r:id="rId25"/>
    <p:sldId id="525" r:id="rId26"/>
    <p:sldId id="546" r:id="rId27"/>
    <p:sldId id="547" r:id="rId28"/>
    <p:sldId id="548" r:id="rId29"/>
    <p:sldId id="549" r:id="rId30"/>
    <p:sldId id="553" r:id="rId31"/>
    <p:sldId id="531" r:id="rId32"/>
    <p:sldId id="529" r:id="rId33"/>
    <p:sldId id="551" r:id="rId34"/>
    <p:sldId id="566" r:id="rId35"/>
    <p:sldId id="570" r:id="rId36"/>
    <p:sldId id="571" r:id="rId37"/>
    <p:sldId id="572" r:id="rId38"/>
    <p:sldId id="573" r:id="rId39"/>
    <p:sldId id="574" r:id="rId40"/>
    <p:sldId id="567" r:id="rId41"/>
    <p:sldId id="568" r:id="rId42"/>
    <p:sldId id="552" r:id="rId43"/>
    <p:sldId id="543" r:id="rId44"/>
    <p:sldId id="545" r:id="rId45"/>
    <p:sldId id="54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D2FF"/>
    <a:srgbClr val="ED6DEA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94" autoAdjust="0"/>
    <p:restoredTop sz="94660"/>
  </p:normalViewPr>
  <p:slideViewPr>
    <p:cSldViewPr>
      <p:cViewPr varScale="1">
        <p:scale>
          <a:sx n="77" d="100"/>
          <a:sy n="77" d="100"/>
        </p:scale>
        <p:origin x="129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9" d="100"/>
        <a:sy n="89" d="100"/>
      </p:scale>
      <p:origin x="0" y="-114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Counter Chips and </a:t>
            </a:r>
            <a:br>
              <a:rPr lang="en-US" sz="3100" dirty="0"/>
            </a:br>
            <a:r>
              <a:rPr lang="en-US" sz="3100" dirty="0"/>
              <a:t>Arbitrary Base Counters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1E32-B05B-4BE5-976B-DCA60EBD1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2F7E5-1B0C-472A-A1A2-4B916638C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26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decade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656ADC-54CC-49A6-9B12-19AF6E584A3F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55E8D79-E3E3-43E4-BAB5-B28E6CCBD13A}"/>
              </a:ext>
            </a:extLst>
          </p:cNvPr>
          <p:cNvGrpSpPr/>
          <p:nvPr/>
        </p:nvGrpSpPr>
        <p:grpSpPr>
          <a:xfrm>
            <a:off x="6071245" y="1791460"/>
            <a:ext cx="3041311" cy="369332"/>
            <a:chOff x="4670627" y="1740309"/>
            <a:chExt cx="3041311" cy="369332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CED3175-A7AD-403E-80D9-E1FCD774A3FE}"/>
                </a:ext>
              </a:extLst>
            </p:cNvPr>
            <p:cNvSpPr txBox="1"/>
            <p:nvPr/>
          </p:nvSpPr>
          <p:spPr>
            <a:xfrm>
              <a:off x="4670627" y="1740309"/>
              <a:ext cx="3041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Look for bit pattern Q</a:t>
              </a:r>
              <a:r>
                <a:rPr lang="en-US" baseline="-25000" dirty="0">
                  <a:solidFill>
                    <a:srgbClr val="FF0000"/>
                  </a:solidFill>
                </a:rPr>
                <a:t>D</a:t>
              </a:r>
              <a:r>
                <a:rPr lang="en-US" dirty="0">
                  <a:solidFill>
                    <a:srgbClr val="FF0000"/>
                  </a:solidFill>
                </a:rPr>
                <a:t>Q</a:t>
              </a:r>
              <a:r>
                <a:rPr lang="en-US" baseline="-25000" dirty="0">
                  <a:solidFill>
                    <a:srgbClr val="FF0000"/>
                  </a:solidFill>
                </a:rPr>
                <a:t>C</a:t>
              </a:r>
              <a:r>
                <a:rPr lang="en-US" dirty="0">
                  <a:solidFill>
                    <a:srgbClr val="FF0000"/>
                  </a:solidFill>
                </a:rPr>
                <a:t>Q</a:t>
              </a:r>
              <a:r>
                <a:rPr lang="en-US" baseline="-25000" dirty="0">
                  <a:solidFill>
                    <a:srgbClr val="FF0000"/>
                  </a:solidFill>
                </a:rPr>
                <a:t>B</a:t>
              </a:r>
              <a:r>
                <a:rPr lang="en-US" dirty="0">
                  <a:solidFill>
                    <a:srgbClr val="FF0000"/>
                  </a:solidFill>
                </a:rPr>
                <a:t>Q</a:t>
              </a:r>
              <a:r>
                <a:rPr lang="en-US" baseline="-25000" dirty="0">
                  <a:solidFill>
                    <a:srgbClr val="FF0000"/>
                  </a:solidFill>
                </a:rPr>
                <a:t>A</a:t>
              </a:r>
              <a:r>
                <a:rPr lang="en-US" dirty="0">
                  <a:solidFill>
                    <a:srgbClr val="FF0000"/>
                  </a:solidFill>
                </a:rPr>
                <a:t>    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9B350E5-8471-4CD9-BABC-9FAB6C855322}"/>
                </a:ext>
              </a:extLst>
            </p:cNvPr>
            <p:cNvCxnSpPr/>
            <p:nvPr/>
          </p:nvCxnSpPr>
          <p:spPr>
            <a:xfrm>
              <a:off x="6858000" y="1798064"/>
              <a:ext cx="1524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AC24398-0C89-46D5-9D05-6D1B7357D087}"/>
                </a:ext>
              </a:extLst>
            </p:cNvPr>
            <p:cNvCxnSpPr/>
            <p:nvPr/>
          </p:nvCxnSpPr>
          <p:spPr>
            <a:xfrm>
              <a:off x="7101968" y="1805748"/>
              <a:ext cx="1524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295034" y="3517407"/>
            <a:ext cx="2620285" cy="890568"/>
            <a:chOff x="3295034" y="3517407"/>
            <a:chExt cx="2620285" cy="89056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295034" y="3517407"/>
              <a:ext cx="2374500" cy="890568"/>
              <a:chOff x="3295034" y="3517407"/>
              <a:chExt cx="2374500" cy="890568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8C8DD2-5B1D-4DA7-BF8B-92EE36849896}"/>
                  </a:ext>
                </a:extLst>
              </p:cNvPr>
              <p:cNvGrpSpPr/>
              <p:nvPr/>
            </p:nvGrpSpPr>
            <p:grpSpPr>
              <a:xfrm>
                <a:off x="3378573" y="3750207"/>
                <a:ext cx="1738513" cy="225512"/>
                <a:chOff x="-1170788" y="2782326"/>
                <a:chExt cx="7017972" cy="836145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01C3B7F-0631-4085-B877-6A0BBA39084A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7017972" cy="0"/>
                  <a:chOff x="-928917" y="3411876"/>
                  <a:chExt cx="7017972" cy="0"/>
                </a:xfrm>
              </p:grpSpPr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8CB3F4C-C7DF-4839-A4E4-FC1063729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D83D87F-ADD0-45F0-B6A9-FE7E5111948E}"/>
                      </a:ext>
                    </a:extLst>
                  </p:cNvPr>
                  <p:cNvCxnSpPr/>
                  <p:nvPr/>
                </p:nvCxnSpPr>
                <p:spPr>
                  <a:xfrm>
                    <a:off x="3505201" y="3411876"/>
                    <a:ext cx="258385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" name="Isosceles Triangle 56">
                  <a:extLst>
                    <a:ext uri="{FF2B5EF4-FFF2-40B4-BE49-F238E27FC236}">
                      <a16:creationId xmlns:a16="http://schemas.microsoft.com/office/drawing/2014/main" id="{BBB7488B-2ED6-4E3B-B6BD-44ABA53B1BEC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FED681DE-45BD-40C3-B388-1240B0EBA3B9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96E1530-A26E-4D55-96C7-02D529801AE4}"/>
                  </a:ext>
                </a:extLst>
              </p:cNvPr>
              <p:cNvGrpSpPr/>
              <p:nvPr/>
            </p:nvGrpSpPr>
            <p:grpSpPr>
              <a:xfrm>
                <a:off x="3295034" y="4002357"/>
                <a:ext cx="1429366" cy="225512"/>
                <a:chOff x="-1170788" y="2782326"/>
                <a:chExt cx="5727349" cy="836145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A03F697E-F328-4C30-BFEC-6652800462A4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5727349" cy="0"/>
                  <a:chOff x="-928917" y="3411876"/>
                  <a:chExt cx="5727349" cy="0"/>
                </a:xfrm>
              </p:grpSpPr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AFCBF5F1-94EE-4FDD-89BE-50B2D8DCBE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454D3C9-3011-47CD-A464-0601A724A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5200" y="3411876"/>
                    <a:ext cx="129323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4" name="Isosceles Triangle 63">
                  <a:extLst>
                    <a:ext uri="{FF2B5EF4-FFF2-40B4-BE49-F238E27FC236}">
                      <a16:creationId xmlns:a16="http://schemas.microsoft.com/office/drawing/2014/main" id="{7C21B763-86B2-4A37-9A5A-076FA84C6824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54D8A87-C055-4624-8C3E-F95A219FEBB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BD4E2E9-B3E3-448E-A396-5D92AA97A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4407975"/>
                <a:ext cx="154282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82B0563-D4C9-46B3-BC9D-1D312B080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4115112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D063EBD-6E1F-4521-B9D2-1328E83B52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5352" y="4104711"/>
                <a:ext cx="1448" cy="30326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547FB468-175F-4743-AFE2-18C1A0F45D9E}"/>
              </a:ext>
            </a:extLst>
          </p:cNvPr>
          <p:cNvSpPr txBox="1"/>
          <p:nvPr/>
        </p:nvSpPr>
        <p:spPr>
          <a:xfrm>
            <a:off x="6090099" y="2240511"/>
            <a:ext cx="3041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that we found the bit pattern, what should we do with it?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0D0E351-3536-4B3F-83D6-3812B4123F91}"/>
              </a:ext>
            </a:extLst>
          </p:cNvPr>
          <p:cNvSpPr txBox="1"/>
          <p:nvPr/>
        </p:nvSpPr>
        <p:spPr>
          <a:xfrm>
            <a:off x="6086706" y="3163841"/>
            <a:ext cx="2757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Could we use it to clear the register?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A5C14D0-E228-4E22-91D8-B6289A5244C1}"/>
              </a:ext>
            </a:extLst>
          </p:cNvPr>
          <p:cNvSpPr txBox="1"/>
          <p:nvPr/>
        </p:nvSpPr>
        <p:spPr>
          <a:xfrm>
            <a:off x="6086706" y="4104711"/>
            <a:ext cx="27579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If we use it to clear the register, we need to invert it.  Use a NAND instead of an AND</a:t>
            </a:r>
          </a:p>
        </p:txBody>
      </p:sp>
    </p:spTree>
    <p:extLst>
      <p:ext uri="{BB962C8B-B14F-4D97-AF65-F5344CB8AC3E}">
        <p14:creationId xmlns:p14="http://schemas.microsoft.com/office/powerpoint/2010/main" val="180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6" grpId="0"/>
      <p:bldP spid="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decade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295034" y="3517407"/>
            <a:ext cx="2620285" cy="890568"/>
            <a:chOff x="3295034" y="3517407"/>
            <a:chExt cx="2620285" cy="89056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295034" y="3517407"/>
              <a:ext cx="2374500" cy="890568"/>
              <a:chOff x="3295034" y="3517407"/>
              <a:chExt cx="2374500" cy="890568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8C8DD2-5B1D-4DA7-BF8B-92EE36849896}"/>
                  </a:ext>
                </a:extLst>
              </p:cNvPr>
              <p:cNvGrpSpPr/>
              <p:nvPr/>
            </p:nvGrpSpPr>
            <p:grpSpPr>
              <a:xfrm>
                <a:off x="3378573" y="3750207"/>
                <a:ext cx="1738513" cy="225512"/>
                <a:chOff x="-1170788" y="2782326"/>
                <a:chExt cx="7017972" cy="836145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01C3B7F-0631-4085-B877-6A0BBA39084A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7017972" cy="0"/>
                  <a:chOff x="-928917" y="3411876"/>
                  <a:chExt cx="7017972" cy="0"/>
                </a:xfrm>
              </p:grpSpPr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8CB3F4C-C7DF-4839-A4E4-FC1063729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D83D87F-ADD0-45F0-B6A9-FE7E5111948E}"/>
                      </a:ext>
                    </a:extLst>
                  </p:cNvPr>
                  <p:cNvCxnSpPr/>
                  <p:nvPr/>
                </p:nvCxnSpPr>
                <p:spPr>
                  <a:xfrm>
                    <a:off x="3505201" y="3411876"/>
                    <a:ext cx="258385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" name="Isosceles Triangle 56">
                  <a:extLst>
                    <a:ext uri="{FF2B5EF4-FFF2-40B4-BE49-F238E27FC236}">
                      <a16:creationId xmlns:a16="http://schemas.microsoft.com/office/drawing/2014/main" id="{BBB7488B-2ED6-4E3B-B6BD-44ABA53B1BEC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FED681DE-45BD-40C3-B388-1240B0EBA3B9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96E1530-A26E-4D55-96C7-02D529801AE4}"/>
                  </a:ext>
                </a:extLst>
              </p:cNvPr>
              <p:cNvGrpSpPr/>
              <p:nvPr/>
            </p:nvGrpSpPr>
            <p:grpSpPr>
              <a:xfrm>
                <a:off x="3295034" y="4002357"/>
                <a:ext cx="1429366" cy="225512"/>
                <a:chOff x="-1170788" y="2782326"/>
                <a:chExt cx="5727349" cy="836145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A03F697E-F328-4C30-BFEC-6652800462A4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5727349" cy="0"/>
                  <a:chOff x="-928917" y="3411876"/>
                  <a:chExt cx="5727349" cy="0"/>
                </a:xfrm>
              </p:grpSpPr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AFCBF5F1-94EE-4FDD-89BE-50B2D8DCBE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454D3C9-3011-47CD-A464-0601A724A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5200" y="3411876"/>
                    <a:ext cx="129323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4" name="Isosceles Triangle 63">
                  <a:extLst>
                    <a:ext uri="{FF2B5EF4-FFF2-40B4-BE49-F238E27FC236}">
                      <a16:creationId xmlns:a16="http://schemas.microsoft.com/office/drawing/2014/main" id="{7C21B763-86B2-4A37-9A5A-076FA84C6824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54D8A87-C055-4624-8C3E-F95A219FEBB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BD4E2E9-B3E3-448E-A396-5D92AA97A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4407975"/>
                <a:ext cx="154282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82B0563-D4C9-46B3-BC9D-1D312B080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4115112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D063EBD-6E1F-4521-B9D2-1328E83B52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5352" y="4104711"/>
                <a:ext cx="1448" cy="30326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5669534" y="3862963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5925251" y="1921572"/>
            <a:ext cx="0" cy="20007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C7C26C1-96D1-4A3B-9FC5-A4BAAE50A79F}"/>
              </a:ext>
            </a:extLst>
          </p:cNvPr>
          <p:cNvCxnSpPr>
            <a:cxnSpLocks/>
          </p:cNvCxnSpPr>
          <p:nvPr/>
        </p:nvCxnSpPr>
        <p:spPr>
          <a:xfrm flipH="1">
            <a:off x="1410212" y="1929316"/>
            <a:ext cx="452628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5620990-4239-4F70-9157-35967EE6FA8C}"/>
              </a:ext>
            </a:extLst>
          </p:cNvPr>
          <p:cNvCxnSpPr>
            <a:cxnSpLocks/>
          </p:cNvCxnSpPr>
          <p:nvPr/>
        </p:nvCxnSpPr>
        <p:spPr>
          <a:xfrm flipV="1">
            <a:off x="1410212" y="1921572"/>
            <a:ext cx="0" cy="10502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918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A4374-09BE-416C-B821-2A6FCCE5D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788"/>
          </a:xfrm>
        </p:spPr>
        <p:txBody>
          <a:bodyPr>
            <a:noAutofit/>
          </a:bodyPr>
          <a:lstStyle/>
          <a:p>
            <a:r>
              <a:rPr lang="en-US" sz="3200" dirty="0"/>
              <a:t>Response of the 74LS161 &amp; 74LS163 to a Reset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F7B3B0-8310-4E00-9199-F9E2D4679C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089220"/>
              </p:ext>
            </p:extLst>
          </p:nvPr>
        </p:nvGraphicFramePr>
        <p:xfrm>
          <a:off x="990600" y="1219200"/>
          <a:ext cx="7543791" cy="20421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515221">
                  <a:extLst>
                    <a:ext uri="{9D8B030D-6E8A-4147-A177-3AD203B41FA5}">
                      <a16:colId xmlns:a16="http://schemas.microsoft.com/office/drawing/2014/main" val="1571789316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735013660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026233533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241602399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45686592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53586914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561166060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4248246307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533169467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40055251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995970950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495170058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027715683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17605696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41387008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64422666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71918269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6755062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441835039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717839776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951880572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069289369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904002985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41757212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03227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4781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clock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7303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38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</a:t>
                      </a:r>
                      <a:r>
                        <a:rPr lang="en-US" sz="1200" baseline="-25000" dirty="0">
                          <a:effectLst/>
                        </a:rPr>
                        <a:t>0</a:t>
                      </a:r>
                      <a:endParaRPr lang="en-US" sz="110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6109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8625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baseline="-25000" dirty="0">
                          <a:effectLst/>
                        </a:rPr>
                        <a:t>1</a:t>
                      </a:r>
                      <a:endParaRPr lang="en-US" sz="105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0413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7408375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 </a:t>
                      </a: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baseline="-25000" dirty="0">
                          <a:effectLst/>
                        </a:rPr>
                        <a:t>2</a:t>
                      </a:r>
                      <a:endParaRPr lang="en-US" sz="105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9098650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3853823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baseline="-25000" dirty="0">
                          <a:effectLst/>
                        </a:rPr>
                        <a:t>3</a:t>
                      </a:r>
                      <a:endParaRPr lang="en-US" sz="105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0698762"/>
                  </a:ext>
                </a:extLst>
              </a:tr>
            </a:tbl>
          </a:graphicData>
        </a:graphic>
      </p:graphicFrame>
      <p:grpSp>
        <p:nvGrpSpPr>
          <p:cNvPr id="367" name="Group 366">
            <a:extLst>
              <a:ext uri="{FF2B5EF4-FFF2-40B4-BE49-F238E27FC236}">
                <a16:creationId xmlns:a16="http://schemas.microsoft.com/office/drawing/2014/main" id="{3E391E89-976E-4B91-8873-0DE50159FAFD}"/>
              </a:ext>
            </a:extLst>
          </p:cNvPr>
          <p:cNvGrpSpPr/>
          <p:nvPr/>
        </p:nvGrpSpPr>
        <p:grpSpPr>
          <a:xfrm>
            <a:off x="1543041" y="1314866"/>
            <a:ext cx="6854674" cy="1943319"/>
            <a:chOff x="1302550" y="3147796"/>
            <a:chExt cx="6854674" cy="1943319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59FA5A81-6790-41DD-985A-F8C8D86B0A47}"/>
                </a:ext>
              </a:extLst>
            </p:cNvPr>
            <p:cNvGrpSpPr/>
            <p:nvPr/>
          </p:nvGrpSpPr>
          <p:grpSpPr>
            <a:xfrm>
              <a:off x="1302550" y="3412749"/>
              <a:ext cx="3786294" cy="210941"/>
              <a:chOff x="1039070" y="3412403"/>
              <a:chExt cx="7541437" cy="202454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0F2C415-B4E0-471A-8DCD-4BA0D6EC0F0F}"/>
                  </a:ext>
                </a:extLst>
              </p:cNvPr>
              <p:cNvGrpSpPr/>
              <p:nvPr/>
            </p:nvGrpSpPr>
            <p:grpSpPr>
              <a:xfrm>
                <a:off x="1039070" y="3427019"/>
                <a:ext cx="2672715" cy="187838"/>
                <a:chOff x="1039070" y="3427019"/>
                <a:chExt cx="2672715" cy="187838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FECAC083-7AC4-41CF-980E-B395B776958B}"/>
                    </a:ext>
                  </a:extLst>
                </p:cNvPr>
                <p:cNvGrpSpPr/>
                <p:nvPr/>
              </p:nvGrpSpPr>
              <p:grpSpPr>
                <a:xfrm>
                  <a:off x="1039070" y="3429000"/>
                  <a:ext cx="1465837" cy="185857"/>
                  <a:chOff x="1039070" y="3429000"/>
                  <a:chExt cx="1465837" cy="185857"/>
                </a:xfrm>
              </p:grpSpPr>
              <p:grpSp>
                <p:nvGrpSpPr>
                  <p:cNvPr id="8" name="Group 7">
                    <a:extLst>
                      <a:ext uri="{FF2B5EF4-FFF2-40B4-BE49-F238E27FC236}">
                        <a16:creationId xmlns:a16="http://schemas.microsoft.com/office/drawing/2014/main" id="{CC6FB973-A175-4A68-AE0D-8A5A5FF7E8B2}"/>
                      </a:ext>
                    </a:extLst>
                  </p:cNvPr>
                  <p:cNvGrpSpPr/>
                  <p:nvPr/>
                </p:nvGrpSpPr>
                <p:grpSpPr>
                  <a:xfrm>
                    <a:off x="1039070" y="3429000"/>
                    <a:ext cx="1160561" cy="185857"/>
                    <a:chOff x="-303147" y="0"/>
                    <a:chExt cx="1160977" cy="186479"/>
                  </a:xfrm>
                </p:grpSpPr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BDFE036C-D750-48AE-B6BB-99A27750EC6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303147" y="183869"/>
                      <a:ext cx="530840" cy="1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06CDA4E6-10DB-417A-B75F-9BBFF271D9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" name="Straight Connector 10">
                      <a:extLst>
                        <a:ext uri="{FF2B5EF4-FFF2-40B4-BE49-F238E27FC236}">
                          <a16:creationId xmlns:a16="http://schemas.microsoft.com/office/drawing/2014/main" id="{E2A87AAA-C5AC-4ABD-AB57-6AF313FDDCCF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21A4697A-8674-43E1-B1D7-2EEE6E85330A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Straight Connector 12">
                      <a:extLst>
                        <a:ext uri="{FF2B5EF4-FFF2-40B4-BE49-F238E27FC236}">
                          <a16:creationId xmlns:a16="http://schemas.microsoft.com/office/drawing/2014/main" id="{A12665D7-BC9C-4E5F-A716-C9A6A2B928A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B9E58531-25D3-4737-AD12-9CEE11B6515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89A6CA33-A452-4F58-AB82-5D4F67C51D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FE38AA2B-7A1E-41B4-9AFA-4A8C8484077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1E029680-04C9-43EE-A9AB-013945BADEEC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E66D896F-EC97-4210-81DD-B8C09AC372EB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3460328E-9C21-48B5-A66B-330CFAEE4F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9FAE5459-1ED4-4822-B581-A50342269FC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DF212B12-2731-4123-9333-959DF8EB793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62AD01C8-6402-429B-AD74-FA3B5E8E9519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655699D2-A986-4C82-9DF3-255148705885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D6751C3B-A469-4612-A927-6512F063E496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A554EADA-58AC-40F6-9CC1-EFF4B883D8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0EB34A95-4C68-4CE4-B1E1-42523E28102A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4C4C439-2A93-4A64-868F-8B8A1A068B33}"/>
                  </a:ext>
                </a:extLst>
              </p:cNvPr>
              <p:cNvGrpSpPr/>
              <p:nvPr/>
            </p:nvGrpSpPr>
            <p:grpSpPr>
              <a:xfrm>
                <a:off x="3702005" y="3419711"/>
                <a:ext cx="2458295" cy="187838"/>
                <a:chOff x="1253490" y="3427019"/>
                <a:chExt cx="2458295" cy="187838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9332D11C-182B-4AF0-8344-72349DD05629}"/>
                    </a:ext>
                  </a:extLst>
                </p:cNvPr>
                <p:cNvGrpSpPr/>
                <p:nvPr/>
              </p:nvGrpSpPr>
              <p:grpSpPr>
                <a:xfrm>
                  <a:off x="1253490" y="3429000"/>
                  <a:ext cx="1251417" cy="185857"/>
                  <a:chOff x="1253490" y="3429000"/>
                  <a:chExt cx="1251417" cy="185857"/>
                </a:xfrm>
              </p:grpSpPr>
              <p:grpSp>
                <p:nvGrpSpPr>
                  <p:cNvPr id="61" name="Group 60">
                    <a:extLst>
                      <a:ext uri="{FF2B5EF4-FFF2-40B4-BE49-F238E27FC236}">
                        <a16:creationId xmlns:a16="http://schemas.microsoft.com/office/drawing/2014/main" id="{E38948EE-AA7E-4E0C-83D3-701E9B4EAB02}"/>
                      </a:ext>
                    </a:extLst>
                  </p:cNvPr>
                  <p:cNvGrpSpPr/>
                  <p:nvPr/>
                </p:nvGrpSpPr>
                <p:grpSpPr>
                  <a:xfrm>
                    <a:off x="1253490" y="3429000"/>
                    <a:ext cx="946141" cy="185857"/>
                    <a:chOff x="-88650" y="0"/>
                    <a:chExt cx="946480" cy="186479"/>
                  </a:xfrm>
                </p:grpSpPr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F28315B-B663-4439-B4AE-D5222F53B0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88650" y="183869"/>
                      <a:ext cx="316342" cy="1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3AA74004-6010-4DEA-BCB4-D8F47024F0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447FA371-2B7A-42CD-A96E-C3265C3C54AA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CCED4718-A546-495D-B8EF-AF61BF261D74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7DFA25E4-C672-4835-AB24-884394C6F34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63B6A001-FC93-4EC7-901E-720B0AF965C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4128DB4B-EF88-46FB-A2CF-AECB18C895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27E4AE45-BCC5-40C4-BB5C-F24606769B3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BBE6CB8D-C33A-43BC-BAE2-A87CF1F1EABA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2" name="Group 51">
                    <a:extLst>
                      <a:ext uri="{FF2B5EF4-FFF2-40B4-BE49-F238E27FC236}">
                        <a16:creationId xmlns:a16="http://schemas.microsoft.com/office/drawing/2014/main" id="{1067F934-A5A6-44AF-A195-3CDD331B51D0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6" name="Straight Connector 55">
                      <a:extLst>
                        <a:ext uri="{FF2B5EF4-FFF2-40B4-BE49-F238E27FC236}">
                          <a16:creationId xmlns:a16="http://schemas.microsoft.com/office/drawing/2014/main" id="{F2E6D160-3697-44B5-AAC8-FEDC471CE0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C463A02-BA39-4AE8-97CC-9895BB5FB6F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44D949C9-3B0D-4E56-92CE-31F53D8672DD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8BFB2518-8529-4736-A235-39837C72A854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0DC93E2A-7B0D-4E48-9EC9-D3CD99E7ECF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E854239F-3576-4718-8DAC-C35F7F9101ED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92BE800F-8ECB-4A86-964B-CB4111454B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503E06A3-B6FA-47FC-85CD-3534E2FDC988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3789EAEA-9E94-4C82-9963-557DC080B918}"/>
                  </a:ext>
                </a:extLst>
              </p:cNvPr>
              <p:cNvGrpSpPr/>
              <p:nvPr/>
            </p:nvGrpSpPr>
            <p:grpSpPr>
              <a:xfrm>
                <a:off x="6164121" y="3412403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0FD5D2F5-D6BA-4F5F-8A17-AAE06A09E36E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D5173E1D-1747-4028-B58D-663C5938B540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88" name="Straight Connector 87">
                      <a:extLst>
                        <a:ext uri="{FF2B5EF4-FFF2-40B4-BE49-F238E27FC236}">
                          <a16:creationId xmlns:a16="http://schemas.microsoft.com/office/drawing/2014/main" id="{16FB0330-7B51-4E92-B68E-CA72F651C43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87B32CB5-2185-4306-930A-97D8D7C8313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2A7B7715-A659-42E4-8A26-2EC47A065EAE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>
                      <a:extLst>
                        <a:ext uri="{FF2B5EF4-FFF2-40B4-BE49-F238E27FC236}">
                          <a16:creationId xmlns:a16="http://schemas.microsoft.com/office/drawing/2014/main" id="{9840AB88-92BF-4FE0-947E-C045A147A6CB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" name="Straight Connector 91">
                      <a:extLst>
                        <a:ext uri="{FF2B5EF4-FFF2-40B4-BE49-F238E27FC236}">
                          <a16:creationId xmlns:a16="http://schemas.microsoft.com/office/drawing/2014/main" id="{2DC40772-A752-44F5-B752-1415F339127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ACB53114-A216-4A63-B7D9-1059C4E6577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668DCB33-1658-4F8D-AC93-F62A9E901B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3038CB65-ADD2-4D68-AC86-982751F06E7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401C4DE1-ECA8-4141-B369-28BD30385074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75" name="Group 74">
                    <a:extLst>
                      <a:ext uri="{FF2B5EF4-FFF2-40B4-BE49-F238E27FC236}">
                        <a16:creationId xmlns:a16="http://schemas.microsoft.com/office/drawing/2014/main" id="{4CD8328B-F41D-4350-B71E-DA5512879BD2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79" name="Straight Connector 78">
                      <a:extLst>
                        <a:ext uri="{FF2B5EF4-FFF2-40B4-BE49-F238E27FC236}">
                          <a16:creationId xmlns:a16="http://schemas.microsoft.com/office/drawing/2014/main" id="{794E98F7-D2FC-4A9D-B826-C07B1CA2D5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Straight Connector 79">
                      <a:extLst>
                        <a:ext uri="{FF2B5EF4-FFF2-40B4-BE49-F238E27FC236}">
                          <a16:creationId xmlns:a16="http://schemas.microsoft.com/office/drawing/2014/main" id="{69D956DC-E657-4679-B9E3-392AFC38AF9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>
                      <a:extLst>
                        <a:ext uri="{FF2B5EF4-FFF2-40B4-BE49-F238E27FC236}">
                          <a16:creationId xmlns:a16="http://schemas.microsoft.com/office/drawing/2014/main" id="{63446D7D-F670-4743-AD32-071151CD2C0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Straight Connector 81">
                      <a:extLst>
                        <a:ext uri="{FF2B5EF4-FFF2-40B4-BE49-F238E27FC236}">
                          <a16:creationId xmlns:a16="http://schemas.microsoft.com/office/drawing/2014/main" id="{CD70F4D1-795B-4A30-80C2-1D44D543A73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Straight Connector 82">
                      <a:extLst>
                        <a:ext uri="{FF2B5EF4-FFF2-40B4-BE49-F238E27FC236}">
                          <a16:creationId xmlns:a16="http://schemas.microsoft.com/office/drawing/2014/main" id="{EB0BF174-A931-4E89-82F0-D65804BFD4BB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D949A8FC-C57B-49B3-817D-AA599DE1CC0B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E23C7167-B7BF-4D7B-A876-A8F7B04B91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B40F5C9E-1958-46C0-A15A-D21A3A108AFB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D923892D-7895-42A7-A855-9D657B3A7EA7}"/>
                </a:ext>
              </a:extLst>
            </p:cNvPr>
            <p:cNvGrpSpPr/>
            <p:nvPr/>
          </p:nvGrpSpPr>
          <p:grpSpPr>
            <a:xfrm>
              <a:off x="5105555" y="3409574"/>
              <a:ext cx="3051669" cy="208877"/>
              <a:chOff x="1295399" y="3414384"/>
              <a:chExt cx="6078230" cy="200473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0DD36D6F-1006-427C-B4B8-F3DDA05888AE}"/>
                  </a:ext>
                </a:extLst>
              </p:cNvPr>
              <p:cNvGrpSpPr/>
              <p:nvPr/>
            </p:nvGrpSpPr>
            <p:grpSpPr>
              <a:xfrm>
                <a:off x="1295399" y="3427019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0D0C8B5E-733F-4266-ACC9-CE229C69E6DB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4A644AA5-A91B-434A-83BD-6621B705B890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174" name="Straight Connector 173">
                      <a:extLst>
                        <a:ext uri="{FF2B5EF4-FFF2-40B4-BE49-F238E27FC236}">
                          <a16:creationId xmlns:a16="http://schemas.microsoft.com/office/drawing/2014/main" id="{64DD7509-041B-4011-8FCE-EDC4D5A4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5" name="Straight Connector 174">
                      <a:extLst>
                        <a:ext uri="{FF2B5EF4-FFF2-40B4-BE49-F238E27FC236}">
                          <a16:creationId xmlns:a16="http://schemas.microsoft.com/office/drawing/2014/main" id="{EA43CC48-7885-4C14-9FAB-989EC26784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" name="Straight Connector 175">
                      <a:extLst>
                        <a:ext uri="{FF2B5EF4-FFF2-40B4-BE49-F238E27FC236}">
                          <a16:creationId xmlns:a16="http://schemas.microsoft.com/office/drawing/2014/main" id="{67C34526-47D2-4D80-A97A-8639FCE245EA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Straight Connector 176">
                      <a:extLst>
                        <a:ext uri="{FF2B5EF4-FFF2-40B4-BE49-F238E27FC236}">
                          <a16:creationId xmlns:a16="http://schemas.microsoft.com/office/drawing/2014/main" id="{0E20E8C0-E11E-4B7E-B401-ADB39353BE3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" name="Straight Connector 177">
                      <a:extLst>
                        <a:ext uri="{FF2B5EF4-FFF2-40B4-BE49-F238E27FC236}">
                          <a16:creationId xmlns:a16="http://schemas.microsoft.com/office/drawing/2014/main" id="{86FAA4CE-0EAE-48AC-8BE7-C31CB175325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A497625A-7FE8-424A-93EA-DA117E64C206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08F1871F-AEBF-4774-A26A-AA41DC8564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58205AF8-A598-438C-826F-E7F02C7046A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2A0B89B8-8597-425C-A8D7-9A59DF82C9AC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id="{22D797C0-A9D9-40E3-B47F-A98050675544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165" name="Straight Connector 164">
                      <a:extLst>
                        <a:ext uri="{FF2B5EF4-FFF2-40B4-BE49-F238E27FC236}">
                          <a16:creationId xmlns:a16="http://schemas.microsoft.com/office/drawing/2014/main" id="{FED3F1D5-D0F8-4248-988D-E3FECFD257F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6" name="Straight Connector 165">
                      <a:extLst>
                        <a:ext uri="{FF2B5EF4-FFF2-40B4-BE49-F238E27FC236}">
                          <a16:creationId xmlns:a16="http://schemas.microsoft.com/office/drawing/2014/main" id="{CD19948C-A7E2-4A58-AFA9-B8AE00FB164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7" name="Straight Connector 166">
                      <a:extLst>
                        <a:ext uri="{FF2B5EF4-FFF2-40B4-BE49-F238E27FC236}">
                          <a16:creationId xmlns:a16="http://schemas.microsoft.com/office/drawing/2014/main" id="{BC21F4B5-F9EC-4D33-94EE-635AD17424DB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" name="Straight Connector 167">
                      <a:extLst>
                        <a:ext uri="{FF2B5EF4-FFF2-40B4-BE49-F238E27FC236}">
                          <a16:creationId xmlns:a16="http://schemas.microsoft.com/office/drawing/2014/main" id="{786E928B-3DCD-48F0-A3B1-6CE90014606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Straight Connector 168">
                      <a:extLst>
                        <a:ext uri="{FF2B5EF4-FFF2-40B4-BE49-F238E27FC236}">
                          <a16:creationId xmlns:a16="http://schemas.microsoft.com/office/drawing/2014/main" id="{FC3243D7-98E3-4858-B100-5D4C3BA546D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2FF1EDB6-677C-46CE-80EA-DACD22C77528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EEADB257-10CB-4B1D-8F2F-DCB00BABB5E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18796520-61B2-45AE-B963-D89D8FA4487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D1016C4B-0D86-4609-96D6-4D36BA767425}"/>
                  </a:ext>
                </a:extLst>
              </p:cNvPr>
              <p:cNvGrpSpPr/>
              <p:nvPr/>
            </p:nvGrpSpPr>
            <p:grpSpPr>
              <a:xfrm>
                <a:off x="3702005" y="3419711"/>
                <a:ext cx="2458295" cy="187838"/>
                <a:chOff x="1253490" y="3427019"/>
                <a:chExt cx="2458295" cy="187838"/>
              </a:xfrm>
            </p:grpSpPr>
            <p:grpSp>
              <p:nvGrpSpPr>
                <p:cNvPr id="139" name="Group 138">
                  <a:extLst>
                    <a:ext uri="{FF2B5EF4-FFF2-40B4-BE49-F238E27FC236}">
                      <a16:creationId xmlns:a16="http://schemas.microsoft.com/office/drawing/2014/main" id="{E6723E5C-1976-4E67-9A00-39F01FD4DEC4}"/>
                    </a:ext>
                  </a:extLst>
                </p:cNvPr>
                <p:cNvGrpSpPr/>
                <p:nvPr/>
              </p:nvGrpSpPr>
              <p:grpSpPr>
                <a:xfrm>
                  <a:off x="1253490" y="3429000"/>
                  <a:ext cx="1251417" cy="185857"/>
                  <a:chOff x="1253490" y="3429000"/>
                  <a:chExt cx="1251417" cy="185857"/>
                </a:xfrm>
              </p:grpSpPr>
              <p:grpSp>
                <p:nvGrpSpPr>
                  <p:cNvPr id="150" name="Group 149">
                    <a:extLst>
                      <a:ext uri="{FF2B5EF4-FFF2-40B4-BE49-F238E27FC236}">
                        <a16:creationId xmlns:a16="http://schemas.microsoft.com/office/drawing/2014/main" id="{9826CDF1-D020-41FD-81DA-450DBCA42D60}"/>
                      </a:ext>
                    </a:extLst>
                  </p:cNvPr>
                  <p:cNvGrpSpPr/>
                  <p:nvPr/>
                </p:nvGrpSpPr>
                <p:grpSpPr>
                  <a:xfrm>
                    <a:off x="1253490" y="3429000"/>
                    <a:ext cx="946141" cy="185857"/>
                    <a:chOff x="-88650" y="0"/>
                    <a:chExt cx="946480" cy="186479"/>
                  </a:xfrm>
                </p:grpSpPr>
                <p:cxnSp>
                  <p:nvCxnSpPr>
                    <p:cNvPr id="154" name="Straight Connector 153">
                      <a:extLst>
                        <a:ext uri="{FF2B5EF4-FFF2-40B4-BE49-F238E27FC236}">
                          <a16:creationId xmlns:a16="http://schemas.microsoft.com/office/drawing/2014/main" id="{87BB7C57-4570-4ADA-9D6C-37F628394DF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88650" y="183869"/>
                      <a:ext cx="316342" cy="1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5" name="Straight Connector 154">
                      <a:extLst>
                        <a:ext uri="{FF2B5EF4-FFF2-40B4-BE49-F238E27FC236}">
                          <a16:creationId xmlns:a16="http://schemas.microsoft.com/office/drawing/2014/main" id="{A59DAAFF-4480-4667-9F46-2B1329CB716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Straight Connector 155">
                      <a:extLst>
                        <a:ext uri="{FF2B5EF4-FFF2-40B4-BE49-F238E27FC236}">
                          <a16:creationId xmlns:a16="http://schemas.microsoft.com/office/drawing/2014/main" id="{8C5B8687-BEA7-4FC0-A093-3E78A2617B47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9053D579-1E23-460E-8287-3211C25DFAB8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274DC5C1-EA7C-4858-968B-BBA662B27BD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9380D819-341A-4660-B603-9F35E6782FE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1BF833F5-F1FE-43A7-8041-CDBC662A81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5BE07D29-50D3-4D68-9BB8-AB5AF0CA8819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5A64F4B8-0B38-4E55-AF56-F291ECE0FA38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04A31DA2-4AC4-44DF-9564-2CC9CB8AD18A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145" name="Straight Connector 144">
                      <a:extLst>
                        <a:ext uri="{FF2B5EF4-FFF2-40B4-BE49-F238E27FC236}">
                          <a16:creationId xmlns:a16="http://schemas.microsoft.com/office/drawing/2014/main" id="{D6E45145-739E-4121-83A7-C39E142E07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6" name="Straight Connector 145">
                      <a:extLst>
                        <a:ext uri="{FF2B5EF4-FFF2-40B4-BE49-F238E27FC236}">
                          <a16:creationId xmlns:a16="http://schemas.microsoft.com/office/drawing/2014/main" id="{4C5F44F4-22C3-4FCB-953E-F3BEABE19A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Straight Connector 146">
                      <a:extLst>
                        <a:ext uri="{FF2B5EF4-FFF2-40B4-BE49-F238E27FC236}">
                          <a16:creationId xmlns:a16="http://schemas.microsoft.com/office/drawing/2014/main" id="{1289BB07-3D84-4F5F-AF74-C814D87AEC17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" name="Straight Connector 147">
                      <a:extLst>
                        <a:ext uri="{FF2B5EF4-FFF2-40B4-BE49-F238E27FC236}">
                          <a16:creationId xmlns:a16="http://schemas.microsoft.com/office/drawing/2014/main" id="{2714D2BA-233C-4686-A3FC-470C805D8AB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9" name="Straight Connector 148">
                      <a:extLst>
                        <a:ext uri="{FF2B5EF4-FFF2-40B4-BE49-F238E27FC236}">
                          <a16:creationId xmlns:a16="http://schemas.microsoft.com/office/drawing/2014/main" id="{A74FE081-E2B2-4AA3-AAD6-91D7C244BCD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6B21E14B-F0FB-477B-9C2C-0A79DEA5AA3C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11495259-29B6-4854-B3C8-57B39A237CC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48BD73C3-984D-4CA7-A8B5-2D6FEB95E399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6F172627-0068-4013-BCF8-1A13F36AC1E7}"/>
                  </a:ext>
                </a:extLst>
              </p:cNvPr>
              <p:cNvGrpSpPr/>
              <p:nvPr/>
            </p:nvGrpSpPr>
            <p:grpSpPr>
              <a:xfrm>
                <a:off x="6164121" y="3414384"/>
                <a:ext cx="1209508" cy="185857"/>
                <a:chOff x="1295399" y="3429000"/>
                <a:chExt cx="1209508" cy="185857"/>
              </a:xfrm>
            </p:grpSpPr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E9BBF35D-982A-44E9-9211-43DE94199156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904232" cy="185857"/>
                  <a:chOff x="-46726" y="0"/>
                  <a:chExt cx="904556" cy="186479"/>
                </a:xfrm>
              </p:grpSpPr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76925F51-B41A-42E0-BF7D-908692EA97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46726" y="185857"/>
                    <a:ext cx="274418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AA06145F-2F38-4642-A955-5CFB2B2E0B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009" y="0"/>
                    <a:ext cx="3340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C45F9172-0260-476A-8CDD-9B76449602E6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39041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D1D625DF-96E4-4386-BDD2-8BAD5FE3C35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461870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FA6E659E-1431-427E-A3B4-D0D34F67D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41084" y="185857"/>
                    <a:ext cx="316746" cy="62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7A71AA41-1341-411D-8E4B-714879714B99}"/>
                    </a:ext>
                  </a:extLst>
                </p:cNvPr>
                <p:cNvCxnSpPr/>
                <p:nvPr/>
              </p:nvCxnSpPr>
              <p:spPr>
                <a:xfrm rot="5400000">
                  <a:off x="2103995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75CB6B84-DA27-4E1F-89CB-67DA0BA4CE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70942" y="3429000"/>
                  <a:ext cx="33396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64969762-D2D8-40C8-AEC2-15D1C190D739}"/>
                    </a:ext>
                  </a:extLst>
                </p:cNvPr>
                <p:cNvCxnSpPr/>
                <p:nvPr/>
              </p:nvCxnSpPr>
              <p:spPr>
                <a:xfrm rot="5400000">
                  <a:off x="2403992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1" name="Group 310">
              <a:extLst>
                <a:ext uri="{FF2B5EF4-FFF2-40B4-BE49-F238E27FC236}">
                  <a16:creationId xmlns:a16="http://schemas.microsoft.com/office/drawing/2014/main" id="{0A6B2072-9676-45BD-8786-39FA15BC956D}"/>
                </a:ext>
              </a:extLst>
            </p:cNvPr>
            <p:cNvGrpSpPr/>
            <p:nvPr/>
          </p:nvGrpSpPr>
          <p:grpSpPr>
            <a:xfrm>
              <a:off x="1302550" y="3802167"/>
              <a:ext cx="3051890" cy="188154"/>
              <a:chOff x="1302550" y="3802167"/>
              <a:chExt cx="3051890" cy="188154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20B3A73B-BFF7-4719-A93F-598FDB8EA2BD}"/>
                  </a:ext>
                </a:extLst>
              </p:cNvPr>
              <p:cNvGrpSpPr/>
              <p:nvPr/>
            </p:nvGrpSpPr>
            <p:grpSpPr>
              <a:xfrm>
                <a:off x="1302550" y="3802483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FF34239F-5A57-46D6-8452-46302DA9AF4F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2AC726AC-0CD5-4506-B52E-5119E97754A2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2DAD04F5-0D12-47EC-94FC-67A5EB8C0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3DFF60E7-1CF0-4AD9-8717-CAA6B9C255D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3D04AD49-A1E2-4CD3-B90A-8390EE379C34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44CAB7EE-A923-4A0A-B3B2-867157C5B5A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67F19F32-04E6-4621-AA18-C5E716A7B436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FC90C4B4-E671-462E-82ED-D0E63A1706A1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D45B63E6-C5FE-431F-8B29-CB6432E02C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12A775B0-F349-4832-A8E9-57608ECA0D29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2CC02650-89ED-4877-AE10-CAA480958B2C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3C674630-089F-48DE-93FF-FE668B3C156E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1CC6A3D1-3A7C-41BF-AAF9-39E1AE01B6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7513A603-57AC-414B-9681-BDE0189A8E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535008FA-8160-49A8-8BE1-52B1930246EE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C62D7A85-637D-46AA-BD31-28DFCEB3199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" name="Straight Connector 103">
                      <a:extLst>
                        <a:ext uri="{FF2B5EF4-FFF2-40B4-BE49-F238E27FC236}">
                          <a16:creationId xmlns:a16="http://schemas.microsoft.com/office/drawing/2014/main" id="{DD0084BD-1584-4117-B491-9EBC5D2F8B7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1714AF7E-6835-47C6-B9AA-F23C2AE40FA0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96EA9E82-A2FE-4CAC-87B4-C1C7243C05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0006A56E-D9AD-4255-AE42-BC417C0DE921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0B4C4099-BB52-40D4-9AF1-9640AC6CD9E9}"/>
                  </a:ext>
                </a:extLst>
              </p:cNvPr>
              <p:cNvGrpSpPr/>
              <p:nvPr/>
            </p:nvGrpSpPr>
            <p:grpSpPr>
              <a:xfrm>
                <a:off x="3714536" y="3802167"/>
                <a:ext cx="639904" cy="185695"/>
                <a:chOff x="-77039" y="0"/>
                <a:chExt cx="640133" cy="186316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5A40EE33-1333-44EC-8AE0-BD0768234C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77039" y="185857"/>
                  <a:ext cx="30473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2E19EFF2-6792-4306-8779-A26F02A6B1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9009" y="0"/>
                  <a:ext cx="3340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32C33AB8-176F-4FD8-9018-5D8A4A89E3F4}"/>
                    </a:ext>
                  </a:extLst>
                </p:cNvPr>
                <p:cNvCxnSpPr/>
                <p:nvPr/>
              </p:nvCxnSpPr>
              <p:spPr>
                <a:xfrm rot="5400000">
                  <a:off x="139041" y="94876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DF562C3-EAD3-442C-8D69-D6C6BB6814E9}"/>
                    </a:ext>
                  </a:extLst>
                </p:cNvPr>
                <p:cNvCxnSpPr/>
                <p:nvPr/>
              </p:nvCxnSpPr>
              <p:spPr>
                <a:xfrm rot="5400000">
                  <a:off x="461870" y="94876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F15E1DD7-0A76-4B7F-95D3-4D46CC3CF115}"/>
                </a:ext>
              </a:extLst>
            </p:cNvPr>
            <p:cNvGrpSpPr/>
            <p:nvPr/>
          </p:nvGrpSpPr>
          <p:grpSpPr>
            <a:xfrm>
              <a:off x="1325873" y="4176061"/>
              <a:ext cx="3001509" cy="185857"/>
              <a:chOff x="1295399" y="3429000"/>
              <a:chExt cx="1503692" cy="185857"/>
            </a:xfrm>
          </p:grpSpPr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CC3F2C3D-47A8-4858-9707-A44B0071ECBF}"/>
                  </a:ext>
                </a:extLst>
              </p:cNvPr>
              <p:cNvGrpSpPr/>
              <p:nvPr/>
            </p:nvGrpSpPr>
            <p:grpSpPr>
              <a:xfrm>
                <a:off x="1295399" y="3429000"/>
                <a:ext cx="1209508" cy="185857"/>
                <a:chOff x="1295399" y="3429000"/>
                <a:chExt cx="1209508" cy="185857"/>
              </a:xfrm>
            </p:grpSpPr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10B76171-84E0-4ECE-B17F-5E5D23BD17C7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904232" cy="185857"/>
                  <a:chOff x="-46726" y="0"/>
                  <a:chExt cx="904556" cy="186479"/>
                </a:xfrm>
              </p:grpSpPr>
              <p:cxnSp>
                <p:nvCxnSpPr>
                  <p:cNvPr id="238" name="Straight Connector 237">
                    <a:extLst>
                      <a:ext uri="{FF2B5EF4-FFF2-40B4-BE49-F238E27FC236}">
                        <a16:creationId xmlns:a16="http://schemas.microsoft.com/office/drawing/2014/main" id="{D727E8D2-3DB6-4CAA-8683-95585D73F1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46726" y="185857"/>
                    <a:ext cx="274418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9" name="Straight Connector 238">
                    <a:extLst>
                      <a:ext uri="{FF2B5EF4-FFF2-40B4-BE49-F238E27FC236}">
                        <a16:creationId xmlns:a16="http://schemas.microsoft.com/office/drawing/2014/main" id="{C94ED2AA-A2C9-442D-9A88-50D7114A859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009" y="0"/>
                    <a:ext cx="3340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0" name="Straight Connector 239">
                    <a:extLst>
                      <a:ext uri="{FF2B5EF4-FFF2-40B4-BE49-F238E27FC236}">
                        <a16:creationId xmlns:a16="http://schemas.microsoft.com/office/drawing/2014/main" id="{8F35328D-DA92-45B0-845F-8F7311EFCE82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39041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Straight Connector 240">
                    <a:extLst>
                      <a:ext uri="{FF2B5EF4-FFF2-40B4-BE49-F238E27FC236}">
                        <a16:creationId xmlns:a16="http://schemas.microsoft.com/office/drawing/2014/main" id="{4214B2BA-EEBE-46D1-8A23-77F204DD963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451264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2" name="Straight Connector 241">
                    <a:extLst>
                      <a:ext uri="{FF2B5EF4-FFF2-40B4-BE49-F238E27FC236}">
                        <a16:creationId xmlns:a16="http://schemas.microsoft.com/office/drawing/2014/main" id="{1C86801B-9270-4AA7-82ED-55E61370127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41084" y="185857"/>
                    <a:ext cx="316746" cy="62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C410060D-3450-4EA6-A56C-510EC8302C17}"/>
                    </a:ext>
                  </a:extLst>
                </p:cNvPr>
                <p:cNvCxnSpPr/>
                <p:nvPr/>
              </p:nvCxnSpPr>
              <p:spPr>
                <a:xfrm rot="5400000">
                  <a:off x="2097633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B4950E2D-BC03-47B5-94EF-92B2B23A73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70942" y="3429000"/>
                  <a:ext cx="33396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F375B9C5-F2D5-4C9A-B41D-3FEB1BEDA2C2}"/>
                    </a:ext>
                  </a:extLst>
                </p:cNvPr>
                <p:cNvCxnSpPr/>
                <p:nvPr/>
              </p:nvCxnSpPr>
              <p:spPr>
                <a:xfrm rot="5400000">
                  <a:off x="2403992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3ED3B5A5-D925-4C74-8481-52E470F1D7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02277" y="3612279"/>
                <a:ext cx="296814" cy="19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48B93DBD-3C5B-4B66-9CCB-0050294DA658}"/>
                </a:ext>
              </a:extLst>
            </p:cNvPr>
            <p:cNvGrpSpPr/>
            <p:nvPr/>
          </p:nvGrpSpPr>
          <p:grpSpPr>
            <a:xfrm>
              <a:off x="1371600" y="4553329"/>
              <a:ext cx="2973057" cy="190426"/>
              <a:chOff x="-61110" y="-1988"/>
              <a:chExt cx="771787" cy="191064"/>
            </a:xfrm>
          </p:grpSpPr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59409938-36A6-4796-8C28-81B031D46C2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-61110" y="185857"/>
                <a:ext cx="288802" cy="32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91384E7E-A563-49FC-AF03-00924DFE85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009" y="0"/>
                <a:ext cx="31809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AA62F5B8-3E08-4308-8BDB-50B7CE3C5CC1}"/>
                  </a:ext>
                </a:extLst>
              </p:cNvPr>
              <p:cNvCxnSpPr/>
              <p:nvPr/>
            </p:nvCxnSpPr>
            <p:spPr>
              <a:xfrm rot="5400000">
                <a:off x="139041" y="94876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>
                <a:extLst>
                  <a:ext uri="{FF2B5EF4-FFF2-40B4-BE49-F238E27FC236}">
                    <a16:creationId xmlns:a16="http://schemas.microsoft.com/office/drawing/2014/main" id="{F76D67C0-93DD-473B-9199-20F5CBD868C2}"/>
                  </a:ext>
                </a:extLst>
              </p:cNvPr>
              <p:cNvCxnSpPr/>
              <p:nvPr/>
            </p:nvCxnSpPr>
            <p:spPr>
              <a:xfrm rot="5400000">
                <a:off x="455662" y="89452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>
                <a:extLst>
                  <a:ext uri="{FF2B5EF4-FFF2-40B4-BE49-F238E27FC236}">
                    <a16:creationId xmlns:a16="http://schemas.microsoft.com/office/drawing/2014/main" id="{3E000F2E-154A-4492-BBC0-94A2EEF71D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084" y="186480"/>
                <a:ext cx="169593" cy="25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296">
              <a:extLst>
                <a:ext uri="{FF2B5EF4-FFF2-40B4-BE49-F238E27FC236}">
                  <a16:creationId xmlns:a16="http://schemas.microsoft.com/office/drawing/2014/main" id="{D85901FC-5894-4739-B436-A5082B801F10}"/>
                </a:ext>
              </a:extLst>
            </p:cNvPr>
            <p:cNvGrpSpPr/>
            <p:nvPr/>
          </p:nvGrpSpPr>
          <p:grpSpPr>
            <a:xfrm>
              <a:off x="1427014" y="4898626"/>
              <a:ext cx="2917647" cy="192489"/>
              <a:chOff x="-64813" y="0"/>
              <a:chExt cx="377718" cy="193133"/>
            </a:xfrm>
          </p:grpSpPr>
          <p:cxnSp>
            <p:nvCxnSpPr>
              <p:cNvPr id="301" name="Straight Connector 300">
                <a:extLst>
                  <a:ext uri="{FF2B5EF4-FFF2-40B4-BE49-F238E27FC236}">
                    <a16:creationId xmlns:a16="http://schemas.microsoft.com/office/drawing/2014/main" id="{276DBAC5-ECBD-4B70-8B55-0F92653000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64813" y="180892"/>
                <a:ext cx="29621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A93544FC-FA7C-4B05-AD79-6BFFED3D51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009" y="0"/>
                <a:ext cx="8389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>
                <a:extLst>
                  <a:ext uri="{FF2B5EF4-FFF2-40B4-BE49-F238E27FC236}">
                    <a16:creationId xmlns:a16="http://schemas.microsoft.com/office/drawing/2014/main" id="{DA8D7047-4204-4ABF-966B-FB011775CD31}"/>
                  </a:ext>
                </a:extLst>
              </p:cNvPr>
              <p:cNvCxnSpPr/>
              <p:nvPr/>
            </p:nvCxnSpPr>
            <p:spPr>
              <a:xfrm rot="5400000">
                <a:off x="139041" y="94876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>
                <a:extLst>
                  <a:ext uri="{FF2B5EF4-FFF2-40B4-BE49-F238E27FC236}">
                    <a16:creationId xmlns:a16="http://schemas.microsoft.com/office/drawing/2014/main" id="{BD810008-E6F2-49D0-B5CA-5B411C6C334F}"/>
                  </a:ext>
                </a:extLst>
              </p:cNvPr>
              <p:cNvCxnSpPr/>
              <p:nvPr/>
            </p:nvCxnSpPr>
            <p:spPr>
              <a:xfrm rot="5400000">
                <a:off x="219314" y="101693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8" name="Straight Arrow Connector 307">
              <a:extLst>
                <a:ext uri="{FF2B5EF4-FFF2-40B4-BE49-F238E27FC236}">
                  <a16:creationId xmlns:a16="http://schemas.microsoft.com/office/drawing/2014/main" id="{3666C245-5088-4778-BBA1-32CAC577B40E}"/>
                </a:ext>
              </a:extLst>
            </p:cNvPr>
            <p:cNvCxnSpPr/>
            <p:nvPr/>
          </p:nvCxnSpPr>
          <p:spPr>
            <a:xfrm>
              <a:off x="1656142" y="3147796"/>
              <a:ext cx="54613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FA373F5C-B781-4CE7-AA5E-3CF5D5ABE643}"/>
                </a:ext>
              </a:extLst>
            </p:cNvPr>
            <p:cNvGrpSpPr/>
            <p:nvPr/>
          </p:nvGrpSpPr>
          <p:grpSpPr>
            <a:xfrm>
              <a:off x="4355513" y="3801487"/>
              <a:ext cx="3051890" cy="188154"/>
              <a:chOff x="1302550" y="3802167"/>
              <a:chExt cx="3051890" cy="188154"/>
            </a:xfrm>
          </p:grpSpPr>
          <p:grpSp>
            <p:nvGrpSpPr>
              <p:cNvPr id="316" name="Group 315">
                <a:extLst>
                  <a:ext uri="{FF2B5EF4-FFF2-40B4-BE49-F238E27FC236}">
                    <a16:creationId xmlns:a16="http://schemas.microsoft.com/office/drawing/2014/main" id="{0DF84484-F731-4A3A-9885-A5CC56C37F06}"/>
                  </a:ext>
                </a:extLst>
              </p:cNvPr>
              <p:cNvGrpSpPr/>
              <p:nvPr/>
            </p:nvGrpSpPr>
            <p:grpSpPr>
              <a:xfrm>
                <a:off x="1302550" y="3802483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322" name="Group 321">
                  <a:extLst>
                    <a:ext uri="{FF2B5EF4-FFF2-40B4-BE49-F238E27FC236}">
                      <a16:creationId xmlns:a16="http://schemas.microsoft.com/office/drawing/2014/main" id="{C53B6252-CBA5-48FA-8C56-4292B3FD5FDC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C59244D3-62E9-4DD7-9B2D-F0A2AA730DEE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02B63641-6E2A-4C2C-B7D5-A7E2F1514C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4C467D46-6ED6-484B-A1EC-CF5AB7115C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3D0F29FA-5163-470D-AAAB-8CBC2A4F5A7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44E8D94-D70F-4C47-8D45-258293D7738D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DD8C3C42-1A08-4B9B-BE59-990F2788DFE6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4" name="Straight Connector 333">
                    <a:extLst>
                      <a:ext uri="{FF2B5EF4-FFF2-40B4-BE49-F238E27FC236}">
                        <a16:creationId xmlns:a16="http://schemas.microsoft.com/office/drawing/2014/main" id="{425E3A71-2EBF-4160-94BA-3022D28C79E9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5" name="Straight Connector 334">
                    <a:extLst>
                      <a:ext uri="{FF2B5EF4-FFF2-40B4-BE49-F238E27FC236}">
                        <a16:creationId xmlns:a16="http://schemas.microsoft.com/office/drawing/2014/main" id="{B61AE663-4C5D-4E11-8683-44626B25F3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B7130DAE-2D64-405F-9491-ECDE202FD61E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90A5AFFE-BFE1-4DD1-9F2C-DDD64EFB035F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324" name="Group 323">
                    <a:extLst>
                      <a:ext uri="{FF2B5EF4-FFF2-40B4-BE49-F238E27FC236}">
                        <a16:creationId xmlns:a16="http://schemas.microsoft.com/office/drawing/2014/main" id="{BC616F11-DB04-41AB-B5FE-3A21367BCC31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FBBA62FF-7155-4F72-8810-3DA3E47C70F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9" name="Straight Connector 328">
                      <a:extLst>
                        <a:ext uri="{FF2B5EF4-FFF2-40B4-BE49-F238E27FC236}">
                          <a16:creationId xmlns:a16="http://schemas.microsoft.com/office/drawing/2014/main" id="{095039B5-859B-41A0-9B37-F828A98A330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0" name="Straight Connector 329">
                      <a:extLst>
                        <a:ext uri="{FF2B5EF4-FFF2-40B4-BE49-F238E27FC236}">
                          <a16:creationId xmlns:a16="http://schemas.microsoft.com/office/drawing/2014/main" id="{F52C4199-2218-4C89-83FE-25E30A12513A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367DA503-1A79-471F-9831-73578F95401F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151888E-6ECF-4191-9F0B-24D37C116C3F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5" name="Straight Connector 324">
                    <a:extLst>
                      <a:ext uri="{FF2B5EF4-FFF2-40B4-BE49-F238E27FC236}">
                        <a16:creationId xmlns:a16="http://schemas.microsoft.com/office/drawing/2014/main" id="{6B3D17D0-7D92-4903-A50F-0D73C6B251BC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6" name="Straight Connector 325">
                    <a:extLst>
                      <a:ext uri="{FF2B5EF4-FFF2-40B4-BE49-F238E27FC236}">
                        <a16:creationId xmlns:a16="http://schemas.microsoft.com/office/drawing/2014/main" id="{A0EEBA08-F15B-414E-8F13-13C9C38F25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7" name="Straight Connector 326">
                    <a:extLst>
                      <a:ext uri="{FF2B5EF4-FFF2-40B4-BE49-F238E27FC236}">
                        <a16:creationId xmlns:a16="http://schemas.microsoft.com/office/drawing/2014/main" id="{8993B6B9-C477-4BF8-9FD4-9827B51B6B7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7" name="Group 316">
                <a:extLst>
                  <a:ext uri="{FF2B5EF4-FFF2-40B4-BE49-F238E27FC236}">
                    <a16:creationId xmlns:a16="http://schemas.microsoft.com/office/drawing/2014/main" id="{BD3B4487-BC42-46B1-9F6E-1259B5B4EC1C}"/>
                  </a:ext>
                </a:extLst>
              </p:cNvPr>
              <p:cNvGrpSpPr/>
              <p:nvPr/>
            </p:nvGrpSpPr>
            <p:grpSpPr>
              <a:xfrm>
                <a:off x="3714536" y="3802167"/>
                <a:ext cx="639904" cy="185695"/>
                <a:chOff x="-77039" y="0"/>
                <a:chExt cx="640133" cy="186316"/>
              </a:xfrm>
            </p:grpSpPr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8B2D9AC9-839D-4CFE-ACAE-64A9831AF3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77039" y="185857"/>
                  <a:ext cx="30473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12D0FE46-4DC7-4513-BC12-8F97296BE9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9009" y="0"/>
                  <a:ext cx="3340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A1A0A4AC-9E13-4C12-8856-A24CCD1DD03C}"/>
                    </a:ext>
                  </a:extLst>
                </p:cNvPr>
                <p:cNvCxnSpPr/>
                <p:nvPr/>
              </p:nvCxnSpPr>
              <p:spPr>
                <a:xfrm rot="5400000">
                  <a:off x="139041" y="94876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320">
                  <a:extLst>
                    <a:ext uri="{FF2B5EF4-FFF2-40B4-BE49-F238E27FC236}">
                      <a16:creationId xmlns:a16="http://schemas.microsoft.com/office/drawing/2014/main" id="{643150ED-D304-4765-9216-7D7F8BA16D00}"/>
                    </a:ext>
                  </a:extLst>
                </p:cNvPr>
                <p:cNvCxnSpPr/>
                <p:nvPr/>
              </p:nvCxnSpPr>
              <p:spPr>
                <a:xfrm rot="5400000">
                  <a:off x="461870" y="94876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42" name="Group 341">
              <a:extLst>
                <a:ext uri="{FF2B5EF4-FFF2-40B4-BE49-F238E27FC236}">
                  <a16:creationId xmlns:a16="http://schemas.microsoft.com/office/drawing/2014/main" id="{F1AF4C71-A6BA-47FC-9B77-8AF7A6689F3E}"/>
                </a:ext>
              </a:extLst>
            </p:cNvPr>
            <p:cNvGrpSpPr/>
            <p:nvPr/>
          </p:nvGrpSpPr>
          <p:grpSpPr>
            <a:xfrm>
              <a:off x="4315239" y="4175381"/>
              <a:ext cx="3065107" cy="185857"/>
              <a:chOff x="1263538" y="3429000"/>
              <a:chExt cx="1535553" cy="185857"/>
            </a:xfrm>
          </p:grpSpPr>
          <p:grpSp>
            <p:nvGrpSpPr>
              <p:cNvPr id="343" name="Group 342">
                <a:extLst>
                  <a:ext uri="{FF2B5EF4-FFF2-40B4-BE49-F238E27FC236}">
                    <a16:creationId xmlns:a16="http://schemas.microsoft.com/office/drawing/2014/main" id="{06EAF8B1-A602-473C-B3B1-834081FBCDB6}"/>
                  </a:ext>
                </a:extLst>
              </p:cNvPr>
              <p:cNvGrpSpPr/>
              <p:nvPr/>
            </p:nvGrpSpPr>
            <p:grpSpPr>
              <a:xfrm>
                <a:off x="1263538" y="3429000"/>
                <a:ext cx="1241369" cy="185857"/>
                <a:chOff x="1263538" y="3429000"/>
                <a:chExt cx="1241369" cy="185857"/>
              </a:xfrm>
            </p:grpSpPr>
            <p:grpSp>
              <p:nvGrpSpPr>
                <p:cNvPr id="345" name="Group 344">
                  <a:extLst>
                    <a:ext uri="{FF2B5EF4-FFF2-40B4-BE49-F238E27FC236}">
                      <a16:creationId xmlns:a16="http://schemas.microsoft.com/office/drawing/2014/main" id="{199F912E-11FB-4DA3-AFB5-128AEDB81E7D}"/>
                    </a:ext>
                  </a:extLst>
                </p:cNvPr>
                <p:cNvGrpSpPr/>
                <p:nvPr/>
              </p:nvGrpSpPr>
              <p:grpSpPr>
                <a:xfrm>
                  <a:off x="1263538" y="3429000"/>
                  <a:ext cx="936093" cy="185857"/>
                  <a:chOff x="-78598" y="0"/>
                  <a:chExt cx="936428" cy="186479"/>
                </a:xfrm>
              </p:grpSpPr>
              <p:cxnSp>
                <p:nvCxnSpPr>
                  <p:cNvPr id="349" name="Straight Connector 348">
                    <a:extLst>
                      <a:ext uri="{FF2B5EF4-FFF2-40B4-BE49-F238E27FC236}">
                        <a16:creationId xmlns:a16="http://schemas.microsoft.com/office/drawing/2014/main" id="{61F3DB79-F608-4429-922E-B46AEBD3489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78598" y="185857"/>
                    <a:ext cx="30629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0" name="Straight Connector 349">
                    <a:extLst>
                      <a:ext uri="{FF2B5EF4-FFF2-40B4-BE49-F238E27FC236}">
                        <a16:creationId xmlns:a16="http://schemas.microsoft.com/office/drawing/2014/main" id="{04DCDFA7-8885-4F45-920E-C10BFC7429B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009" y="0"/>
                    <a:ext cx="3340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1" name="Straight Connector 350">
                    <a:extLst>
                      <a:ext uri="{FF2B5EF4-FFF2-40B4-BE49-F238E27FC236}">
                        <a16:creationId xmlns:a16="http://schemas.microsoft.com/office/drawing/2014/main" id="{AC5FD3A0-9763-49B2-95C1-8E51FF1E4B5B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39041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2" name="Straight Connector 351">
                    <a:extLst>
                      <a:ext uri="{FF2B5EF4-FFF2-40B4-BE49-F238E27FC236}">
                        <a16:creationId xmlns:a16="http://schemas.microsoft.com/office/drawing/2014/main" id="{CE8C1759-171C-4FAA-9427-74E9FC7E2DDB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451264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3" name="Straight Connector 352">
                    <a:extLst>
                      <a:ext uri="{FF2B5EF4-FFF2-40B4-BE49-F238E27FC236}">
                        <a16:creationId xmlns:a16="http://schemas.microsoft.com/office/drawing/2014/main" id="{11ED8C02-D4D7-4964-A117-A7319E19F18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41084" y="185857"/>
                    <a:ext cx="316746" cy="62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6" name="Straight Connector 345">
                  <a:extLst>
                    <a:ext uri="{FF2B5EF4-FFF2-40B4-BE49-F238E27FC236}">
                      <a16:creationId xmlns:a16="http://schemas.microsoft.com/office/drawing/2014/main" id="{C734AEE1-DC40-4F58-9FDE-1CBDEBD222FB}"/>
                    </a:ext>
                  </a:extLst>
                </p:cNvPr>
                <p:cNvCxnSpPr/>
                <p:nvPr/>
              </p:nvCxnSpPr>
              <p:spPr>
                <a:xfrm rot="5400000">
                  <a:off x="2097633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Straight Connector 346">
                  <a:extLst>
                    <a:ext uri="{FF2B5EF4-FFF2-40B4-BE49-F238E27FC236}">
                      <a16:creationId xmlns:a16="http://schemas.microsoft.com/office/drawing/2014/main" id="{FADB27B1-AEE0-47C0-9366-9F3E7FBBA2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70942" y="3429000"/>
                  <a:ext cx="33396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8" name="Straight Connector 347">
                  <a:extLst>
                    <a:ext uri="{FF2B5EF4-FFF2-40B4-BE49-F238E27FC236}">
                      <a16:creationId xmlns:a16="http://schemas.microsoft.com/office/drawing/2014/main" id="{27FBEC0B-6D9E-4049-917E-CBC3EC93C497}"/>
                    </a:ext>
                  </a:extLst>
                </p:cNvPr>
                <p:cNvCxnSpPr/>
                <p:nvPr/>
              </p:nvCxnSpPr>
              <p:spPr>
                <a:xfrm rot="5400000">
                  <a:off x="2403992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4" name="Straight Connector 343">
                <a:extLst>
                  <a:ext uri="{FF2B5EF4-FFF2-40B4-BE49-F238E27FC236}">
                    <a16:creationId xmlns:a16="http://schemas.microsoft.com/office/drawing/2014/main" id="{704EE444-8775-4DDD-903E-C4B249AA6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02277" y="3612279"/>
                <a:ext cx="296814" cy="19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4" name="Group 353">
              <a:extLst>
                <a:ext uri="{FF2B5EF4-FFF2-40B4-BE49-F238E27FC236}">
                  <a16:creationId xmlns:a16="http://schemas.microsoft.com/office/drawing/2014/main" id="{345CE3BA-A829-456B-A870-E3AD06E1ED88}"/>
                </a:ext>
              </a:extLst>
            </p:cNvPr>
            <p:cNvGrpSpPr/>
            <p:nvPr/>
          </p:nvGrpSpPr>
          <p:grpSpPr>
            <a:xfrm>
              <a:off x="4344657" y="4552649"/>
              <a:ext cx="3052963" cy="190426"/>
              <a:chOff x="-81853" y="-1988"/>
              <a:chExt cx="792530" cy="191064"/>
            </a:xfrm>
          </p:grpSpPr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DCE5BF13-93B1-4D48-A422-9799B2A5C0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-81853" y="185857"/>
                <a:ext cx="309545" cy="25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>
                <a:extLst>
                  <a:ext uri="{FF2B5EF4-FFF2-40B4-BE49-F238E27FC236}">
                    <a16:creationId xmlns:a16="http://schemas.microsoft.com/office/drawing/2014/main" id="{1FD3F3DE-2CD7-4E88-9FA7-EFC5BDA373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009" y="0"/>
                <a:ext cx="31809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>
                <a:extLst>
                  <a:ext uri="{FF2B5EF4-FFF2-40B4-BE49-F238E27FC236}">
                    <a16:creationId xmlns:a16="http://schemas.microsoft.com/office/drawing/2014/main" id="{257F589F-767A-4119-B983-AEC2751BBA85}"/>
                  </a:ext>
                </a:extLst>
              </p:cNvPr>
              <p:cNvCxnSpPr/>
              <p:nvPr/>
            </p:nvCxnSpPr>
            <p:spPr>
              <a:xfrm rot="5400000">
                <a:off x="139041" y="94876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>
                <a:extLst>
                  <a:ext uri="{FF2B5EF4-FFF2-40B4-BE49-F238E27FC236}">
                    <a16:creationId xmlns:a16="http://schemas.microsoft.com/office/drawing/2014/main" id="{5FCB2821-E691-4F0E-A622-48680BFCDF9E}"/>
                  </a:ext>
                </a:extLst>
              </p:cNvPr>
              <p:cNvCxnSpPr/>
              <p:nvPr/>
            </p:nvCxnSpPr>
            <p:spPr>
              <a:xfrm rot="5400000">
                <a:off x="455662" y="89452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>
                <a:extLst>
                  <a:ext uri="{FF2B5EF4-FFF2-40B4-BE49-F238E27FC236}">
                    <a16:creationId xmlns:a16="http://schemas.microsoft.com/office/drawing/2014/main" id="{AAEC25B8-773A-4458-9DB2-0DC5430767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084" y="186480"/>
                <a:ext cx="169593" cy="25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0" name="Group 359">
              <a:extLst>
                <a:ext uri="{FF2B5EF4-FFF2-40B4-BE49-F238E27FC236}">
                  <a16:creationId xmlns:a16="http://schemas.microsoft.com/office/drawing/2014/main" id="{4CB2005A-ED78-4451-8C31-8EAE6D086587}"/>
                </a:ext>
              </a:extLst>
            </p:cNvPr>
            <p:cNvGrpSpPr/>
            <p:nvPr/>
          </p:nvGrpSpPr>
          <p:grpSpPr>
            <a:xfrm>
              <a:off x="4327383" y="4897947"/>
              <a:ext cx="3070242" cy="188340"/>
              <a:chOff x="-64813" y="0"/>
              <a:chExt cx="377718" cy="193133"/>
            </a:xfrm>
          </p:grpSpPr>
          <p:cxnSp>
            <p:nvCxnSpPr>
              <p:cNvPr id="361" name="Straight Connector 360">
                <a:extLst>
                  <a:ext uri="{FF2B5EF4-FFF2-40B4-BE49-F238E27FC236}">
                    <a16:creationId xmlns:a16="http://schemas.microsoft.com/office/drawing/2014/main" id="{410EAAA8-8261-4778-BBA3-D9B2600146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64813" y="180892"/>
                <a:ext cx="29621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>
                <a:extLst>
                  <a:ext uri="{FF2B5EF4-FFF2-40B4-BE49-F238E27FC236}">
                    <a16:creationId xmlns:a16="http://schemas.microsoft.com/office/drawing/2014/main" id="{ACAF855A-97F2-42E1-A9F6-CAEA8D4905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009" y="0"/>
                <a:ext cx="8389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>
                <a:extLst>
                  <a:ext uri="{FF2B5EF4-FFF2-40B4-BE49-F238E27FC236}">
                    <a16:creationId xmlns:a16="http://schemas.microsoft.com/office/drawing/2014/main" id="{560C5F01-74A1-4D24-90F7-BC1B76ACBF73}"/>
                  </a:ext>
                </a:extLst>
              </p:cNvPr>
              <p:cNvCxnSpPr/>
              <p:nvPr/>
            </p:nvCxnSpPr>
            <p:spPr>
              <a:xfrm rot="5400000">
                <a:off x="139041" y="94876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16B14A8F-7F6F-456D-BDF3-91551742FA24}"/>
                  </a:ext>
                </a:extLst>
              </p:cNvPr>
              <p:cNvCxnSpPr/>
              <p:nvPr/>
            </p:nvCxnSpPr>
            <p:spPr>
              <a:xfrm rot="5400000">
                <a:off x="219314" y="101693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8" name="TextBox 367">
            <a:extLst>
              <a:ext uri="{FF2B5EF4-FFF2-40B4-BE49-F238E27FC236}">
                <a16:creationId xmlns:a16="http://schemas.microsoft.com/office/drawing/2014/main" id="{A18596E4-7104-4D1C-940C-91650F81110B}"/>
              </a:ext>
            </a:extLst>
          </p:cNvPr>
          <p:cNvSpPr txBox="1"/>
          <p:nvPr/>
        </p:nvSpPr>
        <p:spPr>
          <a:xfrm>
            <a:off x="-62749" y="2067679"/>
            <a:ext cx="124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74LS163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69" name="Content Placeholder 3">
            <a:extLst>
              <a:ext uri="{FF2B5EF4-FFF2-40B4-BE49-F238E27FC236}">
                <a16:creationId xmlns:a16="http://schemas.microsoft.com/office/drawing/2014/main" id="{3A13D402-BDA5-4205-8A27-A3C4A4D5B3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3175151"/>
              </p:ext>
            </p:extLst>
          </p:nvPr>
        </p:nvGraphicFramePr>
        <p:xfrm>
          <a:off x="990600" y="3761679"/>
          <a:ext cx="7543791" cy="20421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515221">
                  <a:extLst>
                    <a:ext uri="{9D8B030D-6E8A-4147-A177-3AD203B41FA5}">
                      <a16:colId xmlns:a16="http://schemas.microsoft.com/office/drawing/2014/main" val="1571789316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735013660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026233533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241602399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45686592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53586914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561166060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4248246307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533169467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40055251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995970950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495170058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027715683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17605696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41387008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644226664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71918269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67550621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441835039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717839776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2951880572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1069289369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3904002985"/>
                    </a:ext>
                  </a:extLst>
                </a:gridCol>
                <a:gridCol w="305590">
                  <a:extLst>
                    <a:ext uri="{9D8B030D-6E8A-4147-A177-3AD203B41FA5}">
                      <a16:colId xmlns:a16="http://schemas.microsoft.com/office/drawing/2014/main" val="41757212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03227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4781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clock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7303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38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</a:t>
                      </a:r>
                      <a:r>
                        <a:rPr lang="en-US" sz="1200" baseline="-25000" dirty="0">
                          <a:effectLst/>
                        </a:rPr>
                        <a:t>0</a:t>
                      </a:r>
                      <a:endParaRPr lang="en-US" sz="110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6109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8625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baseline="-25000" dirty="0">
                          <a:effectLst/>
                        </a:rPr>
                        <a:t>1</a:t>
                      </a:r>
                      <a:endParaRPr lang="en-US" sz="105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0413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7408375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 </a:t>
                      </a: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baseline="-25000" dirty="0">
                          <a:effectLst/>
                        </a:rPr>
                        <a:t>2</a:t>
                      </a:r>
                      <a:endParaRPr lang="en-US" sz="105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9098650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3853823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baseline="-25000" dirty="0">
                          <a:effectLst/>
                        </a:rPr>
                        <a:t>3</a:t>
                      </a:r>
                      <a:endParaRPr lang="en-US" sz="1050" baseline="-25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0698762"/>
                  </a:ext>
                </a:extLst>
              </a:tr>
            </a:tbl>
          </a:graphicData>
        </a:graphic>
      </p:graphicFrame>
      <p:sp>
        <p:nvSpPr>
          <p:cNvPr id="370" name="TextBox 369">
            <a:extLst>
              <a:ext uri="{FF2B5EF4-FFF2-40B4-BE49-F238E27FC236}">
                <a16:creationId xmlns:a16="http://schemas.microsoft.com/office/drawing/2014/main" id="{50AD3AC4-C31E-4A84-8BB6-550529C7A854}"/>
              </a:ext>
            </a:extLst>
          </p:cNvPr>
          <p:cNvSpPr txBox="1"/>
          <p:nvPr/>
        </p:nvSpPr>
        <p:spPr>
          <a:xfrm>
            <a:off x="-56777" y="4417878"/>
            <a:ext cx="124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74LS161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371" name="Group 370">
            <a:extLst>
              <a:ext uri="{FF2B5EF4-FFF2-40B4-BE49-F238E27FC236}">
                <a16:creationId xmlns:a16="http://schemas.microsoft.com/office/drawing/2014/main" id="{525BF2CF-E347-4AAC-8C2B-213B82D24ABE}"/>
              </a:ext>
            </a:extLst>
          </p:cNvPr>
          <p:cNvGrpSpPr/>
          <p:nvPr/>
        </p:nvGrpSpPr>
        <p:grpSpPr>
          <a:xfrm>
            <a:off x="1542186" y="3871766"/>
            <a:ext cx="6854674" cy="1936525"/>
            <a:chOff x="1302550" y="3147796"/>
            <a:chExt cx="6854674" cy="1936525"/>
          </a:xfrm>
        </p:grpSpPr>
        <p:grpSp>
          <p:nvGrpSpPr>
            <p:cNvPr id="372" name="Group 371">
              <a:extLst>
                <a:ext uri="{FF2B5EF4-FFF2-40B4-BE49-F238E27FC236}">
                  <a16:creationId xmlns:a16="http://schemas.microsoft.com/office/drawing/2014/main" id="{B6D59721-48FA-41C6-BF90-DD56F457AD70}"/>
                </a:ext>
              </a:extLst>
            </p:cNvPr>
            <p:cNvGrpSpPr/>
            <p:nvPr/>
          </p:nvGrpSpPr>
          <p:grpSpPr>
            <a:xfrm>
              <a:off x="1302550" y="3412749"/>
              <a:ext cx="3786294" cy="210941"/>
              <a:chOff x="1039070" y="3412403"/>
              <a:chExt cx="7541437" cy="202454"/>
            </a:xfrm>
          </p:grpSpPr>
          <p:grpSp>
            <p:nvGrpSpPr>
              <p:cNvPr id="527" name="Group 526">
                <a:extLst>
                  <a:ext uri="{FF2B5EF4-FFF2-40B4-BE49-F238E27FC236}">
                    <a16:creationId xmlns:a16="http://schemas.microsoft.com/office/drawing/2014/main" id="{D2E063EB-B8E5-44DE-933F-90ADC922E972}"/>
                  </a:ext>
                </a:extLst>
              </p:cNvPr>
              <p:cNvGrpSpPr/>
              <p:nvPr/>
            </p:nvGrpSpPr>
            <p:grpSpPr>
              <a:xfrm>
                <a:off x="1039070" y="3427019"/>
                <a:ext cx="2672715" cy="187838"/>
                <a:chOff x="1039070" y="3427019"/>
                <a:chExt cx="2672715" cy="187838"/>
              </a:xfrm>
            </p:grpSpPr>
            <p:grpSp>
              <p:nvGrpSpPr>
                <p:cNvPr id="570" name="Group 569">
                  <a:extLst>
                    <a:ext uri="{FF2B5EF4-FFF2-40B4-BE49-F238E27FC236}">
                      <a16:creationId xmlns:a16="http://schemas.microsoft.com/office/drawing/2014/main" id="{52E474AA-8713-41AA-8D4C-EA06D37E755C}"/>
                    </a:ext>
                  </a:extLst>
                </p:cNvPr>
                <p:cNvGrpSpPr/>
                <p:nvPr/>
              </p:nvGrpSpPr>
              <p:grpSpPr>
                <a:xfrm>
                  <a:off x="1039070" y="3429000"/>
                  <a:ext cx="1465837" cy="185857"/>
                  <a:chOff x="1039070" y="3429000"/>
                  <a:chExt cx="1465837" cy="185857"/>
                </a:xfrm>
              </p:grpSpPr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id="{F1F76440-F0CB-4ABE-A4DB-5F431E0D5561}"/>
                      </a:ext>
                    </a:extLst>
                  </p:cNvPr>
                  <p:cNvGrpSpPr/>
                  <p:nvPr/>
                </p:nvGrpSpPr>
                <p:grpSpPr>
                  <a:xfrm>
                    <a:off x="1039070" y="3429000"/>
                    <a:ext cx="1160561" cy="185857"/>
                    <a:chOff x="-303147" y="0"/>
                    <a:chExt cx="1160977" cy="186479"/>
                  </a:xfrm>
                </p:grpSpPr>
                <p:cxnSp>
                  <p:nvCxnSpPr>
                    <p:cNvPr id="585" name="Straight Connector 584">
                      <a:extLst>
                        <a:ext uri="{FF2B5EF4-FFF2-40B4-BE49-F238E27FC236}">
                          <a16:creationId xmlns:a16="http://schemas.microsoft.com/office/drawing/2014/main" id="{5F1F3591-45FE-4C21-A848-A5A24C77100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303147" y="183869"/>
                      <a:ext cx="530840" cy="1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6" name="Straight Connector 585">
                      <a:extLst>
                        <a:ext uri="{FF2B5EF4-FFF2-40B4-BE49-F238E27FC236}">
                          <a16:creationId xmlns:a16="http://schemas.microsoft.com/office/drawing/2014/main" id="{5701EEA0-A0B6-4296-8FAD-75EB29D81A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7" name="Straight Connector 586">
                      <a:extLst>
                        <a:ext uri="{FF2B5EF4-FFF2-40B4-BE49-F238E27FC236}">
                          <a16:creationId xmlns:a16="http://schemas.microsoft.com/office/drawing/2014/main" id="{01F44731-EA52-43A1-901C-CE45A82DBDCA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8" name="Straight Connector 587">
                      <a:extLst>
                        <a:ext uri="{FF2B5EF4-FFF2-40B4-BE49-F238E27FC236}">
                          <a16:creationId xmlns:a16="http://schemas.microsoft.com/office/drawing/2014/main" id="{B72F00CE-D210-4C22-B156-D8057B249312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9" name="Straight Connector 588">
                      <a:extLst>
                        <a:ext uri="{FF2B5EF4-FFF2-40B4-BE49-F238E27FC236}">
                          <a16:creationId xmlns:a16="http://schemas.microsoft.com/office/drawing/2014/main" id="{1173D5DB-48CE-4368-BEA0-87C4F4E69D6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2" name="Straight Connector 581">
                    <a:extLst>
                      <a:ext uri="{FF2B5EF4-FFF2-40B4-BE49-F238E27FC236}">
                        <a16:creationId xmlns:a16="http://schemas.microsoft.com/office/drawing/2014/main" id="{DDCE1A8B-8074-4EAA-B008-96BFD8782FB2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3" name="Straight Connector 582">
                    <a:extLst>
                      <a:ext uri="{FF2B5EF4-FFF2-40B4-BE49-F238E27FC236}">
                        <a16:creationId xmlns:a16="http://schemas.microsoft.com/office/drawing/2014/main" id="{10CDC631-670E-4BF0-908D-259A841ACD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4" name="Straight Connector 583">
                    <a:extLst>
                      <a:ext uri="{FF2B5EF4-FFF2-40B4-BE49-F238E27FC236}">
                        <a16:creationId xmlns:a16="http://schemas.microsoft.com/office/drawing/2014/main" id="{88866404-99DB-4D24-B0A7-D6C5A3E8F43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1" name="Group 570">
                  <a:extLst>
                    <a:ext uri="{FF2B5EF4-FFF2-40B4-BE49-F238E27FC236}">
                      <a16:creationId xmlns:a16="http://schemas.microsoft.com/office/drawing/2014/main" id="{74434267-A8C4-46E1-9B72-076603A43885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72" name="Group 571">
                    <a:extLst>
                      <a:ext uri="{FF2B5EF4-FFF2-40B4-BE49-F238E27FC236}">
                        <a16:creationId xmlns:a16="http://schemas.microsoft.com/office/drawing/2014/main" id="{B87968F9-5C54-4062-80ED-EA52431D7D23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76" name="Straight Connector 575">
                      <a:extLst>
                        <a:ext uri="{FF2B5EF4-FFF2-40B4-BE49-F238E27FC236}">
                          <a16:creationId xmlns:a16="http://schemas.microsoft.com/office/drawing/2014/main" id="{BA6E1631-8A3F-4039-A709-89163854C8F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7" name="Straight Connector 576">
                      <a:extLst>
                        <a:ext uri="{FF2B5EF4-FFF2-40B4-BE49-F238E27FC236}">
                          <a16:creationId xmlns:a16="http://schemas.microsoft.com/office/drawing/2014/main" id="{4E0F03D1-4000-4620-8E69-F0D4DF06E41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8" name="Straight Connector 577">
                      <a:extLst>
                        <a:ext uri="{FF2B5EF4-FFF2-40B4-BE49-F238E27FC236}">
                          <a16:creationId xmlns:a16="http://schemas.microsoft.com/office/drawing/2014/main" id="{BB4B945B-CE20-4DBD-9977-C1A996345B17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9" name="Straight Connector 578">
                      <a:extLst>
                        <a:ext uri="{FF2B5EF4-FFF2-40B4-BE49-F238E27FC236}">
                          <a16:creationId xmlns:a16="http://schemas.microsoft.com/office/drawing/2014/main" id="{A1366DD9-06FB-42B8-A0D9-1D741029DE9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0" name="Straight Connector 579">
                      <a:extLst>
                        <a:ext uri="{FF2B5EF4-FFF2-40B4-BE49-F238E27FC236}">
                          <a16:creationId xmlns:a16="http://schemas.microsoft.com/office/drawing/2014/main" id="{A6CAAC19-2962-4DBC-BA33-92C15A20F28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73" name="Straight Connector 572">
                    <a:extLst>
                      <a:ext uri="{FF2B5EF4-FFF2-40B4-BE49-F238E27FC236}">
                        <a16:creationId xmlns:a16="http://schemas.microsoft.com/office/drawing/2014/main" id="{01DDB727-F4E5-4CB4-A32F-28DDC5988885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4" name="Straight Connector 573">
                    <a:extLst>
                      <a:ext uri="{FF2B5EF4-FFF2-40B4-BE49-F238E27FC236}">
                        <a16:creationId xmlns:a16="http://schemas.microsoft.com/office/drawing/2014/main" id="{1B170A15-A262-4836-A02A-E9950ECD50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5" name="Straight Connector 574">
                    <a:extLst>
                      <a:ext uri="{FF2B5EF4-FFF2-40B4-BE49-F238E27FC236}">
                        <a16:creationId xmlns:a16="http://schemas.microsoft.com/office/drawing/2014/main" id="{D61B8019-0A48-452B-8001-B835D75E5A14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28" name="Group 527">
                <a:extLst>
                  <a:ext uri="{FF2B5EF4-FFF2-40B4-BE49-F238E27FC236}">
                    <a16:creationId xmlns:a16="http://schemas.microsoft.com/office/drawing/2014/main" id="{640D9C90-3DFA-4FE0-8754-6C0ABA2226C5}"/>
                  </a:ext>
                </a:extLst>
              </p:cNvPr>
              <p:cNvGrpSpPr/>
              <p:nvPr/>
            </p:nvGrpSpPr>
            <p:grpSpPr>
              <a:xfrm>
                <a:off x="3702005" y="3419711"/>
                <a:ext cx="2458295" cy="187838"/>
                <a:chOff x="1253490" y="3427019"/>
                <a:chExt cx="2458295" cy="187838"/>
              </a:xfrm>
            </p:grpSpPr>
            <p:grpSp>
              <p:nvGrpSpPr>
                <p:cNvPr id="550" name="Group 549">
                  <a:extLst>
                    <a:ext uri="{FF2B5EF4-FFF2-40B4-BE49-F238E27FC236}">
                      <a16:creationId xmlns:a16="http://schemas.microsoft.com/office/drawing/2014/main" id="{AA9C91D5-0D4D-4E12-A20B-1D16AB6630DC}"/>
                    </a:ext>
                  </a:extLst>
                </p:cNvPr>
                <p:cNvGrpSpPr/>
                <p:nvPr/>
              </p:nvGrpSpPr>
              <p:grpSpPr>
                <a:xfrm>
                  <a:off x="1253490" y="3429000"/>
                  <a:ext cx="1251417" cy="185857"/>
                  <a:chOff x="1253490" y="3429000"/>
                  <a:chExt cx="1251417" cy="185857"/>
                </a:xfrm>
              </p:grpSpPr>
              <p:grpSp>
                <p:nvGrpSpPr>
                  <p:cNvPr id="561" name="Group 560">
                    <a:extLst>
                      <a:ext uri="{FF2B5EF4-FFF2-40B4-BE49-F238E27FC236}">
                        <a16:creationId xmlns:a16="http://schemas.microsoft.com/office/drawing/2014/main" id="{907AAAB0-B5A2-4584-9843-B72F895E61E7}"/>
                      </a:ext>
                    </a:extLst>
                  </p:cNvPr>
                  <p:cNvGrpSpPr/>
                  <p:nvPr/>
                </p:nvGrpSpPr>
                <p:grpSpPr>
                  <a:xfrm>
                    <a:off x="1253490" y="3429000"/>
                    <a:ext cx="946141" cy="185857"/>
                    <a:chOff x="-88650" y="0"/>
                    <a:chExt cx="946480" cy="186479"/>
                  </a:xfrm>
                </p:grpSpPr>
                <p:cxnSp>
                  <p:nvCxnSpPr>
                    <p:cNvPr id="565" name="Straight Connector 564">
                      <a:extLst>
                        <a:ext uri="{FF2B5EF4-FFF2-40B4-BE49-F238E27FC236}">
                          <a16:creationId xmlns:a16="http://schemas.microsoft.com/office/drawing/2014/main" id="{887F540F-C3D9-4DD1-A4A3-37B72A9EDE4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88650" y="183869"/>
                      <a:ext cx="316342" cy="1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>
                      <a:extLst>
                        <a:ext uri="{FF2B5EF4-FFF2-40B4-BE49-F238E27FC236}">
                          <a16:creationId xmlns:a16="http://schemas.microsoft.com/office/drawing/2014/main" id="{C6D053D7-4B2E-4004-8110-A61D381148C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7" name="Straight Connector 566">
                      <a:extLst>
                        <a:ext uri="{FF2B5EF4-FFF2-40B4-BE49-F238E27FC236}">
                          <a16:creationId xmlns:a16="http://schemas.microsoft.com/office/drawing/2014/main" id="{A86CB9DA-3238-4A59-986D-0CC7E781261A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8" name="Straight Connector 567">
                      <a:extLst>
                        <a:ext uri="{FF2B5EF4-FFF2-40B4-BE49-F238E27FC236}">
                          <a16:creationId xmlns:a16="http://schemas.microsoft.com/office/drawing/2014/main" id="{BBEC576F-9CD3-4916-8210-136CE7400258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9" name="Straight Connector 568">
                      <a:extLst>
                        <a:ext uri="{FF2B5EF4-FFF2-40B4-BE49-F238E27FC236}">
                          <a16:creationId xmlns:a16="http://schemas.microsoft.com/office/drawing/2014/main" id="{25E21E4D-E20D-4A19-9972-F18559ED4EA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2" name="Straight Connector 561">
                    <a:extLst>
                      <a:ext uri="{FF2B5EF4-FFF2-40B4-BE49-F238E27FC236}">
                        <a16:creationId xmlns:a16="http://schemas.microsoft.com/office/drawing/2014/main" id="{FD040CDF-DAC7-48FD-AC84-988261667A1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3" name="Straight Connector 562">
                    <a:extLst>
                      <a:ext uri="{FF2B5EF4-FFF2-40B4-BE49-F238E27FC236}">
                        <a16:creationId xmlns:a16="http://schemas.microsoft.com/office/drawing/2014/main" id="{77EE4D3C-6027-4B6F-939A-76D71F6129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4" name="Straight Connector 563">
                    <a:extLst>
                      <a:ext uri="{FF2B5EF4-FFF2-40B4-BE49-F238E27FC236}">
                        <a16:creationId xmlns:a16="http://schemas.microsoft.com/office/drawing/2014/main" id="{69200E87-D296-4851-9EB8-E262144791E4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1" name="Group 550">
                  <a:extLst>
                    <a:ext uri="{FF2B5EF4-FFF2-40B4-BE49-F238E27FC236}">
                      <a16:creationId xmlns:a16="http://schemas.microsoft.com/office/drawing/2014/main" id="{1CE7109F-19B1-4C54-B1F2-9D978002061A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52" name="Group 551">
                    <a:extLst>
                      <a:ext uri="{FF2B5EF4-FFF2-40B4-BE49-F238E27FC236}">
                        <a16:creationId xmlns:a16="http://schemas.microsoft.com/office/drawing/2014/main" id="{D43B3A48-EBB9-46FF-90A8-0FF7EEC881A5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56" name="Straight Connector 555">
                      <a:extLst>
                        <a:ext uri="{FF2B5EF4-FFF2-40B4-BE49-F238E27FC236}">
                          <a16:creationId xmlns:a16="http://schemas.microsoft.com/office/drawing/2014/main" id="{5711AB54-F198-43FA-A407-E65AD6CF751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7" name="Straight Connector 556">
                      <a:extLst>
                        <a:ext uri="{FF2B5EF4-FFF2-40B4-BE49-F238E27FC236}">
                          <a16:creationId xmlns:a16="http://schemas.microsoft.com/office/drawing/2014/main" id="{3986B56D-81A8-4346-99C7-3AA33F109D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8" name="Straight Connector 557">
                      <a:extLst>
                        <a:ext uri="{FF2B5EF4-FFF2-40B4-BE49-F238E27FC236}">
                          <a16:creationId xmlns:a16="http://schemas.microsoft.com/office/drawing/2014/main" id="{172D826F-A6C2-4772-B013-C979A5C4B8E8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9" name="Straight Connector 558">
                      <a:extLst>
                        <a:ext uri="{FF2B5EF4-FFF2-40B4-BE49-F238E27FC236}">
                          <a16:creationId xmlns:a16="http://schemas.microsoft.com/office/drawing/2014/main" id="{7307682F-F751-4D2F-BF97-59D444E73DFF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0" name="Straight Connector 559">
                      <a:extLst>
                        <a:ext uri="{FF2B5EF4-FFF2-40B4-BE49-F238E27FC236}">
                          <a16:creationId xmlns:a16="http://schemas.microsoft.com/office/drawing/2014/main" id="{760AD57D-A747-4459-897A-A5EDC29D2BB2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3" name="Straight Connector 552">
                    <a:extLst>
                      <a:ext uri="{FF2B5EF4-FFF2-40B4-BE49-F238E27FC236}">
                        <a16:creationId xmlns:a16="http://schemas.microsoft.com/office/drawing/2014/main" id="{2DA993ED-D093-4E4F-B808-1D65A957BB3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4" name="Straight Connector 553">
                    <a:extLst>
                      <a:ext uri="{FF2B5EF4-FFF2-40B4-BE49-F238E27FC236}">
                        <a16:creationId xmlns:a16="http://schemas.microsoft.com/office/drawing/2014/main" id="{64920F0F-267E-4DDA-B799-B469155A6E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5" name="Straight Connector 554">
                    <a:extLst>
                      <a:ext uri="{FF2B5EF4-FFF2-40B4-BE49-F238E27FC236}">
                        <a16:creationId xmlns:a16="http://schemas.microsoft.com/office/drawing/2014/main" id="{D37E9FBF-D565-4885-A7A1-E14418D0D83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29" name="Group 528">
                <a:extLst>
                  <a:ext uri="{FF2B5EF4-FFF2-40B4-BE49-F238E27FC236}">
                    <a16:creationId xmlns:a16="http://schemas.microsoft.com/office/drawing/2014/main" id="{8B40DD54-E48F-4FF3-A23D-369C2BC94DAA}"/>
                  </a:ext>
                </a:extLst>
              </p:cNvPr>
              <p:cNvGrpSpPr/>
              <p:nvPr/>
            </p:nvGrpSpPr>
            <p:grpSpPr>
              <a:xfrm>
                <a:off x="6164121" y="3412403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530" name="Group 529">
                  <a:extLst>
                    <a:ext uri="{FF2B5EF4-FFF2-40B4-BE49-F238E27FC236}">
                      <a16:creationId xmlns:a16="http://schemas.microsoft.com/office/drawing/2014/main" id="{4A797000-9153-4339-B7B5-6831654B6E8B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41" name="Group 540">
                    <a:extLst>
                      <a:ext uri="{FF2B5EF4-FFF2-40B4-BE49-F238E27FC236}">
                        <a16:creationId xmlns:a16="http://schemas.microsoft.com/office/drawing/2014/main" id="{5B850ABB-3040-43BD-9A93-12B55D943C09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45" name="Straight Connector 544">
                      <a:extLst>
                        <a:ext uri="{FF2B5EF4-FFF2-40B4-BE49-F238E27FC236}">
                          <a16:creationId xmlns:a16="http://schemas.microsoft.com/office/drawing/2014/main" id="{1992E8F9-8077-4310-A184-C284508BFA9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6" name="Straight Connector 545">
                      <a:extLst>
                        <a:ext uri="{FF2B5EF4-FFF2-40B4-BE49-F238E27FC236}">
                          <a16:creationId xmlns:a16="http://schemas.microsoft.com/office/drawing/2014/main" id="{B30F9101-5524-48AE-ADE4-9679A65F16C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7" name="Straight Connector 546">
                      <a:extLst>
                        <a:ext uri="{FF2B5EF4-FFF2-40B4-BE49-F238E27FC236}">
                          <a16:creationId xmlns:a16="http://schemas.microsoft.com/office/drawing/2014/main" id="{192AABF2-7839-485E-9CE4-9528DCD9E28D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8" name="Straight Connector 547">
                      <a:extLst>
                        <a:ext uri="{FF2B5EF4-FFF2-40B4-BE49-F238E27FC236}">
                          <a16:creationId xmlns:a16="http://schemas.microsoft.com/office/drawing/2014/main" id="{FB33E2F3-7310-483F-A64A-DF25F7BD6E0B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9" name="Straight Connector 548">
                      <a:extLst>
                        <a:ext uri="{FF2B5EF4-FFF2-40B4-BE49-F238E27FC236}">
                          <a16:creationId xmlns:a16="http://schemas.microsoft.com/office/drawing/2014/main" id="{FE49B9A8-E3BD-46E4-9C68-8AA1F01448D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42" name="Straight Connector 541">
                    <a:extLst>
                      <a:ext uri="{FF2B5EF4-FFF2-40B4-BE49-F238E27FC236}">
                        <a16:creationId xmlns:a16="http://schemas.microsoft.com/office/drawing/2014/main" id="{A432C9DF-899F-40F8-A81B-1C4397E5C83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3" name="Straight Connector 542">
                    <a:extLst>
                      <a:ext uri="{FF2B5EF4-FFF2-40B4-BE49-F238E27FC236}">
                        <a16:creationId xmlns:a16="http://schemas.microsoft.com/office/drawing/2014/main" id="{A7707933-3EB1-4A88-91F4-35A799DA2F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4" name="Straight Connector 543">
                    <a:extLst>
                      <a:ext uri="{FF2B5EF4-FFF2-40B4-BE49-F238E27FC236}">
                        <a16:creationId xmlns:a16="http://schemas.microsoft.com/office/drawing/2014/main" id="{81CE5AD5-281C-4B44-9B95-C1545DDCD05E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1" name="Group 530">
                  <a:extLst>
                    <a:ext uri="{FF2B5EF4-FFF2-40B4-BE49-F238E27FC236}">
                      <a16:creationId xmlns:a16="http://schemas.microsoft.com/office/drawing/2014/main" id="{320188C9-868A-4786-8DE1-7004D40248C5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6F2E07E5-BB0B-4B13-A438-92A8C79C34C8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36" name="Straight Connector 535">
                      <a:extLst>
                        <a:ext uri="{FF2B5EF4-FFF2-40B4-BE49-F238E27FC236}">
                          <a16:creationId xmlns:a16="http://schemas.microsoft.com/office/drawing/2014/main" id="{9D8B43D7-9822-4900-A59C-78BE47DEC4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7" name="Straight Connector 536">
                      <a:extLst>
                        <a:ext uri="{FF2B5EF4-FFF2-40B4-BE49-F238E27FC236}">
                          <a16:creationId xmlns:a16="http://schemas.microsoft.com/office/drawing/2014/main" id="{709BF386-6D08-4AC3-BD43-2A398A6C59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8" name="Straight Connector 537">
                      <a:extLst>
                        <a:ext uri="{FF2B5EF4-FFF2-40B4-BE49-F238E27FC236}">
                          <a16:creationId xmlns:a16="http://schemas.microsoft.com/office/drawing/2014/main" id="{CA5865EF-122A-414A-B057-D4AA6595F52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9" name="Straight Connector 538">
                      <a:extLst>
                        <a:ext uri="{FF2B5EF4-FFF2-40B4-BE49-F238E27FC236}">
                          <a16:creationId xmlns:a16="http://schemas.microsoft.com/office/drawing/2014/main" id="{646DA21F-21E7-4ADF-914B-A20155AEE78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0" name="Straight Connector 539">
                      <a:extLst>
                        <a:ext uri="{FF2B5EF4-FFF2-40B4-BE49-F238E27FC236}">
                          <a16:creationId xmlns:a16="http://schemas.microsoft.com/office/drawing/2014/main" id="{9D69F510-7CA2-4737-A497-E13CF6439EB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33" name="Straight Connector 532">
                    <a:extLst>
                      <a:ext uri="{FF2B5EF4-FFF2-40B4-BE49-F238E27FC236}">
                        <a16:creationId xmlns:a16="http://schemas.microsoft.com/office/drawing/2014/main" id="{DF9BF40F-00E8-4B4C-B038-C9949D07683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4" name="Straight Connector 533">
                    <a:extLst>
                      <a:ext uri="{FF2B5EF4-FFF2-40B4-BE49-F238E27FC236}">
                        <a16:creationId xmlns:a16="http://schemas.microsoft.com/office/drawing/2014/main" id="{D1DC8B77-E922-4A70-9452-6AD3621CC5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5" name="Straight Connector 534">
                    <a:extLst>
                      <a:ext uri="{FF2B5EF4-FFF2-40B4-BE49-F238E27FC236}">
                        <a16:creationId xmlns:a16="http://schemas.microsoft.com/office/drawing/2014/main" id="{5617CF9B-EA06-42AF-BDFB-1AB9BD9B1B8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86F6CC51-A74C-4ABB-A431-5C3715310139}"/>
                </a:ext>
              </a:extLst>
            </p:cNvPr>
            <p:cNvGrpSpPr/>
            <p:nvPr/>
          </p:nvGrpSpPr>
          <p:grpSpPr>
            <a:xfrm>
              <a:off x="5105555" y="3409574"/>
              <a:ext cx="3051669" cy="208877"/>
              <a:chOff x="1295399" y="3414384"/>
              <a:chExt cx="6078230" cy="200473"/>
            </a:xfrm>
          </p:grpSpPr>
          <p:grpSp>
            <p:nvGrpSpPr>
              <p:cNvPr id="475" name="Group 474">
                <a:extLst>
                  <a:ext uri="{FF2B5EF4-FFF2-40B4-BE49-F238E27FC236}">
                    <a16:creationId xmlns:a16="http://schemas.microsoft.com/office/drawing/2014/main" id="{482F6922-2726-467D-A604-AFC3A70C593F}"/>
                  </a:ext>
                </a:extLst>
              </p:cNvPr>
              <p:cNvGrpSpPr/>
              <p:nvPr/>
            </p:nvGrpSpPr>
            <p:grpSpPr>
              <a:xfrm>
                <a:off x="1295399" y="3427019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507" name="Group 506">
                  <a:extLst>
                    <a:ext uri="{FF2B5EF4-FFF2-40B4-BE49-F238E27FC236}">
                      <a16:creationId xmlns:a16="http://schemas.microsoft.com/office/drawing/2014/main" id="{47FE471D-2312-4F39-9950-153EC2D23868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18" name="Group 517">
                    <a:extLst>
                      <a:ext uri="{FF2B5EF4-FFF2-40B4-BE49-F238E27FC236}">
                        <a16:creationId xmlns:a16="http://schemas.microsoft.com/office/drawing/2014/main" id="{728677FE-98F4-4CBC-A8CA-267966C3F7C5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22" name="Straight Connector 521">
                      <a:extLst>
                        <a:ext uri="{FF2B5EF4-FFF2-40B4-BE49-F238E27FC236}">
                          <a16:creationId xmlns:a16="http://schemas.microsoft.com/office/drawing/2014/main" id="{ADAC10DE-7AC5-4637-8E62-ACAE51C0862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3" name="Straight Connector 522">
                      <a:extLst>
                        <a:ext uri="{FF2B5EF4-FFF2-40B4-BE49-F238E27FC236}">
                          <a16:creationId xmlns:a16="http://schemas.microsoft.com/office/drawing/2014/main" id="{4477408D-6D4E-494A-8532-BEC50EE4AD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4" name="Straight Connector 523">
                      <a:extLst>
                        <a:ext uri="{FF2B5EF4-FFF2-40B4-BE49-F238E27FC236}">
                          <a16:creationId xmlns:a16="http://schemas.microsoft.com/office/drawing/2014/main" id="{FB6318A3-6E38-4063-8875-CB8619C36034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5" name="Straight Connector 524">
                      <a:extLst>
                        <a:ext uri="{FF2B5EF4-FFF2-40B4-BE49-F238E27FC236}">
                          <a16:creationId xmlns:a16="http://schemas.microsoft.com/office/drawing/2014/main" id="{B7698BF6-F7DF-460F-8D63-23AEADF75E7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6" name="Straight Connector 525">
                      <a:extLst>
                        <a:ext uri="{FF2B5EF4-FFF2-40B4-BE49-F238E27FC236}">
                          <a16:creationId xmlns:a16="http://schemas.microsoft.com/office/drawing/2014/main" id="{590AD1CE-4FB4-4DBC-BD6D-A0239C2A7BCB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9" name="Straight Connector 518">
                    <a:extLst>
                      <a:ext uri="{FF2B5EF4-FFF2-40B4-BE49-F238E27FC236}">
                        <a16:creationId xmlns:a16="http://schemas.microsoft.com/office/drawing/2014/main" id="{B2884B2E-C050-4A76-B0D7-9920E88B8925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Straight Connector 519">
                    <a:extLst>
                      <a:ext uri="{FF2B5EF4-FFF2-40B4-BE49-F238E27FC236}">
                        <a16:creationId xmlns:a16="http://schemas.microsoft.com/office/drawing/2014/main" id="{C7E2DC9D-64E3-4A12-982C-64084E0A37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1" name="Straight Connector 520">
                    <a:extLst>
                      <a:ext uri="{FF2B5EF4-FFF2-40B4-BE49-F238E27FC236}">
                        <a16:creationId xmlns:a16="http://schemas.microsoft.com/office/drawing/2014/main" id="{342025A0-F7D9-4B46-9970-EE4D0EE1339E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08" name="Group 507">
                  <a:extLst>
                    <a:ext uri="{FF2B5EF4-FFF2-40B4-BE49-F238E27FC236}">
                      <a16:creationId xmlns:a16="http://schemas.microsoft.com/office/drawing/2014/main" id="{C04D3622-D76D-4797-8FE5-4D6E4C48F9FB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id="{88FBABDA-7B09-4F07-80DE-7CC466B58121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513" name="Straight Connector 512">
                      <a:extLst>
                        <a:ext uri="{FF2B5EF4-FFF2-40B4-BE49-F238E27FC236}">
                          <a16:creationId xmlns:a16="http://schemas.microsoft.com/office/drawing/2014/main" id="{3617D67C-0E56-4EAD-940F-45BE30CBAB9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4" name="Straight Connector 513">
                      <a:extLst>
                        <a:ext uri="{FF2B5EF4-FFF2-40B4-BE49-F238E27FC236}">
                          <a16:creationId xmlns:a16="http://schemas.microsoft.com/office/drawing/2014/main" id="{971A3504-C609-4D5D-BFD8-0E43EDA82E0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5" name="Straight Connector 514">
                      <a:extLst>
                        <a:ext uri="{FF2B5EF4-FFF2-40B4-BE49-F238E27FC236}">
                          <a16:creationId xmlns:a16="http://schemas.microsoft.com/office/drawing/2014/main" id="{F6900BCA-5554-4B72-AA2A-F63F32E0D686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6" name="Straight Connector 515">
                      <a:extLst>
                        <a:ext uri="{FF2B5EF4-FFF2-40B4-BE49-F238E27FC236}">
                          <a16:creationId xmlns:a16="http://schemas.microsoft.com/office/drawing/2014/main" id="{12E5049D-1BB6-46CE-9DF2-E5F9BFA3722C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7" name="Straight Connector 516">
                      <a:extLst>
                        <a:ext uri="{FF2B5EF4-FFF2-40B4-BE49-F238E27FC236}">
                          <a16:creationId xmlns:a16="http://schemas.microsoft.com/office/drawing/2014/main" id="{52323934-E092-421C-A4B4-C0E472E78F5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10" name="Straight Connector 509">
                    <a:extLst>
                      <a:ext uri="{FF2B5EF4-FFF2-40B4-BE49-F238E27FC236}">
                        <a16:creationId xmlns:a16="http://schemas.microsoft.com/office/drawing/2014/main" id="{652C6947-6948-47E7-9C99-D91F58E00CCC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1" name="Straight Connector 510">
                    <a:extLst>
                      <a:ext uri="{FF2B5EF4-FFF2-40B4-BE49-F238E27FC236}">
                        <a16:creationId xmlns:a16="http://schemas.microsoft.com/office/drawing/2014/main" id="{3E1934F7-5433-4191-9DBF-D2135FBB9A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2" name="Straight Connector 511">
                    <a:extLst>
                      <a:ext uri="{FF2B5EF4-FFF2-40B4-BE49-F238E27FC236}">
                        <a16:creationId xmlns:a16="http://schemas.microsoft.com/office/drawing/2014/main" id="{270B27CD-1407-40B2-BEB6-34D60B738B3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76" name="Group 475">
                <a:extLst>
                  <a:ext uri="{FF2B5EF4-FFF2-40B4-BE49-F238E27FC236}">
                    <a16:creationId xmlns:a16="http://schemas.microsoft.com/office/drawing/2014/main" id="{F0225EE2-2458-40CB-B609-106CD2AF2A8E}"/>
                  </a:ext>
                </a:extLst>
              </p:cNvPr>
              <p:cNvGrpSpPr/>
              <p:nvPr/>
            </p:nvGrpSpPr>
            <p:grpSpPr>
              <a:xfrm>
                <a:off x="3702005" y="3419711"/>
                <a:ext cx="2458295" cy="187838"/>
                <a:chOff x="1253490" y="3427019"/>
                <a:chExt cx="2458295" cy="187838"/>
              </a:xfrm>
            </p:grpSpPr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id="{85601DCF-AF98-4EFC-AB6F-3FF01CD894B0}"/>
                    </a:ext>
                  </a:extLst>
                </p:cNvPr>
                <p:cNvGrpSpPr/>
                <p:nvPr/>
              </p:nvGrpSpPr>
              <p:grpSpPr>
                <a:xfrm>
                  <a:off x="1253490" y="3429000"/>
                  <a:ext cx="1251417" cy="185857"/>
                  <a:chOff x="1253490" y="3429000"/>
                  <a:chExt cx="1251417" cy="185857"/>
                </a:xfrm>
              </p:grpSpPr>
              <p:grpSp>
                <p:nvGrpSpPr>
                  <p:cNvPr id="498" name="Group 497">
                    <a:extLst>
                      <a:ext uri="{FF2B5EF4-FFF2-40B4-BE49-F238E27FC236}">
                        <a16:creationId xmlns:a16="http://schemas.microsoft.com/office/drawing/2014/main" id="{20F37004-5866-48A4-8493-421A636E1B6C}"/>
                      </a:ext>
                    </a:extLst>
                  </p:cNvPr>
                  <p:cNvGrpSpPr/>
                  <p:nvPr/>
                </p:nvGrpSpPr>
                <p:grpSpPr>
                  <a:xfrm>
                    <a:off x="1253490" y="3429000"/>
                    <a:ext cx="946141" cy="185857"/>
                    <a:chOff x="-88650" y="0"/>
                    <a:chExt cx="946480" cy="186479"/>
                  </a:xfrm>
                </p:grpSpPr>
                <p:cxnSp>
                  <p:nvCxnSpPr>
                    <p:cNvPr id="502" name="Straight Connector 501">
                      <a:extLst>
                        <a:ext uri="{FF2B5EF4-FFF2-40B4-BE49-F238E27FC236}">
                          <a16:creationId xmlns:a16="http://schemas.microsoft.com/office/drawing/2014/main" id="{A20B81E3-8006-47F9-A7BE-DE6344E36D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88650" y="183869"/>
                      <a:ext cx="316342" cy="198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3" name="Straight Connector 502">
                      <a:extLst>
                        <a:ext uri="{FF2B5EF4-FFF2-40B4-BE49-F238E27FC236}">
                          <a16:creationId xmlns:a16="http://schemas.microsoft.com/office/drawing/2014/main" id="{AC1F8AE6-B730-4875-A6E0-8726F9FEC53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4" name="Straight Connector 503">
                      <a:extLst>
                        <a:ext uri="{FF2B5EF4-FFF2-40B4-BE49-F238E27FC236}">
                          <a16:creationId xmlns:a16="http://schemas.microsoft.com/office/drawing/2014/main" id="{AC1C1E86-9FC0-425C-ABE5-5A568631CEBD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5" name="Straight Connector 504">
                      <a:extLst>
                        <a:ext uri="{FF2B5EF4-FFF2-40B4-BE49-F238E27FC236}">
                          <a16:creationId xmlns:a16="http://schemas.microsoft.com/office/drawing/2014/main" id="{A65DA037-DA3E-4B8E-A7EB-A4E663761987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6" name="Straight Connector 505">
                      <a:extLst>
                        <a:ext uri="{FF2B5EF4-FFF2-40B4-BE49-F238E27FC236}">
                          <a16:creationId xmlns:a16="http://schemas.microsoft.com/office/drawing/2014/main" id="{F559ECFF-B17E-4DF3-8308-6045FCFCE66D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99" name="Straight Connector 498">
                    <a:extLst>
                      <a:ext uri="{FF2B5EF4-FFF2-40B4-BE49-F238E27FC236}">
                        <a16:creationId xmlns:a16="http://schemas.microsoft.com/office/drawing/2014/main" id="{A96A6820-6B3D-4A02-91DB-974906257E80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0" name="Straight Connector 499">
                    <a:extLst>
                      <a:ext uri="{FF2B5EF4-FFF2-40B4-BE49-F238E27FC236}">
                        <a16:creationId xmlns:a16="http://schemas.microsoft.com/office/drawing/2014/main" id="{0FBFB43B-F39E-471A-8578-F93FFEE167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1" name="Straight Connector 500">
                    <a:extLst>
                      <a:ext uri="{FF2B5EF4-FFF2-40B4-BE49-F238E27FC236}">
                        <a16:creationId xmlns:a16="http://schemas.microsoft.com/office/drawing/2014/main" id="{5C4A0EF0-805E-4C28-A67B-60C1A3AC4CE5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52CCB549-5634-4BD5-A09A-7FD9917AD6F3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489" name="Group 488">
                    <a:extLst>
                      <a:ext uri="{FF2B5EF4-FFF2-40B4-BE49-F238E27FC236}">
                        <a16:creationId xmlns:a16="http://schemas.microsoft.com/office/drawing/2014/main" id="{73D002C2-2291-4D54-A3EA-15B6F2BE9817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493" name="Straight Connector 492">
                      <a:extLst>
                        <a:ext uri="{FF2B5EF4-FFF2-40B4-BE49-F238E27FC236}">
                          <a16:creationId xmlns:a16="http://schemas.microsoft.com/office/drawing/2014/main" id="{C1F427A3-7762-48C4-9B45-F6150DADD4F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4" name="Straight Connector 493">
                      <a:extLst>
                        <a:ext uri="{FF2B5EF4-FFF2-40B4-BE49-F238E27FC236}">
                          <a16:creationId xmlns:a16="http://schemas.microsoft.com/office/drawing/2014/main" id="{818C8421-0416-4EC2-8930-D7B414E85E4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5" name="Straight Connector 494">
                      <a:extLst>
                        <a:ext uri="{FF2B5EF4-FFF2-40B4-BE49-F238E27FC236}">
                          <a16:creationId xmlns:a16="http://schemas.microsoft.com/office/drawing/2014/main" id="{999D1879-7DDA-4444-ADEB-5C607A94DD6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6" name="Straight Connector 495">
                      <a:extLst>
                        <a:ext uri="{FF2B5EF4-FFF2-40B4-BE49-F238E27FC236}">
                          <a16:creationId xmlns:a16="http://schemas.microsoft.com/office/drawing/2014/main" id="{41DAF2D6-81A2-4B8B-A565-7BA2257A5EB8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7" name="Straight Connector 496">
                      <a:extLst>
                        <a:ext uri="{FF2B5EF4-FFF2-40B4-BE49-F238E27FC236}">
                          <a16:creationId xmlns:a16="http://schemas.microsoft.com/office/drawing/2014/main" id="{27B33904-A13C-4207-9FC7-CB8637AF5F1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90" name="Straight Connector 489">
                    <a:extLst>
                      <a:ext uri="{FF2B5EF4-FFF2-40B4-BE49-F238E27FC236}">
                        <a16:creationId xmlns:a16="http://schemas.microsoft.com/office/drawing/2014/main" id="{48550A09-3949-4257-855A-63832FCE53F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>
                    <a:extLst>
                      <a:ext uri="{FF2B5EF4-FFF2-40B4-BE49-F238E27FC236}">
                        <a16:creationId xmlns:a16="http://schemas.microsoft.com/office/drawing/2014/main" id="{3CC54BEB-ACF6-440F-B205-CD827D0C5BF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Connector 491">
                    <a:extLst>
                      <a:ext uri="{FF2B5EF4-FFF2-40B4-BE49-F238E27FC236}">
                        <a16:creationId xmlns:a16="http://schemas.microsoft.com/office/drawing/2014/main" id="{A5CEA729-AE65-4974-844F-2FCF5973BBA1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77" name="Group 476">
                <a:extLst>
                  <a:ext uri="{FF2B5EF4-FFF2-40B4-BE49-F238E27FC236}">
                    <a16:creationId xmlns:a16="http://schemas.microsoft.com/office/drawing/2014/main" id="{9D9741D6-D153-4AD1-A9E5-DEA2C57AFC53}"/>
                  </a:ext>
                </a:extLst>
              </p:cNvPr>
              <p:cNvGrpSpPr/>
              <p:nvPr/>
            </p:nvGrpSpPr>
            <p:grpSpPr>
              <a:xfrm>
                <a:off x="6164121" y="3414384"/>
                <a:ext cx="1209508" cy="185857"/>
                <a:chOff x="1295399" y="3429000"/>
                <a:chExt cx="1209508" cy="185857"/>
              </a:xfrm>
            </p:grpSpPr>
            <p:grpSp>
              <p:nvGrpSpPr>
                <p:cNvPr id="478" name="Group 477">
                  <a:extLst>
                    <a:ext uri="{FF2B5EF4-FFF2-40B4-BE49-F238E27FC236}">
                      <a16:creationId xmlns:a16="http://schemas.microsoft.com/office/drawing/2014/main" id="{339F7B56-EA79-4FC4-ABC2-980CE47A4A7F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904232" cy="185857"/>
                  <a:chOff x="-46726" y="0"/>
                  <a:chExt cx="904556" cy="186479"/>
                </a:xfrm>
              </p:grpSpPr>
              <p:cxnSp>
                <p:nvCxnSpPr>
                  <p:cNvPr id="482" name="Straight Connector 481">
                    <a:extLst>
                      <a:ext uri="{FF2B5EF4-FFF2-40B4-BE49-F238E27FC236}">
                        <a16:creationId xmlns:a16="http://schemas.microsoft.com/office/drawing/2014/main" id="{00CE5D42-9F85-434B-AB1B-965B61B080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46726" y="185857"/>
                    <a:ext cx="274418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3" name="Straight Connector 482">
                    <a:extLst>
                      <a:ext uri="{FF2B5EF4-FFF2-40B4-BE49-F238E27FC236}">
                        <a16:creationId xmlns:a16="http://schemas.microsoft.com/office/drawing/2014/main" id="{14229745-BFA3-4A69-A433-821A2065A0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009" y="0"/>
                    <a:ext cx="3340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>
                    <a:extLst>
                      <a:ext uri="{FF2B5EF4-FFF2-40B4-BE49-F238E27FC236}">
                        <a16:creationId xmlns:a16="http://schemas.microsoft.com/office/drawing/2014/main" id="{DFB39E61-F391-4A9D-934F-BE4B66F9645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39041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Straight Connector 484">
                    <a:extLst>
                      <a:ext uri="{FF2B5EF4-FFF2-40B4-BE49-F238E27FC236}">
                        <a16:creationId xmlns:a16="http://schemas.microsoft.com/office/drawing/2014/main" id="{909DEE20-97D1-431F-AD9A-AAD7D35673DC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461870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>
                    <a:extLst>
                      <a:ext uri="{FF2B5EF4-FFF2-40B4-BE49-F238E27FC236}">
                        <a16:creationId xmlns:a16="http://schemas.microsoft.com/office/drawing/2014/main" id="{7E4B4F15-8993-4E19-95ED-F6E44041E25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41084" y="185857"/>
                    <a:ext cx="316746" cy="62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79" name="Straight Connector 478">
                  <a:extLst>
                    <a:ext uri="{FF2B5EF4-FFF2-40B4-BE49-F238E27FC236}">
                      <a16:creationId xmlns:a16="http://schemas.microsoft.com/office/drawing/2014/main" id="{95F0130E-50C5-41ED-9045-2655DBDC1051}"/>
                    </a:ext>
                  </a:extLst>
                </p:cNvPr>
                <p:cNvCxnSpPr/>
                <p:nvPr/>
              </p:nvCxnSpPr>
              <p:spPr>
                <a:xfrm rot="5400000">
                  <a:off x="2103995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>
                  <a:extLst>
                    <a:ext uri="{FF2B5EF4-FFF2-40B4-BE49-F238E27FC236}">
                      <a16:creationId xmlns:a16="http://schemas.microsoft.com/office/drawing/2014/main" id="{C80EDC6B-EFBE-4C25-8990-E308130C5B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70942" y="3429000"/>
                  <a:ext cx="33396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>
                  <a:extLst>
                    <a:ext uri="{FF2B5EF4-FFF2-40B4-BE49-F238E27FC236}">
                      <a16:creationId xmlns:a16="http://schemas.microsoft.com/office/drawing/2014/main" id="{9014E296-8F62-4B22-8B97-CEFB748DD58C}"/>
                    </a:ext>
                  </a:extLst>
                </p:cNvPr>
                <p:cNvCxnSpPr/>
                <p:nvPr/>
              </p:nvCxnSpPr>
              <p:spPr>
                <a:xfrm rot="5400000">
                  <a:off x="2403992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74" name="Group 373">
              <a:extLst>
                <a:ext uri="{FF2B5EF4-FFF2-40B4-BE49-F238E27FC236}">
                  <a16:creationId xmlns:a16="http://schemas.microsoft.com/office/drawing/2014/main" id="{1673920A-E188-4B24-B31E-CB1C1C1DEF34}"/>
                </a:ext>
              </a:extLst>
            </p:cNvPr>
            <p:cNvGrpSpPr/>
            <p:nvPr/>
          </p:nvGrpSpPr>
          <p:grpSpPr>
            <a:xfrm>
              <a:off x="1302550" y="3791810"/>
              <a:ext cx="2825617" cy="198511"/>
              <a:chOff x="1302550" y="3791810"/>
              <a:chExt cx="2825617" cy="198511"/>
            </a:xfrm>
          </p:grpSpPr>
          <p:grpSp>
            <p:nvGrpSpPr>
              <p:cNvPr id="449" name="Group 448">
                <a:extLst>
                  <a:ext uri="{FF2B5EF4-FFF2-40B4-BE49-F238E27FC236}">
                    <a16:creationId xmlns:a16="http://schemas.microsoft.com/office/drawing/2014/main" id="{7718C107-A69F-4B4C-8CEA-8ADCF60E2BE1}"/>
                  </a:ext>
                </a:extLst>
              </p:cNvPr>
              <p:cNvGrpSpPr/>
              <p:nvPr/>
            </p:nvGrpSpPr>
            <p:grpSpPr>
              <a:xfrm>
                <a:off x="1302550" y="3802483"/>
                <a:ext cx="2416386" cy="187838"/>
                <a:chOff x="1295399" y="3427019"/>
                <a:chExt cx="2416386" cy="187838"/>
              </a:xfrm>
            </p:grpSpPr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A84F9468-E0D5-412A-8473-08767EFD7E40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466" name="Group 465">
                    <a:extLst>
                      <a:ext uri="{FF2B5EF4-FFF2-40B4-BE49-F238E27FC236}">
                        <a16:creationId xmlns:a16="http://schemas.microsoft.com/office/drawing/2014/main" id="{F568673A-D9D0-4AB5-8C99-C7A142A48CB8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470" name="Straight Connector 469">
                      <a:extLst>
                        <a:ext uri="{FF2B5EF4-FFF2-40B4-BE49-F238E27FC236}">
                          <a16:creationId xmlns:a16="http://schemas.microsoft.com/office/drawing/2014/main" id="{F39CE379-D837-448D-9387-3C59059BD1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1" name="Straight Connector 470">
                      <a:extLst>
                        <a:ext uri="{FF2B5EF4-FFF2-40B4-BE49-F238E27FC236}">
                          <a16:creationId xmlns:a16="http://schemas.microsoft.com/office/drawing/2014/main" id="{3BAE3D1F-72A1-4448-9FE5-C88A9B055B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2" name="Straight Connector 471">
                      <a:extLst>
                        <a:ext uri="{FF2B5EF4-FFF2-40B4-BE49-F238E27FC236}">
                          <a16:creationId xmlns:a16="http://schemas.microsoft.com/office/drawing/2014/main" id="{C3E2EB39-941F-47F4-BB9B-024FA5A78D26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3" name="Straight Connector 472">
                      <a:extLst>
                        <a:ext uri="{FF2B5EF4-FFF2-40B4-BE49-F238E27FC236}">
                          <a16:creationId xmlns:a16="http://schemas.microsoft.com/office/drawing/2014/main" id="{B8EEFB45-2E52-4F76-9E38-65733CF24335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4" name="Straight Connector 473">
                      <a:extLst>
                        <a:ext uri="{FF2B5EF4-FFF2-40B4-BE49-F238E27FC236}">
                          <a16:creationId xmlns:a16="http://schemas.microsoft.com/office/drawing/2014/main" id="{C6A2AC07-B6EB-44A4-A7E5-6736ACE6DFA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67" name="Straight Connector 466">
                    <a:extLst>
                      <a:ext uri="{FF2B5EF4-FFF2-40B4-BE49-F238E27FC236}">
                        <a16:creationId xmlns:a16="http://schemas.microsoft.com/office/drawing/2014/main" id="{14FD44F6-AB05-4224-85A3-A1FED95E08EC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8" name="Straight Connector 467">
                    <a:extLst>
                      <a:ext uri="{FF2B5EF4-FFF2-40B4-BE49-F238E27FC236}">
                        <a16:creationId xmlns:a16="http://schemas.microsoft.com/office/drawing/2014/main" id="{4A088AE6-4253-498D-8C5D-C961C37855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>
                    <a:extLst>
                      <a:ext uri="{FF2B5EF4-FFF2-40B4-BE49-F238E27FC236}">
                        <a16:creationId xmlns:a16="http://schemas.microsoft.com/office/drawing/2014/main" id="{46BA7626-AEA3-4A80-B4AE-0D690C9AE004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id="{1720FEC4-880B-48C7-B28D-05AA00AA9C0A}"/>
                    </a:ext>
                  </a:extLst>
                </p:cNvPr>
                <p:cNvGrpSpPr/>
                <p:nvPr/>
              </p:nvGrpSpPr>
              <p:grpSpPr>
                <a:xfrm>
                  <a:off x="2502277" y="3427019"/>
                  <a:ext cx="1209508" cy="185857"/>
                  <a:chOff x="1295399" y="3429000"/>
                  <a:chExt cx="1209508" cy="185857"/>
                </a:xfrm>
              </p:grpSpPr>
              <p:grpSp>
                <p:nvGrpSpPr>
                  <p:cNvPr id="457" name="Group 456">
                    <a:extLst>
                      <a:ext uri="{FF2B5EF4-FFF2-40B4-BE49-F238E27FC236}">
                        <a16:creationId xmlns:a16="http://schemas.microsoft.com/office/drawing/2014/main" id="{A96B297A-DB41-47AF-ACFF-8CC57EDF55F1}"/>
                      </a:ext>
                    </a:extLst>
                  </p:cNvPr>
                  <p:cNvGrpSpPr/>
                  <p:nvPr/>
                </p:nvGrpSpPr>
                <p:grpSpPr>
                  <a:xfrm>
                    <a:off x="1295399" y="3429000"/>
                    <a:ext cx="904232" cy="185857"/>
                    <a:chOff x="-46726" y="0"/>
                    <a:chExt cx="904556" cy="186479"/>
                  </a:xfrm>
                </p:grpSpPr>
                <p:cxnSp>
                  <p:nvCxnSpPr>
                    <p:cNvPr id="461" name="Straight Connector 460">
                      <a:extLst>
                        <a:ext uri="{FF2B5EF4-FFF2-40B4-BE49-F238E27FC236}">
                          <a16:creationId xmlns:a16="http://schemas.microsoft.com/office/drawing/2014/main" id="{AFBAA5C4-8DDC-47F2-A727-93FFAB25563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46726" y="185857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2" name="Straight Connector 461">
                      <a:extLst>
                        <a:ext uri="{FF2B5EF4-FFF2-40B4-BE49-F238E27FC236}">
                          <a16:creationId xmlns:a16="http://schemas.microsoft.com/office/drawing/2014/main" id="{321D8B17-60D8-498B-A72D-B521B79CF3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9009" y="0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3" name="Straight Connector 462">
                      <a:extLst>
                        <a:ext uri="{FF2B5EF4-FFF2-40B4-BE49-F238E27FC236}">
                          <a16:creationId xmlns:a16="http://schemas.microsoft.com/office/drawing/2014/main" id="{E37F0FB2-E90C-45C9-BF20-7F6054FC27DD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39041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4" name="Straight Connector 463">
                      <a:extLst>
                        <a:ext uri="{FF2B5EF4-FFF2-40B4-BE49-F238E27FC236}">
                          <a16:creationId xmlns:a16="http://schemas.microsoft.com/office/drawing/2014/main" id="{A4C665D0-DD3B-4321-A766-A1240DADD548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461870" y="94876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5" name="Straight Connector 464">
                      <a:extLst>
                        <a:ext uri="{FF2B5EF4-FFF2-40B4-BE49-F238E27FC236}">
                          <a16:creationId xmlns:a16="http://schemas.microsoft.com/office/drawing/2014/main" id="{4646CE7D-831F-483A-B1CA-C2F0B457ADE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541084" y="185857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8" name="Straight Connector 457">
                    <a:extLst>
                      <a:ext uri="{FF2B5EF4-FFF2-40B4-BE49-F238E27FC236}">
                        <a16:creationId xmlns:a16="http://schemas.microsoft.com/office/drawing/2014/main" id="{F392838F-3312-477D-9A94-C5571F810B53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103995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>
                    <a:extLst>
                      <a:ext uri="{FF2B5EF4-FFF2-40B4-BE49-F238E27FC236}">
                        <a16:creationId xmlns:a16="http://schemas.microsoft.com/office/drawing/2014/main" id="{ADC13C04-3948-4A36-98AA-42EBC6F340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70942" y="3429000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Connector 459">
                    <a:extLst>
                      <a:ext uri="{FF2B5EF4-FFF2-40B4-BE49-F238E27FC236}">
                        <a16:creationId xmlns:a16="http://schemas.microsoft.com/office/drawing/2014/main" id="{EABFB9E6-7F2F-4403-B8A5-7D4A0FABA7E7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403992" y="3523560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50" name="Group 449">
                <a:extLst>
                  <a:ext uri="{FF2B5EF4-FFF2-40B4-BE49-F238E27FC236}">
                    <a16:creationId xmlns:a16="http://schemas.microsoft.com/office/drawing/2014/main" id="{7AC6FC6A-7BE5-41D2-BE66-88FA8C2AC5F8}"/>
                  </a:ext>
                </a:extLst>
              </p:cNvPr>
              <p:cNvGrpSpPr/>
              <p:nvPr/>
            </p:nvGrpSpPr>
            <p:grpSpPr>
              <a:xfrm>
                <a:off x="3714536" y="3791810"/>
                <a:ext cx="413631" cy="196052"/>
                <a:chOff x="-77039" y="-10392"/>
                <a:chExt cx="413779" cy="196708"/>
              </a:xfrm>
            </p:grpSpPr>
            <p:cxnSp>
              <p:nvCxnSpPr>
                <p:cNvPr id="451" name="Straight Connector 450">
                  <a:extLst>
                    <a:ext uri="{FF2B5EF4-FFF2-40B4-BE49-F238E27FC236}">
                      <a16:creationId xmlns:a16="http://schemas.microsoft.com/office/drawing/2014/main" id="{9FEAC315-DD31-4639-9714-3F52D334B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77039" y="185857"/>
                  <a:ext cx="30473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>
                  <a:extLst>
                    <a:ext uri="{FF2B5EF4-FFF2-40B4-BE49-F238E27FC236}">
                      <a16:creationId xmlns:a16="http://schemas.microsoft.com/office/drawing/2014/main" id="{8EB3B6FD-0696-4720-982E-51ED1972EB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9009" y="0"/>
                  <a:ext cx="10773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>
                  <a:extLst>
                    <a:ext uri="{FF2B5EF4-FFF2-40B4-BE49-F238E27FC236}">
                      <a16:creationId xmlns:a16="http://schemas.microsoft.com/office/drawing/2014/main" id="{4ED0FFCD-421A-4AF3-9D4C-F1B1CC40F053}"/>
                    </a:ext>
                  </a:extLst>
                </p:cNvPr>
                <p:cNvCxnSpPr/>
                <p:nvPr/>
              </p:nvCxnSpPr>
              <p:spPr>
                <a:xfrm rot="5400000">
                  <a:off x="139041" y="94876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>
                  <a:extLst>
                    <a:ext uri="{FF2B5EF4-FFF2-40B4-BE49-F238E27FC236}">
                      <a16:creationId xmlns:a16="http://schemas.microsoft.com/office/drawing/2014/main" id="{8F9E2484-A72F-4FF9-B075-99601F9220B4}"/>
                    </a:ext>
                  </a:extLst>
                </p:cNvPr>
                <p:cNvCxnSpPr/>
                <p:nvPr/>
              </p:nvCxnSpPr>
              <p:spPr>
                <a:xfrm rot="5400000">
                  <a:off x="242003" y="81048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75" name="Group 374">
              <a:extLst>
                <a:ext uri="{FF2B5EF4-FFF2-40B4-BE49-F238E27FC236}">
                  <a16:creationId xmlns:a16="http://schemas.microsoft.com/office/drawing/2014/main" id="{5C5A49AB-7A03-451C-BA29-CFE86922F8B5}"/>
                </a:ext>
              </a:extLst>
            </p:cNvPr>
            <p:cNvGrpSpPr/>
            <p:nvPr/>
          </p:nvGrpSpPr>
          <p:grpSpPr>
            <a:xfrm>
              <a:off x="1325873" y="4176061"/>
              <a:ext cx="3001509" cy="185857"/>
              <a:chOff x="1295399" y="3429000"/>
              <a:chExt cx="1503692" cy="185857"/>
            </a:xfrm>
          </p:grpSpPr>
          <p:grpSp>
            <p:nvGrpSpPr>
              <p:cNvPr id="438" name="Group 437">
                <a:extLst>
                  <a:ext uri="{FF2B5EF4-FFF2-40B4-BE49-F238E27FC236}">
                    <a16:creationId xmlns:a16="http://schemas.microsoft.com/office/drawing/2014/main" id="{8DE7D26E-2915-4CE1-BF3A-99099D0FA46D}"/>
                  </a:ext>
                </a:extLst>
              </p:cNvPr>
              <p:cNvGrpSpPr/>
              <p:nvPr/>
            </p:nvGrpSpPr>
            <p:grpSpPr>
              <a:xfrm>
                <a:off x="1295399" y="3429000"/>
                <a:ext cx="1209508" cy="185857"/>
                <a:chOff x="1295399" y="3429000"/>
                <a:chExt cx="1209508" cy="185857"/>
              </a:xfrm>
            </p:grpSpPr>
            <p:grpSp>
              <p:nvGrpSpPr>
                <p:cNvPr id="440" name="Group 439">
                  <a:extLst>
                    <a:ext uri="{FF2B5EF4-FFF2-40B4-BE49-F238E27FC236}">
                      <a16:creationId xmlns:a16="http://schemas.microsoft.com/office/drawing/2014/main" id="{AD2E45BD-7EF8-42D7-955E-DDAE25490B16}"/>
                    </a:ext>
                  </a:extLst>
                </p:cNvPr>
                <p:cNvGrpSpPr/>
                <p:nvPr/>
              </p:nvGrpSpPr>
              <p:grpSpPr>
                <a:xfrm>
                  <a:off x="1295399" y="3429000"/>
                  <a:ext cx="904232" cy="185857"/>
                  <a:chOff x="-46726" y="0"/>
                  <a:chExt cx="904556" cy="186479"/>
                </a:xfrm>
              </p:grpSpPr>
              <p:cxnSp>
                <p:nvCxnSpPr>
                  <p:cNvPr id="444" name="Straight Connector 443">
                    <a:extLst>
                      <a:ext uri="{FF2B5EF4-FFF2-40B4-BE49-F238E27FC236}">
                        <a16:creationId xmlns:a16="http://schemas.microsoft.com/office/drawing/2014/main" id="{4D68B784-3D4E-4530-978F-E76A338DA4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46726" y="185857"/>
                    <a:ext cx="274418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5" name="Straight Connector 444">
                    <a:extLst>
                      <a:ext uri="{FF2B5EF4-FFF2-40B4-BE49-F238E27FC236}">
                        <a16:creationId xmlns:a16="http://schemas.microsoft.com/office/drawing/2014/main" id="{76C8B479-B02B-448A-921A-68DD50AF00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009" y="0"/>
                    <a:ext cx="3340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6" name="Straight Connector 445">
                    <a:extLst>
                      <a:ext uri="{FF2B5EF4-FFF2-40B4-BE49-F238E27FC236}">
                        <a16:creationId xmlns:a16="http://schemas.microsoft.com/office/drawing/2014/main" id="{8AD26BC9-00AF-42C1-9325-F57050A87B39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39041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7" name="Straight Connector 446">
                    <a:extLst>
                      <a:ext uri="{FF2B5EF4-FFF2-40B4-BE49-F238E27FC236}">
                        <a16:creationId xmlns:a16="http://schemas.microsoft.com/office/drawing/2014/main" id="{AE7B079D-763F-4B0B-A72C-4B55F13BAB76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451264" y="94876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8" name="Straight Connector 447">
                    <a:extLst>
                      <a:ext uri="{FF2B5EF4-FFF2-40B4-BE49-F238E27FC236}">
                        <a16:creationId xmlns:a16="http://schemas.microsoft.com/office/drawing/2014/main" id="{095FF35D-9221-4AF7-8AE6-1F3C6D6FB8A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41084" y="185857"/>
                    <a:ext cx="316746" cy="62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1" name="Straight Connector 440">
                  <a:extLst>
                    <a:ext uri="{FF2B5EF4-FFF2-40B4-BE49-F238E27FC236}">
                      <a16:creationId xmlns:a16="http://schemas.microsoft.com/office/drawing/2014/main" id="{0CEFE0AF-2D95-474D-AE10-1D59C32EF2B1}"/>
                    </a:ext>
                  </a:extLst>
                </p:cNvPr>
                <p:cNvCxnSpPr/>
                <p:nvPr/>
              </p:nvCxnSpPr>
              <p:spPr>
                <a:xfrm rot="5400000">
                  <a:off x="2097633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>
                  <a:extLst>
                    <a:ext uri="{FF2B5EF4-FFF2-40B4-BE49-F238E27FC236}">
                      <a16:creationId xmlns:a16="http://schemas.microsoft.com/office/drawing/2014/main" id="{D37C8858-13EE-492A-BF8E-FCAFD66A76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70942" y="3429000"/>
                  <a:ext cx="33396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>
                  <a:extLst>
                    <a:ext uri="{FF2B5EF4-FFF2-40B4-BE49-F238E27FC236}">
                      <a16:creationId xmlns:a16="http://schemas.microsoft.com/office/drawing/2014/main" id="{9D880EE7-B5C3-4FF3-86C5-07228BC27F54}"/>
                    </a:ext>
                  </a:extLst>
                </p:cNvPr>
                <p:cNvCxnSpPr/>
                <p:nvPr/>
              </p:nvCxnSpPr>
              <p:spPr>
                <a:xfrm rot="5400000">
                  <a:off x="2403992" y="3523560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9" name="Straight Connector 438">
                <a:extLst>
                  <a:ext uri="{FF2B5EF4-FFF2-40B4-BE49-F238E27FC236}">
                    <a16:creationId xmlns:a16="http://schemas.microsoft.com/office/drawing/2014/main" id="{34920FE8-5FA9-4559-BFAE-3B5C91FD52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02277" y="3612279"/>
                <a:ext cx="296814" cy="19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6" name="Group 375">
              <a:extLst>
                <a:ext uri="{FF2B5EF4-FFF2-40B4-BE49-F238E27FC236}">
                  <a16:creationId xmlns:a16="http://schemas.microsoft.com/office/drawing/2014/main" id="{61CAA7E9-2A46-4919-92AA-E1753120D13D}"/>
                </a:ext>
              </a:extLst>
            </p:cNvPr>
            <p:cNvGrpSpPr/>
            <p:nvPr/>
          </p:nvGrpSpPr>
          <p:grpSpPr>
            <a:xfrm>
              <a:off x="1371600" y="4553329"/>
              <a:ext cx="2973057" cy="190426"/>
              <a:chOff x="-61110" y="-1988"/>
              <a:chExt cx="771787" cy="191064"/>
            </a:xfrm>
          </p:grpSpPr>
          <p:cxnSp>
            <p:nvCxnSpPr>
              <p:cNvPr id="433" name="Straight Connector 432">
                <a:extLst>
                  <a:ext uri="{FF2B5EF4-FFF2-40B4-BE49-F238E27FC236}">
                    <a16:creationId xmlns:a16="http://schemas.microsoft.com/office/drawing/2014/main" id="{C03CC36D-FB8A-41F5-8A2B-B261C47E57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-61110" y="185857"/>
                <a:ext cx="288802" cy="32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>
                <a:extLst>
                  <a:ext uri="{FF2B5EF4-FFF2-40B4-BE49-F238E27FC236}">
                    <a16:creationId xmlns:a16="http://schemas.microsoft.com/office/drawing/2014/main" id="{A2ACB5B8-6DC0-4294-9F3A-B9A7D47797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009" y="0"/>
                <a:ext cx="31809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>
                <a:extLst>
                  <a:ext uri="{FF2B5EF4-FFF2-40B4-BE49-F238E27FC236}">
                    <a16:creationId xmlns:a16="http://schemas.microsoft.com/office/drawing/2014/main" id="{FCED56C9-5D6E-4162-AE01-89D081326C22}"/>
                  </a:ext>
                </a:extLst>
              </p:cNvPr>
              <p:cNvCxnSpPr/>
              <p:nvPr/>
            </p:nvCxnSpPr>
            <p:spPr>
              <a:xfrm rot="5400000">
                <a:off x="139041" y="94876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>
                <a:extLst>
                  <a:ext uri="{FF2B5EF4-FFF2-40B4-BE49-F238E27FC236}">
                    <a16:creationId xmlns:a16="http://schemas.microsoft.com/office/drawing/2014/main" id="{BF37C639-C0E7-4423-B19C-A38473272652}"/>
                  </a:ext>
                </a:extLst>
              </p:cNvPr>
              <p:cNvCxnSpPr/>
              <p:nvPr/>
            </p:nvCxnSpPr>
            <p:spPr>
              <a:xfrm rot="5400000">
                <a:off x="455662" y="89452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Connector 436">
                <a:extLst>
                  <a:ext uri="{FF2B5EF4-FFF2-40B4-BE49-F238E27FC236}">
                    <a16:creationId xmlns:a16="http://schemas.microsoft.com/office/drawing/2014/main" id="{7614AAAF-09E6-41D8-A2DE-E0CD888529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084" y="186480"/>
                <a:ext cx="169593" cy="25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7" name="Group 376">
              <a:extLst>
                <a:ext uri="{FF2B5EF4-FFF2-40B4-BE49-F238E27FC236}">
                  <a16:creationId xmlns:a16="http://schemas.microsoft.com/office/drawing/2014/main" id="{42EFED9A-C507-439C-B82D-44E324948761}"/>
                </a:ext>
              </a:extLst>
            </p:cNvPr>
            <p:cNvGrpSpPr/>
            <p:nvPr/>
          </p:nvGrpSpPr>
          <p:grpSpPr>
            <a:xfrm>
              <a:off x="1427014" y="4896645"/>
              <a:ext cx="2670868" cy="187676"/>
              <a:chOff x="-64813" y="-1988"/>
              <a:chExt cx="345770" cy="188304"/>
            </a:xfrm>
          </p:grpSpPr>
          <p:cxnSp>
            <p:nvCxnSpPr>
              <p:cNvPr id="429" name="Straight Connector 428">
                <a:extLst>
                  <a:ext uri="{FF2B5EF4-FFF2-40B4-BE49-F238E27FC236}">
                    <a16:creationId xmlns:a16="http://schemas.microsoft.com/office/drawing/2014/main" id="{70B61131-C1B6-4127-813A-A68E8C45D0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64813" y="180892"/>
                <a:ext cx="29621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0" name="Straight Connector 429">
                <a:extLst>
                  <a:ext uri="{FF2B5EF4-FFF2-40B4-BE49-F238E27FC236}">
                    <a16:creationId xmlns:a16="http://schemas.microsoft.com/office/drawing/2014/main" id="{59125F2C-CD79-41D9-A4AC-B25561930C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9009" y="-681"/>
                <a:ext cx="51948" cy="68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5D4CDCF8-CDBE-4960-934A-BA3ED92D527C}"/>
                  </a:ext>
                </a:extLst>
              </p:cNvPr>
              <p:cNvCxnSpPr/>
              <p:nvPr/>
            </p:nvCxnSpPr>
            <p:spPr>
              <a:xfrm rot="5400000">
                <a:off x="139041" y="94876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>
                <a:extLst>
                  <a:ext uri="{FF2B5EF4-FFF2-40B4-BE49-F238E27FC236}">
                    <a16:creationId xmlns:a16="http://schemas.microsoft.com/office/drawing/2014/main" id="{ACE0B346-898D-47BF-9244-FFB2876DA26C}"/>
                  </a:ext>
                </a:extLst>
              </p:cNvPr>
              <p:cNvCxnSpPr/>
              <p:nvPr/>
            </p:nvCxnSpPr>
            <p:spPr>
              <a:xfrm rot="5400000">
                <a:off x="189517" y="89452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2C159E7E-9411-4676-9E26-C10820FCC208}"/>
                </a:ext>
              </a:extLst>
            </p:cNvPr>
            <p:cNvCxnSpPr/>
            <p:nvPr/>
          </p:nvCxnSpPr>
          <p:spPr>
            <a:xfrm>
              <a:off x="1656142" y="3147796"/>
              <a:ext cx="54613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9" name="Group 378">
              <a:extLst>
                <a:ext uri="{FF2B5EF4-FFF2-40B4-BE49-F238E27FC236}">
                  <a16:creationId xmlns:a16="http://schemas.microsoft.com/office/drawing/2014/main" id="{2635FC67-C594-4856-A638-99435BD7B257}"/>
                </a:ext>
              </a:extLst>
            </p:cNvPr>
            <p:cNvGrpSpPr/>
            <p:nvPr/>
          </p:nvGrpSpPr>
          <p:grpSpPr>
            <a:xfrm>
              <a:off x="4124871" y="3789158"/>
              <a:ext cx="2712968" cy="193143"/>
              <a:chOff x="1071908" y="3789838"/>
              <a:chExt cx="2712968" cy="193143"/>
            </a:xfrm>
          </p:grpSpPr>
          <p:grpSp>
            <p:nvGrpSpPr>
              <p:cNvPr id="403" name="Group 402">
                <a:extLst>
                  <a:ext uri="{FF2B5EF4-FFF2-40B4-BE49-F238E27FC236}">
                    <a16:creationId xmlns:a16="http://schemas.microsoft.com/office/drawing/2014/main" id="{4633BC83-3395-4F9F-BA03-F4EEF3F68E8F}"/>
                  </a:ext>
                </a:extLst>
              </p:cNvPr>
              <p:cNvGrpSpPr/>
              <p:nvPr/>
            </p:nvGrpSpPr>
            <p:grpSpPr>
              <a:xfrm>
                <a:off x="1071908" y="3789838"/>
                <a:ext cx="2341199" cy="187838"/>
                <a:chOff x="1064757" y="3414374"/>
                <a:chExt cx="2341199" cy="187838"/>
              </a:xfrm>
            </p:grpSpPr>
            <p:grpSp>
              <p:nvGrpSpPr>
                <p:cNvPr id="409" name="Group 408">
                  <a:extLst>
                    <a:ext uri="{FF2B5EF4-FFF2-40B4-BE49-F238E27FC236}">
                      <a16:creationId xmlns:a16="http://schemas.microsoft.com/office/drawing/2014/main" id="{02DE0DAA-C660-496B-BF17-7FFC2EB1D1C5}"/>
                    </a:ext>
                  </a:extLst>
                </p:cNvPr>
                <p:cNvGrpSpPr/>
                <p:nvPr/>
              </p:nvGrpSpPr>
              <p:grpSpPr>
                <a:xfrm>
                  <a:off x="1064757" y="3416355"/>
                  <a:ext cx="1134321" cy="185857"/>
                  <a:chOff x="1064757" y="3416355"/>
                  <a:chExt cx="1134321" cy="185857"/>
                </a:xfrm>
              </p:grpSpPr>
              <p:grpSp>
                <p:nvGrpSpPr>
                  <p:cNvPr id="420" name="Group 419">
                    <a:extLst>
                      <a:ext uri="{FF2B5EF4-FFF2-40B4-BE49-F238E27FC236}">
                        <a16:creationId xmlns:a16="http://schemas.microsoft.com/office/drawing/2014/main" id="{44427BE1-AF5F-4036-A072-E5779F2260FF}"/>
                      </a:ext>
                    </a:extLst>
                  </p:cNvPr>
                  <p:cNvGrpSpPr/>
                  <p:nvPr/>
                </p:nvGrpSpPr>
                <p:grpSpPr>
                  <a:xfrm>
                    <a:off x="1064757" y="3416355"/>
                    <a:ext cx="829045" cy="185857"/>
                    <a:chOff x="-277451" y="-12687"/>
                    <a:chExt cx="829342" cy="186479"/>
                  </a:xfrm>
                </p:grpSpPr>
                <p:cxnSp>
                  <p:nvCxnSpPr>
                    <p:cNvPr id="424" name="Straight Connector 423">
                      <a:extLst>
                        <a:ext uri="{FF2B5EF4-FFF2-40B4-BE49-F238E27FC236}">
                          <a16:creationId xmlns:a16="http://schemas.microsoft.com/office/drawing/2014/main" id="{63C33783-F86A-4638-B109-1D3754D95B7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277451" y="170866"/>
                      <a:ext cx="199204" cy="2304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5" name="Straight Connector 424">
                      <a:extLst>
                        <a:ext uri="{FF2B5EF4-FFF2-40B4-BE49-F238E27FC236}">
                          <a16:creationId xmlns:a16="http://schemas.microsoft.com/office/drawing/2014/main" id="{EBBCBEE2-CB65-4224-A557-20A9A8F41E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76930" y="-12687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6" name="Straight Connector 425">
                      <a:extLst>
                        <a:ext uri="{FF2B5EF4-FFF2-40B4-BE49-F238E27FC236}">
                          <a16:creationId xmlns:a16="http://schemas.microsoft.com/office/drawing/2014/main" id="{31BBBBF1-2CDF-4BE5-9D7D-6C52FAC8EB4F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-166898" y="82189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7" name="Straight Connector 426">
                      <a:extLst>
                        <a:ext uri="{FF2B5EF4-FFF2-40B4-BE49-F238E27FC236}">
                          <a16:creationId xmlns:a16="http://schemas.microsoft.com/office/drawing/2014/main" id="{8C43607E-32A8-4924-B74D-86889E8FB853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55931" y="82189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8" name="Straight Connector 427">
                      <a:extLst>
                        <a:ext uri="{FF2B5EF4-FFF2-40B4-BE49-F238E27FC236}">
                          <a16:creationId xmlns:a16="http://schemas.microsoft.com/office/drawing/2014/main" id="{9D58C9D7-11F9-48D7-935D-A18FC6C891F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35145" y="173170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21" name="Straight Connector 420">
                    <a:extLst>
                      <a:ext uri="{FF2B5EF4-FFF2-40B4-BE49-F238E27FC236}">
                        <a16:creationId xmlns:a16="http://schemas.microsoft.com/office/drawing/2014/main" id="{8B777B6C-81AB-4F95-AB83-CA281792DF6F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798166" y="3510915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>
                    <a:extLst>
                      <a:ext uri="{FF2B5EF4-FFF2-40B4-BE49-F238E27FC236}">
                        <a16:creationId xmlns:a16="http://schemas.microsoft.com/office/drawing/2014/main" id="{8F71467A-C6F0-48BC-B9A7-F7538ACDE0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865113" y="3416355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3" name="Straight Connector 422">
                    <a:extLst>
                      <a:ext uri="{FF2B5EF4-FFF2-40B4-BE49-F238E27FC236}">
                        <a16:creationId xmlns:a16="http://schemas.microsoft.com/office/drawing/2014/main" id="{F492BFC1-5ACC-4A02-92AB-4EA8FCB26865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098163" y="3510915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0" name="Group 409">
                  <a:extLst>
                    <a:ext uri="{FF2B5EF4-FFF2-40B4-BE49-F238E27FC236}">
                      <a16:creationId xmlns:a16="http://schemas.microsoft.com/office/drawing/2014/main" id="{B4996663-407D-4306-AA46-B9882BF4D7B0}"/>
                    </a:ext>
                  </a:extLst>
                </p:cNvPr>
                <p:cNvGrpSpPr/>
                <p:nvPr/>
              </p:nvGrpSpPr>
              <p:grpSpPr>
                <a:xfrm>
                  <a:off x="2196448" y="3414374"/>
                  <a:ext cx="1209508" cy="185857"/>
                  <a:chOff x="989570" y="3416355"/>
                  <a:chExt cx="1209508" cy="185857"/>
                </a:xfrm>
              </p:grpSpPr>
              <p:grpSp>
                <p:nvGrpSpPr>
                  <p:cNvPr id="411" name="Group 410">
                    <a:extLst>
                      <a:ext uri="{FF2B5EF4-FFF2-40B4-BE49-F238E27FC236}">
                        <a16:creationId xmlns:a16="http://schemas.microsoft.com/office/drawing/2014/main" id="{5450D1B5-63C6-4651-A5FF-CFC4B34B86C1}"/>
                      </a:ext>
                    </a:extLst>
                  </p:cNvPr>
                  <p:cNvGrpSpPr/>
                  <p:nvPr/>
                </p:nvGrpSpPr>
                <p:grpSpPr>
                  <a:xfrm>
                    <a:off x="989570" y="3416355"/>
                    <a:ext cx="904232" cy="185857"/>
                    <a:chOff x="-352665" y="-12687"/>
                    <a:chExt cx="904556" cy="186479"/>
                  </a:xfrm>
                </p:grpSpPr>
                <p:cxnSp>
                  <p:nvCxnSpPr>
                    <p:cNvPr id="415" name="Straight Connector 414">
                      <a:extLst>
                        <a:ext uri="{FF2B5EF4-FFF2-40B4-BE49-F238E27FC236}">
                          <a16:creationId xmlns:a16="http://schemas.microsoft.com/office/drawing/2014/main" id="{DCF6715A-5A30-4735-8DB3-2A48E1C337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352665" y="173170"/>
                      <a:ext cx="274418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6" name="Straight Connector 415">
                      <a:extLst>
                        <a:ext uri="{FF2B5EF4-FFF2-40B4-BE49-F238E27FC236}">
                          <a16:creationId xmlns:a16="http://schemas.microsoft.com/office/drawing/2014/main" id="{90AD389F-3266-4BCB-B982-7F28182461F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76930" y="-12687"/>
                      <a:ext cx="334085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7" name="Straight Connector 416">
                      <a:extLst>
                        <a:ext uri="{FF2B5EF4-FFF2-40B4-BE49-F238E27FC236}">
                          <a16:creationId xmlns:a16="http://schemas.microsoft.com/office/drawing/2014/main" id="{14AA79A7-C5A6-4578-A5F9-A638A5355F9D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-166898" y="82189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8" name="Straight Connector 417">
                      <a:extLst>
                        <a:ext uri="{FF2B5EF4-FFF2-40B4-BE49-F238E27FC236}">
                          <a16:creationId xmlns:a16="http://schemas.microsoft.com/office/drawing/2014/main" id="{43C588EC-0BDD-42E8-9944-B93A7BE58BFF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155931" y="82189"/>
                      <a:ext cx="182880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9" name="Straight Connector 418">
                      <a:extLst>
                        <a:ext uri="{FF2B5EF4-FFF2-40B4-BE49-F238E27FC236}">
                          <a16:creationId xmlns:a16="http://schemas.microsoft.com/office/drawing/2014/main" id="{541D472A-7C4D-4D49-BE93-F449EE291E1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235145" y="173170"/>
                      <a:ext cx="316746" cy="62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2" name="Straight Connector 411">
                    <a:extLst>
                      <a:ext uri="{FF2B5EF4-FFF2-40B4-BE49-F238E27FC236}">
                        <a16:creationId xmlns:a16="http://schemas.microsoft.com/office/drawing/2014/main" id="{DFC1FCC7-987D-4501-B19C-E1A0FD2FD134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1798166" y="3510915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3" name="Straight Connector 412">
                    <a:extLst>
                      <a:ext uri="{FF2B5EF4-FFF2-40B4-BE49-F238E27FC236}">
                        <a16:creationId xmlns:a16="http://schemas.microsoft.com/office/drawing/2014/main" id="{721CCA14-9698-457E-B913-FA05756328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865113" y="3416355"/>
                    <a:ext cx="33396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4" name="Straight Connector 413">
                    <a:extLst>
                      <a:ext uri="{FF2B5EF4-FFF2-40B4-BE49-F238E27FC236}">
                        <a16:creationId xmlns:a16="http://schemas.microsoft.com/office/drawing/2014/main" id="{91E15280-EAF2-4787-882A-2B1F29572DA8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098163" y="3510915"/>
                    <a:ext cx="18227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04" name="Group 403">
                <a:extLst>
                  <a:ext uri="{FF2B5EF4-FFF2-40B4-BE49-F238E27FC236}">
                    <a16:creationId xmlns:a16="http://schemas.microsoft.com/office/drawing/2014/main" id="{AA56101B-A147-4DE7-BD01-B9A90C2A7190}"/>
                  </a:ext>
                </a:extLst>
              </p:cNvPr>
              <p:cNvGrpSpPr/>
              <p:nvPr/>
            </p:nvGrpSpPr>
            <p:grpSpPr>
              <a:xfrm>
                <a:off x="3408707" y="3792489"/>
                <a:ext cx="376169" cy="190492"/>
                <a:chOff x="-382977" y="-9710"/>
                <a:chExt cx="376304" cy="191128"/>
              </a:xfrm>
            </p:grpSpPr>
            <p:cxnSp>
              <p:nvCxnSpPr>
                <p:cNvPr id="405" name="Straight Connector 404">
                  <a:extLst>
                    <a:ext uri="{FF2B5EF4-FFF2-40B4-BE49-F238E27FC236}">
                      <a16:creationId xmlns:a16="http://schemas.microsoft.com/office/drawing/2014/main" id="{2C8F81C1-DB9A-4E41-9A5E-25C5526E94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382977" y="173170"/>
                  <a:ext cx="30473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6" name="Straight Connector 405">
                  <a:extLst>
                    <a:ext uri="{FF2B5EF4-FFF2-40B4-BE49-F238E27FC236}">
                      <a16:creationId xmlns:a16="http://schemas.microsoft.com/office/drawing/2014/main" id="{8E0AE4A7-B66B-430D-B69C-6EEA9E45EB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84472" y="683"/>
                  <a:ext cx="77799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7" name="Straight Connector 406">
                  <a:extLst>
                    <a:ext uri="{FF2B5EF4-FFF2-40B4-BE49-F238E27FC236}">
                      <a16:creationId xmlns:a16="http://schemas.microsoft.com/office/drawing/2014/main" id="{7AC5B400-BCD4-433A-945F-28A7F855C662}"/>
                    </a:ext>
                  </a:extLst>
                </p:cNvPr>
                <p:cNvCxnSpPr/>
                <p:nvPr/>
              </p:nvCxnSpPr>
              <p:spPr>
                <a:xfrm rot="5400000">
                  <a:off x="-173005" y="81730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8" name="Straight Connector 407">
                  <a:extLst>
                    <a:ext uri="{FF2B5EF4-FFF2-40B4-BE49-F238E27FC236}">
                      <a16:creationId xmlns:a16="http://schemas.microsoft.com/office/drawing/2014/main" id="{C3FB53C2-B711-4F7A-9049-963A975504E1}"/>
                    </a:ext>
                  </a:extLst>
                </p:cNvPr>
                <p:cNvCxnSpPr/>
                <p:nvPr/>
              </p:nvCxnSpPr>
              <p:spPr>
                <a:xfrm rot="5400000">
                  <a:off x="-98335" y="89978"/>
                  <a:ext cx="18288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80" name="Group 379">
              <a:extLst>
                <a:ext uri="{FF2B5EF4-FFF2-40B4-BE49-F238E27FC236}">
                  <a16:creationId xmlns:a16="http://schemas.microsoft.com/office/drawing/2014/main" id="{D08A6157-742E-4926-B1BC-DD0A585B7ECE}"/>
                </a:ext>
              </a:extLst>
            </p:cNvPr>
            <p:cNvGrpSpPr/>
            <p:nvPr/>
          </p:nvGrpSpPr>
          <p:grpSpPr>
            <a:xfrm>
              <a:off x="4008561" y="4174877"/>
              <a:ext cx="3065109" cy="185857"/>
              <a:chOff x="1109899" y="3428496"/>
              <a:chExt cx="1535554" cy="185857"/>
            </a:xfrm>
          </p:grpSpPr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12A6AEC7-EEC9-492A-BA56-3B32A8195B00}"/>
                  </a:ext>
                </a:extLst>
              </p:cNvPr>
              <p:cNvGrpSpPr/>
              <p:nvPr/>
            </p:nvGrpSpPr>
            <p:grpSpPr>
              <a:xfrm>
                <a:off x="1109899" y="3428496"/>
                <a:ext cx="1241370" cy="185857"/>
                <a:chOff x="1109899" y="3428496"/>
                <a:chExt cx="1241370" cy="185857"/>
              </a:xfrm>
            </p:grpSpPr>
            <p:grpSp>
              <p:nvGrpSpPr>
                <p:cNvPr id="394" name="Group 393">
                  <a:extLst>
                    <a:ext uri="{FF2B5EF4-FFF2-40B4-BE49-F238E27FC236}">
                      <a16:creationId xmlns:a16="http://schemas.microsoft.com/office/drawing/2014/main" id="{3D54DD82-A8C8-4DA5-ACD0-5793D9424075}"/>
                    </a:ext>
                  </a:extLst>
                </p:cNvPr>
                <p:cNvGrpSpPr/>
                <p:nvPr/>
              </p:nvGrpSpPr>
              <p:grpSpPr>
                <a:xfrm>
                  <a:off x="1109899" y="3428496"/>
                  <a:ext cx="936094" cy="185857"/>
                  <a:chOff x="-232292" y="-506"/>
                  <a:chExt cx="936429" cy="186479"/>
                </a:xfrm>
              </p:grpSpPr>
              <p:cxnSp>
                <p:nvCxnSpPr>
                  <p:cNvPr id="398" name="Straight Connector 397">
                    <a:extLst>
                      <a:ext uri="{FF2B5EF4-FFF2-40B4-BE49-F238E27FC236}">
                        <a16:creationId xmlns:a16="http://schemas.microsoft.com/office/drawing/2014/main" id="{D8338470-6749-44D4-8141-33DF347EF0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232292" y="185351"/>
                    <a:ext cx="30629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9" name="Straight Connector 398">
                    <a:extLst>
                      <a:ext uri="{FF2B5EF4-FFF2-40B4-BE49-F238E27FC236}">
                        <a16:creationId xmlns:a16="http://schemas.microsoft.com/office/drawing/2014/main" id="{912871CC-23DB-4D7A-8186-8953C86A5C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5316" y="-506"/>
                    <a:ext cx="3340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Connector 399">
                    <a:extLst>
                      <a:ext uri="{FF2B5EF4-FFF2-40B4-BE49-F238E27FC236}">
                        <a16:creationId xmlns:a16="http://schemas.microsoft.com/office/drawing/2014/main" id="{2926AB4E-93C6-470B-B0CD-B51DB7C31089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-14652" y="94371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Straight Connector 400">
                    <a:extLst>
                      <a:ext uri="{FF2B5EF4-FFF2-40B4-BE49-F238E27FC236}">
                        <a16:creationId xmlns:a16="http://schemas.microsoft.com/office/drawing/2014/main" id="{30130803-A585-435D-9A3C-1DECE0BAE69C}"/>
                      </a:ext>
                    </a:extLst>
                  </p:cNvPr>
                  <p:cNvCxnSpPr/>
                  <p:nvPr/>
                </p:nvCxnSpPr>
                <p:spPr>
                  <a:xfrm rot="5400000">
                    <a:off x="297570" y="94371"/>
                    <a:ext cx="18288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Straight Connector 401">
                    <a:extLst>
                      <a:ext uri="{FF2B5EF4-FFF2-40B4-BE49-F238E27FC236}">
                        <a16:creationId xmlns:a16="http://schemas.microsoft.com/office/drawing/2014/main" id="{C37B2812-B33C-4604-AFE7-FE1AD59780C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87391" y="185351"/>
                    <a:ext cx="316746" cy="622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5" name="Straight Connector 394">
                  <a:extLst>
                    <a:ext uri="{FF2B5EF4-FFF2-40B4-BE49-F238E27FC236}">
                      <a16:creationId xmlns:a16="http://schemas.microsoft.com/office/drawing/2014/main" id="{379DAF88-0ACD-4905-A593-8FE5270747A9}"/>
                    </a:ext>
                  </a:extLst>
                </p:cNvPr>
                <p:cNvCxnSpPr/>
                <p:nvPr/>
              </p:nvCxnSpPr>
              <p:spPr>
                <a:xfrm rot="5400000">
                  <a:off x="1943994" y="3523056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6" name="Straight Connector 395">
                  <a:extLst>
                    <a:ext uri="{FF2B5EF4-FFF2-40B4-BE49-F238E27FC236}">
                      <a16:creationId xmlns:a16="http://schemas.microsoft.com/office/drawing/2014/main" id="{30ACEDD9-B81C-49E4-8207-E1DC44653D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017304" y="3428496"/>
                  <a:ext cx="33396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7" name="Straight Connector 396">
                  <a:extLst>
                    <a:ext uri="{FF2B5EF4-FFF2-40B4-BE49-F238E27FC236}">
                      <a16:creationId xmlns:a16="http://schemas.microsoft.com/office/drawing/2014/main" id="{F0715C91-A0A5-40C2-A6F8-0BCACA434B43}"/>
                    </a:ext>
                  </a:extLst>
                </p:cNvPr>
                <p:cNvCxnSpPr/>
                <p:nvPr/>
              </p:nvCxnSpPr>
              <p:spPr>
                <a:xfrm rot="5400000">
                  <a:off x="2250353" y="3523056"/>
                  <a:ext cx="18227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93" name="Straight Connector 392">
                <a:extLst>
                  <a:ext uri="{FF2B5EF4-FFF2-40B4-BE49-F238E27FC236}">
                    <a16:creationId xmlns:a16="http://schemas.microsoft.com/office/drawing/2014/main" id="{D8196C76-0259-4AA3-9B70-7E240A3465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8639" y="3611775"/>
                <a:ext cx="296814" cy="19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92422228-540C-44BE-B15E-6D4A03C48A3A}"/>
                </a:ext>
              </a:extLst>
            </p:cNvPr>
            <p:cNvGrpSpPr/>
            <p:nvPr/>
          </p:nvGrpSpPr>
          <p:grpSpPr>
            <a:xfrm>
              <a:off x="4041071" y="4552271"/>
              <a:ext cx="3052963" cy="190422"/>
              <a:chOff x="-160662" y="-2369"/>
              <a:chExt cx="792530" cy="191060"/>
            </a:xfrm>
          </p:grpSpPr>
          <p:cxnSp>
            <p:nvCxnSpPr>
              <p:cNvPr id="387" name="Straight Connector 386">
                <a:extLst>
                  <a:ext uri="{FF2B5EF4-FFF2-40B4-BE49-F238E27FC236}">
                    <a16:creationId xmlns:a16="http://schemas.microsoft.com/office/drawing/2014/main" id="{CB99B6DD-AC05-4F6E-9ACD-9B15654F35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-160662" y="185476"/>
                <a:ext cx="309545" cy="25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>
                <a:extLst>
                  <a:ext uri="{FF2B5EF4-FFF2-40B4-BE49-F238E27FC236}">
                    <a16:creationId xmlns:a16="http://schemas.microsoft.com/office/drawing/2014/main" id="{E40CA836-6960-4817-AEAD-D78469FF32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200" y="-385"/>
                <a:ext cx="31809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>
                <a:extLst>
                  <a:ext uri="{FF2B5EF4-FFF2-40B4-BE49-F238E27FC236}">
                    <a16:creationId xmlns:a16="http://schemas.microsoft.com/office/drawing/2014/main" id="{7D11E224-0914-4EC7-98EB-A4C1E4B55411}"/>
                  </a:ext>
                </a:extLst>
              </p:cNvPr>
              <p:cNvCxnSpPr/>
              <p:nvPr/>
            </p:nvCxnSpPr>
            <p:spPr>
              <a:xfrm rot="5400000">
                <a:off x="60232" y="94495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>
                <a:extLst>
                  <a:ext uri="{FF2B5EF4-FFF2-40B4-BE49-F238E27FC236}">
                    <a16:creationId xmlns:a16="http://schemas.microsoft.com/office/drawing/2014/main" id="{0515DE2A-09FF-408E-834A-2641E8CCEC06}"/>
                  </a:ext>
                </a:extLst>
              </p:cNvPr>
              <p:cNvCxnSpPr/>
              <p:nvPr/>
            </p:nvCxnSpPr>
            <p:spPr>
              <a:xfrm rot="5400000">
                <a:off x="376853" y="89071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>
                <a:extLst>
                  <a:ext uri="{FF2B5EF4-FFF2-40B4-BE49-F238E27FC236}">
                    <a16:creationId xmlns:a16="http://schemas.microsoft.com/office/drawing/2014/main" id="{A03FEC03-ECCA-436A-8535-2C7FC4E6C0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2275" y="186095"/>
                <a:ext cx="169593" cy="25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89C68EE9-1906-4A68-8271-F7BD6BEB00A4}"/>
                </a:ext>
              </a:extLst>
            </p:cNvPr>
            <p:cNvGrpSpPr/>
            <p:nvPr/>
          </p:nvGrpSpPr>
          <p:grpSpPr>
            <a:xfrm>
              <a:off x="4067512" y="4885747"/>
              <a:ext cx="2779455" cy="189240"/>
              <a:chOff x="-96784" y="-12510"/>
              <a:chExt cx="341944" cy="194055"/>
            </a:xfrm>
          </p:grpSpPr>
          <p:cxnSp>
            <p:nvCxnSpPr>
              <p:cNvPr id="383" name="Straight Connector 382">
                <a:extLst>
                  <a:ext uri="{FF2B5EF4-FFF2-40B4-BE49-F238E27FC236}">
                    <a16:creationId xmlns:a16="http://schemas.microsoft.com/office/drawing/2014/main" id="{C81A1A03-8F59-4AA9-AD08-AA16832576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96784" y="168382"/>
                <a:ext cx="29621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>
                <a:extLst>
                  <a:ext uri="{FF2B5EF4-FFF2-40B4-BE49-F238E27FC236}">
                    <a16:creationId xmlns:a16="http://schemas.microsoft.com/office/drawing/2014/main" id="{235A360F-AFF6-45E7-BCBE-B501181751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7038" y="-12510"/>
                <a:ext cx="48122" cy="34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>
                <a:extLst>
                  <a:ext uri="{FF2B5EF4-FFF2-40B4-BE49-F238E27FC236}">
                    <a16:creationId xmlns:a16="http://schemas.microsoft.com/office/drawing/2014/main" id="{2DEBE00F-50F2-4877-B246-0B592E6E189B}"/>
                  </a:ext>
                </a:extLst>
              </p:cNvPr>
              <p:cNvCxnSpPr/>
              <p:nvPr/>
            </p:nvCxnSpPr>
            <p:spPr>
              <a:xfrm rot="5400000">
                <a:off x="107070" y="82365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>
                <a:extLst>
                  <a:ext uri="{FF2B5EF4-FFF2-40B4-BE49-F238E27FC236}">
                    <a16:creationId xmlns:a16="http://schemas.microsoft.com/office/drawing/2014/main" id="{1F9F8128-327B-436E-A6D8-BECC4BB238DE}"/>
                  </a:ext>
                </a:extLst>
              </p:cNvPr>
              <p:cNvCxnSpPr/>
              <p:nvPr/>
            </p:nvCxnSpPr>
            <p:spPr>
              <a:xfrm rot="5400000">
                <a:off x="152597" y="90105"/>
                <a:ext cx="1828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0" name="TextBox 589">
            <a:extLst>
              <a:ext uri="{FF2B5EF4-FFF2-40B4-BE49-F238E27FC236}">
                <a16:creationId xmlns:a16="http://schemas.microsoft.com/office/drawing/2014/main" id="{DAD181CC-802E-4B8E-82FC-60C8AF1C398E}"/>
              </a:ext>
            </a:extLst>
          </p:cNvPr>
          <p:cNvSpPr txBox="1"/>
          <p:nvPr/>
        </p:nvSpPr>
        <p:spPr>
          <a:xfrm>
            <a:off x="1808607" y="3252191"/>
            <a:ext cx="6649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1     2   3    4   5    6   7    8    9    0   1    2   3    4   5    6   7    8    9    0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91" name="TextBox 590">
            <a:extLst>
              <a:ext uri="{FF2B5EF4-FFF2-40B4-BE49-F238E27FC236}">
                <a16:creationId xmlns:a16="http://schemas.microsoft.com/office/drawing/2014/main" id="{78169837-8EB6-43CF-A1AC-7BA262552006}"/>
              </a:ext>
            </a:extLst>
          </p:cNvPr>
          <p:cNvSpPr txBox="1"/>
          <p:nvPr/>
        </p:nvSpPr>
        <p:spPr>
          <a:xfrm>
            <a:off x="1792200" y="5805820"/>
            <a:ext cx="5855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1     2   3    4   5    6   7    8  90   1    2   3    4   5    6   7    8  90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ECC1E083-8C71-463B-AA85-6F47602B788A}"/>
              </a:ext>
            </a:extLst>
          </p:cNvPr>
          <p:cNvCxnSpPr>
            <a:cxnSpLocks/>
          </p:cNvCxnSpPr>
          <p:nvPr/>
        </p:nvCxnSpPr>
        <p:spPr>
          <a:xfrm>
            <a:off x="7077252" y="4698050"/>
            <a:ext cx="2353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6BC86DBF-D105-4A11-AEB2-EC5A80BE9944}"/>
              </a:ext>
            </a:extLst>
          </p:cNvPr>
          <p:cNvCxnSpPr>
            <a:cxnSpLocks/>
          </p:cNvCxnSpPr>
          <p:nvPr/>
        </p:nvCxnSpPr>
        <p:spPr>
          <a:xfrm>
            <a:off x="7083660" y="5786121"/>
            <a:ext cx="3077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42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" grpId="0"/>
      <p:bldP spid="5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decade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295034" y="3517407"/>
            <a:ext cx="2620285" cy="890568"/>
            <a:chOff x="3295034" y="3517407"/>
            <a:chExt cx="2620285" cy="89056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295034" y="3517407"/>
              <a:ext cx="2374500" cy="890568"/>
              <a:chOff x="3295034" y="3517407"/>
              <a:chExt cx="2374500" cy="890568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8C8DD2-5B1D-4DA7-BF8B-92EE36849896}"/>
                  </a:ext>
                </a:extLst>
              </p:cNvPr>
              <p:cNvGrpSpPr/>
              <p:nvPr/>
            </p:nvGrpSpPr>
            <p:grpSpPr>
              <a:xfrm>
                <a:off x="3378573" y="3750207"/>
                <a:ext cx="1738513" cy="225512"/>
                <a:chOff x="-1170788" y="2782326"/>
                <a:chExt cx="7017972" cy="836145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01C3B7F-0631-4085-B877-6A0BBA39084A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7017972" cy="0"/>
                  <a:chOff x="-928917" y="3411876"/>
                  <a:chExt cx="7017972" cy="0"/>
                </a:xfrm>
              </p:grpSpPr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8CB3F4C-C7DF-4839-A4E4-FC1063729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D83D87F-ADD0-45F0-B6A9-FE7E5111948E}"/>
                      </a:ext>
                    </a:extLst>
                  </p:cNvPr>
                  <p:cNvCxnSpPr/>
                  <p:nvPr/>
                </p:nvCxnSpPr>
                <p:spPr>
                  <a:xfrm>
                    <a:off x="3505201" y="3411876"/>
                    <a:ext cx="258385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" name="Isosceles Triangle 56">
                  <a:extLst>
                    <a:ext uri="{FF2B5EF4-FFF2-40B4-BE49-F238E27FC236}">
                      <a16:creationId xmlns:a16="http://schemas.microsoft.com/office/drawing/2014/main" id="{BBB7488B-2ED6-4E3B-B6BD-44ABA53B1BEC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FED681DE-45BD-40C3-B388-1240B0EBA3B9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96E1530-A26E-4D55-96C7-02D529801AE4}"/>
                  </a:ext>
                </a:extLst>
              </p:cNvPr>
              <p:cNvGrpSpPr/>
              <p:nvPr/>
            </p:nvGrpSpPr>
            <p:grpSpPr>
              <a:xfrm>
                <a:off x="3295034" y="4002357"/>
                <a:ext cx="1429366" cy="225512"/>
                <a:chOff x="-1170788" y="2782326"/>
                <a:chExt cx="5727349" cy="836145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A03F697E-F328-4C30-BFEC-6652800462A4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5727349" cy="0"/>
                  <a:chOff x="-928917" y="3411876"/>
                  <a:chExt cx="5727349" cy="0"/>
                </a:xfrm>
              </p:grpSpPr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AFCBF5F1-94EE-4FDD-89BE-50B2D8DCBE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454D3C9-3011-47CD-A464-0601A724A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5200" y="3411876"/>
                    <a:ext cx="129323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4" name="Isosceles Triangle 63">
                  <a:extLst>
                    <a:ext uri="{FF2B5EF4-FFF2-40B4-BE49-F238E27FC236}">
                      <a16:creationId xmlns:a16="http://schemas.microsoft.com/office/drawing/2014/main" id="{7C21B763-86B2-4A37-9A5A-076FA84C6824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54D8A87-C055-4624-8C3E-F95A219FEBB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BD4E2E9-B3E3-448E-A396-5D92AA97A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4407975"/>
                <a:ext cx="154282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82B0563-D4C9-46B3-BC9D-1D312B080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4115112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D063EBD-6E1F-4521-B9D2-1328E83B52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5352" y="4104711"/>
                <a:ext cx="1448" cy="30326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5669534" y="3862963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5925251" y="1921572"/>
            <a:ext cx="0" cy="20007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C7C26C1-96D1-4A3B-9FC5-A4BAAE50A79F}"/>
              </a:ext>
            </a:extLst>
          </p:cNvPr>
          <p:cNvCxnSpPr>
            <a:cxnSpLocks/>
          </p:cNvCxnSpPr>
          <p:nvPr/>
        </p:nvCxnSpPr>
        <p:spPr>
          <a:xfrm flipH="1">
            <a:off x="1410212" y="1929316"/>
            <a:ext cx="452628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5620990-4239-4F70-9157-35967EE6FA8C}"/>
              </a:ext>
            </a:extLst>
          </p:cNvPr>
          <p:cNvCxnSpPr>
            <a:cxnSpLocks/>
          </p:cNvCxnSpPr>
          <p:nvPr/>
        </p:nvCxnSpPr>
        <p:spPr>
          <a:xfrm flipV="1">
            <a:off x="1410212" y="1921572"/>
            <a:ext cx="0" cy="10502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7FAA0D-B569-4D83-BA75-41E651108B16}"/>
              </a:ext>
            </a:extLst>
          </p:cNvPr>
          <p:cNvCxnSpPr/>
          <p:nvPr/>
        </p:nvCxnSpPr>
        <p:spPr>
          <a:xfrm>
            <a:off x="1071048" y="1999660"/>
            <a:ext cx="4865444" cy="346048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77B9EEF-5537-4E9B-A0F3-1E3BBBA99099}"/>
              </a:ext>
            </a:extLst>
          </p:cNvPr>
          <p:cNvCxnSpPr>
            <a:cxnSpLocks/>
          </p:cNvCxnSpPr>
          <p:nvPr/>
        </p:nvCxnSpPr>
        <p:spPr>
          <a:xfrm flipV="1">
            <a:off x="1050839" y="2066440"/>
            <a:ext cx="4865444" cy="346048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9D41E57-9E15-4009-AD99-FC1DBBF7987E}"/>
              </a:ext>
            </a:extLst>
          </p:cNvPr>
          <p:cNvSpPr txBox="1"/>
          <p:nvPr/>
        </p:nvSpPr>
        <p:spPr>
          <a:xfrm>
            <a:off x="6090099" y="2240511"/>
            <a:ext cx="30539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The wrong way for the 74LS161</a:t>
            </a:r>
          </a:p>
        </p:txBody>
      </p:sp>
    </p:spTree>
    <p:extLst>
      <p:ext uri="{BB962C8B-B14F-4D97-AF65-F5344CB8AC3E}">
        <p14:creationId xmlns:p14="http://schemas.microsoft.com/office/powerpoint/2010/main" val="2874320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decade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1333244" y="2601366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295034" y="3517407"/>
            <a:ext cx="2620285" cy="890568"/>
            <a:chOff x="3295034" y="3517407"/>
            <a:chExt cx="2620285" cy="89056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295034" y="3517407"/>
              <a:ext cx="2374500" cy="890568"/>
              <a:chOff x="3295034" y="3517407"/>
              <a:chExt cx="2374500" cy="890568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8C8DD2-5B1D-4DA7-BF8B-92EE36849896}"/>
                  </a:ext>
                </a:extLst>
              </p:cNvPr>
              <p:cNvGrpSpPr/>
              <p:nvPr/>
            </p:nvGrpSpPr>
            <p:grpSpPr>
              <a:xfrm>
                <a:off x="3378573" y="3750207"/>
                <a:ext cx="1738513" cy="225512"/>
                <a:chOff x="-1170788" y="2782326"/>
                <a:chExt cx="7017972" cy="836145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01C3B7F-0631-4085-B877-6A0BBA39084A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7017972" cy="0"/>
                  <a:chOff x="-928917" y="3411876"/>
                  <a:chExt cx="7017972" cy="0"/>
                </a:xfrm>
              </p:grpSpPr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8CB3F4C-C7DF-4839-A4E4-FC1063729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D83D87F-ADD0-45F0-B6A9-FE7E5111948E}"/>
                      </a:ext>
                    </a:extLst>
                  </p:cNvPr>
                  <p:cNvCxnSpPr/>
                  <p:nvPr/>
                </p:nvCxnSpPr>
                <p:spPr>
                  <a:xfrm>
                    <a:off x="3505201" y="3411876"/>
                    <a:ext cx="2583854" cy="0"/>
                  </a:xfrm>
                  <a:prstGeom prst="line">
                    <a:avLst/>
                  </a:prstGeom>
                  <a:ln w="3175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" name="Isosceles Triangle 56">
                  <a:extLst>
                    <a:ext uri="{FF2B5EF4-FFF2-40B4-BE49-F238E27FC236}">
                      <a16:creationId xmlns:a16="http://schemas.microsoft.com/office/drawing/2014/main" id="{BBB7488B-2ED6-4E3B-B6BD-44ABA53B1BEC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FED681DE-45BD-40C3-B388-1240B0EBA3B9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96E1530-A26E-4D55-96C7-02D529801AE4}"/>
                  </a:ext>
                </a:extLst>
              </p:cNvPr>
              <p:cNvGrpSpPr/>
              <p:nvPr/>
            </p:nvGrpSpPr>
            <p:grpSpPr>
              <a:xfrm>
                <a:off x="3295034" y="4002357"/>
                <a:ext cx="1429366" cy="225512"/>
                <a:chOff x="-1170788" y="2782326"/>
                <a:chExt cx="5727349" cy="836145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A03F697E-F328-4C30-BFEC-6652800462A4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5727349" cy="0"/>
                  <a:chOff x="-928917" y="3411876"/>
                  <a:chExt cx="5727349" cy="0"/>
                </a:xfrm>
              </p:grpSpPr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AFCBF5F1-94EE-4FDD-89BE-50B2D8DCBE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454D3C9-3011-47CD-A464-0601A724A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5200" y="3411876"/>
                    <a:ext cx="1293232" cy="0"/>
                  </a:xfrm>
                  <a:prstGeom prst="line">
                    <a:avLst/>
                  </a:prstGeom>
                  <a:ln w="3175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4" name="Isosceles Triangle 63">
                  <a:extLst>
                    <a:ext uri="{FF2B5EF4-FFF2-40B4-BE49-F238E27FC236}">
                      <a16:creationId xmlns:a16="http://schemas.microsoft.com/office/drawing/2014/main" id="{7C21B763-86B2-4A37-9A5A-076FA84C6824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54D8A87-C055-4624-8C3E-F95A219FEBB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BD4E2E9-B3E3-448E-A396-5D92AA97A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4407975"/>
                <a:ext cx="154282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82B0563-D4C9-46B3-BC9D-1D312B080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4115112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D063EBD-6E1F-4521-B9D2-1328E83B52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5352" y="4104711"/>
                <a:ext cx="1448" cy="30326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5669534" y="3862963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5906114" y="3917827"/>
            <a:ext cx="0" cy="12984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6FC2E3-2239-494A-8A40-1FCDBD29A23A}"/>
              </a:ext>
            </a:extLst>
          </p:cNvPr>
          <p:cNvCxnSpPr>
            <a:cxnSpLocks/>
          </p:cNvCxnSpPr>
          <p:nvPr/>
        </p:nvCxnSpPr>
        <p:spPr>
          <a:xfrm>
            <a:off x="3344210" y="5207888"/>
            <a:ext cx="2560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F9F634C-0D40-4308-A656-D1CA3C7AB69C}"/>
              </a:ext>
            </a:extLst>
          </p:cNvPr>
          <p:cNvCxnSpPr>
            <a:cxnSpLocks/>
          </p:cNvCxnSpPr>
          <p:nvPr/>
        </p:nvCxnSpPr>
        <p:spPr>
          <a:xfrm>
            <a:off x="1436272" y="3536200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E7DEC9-F231-4E66-B0EF-61449E8844BC}"/>
              </a:ext>
            </a:extLst>
          </p:cNvPr>
          <p:cNvCxnSpPr>
            <a:cxnSpLocks/>
          </p:cNvCxnSpPr>
          <p:nvPr/>
        </p:nvCxnSpPr>
        <p:spPr>
          <a:xfrm>
            <a:off x="1410212" y="3838301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674399-047E-4024-9135-A073936163F7}"/>
              </a:ext>
            </a:extLst>
          </p:cNvPr>
          <p:cNvCxnSpPr>
            <a:cxnSpLocks/>
          </p:cNvCxnSpPr>
          <p:nvPr/>
        </p:nvCxnSpPr>
        <p:spPr>
          <a:xfrm>
            <a:off x="1410212" y="4119218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8152D50-FD71-4EF1-B4AE-04B42F553F12}"/>
              </a:ext>
            </a:extLst>
          </p:cNvPr>
          <p:cNvCxnSpPr>
            <a:cxnSpLocks/>
          </p:cNvCxnSpPr>
          <p:nvPr/>
        </p:nvCxnSpPr>
        <p:spPr>
          <a:xfrm>
            <a:off x="1436272" y="4407975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9EB0B902-1885-4456-AA91-868203A9F868}"/>
              </a:ext>
            </a:extLst>
          </p:cNvPr>
          <p:cNvSpPr txBox="1"/>
          <p:nvPr/>
        </p:nvSpPr>
        <p:spPr>
          <a:xfrm>
            <a:off x="1123921" y="3344918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477CD33-B2A1-4CFE-A7FA-F8115C7F2A67}"/>
              </a:ext>
            </a:extLst>
          </p:cNvPr>
          <p:cNvSpPr txBox="1"/>
          <p:nvPr/>
        </p:nvSpPr>
        <p:spPr>
          <a:xfrm>
            <a:off x="1122675" y="3660173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0E7A2A3-C862-469A-8AE2-592D0034C417}"/>
              </a:ext>
            </a:extLst>
          </p:cNvPr>
          <p:cNvSpPr txBox="1"/>
          <p:nvPr/>
        </p:nvSpPr>
        <p:spPr>
          <a:xfrm>
            <a:off x="1115841" y="394572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66304D9-3500-4BA0-B768-4649B4CEB4E8}"/>
              </a:ext>
            </a:extLst>
          </p:cNvPr>
          <p:cNvSpPr txBox="1"/>
          <p:nvPr/>
        </p:nvSpPr>
        <p:spPr>
          <a:xfrm>
            <a:off x="1117245" y="422569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BCE6BDF-B8FB-49E6-9D99-B9B6C13F4875}"/>
              </a:ext>
            </a:extLst>
          </p:cNvPr>
          <p:cNvSpPr txBox="1"/>
          <p:nvPr/>
        </p:nvSpPr>
        <p:spPr>
          <a:xfrm>
            <a:off x="6090099" y="2240511"/>
            <a:ext cx="30539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This way works for both the 74LS161 and the 74LS163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D518A50-5BC2-4A8B-813B-E4396602114B}"/>
              </a:ext>
            </a:extLst>
          </p:cNvPr>
          <p:cNvSpPr txBox="1"/>
          <p:nvPr/>
        </p:nvSpPr>
        <p:spPr>
          <a:xfrm>
            <a:off x="4477006" y="5256914"/>
            <a:ext cx="4419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These are actually not needed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99540E3-FC35-4E4E-B3C9-A80024C892A9}"/>
              </a:ext>
            </a:extLst>
          </p:cNvPr>
          <p:cNvCxnSpPr>
            <a:cxnSpLocks/>
          </p:cNvCxnSpPr>
          <p:nvPr/>
        </p:nvCxnSpPr>
        <p:spPr>
          <a:xfrm flipH="1" flipV="1">
            <a:off x="4639891" y="4225690"/>
            <a:ext cx="270100" cy="1104288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E176605A-CCA8-402D-8FC2-D8303CE19441}"/>
              </a:ext>
            </a:extLst>
          </p:cNvPr>
          <p:cNvSpPr txBox="1"/>
          <p:nvPr/>
        </p:nvSpPr>
        <p:spPr>
          <a:xfrm>
            <a:off x="136786" y="5672293"/>
            <a:ext cx="8975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If we had done a full analysis, the states 1010, 1011, 1101, and 1111 would be </a:t>
            </a:r>
            <a:r>
              <a:rPr lang="en-US" sz="2400" b="1" i="1" dirty="0">
                <a:solidFill>
                  <a:srgbClr val="7030A0"/>
                </a:solidFill>
              </a:rPr>
              <a:t>don’t cares </a:t>
            </a:r>
            <a:r>
              <a:rPr lang="en-US" sz="2400" dirty="0">
                <a:solidFill>
                  <a:srgbClr val="7030A0"/>
                </a:solidFill>
              </a:rPr>
              <a:t>and the expression would be simplified</a:t>
            </a:r>
          </a:p>
        </p:txBody>
      </p:sp>
    </p:spTree>
    <p:extLst>
      <p:ext uri="{BB962C8B-B14F-4D97-AF65-F5344CB8AC3E}">
        <p14:creationId xmlns:p14="http://schemas.microsoft.com/office/powerpoint/2010/main" val="98965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Decade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289955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-25000" dirty="0"/>
                        <a:t>d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286000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1CD90E2-7BAB-4CD0-A093-CECC941BA46E}"/>
              </a:ext>
            </a:extLst>
          </p:cNvPr>
          <p:cNvSpPr/>
          <p:nvPr/>
        </p:nvSpPr>
        <p:spPr>
          <a:xfrm>
            <a:off x="6539837" y="2906708"/>
            <a:ext cx="907825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D53575E-685E-4A6D-84DF-6557E0A57E66}"/>
              </a:ext>
            </a:extLst>
          </p:cNvPr>
          <p:cNvSpPr txBox="1"/>
          <p:nvPr/>
        </p:nvSpPr>
        <p:spPr>
          <a:xfrm>
            <a:off x="4839345" y="4857753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y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 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BDADB93-A158-460E-9E8D-DFFE12DEA7AC}"/>
              </a:ext>
            </a:extLst>
          </p:cNvPr>
          <p:cNvSpPr txBox="1"/>
          <p:nvPr/>
        </p:nvSpPr>
        <p:spPr>
          <a:xfrm>
            <a:off x="7814066" y="4790950"/>
            <a:ext cx="895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en-US" sz="2800" baseline="-25000" dirty="0">
                <a:solidFill>
                  <a:srgbClr val="7030A0"/>
                </a:solidFill>
              </a:rPr>
              <a:t>3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8374516" y="3438661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3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E15537-B17F-4250-9472-24F268FDB4C2}"/>
              </a:ext>
            </a:extLst>
          </p:cNvPr>
          <p:cNvSpPr txBox="1"/>
          <p:nvPr/>
        </p:nvSpPr>
        <p:spPr>
          <a:xfrm>
            <a:off x="7673736" y="42226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18874E0-8D8A-4CC0-A798-692687D8CAC5}"/>
              </a:ext>
            </a:extLst>
          </p:cNvPr>
          <p:cNvSpPr txBox="1"/>
          <p:nvPr/>
        </p:nvSpPr>
        <p:spPr>
          <a:xfrm>
            <a:off x="5167423" y="42226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C39458-C654-4674-BCE6-05E8A6DC7DE4}"/>
              </a:ext>
            </a:extLst>
          </p:cNvPr>
          <p:cNvSpPr txBox="1"/>
          <p:nvPr/>
        </p:nvSpPr>
        <p:spPr>
          <a:xfrm>
            <a:off x="6016132" y="35738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997C4A-C662-477D-8781-A824AD1DB289}"/>
              </a:ext>
            </a:extLst>
          </p:cNvPr>
          <p:cNvSpPr txBox="1"/>
          <p:nvPr/>
        </p:nvSpPr>
        <p:spPr>
          <a:xfrm>
            <a:off x="6827914" y="352385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6B9FFA9-7253-48E2-AA7F-BD5FE14D7AFC}"/>
              </a:ext>
            </a:extLst>
          </p:cNvPr>
          <p:cNvSpPr txBox="1"/>
          <p:nvPr/>
        </p:nvSpPr>
        <p:spPr>
          <a:xfrm>
            <a:off x="516742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2C9E58-CED8-42DE-A339-B15413C7D116}"/>
              </a:ext>
            </a:extLst>
          </p:cNvPr>
          <p:cNvSpPr txBox="1"/>
          <p:nvPr/>
        </p:nvSpPr>
        <p:spPr>
          <a:xfrm>
            <a:off x="5977199" y="4184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29F53EA-299F-4624-BFAE-8D0B49BD164B}"/>
              </a:ext>
            </a:extLst>
          </p:cNvPr>
          <p:cNvSpPr txBox="1"/>
          <p:nvPr/>
        </p:nvSpPr>
        <p:spPr>
          <a:xfrm>
            <a:off x="6827914" y="418418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77D9551-BFAC-4F79-A582-594AB56C289C}"/>
              </a:ext>
            </a:extLst>
          </p:cNvPr>
          <p:cNvSpPr txBox="1"/>
          <p:nvPr/>
        </p:nvSpPr>
        <p:spPr>
          <a:xfrm>
            <a:off x="7625263" y="35291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A4FEF79-0290-4FEC-BF51-7EA0B805D231}"/>
              </a:ext>
            </a:extLst>
          </p:cNvPr>
          <p:cNvGrpSpPr/>
          <p:nvPr/>
        </p:nvGrpSpPr>
        <p:grpSpPr>
          <a:xfrm>
            <a:off x="4095773" y="3457099"/>
            <a:ext cx="4916928" cy="1390234"/>
            <a:chOff x="2684893" y="2702306"/>
            <a:chExt cx="4899101" cy="667218"/>
          </a:xfrm>
        </p:grpSpPr>
        <p:sp>
          <p:nvSpPr>
            <p:cNvPr id="65" name="Arc 64">
              <a:extLst>
                <a:ext uri="{FF2B5EF4-FFF2-40B4-BE49-F238E27FC236}">
                  <a16:creationId xmlns:a16="http://schemas.microsoft.com/office/drawing/2014/main" id="{F8050AC0-7002-479A-948E-B5D81DE14003}"/>
                </a:ext>
              </a:extLst>
            </p:cNvPr>
            <p:cNvSpPr/>
            <p:nvPr/>
          </p:nvSpPr>
          <p:spPr>
            <a:xfrm>
              <a:off x="2684893" y="2723193"/>
              <a:ext cx="1711560" cy="646331"/>
            </a:xfrm>
            <a:prstGeom prst="arc">
              <a:avLst>
                <a:gd name="adj1" fmla="val 16983343"/>
                <a:gd name="adj2" fmla="val 4980096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Arc 65">
              <a:extLst>
                <a:ext uri="{FF2B5EF4-FFF2-40B4-BE49-F238E27FC236}">
                  <a16:creationId xmlns:a16="http://schemas.microsoft.com/office/drawing/2014/main" id="{A88CCF29-9FCE-4BCB-A5EB-EA5D2CCF5301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67844"/>
                <a:gd name="adj2" fmla="val 508302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83CBCC6-6BAB-41A3-9E24-E76C47F92390}"/>
              </a:ext>
            </a:extLst>
          </p:cNvPr>
          <p:cNvGrpSpPr/>
          <p:nvPr/>
        </p:nvGrpSpPr>
        <p:grpSpPr>
          <a:xfrm>
            <a:off x="4658351" y="5610982"/>
            <a:ext cx="3015385" cy="523220"/>
            <a:chOff x="4658351" y="5610982"/>
            <a:chExt cx="3015385" cy="52322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DC55F5-846F-4C1D-A11F-3D6F0957DCBB}"/>
                </a:ext>
              </a:extLst>
            </p:cNvPr>
            <p:cNvSpPr txBox="1"/>
            <p:nvPr/>
          </p:nvSpPr>
          <p:spPr>
            <a:xfrm>
              <a:off x="4658351" y="5610982"/>
              <a:ext cx="30153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3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y</a:t>
              </a:r>
              <a:r>
                <a:rPr lang="en-US" sz="2800" baseline="-25000" dirty="0"/>
                <a:t>3</a:t>
              </a:r>
              <a:r>
                <a:rPr lang="en-US" sz="2800" dirty="0"/>
                <a:t> + y</a:t>
              </a:r>
              <a:r>
                <a:rPr lang="en-US" sz="2800" baseline="-25000" dirty="0"/>
                <a:t>0</a:t>
              </a:r>
              <a:r>
                <a:rPr lang="en-US" sz="2800" dirty="0"/>
                <a:t> y</a:t>
              </a:r>
              <a:r>
                <a:rPr lang="en-US" sz="2800" baseline="-25000" dirty="0"/>
                <a:t>1</a:t>
              </a:r>
              <a:r>
                <a:rPr lang="en-US" sz="2800" dirty="0"/>
                <a:t> y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2D38A86-7FCE-402F-A4D0-2A541302B11E}"/>
                </a:ext>
              </a:extLst>
            </p:cNvPr>
            <p:cNvCxnSpPr>
              <a:cxnSpLocks/>
            </p:cNvCxnSpPr>
            <p:nvPr/>
          </p:nvCxnSpPr>
          <p:spPr>
            <a:xfrm>
              <a:off x="5555496" y="5748668"/>
              <a:ext cx="3580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25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Decade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-25000" dirty="0"/>
                        <a:t>d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469929" y="18288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1CD90E2-7BAB-4CD0-A093-CECC941BA46E}"/>
              </a:ext>
            </a:extLst>
          </p:cNvPr>
          <p:cNvSpPr/>
          <p:nvPr/>
        </p:nvSpPr>
        <p:spPr>
          <a:xfrm>
            <a:off x="4903897" y="2907482"/>
            <a:ext cx="1746416" cy="12926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8374516" y="3438661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E15537-B17F-4250-9472-24F268FDB4C2}"/>
              </a:ext>
            </a:extLst>
          </p:cNvPr>
          <p:cNvSpPr txBox="1"/>
          <p:nvPr/>
        </p:nvSpPr>
        <p:spPr>
          <a:xfrm>
            <a:off x="7673736" y="42226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18874E0-8D8A-4CC0-A798-692687D8CAC5}"/>
              </a:ext>
            </a:extLst>
          </p:cNvPr>
          <p:cNvSpPr txBox="1"/>
          <p:nvPr/>
        </p:nvSpPr>
        <p:spPr>
          <a:xfrm>
            <a:off x="5167423" y="42226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C39458-C654-4674-BCE6-05E8A6DC7DE4}"/>
              </a:ext>
            </a:extLst>
          </p:cNvPr>
          <p:cNvSpPr txBox="1"/>
          <p:nvPr/>
        </p:nvSpPr>
        <p:spPr>
          <a:xfrm>
            <a:off x="6016132" y="35738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997C4A-C662-477D-8781-A824AD1DB289}"/>
              </a:ext>
            </a:extLst>
          </p:cNvPr>
          <p:cNvSpPr txBox="1"/>
          <p:nvPr/>
        </p:nvSpPr>
        <p:spPr>
          <a:xfrm>
            <a:off x="6827914" y="352385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6B9FFA9-7253-48E2-AA7F-BD5FE14D7AFC}"/>
              </a:ext>
            </a:extLst>
          </p:cNvPr>
          <p:cNvSpPr txBox="1"/>
          <p:nvPr/>
        </p:nvSpPr>
        <p:spPr>
          <a:xfrm>
            <a:off x="516742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2C9E58-CED8-42DE-A339-B15413C7D116}"/>
              </a:ext>
            </a:extLst>
          </p:cNvPr>
          <p:cNvSpPr txBox="1"/>
          <p:nvPr/>
        </p:nvSpPr>
        <p:spPr>
          <a:xfrm>
            <a:off x="5977199" y="4184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29F53EA-299F-4624-BFAE-8D0B49BD164B}"/>
              </a:ext>
            </a:extLst>
          </p:cNvPr>
          <p:cNvSpPr txBox="1"/>
          <p:nvPr/>
        </p:nvSpPr>
        <p:spPr>
          <a:xfrm>
            <a:off x="6827914" y="418418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77D9551-BFAC-4F79-A582-594AB56C289C}"/>
              </a:ext>
            </a:extLst>
          </p:cNvPr>
          <p:cNvSpPr txBox="1"/>
          <p:nvPr/>
        </p:nvSpPr>
        <p:spPr>
          <a:xfrm>
            <a:off x="7625263" y="35291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13B7EBC-356B-4B32-9B9B-20C3A7C390D6}"/>
              </a:ext>
            </a:extLst>
          </p:cNvPr>
          <p:cNvGrpSpPr/>
          <p:nvPr/>
        </p:nvGrpSpPr>
        <p:grpSpPr>
          <a:xfrm>
            <a:off x="4103182" y="2904827"/>
            <a:ext cx="4956058" cy="1259437"/>
            <a:chOff x="2543776" y="2702306"/>
            <a:chExt cx="5040218" cy="682628"/>
          </a:xfrm>
        </p:grpSpPr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F36BF0A4-67F9-494A-ACB1-DEC0E5E32C83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983343"/>
                <a:gd name="adj2" fmla="val 4980096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7C6F3E61-B3FF-4DEC-A467-301742EF288E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67844"/>
                <a:gd name="adj2" fmla="val 508302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7BA0B6C-727B-4E8A-8286-28DFD4F9CDD3}"/>
              </a:ext>
            </a:extLst>
          </p:cNvPr>
          <p:cNvGrpSpPr/>
          <p:nvPr/>
        </p:nvGrpSpPr>
        <p:grpSpPr>
          <a:xfrm>
            <a:off x="6632858" y="1474018"/>
            <a:ext cx="762001" cy="4648564"/>
            <a:chOff x="6050807" y="1853118"/>
            <a:chExt cx="774941" cy="1349685"/>
          </a:xfrm>
        </p:grpSpPr>
        <p:sp>
          <p:nvSpPr>
            <p:cNvPr id="46" name="Arc 45">
              <a:extLst>
                <a:ext uri="{FF2B5EF4-FFF2-40B4-BE49-F238E27FC236}">
                  <a16:creationId xmlns:a16="http://schemas.microsoft.com/office/drawing/2014/main" id="{8158DCF0-2FEE-424E-B743-9A83FDEE7427}"/>
                </a:ext>
              </a:extLst>
            </p:cNvPr>
            <p:cNvSpPr/>
            <p:nvPr/>
          </p:nvSpPr>
          <p:spPr>
            <a:xfrm>
              <a:off x="6070181" y="1853118"/>
              <a:ext cx="678076" cy="428143"/>
            </a:xfrm>
            <a:prstGeom prst="arc">
              <a:avLst>
                <a:gd name="adj1" fmla="val 21578577"/>
                <a:gd name="adj2" fmla="val 10701034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22D3A6EE-B6E8-45B2-B3CE-DE67E15D825B}"/>
                </a:ext>
              </a:extLst>
            </p:cNvPr>
            <p:cNvSpPr/>
            <p:nvPr/>
          </p:nvSpPr>
          <p:spPr>
            <a:xfrm flipH="1">
              <a:off x="6050807" y="2666341"/>
              <a:ext cx="774941" cy="536462"/>
            </a:xfrm>
            <a:prstGeom prst="arc">
              <a:avLst>
                <a:gd name="adj1" fmla="val 12592225"/>
                <a:gd name="adj2" fmla="val 1982379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8FBE143-CB61-4871-9770-52805BF69A3D}"/>
              </a:ext>
            </a:extLst>
          </p:cNvPr>
          <p:cNvGrpSpPr/>
          <p:nvPr/>
        </p:nvGrpSpPr>
        <p:grpSpPr>
          <a:xfrm>
            <a:off x="7129342" y="4919455"/>
            <a:ext cx="1245174" cy="523220"/>
            <a:chOff x="7814066" y="4790950"/>
            <a:chExt cx="1245174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BDADB93-A158-460E-9E8D-DFFE12DEA7AC}"/>
                </a:ext>
              </a:extLst>
            </p:cNvPr>
            <p:cNvSpPr txBox="1"/>
            <p:nvPr/>
          </p:nvSpPr>
          <p:spPr>
            <a:xfrm>
              <a:off x="7814066" y="4790950"/>
              <a:ext cx="12451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D327AE6-E0EC-44FD-85A9-49999BE5CA32}"/>
                </a:ext>
              </a:extLst>
            </p:cNvPr>
            <p:cNvCxnSpPr>
              <a:cxnSpLocks/>
            </p:cNvCxnSpPr>
            <p:nvPr/>
          </p:nvCxnSpPr>
          <p:spPr>
            <a:xfrm>
              <a:off x="8403266" y="4931734"/>
              <a:ext cx="35805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BE29BEB-FA17-4CCE-B197-F6A32AB866E2}"/>
              </a:ext>
            </a:extLst>
          </p:cNvPr>
          <p:cNvGrpSpPr/>
          <p:nvPr/>
        </p:nvGrpSpPr>
        <p:grpSpPr>
          <a:xfrm>
            <a:off x="4839345" y="4857753"/>
            <a:ext cx="1219200" cy="523220"/>
            <a:chOff x="4839345" y="4857753"/>
            <a:chExt cx="1219200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4839345" y="4857753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0570184-7408-42BC-A071-BB3A8F58EF2A}"/>
                </a:ext>
              </a:extLst>
            </p:cNvPr>
            <p:cNvCxnSpPr>
              <a:cxnSpLocks/>
            </p:cNvCxnSpPr>
            <p:nvPr/>
          </p:nvCxnSpPr>
          <p:spPr>
            <a:xfrm>
              <a:off x="4887433" y="4995532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BE7D5A9D-EBB4-451C-9997-5FC99AE6BF37}"/>
              </a:ext>
            </a:extLst>
          </p:cNvPr>
          <p:cNvSpPr txBox="1"/>
          <p:nvPr/>
        </p:nvSpPr>
        <p:spPr>
          <a:xfrm>
            <a:off x="4103182" y="6073525"/>
            <a:ext cx="5012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2</a:t>
            </a:r>
            <a:r>
              <a:rPr lang="en-US" sz="3600" dirty="0"/>
              <a:t> = y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Symbol" panose="05050102010706020507" pitchFamily="18" charset="2"/>
              </a:rPr>
              <a:t> </a:t>
            </a:r>
            <a:r>
              <a:rPr lang="en-US" sz="3600" dirty="0"/>
              <a:t>y</a:t>
            </a:r>
            <a:r>
              <a:rPr lang="en-US" sz="3600" baseline="-25000" dirty="0"/>
              <a:t>1 </a:t>
            </a:r>
            <a:r>
              <a:rPr lang="en-US" sz="3600" dirty="0"/>
              <a:t>y</a:t>
            </a:r>
            <a:r>
              <a:rPr lang="en-US" sz="3600" baseline="-25000" dirty="0"/>
              <a:t>0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D5DFD54-D03F-4BE8-9807-BE304FF5C976}"/>
              </a:ext>
            </a:extLst>
          </p:cNvPr>
          <p:cNvGrpSpPr/>
          <p:nvPr/>
        </p:nvGrpSpPr>
        <p:grpSpPr>
          <a:xfrm>
            <a:off x="3663679" y="5381833"/>
            <a:ext cx="5012516" cy="646331"/>
            <a:chOff x="3663679" y="5381833"/>
            <a:chExt cx="5012516" cy="646331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4D899262-5220-4FDB-84A8-CFDEB65C77D3}"/>
                </a:ext>
              </a:extLst>
            </p:cNvPr>
            <p:cNvGrpSpPr/>
            <p:nvPr/>
          </p:nvGrpSpPr>
          <p:grpSpPr>
            <a:xfrm>
              <a:off x="3663679" y="5381833"/>
              <a:ext cx="5012516" cy="646331"/>
              <a:chOff x="4343399" y="5791200"/>
              <a:chExt cx="5012516" cy="646331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41FF1EC0-A2CB-46F7-8B4E-9DB2869B4BBD}"/>
                  </a:ext>
                </a:extLst>
              </p:cNvPr>
              <p:cNvGrpSpPr/>
              <p:nvPr/>
            </p:nvGrpSpPr>
            <p:grpSpPr>
              <a:xfrm>
                <a:off x="4343399" y="5791200"/>
                <a:ext cx="5012516" cy="646331"/>
                <a:chOff x="4046818" y="5667815"/>
                <a:chExt cx="5012516" cy="646331"/>
              </a:xfrm>
            </p:grpSpPr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71D0E133-1FA5-4688-82E5-05673DAB7BE6}"/>
                    </a:ext>
                  </a:extLst>
                </p:cNvPr>
                <p:cNvSpPr txBox="1"/>
                <p:nvPr/>
              </p:nvSpPr>
              <p:spPr>
                <a:xfrm>
                  <a:off x="4046818" y="5667815"/>
                  <a:ext cx="501251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= 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1 </a:t>
                  </a:r>
                  <a:r>
                    <a:rPr lang="en-US" sz="3600" dirty="0"/>
                    <a:t>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</a:t>
                  </a:r>
                  <a:endParaRPr lang="en-US" sz="3600" baseline="-25000" dirty="0"/>
                </a:p>
              </p:txBody>
            </p: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07226AF8-CB5C-4EBC-BA28-6CB464B16CF2}"/>
                    </a:ext>
                  </a:extLst>
                </p:cNvPr>
                <p:cNvCxnSpPr/>
                <p:nvPr/>
              </p:nvCxnSpPr>
              <p:spPr>
                <a:xfrm>
                  <a:off x="5105400" y="5867400"/>
                  <a:ext cx="381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651C21E-F6AD-4F4B-A4EE-D9F89DD9627F}"/>
                  </a:ext>
                </a:extLst>
              </p:cNvPr>
              <p:cNvCxnSpPr/>
              <p:nvPr/>
            </p:nvCxnSpPr>
            <p:spPr>
              <a:xfrm>
                <a:off x="7162800" y="5984840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D2C21C8-B062-47B3-ABF7-800991A7CA6A}"/>
                </a:ext>
              </a:extLst>
            </p:cNvPr>
            <p:cNvCxnSpPr/>
            <p:nvPr/>
          </p:nvCxnSpPr>
          <p:spPr>
            <a:xfrm>
              <a:off x="7239000" y="55626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456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Decade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633878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425645" y="121919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</a:t>
            </a:r>
            <a:endParaRPr lang="en-US" sz="32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640313" y="1791375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757329"/>
              </p:ext>
            </p:extLst>
          </p:nvPr>
        </p:nvGraphicFramePr>
        <p:xfrm>
          <a:off x="4334102" y="188420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963558" y="174824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963558" y="146698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08425" y="185348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C529D8-0572-449D-91D1-44A251EACBC4}"/>
              </a:ext>
            </a:extLst>
          </p:cNvPr>
          <p:cNvSpPr/>
          <p:nvPr/>
        </p:nvSpPr>
        <p:spPr>
          <a:xfrm>
            <a:off x="5938602" y="2522823"/>
            <a:ext cx="939329" cy="12871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8BDD85C-8EA6-4BC8-86F7-5706F37C2D1A}"/>
              </a:ext>
            </a:extLst>
          </p:cNvPr>
          <p:cNvSpPr/>
          <p:nvPr/>
        </p:nvSpPr>
        <p:spPr>
          <a:xfrm>
            <a:off x="7587658" y="2628323"/>
            <a:ext cx="939329" cy="243321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BE7D4B6-F2E9-4C17-8E18-74600DE269AE}"/>
              </a:ext>
            </a:extLst>
          </p:cNvPr>
          <p:cNvGrpSpPr/>
          <p:nvPr/>
        </p:nvGrpSpPr>
        <p:grpSpPr>
          <a:xfrm>
            <a:off x="4334102" y="5315644"/>
            <a:ext cx="3819298" cy="646331"/>
            <a:chOff x="4334102" y="5315644"/>
            <a:chExt cx="3819298" cy="64633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78F972C-4F55-46C7-B286-BCDEE1836D3F}"/>
                </a:ext>
              </a:extLst>
            </p:cNvPr>
            <p:cNvGrpSpPr/>
            <p:nvPr/>
          </p:nvGrpSpPr>
          <p:grpSpPr>
            <a:xfrm>
              <a:off x="4334102" y="5315644"/>
              <a:ext cx="3819298" cy="646331"/>
              <a:chOff x="4334102" y="5791200"/>
              <a:chExt cx="3819298" cy="64633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BD0B35A-6F2A-44D6-8414-2006A87DCBEA}"/>
                  </a:ext>
                </a:extLst>
              </p:cNvPr>
              <p:cNvGrpSpPr/>
              <p:nvPr/>
            </p:nvGrpSpPr>
            <p:grpSpPr>
              <a:xfrm>
                <a:off x="4334102" y="5791200"/>
                <a:ext cx="3819298" cy="646331"/>
                <a:chOff x="4037521" y="5667815"/>
                <a:chExt cx="3819298" cy="646331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49D4A39-0FFE-406E-A93E-951CC142A679}"/>
                    </a:ext>
                  </a:extLst>
                </p:cNvPr>
                <p:cNvSpPr txBox="1"/>
                <p:nvPr/>
              </p:nvSpPr>
              <p:spPr>
                <a:xfrm>
                  <a:off x="4037521" y="5667815"/>
                  <a:ext cx="381929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= y</a:t>
                  </a:r>
                  <a:r>
                    <a:rPr lang="en-US" sz="3600" baseline="-25000" dirty="0"/>
                    <a:t>0 </a:t>
                  </a:r>
                  <a:r>
                    <a:rPr lang="en-US" sz="3600" dirty="0"/>
                    <a:t>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3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</a:t>
                  </a:r>
                  <a:endParaRPr lang="en-US" sz="3600" baseline="-25000" dirty="0"/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E6060BA9-E549-4D35-967D-EE3A0D187BB1}"/>
                    </a:ext>
                  </a:extLst>
                </p:cNvPr>
                <p:cNvCxnSpPr/>
                <p:nvPr/>
              </p:nvCxnSpPr>
              <p:spPr>
                <a:xfrm>
                  <a:off x="5549553" y="5838571"/>
                  <a:ext cx="381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33447AD-EB9F-4CDC-A60E-ABBE532BC550}"/>
                  </a:ext>
                </a:extLst>
              </p:cNvPr>
              <p:cNvCxnSpPr/>
              <p:nvPr/>
            </p:nvCxnSpPr>
            <p:spPr>
              <a:xfrm>
                <a:off x="7555759" y="5952942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E5F91E4-2DC0-4350-9951-265BA4A70D0E}"/>
                </a:ext>
              </a:extLst>
            </p:cNvPr>
            <p:cNvCxnSpPr/>
            <p:nvPr/>
          </p:nvCxnSpPr>
          <p:spPr>
            <a:xfrm>
              <a:off x="6324600" y="54864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86490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899310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486400" y="1454438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</a:t>
            </a:r>
            <a:endParaRPr lang="en-US" sz="32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830400" y="18288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511618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4024313" y="195613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BC871B-B214-494E-96C2-C073C747E3C0}"/>
              </a:ext>
            </a:extLst>
          </p:cNvPr>
          <p:cNvGrpSpPr/>
          <p:nvPr/>
        </p:nvGrpSpPr>
        <p:grpSpPr>
          <a:xfrm>
            <a:off x="4004396" y="5735572"/>
            <a:ext cx="1906079" cy="646331"/>
            <a:chOff x="4037521" y="5667815"/>
            <a:chExt cx="1906079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F83F38-86BD-4579-BF81-63E575807619}"/>
                </a:ext>
              </a:extLst>
            </p:cNvPr>
            <p:cNvSpPr txBox="1"/>
            <p:nvPr/>
          </p:nvSpPr>
          <p:spPr>
            <a:xfrm>
              <a:off x="4037521" y="5667815"/>
              <a:ext cx="19060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Y</a:t>
              </a:r>
              <a:r>
                <a:rPr lang="en-US" sz="3600" baseline="-25000" dirty="0"/>
                <a:t>0</a:t>
              </a:r>
              <a:r>
                <a:rPr lang="en-US" sz="3600" dirty="0"/>
                <a:t> = y</a:t>
              </a:r>
              <a:r>
                <a:rPr lang="en-US" sz="3600" baseline="-25000" dirty="0"/>
                <a:t>0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406F6A8-28C3-48E9-8739-CEB0AC45BD91}"/>
                </a:ext>
              </a:extLst>
            </p:cNvPr>
            <p:cNvCxnSpPr/>
            <p:nvPr/>
          </p:nvCxnSpPr>
          <p:spPr>
            <a:xfrm>
              <a:off x="5105400" y="58674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93A1D70-AABD-4E9B-9E69-5537192D3276}"/>
              </a:ext>
            </a:extLst>
          </p:cNvPr>
          <p:cNvGrpSpPr/>
          <p:nvPr/>
        </p:nvGrpSpPr>
        <p:grpSpPr>
          <a:xfrm>
            <a:off x="4529035" y="2936612"/>
            <a:ext cx="4840331" cy="2738258"/>
            <a:chOff x="2661468" y="2702306"/>
            <a:chExt cx="4922526" cy="658931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333D6052-9FF4-4306-B729-80B7AF85AFE0}"/>
                </a:ext>
              </a:extLst>
            </p:cNvPr>
            <p:cNvSpPr/>
            <p:nvPr/>
          </p:nvSpPr>
          <p:spPr>
            <a:xfrm>
              <a:off x="2661468" y="2714906"/>
              <a:ext cx="1711560" cy="646331"/>
            </a:xfrm>
            <a:prstGeom prst="arc">
              <a:avLst>
                <a:gd name="adj1" fmla="val 16073488"/>
                <a:gd name="adj2" fmla="val 57387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A9D6749-A03E-4E53-90A3-0D87E973F460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86496"/>
                <a:gd name="adj2" fmla="val 55089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353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8AC8-82D9-4909-B765-13667188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dirty="0"/>
              <a:t>Review from last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A3471-3717-4A6E-8ABF-4E7945151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140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were building synchronous counters.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53F5C9A-55A3-4B98-BAE5-A81F3CCAE1DC}"/>
              </a:ext>
            </a:extLst>
          </p:cNvPr>
          <p:cNvSpPr txBox="1">
            <a:spLocks/>
          </p:cNvSpPr>
          <p:nvPr/>
        </p:nvSpPr>
        <p:spPr>
          <a:xfrm>
            <a:off x="457200" y="2742737"/>
            <a:ext cx="6019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First we made a “Next State” table.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0C4E05-1E01-4057-A682-42D88282A43F}"/>
              </a:ext>
            </a:extLst>
          </p:cNvPr>
          <p:cNvSpPr txBox="1">
            <a:spLocks/>
          </p:cNvSpPr>
          <p:nvPr/>
        </p:nvSpPr>
        <p:spPr>
          <a:xfrm>
            <a:off x="488212" y="3505664"/>
            <a:ext cx="6019800" cy="10663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Then we decided what type of flip-flops to use.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29512A4-E68B-48DB-9CB4-59C0C2A8E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97372"/>
              </p:ext>
            </p:extLst>
          </p:nvPr>
        </p:nvGraphicFramePr>
        <p:xfrm>
          <a:off x="6553200" y="911669"/>
          <a:ext cx="2357124" cy="5888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4CA4B6-0FCF-4EA8-A495-4E4730202120}"/>
              </a:ext>
            </a:extLst>
          </p:cNvPr>
          <p:cNvSpPr txBox="1">
            <a:spLocks/>
          </p:cNvSpPr>
          <p:nvPr/>
        </p:nvSpPr>
        <p:spPr>
          <a:xfrm>
            <a:off x="533400" y="4707606"/>
            <a:ext cx="6019800" cy="16931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formed Karnaugh maps to find the logic to put between the outputs of the flip-flops and the inputs to the flip-flops.</a:t>
            </a:r>
          </a:p>
        </p:txBody>
      </p:sp>
    </p:spTree>
    <p:extLst>
      <p:ext uri="{BB962C8B-B14F-4D97-AF65-F5344CB8AC3E}">
        <p14:creationId xmlns:p14="http://schemas.microsoft.com/office/powerpoint/2010/main" val="47223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differently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2057400" y="2057400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4798278" y="4989640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2779477" y="2651862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4741267" y="3567903"/>
            <a:ext cx="2620285" cy="890568"/>
            <a:chOff x="3295034" y="3517407"/>
            <a:chExt cx="2620285" cy="89056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295034" y="3517407"/>
              <a:ext cx="2374500" cy="890568"/>
              <a:chOff x="3295034" y="3517407"/>
              <a:chExt cx="2374500" cy="890568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8C8DD2-5B1D-4DA7-BF8B-92EE36849896}"/>
                  </a:ext>
                </a:extLst>
              </p:cNvPr>
              <p:cNvGrpSpPr/>
              <p:nvPr/>
            </p:nvGrpSpPr>
            <p:grpSpPr>
              <a:xfrm>
                <a:off x="3378573" y="3750207"/>
                <a:ext cx="1738513" cy="225512"/>
                <a:chOff x="-1170788" y="2782326"/>
                <a:chExt cx="7017972" cy="836145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01C3B7F-0631-4085-B877-6A0BBA39084A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7017972" cy="0"/>
                  <a:chOff x="-928917" y="3411876"/>
                  <a:chExt cx="7017972" cy="0"/>
                </a:xfrm>
              </p:grpSpPr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8CB3F4C-C7DF-4839-A4E4-FC1063729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D83D87F-ADD0-45F0-B6A9-FE7E5111948E}"/>
                      </a:ext>
                    </a:extLst>
                  </p:cNvPr>
                  <p:cNvCxnSpPr/>
                  <p:nvPr/>
                </p:nvCxnSpPr>
                <p:spPr>
                  <a:xfrm>
                    <a:off x="3505201" y="3411876"/>
                    <a:ext cx="258385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" name="Isosceles Triangle 56">
                  <a:extLst>
                    <a:ext uri="{FF2B5EF4-FFF2-40B4-BE49-F238E27FC236}">
                      <a16:creationId xmlns:a16="http://schemas.microsoft.com/office/drawing/2014/main" id="{BBB7488B-2ED6-4E3B-B6BD-44ABA53B1BEC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FED681DE-45BD-40C3-B388-1240B0EBA3B9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96E1530-A26E-4D55-96C7-02D529801AE4}"/>
                  </a:ext>
                </a:extLst>
              </p:cNvPr>
              <p:cNvGrpSpPr/>
              <p:nvPr/>
            </p:nvGrpSpPr>
            <p:grpSpPr>
              <a:xfrm>
                <a:off x="3295034" y="4002357"/>
                <a:ext cx="1429366" cy="225512"/>
                <a:chOff x="-1170788" y="2782326"/>
                <a:chExt cx="5727349" cy="836145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A03F697E-F328-4C30-BFEC-6652800462A4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5727349" cy="0"/>
                  <a:chOff x="-928917" y="3411876"/>
                  <a:chExt cx="5727349" cy="0"/>
                </a:xfrm>
              </p:grpSpPr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AFCBF5F1-94EE-4FDD-89BE-50B2D8DCBE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454D3C9-3011-47CD-A464-0601A724A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5200" y="3411876"/>
                    <a:ext cx="129323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4" name="Isosceles Triangle 63">
                  <a:extLst>
                    <a:ext uri="{FF2B5EF4-FFF2-40B4-BE49-F238E27FC236}">
                      <a16:creationId xmlns:a16="http://schemas.microsoft.com/office/drawing/2014/main" id="{7C21B763-86B2-4A37-9A5A-076FA84C6824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54D8A87-C055-4624-8C3E-F95A219FEBB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BD4E2E9-B3E3-448E-A396-5D92AA97A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4407975"/>
                <a:ext cx="154282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82B0563-D4C9-46B3-BC9D-1D312B080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4115112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D063EBD-6E1F-4521-B9D2-1328E83B52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5352" y="4104711"/>
                <a:ext cx="1448" cy="30326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7115767" y="3913459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7352347" y="3968323"/>
            <a:ext cx="0" cy="12984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6FC2E3-2239-494A-8A40-1FCDBD29A23A}"/>
              </a:ext>
            </a:extLst>
          </p:cNvPr>
          <p:cNvCxnSpPr>
            <a:cxnSpLocks/>
          </p:cNvCxnSpPr>
          <p:nvPr/>
        </p:nvCxnSpPr>
        <p:spPr>
          <a:xfrm>
            <a:off x="4790443" y="5258384"/>
            <a:ext cx="2560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F9F634C-0D40-4308-A656-D1CA3C7AB69C}"/>
              </a:ext>
            </a:extLst>
          </p:cNvPr>
          <p:cNvCxnSpPr>
            <a:cxnSpLocks/>
          </p:cNvCxnSpPr>
          <p:nvPr/>
        </p:nvCxnSpPr>
        <p:spPr>
          <a:xfrm>
            <a:off x="2882505" y="3586696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E7DEC9-F231-4E66-B0EF-61449E8844BC}"/>
              </a:ext>
            </a:extLst>
          </p:cNvPr>
          <p:cNvCxnSpPr>
            <a:cxnSpLocks/>
          </p:cNvCxnSpPr>
          <p:nvPr/>
        </p:nvCxnSpPr>
        <p:spPr>
          <a:xfrm>
            <a:off x="2856445" y="3888797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674399-047E-4024-9135-A073936163F7}"/>
              </a:ext>
            </a:extLst>
          </p:cNvPr>
          <p:cNvCxnSpPr>
            <a:cxnSpLocks/>
          </p:cNvCxnSpPr>
          <p:nvPr/>
        </p:nvCxnSpPr>
        <p:spPr>
          <a:xfrm>
            <a:off x="2856445" y="4169714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8152D50-FD71-4EF1-B4AE-04B42F553F12}"/>
              </a:ext>
            </a:extLst>
          </p:cNvPr>
          <p:cNvCxnSpPr>
            <a:cxnSpLocks/>
          </p:cNvCxnSpPr>
          <p:nvPr/>
        </p:nvCxnSpPr>
        <p:spPr>
          <a:xfrm>
            <a:off x="2882505" y="4458471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9EB0B902-1885-4456-AA91-868203A9F868}"/>
              </a:ext>
            </a:extLst>
          </p:cNvPr>
          <p:cNvSpPr txBox="1"/>
          <p:nvPr/>
        </p:nvSpPr>
        <p:spPr>
          <a:xfrm>
            <a:off x="2576518" y="3346866"/>
            <a:ext cx="237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477CD33-B2A1-4CFE-A7FA-F8115C7F2A67}"/>
              </a:ext>
            </a:extLst>
          </p:cNvPr>
          <p:cNvSpPr txBox="1"/>
          <p:nvPr/>
        </p:nvSpPr>
        <p:spPr>
          <a:xfrm>
            <a:off x="2575272" y="3662121"/>
            <a:ext cx="237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0E7A2A3-C862-469A-8AE2-592D0034C417}"/>
              </a:ext>
            </a:extLst>
          </p:cNvPr>
          <p:cNvSpPr txBox="1"/>
          <p:nvPr/>
        </p:nvSpPr>
        <p:spPr>
          <a:xfrm>
            <a:off x="2568438" y="3947668"/>
            <a:ext cx="237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66304D9-3500-4BA0-B768-4649B4CEB4E8}"/>
              </a:ext>
            </a:extLst>
          </p:cNvPr>
          <p:cNvSpPr txBox="1"/>
          <p:nvPr/>
        </p:nvSpPr>
        <p:spPr>
          <a:xfrm>
            <a:off x="2569842" y="4227638"/>
            <a:ext cx="237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BCE6BDF-B8FB-49E6-9D99-B9B6C13F4875}"/>
              </a:ext>
            </a:extLst>
          </p:cNvPr>
          <p:cNvSpPr txBox="1"/>
          <p:nvPr/>
        </p:nvSpPr>
        <p:spPr>
          <a:xfrm>
            <a:off x="697146" y="2169254"/>
            <a:ext cx="19084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What would happen if we did this?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188CEC-204F-3BA4-58AE-2D7E5BF70F46}"/>
              </a:ext>
            </a:extLst>
          </p:cNvPr>
          <p:cNvSpPr txBox="1"/>
          <p:nvPr/>
        </p:nvSpPr>
        <p:spPr>
          <a:xfrm>
            <a:off x="7247131" y="1427649"/>
            <a:ext cx="385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A7AF9-80B9-66C4-2359-0DC37804A30D}"/>
              </a:ext>
            </a:extLst>
          </p:cNvPr>
          <p:cNvSpPr txBox="1"/>
          <p:nvPr/>
        </p:nvSpPr>
        <p:spPr>
          <a:xfrm>
            <a:off x="7247131" y="1840449"/>
            <a:ext cx="385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707347-D0EF-F962-E8E1-DF797BC91446}"/>
              </a:ext>
            </a:extLst>
          </p:cNvPr>
          <p:cNvSpPr txBox="1"/>
          <p:nvPr/>
        </p:nvSpPr>
        <p:spPr>
          <a:xfrm>
            <a:off x="7275128" y="2277089"/>
            <a:ext cx="385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2FBD87-304A-EF6B-7770-0FB4581C245F}"/>
              </a:ext>
            </a:extLst>
          </p:cNvPr>
          <p:cNvSpPr txBox="1"/>
          <p:nvPr/>
        </p:nvSpPr>
        <p:spPr>
          <a:xfrm>
            <a:off x="7275128" y="2659413"/>
            <a:ext cx="385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AD7A3C-1B08-40E2-EA4F-C3094DFF6FC7}"/>
              </a:ext>
            </a:extLst>
          </p:cNvPr>
          <p:cNvSpPr txBox="1"/>
          <p:nvPr/>
        </p:nvSpPr>
        <p:spPr>
          <a:xfrm>
            <a:off x="7275128" y="3102463"/>
            <a:ext cx="385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8990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3" grpId="0"/>
      <p:bldP spid="5" grpId="0"/>
      <p:bldP spid="9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base six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1333244" y="2601366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295034" y="3517407"/>
            <a:ext cx="2620285" cy="890568"/>
            <a:chOff x="3295034" y="3517407"/>
            <a:chExt cx="2620285" cy="890568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295034" y="3517407"/>
              <a:ext cx="2374500" cy="890568"/>
              <a:chOff x="3295034" y="3517407"/>
              <a:chExt cx="2374500" cy="890568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8C8DD2-5B1D-4DA7-BF8B-92EE36849896}"/>
                  </a:ext>
                </a:extLst>
              </p:cNvPr>
              <p:cNvGrpSpPr/>
              <p:nvPr/>
            </p:nvGrpSpPr>
            <p:grpSpPr>
              <a:xfrm>
                <a:off x="3378573" y="3750207"/>
                <a:ext cx="1738513" cy="225512"/>
                <a:chOff x="-1170788" y="2782326"/>
                <a:chExt cx="7017972" cy="836145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01C3B7F-0631-4085-B877-6A0BBA39084A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7017972" cy="0"/>
                  <a:chOff x="-928917" y="3411876"/>
                  <a:chExt cx="7017972" cy="0"/>
                </a:xfrm>
              </p:grpSpPr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8CB3F4C-C7DF-4839-A4E4-FC1063729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D83D87F-ADD0-45F0-B6A9-FE7E5111948E}"/>
                      </a:ext>
                    </a:extLst>
                  </p:cNvPr>
                  <p:cNvCxnSpPr/>
                  <p:nvPr/>
                </p:nvCxnSpPr>
                <p:spPr>
                  <a:xfrm>
                    <a:off x="3505201" y="3411876"/>
                    <a:ext cx="258385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7" name="Isosceles Triangle 56">
                  <a:extLst>
                    <a:ext uri="{FF2B5EF4-FFF2-40B4-BE49-F238E27FC236}">
                      <a16:creationId xmlns:a16="http://schemas.microsoft.com/office/drawing/2014/main" id="{BBB7488B-2ED6-4E3B-B6BD-44ABA53B1BEC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FED681DE-45BD-40C3-B388-1240B0EBA3B9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96E1530-A26E-4D55-96C7-02D529801AE4}"/>
                  </a:ext>
                </a:extLst>
              </p:cNvPr>
              <p:cNvGrpSpPr/>
              <p:nvPr/>
            </p:nvGrpSpPr>
            <p:grpSpPr>
              <a:xfrm>
                <a:off x="3295034" y="4002357"/>
                <a:ext cx="1429366" cy="225512"/>
                <a:chOff x="-1170788" y="2782326"/>
                <a:chExt cx="5727349" cy="836145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A03F697E-F328-4C30-BFEC-6652800462A4}"/>
                    </a:ext>
                  </a:extLst>
                </p:cNvPr>
                <p:cNvGrpSpPr/>
                <p:nvPr/>
              </p:nvGrpSpPr>
              <p:grpSpPr>
                <a:xfrm>
                  <a:off x="-1170788" y="3200399"/>
                  <a:ext cx="5727349" cy="0"/>
                  <a:chOff x="-928917" y="3411876"/>
                  <a:chExt cx="5727349" cy="0"/>
                </a:xfrm>
              </p:grpSpPr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AFCBF5F1-94EE-4FDD-89BE-50B2D8DCBE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28917" y="3411876"/>
                    <a:ext cx="353113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454D3C9-3011-47CD-A464-0601A724A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5200" y="3411876"/>
                    <a:ext cx="129323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4" name="Isosceles Triangle 63">
                  <a:extLst>
                    <a:ext uri="{FF2B5EF4-FFF2-40B4-BE49-F238E27FC236}">
                      <a16:creationId xmlns:a16="http://schemas.microsoft.com/office/drawing/2014/main" id="{7C21B763-86B2-4A37-9A5A-076FA84C6824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D54D8A87-C055-4624-8C3E-F95A219FEBB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1BD4E2E9-B3E3-448E-A396-5D92AA97A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4407975"/>
                <a:ext cx="154282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82B0563-D4C9-46B3-BC9D-1D312B080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4115112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D063EBD-6E1F-4521-B9D2-1328E83B52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5352" y="4104711"/>
                <a:ext cx="1448" cy="30326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5669534" y="3862963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5906114" y="3917827"/>
            <a:ext cx="0" cy="12984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6FC2E3-2239-494A-8A40-1FCDBD29A23A}"/>
              </a:ext>
            </a:extLst>
          </p:cNvPr>
          <p:cNvCxnSpPr>
            <a:cxnSpLocks/>
          </p:cNvCxnSpPr>
          <p:nvPr/>
        </p:nvCxnSpPr>
        <p:spPr>
          <a:xfrm>
            <a:off x="3344210" y="5207888"/>
            <a:ext cx="2560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F9F634C-0D40-4308-A656-D1CA3C7AB69C}"/>
              </a:ext>
            </a:extLst>
          </p:cNvPr>
          <p:cNvCxnSpPr>
            <a:cxnSpLocks/>
          </p:cNvCxnSpPr>
          <p:nvPr/>
        </p:nvCxnSpPr>
        <p:spPr>
          <a:xfrm>
            <a:off x="1436272" y="3536200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E7DEC9-F231-4E66-B0EF-61449E8844BC}"/>
              </a:ext>
            </a:extLst>
          </p:cNvPr>
          <p:cNvCxnSpPr>
            <a:cxnSpLocks/>
          </p:cNvCxnSpPr>
          <p:nvPr/>
        </p:nvCxnSpPr>
        <p:spPr>
          <a:xfrm>
            <a:off x="1410212" y="3838301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674399-047E-4024-9135-A073936163F7}"/>
              </a:ext>
            </a:extLst>
          </p:cNvPr>
          <p:cNvCxnSpPr>
            <a:cxnSpLocks/>
          </p:cNvCxnSpPr>
          <p:nvPr/>
        </p:nvCxnSpPr>
        <p:spPr>
          <a:xfrm>
            <a:off x="1410212" y="4119218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8152D50-FD71-4EF1-B4AE-04B42F553F12}"/>
              </a:ext>
            </a:extLst>
          </p:cNvPr>
          <p:cNvCxnSpPr>
            <a:cxnSpLocks/>
          </p:cNvCxnSpPr>
          <p:nvPr/>
        </p:nvCxnSpPr>
        <p:spPr>
          <a:xfrm>
            <a:off x="1436272" y="4407975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9EB0B902-1885-4456-AA91-868203A9F868}"/>
              </a:ext>
            </a:extLst>
          </p:cNvPr>
          <p:cNvSpPr txBox="1"/>
          <p:nvPr/>
        </p:nvSpPr>
        <p:spPr>
          <a:xfrm>
            <a:off x="1123921" y="3344918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477CD33-B2A1-4CFE-A7FA-F8115C7F2A67}"/>
              </a:ext>
            </a:extLst>
          </p:cNvPr>
          <p:cNvSpPr txBox="1"/>
          <p:nvPr/>
        </p:nvSpPr>
        <p:spPr>
          <a:xfrm>
            <a:off x="1122675" y="3660173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0E7A2A3-C862-469A-8AE2-592D0034C417}"/>
              </a:ext>
            </a:extLst>
          </p:cNvPr>
          <p:cNvSpPr txBox="1"/>
          <p:nvPr/>
        </p:nvSpPr>
        <p:spPr>
          <a:xfrm>
            <a:off x="1115841" y="394572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66304D9-3500-4BA0-B768-4649B4CEB4E8}"/>
              </a:ext>
            </a:extLst>
          </p:cNvPr>
          <p:cNvSpPr txBox="1"/>
          <p:nvPr/>
        </p:nvSpPr>
        <p:spPr>
          <a:xfrm>
            <a:off x="1117245" y="422569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BCE6BDF-B8FB-49E6-9D99-B9B6C13F4875}"/>
              </a:ext>
            </a:extLst>
          </p:cNvPr>
          <p:cNvSpPr txBox="1"/>
          <p:nvPr/>
        </p:nvSpPr>
        <p:spPr>
          <a:xfrm>
            <a:off x="5464650" y="1776266"/>
            <a:ext cx="34507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Suppose that we want a base 6 counter (numbers 0 to 5)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AE09D68-302C-41BB-ADE4-A70E4EDD9BB1}"/>
              </a:ext>
            </a:extLst>
          </p:cNvPr>
          <p:cNvSpPr txBox="1"/>
          <p:nvPr/>
        </p:nvSpPr>
        <p:spPr>
          <a:xfrm>
            <a:off x="6477000" y="3215814"/>
            <a:ext cx="1726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= 0101b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D81A82F-EA8D-4AFF-93EB-1BB7AB753E49}"/>
              </a:ext>
            </a:extLst>
          </p:cNvPr>
          <p:cNvSpPr txBox="1"/>
          <p:nvPr/>
        </p:nvSpPr>
        <p:spPr>
          <a:xfrm>
            <a:off x="6437750" y="3801759"/>
            <a:ext cx="22776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look for the correct code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771D4F-5F05-402D-A2B6-5A3E5CEA5D75}"/>
              </a:ext>
            </a:extLst>
          </p:cNvPr>
          <p:cNvSpPr txBox="1"/>
          <p:nvPr/>
        </p:nvSpPr>
        <p:spPr>
          <a:xfrm>
            <a:off x="6128822" y="4766533"/>
            <a:ext cx="4082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BDD922B-3E90-43C7-8DBC-B9692A2D07CE}"/>
              </a:ext>
            </a:extLst>
          </p:cNvPr>
          <p:cNvSpPr txBox="1"/>
          <p:nvPr/>
        </p:nvSpPr>
        <p:spPr>
          <a:xfrm>
            <a:off x="6678732" y="5076304"/>
            <a:ext cx="1322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or actually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90BC1FE-C4B9-4FEE-9108-1846A8CFD501}"/>
              </a:ext>
            </a:extLst>
          </p:cNvPr>
          <p:cNvSpPr txBox="1"/>
          <p:nvPr/>
        </p:nvSpPr>
        <p:spPr>
          <a:xfrm>
            <a:off x="8124972" y="4711919"/>
            <a:ext cx="4082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1x1x</a:t>
            </a:r>
          </a:p>
        </p:txBody>
      </p:sp>
    </p:spTree>
    <p:extLst>
      <p:ext uri="{BB962C8B-B14F-4D97-AF65-F5344CB8AC3E}">
        <p14:creationId xmlns:p14="http://schemas.microsoft.com/office/powerpoint/2010/main" val="377436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  <p:bldP spid="87" grpId="0"/>
      <p:bldP spid="90" grpId="0"/>
      <p:bldP spid="9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base six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1333244" y="2601366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332524" y="3517407"/>
            <a:ext cx="2582795" cy="674133"/>
            <a:chOff x="3332524" y="3517407"/>
            <a:chExt cx="2582795" cy="674133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332524" y="3517407"/>
              <a:ext cx="2337010" cy="674133"/>
              <a:chOff x="3332524" y="3517407"/>
              <a:chExt cx="2337010" cy="674133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3454D3C9-3011-47CD-A464-0601A724A3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44210" y="4114997"/>
                <a:ext cx="1372355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5669534" y="3862963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5906114" y="3917827"/>
            <a:ext cx="0" cy="12984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6FC2E3-2239-494A-8A40-1FCDBD29A23A}"/>
              </a:ext>
            </a:extLst>
          </p:cNvPr>
          <p:cNvCxnSpPr>
            <a:cxnSpLocks/>
          </p:cNvCxnSpPr>
          <p:nvPr/>
        </p:nvCxnSpPr>
        <p:spPr>
          <a:xfrm>
            <a:off x="3344210" y="5207888"/>
            <a:ext cx="2560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F9F634C-0D40-4308-A656-D1CA3C7AB69C}"/>
              </a:ext>
            </a:extLst>
          </p:cNvPr>
          <p:cNvCxnSpPr>
            <a:cxnSpLocks/>
          </p:cNvCxnSpPr>
          <p:nvPr/>
        </p:nvCxnSpPr>
        <p:spPr>
          <a:xfrm>
            <a:off x="1436272" y="3536200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E7DEC9-F231-4E66-B0EF-61449E8844BC}"/>
              </a:ext>
            </a:extLst>
          </p:cNvPr>
          <p:cNvCxnSpPr>
            <a:cxnSpLocks/>
          </p:cNvCxnSpPr>
          <p:nvPr/>
        </p:nvCxnSpPr>
        <p:spPr>
          <a:xfrm>
            <a:off x="1410212" y="3838301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674399-047E-4024-9135-A073936163F7}"/>
              </a:ext>
            </a:extLst>
          </p:cNvPr>
          <p:cNvCxnSpPr>
            <a:cxnSpLocks/>
          </p:cNvCxnSpPr>
          <p:nvPr/>
        </p:nvCxnSpPr>
        <p:spPr>
          <a:xfrm>
            <a:off x="1410212" y="4119218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8152D50-FD71-4EF1-B4AE-04B42F553F12}"/>
              </a:ext>
            </a:extLst>
          </p:cNvPr>
          <p:cNvCxnSpPr>
            <a:cxnSpLocks/>
          </p:cNvCxnSpPr>
          <p:nvPr/>
        </p:nvCxnSpPr>
        <p:spPr>
          <a:xfrm>
            <a:off x="1436272" y="4407975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9EB0B902-1885-4456-AA91-868203A9F868}"/>
              </a:ext>
            </a:extLst>
          </p:cNvPr>
          <p:cNvSpPr txBox="1"/>
          <p:nvPr/>
        </p:nvSpPr>
        <p:spPr>
          <a:xfrm>
            <a:off x="1123921" y="3344918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477CD33-B2A1-4CFE-A7FA-F8115C7F2A67}"/>
              </a:ext>
            </a:extLst>
          </p:cNvPr>
          <p:cNvSpPr txBox="1"/>
          <p:nvPr/>
        </p:nvSpPr>
        <p:spPr>
          <a:xfrm>
            <a:off x="1122675" y="3660173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0E7A2A3-C862-469A-8AE2-592D0034C417}"/>
              </a:ext>
            </a:extLst>
          </p:cNvPr>
          <p:cNvSpPr txBox="1"/>
          <p:nvPr/>
        </p:nvSpPr>
        <p:spPr>
          <a:xfrm>
            <a:off x="1115841" y="394572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66304D9-3500-4BA0-B768-4649B4CEB4E8}"/>
              </a:ext>
            </a:extLst>
          </p:cNvPr>
          <p:cNvSpPr txBox="1"/>
          <p:nvPr/>
        </p:nvSpPr>
        <p:spPr>
          <a:xfrm>
            <a:off x="1117245" y="422569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BCE6BDF-B8FB-49E6-9D99-B9B6C13F4875}"/>
              </a:ext>
            </a:extLst>
          </p:cNvPr>
          <p:cNvSpPr txBox="1"/>
          <p:nvPr/>
        </p:nvSpPr>
        <p:spPr>
          <a:xfrm>
            <a:off x="5464650" y="1776266"/>
            <a:ext cx="34507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Suppose that we want a base 6 counter (numbers 0 to 5)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AE09D68-302C-41BB-ADE4-A70E4EDD9BB1}"/>
              </a:ext>
            </a:extLst>
          </p:cNvPr>
          <p:cNvSpPr txBox="1"/>
          <p:nvPr/>
        </p:nvSpPr>
        <p:spPr>
          <a:xfrm>
            <a:off x="6477000" y="3215814"/>
            <a:ext cx="1726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= 0101b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D81A82F-EA8D-4AFF-93EB-1BB7AB753E49}"/>
              </a:ext>
            </a:extLst>
          </p:cNvPr>
          <p:cNvSpPr txBox="1"/>
          <p:nvPr/>
        </p:nvSpPr>
        <p:spPr>
          <a:xfrm>
            <a:off x="6437750" y="3801759"/>
            <a:ext cx="22776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look for the correct code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771D4F-5F05-402D-A2B6-5A3E5CEA5D75}"/>
              </a:ext>
            </a:extLst>
          </p:cNvPr>
          <p:cNvSpPr txBox="1"/>
          <p:nvPr/>
        </p:nvSpPr>
        <p:spPr>
          <a:xfrm>
            <a:off x="6128822" y="4766533"/>
            <a:ext cx="4082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BDD922B-3E90-43C7-8DBC-B9692A2D07CE}"/>
              </a:ext>
            </a:extLst>
          </p:cNvPr>
          <p:cNvSpPr txBox="1"/>
          <p:nvPr/>
        </p:nvSpPr>
        <p:spPr>
          <a:xfrm>
            <a:off x="6678732" y="5076304"/>
            <a:ext cx="1322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or actually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90BC1FE-C4B9-4FEE-9108-1846A8CFD501}"/>
              </a:ext>
            </a:extLst>
          </p:cNvPr>
          <p:cNvSpPr txBox="1"/>
          <p:nvPr/>
        </p:nvSpPr>
        <p:spPr>
          <a:xfrm>
            <a:off x="8111706" y="4755866"/>
            <a:ext cx="4082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1x1x</a:t>
            </a:r>
          </a:p>
        </p:txBody>
      </p:sp>
    </p:spTree>
    <p:extLst>
      <p:ext uri="{BB962C8B-B14F-4D97-AF65-F5344CB8AC3E}">
        <p14:creationId xmlns:p14="http://schemas.microsoft.com/office/powerpoint/2010/main" val="3513829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EC839-0818-4078-9C87-0FB2E8F4C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967F9-412B-44E9-8A9B-533F16507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How would we add more digits?</a:t>
            </a:r>
          </a:p>
        </p:txBody>
      </p:sp>
    </p:spTree>
    <p:extLst>
      <p:ext uri="{BB962C8B-B14F-4D97-AF65-F5344CB8AC3E}">
        <p14:creationId xmlns:p14="http://schemas.microsoft.com/office/powerpoint/2010/main" val="3186693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base six counter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1333244" y="2601366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D455F4B-65CA-4121-8F61-54CDBCF07466}"/>
              </a:ext>
            </a:extLst>
          </p:cNvPr>
          <p:cNvGrpSpPr/>
          <p:nvPr/>
        </p:nvGrpSpPr>
        <p:grpSpPr>
          <a:xfrm>
            <a:off x="3332524" y="3517407"/>
            <a:ext cx="2582795" cy="674133"/>
            <a:chOff x="3332524" y="3517407"/>
            <a:chExt cx="2582795" cy="674133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4B57AE3-8C87-4B4D-B960-CA85A469D904}"/>
                </a:ext>
              </a:extLst>
            </p:cNvPr>
            <p:cNvGrpSpPr/>
            <p:nvPr/>
          </p:nvGrpSpPr>
          <p:grpSpPr>
            <a:xfrm>
              <a:off x="3332524" y="3517407"/>
              <a:ext cx="2337010" cy="674133"/>
              <a:chOff x="3332524" y="3517407"/>
              <a:chExt cx="2337010" cy="674133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3454D3C9-3011-47CD-A464-0601A724A3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44210" y="4114997"/>
                <a:ext cx="1372355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9F969C-552D-4AD6-B6D5-7694385D66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2524" y="3536200"/>
                <a:ext cx="154427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B31C510-50B2-4DD0-94E7-F71478B964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9889" y="3975719"/>
                <a:ext cx="0" cy="152989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0958AE4B-86BC-4CDE-B65C-817E9B02A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2896" y="3993475"/>
                <a:ext cx="41419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DC5EB83-4991-462C-9949-D8A82BD52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76800" y="3757050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07CDCD-3385-4F4D-9930-35CA458390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0601" y="3517407"/>
                <a:ext cx="1448" cy="2468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A46B9D8-1C16-443F-9D8A-202BDB9B87D4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3" y="3918877"/>
              <a:ext cx="24028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B70E8F4A-B291-4537-9C60-D5DC9BDCC6E8}"/>
              </a:ext>
            </a:extLst>
          </p:cNvPr>
          <p:cNvSpPr/>
          <p:nvPr/>
        </p:nvSpPr>
        <p:spPr>
          <a:xfrm>
            <a:off x="5669534" y="3862963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87E40B9-C149-4977-B165-70C415DA3EDA}"/>
              </a:ext>
            </a:extLst>
          </p:cNvPr>
          <p:cNvCxnSpPr>
            <a:cxnSpLocks/>
          </p:cNvCxnSpPr>
          <p:nvPr/>
        </p:nvCxnSpPr>
        <p:spPr>
          <a:xfrm flipV="1">
            <a:off x="5906114" y="3917827"/>
            <a:ext cx="0" cy="12984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6FC2E3-2239-494A-8A40-1FCDBD29A23A}"/>
              </a:ext>
            </a:extLst>
          </p:cNvPr>
          <p:cNvCxnSpPr>
            <a:cxnSpLocks/>
          </p:cNvCxnSpPr>
          <p:nvPr/>
        </p:nvCxnSpPr>
        <p:spPr>
          <a:xfrm>
            <a:off x="3344210" y="5207888"/>
            <a:ext cx="2560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F9F634C-0D40-4308-A656-D1CA3C7AB69C}"/>
              </a:ext>
            </a:extLst>
          </p:cNvPr>
          <p:cNvCxnSpPr>
            <a:cxnSpLocks/>
          </p:cNvCxnSpPr>
          <p:nvPr/>
        </p:nvCxnSpPr>
        <p:spPr>
          <a:xfrm>
            <a:off x="1436272" y="3536200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BE7DEC9-F231-4E66-B0EF-61449E8844BC}"/>
              </a:ext>
            </a:extLst>
          </p:cNvPr>
          <p:cNvCxnSpPr>
            <a:cxnSpLocks/>
          </p:cNvCxnSpPr>
          <p:nvPr/>
        </p:nvCxnSpPr>
        <p:spPr>
          <a:xfrm>
            <a:off x="1410212" y="3838301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A674399-047E-4024-9135-A073936163F7}"/>
              </a:ext>
            </a:extLst>
          </p:cNvPr>
          <p:cNvCxnSpPr>
            <a:cxnSpLocks/>
          </p:cNvCxnSpPr>
          <p:nvPr/>
        </p:nvCxnSpPr>
        <p:spPr>
          <a:xfrm>
            <a:off x="1410212" y="4119218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8152D50-FD71-4EF1-B4AE-04B42F553F12}"/>
              </a:ext>
            </a:extLst>
          </p:cNvPr>
          <p:cNvCxnSpPr>
            <a:cxnSpLocks/>
          </p:cNvCxnSpPr>
          <p:nvPr/>
        </p:nvCxnSpPr>
        <p:spPr>
          <a:xfrm>
            <a:off x="1436272" y="4407975"/>
            <a:ext cx="10266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9EB0B902-1885-4456-AA91-868203A9F868}"/>
              </a:ext>
            </a:extLst>
          </p:cNvPr>
          <p:cNvSpPr txBox="1"/>
          <p:nvPr/>
        </p:nvSpPr>
        <p:spPr>
          <a:xfrm>
            <a:off x="1123921" y="3344918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477CD33-B2A1-4CFE-A7FA-F8115C7F2A67}"/>
              </a:ext>
            </a:extLst>
          </p:cNvPr>
          <p:cNvSpPr txBox="1"/>
          <p:nvPr/>
        </p:nvSpPr>
        <p:spPr>
          <a:xfrm>
            <a:off x="1122675" y="3660173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0E7A2A3-C862-469A-8AE2-592D0034C417}"/>
              </a:ext>
            </a:extLst>
          </p:cNvPr>
          <p:cNvSpPr txBox="1"/>
          <p:nvPr/>
        </p:nvSpPr>
        <p:spPr>
          <a:xfrm>
            <a:off x="1115841" y="394572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66304D9-3500-4BA0-B768-4649B4CEB4E8}"/>
              </a:ext>
            </a:extLst>
          </p:cNvPr>
          <p:cNvSpPr txBox="1"/>
          <p:nvPr/>
        </p:nvSpPr>
        <p:spPr>
          <a:xfrm>
            <a:off x="1117245" y="4225690"/>
            <a:ext cx="237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BCE6BDF-B8FB-49E6-9D99-B9B6C13F4875}"/>
              </a:ext>
            </a:extLst>
          </p:cNvPr>
          <p:cNvSpPr txBox="1"/>
          <p:nvPr/>
        </p:nvSpPr>
        <p:spPr>
          <a:xfrm>
            <a:off x="4996943" y="1837627"/>
            <a:ext cx="3450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Adding more digits to the base six counter?</a:t>
            </a:r>
          </a:p>
        </p:txBody>
      </p:sp>
    </p:spTree>
    <p:extLst>
      <p:ext uri="{BB962C8B-B14F-4D97-AF65-F5344CB8AC3E}">
        <p14:creationId xmlns:p14="http://schemas.microsoft.com/office/powerpoint/2010/main" val="35801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six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8194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4B57AE3-8C87-4B4D-B960-CA85A469D904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ED2C4C3C-1A79-41B2-B769-372B706A4A0E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454D3C9-3011-47CD-A464-0601A724A3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49F969C-552D-4AD6-B6D5-7694385D66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B31C510-50B2-4DD0-94E7-F71478B96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958AE4B-86BC-4CDE-B65C-817E9B02A0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4DC5EB83-4991-462C-9949-D8A82BD529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907CDCD-3385-4F4D-9930-35CA45839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B6FC2E3-2239-494A-8A40-1FCDBD29A23A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636848" cy="3064042"/>
            <a:chOff x="282727" y="2096480"/>
            <a:chExt cx="4278645" cy="360475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604757"/>
              <a:chOff x="893894" y="2122184"/>
              <a:chExt cx="3684991" cy="3604757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8194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B1E8A4D-9EA6-43DE-80C6-6C40B98DC5E3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92B30610-5372-4D3A-97F3-36B5F8409FB3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96" name="Flowchart: Delay 95">
                  <a:extLst>
                    <a:ext uri="{FF2B5EF4-FFF2-40B4-BE49-F238E27FC236}">
                      <a16:creationId xmlns:a16="http://schemas.microsoft.com/office/drawing/2014/main" id="{F4C67A18-22E2-4173-9494-D183B3545F69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99A5B70A-9D8A-44F8-8D71-0B818308D7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C0E5EAF6-048F-4EC0-960C-D7F09F7F2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A7BC3C0-0346-439C-A231-20B472E7F3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CF29EE1D-3026-4015-B93C-4AF0EDE454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7F96598E-2033-453F-B4ED-5DFC032420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BA754393-8564-4A03-9F8C-A3E166C748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F12722-CBEC-4509-BBEC-9B5B904A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2E70FA0-7876-4F24-B593-BED485838D1D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4998C32-9FD8-4F66-94C1-F56C49B45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485CB2-B50F-44AF-9AB2-56E15DFECA04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EE56BA7-6C5D-494B-B1C5-7D18B156E3F5}"/>
              </a:ext>
            </a:extLst>
          </p:cNvPr>
          <p:cNvSpPr txBox="1"/>
          <p:nvPr/>
        </p:nvSpPr>
        <p:spPr>
          <a:xfrm>
            <a:off x="483275" y="5438948"/>
            <a:ext cx="7453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same output that resets the counter can be inverted and used to enable the next stage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CA17C3B-AD5A-4CDA-A649-CC0ED41E0BED}"/>
              </a:ext>
            </a:extLst>
          </p:cNvPr>
          <p:cNvCxnSpPr>
            <a:cxnSpLocks/>
          </p:cNvCxnSpPr>
          <p:nvPr/>
        </p:nvCxnSpPr>
        <p:spPr>
          <a:xfrm flipV="1">
            <a:off x="3845281" y="4265054"/>
            <a:ext cx="136454" cy="106073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98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six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4B57AE3-8C87-4B4D-B960-CA85A469D904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ED2C4C3C-1A79-41B2-B769-372B706A4A0E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454D3C9-3011-47CD-A464-0601A724A3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49F969C-552D-4AD6-B6D5-7694385D66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B31C510-50B2-4DD0-94E7-F71478B96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958AE4B-86BC-4CDE-B65C-817E9B02A0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4DC5EB83-4991-462C-9949-D8A82BD529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907CDCD-3385-4F4D-9930-35CA45839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B6FC2E3-2239-494A-8A40-1FCDBD29A23A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636848" cy="3064042"/>
            <a:chOff x="282727" y="2096480"/>
            <a:chExt cx="4278645" cy="360475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604757"/>
              <a:chOff x="893894" y="2122184"/>
              <a:chExt cx="3684991" cy="3604757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B1E8A4D-9EA6-43DE-80C6-6C40B98DC5E3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92B30610-5372-4D3A-97F3-36B5F8409FB3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96" name="Flowchart: Delay 95">
                  <a:extLst>
                    <a:ext uri="{FF2B5EF4-FFF2-40B4-BE49-F238E27FC236}">
                      <a16:creationId xmlns:a16="http://schemas.microsoft.com/office/drawing/2014/main" id="{F4C67A18-22E2-4173-9494-D183B3545F69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99A5B70A-9D8A-44F8-8D71-0B818308D7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C0E5EAF6-048F-4EC0-960C-D7F09F7F2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A7BC3C0-0346-439C-A231-20B472E7F3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CF29EE1D-3026-4015-B93C-4AF0EDE454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7F96598E-2033-453F-B4ED-5DFC032420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BA754393-8564-4A03-9F8C-A3E166C748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F12722-CBEC-4509-BBEC-9B5B904A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2E70FA0-7876-4F24-B593-BED485838D1D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4998C32-9FD8-4F66-94C1-F56C49B45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485CB2-B50F-44AF-9AB2-56E15DFECA04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EE56BA7-6C5D-494B-B1C5-7D18B156E3F5}"/>
              </a:ext>
            </a:extLst>
          </p:cNvPr>
          <p:cNvSpPr txBox="1"/>
          <p:nvPr/>
        </p:nvSpPr>
        <p:spPr>
          <a:xfrm>
            <a:off x="2923045" y="5438387"/>
            <a:ext cx="4087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This line must be modified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CA17C3B-AD5A-4CDA-A649-CC0ED41E0BED}"/>
              </a:ext>
            </a:extLst>
          </p:cNvPr>
          <p:cNvCxnSpPr>
            <a:cxnSpLocks/>
          </p:cNvCxnSpPr>
          <p:nvPr/>
        </p:nvCxnSpPr>
        <p:spPr>
          <a:xfrm flipV="1">
            <a:off x="6953523" y="4628905"/>
            <a:ext cx="136454" cy="106073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2CD9B511-1B04-44DA-8FD0-1BEBDCD62F79}"/>
              </a:ext>
            </a:extLst>
          </p:cNvPr>
          <p:cNvSpPr txBox="1"/>
          <p:nvPr/>
        </p:nvSpPr>
        <p:spPr>
          <a:xfrm>
            <a:off x="1484321" y="1632813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9BC1708-F25F-441E-BEE6-7CEB31426514}"/>
              </a:ext>
            </a:extLst>
          </p:cNvPr>
          <p:cNvSpPr txBox="1"/>
          <p:nvPr/>
        </p:nvSpPr>
        <p:spPr>
          <a:xfrm>
            <a:off x="5400381" y="1581692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F78E395-7C12-4B1C-B2BB-8319F34F1150}"/>
              </a:ext>
            </a:extLst>
          </p:cNvPr>
          <p:cNvSpPr txBox="1"/>
          <p:nvPr/>
        </p:nvSpPr>
        <p:spPr>
          <a:xfrm>
            <a:off x="2590799" y="3761798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A25795F-80DB-40A7-BBAC-2D91916BB0A1}"/>
              </a:ext>
            </a:extLst>
          </p:cNvPr>
          <p:cNvSpPr txBox="1"/>
          <p:nvPr/>
        </p:nvSpPr>
        <p:spPr>
          <a:xfrm>
            <a:off x="2563001" y="2948870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AA7FCA-AE83-4E92-98D3-68E393F604CE}"/>
              </a:ext>
            </a:extLst>
          </p:cNvPr>
          <p:cNvSpPr txBox="1"/>
          <p:nvPr/>
        </p:nvSpPr>
        <p:spPr>
          <a:xfrm>
            <a:off x="2565203" y="3242457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F53B4BA-60FA-4C53-AA89-E0F69191F7C2}"/>
              </a:ext>
            </a:extLst>
          </p:cNvPr>
          <p:cNvSpPr txBox="1"/>
          <p:nvPr/>
        </p:nvSpPr>
        <p:spPr>
          <a:xfrm>
            <a:off x="2561431" y="3428496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1657" y="3401599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D88ECC1-E2D7-4586-9182-3A6DF5B6BD1D}"/>
              </a:ext>
            </a:extLst>
          </p:cNvPr>
          <p:cNvSpPr txBox="1"/>
          <p:nvPr/>
        </p:nvSpPr>
        <p:spPr>
          <a:xfrm>
            <a:off x="3749710" y="328647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E7E731-3C14-4CF8-8A70-6E6344C044D1}"/>
              </a:ext>
            </a:extLst>
          </p:cNvPr>
          <p:cNvSpPr txBox="1"/>
          <p:nvPr/>
        </p:nvSpPr>
        <p:spPr>
          <a:xfrm>
            <a:off x="4373756" y="408426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5070988-6754-40D8-9839-B6EC40772050}"/>
              </a:ext>
            </a:extLst>
          </p:cNvPr>
          <p:cNvSpPr txBox="1"/>
          <p:nvPr/>
        </p:nvSpPr>
        <p:spPr>
          <a:xfrm>
            <a:off x="7602809" y="318488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F5E0701-315B-4728-868C-8B45C0F440F0}"/>
              </a:ext>
            </a:extLst>
          </p:cNvPr>
          <p:cNvSpPr txBox="1"/>
          <p:nvPr/>
        </p:nvSpPr>
        <p:spPr>
          <a:xfrm>
            <a:off x="3218112" y="1516182"/>
            <a:ext cx="691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r>
              <a:rPr lang="en-US" sz="2400" baseline="-25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8A8F34A-CA3E-4FF3-BBE0-D725DE6BCB3E}"/>
              </a:ext>
            </a:extLst>
          </p:cNvPr>
          <p:cNvSpPr txBox="1"/>
          <p:nvPr/>
        </p:nvSpPr>
        <p:spPr>
          <a:xfrm>
            <a:off x="444281" y="5036465"/>
            <a:ext cx="2503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Next clock cycle</a:t>
            </a:r>
          </a:p>
        </p:txBody>
      </p:sp>
    </p:spTree>
    <p:extLst>
      <p:ext uri="{BB962C8B-B14F-4D97-AF65-F5344CB8AC3E}">
        <p14:creationId xmlns:p14="http://schemas.microsoft.com/office/powerpoint/2010/main" val="46193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six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4B57AE3-8C87-4B4D-B960-CA85A469D904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ED2C4C3C-1A79-41B2-B769-372B706A4A0E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454D3C9-3011-47CD-A464-0601A724A3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49F969C-552D-4AD6-B6D5-7694385D66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B31C510-50B2-4DD0-94E7-F71478B96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958AE4B-86BC-4CDE-B65C-817E9B02A0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4DC5EB83-4991-462C-9949-D8A82BD529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907CDCD-3385-4F4D-9930-35CA45839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B6FC2E3-2239-494A-8A40-1FCDBD29A23A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636848" cy="3064042"/>
            <a:chOff x="282727" y="2096480"/>
            <a:chExt cx="4278645" cy="360475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604757"/>
              <a:chOff x="893894" y="2122184"/>
              <a:chExt cx="3684991" cy="3604757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B1E8A4D-9EA6-43DE-80C6-6C40B98DC5E3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92B30610-5372-4D3A-97F3-36B5F8409FB3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96" name="Flowchart: Delay 95">
                  <a:extLst>
                    <a:ext uri="{FF2B5EF4-FFF2-40B4-BE49-F238E27FC236}">
                      <a16:creationId xmlns:a16="http://schemas.microsoft.com/office/drawing/2014/main" id="{F4C67A18-22E2-4173-9494-D183B3545F69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99A5B70A-9D8A-44F8-8D71-0B818308D7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C0E5EAF6-048F-4EC0-960C-D7F09F7F2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A7BC3C0-0346-439C-A231-20B472E7F3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CF29EE1D-3026-4015-B93C-4AF0EDE454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7F96598E-2033-453F-B4ED-5DFC032420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BA754393-8564-4A03-9F8C-A3E166C748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F12722-CBEC-4509-BBEC-9B5B904A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2E70FA0-7876-4F24-B593-BED485838D1D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4998C32-9FD8-4F66-94C1-F56C49B45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485CB2-B50F-44AF-9AB2-56E15DFECA04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EE56BA7-6C5D-494B-B1C5-7D18B156E3F5}"/>
              </a:ext>
            </a:extLst>
          </p:cNvPr>
          <p:cNvSpPr txBox="1"/>
          <p:nvPr/>
        </p:nvSpPr>
        <p:spPr>
          <a:xfrm>
            <a:off x="3993681" y="4950317"/>
            <a:ext cx="3100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Counting is disabled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CA17C3B-AD5A-4CDA-A649-CC0ED41E0BED}"/>
              </a:ext>
            </a:extLst>
          </p:cNvPr>
          <p:cNvCxnSpPr>
            <a:cxnSpLocks/>
          </p:cNvCxnSpPr>
          <p:nvPr/>
        </p:nvCxnSpPr>
        <p:spPr>
          <a:xfrm flipV="1">
            <a:off x="4275227" y="4377657"/>
            <a:ext cx="107879" cy="61345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2CD9B511-1B04-44DA-8FD0-1BEBDCD62F79}"/>
              </a:ext>
            </a:extLst>
          </p:cNvPr>
          <p:cNvSpPr txBox="1"/>
          <p:nvPr/>
        </p:nvSpPr>
        <p:spPr>
          <a:xfrm>
            <a:off x="1484321" y="1632813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9BC1708-F25F-441E-BEE6-7CEB31426514}"/>
              </a:ext>
            </a:extLst>
          </p:cNvPr>
          <p:cNvSpPr txBox="1"/>
          <p:nvPr/>
        </p:nvSpPr>
        <p:spPr>
          <a:xfrm>
            <a:off x="5400381" y="1581692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F78E395-7C12-4B1C-B2BB-8319F34F1150}"/>
              </a:ext>
            </a:extLst>
          </p:cNvPr>
          <p:cNvSpPr txBox="1"/>
          <p:nvPr/>
        </p:nvSpPr>
        <p:spPr>
          <a:xfrm>
            <a:off x="2590799" y="3761798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A25795F-80DB-40A7-BBAC-2D91916BB0A1}"/>
              </a:ext>
            </a:extLst>
          </p:cNvPr>
          <p:cNvSpPr txBox="1"/>
          <p:nvPr/>
        </p:nvSpPr>
        <p:spPr>
          <a:xfrm>
            <a:off x="2562684" y="2921972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AA7FCA-AE83-4E92-98D3-68E393F604CE}"/>
              </a:ext>
            </a:extLst>
          </p:cNvPr>
          <p:cNvSpPr txBox="1"/>
          <p:nvPr/>
        </p:nvSpPr>
        <p:spPr>
          <a:xfrm>
            <a:off x="2565203" y="3242457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F53B4BA-60FA-4C53-AA89-E0F69191F7C2}"/>
              </a:ext>
            </a:extLst>
          </p:cNvPr>
          <p:cNvSpPr txBox="1"/>
          <p:nvPr/>
        </p:nvSpPr>
        <p:spPr>
          <a:xfrm>
            <a:off x="2561431" y="3428496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D88ECC1-E2D7-4586-9182-3A6DF5B6BD1D}"/>
              </a:ext>
            </a:extLst>
          </p:cNvPr>
          <p:cNvSpPr txBox="1"/>
          <p:nvPr/>
        </p:nvSpPr>
        <p:spPr>
          <a:xfrm>
            <a:off x="3749710" y="328647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E7E731-3C14-4CF8-8A70-6E6344C044D1}"/>
              </a:ext>
            </a:extLst>
          </p:cNvPr>
          <p:cNvSpPr txBox="1"/>
          <p:nvPr/>
        </p:nvSpPr>
        <p:spPr>
          <a:xfrm>
            <a:off x="4373756" y="408426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5070988-6754-40D8-9839-B6EC40772050}"/>
              </a:ext>
            </a:extLst>
          </p:cNvPr>
          <p:cNvSpPr txBox="1"/>
          <p:nvPr/>
        </p:nvSpPr>
        <p:spPr>
          <a:xfrm>
            <a:off x="7602809" y="318488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F5E0701-315B-4728-868C-8B45C0F440F0}"/>
              </a:ext>
            </a:extLst>
          </p:cNvPr>
          <p:cNvSpPr txBox="1"/>
          <p:nvPr/>
        </p:nvSpPr>
        <p:spPr>
          <a:xfrm>
            <a:off x="3218112" y="1516182"/>
            <a:ext cx="691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</a:t>
            </a:r>
            <a:r>
              <a:rPr lang="en-US" sz="2400" baseline="-25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8A8F34A-CA3E-4FF3-BBE0-D725DE6BCB3E}"/>
              </a:ext>
            </a:extLst>
          </p:cNvPr>
          <p:cNvSpPr txBox="1"/>
          <p:nvPr/>
        </p:nvSpPr>
        <p:spPr>
          <a:xfrm>
            <a:off x="3993681" y="5388736"/>
            <a:ext cx="4926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Load and Clear are NOT disabled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9D236A0-1164-4293-9112-06487D82CE8B}"/>
              </a:ext>
            </a:extLst>
          </p:cNvPr>
          <p:cNvSpPr txBox="1"/>
          <p:nvPr/>
        </p:nvSpPr>
        <p:spPr>
          <a:xfrm>
            <a:off x="396732" y="5322605"/>
            <a:ext cx="2503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Next clock cycle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83C73CF4-FC47-44FA-9BC9-85262BFD97B8}"/>
              </a:ext>
            </a:extLst>
          </p:cNvPr>
          <p:cNvSpPr txBox="1"/>
          <p:nvPr/>
        </p:nvSpPr>
        <p:spPr>
          <a:xfrm>
            <a:off x="2558865" y="2931455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078C38F-EB3C-4F9D-8AD8-68BC0B6A219B}"/>
              </a:ext>
            </a:extLst>
          </p:cNvPr>
          <p:cNvSpPr txBox="1"/>
          <p:nvPr/>
        </p:nvSpPr>
        <p:spPr>
          <a:xfrm>
            <a:off x="6442063" y="2921971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B41DFDF-7C92-4C06-B0D1-929049B6B036}"/>
              </a:ext>
            </a:extLst>
          </p:cNvPr>
          <p:cNvSpPr txBox="1"/>
          <p:nvPr/>
        </p:nvSpPr>
        <p:spPr>
          <a:xfrm>
            <a:off x="6444221" y="3396874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46CD570-1917-41EA-B3BD-94E191CBEC0E}"/>
              </a:ext>
            </a:extLst>
          </p:cNvPr>
          <p:cNvSpPr txBox="1"/>
          <p:nvPr/>
        </p:nvSpPr>
        <p:spPr>
          <a:xfrm>
            <a:off x="1475766" y="1617298"/>
            <a:ext cx="358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969F695-EE8D-42B4-857A-EF89520F35CD}"/>
              </a:ext>
            </a:extLst>
          </p:cNvPr>
          <p:cNvSpPr txBox="1"/>
          <p:nvPr/>
        </p:nvSpPr>
        <p:spPr>
          <a:xfrm>
            <a:off x="5400381" y="1570036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BD8F5A9C-DF8F-4119-BBA3-4C28EE8DF271}"/>
              </a:ext>
            </a:extLst>
          </p:cNvPr>
          <p:cNvSpPr txBox="1"/>
          <p:nvPr/>
        </p:nvSpPr>
        <p:spPr>
          <a:xfrm>
            <a:off x="3218112" y="1520562"/>
            <a:ext cx="691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01</a:t>
            </a:r>
            <a:r>
              <a:rPr lang="en-US" sz="2400" baseline="-25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7F7906D-A5B3-4919-ADD3-7D549AF3A355}"/>
              </a:ext>
            </a:extLst>
          </p:cNvPr>
          <p:cNvSpPr txBox="1"/>
          <p:nvPr/>
        </p:nvSpPr>
        <p:spPr>
          <a:xfrm>
            <a:off x="7599248" y="3184886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8490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11" grpId="0"/>
      <p:bldP spid="125" grpId="0"/>
      <p:bldP spid="127" grpId="0"/>
      <p:bldP spid="131" grpId="0"/>
      <p:bldP spid="133" grpId="0"/>
      <p:bldP spid="134" grpId="0"/>
      <p:bldP spid="135" grpId="0"/>
      <p:bldP spid="136" grpId="0"/>
      <p:bldP spid="136" grpId="1"/>
      <p:bldP spid="137" grpId="0"/>
      <p:bldP spid="138" grpId="0"/>
      <p:bldP spid="139" grpId="0"/>
      <p:bldP spid="140" grpId="0" animBg="1"/>
      <p:bldP spid="141" grpId="0" animBg="1"/>
      <p:bldP spid="142" grpId="0" animBg="1"/>
      <p:bldP spid="143" grpId="0"/>
      <p:bldP spid="144" grpId="0"/>
      <p:bldP spid="145" grpId="0"/>
      <p:bldP spid="14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six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4B57AE3-8C87-4B4D-B960-CA85A469D904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ED2C4C3C-1A79-41B2-B769-372B706A4A0E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454D3C9-3011-47CD-A464-0601A724A3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49F969C-552D-4AD6-B6D5-7694385D66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B31C510-50B2-4DD0-94E7-F71478B96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958AE4B-86BC-4CDE-B65C-817E9B02A0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4DC5EB83-4991-462C-9949-D8A82BD529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907CDCD-3385-4F4D-9930-35CA45839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B6FC2E3-2239-494A-8A40-1FCDBD29A23A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636848" cy="3064042"/>
            <a:chOff x="282727" y="2096480"/>
            <a:chExt cx="4278645" cy="360475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604757"/>
              <a:chOff x="893894" y="2122184"/>
              <a:chExt cx="3684991" cy="3604757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B1E8A4D-9EA6-43DE-80C6-6C40B98DC5E3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92B30610-5372-4D3A-97F3-36B5F8409FB3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96" name="Flowchart: Delay 95">
                  <a:extLst>
                    <a:ext uri="{FF2B5EF4-FFF2-40B4-BE49-F238E27FC236}">
                      <a16:creationId xmlns:a16="http://schemas.microsoft.com/office/drawing/2014/main" id="{F4C67A18-22E2-4173-9494-D183B3545F69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99A5B70A-9D8A-44F8-8D71-0B818308D7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C0E5EAF6-048F-4EC0-960C-D7F09F7F2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A7BC3C0-0346-439C-A231-20B472E7F3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CF29EE1D-3026-4015-B93C-4AF0EDE454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7F96598E-2033-453F-B4ED-5DFC032420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BA754393-8564-4A03-9F8C-A3E166C748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F12722-CBEC-4509-BBEC-9B5B904A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2E70FA0-7876-4F24-B593-BED485838D1D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4998C32-9FD8-4F66-94C1-F56C49B45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1372" y="3889316"/>
              <a:ext cx="0" cy="1298448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485CB2-B50F-44AF-9AB2-56E15DFECA04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EE56BA7-6C5D-494B-B1C5-7D18B156E3F5}"/>
              </a:ext>
            </a:extLst>
          </p:cNvPr>
          <p:cNvSpPr txBox="1"/>
          <p:nvPr/>
        </p:nvSpPr>
        <p:spPr>
          <a:xfrm>
            <a:off x="223096" y="5312881"/>
            <a:ext cx="80715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We need to put 0 on pin 9 only if the output of the NAND gate is 0 and if the output of the previous stage NAND gate is 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CD9B511-1B04-44DA-8FD0-1BEBDCD62F79}"/>
              </a:ext>
            </a:extLst>
          </p:cNvPr>
          <p:cNvSpPr txBox="1"/>
          <p:nvPr/>
        </p:nvSpPr>
        <p:spPr>
          <a:xfrm>
            <a:off x="1484321" y="1632813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9BC1708-F25F-441E-BEE6-7CEB31426514}"/>
              </a:ext>
            </a:extLst>
          </p:cNvPr>
          <p:cNvSpPr txBox="1"/>
          <p:nvPr/>
        </p:nvSpPr>
        <p:spPr>
          <a:xfrm>
            <a:off x="5400381" y="1581692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F78E395-7C12-4B1C-B2BB-8319F34F1150}"/>
              </a:ext>
            </a:extLst>
          </p:cNvPr>
          <p:cNvSpPr txBox="1"/>
          <p:nvPr/>
        </p:nvSpPr>
        <p:spPr>
          <a:xfrm>
            <a:off x="2590799" y="3761798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A25795F-80DB-40A7-BBAC-2D91916BB0A1}"/>
              </a:ext>
            </a:extLst>
          </p:cNvPr>
          <p:cNvSpPr txBox="1"/>
          <p:nvPr/>
        </p:nvSpPr>
        <p:spPr>
          <a:xfrm>
            <a:off x="2562684" y="2921972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AA7FCA-AE83-4E92-98D3-68E393F604CE}"/>
              </a:ext>
            </a:extLst>
          </p:cNvPr>
          <p:cNvSpPr txBox="1"/>
          <p:nvPr/>
        </p:nvSpPr>
        <p:spPr>
          <a:xfrm>
            <a:off x="2565203" y="3242457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F53B4BA-60FA-4C53-AA89-E0F69191F7C2}"/>
              </a:ext>
            </a:extLst>
          </p:cNvPr>
          <p:cNvSpPr txBox="1"/>
          <p:nvPr/>
        </p:nvSpPr>
        <p:spPr>
          <a:xfrm>
            <a:off x="2561431" y="3428496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D88ECC1-E2D7-4586-9182-3A6DF5B6BD1D}"/>
              </a:ext>
            </a:extLst>
          </p:cNvPr>
          <p:cNvSpPr txBox="1"/>
          <p:nvPr/>
        </p:nvSpPr>
        <p:spPr>
          <a:xfrm>
            <a:off x="3749710" y="328647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E7E731-3C14-4CF8-8A70-6E6344C044D1}"/>
              </a:ext>
            </a:extLst>
          </p:cNvPr>
          <p:cNvSpPr txBox="1"/>
          <p:nvPr/>
        </p:nvSpPr>
        <p:spPr>
          <a:xfrm>
            <a:off x="4373756" y="408426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5070988-6754-40D8-9839-B6EC40772050}"/>
              </a:ext>
            </a:extLst>
          </p:cNvPr>
          <p:cNvSpPr txBox="1"/>
          <p:nvPr/>
        </p:nvSpPr>
        <p:spPr>
          <a:xfrm>
            <a:off x="7602809" y="318488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F5E0701-315B-4728-868C-8B45C0F440F0}"/>
              </a:ext>
            </a:extLst>
          </p:cNvPr>
          <p:cNvSpPr txBox="1"/>
          <p:nvPr/>
        </p:nvSpPr>
        <p:spPr>
          <a:xfrm>
            <a:off x="3368438" y="1608330"/>
            <a:ext cx="691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</a:t>
            </a:r>
            <a:r>
              <a:rPr lang="en-US" sz="2400" baseline="-25000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902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34" grpId="0"/>
      <p:bldP spid="135" grpId="0"/>
      <p:bldP spid="13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7">
            <a:extLst>
              <a:ext uri="{FF2B5EF4-FFF2-40B4-BE49-F238E27FC236}">
                <a16:creationId xmlns:a16="http://schemas.microsoft.com/office/drawing/2014/main" id="{5A7E6BA5-712D-4F5C-BD3E-DEC03EF2B31D}"/>
              </a:ext>
            </a:extLst>
          </p:cNvPr>
          <p:cNvGrpSpPr/>
          <p:nvPr/>
        </p:nvGrpSpPr>
        <p:grpSpPr>
          <a:xfrm rot="5400000">
            <a:off x="7309450" y="5279239"/>
            <a:ext cx="679508" cy="484230"/>
            <a:chOff x="2175103" y="3003526"/>
            <a:chExt cx="1271188" cy="844573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0807A4A2-FA83-44C2-B7A5-E763420C2A4D}"/>
                </a:ext>
              </a:extLst>
            </p:cNvPr>
            <p:cNvGrpSpPr/>
            <p:nvPr/>
          </p:nvGrpSpPr>
          <p:grpSpPr>
            <a:xfrm>
              <a:off x="2175103" y="3009899"/>
              <a:ext cx="1162457" cy="838200"/>
              <a:chOff x="2175103" y="3009899"/>
              <a:chExt cx="1162457" cy="838200"/>
            </a:xfrm>
          </p:grpSpPr>
          <p:sp>
            <p:nvSpPr>
              <p:cNvPr id="144" name="Flowchart: Delay 143">
                <a:extLst>
                  <a:ext uri="{FF2B5EF4-FFF2-40B4-BE49-F238E27FC236}">
                    <a16:creationId xmlns:a16="http://schemas.microsoft.com/office/drawing/2014/main" id="{90E6744E-26CE-4416-B432-5DC5B44EFF37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84572D75-952C-4CE2-840B-75F76E265985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Arc 145">
                <a:extLst>
                  <a:ext uri="{FF2B5EF4-FFF2-40B4-BE49-F238E27FC236}">
                    <a16:creationId xmlns:a16="http://schemas.microsoft.com/office/drawing/2014/main" id="{73E4C874-19B0-4851-A15F-2FF159282403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2EC130D8-1428-4407-B267-16F5D4357361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D94736E-83D4-4B57-8609-A0A86560B3D7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9B54A89-C707-4CB6-B313-622CA95D8732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six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4B57AE3-8C87-4B4D-B960-CA85A469D904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ED2C4C3C-1A79-41B2-B769-372B706A4A0E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454D3C9-3011-47CD-A464-0601A724A3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49F969C-552D-4AD6-B6D5-7694385D66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B31C510-50B2-4DD0-94E7-F71478B96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958AE4B-86BC-4CDE-B65C-817E9B02A0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4DC5EB83-4991-462C-9949-D8A82BD529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907CDCD-3385-4F4D-9930-35CA45839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61372" y="3889316"/>
              <a:ext cx="0" cy="179997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B6FC2E3-2239-494A-8A40-1FCDBD29A23A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CD9B511-1B04-44DA-8FD0-1BEBDCD62F79}"/>
              </a:ext>
            </a:extLst>
          </p:cNvPr>
          <p:cNvSpPr txBox="1"/>
          <p:nvPr/>
        </p:nvSpPr>
        <p:spPr>
          <a:xfrm>
            <a:off x="1484321" y="1632813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9BC1708-F25F-441E-BEE6-7CEB31426514}"/>
              </a:ext>
            </a:extLst>
          </p:cNvPr>
          <p:cNvSpPr txBox="1"/>
          <p:nvPr/>
        </p:nvSpPr>
        <p:spPr>
          <a:xfrm>
            <a:off x="5400381" y="1581692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F78E395-7C12-4B1C-B2BB-8319F34F1150}"/>
              </a:ext>
            </a:extLst>
          </p:cNvPr>
          <p:cNvSpPr txBox="1"/>
          <p:nvPr/>
        </p:nvSpPr>
        <p:spPr>
          <a:xfrm>
            <a:off x="2590799" y="3761798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A25795F-80DB-40A7-BBAC-2D91916BB0A1}"/>
              </a:ext>
            </a:extLst>
          </p:cNvPr>
          <p:cNvSpPr txBox="1"/>
          <p:nvPr/>
        </p:nvSpPr>
        <p:spPr>
          <a:xfrm>
            <a:off x="2562684" y="2921972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AA7FCA-AE83-4E92-98D3-68E393F604CE}"/>
              </a:ext>
            </a:extLst>
          </p:cNvPr>
          <p:cNvSpPr txBox="1"/>
          <p:nvPr/>
        </p:nvSpPr>
        <p:spPr>
          <a:xfrm>
            <a:off x="2565203" y="3242457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F53B4BA-60FA-4C53-AA89-E0F69191F7C2}"/>
              </a:ext>
            </a:extLst>
          </p:cNvPr>
          <p:cNvSpPr txBox="1"/>
          <p:nvPr/>
        </p:nvSpPr>
        <p:spPr>
          <a:xfrm>
            <a:off x="2561431" y="3428496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D88ECC1-E2D7-4586-9182-3A6DF5B6BD1D}"/>
              </a:ext>
            </a:extLst>
          </p:cNvPr>
          <p:cNvSpPr txBox="1"/>
          <p:nvPr/>
        </p:nvSpPr>
        <p:spPr>
          <a:xfrm>
            <a:off x="3749710" y="328647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E7E731-3C14-4CF8-8A70-6E6344C044D1}"/>
              </a:ext>
            </a:extLst>
          </p:cNvPr>
          <p:cNvSpPr txBox="1"/>
          <p:nvPr/>
        </p:nvSpPr>
        <p:spPr>
          <a:xfrm>
            <a:off x="4373756" y="408426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5070988-6754-40D8-9839-B6EC40772050}"/>
              </a:ext>
            </a:extLst>
          </p:cNvPr>
          <p:cNvSpPr txBox="1"/>
          <p:nvPr/>
        </p:nvSpPr>
        <p:spPr>
          <a:xfrm>
            <a:off x="7512445" y="3184680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F5E0701-315B-4728-868C-8B45C0F440F0}"/>
              </a:ext>
            </a:extLst>
          </p:cNvPr>
          <p:cNvSpPr txBox="1"/>
          <p:nvPr/>
        </p:nvSpPr>
        <p:spPr>
          <a:xfrm>
            <a:off x="3368438" y="1608330"/>
            <a:ext cx="691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</a:t>
            </a:r>
            <a:r>
              <a:rPr lang="en-US" sz="2400" baseline="-25000" dirty="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66B93613-DC95-4048-ABFC-E4A51E6C7013}"/>
              </a:ext>
            </a:extLst>
          </p:cNvPr>
          <p:cNvCxnSpPr>
            <a:cxnSpLocks/>
          </p:cNvCxnSpPr>
          <p:nvPr/>
        </p:nvCxnSpPr>
        <p:spPr>
          <a:xfrm flipV="1">
            <a:off x="7521799" y="5020737"/>
            <a:ext cx="0" cy="32004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8513DDAB-C00B-4303-A0EB-1ABF526CC3A5}"/>
              </a:ext>
            </a:extLst>
          </p:cNvPr>
          <p:cNvCxnSpPr>
            <a:cxnSpLocks/>
          </p:cNvCxnSpPr>
          <p:nvPr/>
        </p:nvCxnSpPr>
        <p:spPr>
          <a:xfrm flipV="1">
            <a:off x="7657676" y="5861108"/>
            <a:ext cx="0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2FC4F2C6-61BF-436F-8290-7A766DC5A584}"/>
              </a:ext>
            </a:extLst>
          </p:cNvPr>
          <p:cNvCxnSpPr>
            <a:cxnSpLocks/>
          </p:cNvCxnSpPr>
          <p:nvPr/>
        </p:nvCxnSpPr>
        <p:spPr>
          <a:xfrm>
            <a:off x="6051828" y="6226868"/>
            <a:ext cx="2766302" cy="0"/>
          </a:xfrm>
          <a:prstGeom prst="line">
            <a:avLst/>
          </a:prstGeom>
          <a:ln w="317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FD62EFE-9B19-4DBA-BB49-C92DFF8AEBC3}"/>
              </a:ext>
            </a:extLst>
          </p:cNvPr>
          <p:cNvGrpSpPr/>
          <p:nvPr/>
        </p:nvGrpSpPr>
        <p:grpSpPr>
          <a:xfrm>
            <a:off x="3714257" y="1938194"/>
            <a:ext cx="4046507" cy="4294558"/>
            <a:chOff x="3714257" y="1938194"/>
            <a:chExt cx="4046507" cy="4294558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920B3F06-46B9-46E2-A90D-A7343704C0E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714257" y="1938194"/>
              <a:ext cx="4046507" cy="3395806"/>
              <a:chOff x="-9206" y="2096480"/>
              <a:chExt cx="4760597" cy="3995066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29FFAF45-7E03-432B-9BF7-B11CE9D413FD}"/>
                  </a:ext>
                </a:extLst>
              </p:cNvPr>
              <p:cNvGrpSpPr/>
              <p:nvPr/>
            </p:nvGrpSpPr>
            <p:grpSpPr>
              <a:xfrm>
                <a:off x="282727" y="2096480"/>
                <a:ext cx="3684991" cy="3367538"/>
                <a:chOff x="893894" y="2122184"/>
                <a:chExt cx="3684991" cy="3367538"/>
              </a:xfrm>
            </p:grpSpPr>
            <p:pic>
              <p:nvPicPr>
                <p:cNvPr id="103" name="Picture 102">
                  <a:extLst>
                    <a:ext uri="{FF2B5EF4-FFF2-40B4-BE49-F238E27FC236}">
                      <a16:creationId xmlns:a16="http://schemas.microsoft.com/office/drawing/2014/main" id="{64762EF6-6080-467D-8E59-9FDC19D026A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524000" y="2382534"/>
                  <a:ext cx="2762250" cy="2838450"/>
                </a:xfrm>
                <a:prstGeom prst="rect">
                  <a:avLst/>
                </a:prstGeom>
              </p:spPr>
            </p:pic>
            <p:cxnSp>
              <p:nvCxnSpPr>
                <p:cNvPr id="104" name="Straight Arrow Connector 103">
                  <a:extLst>
                    <a:ext uri="{FF2B5EF4-FFF2-40B4-BE49-F238E27FC236}">
                      <a16:creationId xmlns:a16="http://schemas.microsoft.com/office/drawing/2014/main" id="{A6F86660-20E1-40D8-8916-EDF3224A85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93894" y="3282842"/>
                  <a:ext cx="1542938" cy="931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64A193BE-2302-4C6D-BD7E-9DB3FCC20F3C}"/>
                    </a:ext>
                  </a:extLst>
                </p:cNvPr>
                <p:cNvSpPr txBox="1"/>
                <p:nvPr/>
              </p:nvSpPr>
              <p:spPr>
                <a:xfrm>
                  <a:off x="957023" y="2998679"/>
                  <a:ext cx="786222" cy="3620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Clock</a:t>
                  </a:r>
                  <a:endParaRPr lang="en-US" sz="1400" baseline="-25000" dirty="0"/>
                </a:p>
              </p:txBody>
            </p:sp>
            <p:cxnSp>
              <p:nvCxnSpPr>
                <p:cNvPr id="106" name="Straight Arrow Connector 105">
                  <a:extLst>
                    <a:ext uri="{FF2B5EF4-FFF2-40B4-BE49-F238E27FC236}">
                      <a16:creationId xmlns:a16="http://schemas.microsoft.com/office/drawing/2014/main" id="{79E96B54-E018-42DB-BC02-BE2D854959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76600" y="2971800"/>
                  <a:ext cx="100965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Arrow Connector 106">
                  <a:extLst>
                    <a:ext uri="{FF2B5EF4-FFF2-40B4-BE49-F238E27FC236}">
                      <a16:creationId xmlns:a16="http://schemas.microsoft.com/office/drawing/2014/main" id="{14896E7B-6A54-478E-99E8-D705A72D82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229351" y="2382534"/>
                  <a:ext cx="0" cy="589266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64F5F60F-701E-4020-B044-4A59AC790837}"/>
                    </a:ext>
                  </a:extLst>
                </p:cNvPr>
                <p:cNvSpPr txBox="1"/>
                <p:nvPr/>
              </p:nvSpPr>
              <p:spPr>
                <a:xfrm>
                  <a:off x="3871602" y="2122184"/>
                  <a:ext cx="70728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V</a:t>
                  </a:r>
                  <a:r>
                    <a:rPr lang="en-US" sz="1400" baseline="-25000" dirty="0"/>
                    <a:t>CC</a:t>
                  </a:r>
                </a:p>
              </p:txBody>
            </p: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61779C61-1668-45AE-8CE2-5DB5EBC789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4138" y="4648200"/>
                  <a:ext cx="895213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Arrow Connector 109">
                  <a:extLst>
                    <a:ext uri="{FF2B5EF4-FFF2-40B4-BE49-F238E27FC236}">
                      <a16:creationId xmlns:a16="http://schemas.microsoft.com/office/drawing/2014/main" id="{8F5B4CEC-D03B-421B-A59B-1E05F536E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60900" y="4666320"/>
                  <a:ext cx="1257857" cy="1765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Arrow Connector 111">
                  <a:extLst>
                    <a:ext uri="{FF2B5EF4-FFF2-40B4-BE49-F238E27FC236}">
                      <a16:creationId xmlns:a16="http://schemas.microsoft.com/office/drawing/2014/main" id="{EB5615F9-8F05-4409-A972-D782C1828B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05719" y="5489722"/>
                  <a:ext cx="2657139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Arrow Connector 112">
                  <a:extLst>
                    <a:ext uri="{FF2B5EF4-FFF2-40B4-BE49-F238E27FC236}">
                      <a16:creationId xmlns:a16="http://schemas.microsoft.com/office/drawing/2014/main" id="{7F26E12C-3F03-45E0-94C3-84C4B368FC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229351" y="4648199"/>
                  <a:ext cx="0" cy="84152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Arrow Connector 113">
                  <a:extLst>
                    <a:ext uri="{FF2B5EF4-FFF2-40B4-BE49-F238E27FC236}">
                      <a16:creationId xmlns:a16="http://schemas.microsoft.com/office/drawing/2014/main" id="{913DAFCA-E464-4547-9784-78D02ACE5C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0212" y="2955270"/>
                  <a:ext cx="102662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52D1F95-5B7D-41D8-9D03-397D9BE7E0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23160" y="4953000"/>
                  <a:ext cx="0" cy="28077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1D374BE6-3B5A-40A7-9A57-4DBE73331F1D}"/>
                    </a:ext>
                  </a:extLst>
                </p:cNvPr>
                <p:cNvCxnSpPr/>
                <p:nvPr/>
              </p:nvCxnSpPr>
              <p:spPr>
                <a:xfrm>
                  <a:off x="2286000" y="5233777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CD049B1D-A3C2-4B62-83DF-FD9B86E0B1CE}"/>
                    </a:ext>
                  </a:extLst>
                </p:cNvPr>
                <p:cNvCxnSpPr/>
                <p:nvPr/>
              </p:nvCxnSpPr>
              <p:spPr>
                <a:xfrm>
                  <a:off x="2334465" y="5287728"/>
                  <a:ext cx="17145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ECABEF52-F9B2-437A-8ECB-3257B5670CC3}"/>
                    </a:ext>
                  </a:extLst>
                </p:cNvPr>
                <p:cNvCxnSpPr/>
                <p:nvPr/>
              </p:nvCxnSpPr>
              <p:spPr>
                <a:xfrm>
                  <a:off x="2374526" y="5329978"/>
                  <a:ext cx="1028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Arrow Connector 118">
                  <a:extLst>
                    <a:ext uri="{FF2B5EF4-FFF2-40B4-BE49-F238E27FC236}">
                      <a16:creationId xmlns:a16="http://schemas.microsoft.com/office/drawing/2014/main" id="{94CBFFEA-5B23-49D6-A339-2FD41C9F97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09826" y="4660140"/>
                  <a:ext cx="0" cy="82958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6CC86DA8-DB81-42DA-88D9-D00EE42C49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40878" y="4937848"/>
                <a:ext cx="0" cy="430306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E386862-0486-4379-A747-F9DCD5AF10B5}"/>
                  </a:ext>
                </a:extLst>
              </p:cNvPr>
              <p:cNvSpPr txBox="1"/>
              <p:nvPr/>
            </p:nvSpPr>
            <p:spPr>
              <a:xfrm>
                <a:off x="722077" y="2575662"/>
                <a:ext cx="28180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4B1E8A4D-9EA6-43DE-80C6-6C40B98DC5E3}"/>
                  </a:ext>
                </a:extLst>
              </p:cNvPr>
              <p:cNvGrpSpPr/>
              <p:nvPr/>
            </p:nvGrpSpPr>
            <p:grpSpPr>
              <a:xfrm>
                <a:off x="2722971" y="3507160"/>
                <a:ext cx="2028420" cy="674133"/>
                <a:chOff x="4076918" y="3517407"/>
                <a:chExt cx="2028420" cy="674133"/>
              </a:xfrm>
            </p:grpSpPr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92B30610-5372-4D3A-97F3-36B5F8409FB3}"/>
                    </a:ext>
                  </a:extLst>
                </p:cNvPr>
                <p:cNvGrpSpPr/>
                <p:nvPr/>
              </p:nvGrpSpPr>
              <p:grpSpPr>
                <a:xfrm>
                  <a:off x="4076918" y="3517407"/>
                  <a:ext cx="1592616" cy="674133"/>
                  <a:chOff x="4076918" y="3517407"/>
                  <a:chExt cx="1592616" cy="674133"/>
                </a:xfrm>
              </p:grpSpPr>
              <p:sp>
                <p:nvSpPr>
                  <p:cNvPr id="96" name="Flowchart: Delay 95">
                    <a:extLst>
                      <a:ext uri="{FF2B5EF4-FFF2-40B4-BE49-F238E27FC236}">
                        <a16:creationId xmlns:a16="http://schemas.microsoft.com/office/drawing/2014/main" id="{F4C67A18-22E2-4173-9494-D183B3545F69}"/>
                      </a:ext>
                    </a:extLst>
                  </p:cNvPr>
                  <p:cNvSpPr/>
                  <p:nvPr/>
                </p:nvSpPr>
                <p:spPr>
                  <a:xfrm>
                    <a:off x="5117086" y="3707649"/>
                    <a:ext cx="552448" cy="48389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99A5B70A-9D8A-44F8-8D71-0B818308D7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76918" y="4114997"/>
                    <a:ext cx="639647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C0E5EAF6-048F-4EC0-960C-D7F09F7F2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76918" y="3536200"/>
                    <a:ext cx="79988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CA7BC3C0-0346-439C-A231-20B472E7F3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709889" y="3975719"/>
                    <a:ext cx="0" cy="152989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CF29EE1D-3026-4015-B93C-4AF0EDE454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02896" y="3993475"/>
                    <a:ext cx="41419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7F96598E-2033-453F-B4ED-5DFC032420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876800" y="3757050"/>
                    <a:ext cx="240286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>
                    <a:extLst>
                      <a:ext uri="{FF2B5EF4-FFF2-40B4-BE49-F238E27FC236}">
                        <a16:creationId xmlns:a16="http://schemas.microsoft.com/office/drawing/2014/main" id="{BA754393-8564-4A03-9F8C-A3E166C748F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880601" y="3517407"/>
                    <a:ext cx="1448" cy="246888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EDF12722-CBEC-4509-BBEC-9B5B904AFF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75032" y="3918876"/>
                  <a:ext cx="430306" cy="0"/>
                </a:xfrm>
                <a:prstGeom prst="line">
                  <a:avLst/>
                </a:prstGeom>
                <a:ln w="317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92E70FA0-7876-4F24-B593-BED485838D1D}"/>
                  </a:ext>
                </a:extLst>
              </p:cNvPr>
              <p:cNvSpPr/>
              <p:nvPr/>
            </p:nvSpPr>
            <p:spPr>
              <a:xfrm>
                <a:off x="4335303" y="3865152"/>
                <a:ext cx="109728" cy="109728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04998C32-9FD8-4F66-94C1-F56C49B459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51391" y="3898858"/>
                <a:ext cx="0" cy="219268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23485CB2-B50F-44AF-9AB2-56E15DFECA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9206" y="5734944"/>
                <a:ext cx="44644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6EDDE78B-E7A1-4B05-A7D9-820C35288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5105" y="3510496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AD4AA57-4D93-4E8F-A90D-A60D356452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9045" y="3812597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>
                <a:extLst>
                  <a:ext uri="{FF2B5EF4-FFF2-40B4-BE49-F238E27FC236}">
                    <a16:creationId xmlns:a16="http://schemas.microsoft.com/office/drawing/2014/main" id="{C9917097-E55D-4418-91D7-EF8FE61AE0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9045" y="4093514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81622EE-FB10-4804-9DDB-73D38D90D5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8174" y="4369263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F26048B-EC29-4C50-9C08-577513996D4E}"/>
                  </a:ext>
                </a:extLst>
              </p:cNvPr>
              <p:cNvSpPr txBox="1"/>
              <p:nvPr/>
            </p:nvSpPr>
            <p:spPr>
              <a:xfrm>
                <a:off x="512754" y="3319214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834716D4-99FE-427C-B94C-775B4AAC6BBB}"/>
                  </a:ext>
                </a:extLst>
              </p:cNvPr>
              <p:cNvSpPr txBox="1"/>
              <p:nvPr/>
            </p:nvSpPr>
            <p:spPr>
              <a:xfrm>
                <a:off x="511508" y="3634469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6372F003-9D23-4D55-821F-52AFC7994EE0}"/>
                  </a:ext>
                </a:extLst>
              </p:cNvPr>
              <p:cNvSpPr txBox="1"/>
              <p:nvPr/>
            </p:nvSpPr>
            <p:spPr>
              <a:xfrm>
                <a:off x="504674" y="3920016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D0BBCED0-FF2F-4AE1-97CA-D8BC420B298E}"/>
                  </a:ext>
                </a:extLst>
              </p:cNvPr>
              <p:cNvSpPr txBox="1"/>
              <p:nvPr/>
            </p:nvSpPr>
            <p:spPr>
              <a:xfrm>
                <a:off x="506078" y="4199986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45257F4-7600-4A82-8473-1F49B206E635}"/>
                </a:ext>
              </a:extLst>
            </p:cNvPr>
            <p:cNvGrpSpPr/>
            <p:nvPr/>
          </p:nvGrpSpPr>
          <p:grpSpPr>
            <a:xfrm>
              <a:off x="5979293" y="4707038"/>
              <a:ext cx="157333" cy="1525714"/>
              <a:chOff x="5979293" y="4707038"/>
              <a:chExt cx="157333" cy="1525714"/>
            </a:xfrm>
          </p:grpSpPr>
          <p:sp>
            <p:nvSpPr>
              <p:cNvPr id="20" name="Arc 19">
                <a:extLst>
                  <a:ext uri="{FF2B5EF4-FFF2-40B4-BE49-F238E27FC236}">
                    <a16:creationId xmlns:a16="http://schemas.microsoft.com/office/drawing/2014/main" id="{125C4D4A-0307-4056-81B9-0B517DD08B0F}"/>
                  </a:ext>
                </a:extLst>
              </p:cNvPr>
              <p:cNvSpPr/>
              <p:nvPr/>
            </p:nvSpPr>
            <p:spPr>
              <a:xfrm>
                <a:off x="5979813" y="4960986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A5CA16D0-C30C-45A5-AD22-9729078B7CE9}"/>
                  </a:ext>
                </a:extLst>
              </p:cNvPr>
              <p:cNvSpPr/>
              <p:nvPr/>
            </p:nvSpPr>
            <p:spPr>
              <a:xfrm>
                <a:off x="5979293" y="4707038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Arrow Connector 152">
                <a:extLst>
                  <a:ext uri="{FF2B5EF4-FFF2-40B4-BE49-F238E27FC236}">
                    <a16:creationId xmlns:a16="http://schemas.microsoft.com/office/drawing/2014/main" id="{77553B4B-9602-45A9-A608-6FF65D9BFD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4847" y="5117184"/>
                <a:ext cx="0" cy="1115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>
                <a:extLst>
                  <a:ext uri="{FF2B5EF4-FFF2-40B4-BE49-F238E27FC236}">
                    <a16:creationId xmlns:a16="http://schemas.microsoft.com/office/drawing/2014/main" id="{878A5F6B-5132-4A97-9DF8-A2172D5F5D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8300" y="4859380"/>
                <a:ext cx="0" cy="9144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5" name="TextBox 154">
            <a:extLst>
              <a:ext uri="{FF2B5EF4-FFF2-40B4-BE49-F238E27FC236}">
                <a16:creationId xmlns:a16="http://schemas.microsoft.com/office/drawing/2014/main" id="{22DFF839-CEA3-4E9C-9D22-7EEFDA9BF005}"/>
              </a:ext>
            </a:extLst>
          </p:cNvPr>
          <p:cNvSpPr txBox="1"/>
          <p:nvPr/>
        </p:nvSpPr>
        <p:spPr>
          <a:xfrm>
            <a:off x="6476471" y="3724026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0608341C-AA33-4CCF-BC0F-E63057B29F9F}"/>
              </a:ext>
            </a:extLst>
          </p:cNvPr>
          <p:cNvSpPr txBox="1"/>
          <p:nvPr/>
        </p:nvSpPr>
        <p:spPr>
          <a:xfrm>
            <a:off x="6450875" y="3204685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274A526-757D-45A2-B55B-7ABB4FB32A14}"/>
              </a:ext>
            </a:extLst>
          </p:cNvPr>
          <p:cNvSpPr txBox="1"/>
          <p:nvPr/>
        </p:nvSpPr>
        <p:spPr>
          <a:xfrm>
            <a:off x="6447103" y="3390724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63BA318A-6B69-4A96-BD39-340A0111FB2A}"/>
              </a:ext>
            </a:extLst>
          </p:cNvPr>
          <p:cNvSpPr txBox="1"/>
          <p:nvPr/>
        </p:nvSpPr>
        <p:spPr>
          <a:xfrm>
            <a:off x="6461020" y="2894996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15C1239-56CC-4760-8688-DC41E8B5F9E7}"/>
              </a:ext>
            </a:extLst>
          </p:cNvPr>
          <p:cNvSpPr txBox="1"/>
          <p:nvPr/>
        </p:nvSpPr>
        <p:spPr>
          <a:xfrm>
            <a:off x="7775385" y="6272832"/>
            <a:ext cx="139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next digit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4E08DEDD-3C2A-4F7B-A148-4AF44DCCFE12}"/>
              </a:ext>
            </a:extLst>
          </p:cNvPr>
          <p:cNvSpPr txBox="1"/>
          <p:nvPr/>
        </p:nvSpPr>
        <p:spPr>
          <a:xfrm>
            <a:off x="5871134" y="5797915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5333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6" grpId="0"/>
      <p:bldP spid="208" grpId="0"/>
      <p:bldP spid="2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8AC8-82D9-4909-B765-13667188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086600" cy="1143000"/>
          </a:xfrm>
        </p:spPr>
        <p:txBody>
          <a:bodyPr/>
          <a:lstStyle/>
          <a:p>
            <a:r>
              <a:rPr lang="en-US" dirty="0"/>
              <a:t>Review from last time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0C4E05-1E01-4057-A682-42D88282A43F}"/>
              </a:ext>
            </a:extLst>
          </p:cNvPr>
          <p:cNvSpPr txBox="1">
            <a:spLocks/>
          </p:cNvSpPr>
          <p:nvPr/>
        </p:nvSpPr>
        <p:spPr>
          <a:xfrm>
            <a:off x="1143000" y="1566862"/>
            <a:ext cx="7467600" cy="685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built a counter using T flip-flops.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2E42BAE-F308-4D67-B5C0-EDE0FC706248}"/>
              </a:ext>
            </a:extLst>
          </p:cNvPr>
          <p:cNvSpPr txBox="1">
            <a:spLocks/>
          </p:cNvSpPr>
          <p:nvPr/>
        </p:nvSpPr>
        <p:spPr>
          <a:xfrm>
            <a:off x="1143000" y="2434760"/>
            <a:ext cx="7467600" cy="685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added an enable feature to the counter.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043E324-41A0-47F7-8C70-DCD0CB48C99C}"/>
              </a:ext>
            </a:extLst>
          </p:cNvPr>
          <p:cNvSpPr txBox="1">
            <a:spLocks/>
          </p:cNvSpPr>
          <p:nvPr/>
        </p:nvSpPr>
        <p:spPr>
          <a:xfrm>
            <a:off x="1193800" y="4263560"/>
            <a:ext cx="7467600" cy="1113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added an enable feature and parallel load to the counter.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AE18E1B-E202-4471-86BF-A1A99EA15D5A}"/>
              </a:ext>
            </a:extLst>
          </p:cNvPr>
          <p:cNvSpPr txBox="1">
            <a:spLocks/>
          </p:cNvSpPr>
          <p:nvPr/>
        </p:nvSpPr>
        <p:spPr>
          <a:xfrm>
            <a:off x="1168400" y="3395662"/>
            <a:ext cx="7467600" cy="685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built a counter using D flip-flops.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AF450F9-45D3-4235-B939-2BA97A1D2795}"/>
              </a:ext>
            </a:extLst>
          </p:cNvPr>
          <p:cNvSpPr txBox="1">
            <a:spLocks/>
          </p:cNvSpPr>
          <p:nvPr/>
        </p:nvSpPr>
        <p:spPr>
          <a:xfrm>
            <a:off x="1219200" y="5441484"/>
            <a:ext cx="7467600" cy="1113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started discussing counter chips 74LS161 and 74LS163.</a:t>
            </a:r>
          </a:p>
        </p:txBody>
      </p:sp>
    </p:spTree>
    <p:extLst>
      <p:ext uri="{BB962C8B-B14F-4D97-AF65-F5344CB8AC3E}">
        <p14:creationId xmlns:p14="http://schemas.microsoft.com/office/powerpoint/2010/main" val="64801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7">
            <a:extLst>
              <a:ext uri="{FF2B5EF4-FFF2-40B4-BE49-F238E27FC236}">
                <a16:creationId xmlns:a16="http://schemas.microsoft.com/office/drawing/2014/main" id="{5A7E6BA5-712D-4F5C-BD3E-DEC03EF2B31D}"/>
              </a:ext>
            </a:extLst>
          </p:cNvPr>
          <p:cNvGrpSpPr/>
          <p:nvPr/>
        </p:nvGrpSpPr>
        <p:grpSpPr>
          <a:xfrm rot="5400000">
            <a:off x="7309450" y="5279239"/>
            <a:ext cx="679508" cy="484230"/>
            <a:chOff x="2175103" y="3003526"/>
            <a:chExt cx="1271188" cy="844573"/>
          </a:xfrm>
        </p:grpSpPr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0807A4A2-FA83-44C2-B7A5-E763420C2A4D}"/>
                </a:ext>
              </a:extLst>
            </p:cNvPr>
            <p:cNvGrpSpPr/>
            <p:nvPr/>
          </p:nvGrpSpPr>
          <p:grpSpPr>
            <a:xfrm>
              <a:off x="2175103" y="3009899"/>
              <a:ext cx="1162457" cy="838200"/>
              <a:chOff x="2175103" y="3009899"/>
              <a:chExt cx="1162457" cy="838200"/>
            </a:xfrm>
          </p:grpSpPr>
          <p:sp>
            <p:nvSpPr>
              <p:cNvPr id="144" name="Flowchart: Delay 143">
                <a:extLst>
                  <a:ext uri="{FF2B5EF4-FFF2-40B4-BE49-F238E27FC236}">
                    <a16:creationId xmlns:a16="http://schemas.microsoft.com/office/drawing/2014/main" id="{90E6744E-26CE-4416-B432-5DC5B44EFF37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84572D75-952C-4CE2-840B-75F76E265985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Arc 145">
                <a:extLst>
                  <a:ext uri="{FF2B5EF4-FFF2-40B4-BE49-F238E27FC236}">
                    <a16:creationId xmlns:a16="http://schemas.microsoft.com/office/drawing/2014/main" id="{73E4C874-19B0-4851-A15F-2FF159282403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2EC130D8-1428-4407-B267-16F5D4357361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D94736E-83D4-4B57-8609-A0A86560B3D7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9B54A89-C707-4CB6-B313-622CA95D8732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six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2722971" y="3507160"/>
              <a:ext cx="1838401" cy="674133"/>
              <a:chOff x="4076918" y="3517407"/>
              <a:chExt cx="1838401" cy="674133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4B57AE3-8C87-4B4D-B960-CA85A469D904}"/>
                  </a:ext>
                </a:extLst>
              </p:cNvPr>
              <p:cNvGrpSpPr/>
              <p:nvPr/>
            </p:nvGrpSpPr>
            <p:grpSpPr>
              <a:xfrm>
                <a:off x="4076918" y="3517407"/>
                <a:ext cx="1592616" cy="674133"/>
                <a:chOff x="4076918" y="3517407"/>
                <a:chExt cx="1592616" cy="674133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ED2C4C3C-1A79-41B2-B769-372B706A4A0E}"/>
                    </a:ext>
                  </a:extLst>
                </p:cNvPr>
                <p:cNvSpPr/>
                <p:nvPr/>
              </p:nvSpPr>
              <p:spPr>
                <a:xfrm>
                  <a:off x="5117086" y="3707649"/>
                  <a:ext cx="552448" cy="48389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454D3C9-3011-47CD-A464-0601A724A3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4114997"/>
                  <a:ext cx="6396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49F969C-552D-4AD6-B6D5-7694385D66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76918" y="3536200"/>
                  <a:ext cx="79988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B31C510-50B2-4DD0-94E7-F71478B96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09889" y="3975719"/>
                  <a:ext cx="0" cy="15298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958AE4B-86BC-4CDE-B65C-817E9B02A0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02896" y="3993475"/>
                  <a:ext cx="41419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4DC5EB83-4991-462C-9949-D8A82BD529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3757050"/>
                  <a:ext cx="24028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907CDCD-3385-4F4D-9930-35CA45839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880601" y="3517407"/>
                  <a:ext cx="1448" cy="2468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61372" y="3889316"/>
              <a:ext cx="0" cy="179997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B6FC2E3-2239-494A-8A40-1FCDBD29A23A}"/>
                </a:ext>
              </a:extLst>
            </p:cNvPr>
            <p:cNvCxnSpPr>
              <a:cxnSpLocks/>
            </p:cNvCxnSpPr>
            <p:nvPr/>
          </p:nvCxnSpPr>
          <p:spPr>
            <a:xfrm>
              <a:off x="2733043" y="5182184"/>
              <a:ext cx="182832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CD9B511-1B04-44DA-8FD0-1BEBDCD62F79}"/>
              </a:ext>
            </a:extLst>
          </p:cNvPr>
          <p:cNvSpPr txBox="1"/>
          <p:nvPr/>
        </p:nvSpPr>
        <p:spPr>
          <a:xfrm>
            <a:off x="1484321" y="1632813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9BC1708-F25F-441E-BEE6-7CEB31426514}"/>
              </a:ext>
            </a:extLst>
          </p:cNvPr>
          <p:cNvSpPr txBox="1"/>
          <p:nvPr/>
        </p:nvSpPr>
        <p:spPr>
          <a:xfrm>
            <a:off x="5400381" y="1581692"/>
            <a:ext cx="54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F78E395-7C12-4B1C-B2BB-8319F34F1150}"/>
              </a:ext>
            </a:extLst>
          </p:cNvPr>
          <p:cNvSpPr txBox="1"/>
          <p:nvPr/>
        </p:nvSpPr>
        <p:spPr>
          <a:xfrm>
            <a:off x="2590799" y="3761798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A25795F-80DB-40A7-BBAC-2D91916BB0A1}"/>
              </a:ext>
            </a:extLst>
          </p:cNvPr>
          <p:cNvSpPr txBox="1"/>
          <p:nvPr/>
        </p:nvSpPr>
        <p:spPr>
          <a:xfrm>
            <a:off x="2562684" y="2921972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AA7FCA-AE83-4E92-98D3-68E393F604CE}"/>
              </a:ext>
            </a:extLst>
          </p:cNvPr>
          <p:cNvSpPr txBox="1"/>
          <p:nvPr/>
        </p:nvSpPr>
        <p:spPr>
          <a:xfrm>
            <a:off x="2565203" y="3242457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F53B4BA-60FA-4C53-AA89-E0F69191F7C2}"/>
              </a:ext>
            </a:extLst>
          </p:cNvPr>
          <p:cNvSpPr txBox="1"/>
          <p:nvPr/>
        </p:nvSpPr>
        <p:spPr>
          <a:xfrm>
            <a:off x="2561431" y="3428496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D88ECC1-E2D7-4586-9182-3A6DF5B6BD1D}"/>
              </a:ext>
            </a:extLst>
          </p:cNvPr>
          <p:cNvSpPr txBox="1"/>
          <p:nvPr/>
        </p:nvSpPr>
        <p:spPr>
          <a:xfrm>
            <a:off x="3749710" y="3286477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E7E731-3C14-4CF8-8A70-6E6344C044D1}"/>
              </a:ext>
            </a:extLst>
          </p:cNvPr>
          <p:cNvSpPr txBox="1"/>
          <p:nvPr/>
        </p:nvSpPr>
        <p:spPr>
          <a:xfrm>
            <a:off x="4373756" y="408426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5070988-6754-40D8-9839-B6EC40772050}"/>
              </a:ext>
            </a:extLst>
          </p:cNvPr>
          <p:cNvSpPr txBox="1"/>
          <p:nvPr/>
        </p:nvSpPr>
        <p:spPr>
          <a:xfrm>
            <a:off x="7512445" y="3184680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F5E0701-315B-4728-868C-8B45C0F440F0}"/>
              </a:ext>
            </a:extLst>
          </p:cNvPr>
          <p:cNvSpPr txBox="1"/>
          <p:nvPr/>
        </p:nvSpPr>
        <p:spPr>
          <a:xfrm>
            <a:off x="3368438" y="1608330"/>
            <a:ext cx="691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55</a:t>
            </a:r>
            <a:r>
              <a:rPr lang="en-US" sz="2400" baseline="-25000" dirty="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66B93613-DC95-4048-ABFC-E4A51E6C7013}"/>
              </a:ext>
            </a:extLst>
          </p:cNvPr>
          <p:cNvCxnSpPr>
            <a:cxnSpLocks/>
          </p:cNvCxnSpPr>
          <p:nvPr/>
        </p:nvCxnSpPr>
        <p:spPr>
          <a:xfrm flipV="1">
            <a:off x="7521799" y="5020737"/>
            <a:ext cx="0" cy="32004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8513DDAB-C00B-4303-A0EB-1ABF526CC3A5}"/>
              </a:ext>
            </a:extLst>
          </p:cNvPr>
          <p:cNvCxnSpPr>
            <a:cxnSpLocks/>
          </p:cNvCxnSpPr>
          <p:nvPr/>
        </p:nvCxnSpPr>
        <p:spPr>
          <a:xfrm flipV="1">
            <a:off x="7657676" y="5861108"/>
            <a:ext cx="0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2FC4F2C6-61BF-436F-8290-7A766DC5A584}"/>
              </a:ext>
            </a:extLst>
          </p:cNvPr>
          <p:cNvCxnSpPr>
            <a:cxnSpLocks/>
          </p:cNvCxnSpPr>
          <p:nvPr/>
        </p:nvCxnSpPr>
        <p:spPr>
          <a:xfrm>
            <a:off x="6051828" y="6226868"/>
            <a:ext cx="2766302" cy="0"/>
          </a:xfrm>
          <a:prstGeom prst="line">
            <a:avLst/>
          </a:prstGeom>
          <a:ln w="317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FD62EFE-9B19-4DBA-BB49-C92DFF8AEBC3}"/>
              </a:ext>
            </a:extLst>
          </p:cNvPr>
          <p:cNvGrpSpPr/>
          <p:nvPr/>
        </p:nvGrpSpPr>
        <p:grpSpPr>
          <a:xfrm>
            <a:off x="3714257" y="1938194"/>
            <a:ext cx="4046507" cy="4294558"/>
            <a:chOff x="3714257" y="1938194"/>
            <a:chExt cx="4046507" cy="4294558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920B3F06-46B9-46E2-A90D-A7343704C0E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714257" y="1938194"/>
              <a:ext cx="4046507" cy="3395806"/>
              <a:chOff x="-9206" y="2096480"/>
              <a:chExt cx="4760597" cy="3995066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29FFAF45-7E03-432B-9BF7-B11CE9D413FD}"/>
                  </a:ext>
                </a:extLst>
              </p:cNvPr>
              <p:cNvGrpSpPr/>
              <p:nvPr/>
            </p:nvGrpSpPr>
            <p:grpSpPr>
              <a:xfrm>
                <a:off x="282727" y="2096480"/>
                <a:ext cx="3684991" cy="3367538"/>
                <a:chOff x="893894" y="2122184"/>
                <a:chExt cx="3684991" cy="3367538"/>
              </a:xfrm>
            </p:grpSpPr>
            <p:pic>
              <p:nvPicPr>
                <p:cNvPr id="103" name="Picture 102">
                  <a:extLst>
                    <a:ext uri="{FF2B5EF4-FFF2-40B4-BE49-F238E27FC236}">
                      <a16:creationId xmlns:a16="http://schemas.microsoft.com/office/drawing/2014/main" id="{64762EF6-6080-467D-8E59-9FDC19D026A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524000" y="2382534"/>
                  <a:ext cx="2762250" cy="2838450"/>
                </a:xfrm>
                <a:prstGeom prst="rect">
                  <a:avLst/>
                </a:prstGeom>
              </p:spPr>
            </p:pic>
            <p:cxnSp>
              <p:nvCxnSpPr>
                <p:cNvPr id="104" name="Straight Arrow Connector 103">
                  <a:extLst>
                    <a:ext uri="{FF2B5EF4-FFF2-40B4-BE49-F238E27FC236}">
                      <a16:creationId xmlns:a16="http://schemas.microsoft.com/office/drawing/2014/main" id="{A6F86660-20E1-40D8-8916-EDF3224A85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93894" y="3282842"/>
                  <a:ext cx="1542938" cy="931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64A193BE-2302-4C6D-BD7E-9DB3FCC20F3C}"/>
                    </a:ext>
                  </a:extLst>
                </p:cNvPr>
                <p:cNvSpPr txBox="1"/>
                <p:nvPr/>
              </p:nvSpPr>
              <p:spPr>
                <a:xfrm>
                  <a:off x="957023" y="2998679"/>
                  <a:ext cx="786222" cy="3620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Clock</a:t>
                  </a:r>
                  <a:endParaRPr lang="en-US" sz="1400" baseline="-25000" dirty="0"/>
                </a:p>
              </p:txBody>
            </p:sp>
            <p:cxnSp>
              <p:nvCxnSpPr>
                <p:cNvPr id="106" name="Straight Arrow Connector 105">
                  <a:extLst>
                    <a:ext uri="{FF2B5EF4-FFF2-40B4-BE49-F238E27FC236}">
                      <a16:creationId xmlns:a16="http://schemas.microsoft.com/office/drawing/2014/main" id="{79E96B54-E018-42DB-BC02-BE2D854959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76600" y="2971800"/>
                  <a:ext cx="100965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Arrow Connector 106">
                  <a:extLst>
                    <a:ext uri="{FF2B5EF4-FFF2-40B4-BE49-F238E27FC236}">
                      <a16:creationId xmlns:a16="http://schemas.microsoft.com/office/drawing/2014/main" id="{14896E7B-6A54-478E-99E8-D705A72D82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229351" y="2382534"/>
                  <a:ext cx="0" cy="589266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64F5F60F-701E-4020-B044-4A59AC790837}"/>
                    </a:ext>
                  </a:extLst>
                </p:cNvPr>
                <p:cNvSpPr txBox="1"/>
                <p:nvPr/>
              </p:nvSpPr>
              <p:spPr>
                <a:xfrm>
                  <a:off x="3871602" y="2122184"/>
                  <a:ext cx="70728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V</a:t>
                  </a:r>
                  <a:r>
                    <a:rPr lang="en-US" sz="1400" baseline="-25000" dirty="0"/>
                    <a:t>CC</a:t>
                  </a:r>
                </a:p>
              </p:txBody>
            </p: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61779C61-1668-45AE-8CE2-5DB5EBC789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4138" y="4648200"/>
                  <a:ext cx="895213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Arrow Connector 109">
                  <a:extLst>
                    <a:ext uri="{FF2B5EF4-FFF2-40B4-BE49-F238E27FC236}">
                      <a16:creationId xmlns:a16="http://schemas.microsoft.com/office/drawing/2014/main" id="{8F5B4CEC-D03B-421B-A59B-1E05F536E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60900" y="4666320"/>
                  <a:ext cx="1257857" cy="1765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Arrow Connector 111">
                  <a:extLst>
                    <a:ext uri="{FF2B5EF4-FFF2-40B4-BE49-F238E27FC236}">
                      <a16:creationId xmlns:a16="http://schemas.microsoft.com/office/drawing/2014/main" id="{EB5615F9-8F05-4409-A972-D782C1828B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05719" y="5489722"/>
                  <a:ext cx="2657139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Arrow Connector 112">
                  <a:extLst>
                    <a:ext uri="{FF2B5EF4-FFF2-40B4-BE49-F238E27FC236}">
                      <a16:creationId xmlns:a16="http://schemas.microsoft.com/office/drawing/2014/main" id="{7F26E12C-3F03-45E0-94C3-84C4B368FC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229351" y="4648199"/>
                  <a:ext cx="0" cy="84152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Arrow Connector 113">
                  <a:extLst>
                    <a:ext uri="{FF2B5EF4-FFF2-40B4-BE49-F238E27FC236}">
                      <a16:creationId xmlns:a16="http://schemas.microsoft.com/office/drawing/2014/main" id="{913DAFCA-E464-4547-9784-78D02ACE5C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0212" y="2955270"/>
                  <a:ext cx="102662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B52D1F95-5B7D-41D8-9D03-397D9BE7E0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23160" y="4953000"/>
                  <a:ext cx="0" cy="28077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1D374BE6-3B5A-40A7-9A57-4DBE73331F1D}"/>
                    </a:ext>
                  </a:extLst>
                </p:cNvPr>
                <p:cNvCxnSpPr/>
                <p:nvPr/>
              </p:nvCxnSpPr>
              <p:spPr>
                <a:xfrm>
                  <a:off x="2286000" y="5233777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CD049B1D-A3C2-4B62-83DF-FD9B86E0B1CE}"/>
                    </a:ext>
                  </a:extLst>
                </p:cNvPr>
                <p:cNvCxnSpPr/>
                <p:nvPr/>
              </p:nvCxnSpPr>
              <p:spPr>
                <a:xfrm>
                  <a:off x="2334465" y="5287728"/>
                  <a:ext cx="17145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ECABEF52-F9B2-437A-8ECB-3257B5670CC3}"/>
                    </a:ext>
                  </a:extLst>
                </p:cNvPr>
                <p:cNvCxnSpPr/>
                <p:nvPr/>
              </p:nvCxnSpPr>
              <p:spPr>
                <a:xfrm>
                  <a:off x="2374526" y="5329978"/>
                  <a:ext cx="1028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Arrow Connector 118">
                  <a:extLst>
                    <a:ext uri="{FF2B5EF4-FFF2-40B4-BE49-F238E27FC236}">
                      <a16:creationId xmlns:a16="http://schemas.microsoft.com/office/drawing/2014/main" id="{94CBFFEA-5B23-49D6-A339-2FD41C9F97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09826" y="4660140"/>
                  <a:ext cx="0" cy="82958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6CC86DA8-DB81-42DA-88D9-D00EE42C49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40878" y="4937848"/>
                <a:ext cx="0" cy="430306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E386862-0486-4379-A747-F9DCD5AF10B5}"/>
                  </a:ext>
                </a:extLst>
              </p:cNvPr>
              <p:cNvSpPr txBox="1"/>
              <p:nvPr/>
            </p:nvSpPr>
            <p:spPr>
              <a:xfrm>
                <a:off x="722077" y="2575662"/>
                <a:ext cx="28180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4B1E8A4D-9EA6-43DE-80C6-6C40B98DC5E3}"/>
                  </a:ext>
                </a:extLst>
              </p:cNvPr>
              <p:cNvGrpSpPr/>
              <p:nvPr/>
            </p:nvGrpSpPr>
            <p:grpSpPr>
              <a:xfrm>
                <a:off x="2722971" y="3507160"/>
                <a:ext cx="2028420" cy="674133"/>
                <a:chOff x="4076918" y="3517407"/>
                <a:chExt cx="2028420" cy="674133"/>
              </a:xfrm>
            </p:grpSpPr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92B30610-5372-4D3A-97F3-36B5F8409FB3}"/>
                    </a:ext>
                  </a:extLst>
                </p:cNvPr>
                <p:cNvGrpSpPr/>
                <p:nvPr/>
              </p:nvGrpSpPr>
              <p:grpSpPr>
                <a:xfrm>
                  <a:off x="4076918" y="3517407"/>
                  <a:ext cx="1592616" cy="674133"/>
                  <a:chOff x="4076918" y="3517407"/>
                  <a:chExt cx="1592616" cy="674133"/>
                </a:xfrm>
              </p:grpSpPr>
              <p:sp>
                <p:nvSpPr>
                  <p:cNvPr id="96" name="Flowchart: Delay 95">
                    <a:extLst>
                      <a:ext uri="{FF2B5EF4-FFF2-40B4-BE49-F238E27FC236}">
                        <a16:creationId xmlns:a16="http://schemas.microsoft.com/office/drawing/2014/main" id="{F4C67A18-22E2-4173-9494-D183B3545F69}"/>
                      </a:ext>
                    </a:extLst>
                  </p:cNvPr>
                  <p:cNvSpPr/>
                  <p:nvPr/>
                </p:nvSpPr>
                <p:spPr>
                  <a:xfrm>
                    <a:off x="5117086" y="3707649"/>
                    <a:ext cx="552448" cy="48389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99A5B70A-9D8A-44F8-8D71-0B818308D7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76918" y="4114997"/>
                    <a:ext cx="639647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C0E5EAF6-048F-4EC0-960C-D7F09F7F2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76918" y="3536200"/>
                    <a:ext cx="79988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CA7BC3C0-0346-439C-A231-20B472E7F3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709889" y="3975719"/>
                    <a:ext cx="0" cy="152989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CF29EE1D-3026-4015-B93C-4AF0EDE454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02896" y="3993475"/>
                    <a:ext cx="41419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7F96598E-2033-453F-B4ED-5DFC032420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876800" y="3757050"/>
                    <a:ext cx="240286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>
                    <a:extLst>
                      <a:ext uri="{FF2B5EF4-FFF2-40B4-BE49-F238E27FC236}">
                        <a16:creationId xmlns:a16="http://schemas.microsoft.com/office/drawing/2014/main" id="{BA754393-8564-4A03-9F8C-A3E166C748F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880601" y="3517407"/>
                    <a:ext cx="1448" cy="246888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EDF12722-CBEC-4509-BBEC-9B5B904AFF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75032" y="3918876"/>
                  <a:ext cx="430306" cy="0"/>
                </a:xfrm>
                <a:prstGeom prst="line">
                  <a:avLst/>
                </a:prstGeom>
                <a:ln w="317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92E70FA0-7876-4F24-B593-BED485838D1D}"/>
                  </a:ext>
                </a:extLst>
              </p:cNvPr>
              <p:cNvSpPr/>
              <p:nvPr/>
            </p:nvSpPr>
            <p:spPr>
              <a:xfrm>
                <a:off x="4335303" y="3865152"/>
                <a:ext cx="109728" cy="109728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04998C32-9FD8-4F66-94C1-F56C49B459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51391" y="3898858"/>
                <a:ext cx="0" cy="219268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23485CB2-B50F-44AF-9AB2-56E15DFECA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9206" y="5734944"/>
                <a:ext cx="44644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6EDDE78B-E7A1-4B05-A7D9-820C35288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5105" y="3510496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AD4AA57-4D93-4E8F-A90D-A60D356452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9045" y="3812597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>
                <a:extLst>
                  <a:ext uri="{FF2B5EF4-FFF2-40B4-BE49-F238E27FC236}">
                    <a16:creationId xmlns:a16="http://schemas.microsoft.com/office/drawing/2014/main" id="{C9917097-E55D-4418-91D7-EF8FE61AE0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9045" y="4093514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81622EE-FB10-4804-9DDB-73D38D90D5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8174" y="4369263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F26048B-EC29-4C50-9C08-577513996D4E}"/>
                  </a:ext>
                </a:extLst>
              </p:cNvPr>
              <p:cNvSpPr txBox="1"/>
              <p:nvPr/>
            </p:nvSpPr>
            <p:spPr>
              <a:xfrm>
                <a:off x="512754" y="3319214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834716D4-99FE-427C-B94C-775B4AAC6BBB}"/>
                  </a:ext>
                </a:extLst>
              </p:cNvPr>
              <p:cNvSpPr txBox="1"/>
              <p:nvPr/>
            </p:nvSpPr>
            <p:spPr>
              <a:xfrm>
                <a:off x="511508" y="3634469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6372F003-9D23-4D55-821F-52AFC7994EE0}"/>
                  </a:ext>
                </a:extLst>
              </p:cNvPr>
              <p:cNvSpPr txBox="1"/>
              <p:nvPr/>
            </p:nvSpPr>
            <p:spPr>
              <a:xfrm>
                <a:off x="504674" y="3920016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D0BBCED0-FF2F-4AE1-97CA-D8BC420B298E}"/>
                  </a:ext>
                </a:extLst>
              </p:cNvPr>
              <p:cNvSpPr txBox="1"/>
              <p:nvPr/>
            </p:nvSpPr>
            <p:spPr>
              <a:xfrm>
                <a:off x="506078" y="4199986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0</a:t>
                </a:r>
                <a:endParaRPr lang="en-US" sz="1600" baseline="-25000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45257F4-7600-4A82-8473-1F49B206E635}"/>
                </a:ext>
              </a:extLst>
            </p:cNvPr>
            <p:cNvGrpSpPr/>
            <p:nvPr/>
          </p:nvGrpSpPr>
          <p:grpSpPr>
            <a:xfrm>
              <a:off x="5979293" y="4707038"/>
              <a:ext cx="157333" cy="1525714"/>
              <a:chOff x="5979293" y="4707038"/>
              <a:chExt cx="157333" cy="1525714"/>
            </a:xfrm>
          </p:grpSpPr>
          <p:sp>
            <p:nvSpPr>
              <p:cNvPr id="20" name="Arc 19">
                <a:extLst>
                  <a:ext uri="{FF2B5EF4-FFF2-40B4-BE49-F238E27FC236}">
                    <a16:creationId xmlns:a16="http://schemas.microsoft.com/office/drawing/2014/main" id="{125C4D4A-0307-4056-81B9-0B517DD08B0F}"/>
                  </a:ext>
                </a:extLst>
              </p:cNvPr>
              <p:cNvSpPr/>
              <p:nvPr/>
            </p:nvSpPr>
            <p:spPr>
              <a:xfrm>
                <a:off x="5979813" y="4960986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A5CA16D0-C30C-45A5-AD22-9729078B7CE9}"/>
                  </a:ext>
                </a:extLst>
              </p:cNvPr>
              <p:cNvSpPr/>
              <p:nvPr/>
            </p:nvSpPr>
            <p:spPr>
              <a:xfrm>
                <a:off x="5979293" y="4707038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Arrow Connector 152">
                <a:extLst>
                  <a:ext uri="{FF2B5EF4-FFF2-40B4-BE49-F238E27FC236}">
                    <a16:creationId xmlns:a16="http://schemas.microsoft.com/office/drawing/2014/main" id="{77553B4B-9602-45A9-A608-6FF65D9BFD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4847" y="5117184"/>
                <a:ext cx="0" cy="1115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>
                <a:extLst>
                  <a:ext uri="{FF2B5EF4-FFF2-40B4-BE49-F238E27FC236}">
                    <a16:creationId xmlns:a16="http://schemas.microsoft.com/office/drawing/2014/main" id="{878A5F6B-5132-4A97-9DF8-A2172D5F5D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8300" y="4859380"/>
                <a:ext cx="0" cy="9144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5" name="TextBox 154">
            <a:extLst>
              <a:ext uri="{FF2B5EF4-FFF2-40B4-BE49-F238E27FC236}">
                <a16:creationId xmlns:a16="http://schemas.microsoft.com/office/drawing/2014/main" id="{22DFF839-CEA3-4E9C-9D22-7EEFDA9BF005}"/>
              </a:ext>
            </a:extLst>
          </p:cNvPr>
          <p:cNvSpPr txBox="1"/>
          <p:nvPr/>
        </p:nvSpPr>
        <p:spPr>
          <a:xfrm>
            <a:off x="6476471" y="3724026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0608341C-AA33-4CCF-BC0F-E63057B29F9F}"/>
              </a:ext>
            </a:extLst>
          </p:cNvPr>
          <p:cNvSpPr txBox="1"/>
          <p:nvPr/>
        </p:nvSpPr>
        <p:spPr>
          <a:xfrm>
            <a:off x="6450875" y="3204685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274A526-757D-45A2-B55B-7ABB4FB32A14}"/>
              </a:ext>
            </a:extLst>
          </p:cNvPr>
          <p:cNvSpPr txBox="1"/>
          <p:nvPr/>
        </p:nvSpPr>
        <p:spPr>
          <a:xfrm>
            <a:off x="6447103" y="3390724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63BA318A-6B69-4A96-BD39-340A0111FB2A}"/>
              </a:ext>
            </a:extLst>
          </p:cNvPr>
          <p:cNvSpPr txBox="1"/>
          <p:nvPr/>
        </p:nvSpPr>
        <p:spPr>
          <a:xfrm>
            <a:off x="6461020" y="2894996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15C1239-56CC-4760-8688-DC41E8B5F9E7}"/>
              </a:ext>
            </a:extLst>
          </p:cNvPr>
          <p:cNvSpPr txBox="1"/>
          <p:nvPr/>
        </p:nvSpPr>
        <p:spPr>
          <a:xfrm>
            <a:off x="7775385" y="6272832"/>
            <a:ext cx="139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next digit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4E08DEDD-3C2A-4F7B-A148-4AF44DCCFE12}"/>
              </a:ext>
            </a:extLst>
          </p:cNvPr>
          <p:cNvSpPr txBox="1"/>
          <p:nvPr/>
        </p:nvSpPr>
        <p:spPr>
          <a:xfrm>
            <a:off x="5871134" y="5797915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79937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6" grpId="0"/>
      <p:bldP spid="20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an arbitrary base counter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4D07C9B-5928-40B8-8DC0-FEB21C2AEAF6}"/>
              </a:ext>
            </a:extLst>
          </p:cNvPr>
          <p:cNvSpPr txBox="1"/>
          <p:nvPr/>
        </p:nvSpPr>
        <p:spPr>
          <a:xfrm>
            <a:off x="525091" y="1905000"/>
            <a:ext cx="7453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1. Decide what base you want to count in.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9E7C271-E9D1-4856-8196-906BA497F9D2}"/>
              </a:ext>
            </a:extLst>
          </p:cNvPr>
          <p:cNvSpPr txBox="1"/>
          <p:nvPr/>
        </p:nvSpPr>
        <p:spPr>
          <a:xfrm>
            <a:off x="537078" y="2514600"/>
            <a:ext cx="7453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/>
            <a:r>
              <a:rPr lang="en-US" sz="2800" dirty="0">
                <a:solidFill>
                  <a:srgbClr val="FF0000"/>
                </a:solidFill>
              </a:rPr>
              <a:t>2. Determine the largest digit in that base (one less than the base)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A18E6A-A40F-401E-BE43-F2C18A6990AE}"/>
              </a:ext>
            </a:extLst>
          </p:cNvPr>
          <p:cNvSpPr txBox="1"/>
          <p:nvPr/>
        </p:nvSpPr>
        <p:spPr>
          <a:xfrm>
            <a:off x="498549" y="3468707"/>
            <a:ext cx="7453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3. Determine the binary code of the largest digit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DFEC252-0A35-4A29-8B5E-5AD611F0B941}"/>
              </a:ext>
            </a:extLst>
          </p:cNvPr>
          <p:cNvSpPr txBox="1"/>
          <p:nvPr/>
        </p:nvSpPr>
        <p:spPr>
          <a:xfrm>
            <a:off x="498548" y="4088352"/>
            <a:ext cx="8416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4. Determine what code to look for with the NAND gate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EB81FF2-2104-4522-88A4-2519A52AD79E}"/>
              </a:ext>
            </a:extLst>
          </p:cNvPr>
          <p:cNvSpPr txBox="1"/>
          <p:nvPr/>
        </p:nvSpPr>
        <p:spPr>
          <a:xfrm>
            <a:off x="1524000" y="4611572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(Don’t cares will make the zeros irrelevant)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32F8FE9D-192A-4C00-8670-C74EA693C40F}"/>
              </a:ext>
            </a:extLst>
          </p:cNvPr>
          <p:cNvSpPr txBox="1"/>
          <p:nvPr/>
        </p:nvSpPr>
        <p:spPr>
          <a:xfrm>
            <a:off x="431465" y="5134792"/>
            <a:ext cx="84168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dirty="0">
                <a:solidFill>
                  <a:srgbClr val="FF0000"/>
                </a:solidFill>
              </a:rPr>
              <a:t>5. Connect the proper outputs of the counter chip to the NAND gate</a:t>
            </a:r>
          </a:p>
        </p:txBody>
      </p:sp>
    </p:spTree>
    <p:extLst>
      <p:ext uri="{BB962C8B-B14F-4D97-AF65-F5344CB8AC3E}">
        <p14:creationId xmlns:p14="http://schemas.microsoft.com/office/powerpoint/2010/main" val="379893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111" grpId="0"/>
      <p:bldP spid="124" grpId="0"/>
      <p:bldP spid="125" grpId="0"/>
      <p:bldP spid="1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an arbitrary base counter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AAA5CF8-8A49-4D26-AF0A-1D5648FC0109}"/>
              </a:ext>
            </a:extLst>
          </p:cNvPr>
          <p:cNvSpPr txBox="1"/>
          <p:nvPr/>
        </p:nvSpPr>
        <p:spPr>
          <a:xfrm>
            <a:off x="609600" y="2209800"/>
            <a:ext cx="84168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dirty="0">
                <a:solidFill>
                  <a:srgbClr val="FF0000"/>
                </a:solidFill>
              </a:rPr>
              <a:t>6. Use the NAND gate output to drive the load input of the chip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15086D8-4220-43AD-AED5-BFBC3A7846EB}"/>
              </a:ext>
            </a:extLst>
          </p:cNvPr>
          <p:cNvSpPr txBox="1"/>
          <p:nvPr/>
        </p:nvSpPr>
        <p:spPr>
          <a:xfrm>
            <a:off x="592476" y="3962400"/>
            <a:ext cx="84168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dirty="0">
                <a:solidFill>
                  <a:srgbClr val="FF0000"/>
                </a:solidFill>
              </a:rPr>
              <a:t>8. For multiple digits, invert the NAND gate output and use that to enable the next stage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587867D-A88B-4A7D-83A7-3CA336C00617}"/>
              </a:ext>
            </a:extLst>
          </p:cNvPr>
          <p:cNvSpPr txBox="1"/>
          <p:nvPr/>
        </p:nvSpPr>
        <p:spPr>
          <a:xfrm>
            <a:off x="579634" y="3217040"/>
            <a:ext cx="8416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7. Put all zeros on the A B C D load inputs of the chip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4E0745-31E4-4FD0-9427-737A0A26F454}"/>
              </a:ext>
            </a:extLst>
          </p:cNvPr>
          <p:cNvSpPr txBox="1"/>
          <p:nvPr/>
        </p:nvSpPr>
        <p:spPr>
          <a:xfrm>
            <a:off x="552595" y="4948462"/>
            <a:ext cx="84168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dirty="0">
                <a:solidFill>
                  <a:srgbClr val="FF0000"/>
                </a:solidFill>
              </a:rPr>
              <a:t>9. For multiple digits, the NAND gate output must be </a:t>
            </a:r>
            <a:r>
              <a:rPr lang="en-US" sz="2800" dirty="0" err="1">
                <a:solidFill>
                  <a:srgbClr val="FF0000"/>
                </a:solidFill>
              </a:rPr>
              <a:t>ORed</a:t>
            </a:r>
            <a:r>
              <a:rPr lang="en-US" sz="2800" dirty="0">
                <a:solidFill>
                  <a:srgbClr val="FF0000"/>
                </a:solidFill>
              </a:rPr>
              <a:t> with the NAND gate outputs of previous stages before being applied to the LOAD input</a:t>
            </a:r>
          </a:p>
        </p:txBody>
      </p:sp>
    </p:spTree>
    <p:extLst>
      <p:ext uri="{BB962C8B-B14F-4D97-AF65-F5344CB8AC3E}">
        <p14:creationId xmlns:p14="http://schemas.microsoft.com/office/powerpoint/2010/main" val="374444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29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58E9-CA33-46E2-90C6-F9CA057A2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0FBF1-643A-4B25-BA70-8147F69E1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624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three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3763139" y="3697402"/>
              <a:ext cx="798233" cy="483891"/>
              <a:chOff x="5117086" y="3707649"/>
              <a:chExt cx="798233" cy="483891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61372" y="3889316"/>
              <a:ext cx="0" cy="179997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798364" cy="2862407"/>
            <a:chOff x="282727" y="2096480"/>
            <a:chExt cx="4468664" cy="3367538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367538"/>
              <a:chOff x="893894" y="2122184"/>
              <a:chExt cx="3684991" cy="3367538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719" y="5489722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4648199"/>
                <a:ext cx="0" cy="84152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9826" y="4660140"/>
                <a:ext cx="0" cy="82958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37848"/>
              <a:ext cx="0" cy="43030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B1E8A4D-9EA6-43DE-80C6-6C40B98DC5E3}"/>
                </a:ext>
              </a:extLst>
            </p:cNvPr>
            <p:cNvGrpSpPr/>
            <p:nvPr/>
          </p:nvGrpSpPr>
          <p:grpSpPr>
            <a:xfrm>
              <a:off x="3763138" y="3697402"/>
              <a:ext cx="988253" cy="483891"/>
              <a:chOff x="5117085" y="3707649"/>
              <a:chExt cx="988253" cy="483891"/>
            </a:xfrm>
          </p:grpSpPr>
          <p:sp>
            <p:nvSpPr>
              <p:cNvPr id="96" name="Flowchart: Delay 95">
                <a:extLst>
                  <a:ext uri="{FF2B5EF4-FFF2-40B4-BE49-F238E27FC236}">
                    <a16:creationId xmlns:a16="http://schemas.microsoft.com/office/drawing/2014/main" id="{F4C67A18-22E2-4173-9494-D183B3545F69}"/>
                  </a:ext>
                </a:extLst>
              </p:cNvPr>
              <p:cNvSpPr/>
              <p:nvPr/>
            </p:nvSpPr>
            <p:spPr>
              <a:xfrm>
                <a:off x="5117085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F12722-CBEC-4509-BBEC-9B5B904A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2" y="3918876"/>
                <a:ext cx="430306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2E70FA0-7876-4F24-B593-BED485838D1D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93B00E23-85FB-4BF3-A257-6CF1D67D9FC8}"/>
              </a:ext>
            </a:extLst>
          </p:cNvPr>
          <p:cNvSpPr txBox="1"/>
          <p:nvPr/>
        </p:nvSpPr>
        <p:spPr>
          <a:xfrm>
            <a:off x="222234" y="5146666"/>
            <a:ext cx="7029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2., 3. The largest digit is two = 0010 binary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F73F871-6BAB-477D-9137-02DB0FD3AF7A}"/>
              </a:ext>
            </a:extLst>
          </p:cNvPr>
          <p:cNvSpPr txBox="1"/>
          <p:nvPr/>
        </p:nvSpPr>
        <p:spPr>
          <a:xfrm>
            <a:off x="233199" y="5608047"/>
            <a:ext cx="6205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4. We will look for xx1x binary</a:t>
            </a:r>
          </a:p>
        </p:txBody>
      </p:sp>
    </p:spTree>
    <p:extLst>
      <p:ext uri="{BB962C8B-B14F-4D97-AF65-F5344CB8AC3E}">
        <p14:creationId xmlns:p14="http://schemas.microsoft.com/office/powerpoint/2010/main" val="36369297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three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693884" cy="2937458"/>
            <a:chOff x="207260" y="2245403"/>
            <a:chExt cx="4345746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3006" y="5228318"/>
              <a:ext cx="0" cy="41021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 rot="5400000">
            <a:off x="3129703" y="3923818"/>
            <a:ext cx="1190017" cy="225512"/>
            <a:chOff x="3054528" y="3987401"/>
            <a:chExt cx="119001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80537" y="4068154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518132" y="3636555"/>
              <a:ext cx="0" cy="927207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132242" cy="2862407"/>
            <a:chOff x="282727" y="2096480"/>
            <a:chExt cx="3684991" cy="3367538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367538"/>
              <a:chOff x="893894" y="2122184"/>
              <a:chExt cx="3684991" cy="3367538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719" y="5489722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4648199"/>
                <a:ext cx="0" cy="84152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9826" y="4660140"/>
                <a:ext cx="0" cy="82958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37848"/>
              <a:ext cx="0" cy="43030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sp>
        <p:nvSpPr>
          <p:cNvPr id="162" name="TextBox 161">
            <a:extLst>
              <a:ext uri="{FF2B5EF4-FFF2-40B4-BE49-F238E27FC236}">
                <a16:creationId xmlns:a16="http://schemas.microsoft.com/office/drawing/2014/main" id="{FD45A771-E2C0-4459-AA41-247EF9ADA28C}"/>
              </a:ext>
            </a:extLst>
          </p:cNvPr>
          <p:cNvSpPr txBox="1"/>
          <p:nvPr/>
        </p:nvSpPr>
        <p:spPr>
          <a:xfrm>
            <a:off x="155911" y="5340893"/>
            <a:ext cx="5311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5. Connect the counter outputs to NAND. There is only one input.  Do away with the NAND gate and use a NOT gate</a:t>
            </a: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FCD5DDA-EE1D-440A-A221-0B0CBACC28F5}"/>
              </a:ext>
            </a:extLst>
          </p:cNvPr>
          <p:cNvCxnSpPr>
            <a:cxnSpLocks/>
          </p:cNvCxnSpPr>
          <p:nvPr/>
        </p:nvCxnSpPr>
        <p:spPr>
          <a:xfrm>
            <a:off x="2139027" y="3429088"/>
            <a:ext cx="161768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CC1A5313-6A5D-49AF-946E-DEBF8C1502F6}"/>
              </a:ext>
            </a:extLst>
          </p:cNvPr>
          <p:cNvGrpSpPr/>
          <p:nvPr/>
        </p:nvGrpSpPr>
        <p:grpSpPr>
          <a:xfrm rot="5400000">
            <a:off x="7188674" y="3871623"/>
            <a:ext cx="1190017" cy="225512"/>
            <a:chOff x="3054528" y="3987401"/>
            <a:chExt cx="1190017" cy="225512"/>
          </a:xfrm>
        </p:grpSpPr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id="{470DF004-4D60-4155-B3E3-D916D5D62F81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4BE672D7-E2DA-4794-B357-F768AB19AEC4}"/>
                </a:ext>
              </a:extLst>
            </p:cNvPr>
            <p:cNvSpPr/>
            <p:nvPr/>
          </p:nvSpPr>
          <p:spPr>
            <a:xfrm>
              <a:off x="4180537" y="4068154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01D87669-128B-40A8-B96C-BEA1D7FC01A9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518132" y="3636555"/>
              <a:ext cx="0" cy="927207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050572F-78F1-4C06-9DFE-A79C031782BB}"/>
              </a:ext>
            </a:extLst>
          </p:cNvPr>
          <p:cNvCxnSpPr>
            <a:cxnSpLocks/>
          </p:cNvCxnSpPr>
          <p:nvPr/>
        </p:nvCxnSpPr>
        <p:spPr>
          <a:xfrm>
            <a:off x="6051041" y="3396893"/>
            <a:ext cx="1721842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23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three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5915" cy="2939655"/>
            <a:chOff x="207260" y="2245403"/>
            <a:chExt cx="4359900" cy="3458419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7160" y="4950786"/>
              <a:ext cx="0" cy="75303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 rot="5400000">
            <a:off x="3251976" y="3802805"/>
            <a:ext cx="980034" cy="225512"/>
            <a:chOff x="3264511" y="3987401"/>
            <a:chExt cx="980034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80537" y="4068154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623123" y="3741546"/>
              <a:ext cx="1" cy="71722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810483" cy="2862407"/>
            <a:chOff x="282727" y="2096480"/>
            <a:chExt cx="4482922" cy="3367538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367538"/>
              <a:chOff x="893894" y="2122184"/>
              <a:chExt cx="3684991" cy="3367538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719" y="5489722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4648199"/>
                <a:ext cx="0" cy="84152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9826" y="4660140"/>
                <a:ext cx="0" cy="82958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37848"/>
              <a:ext cx="0" cy="43030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EDF12722-CBEC-4509-BBEC-9B5B904AFF1B}"/>
                </a:ext>
              </a:extLst>
            </p:cNvPr>
            <p:cNvCxnSpPr>
              <a:cxnSpLocks/>
            </p:cNvCxnSpPr>
            <p:nvPr/>
          </p:nvCxnSpPr>
          <p:spPr>
            <a:xfrm>
              <a:off x="2739952" y="3812597"/>
              <a:ext cx="202569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sp>
        <p:nvSpPr>
          <p:cNvPr id="162" name="TextBox 161">
            <a:extLst>
              <a:ext uri="{FF2B5EF4-FFF2-40B4-BE49-F238E27FC236}">
                <a16:creationId xmlns:a16="http://schemas.microsoft.com/office/drawing/2014/main" id="{FD45A771-E2C0-4459-AA41-247EF9ADA28C}"/>
              </a:ext>
            </a:extLst>
          </p:cNvPr>
          <p:cNvSpPr txBox="1"/>
          <p:nvPr/>
        </p:nvSpPr>
        <p:spPr>
          <a:xfrm>
            <a:off x="150049" y="5436173"/>
            <a:ext cx="53116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en-US" sz="2400" dirty="0">
                <a:solidFill>
                  <a:srgbClr val="FF0000"/>
                </a:solidFill>
              </a:rPr>
              <a:t>6. Use the NAND gate output to drive the load inputs of the chips</a:t>
            </a: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FCD5DDA-EE1D-440A-A221-0B0CBACC28F5}"/>
              </a:ext>
            </a:extLst>
          </p:cNvPr>
          <p:cNvCxnSpPr>
            <a:cxnSpLocks/>
          </p:cNvCxnSpPr>
          <p:nvPr/>
        </p:nvCxnSpPr>
        <p:spPr>
          <a:xfrm>
            <a:off x="2139027" y="3429088"/>
            <a:ext cx="161768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CC1A5313-6A5D-49AF-946E-DEBF8C1502F6}"/>
              </a:ext>
            </a:extLst>
          </p:cNvPr>
          <p:cNvGrpSpPr/>
          <p:nvPr/>
        </p:nvGrpSpPr>
        <p:grpSpPr>
          <a:xfrm rot="5400000">
            <a:off x="7173905" y="3874846"/>
            <a:ext cx="1190017" cy="225512"/>
            <a:chOff x="3054528" y="3987401"/>
            <a:chExt cx="1190017" cy="225512"/>
          </a:xfrm>
        </p:grpSpPr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id="{470DF004-4D60-4155-B3E3-D916D5D62F81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4BE672D7-E2DA-4794-B357-F768AB19AEC4}"/>
                </a:ext>
              </a:extLst>
            </p:cNvPr>
            <p:cNvSpPr/>
            <p:nvPr/>
          </p:nvSpPr>
          <p:spPr>
            <a:xfrm>
              <a:off x="4180537" y="4068154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01D87669-128B-40A8-B96C-BEA1D7FC01A9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518132" y="3636555"/>
              <a:ext cx="0" cy="927207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6258B2F-C7BE-4989-8087-3E22E19036F9}"/>
              </a:ext>
            </a:extLst>
          </p:cNvPr>
          <p:cNvCxnSpPr>
            <a:cxnSpLocks/>
          </p:cNvCxnSpPr>
          <p:nvPr/>
        </p:nvCxnSpPr>
        <p:spPr>
          <a:xfrm flipV="1">
            <a:off x="1600200" y="5589814"/>
            <a:ext cx="685800" cy="184347"/>
          </a:xfrm>
          <a:prstGeom prst="line">
            <a:avLst/>
          </a:prstGeom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DB203E76-AF0A-404A-A08B-8B73D2120AB1}"/>
              </a:ext>
            </a:extLst>
          </p:cNvPr>
          <p:cNvSpPr txBox="1"/>
          <p:nvPr/>
        </p:nvSpPr>
        <p:spPr>
          <a:xfrm>
            <a:off x="1600200" y="5144169"/>
            <a:ext cx="815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NOT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FB93F41-F029-4B84-B95B-685B2AD6413B}"/>
              </a:ext>
            </a:extLst>
          </p:cNvPr>
          <p:cNvCxnSpPr>
            <a:cxnSpLocks/>
          </p:cNvCxnSpPr>
          <p:nvPr/>
        </p:nvCxnSpPr>
        <p:spPr>
          <a:xfrm>
            <a:off x="2156308" y="4586126"/>
            <a:ext cx="161768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3D6A3286-2597-4C15-9612-19A9482934F9}"/>
              </a:ext>
            </a:extLst>
          </p:cNvPr>
          <p:cNvGrpSpPr/>
          <p:nvPr/>
        </p:nvGrpSpPr>
        <p:grpSpPr>
          <a:xfrm>
            <a:off x="3714257" y="4600824"/>
            <a:ext cx="4177062" cy="1631928"/>
            <a:chOff x="3714257" y="4600824"/>
            <a:chExt cx="4177062" cy="1631928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A6407DD2-B024-4E23-A94E-006ACEF96051}"/>
                </a:ext>
              </a:extLst>
            </p:cNvPr>
            <p:cNvGrpSpPr/>
            <p:nvPr/>
          </p:nvGrpSpPr>
          <p:grpSpPr>
            <a:xfrm rot="5400000">
              <a:off x="7309450" y="5279239"/>
              <a:ext cx="679508" cy="484230"/>
              <a:chOff x="2175103" y="3003526"/>
              <a:chExt cx="1271188" cy="844573"/>
            </a:xfrm>
          </p:grpSpPr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6F0F2F49-BF9A-46F2-9967-0E66ABC3E522}"/>
                  </a:ext>
                </a:extLst>
              </p:cNvPr>
              <p:cNvGrpSpPr/>
              <p:nvPr/>
            </p:nvGrpSpPr>
            <p:grpSpPr>
              <a:xfrm>
                <a:off x="2175103" y="3009899"/>
                <a:ext cx="1162457" cy="838200"/>
                <a:chOff x="2175103" y="3009899"/>
                <a:chExt cx="1162457" cy="838200"/>
              </a:xfrm>
            </p:grpSpPr>
            <p:sp>
              <p:nvSpPr>
                <p:cNvPr id="124" name="Flowchart: Delay 123">
                  <a:extLst>
                    <a:ext uri="{FF2B5EF4-FFF2-40B4-BE49-F238E27FC236}">
                      <a16:creationId xmlns:a16="http://schemas.microsoft.com/office/drawing/2014/main" id="{2E8FE144-3414-4BF9-93FB-B577406DDA5B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976AEC55-8916-47CA-BF1F-4F39898F9741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Arc 125">
                  <a:extLst>
                    <a:ext uri="{FF2B5EF4-FFF2-40B4-BE49-F238E27FC236}">
                      <a16:creationId xmlns:a16="http://schemas.microsoft.com/office/drawing/2014/main" id="{1D13C221-6E13-4B08-B8A5-8396006EBE16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E0BBE4C0-5A58-4B2B-98DD-F3447359AC94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116B0AE3-4D3D-458F-8583-AF91525E9762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EAD750DC-E6BB-4090-A692-78F74C2DEC27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3175DDA3-F027-4FED-8E5A-E0942F6A9F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1799" y="5020737"/>
              <a:ext cx="0" cy="32004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7F2C8D0B-46AD-4873-94BE-1B9424D89A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57676" y="5861108"/>
              <a:ext cx="0" cy="36576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F284E6A-BF3A-473A-A2E0-DC819CC29269}"/>
                </a:ext>
              </a:extLst>
            </p:cNvPr>
            <p:cNvCxnSpPr>
              <a:cxnSpLocks/>
            </p:cNvCxnSpPr>
            <p:nvPr/>
          </p:nvCxnSpPr>
          <p:spPr>
            <a:xfrm>
              <a:off x="6051828" y="6226868"/>
              <a:ext cx="1603033" cy="0"/>
            </a:xfrm>
            <a:prstGeom prst="line">
              <a:avLst/>
            </a:prstGeom>
            <a:ln w="317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734BA237-A29B-4725-934C-78F2BEF120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74631" y="4600824"/>
              <a:ext cx="288" cy="76398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FB5CC090-A4B8-4460-9F01-053F63205E8B}"/>
                </a:ext>
              </a:extLst>
            </p:cNvPr>
            <p:cNvCxnSpPr>
              <a:cxnSpLocks/>
            </p:cNvCxnSpPr>
            <p:nvPr/>
          </p:nvCxnSpPr>
          <p:spPr>
            <a:xfrm>
              <a:off x="3714257" y="5030888"/>
              <a:ext cx="379476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16AFC75-6A55-4770-A55D-E973E26F8C96}"/>
                </a:ext>
              </a:extLst>
            </p:cNvPr>
            <p:cNvGrpSpPr/>
            <p:nvPr/>
          </p:nvGrpSpPr>
          <p:grpSpPr>
            <a:xfrm>
              <a:off x="5979293" y="4707038"/>
              <a:ext cx="157333" cy="1525714"/>
              <a:chOff x="5979293" y="4707038"/>
              <a:chExt cx="157333" cy="1525714"/>
            </a:xfrm>
          </p:grpSpPr>
          <p:sp>
            <p:nvSpPr>
              <p:cNvPr id="96" name="Arc 95">
                <a:extLst>
                  <a:ext uri="{FF2B5EF4-FFF2-40B4-BE49-F238E27FC236}">
                    <a16:creationId xmlns:a16="http://schemas.microsoft.com/office/drawing/2014/main" id="{2AF388E8-361C-4AAF-A7F0-D44E057631D4}"/>
                  </a:ext>
                </a:extLst>
              </p:cNvPr>
              <p:cNvSpPr/>
              <p:nvPr/>
            </p:nvSpPr>
            <p:spPr>
              <a:xfrm>
                <a:off x="5979813" y="4960986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Arc 97">
                <a:extLst>
                  <a:ext uri="{FF2B5EF4-FFF2-40B4-BE49-F238E27FC236}">
                    <a16:creationId xmlns:a16="http://schemas.microsoft.com/office/drawing/2014/main" id="{49DC8298-8299-4155-B9F3-010C2434FCFC}"/>
                  </a:ext>
                </a:extLst>
              </p:cNvPr>
              <p:cNvSpPr/>
              <p:nvPr/>
            </p:nvSpPr>
            <p:spPr>
              <a:xfrm>
                <a:off x="5979293" y="4707038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DA4A2601-C668-4337-A992-21A079683E5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4847" y="5117184"/>
                <a:ext cx="0" cy="1115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7B534888-6FE6-42C8-A608-111E048A17C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8300" y="4859380"/>
                <a:ext cx="0" cy="9144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0687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three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5915" cy="2939655"/>
            <a:chOff x="207260" y="2245403"/>
            <a:chExt cx="4359900" cy="3458419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7160" y="4950786"/>
              <a:ext cx="0" cy="75303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 rot="5400000">
            <a:off x="3228717" y="3831874"/>
            <a:ext cx="1038174" cy="225512"/>
            <a:chOff x="3264511" y="3987401"/>
            <a:chExt cx="980034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80537" y="4068154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623123" y="3741546"/>
              <a:ext cx="1" cy="71722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810483" cy="2862407"/>
            <a:chOff x="282727" y="2096480"/>
            <a:chExt cx="4482922" cy="3367538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367538"/>
              <a:chOff x="893894" y="2122184"/>
              <a:chExt cx="3684991" cy="3367538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719" y="5489722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4648199"/>
                <a:ext cx="0" cy="84152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9826" y="4660140"/>
                <a:ext cx="0" cy="82958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37848"/>
              <a:ext cx="0" cy="43030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EDF12722-CBEC-4509-BBEC-9B5B904AFF1B}"/>
                </a:ext>
              </a:extLst>
            </p:cNvPr>
            <p:cNvCxnSpPr>
              <a:cxnSpLocks/>
            </p:cNvCxnSpPr>
            <p:nvPr/>
          </p:nvCxnSpPr>
          <p:spPr>
            <a:xfrm>
              <a:off x="2739952" y="3812597"/>
              <a:ext cx="202569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FCD5DDA-EE1D-440A-A221-0B0CBACC28F5}"/>
              </a:ext>
            </a:extLst>
          </p:cNvPr>
          <p:cNvCxnSpPr>
            <a:cxnSpLocks/>
          </p:cNvCxnSpPr>
          <p:nvPr/>
        </p:nvCxnSpPr>
        <p:spPr>
          <a:xfrm>
            <a:off x="2139027" y="3429088"/>
            <a:ext cx="161768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CC1A5313-6A5D-49AF-946E-DEBF8C1502F6}"/>
              </a:ext>
            </a:extLst>
          </p:cNvPr>
          <p:cNvGrpSpPr/>
          <p:nvPr/>
        </p:nvGrpSpPr>
        <p:grpSpPr>
          <a:xfrm rot="5400000">
            <a:off x="7173905" y="3874846"/>
            <a:ext cx="1190017" cy="225512"/>
            <a:chOff x="3054528" y="3987401"/>
            <a:chExt cx="1190017" cy="225512"/>
          </a:xfrm>
        </p:grpSpPr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id="{470DF004-4D60-4155-B3E3-D916D5D62F81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4BE672D7-E2DA-4794-B357-F768AB19AEC4}"/>
                </a:ext>
              </a:extLst>
            </p:cNvPr>
            <p:cNvSpPr/>
            <p:nvPr/>
          </p:nvSpPr>
          <p:spPr>
            <a:xfrm>
              <a:off x="4180537" y="4068154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01D87669-128B-40A8-B96C-BEA1D7FC01A9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518132" y="3636555"/>
              <a:ext cx="0" cy="927207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FB93F41-F029-4B84-B95B-685B2AD6413B}"/>
              </a:ext>
            </a:extLst>
          </p:cNvPr>
          <p:cNvCxnSpPr>
            <a:cxnSpLocks/>
          </p:cNvCxnSpPr>
          <p:nvPr/>
        </p:nvCxnSpPr>
        <p:spPr>
          <a:xfrm>
            <a:off x="2156308" y="4586126"/>
            <a:ext cx="161768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3D6A3286-2597-4C15-9612-19A9482934F9}"/>
              </a:ext>
            </a:extLst>
          </p:cNvPr>
          <p:cNvGrpSpPr/>
          <p:nvPr/>
        </p:nvGrpSpPr>
        <p:grpSpPr>
          <a:xfrm>
            <a:off x="3714257" y="4600824"/>
            <a:ext cx="4177062" cy="1631928"/>
            <a:chOff x="3714257" y="4600824"/>
            <a:chExt cx="4177062" cy="1631928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A6407DD2-B024-4E23-A94E-006ACEF96051}"/>
                </a:ext>
              </a:extLst>
            </p:cNvPr>
            <p:cNvGrpSpPr/>
            <p:nvPr/>
          </p:nvGrpSpPr>
          <p:grpSpPr>
            <a:xfrm rot="5400000">
              <a:off x="7309450" y="5279239"/>
              <a:ext cx="679508" cy="484230"/>
              <a:chOff x="2175103" y="3003526"/>
              <a:chExt cx="1271188" cy="844573"/>
            </a:xfrm>
          </p:grpSpPr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6F0F2F49-BF9A-46F2-9967-0E66ABC3E522}"/>
                  </a:ext>
                </a:extLst>
              </p:cNvPr>
              <p:cNvGrpSpPr/>
              <p:nvPr/>
            </p:nvGrpSpPr>
            <p:grpSpPr>
              <a:xfrm>
                <a:off x="2175103" y="3009899"/>
                <a:ext cx="1162457" cy="838200"/>
                <a:chOff x="2175103" y="3009899"/>
                <a:chExt cx="1162457" cy="838200"/>
              </a:xfrm>
            </p:grpSpPr>
            <p:sp>
              <p:nvSpPr>
                <p:cNvPr id="124" name="Flowchart: Delay 123">
                  <a:extLst>
                    <a:ext uri="{FF2B5EF4-FFF2-40B4-BE49-F238E27FC236}">
                      <a16:creationId xmlns:a16="http://schemas.microsoft.com/office/drawing/2014/main" id="{2E8FE144-3414-4BF9-93FB-B577406DDA5B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976AEC55-8916-47CA-BF1F-4F39898F9741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Arc 125">
                  <a:extLst>
                    <a:ext uri="{FF2B5EF4-FFF2-40B4-BE49-F238E27FC236}">
                      <a16:creationId xmlns:a16="http://schemas.microsoft.com/office/drawing/2014/main" id="{1D13C221-6E13-4B08-B8A5-8396006EBE16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E0BBE4C0-5A58-4B2B-98DD-F3447359AC94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116B0AE3-4D3D-458F-8583-AF91525E9762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EAD750DC-E6BB-4090-A692-78F74C2DEC27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3175DDA3-F027-4FED-8E5A-E0942F6A9F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1799" y="5020737"/>
              <a:ext cx="0" cy="32004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7F2C8D0B-46AD-4873-94BE-1B9424D89A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57676" y="5861108"/>
              <a:ext cx="0" cy="36576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F284E6A-BF3A-473A-A2E0-DC819CC29269}"/>
                </a:ext>
              </a:extLst>
            </p:cNvPr>
            <p:cNvCxnSpPr>
              <a:cxnSpLocks/>
            </p:cNvCxnSpPr>
            <p:nvPr/>
          </p:nvCxnSpPr>
          <p:spPr>
            <a:xfrm>
              <a:off x="6051828" y="6226868"/>
              <a:ext cx="1603033" cy="0"/>
            </a:xfrm>
            <a:prstGeom prst="line">
              <a:avLst/>
            </a:prstGeom>
            <a:ln w="317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734BA237-A29B-4725-934C-78F2BEF120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74631" y="4600824"/>
              <a:ext cx="288" cy="76398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FB5CC090-A4B8-4460-9F01-053F63205E8B}"/>
                </a:ext>
              </a:extLst>
            </p:cNvPr>
            <p:cNvCxnSpPr>
              <a:cxnSpLocks/>
            </p:cNvCxnSpPr>
            <p:nvPr/>
          </p:nvCxnSpPr>
          <p:spPr>
            <a:xfrm>
              <a:off x="3714257" y="5030888"/>
              <a:ext cx="379476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16AFC75-6A55-4770-A55D-E973E26F8C96}"/>
                </a:ext>
              </a:extLst>
            </p:cNvPr>
            <p:cNvGrpSpPr/>
            <p:nvPr/>
          </p:nvGrpSpPr>
          <p:grpSpPr>
            <a:xfrm>
              <a:off x="5979293" y="4707038"/>
              <a:ext cx="157333" cy="1525714"/>
              <a:chOff x="5979293" y="4707038"/>
              <a:chExt cx="157333" cy="1525714"/>
            </a:xfrm>
          </p:grpSpPr>
          <p:sp>
            <p:nvSpPr>
              <p:cNvPr id="96" name="Arc 95">
                <a:extLst>
                  <a:ext uri="{FF2B5EF4-FFF2-40B4-BE49-F238E27FC236}">
                    <a16:creationId xmlns:a16="http://schemas.microsoft.com/office/drawing/2014/main" id="{2AF388E8-361C-4AAF-A7F0-D44E057631D4}"/>
                  </a:ext>
                </a:extLst>
              </p:cNvPr>
              <p:cNvSpPr/>
              <p:nvPr/>
            </p:nvSpPr>
            <p:spPr>
              <a:xfrm>
                <a:off x="5979813" y="4960986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Arc 97">
                <a:extLst>
                  <a:ext uri="{FF2B5EF4-FFF2-40B4-BE49-F238E27FC236}">
                    <a16:creationId xmlns:a16="http://schemas.microsoft.com/office/drawing/2014/main" id="{49DC8298-8299-4155-B9F3-010C2434FCFC}"/>
                  </a:ext>
                </a:extLst>
              </p:cNvPr>
              <p:cNvSpPr/>
              <p:nvPr/>
            </p:nvSpPr>
            <p:spPr>
              <a:xfrm>
                <a:off x="5979293" y="4707038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DA4A2601-C668-4337-A992-21A079683E5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4847" y="5117184"/>
                <a:ext cx="0" cy="1115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7B534888-6FE6-42C8-A608-111E048A17C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8300" y="4859380"/>
                <a:ext cx="0" cy="9144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97DDCB8A-DA5E-4E56-B90B-DF83F269B2BF}"/>
              </a:ext>
            </a:extLst>
          </p:cNvPr>
          <p:cNvSpPr txBox="1"/>
          <p:nvPr/>
        </p:nvSpPr>
        <p:spPr>
          <a:xfrm>
            <a:off x="207414" y="5234641"/>
            <a:ext cx="4360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7. Put zeros on the A B C D inputs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9740496-33AA-4966-BD0D-61FB21245E37}"/>
              </a:ext>
            </a:extLst>
          </p:cNvPr>
          <p:cNvSpPr txBox="1"/>
          <p:nvPr/>
        </p:nvSpPr>
        <p:spPr>
          <a:xfrm>
            <a:off x="173704" y="5687758"/>
            <a:ext cx="4729830" cy="84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8. Use the inverted NAND gate output to enable the next stage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9304B46B-2216-4A6B-8823-B0AF9F9C464A}"/>
              </a:ext>
            </a:extLst>
          </p:cNvPr>
          <p:cNvCxnSpPr>
            <a:cxnSpLocks/>
          </p:cNvCxnSpPr>
          <p:nvPr/>
        </p:nvCxnSpPr>
        <p:spPr>
          <a:xfrm>
            <a:off x="3741991" y="4097555"/>
            <a:ext cx="833391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11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B8FE-7A29-40CE-843E-55D133622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D0A61-A861-498B-A2F8-817450B5E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903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eleven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3763139" y="3697402"/>
              <a:ext cx="798233" cy="483891"/>
              <a:chOff x="5117086" y="3707649"/>
              <a:chExt cx="798233" cy="483891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61372" y="3889316"/>
              <a:ext cx="0" cy="179997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20B3F06-46B9-46E2-A90D-A7343704C0EC}"/>
              </a:ext>
            </a:extLst>
          </p:cNvPr>
          <p:cNvGrpSpPr>
            <a:grpSpLocks noChangeAspect="1"/>
          </p:cNvGrpSpPr>
          <p:nvPr/>
        </p:nvGrpSpPr>
        <p:grpSpPr>
          <a:xfrm>
            <a:off x="3962400" y="1938194"/>
            <a:ext cx="3798364" cy="2862407"/>
            <a:chOff x="282727" y="2096480"/>
            <a:chExt cx="4468664" cy="3367538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9FFAF45-7E03-432B-9BF7-B11CE9D413FD}"/>
                </a:ext>
              </a:extLst>
            </p:cNvPr>
            <p:cNvGrpSpPr/>
            <p:nvPr/>
          </p:nvGrpSpPr>
          <p:grpSpPr>
            <a:xfrm>
              <a:off x="282727" y="2096480"/>
              <a:ext cx="3684991" cy="3367538"/>
              <a:chOff x="893894" y="2122184"/>
              <a:chExt cx="3684991" cy="3367538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64762EF6-6080-467D-8E59-9FDC19D02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A6F86660-20E1-40D8-8916-EDF3224A8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894" y="3282842"/>
                <a:ext cx="1542938" cy="93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64A193BE-2302-4C6D-BD7E-9DB3FCC20F3C}"/>
                  </a:ext>
                </a:extLst>
              </p:cNvPr>
              <p:cNvSpPr txBox="1"/>
              <p:nvPr/>
            </p:nvSpPr>
            <p:spPr>
              <a:xfrm>
                <a:off x="957023" y="2998679"/>
                <a:ext cx="786222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79E96B54-E018-42DB-BC02-BE2D854959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4896E7B-6A54-478E-99E8-D705A72D82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4F5F60F-701E-4020-B044-4A59AC790837}"/>
                  </a:ext>
                </a:extLst>
              </p:cNvPr>
              <p:cNvSpPr txBox="1"/>
              <p:nvPr/>
            </p:nvSpPr>
            <p:spPr>
              <a:xfrm>
                <a:off x="3871602" y="2122184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1779C61-1668-45AE-8CE2-5DB5EBC789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8F5B4CEC-D03B-421B-A59B-1E05F536E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60900" y="4666320"/>
                <a:ext cx="1257857" cy="176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EB5615F9-8F05-4409-A972-D782C1828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719" y="5489722"/>
                <a:ext cx="265713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7F26E12C-3F03-45E0-94C3-84C4B368FC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4648199"/>
                <a:ext cx="0" cy="84152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913DAFCA-E464-4547-9784-78D02ACE5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B52D1F95-5B7D-41D8-9D03-397D9BE7E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1D374BE6-3B5A-40A7-9A57-4DBE73331F1D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CD049B1D-A3C2-4B62-83DF-FD9B86E0B1CE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ECABEF52-F9B2-437A-8ECB-3257B5670CC3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4CBFFEA-5B23-49D6-A339-2FD41C9F97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9826" y="4660140"/>
                <a:ext cx="0" cy="82958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CC86DA8-DB81-42DA-88D9-D00EE42C4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37848"/>
              <a:ext cx="0" cy="43030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E386862-0486-4379-A747-F9DCD5AF10B5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B1E8A4D-9EA6-43DE-80C6-6C40B98DC5E3}"/>
                </a:ext>
              </a:extLst>
            </p:cNvPr>
            <p:cNvGrpSpPr/>
            <p:nvPr/>
          </p:nvGrpSpPr>
          <p:grpSpPr>
            <a:xfrm>
              <a:off x="3763138" y="3697402"/>
              <a:ext cx="988253" cy="483891"/>
              <a:chOff x="5117085" y="3707649"/>
              <a:chExt cx="988253" cy="483891"/>
            </a:xfrm>
          </p:grpSpPr>
          <p:sp>
            <p:nvSpPr>
              <p:cNvPr id="96" name="Flowchart: Delay 95">
                <a:extLst>
                  <a:ext uri="{FF2B5EF4-FFF2-40B4-BE49-F238E27FC236}">
                    <a16:creationId xmlns:a16="http://schemas.microsoft.com/office/drawing/2014/main" id="{F4C67A18-22E2-4173-9494-D183B3545F69}"/>
                  </a:ext>
                </a:extLst>
              </p:cNvPr>
              <p:cNvSpPr/>
              <p:nvPr/>
            </p:nvSpPr>
            <p:spPr>
              <a:xfrm>
                <a:off x="5117085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F12722-CBEC-4509-BBEC-9B5B904A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2" y="3918876"/>
                <a:ext cx="430306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2E70FA0-7876-4F24-B593-BED485838D1D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EDDE78B-E7A1-4B05-A7D9-820C3528877D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AD4AA57-4D93-4E8F-A90D-A60D3564529F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9917097-E55D-4418-91D7-EF8FE61AE06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1622EE-FB10-4804-9DDB-73D38D90D53A}"/>
                </a:ext>
              </a:extLst>
            </p:cNvPr>
            <p:cNvCxnSpPr>
              <a:cxnSpLocks/>
            </p:cNvCxnSpPr>
            <p:nvPr/>
          </p:nvCxnSpPr>
          <p:spPr>
            <a:xfrm>
              <a:off x="788174" y="4369263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F26048B-EC29-4C50-9C08-577513996D4E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4716D4-99FE-427C-B94C-775B4AAC6BBB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72F003-9D23-4D55-821F-52AFC7994EE0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BBCED0-FF2F-4AE1-97CA-D8BC420B298E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D9FFC8C2-6BB1-43F5-A079-AC8169455049}"/>
              </a:ext>
            </a:extLst>
          </p:cNvPr>
          <p:cNvSpPr txBox="1"/>
          <p:nvPr/>
        </p:nvSpPr>
        <p:spPr>
          <a:xfrm>
            <a:off x="250977" y="5363031"/>
            <a:ext cx="7245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2., 3. The largest digit is ten = 1010 binary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30E2AA2-245E-4064-8011-95AB1F80EAB3}"/>
              </a:ext>
            </a:extLst>
          </p:cNvPr>
          <p:cNvSpPr txBox="1"/>
          <p:nvPr/>
        </p:nvSpPr>
        <p:spPr>
          <a:xfrm>
            <a:off x="261942" y="5824412"/>
            <a:ext cx="4197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4. We will look for 1x1x binary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D45A771-E2C0-4459-AA41-247EF9ADA28C}"/>
              </a:ext>
            </a:extLst>
          </p:cNvPr>
          <p:cNvSpPr txBox="1"/>
          <p:nvPr/>
        </p:nvSpPr>
        <p:spPr>
          <a:xfrm>
            <a:off x="250976" y="6232409"/>
            <a:ext cx="5311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5. Connect the counter outputs to NAND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F5B740F-2495-4F44-8709-7F40580D810C}"/>
              </a:ext>
            </a:extLst>
          </p:cNvPr>
          <p:cNvGrpSpPr/>
          <p:nvPr/>
        </p:nvGrpSpPr>
        <p:grpSpPr>
          <a:xfrm>
            <a:off x="2144173" y="3436794"/>
            <a:ext cx="918646" cy="472972"/>
            <a:chOff x="2144173" y="3436794"/>
            <a:chExt cx="918646" cy="472972"/>
          </a:xfrm>
        </p:grpSpPr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3FCD5DDA-EE1D-440A-A221-0B0CBACC28F5}"/>
                </a:ext>
              </a:extLst>
            </p:cNvPr>
            <p:cNvCxnSpPr>
              <a:cxnSpLocks/>
            </p:cNvCxnSpPr>
            <p:nvPr/>
          </p:nvCxnSpPr>
          <p:spPr>
            <a:xfrm>
              <a:off x="2148419" y="3436794"/>
              <a:ext cx="914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75C64A2-CDC5-4E2C-BB94-B4FA1075EBF7}"/>
                </a:ext>
              </a:extLst>
            </p:cNvPr>
            <p:cNvCxnSpPr>
              <a:cxnSpLocks/>
            </p:cNvCxnSpPr>
            <p:nvPr/>
          </p:nvCxnSpPr>
          <p:spPr>
            <a:xfrm>
              <a:off x="2722770" y="3711964"/>
              <a:ext cx="33580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E6323DBD-2B69-4A70-A64D-82C9C7B88593}"/>
                </a:ext>
              </a:extLst>
            </p:cNvPr>
            <p:cNvCxnSpPr>
              <a:cxnSpLocks/>
            </p:cNvCxnSpPr>
            <p:nvPr/>
          </p:nvCxnSpPr>
          <p:spPr>
            <a:xfrm>
              <a:off x="2144173" y="3888754"/>
              <a:ext cx="59902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ED68A590-9248-49B1-A5B5-59BC5D180A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2770" y="3703473"/>
              <a:ext cx="1146" cy="206293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0699FE70-9154-43B1-8AB2-988D0778262A}"/>
              </a:ext>
            </a:extLst>
          </p:cNvPr>
          <p:cNvGrpSpPr/>
          <p:nvPr/>
        </p:nvGrpSpPr>
        <p:grpSpPr>
          <a:xfrm>
            <a:off x="5993610" y="3389370"/>
            <a:ext cx="954548" cy="478149"/>
            <a:chOff x="2144173" y="3431617"/>
            <a:chExt cx="954548" cy="478149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32E84BFB-4DEB-4507-8640-00F023F1EB8C}"/>
                </a:ext>
              </a:extLst>
            </p:cNvPr>
            <p:cNvCxnSpPr>
              <a:cxnSpLocks/>
            </p:cNvCxnSpPr>
            <p:nvPr/>
          </p:nvCxnSpPr>
          <p:spPr>
            <a:xfrm>
              <a:off x="2184321" y="3431617"/>
              <a:ext cx="914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10D4CBF3-370B-4B68-9525-A429CD6A3A36}"/>
                </a:ext>
              </a:extLst>
            </p:cNvPr>
            <p:cNvCxnSpPr>
              <a:cxnSpLocks/>
            </p:cNvCxnSpPr>
            <p:nvPr/>
          </p:nvCxnSpPr>
          <p:spPr>
            <a:xfrm>
              <a:off x="2722770" y="3711964"/>
              <a:ext cx="33580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8932125-0917-4E06-B835-65DF6E3CB893}"/>
                </a:ext>
              </a:extLst>
            </p:cNvPr>
            <p:cNvCxnSpPr>
              <a:cxnSpLocks/>
            </p:cNvCxnSpPr>
            <p:nvPr/>
          </p:nvCxnSpPr>
          <p:spPr>
            <a:xfrm>
              <a:off x="2144173" y="3888754"/>
              <a:ext cx="59902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66911762-F69D-4823-B916-65D04D8C5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2770" y="3703473"/>
              <a:ext cx="1146" cy="206293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275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147" grpId="0"/>
      <p:bldP spid="1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Four Bit Synchronous Counter </a:t>
            </a:r>
            <a:br>
              <a:rPr lang="en-US" dirty="0"/>
            </a:br>
            <a:r>
              <a:rPr lang="en-US" dirty="0"/>
              <a:t>With Enable and Parallel Load</a:t>
            </a:r>
          </a:p>
        </p:txBody>
      </p:sp>
      <p:pic>
        <p:nvPicPr>
          <p:cNvPr id="140" name="Picture 139">
            <a:extLst>
              <a:ext uri="{FF2B5EF4-FFF2-40B4-BE49-F238E27FC236}">
                <a16:creationId xmlns:a16="http://schemas.microsoft.com/office/drawing/2014/main" id="{ADF3CB98-94A4-4263-B8C8-2DDD294378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1353905" y="2902851"/>
            <a:ext cx="444810" cy="363944"/>
          </a:xfrm>
          <a:prstGeom prst="rect">
            <a:avLst/>
          </a:prstGeom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0F922A78-425C-43F3-B1F6-481855D3347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4776286" y="3024095"/>
            <a:ext cx="444810" cy="363944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D05E3A1B-4CF0-4CED-B18A-2DCC5F23D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3178400" y="2983855"/>
            <a:ext cx="444810" cy="36394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079089" y="3037718"/>
            <a:ext cx="701443" cy="1074440"/>
            <a:chOff x="5137299" y="2305060"/>
            <a:chExt cx="2209351" cy="226387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241126" y="2305060"/>
              <a:ext cx="2073035" cy="2263879"/>
              <a:chOff x="3399178" y="2247920"/>
              <a:chExt cx="2363397" cy="237897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10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399178" y="3551005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2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B0AFBFE-7D03-4105-9DFC-4EF18768B1CC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5FCAC-A212-4CA4-A8EF-4F9DF3855FA6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5"/>
              <a:ext cx="285702" cy="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3843999" y="3103180"/>
            <a:ext cx="689025" cy="1074440"/>
            <a:chOff x="5143924" y="2305060"/>
            <a:chExt cx="2170236" cy="2263879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240114" y="2305060"/>
              <a:ext cx="2074046" cy="2263879"/>
              <a:chOff x="3398025" y="2247920"/>
              <a:chExt cx="2364550" cy="2378972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199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398025" y="3578049"/>
                <a:ext cx="826098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7"/>
                <a:ext cx="457199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9B9D109-B7A2-4869-9FA5-98CD03A9A23A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B2B0CDA-D0AE-44FB-8153-7078B2529C7E}"/>
              </a:ext>
            </a:extLst>
          </p:cNvPr>
          <p:cNvGrpSpPr/>
          <p:nvPr/>
        </p:nvGrpSpPr>
        <p:grpSpPr>
          <a:xfrm>
            <a:off x="5420589" y="3137617"/>
            <a:ext cx="727504" cy="1074440"/>
            <a:chOff x="5143924" y="2305060"/>
            <a:chExt cx="2291436" cy="2263879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AE18B20-16BA-4894-9A90-C1D6C3A6D9B8}"/>
                </a:ext>
              </a:extLst>
            </p:cNvPr>
            <p:cNvGrpSpPr/>
            <p:nvPr/>
          </p:nvGrpSpPr>
          <p:grpSpPr>
            <a:xfrm>
              <a:off x="5271854" y="2305060"/>
              <a:ext cx="2042307" cy="2263879"/>
              <a:chOff x="3434210" y="2247920"/>
              <a:chExt cx="2328365" cy="2378972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1437576-82DD-4DDC-857D-0EC0E5E8D2B6}"/>
                  </a:ext>
                </a:extLst>
              </p:cNvPr>
              <p:cNvSpPr/>
              <p:nvPr/>
            </p:nvSpPr>
            <p:spPr>
              <a:xfrm>
                <a:off x="3779382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8BD480-8495-4311-ACFE-E65FC32A1D86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C3F86BD-389A-44E9-BD90-27846399CC37}"/>
                  </a:ext>
                </a:extLst>
              </p:cNvPr>
              <p:cNvSpPr txBox="1"/>
              <p:nvPr/>
            </p:nvSpPr>
            <p:spPr>
              <a:xfrm>
                <a:off x="3434210" y="3587421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6F2638-F058-4B03-BF06-2480447EBE06}"/>
                  </a:ext>
                </a:extLst>
              </p:cNvPr>
              <p:cNvSpPr txBox="1"/>
              <p:nvPr/>
            </p:nvSpPr>
            <p:spPr>
              <a:xfrm>
                <a:off x="4629245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D8EE37B-6111-404E-A3AA-CEA619FA0AC3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3670877-9092-42DE-9B0F-922C2032B623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EB11845E-718E-4E2E-A116-95A26A3F94D3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9FDC22F-6A23-4E59-B82F-3E213A70D095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482D379-2700-462D-8AFE-83916C7D3EEA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D4863B6-B865-4199-8565-1F9D86980AF5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0809CC7-A700-4628-81F1-E0F4E63EAE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30A372C-786A-43D4-BB23-4CAE3A89D8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93319" y="2687771"/>
              <a:ext cx="28801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53886EB-0192-433D-90B8-456A6273197E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C37546C-6B87-46FB-ABCC-2DD3CEEACD60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74966"/>
              <a:ext cx="374414" cy="355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078431" y="3186648"/>
            <a:ext cx="755891" cy="1066847"/>
            <a:chOff x="5137299" y="2305060"/>
            <a:chExt cx="2380849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255408" y="2305060"/>
              <a:ext cx="2058751" cy="2247880"/>
              <a:chOff x="3415462" y="2247920"/>
              <a:chExt cx="2347113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15462" y="3575545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5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31853" y="3839059"/>
                <a:ext cx="599367" cy="749610"/>
                <a:chOff x="4631853" y="3839059"/>
                <a:chExt cx="599367" cy="749610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31853" y="3839059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4"/>
              <a:ext cx="45720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3792802" y="3923939"/>
            <a:ext cx="0" cy="51209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25BEDEA-593F-468E-B9A8-A654252D09D6}"/>
              </a:ext>
            </a:extLst>
          </p:cNvPr>
          <p:cNvCxnSpPr>
            <a:cxnSpLocks/>
          </p:cNvCxnSpPr>
          <p:nvPr/>
        </p:nvCxnSpPr>
        <p:spPr>
          <a:xfrm flipV="1">
            <a:off x="3792802" y="3943054"/>
            <a:ext cx="210034" cy="98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A5C35EF-08E4-4567-B9E1-2E37BAF22D32}"/>
              </a:ext>
            </a:extLst>
          </p:cNvPr>
          <p:cNvCxnSpPr>
            <a:cxnSpLocks/>
          </p:cNvCxnSpPr>
          <p:nvPr/>
        </p:nvCxnSpPr>
        <p:spPr>
          <a:xfrm>
            <a:off x="1989667" y="4446529"/>
            <a:ext cx="4603984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92887" y="3873503"/>
            <a:ext cx="1825665" cy="717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E5E0078-1F66-47FD-8DFF-F644B3A00DF1}"/>
              </a:ext>
            </a:extLst>
          </p:cNvPr>
          <p:cNvCxnSpPr>
            <a:cxnSpLocks/>
          </p:cNvCxnSpPr>
          <p:nvPr/>
        </p:nvCxnSpPr>
        <p:spPr>
          <a:xfrm flipV="1">
            <a:off x="3123397" y="2656832"/>
            <a:ext cx="0" cy="43717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CF4E6EE-C83B-4053-82CC-513533741199}"/>
              </a:ext>
            </a:extLst>
          </p:cNvPr>
          <p:cNvCxnSpPr>
            <a:cxnSpLocks/>
          </p:cNvCxnSpPr>
          <p:nvPr/>
        </p:nvCxnSpPr>
        <p:spPr>
          <a:xfrm flipV="1">
            <a:off x="5404049" y="3980128"/>
            <a:ext cx="155483" cy="1002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586774" y="4016254"/>
            <a:ext cx="6877" cy="46316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B00B1D-80A3-4ACF-B77A-58ABBB013A17}"/>
              </a:ext>
            </a:extLst>
          </p:cNvPr>
          <p:cNvCxnSpPr>
            <a:cxnSpLocks/>
          </p:cNvCxnSpPr>
          <p:nvPr/>
        </p:nvCxnSpPr>
        <p:spPr>
          <a:xfrm>
            <a:off x="6584119" y="4024130"/>
            <a:ext cx="617944" cy="50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399818" y="3640400"/>
            <a:ext cx="591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Clock</a:t>
            </a:r>
            <a:endParaRPr lang="en-US" sz="1400" baseline="-250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717BAE3-9B4D-45D0-BC8B-48E1AA92A5B5}"/>
              </a:ext>
            </a:extLst>
          </p:cNvPr>
          <p:cNvCxnSpPr>
            <a:cxnSpLocks/>
          </p:cNvCxnSpPr>
          <p:nvPr/>
        </p:nvCxnSpPr>
        <p:spPr>
          <a:xfrm flipV="1">
            <a:off x="2075767" y="3223320"/>
            <a:ext cx="139549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3022895" y="3199130"/>
            <a:ext cx="230256" cy="149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D8A260D1-E4F1-4086-8A75-F6764E200ABE}"/>
              </a:ext>
            </a:extLst>
          </p:cNvPr>
          <p:cNvCxnSpPr>
            <a:cxnSpLocks/>
          </p:cNvCxnSpPr>
          <p:nvPr/>
        </p:nvCxnSpPr>
        <p:spPr>
          <a:xfrm flipV="1">
            <a:off x="4452631" y="3290250"/>
            <a:ext cx="10972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689166" y="3374972"/>
            <a:ext cx="35856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128">
            <a:extLst>
              <a:ext uri="{FF2B5EF4-FFF2-40B4-BE49-F238E27FC236}">
                <a16:creationId xmlns:a16="http://schemas.microsoft.com/office/drawing/2014/main" id="{14F9EDC2-8A34-42AF-B8B3-EBBA004D43FE}"/>
              </a:ext>
            </a:extLst>
          </p:cNvPr>
          <p:cNvSpPr/>
          <p:nvPr/>
        </p:nvSpPr>
        <p:spPr>
          <a:xfrm>
            <a:off x="3083153" y="2826300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364EDB01-4D38-41FA-B79A-0099037D0686}"/>
              </a:ext>
            </a:extLst>
          </p:cNvPr>
          <p:cNvCxnSpPr>
            <a:cxnSpLocks/>
          </p:cNvCxnSpPr>
          <p:nvPr/>
        </p:nvCxnSpPr>
        <p:spPr>
          <a:xfrm flipH="1" flipV="1">
            <a:off x="4529025" y="1600189"/>
            <a:ext cx="16475" cy="1683699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1CE514EB-535D-4951-9823-53FC7A069DF7}"/>
              </a:ext>
            </a:extLst>
          </p:cNvPr>
          <p:cNvCxnSpPr>
            <a:cxnSpLocks/>
          </p:cNvCxnSpPr>
          <p:nvPr/>
        </p:nvCxnSpPr>
        <p:spPr>
          <a:xfrm flipV="1">
            <a:off x="5404049" y="3967324"/>
            <a:ext cx="0" cy="51209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>
            <a:extLst>
              <a:ext uri="{FF2B5EF4-FFF2-40B4-BE49-F238E27FC236}">
                <a16:creationId xmlns:a16="http://schemas.microsoft.com/office/drawing/2014/main" id="{C072CEE4-F795-4292-B540-7BDD15199713}"/>
              </a:ext>
            </a:extLst>
          </p:cNvPr>
          <p:cNvSpPr/>
          <p:nvPr/>
        </p:nvSpPr>
        <p:spPr>
          <a:xfrm>
            <a:off x="1961961" y="384368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1339CD9-4A1F-4246-87EF-9518B8550E41}"/>
              </a:ext>
            </a:extLst>
          </p:cNvPr>
          <p:cNvSpPr/>
          <p:nvPr/>
        </p:nvSpPr>
        <p:spPr>
          <a:xfrm>
            <a:off x="3751882" y="439938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EE0F8245-1CB2-4C4E-8CD8-D238EBF27EDE}"/>
              </a:ext>
            </a:extLst>
          </p:cNvPr>
          <p:cNvSpPr/>
          <p:nvPr/>
        </p:nvSpPr>
        <p:spPr>
          <a:xfrm>
            <a:off x="5382102" y="4399455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8404F0FA-8BEE-4F4D-94AD-DDBCD6AA4782}"/>
              </a:ext>
            </a:extLst>
          </p:cNvPr>
          <p:cNvCxnSpPr>
            <a:cxnSpLocks/>
          </p:cNvCxnSpPr>
          <p:nvPr/>
        </p:nvCxnSpPr>
        <p:spPr>
          <a:xfrm flipV="1">
            <a:off x="2004257" y="3880264"/>
            <a:ext cx="0" cy="5557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>
            <a:extLst>
              <a:ext uri="{FF2B5EF4-FFF2-40B4-BE49-F238E27FC236}">
                <a16:creationId xmlns:a16="http://schemas.microsoft.com/office/drawing/2014/main" id="{E0CDF309-A668-4689-AD5C-E1AD5323E8CD}"/>
              </a:ext>
            </a:extLst>
          </p:cNvPr>
          <p:cNvCxnSpPr>
            <a:cxnSpLocks/>
          </p:cNvCxnSpPr>
          <p:nvPr/>
        </p:nvCxnSpPr>
        <p:spPr>
          <a:xfrm>
            <a:off x="3138023" y="2862878"/>
            <a:ext cx="142433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1DB6B022-844F-42AD-95A8-1D17B7EB765D}"/>
              </a:ext>
            </a:extLst>
          </p:cNvPr>
          <p:cNvCxnSpPr>
            <a:cxnSpLocks/>
          </p:cNvCxnSpPr>
          <p:nvPr/>
        </p:nvCxnSpPr>
        <p:spPr>
          <a:xfrm>
            <a:off x="1862848" y="2564913"/>
            <a:ext cx="148981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EAA828A9-B1F2-4084-A942-8F547500A96F}"/>
              </a:ext>
            </a:extLst>
          </p:cNvPr>
          <p:cNvCxnSpPr>
            <a:cxnSpLocks/>
          </p:cNvCxnSpPr>
          <p:nvPr/>
        </p:nvCxnSpPr>
        <p:spPr>
          <a:xfrm>
            <a:off x="3711743" y="2606228"/>
            <a:ext cx="93645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EC693A79-62B3-4E6E-B83F-5F12697CB623}"/>
              </a:ext>
            </a:extLst>
          </p:cNvPr>
          <p:cNvCxnSpPr>
            <a:cxnSpLocks/>
          </p:cNvCxnSpPr>
          <p:nvPr/>
        </p:nvCxnSpPr>
        <p:spPr>
          <a:xfrm flipV="1">
            <a:off x="4650743" y="2606355"/>
            <a:ext cx="0" cy="65840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2C8B7960-2BAC-42DD-941E-20E185BEB4A5}"/>
              </a:ext>
            </a:extLst>
          </p:cNvPr>
          <p:cNvSpPr txBox="1"/>
          <p:nvPr/>
        </p:nvSpPr>
        <p:spPr>
          <a:xfrm>
            <a:off x="6003511" y="3287104"/>
            <a:ext cx="372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</a:t>
            </a:r>
            <a:r>
              <a:rPr lang="en-US" sz="1400" baseline="-25000" dirty="0"/>
              <a:t>2</a:t>
            </a: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213AF85F-3702-45E4-9A1D-F013E3F405EE}"/>
              </a:ext>
            </a:extLst>
          </p:cNvPr>
          <p:cNvSpPr txBox="1"/>
          <p:nvPr/>
        </p:nvSpPr>
        <p:spPr>
          <a:xfrm>
            <a:off x="7868450" y="3346955"/>
            <a:ext cx="411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  <a:r>
              <a:rPr lang="en-US" sz="1600" baseline="-25000" dirty="0"/>
              <a:t>3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EDE0C0E0-C9FD-4920-87B5-10C1D2533982}"/>
              </a:ext>
            </a:extLst>
          </p:cNvPr>
          <p:cNvSpPr txBox="1"/>
          <p:nvPr/>
        </p:nvSpPr>
        <p:spPr>
          <a:xfrm>
            <a:off x="4454540" y="3274404"/>
            <a:ext cx="3598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1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D2FC688F-3531-4A5D-A31D-8C3EDF952B45}"/>
              </a:ext>
            </a:extLst>
          </p:cNvPr>
          <p:cNvSpPr txBox="1"/>
          <p:nvPr/>
        </p:nvSpPr>
        <p:spPr>
          <a:xfrm>
            <a:off x="2630497" y="3199620"/>
            <a:ext cx="390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0</a:t>
            </a:r>
          </a:p>
        </p:txBody>
      </p: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216D71FC-E4B7-4D11-95C7-7054CDB625AB}"/>
              </a:ext>
            </a:extLst>
          </p:cNvPr>
          <p:cNvCxnSpPr>
            <a:cxnSpLocks/>
          </p:cNvCxnSpPr>
          <p:nvPr/>
        </p:nvCxnSpPr>
        <p:spPr>
          <a:xfrm flipV="1">
            <a:off x="1270458" y="2623052"/>
            <a:ext cx="0" cy="4109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>
            <a:extLst>
              <a:ext uri="{FF2B5EF4-FFF2-40B4-BE49-F238E27FC236}">
                <a16:creationId xmlns:a16="http://schemas.microsoft.com/office/drawing/2014/main" id="{0E3EDE06-18A1-48D2-993E-CD51AF19F4F4}"/>
              </a:ext>
            </a:extLst>
          </p:cNvPr>
          <p:cNvCxnSpPr>
            <a:cxnSpLocks/>
          </p:cNvCxnSpPr>
          <p:nvPr/>
        </p:nvCxnSpPr>
        <p:spPr>
          <a:xfrm flipV="1">
            <a:off x="1254677" y="2623052"/>
            <a:ext cx="24277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>
            <a:extLst>
              <a:ext uri="{FF2B5EF4-FFF2-40B4-BE49-F238E27FC236}">
                <a16:creationId xmlns:a16="http://schemas.microsoft.com/office/drawing/2014/main" id="{F50EE9B9-715C-42D0-8B10-1F0D38E49BFD}"/>
              </a:ext>
            </a:extLst>
          </p:cNvPr>
          <p:cNvCxnSpPr>
            <a:cxnSpLocks/>
          </p:cNvCxnSpPr>
          <p:nvPr/>
        </p:nvCxnSpPr>
        <p:spPr>
          <a:xfrm flipH="1" flipV="1">
            <a:off x="1081220" y="2485307"/>
            <a:ext cx="0" cy="65278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Arrow Connector 350">
            <a:extLst>
              <a:ext uri="{FF2B5EF4-FFF2-40B4-BE49-F238E27FC236}">
                <a16:creationId xmlns:a16="http://schemas.microsoft.com/office/drawing/2014/main" id="{EEFB2CA7-E416-45CD-B194-6E2A74A5D724}"/>
              </a:ext>
            </a:extLst>
          </p:cNvPr>
          <p:cNvCxnSpPr>
            <a:cxnSpLocks/>
          </p:cNvCxnSpPr>
          <p:nvPr/>
        </p:nvCxnSpPr>
        <p:spPr>
          <a:xfrm>
            <a:off x="1254677" y="3022046"/>
            <a:ext cx="17980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Arrow Connector 351">
            <a:extLst>
              <a:ext uri="{FF2B5EF4-FFF2-40B4-BE49-F238E27FC236}">
                <a16:creationId xmlns:a16="http://schemas.microsoft.com/office/drawing/2014/main" id="{DB04186C-1CF8-4FA0-92BA-FC792EF39D47}"/>
              </a:ext>
            </a:extLst>
          </p:cNvPr>
          <p:cNvCxnSpPr>
            <a:cxnSpLocks/>
          </p:cNvCxnSpPr>
          <p:nvPr/>
        </p:nvCxnSpPr>
        <p:spPr>
          <a:xfrm>
            <a:off x="3108896" y="3094005"/>
            <a:ext cx="13900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>
            <a:extLst>
              <a:ext uri="{FF2B5EF4-FFF2-40B4-BE49-F238E27FC236}">
                <a16:creationId xmlns:a16="http://schemas.microsoft.com/office/drawing/2014/main" id="{88A15618-22A7-49CD-B5B7-CE8A47DED8E7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3888264" y="3273487"/>
            <a:ext cx="9144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5" name="Picture 354">
            <a:extLst>
              <a:ext uri="{FF2B5EF4-FFF2-40B4-BE49-F238E27FC236}">
                <a16:creationId xmlns:a16="http://schemas.microsoft.com/office/drawing/2014/main" id="{10F60160-2FA9-4922-87D1-81862B16F8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6387586" y="3084928"/>
            <a:ext cx="444810" cy="363944"/>
          </a:xfrm>
          <a:prstGeom prst="rect">
            <a:avLst/>
          </a:prstGeom>
        </p:spPr>
      </p:pic>
      <p:cxnSp>
        <p:nvCxnSpPr>
          <p:cNvPr id="361" name="Straight Arrow Connector 360">
            <a:extLst>
              <a:ext uri="{FF2B5EF4-FFF2-40B4-BE49-F238E27FC236}">
                <a16:creationId xmlns:a16="http://schemas.microsoft.com/office/drawing/2014/main" id="{503E4F24-A425-4B09-8877-325A2C0046D2}"/>
              </a:ext>
            </a:extLst>
          </p:cNvPr>
          <p:cNvCxnSpPr>
            <a:cxnSpLocks/>
          </p:cNvCxnSpPr>
          <p:nvPr/>
        </p:nvCxnSpPr>
        <p:spPr>
          <a:xfrm flipH="1" flipV="1">
            <a:off x="2766218" y="1600189"/>
            <a:ext cx="7461" cy="1609529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Flowchart: Delay 363">
            <a:extLst>
              <a:ext uri="{FF2B5EF4-FFF2-40B4-BE49-F238E27FC236}">
                <a16:creationId xmlns:a16="http://schemas.microsoft.com/office/drawing/2014/main" id="{B8C75782-0C2D-44EE-83C0-6F06495D7FFC}"/>
              </a:ext>
            </a:extLst>
          </p:cNvPr>
          <p:cNvSpPr/>
          <p:nvPr/>
        </p:nvSpPr>
        <p:spPr>
          <a:xfrm>
            <a:off x="3352664" y="2445120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6" name="Straight Arrow Connector 365">
            <a:extLst>
              <a:ext uri="{FF2B5EF4-FFF2-40B4-BE49-F238E27FC236}">
                <a16:creationId xmlns:a16="http://schemas.microsoft.com/office/drawing/2014/main" id="{C11C5575-9B6A-4275-9259-DB074610FC92}"/>
              </a:ext>
            </a:extLst>
          </p:cNvPr>
          <p:cNvCxnSpPr>
            <a:cxnSpLocks/>
          </p:cNvCxnSpPr>
          <p:nvPr/>
        </p:nvCxnSpPr>
        <p:spPr>
          <a:xfrm>
            <a:off x="3119972" y="2669355"/>
            <a:ext cx="21945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08D1D6E5-4132-49B5-BA02-98ED0AE3AA29}"/>
              </a:ext>
            </a:extLst>
          </p:cNvPr>
          <p:cNvCxnSpPr>
            <a:cxnSpLocks/>
          </p:cNvCxnSpPr>
          <p:nvPr/>
        </p:nvCxnSpPr>
        <p:spPr>
          <a:xfrm>
            <a:off x="4644669" y="3258261"/>
            <a:ext cx="209324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60BE900F-ED99-4DA9-BBFC-6FAA96330B39}"/>
              </a:ext>
            </a:extLst>
          </p:cNvPr>
          <p:cNvCxnSpPr>
            <a:cxnSpLocks/>
          </p:cNvCxnSpPr>
          <p:nvPr/>
        </p:nvCxnSpPr>
        <p:spPr>
          <a:xfrm>
            <a:off x="4748780" y="2944344"/>
            <a:ext cx="1392941" cy="637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E384376C-1FB5-47A3-88E6-C40698855802}"/>
              </a:ext>
            </a:extLst>
          </p:cNvPr>
          <p:cNvCxnSpPr>
            <a:cxnSpLocks/>
          </p:cNvCxnSpPr>
          <p:nvPr/>
        </p:nvCxnSpPr>
        <p:spPr>
          <a:xfrm>
            <a:off x="4715975" y="3139342"/>
            <a:ext cx="12606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Arrow Connector 374">
            <a:extLst>
              <a:ext uri="{FF2B5EF4-FFF2-40B4-BE49-F238E27FC236}">
                <a16:creationId xmlns:a16="http://schemas.microsoft.com/office/drawing/2014/main" id="{68F39C48-B7B3-4461-869D-D06F10F4B897}"/>
              </a:ext>
            </a:extLst>
          </p:cNvPr>
          <p:cNvCxnSpPr>
            <a:cxnSpLocks/>
          </p:cNvCxnSpPr>
          <p:nvPr/>
        </p:nvCxnSpPr>
        <p:spPr>
          <a:xfrm flipV="1">
            <a:off x="4728656" y="2661396"/>
            <a:ext cx="0" cy="47815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>
            <a:extLst>
              <a:ext uri="{FF2B5EF4-FFF2-40B4-BE49-F238E27FC236}">
                <a16:creationId xmlns:a16="http://schemas.microsoft.com/office/drawing/2014/main" id="{5215E5DE-47ED-40B7-993D-211F6DBAE79E}"/>
              </a:ext>
            </a:extLst>
          </p:cNvPr>
          <p:cNvCxnSpPr>
            <a:cxnSpLocks/>
          </p:cNvCxnSpPr>
          <p:nvPr/>
        </p:nvCxnSpPr>
        <p:spPr>
          <a:xfrm flipV="1">
            <a:off x="6136418" y="1600189"/>
            <a:ext cx="0" cy="1710924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Straight Connector 573">
            <a:extLst>
              <a:ext uri="{FF2B5EF4-FFF2-40B4-BE49-F238E27FC236}">
                <a16:creationId xmlns:a16="http://schemas.microsoft.com/office/drawing/2014/main" id="{01C7BD5B-7BDC-4EE9-ACF2-9FCF6250D430}"/>
              </a:ext>
            </a:extLst>
          </p:cNvPr>
          <p:cNvCxnSpPr>
            <a:cxnSpLocks/>
          </p:cNvCxnSpPr>
          <p:nvPr/>
        </p:nvCxnSpPr>
        <p:spPr>
          <a:xfrm>
            <a:off x="4721169" y="2661396"/>
            <a:ext cx="1692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" name="Flowchart: Delay 576">
            <a:extLst>
              <a:ext uri="{FF2B5EF4-FFF2-40B4-BE49-F238E27FC236}">
                <a16:creationId xmlns:a16="http://schemas.microsoft.com/office/drawing/2014/main" id="{372F9D99-EECC-46A3-A45F-332043F538F3}"/>
              </a:ext>
            </a:extLst>
          </p:cNvPr>
          <p:cNvSpPr/>
          <p:nvPr/>
        </p:nvSpPr>
        <p:spPr>
          <a:xfrm>
            <a:off x="4890455" y="2471456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Oval 577">
            <a:extLst>
              <a:ext uri="{FF2B5EF4-FFF2-40B4-BE49-F238E27FC236}">
                <a16:creationId xmlns:a16="http://schemas.microsoft.com/office/drawing/2014/main" id="{C7E50F71-2165-4CFD-81E5-08376324B0CF}"/>
              </a:ext>
            </a:extLst>
          </p:cNvPr>
          <p:cNvSpPr/>
          <p:nvPr/>
        </p:nvSpPr>
        <p:spPr>
          <a:xfrm>
            <a:off x="4708924" y="2898981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9" name="Straight Connector 578">
            <a:extLst>
              <a:ext uri="{FF2B5EF4-FFF2-40B4-BE49-F238E27FC236}">
                <a16:creationId xmlns:a16="http://schemas.microsoft.com/office/drawing/2014/main" id="{82686A3F-B957-49A0-A9BD-A8BE6E832509}"/>
              </a:ext>
            </a:extLst>
          </p:cNvPr>
          <p:cNvCxnSpPr>
            <a:cxnSpLocks/>
          </p:cNvCxnSpPr>
          <p:nvPr/>
        </p:nvCxnSpPr>
        <p:spPr>
          <a:xfrm>
            <a:off x="5245985" y="2628308"/>
            <a:ext cx="126157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6" name="Straight Arrow Connector 605">
            <a:extLst>
              <a:ext uri="{FF2B5EF4-FFF2-40B4-BE49-F238E27FC236}">
                <a16:creationId xmlns:a16="http://schemas.microsoft.com/office/drawing/2014/main" id="{7218A441-BC38-481D-AD93-FD4A841DC199}"/>
              </a:ext>
            </a:extLst>
          </p:cNvPr>
          <p:cNvCxnSpPr>
            <a:cxnSpLocks/>
          </p:cNvCxnSpPr>
          <p:nvPr/>
        </p:nvCxnSpPr>
        <p:spPr>
          <a:xfrm flipH="1" flipV="1">
            <a:off x="6242170" y="2613507"/>
            <a:ext cx="7171" cy="7108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" name="Straight Connector 606">
            <a:extLst>
              <a:ext uri="{FF2B5EF4-FFF2-40B4-BE49-F238E27FC236}">
                <a16:creationId xmlns:a16="http://schemas.microsoft.com/office/drawing/2014/main" id="{8836F90B-6943-4B2B-B7A4-908DD02543C6}"/>
              </a:ext>
            </a:extLst>
          </p:cNvPr>
          <p:cNvCxnSpPr>
            <a:cxnSpLocks/>
          </p:cNvCxnSpPr>
          <p:nvPr/>
        </p:nvCxnSpPr>
        <p:spPr>
          <a:xfrm>
            <a:off x="6242170" y="3316915"/>
            <a:ext cx="209324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" name="Straight Connector 607">
            <a:extLst>
              <a:ext uri="{FF2B5EF4-FFF2-40B4-BE49-F238E27FC236}">
                <a16:creationId xmlns:a16="http://schemas.microsoft.com/office/drawing/2014/main" id="{44F3E259-4E8D-4DE2-A4BB-9EEE1F3E2207}"/>
              </a:ext>
            </a:extLst>
          </p:cNvPr>
          <p:cNvCxnSpPr>
            <a:cxnSpLocks/>
          </p:cNvCxnSpPr>
          <p:nvPr/>
        </p:nvCxnSpPr>
        <p:spPr>
          <a:xfrm>
            <a:off x="6309191" y="2989341"/>
            <a:ext cx="1655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" name="Straight Arrow Connector 608">
            <a:extLst>
              <a:ext uri="{FF2B5EF4-FFF2-40B4-BE49-F238E27FC236}">
                <a16:creationId xmlns:a16="http://schemas.microsoft.com/office/drawing/2014/main" id="{22F5A66A-A172-42E2-B30A-86BDAABD88A8}"/>
              </a:ext>
            </a:extLst>
          </p:cNvPr>
          <p:cNvCxnSpPr>
            <a:cxnSpLocks/>
          </p:cNvCxnSpPr>
          <p:nvPr/>
        </p:nvCxnSpPr>
        <p:spPr>
          <a:xfrm flipH="1" flipV="1">
            <a:off x="6338683" y="2812137"/>
            <a:ext cx="1" cy="3957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Straight Connector 609">
            <a:extLst>
              <a:ext uri="{FF2B5EF4-FFF2-40B4-BE49-F238E27FC236}">
                <a16:creationId xmlns:a16="http://schemas.microsoft.com/office/drawing/2014/main" id="{E120E8AA-6CAB-4746-90EF-14CFAFDE71A6}"/>
              </a:ext>
            </a:extLst>
          </p:cNvPr>
          <p:cNvCxnSpPr>
            <a:cxnSpLocks/>
          </p:cNvCxnSpPr>
          <p:nvPr/>
        </p:nvCxnSpPr>
        <p:spPr>
          <a:xfrm>
            <a:off x="6323218" y="3206951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1" name="Straight Arrow Connector 610">
            <a:extLst>
              <a:ext uri="{FF2B5EF4-FFF2-40B4-BE49-F238E27FC236}">
                <a16:creationId xmlns:a16="http://schemas.microsoft.com/office/drawing/2014/main" id="{795A69F0-657E-48F7-8745-5F7E2624377A}"/>
              </a:ext>
            </a:extLst>
          </p:cNvPr>
          <p:cNvCxnSpPr>
            <a:cxnSpLocks/>
          </p:cNvCxnSpPr>
          <p:nvPr/>
        </p:nvCxnSpPr>
        <p:spPr>
          <a:xfrm flipV="1">
            <a:off x="7972551" y="1593160"/>
            <a:ext cx="0" cy="1784293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25ED1C02-26AF-4072-AFE9-9F69ADD1F648}"/>
              </a:ext>
            </a:extLst>
          </p:cNvPr>
          <p:cNvCxnSpPr>
            <a:cxnSpLocks/>
          </p:cNvCxnSpPr>
          <p:nvPr/>
        </p:nvCxnSpPr>
        <p:spPr>
          <a:xfrm>
            <a:off x="1081220" y="3138096"/>
            <a:ext cx="35326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Delay 142">
            <a:extLst>
              <a:ext uri="{FF2B5EF4-FFF2-40B4-BE49-F238E27FC236}">
                <a16:creationId xmlns:a16="http://schemas.microsoft.com/office/drawing/2014/main" id="{44DA4686-4483-45AE-9F09-7F439D1B2A66}"/>
              </a:ext>
            </a:extLst>
          </p:cNvPr>
          <p:cNvSpPr/>
          <p:nvPr/>
        </p:nvSpPr>
        <p:spPr>
          <a:xfrm>
            <a:off x="1497452" y="2402279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C97FE515-FBBA-4C06-99F9-F17CF50A7E0E}"/>
              </a:ext>
            </a:extLst>
          </p:cNvPr>
          <p:cNvCxnSpPr>
            <a:cxnSpLocks/>
          </p:cNvCxnSpPr>
          <p:nvPr/>
        </p:nvCxnSpPr>
        <p:spPr>
          <a:xfrm>
            <a:off x="1293462" y="2855710"/>
            <a:ext cx="14767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7C386388-43CE-45BF-A1BA-8EA99E8E44EB}"/>
              </a:ext>
            </a:extLst>
          </p:cNvPr>
          <p:cNvSpPr/>
          <p:nvPr/>
        </p:nvSpPr>
        <p:spPr>
          <a:xfrm>
            <a:off x="1233905" y="2834404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4BA3659A-CA3E-4BA8-B368-4D965283871E}"/>
              </a:ext>
            </a:extLst>
          </p:cNvPr>
          <p:cNvSpPr/>
          <p:nvPr/>
        </p:nvSpPr>
        <p:spPr>
          <a:xfrm>
            <a:off x="1046332" y="2457747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760F89C-0220-4939-8464-D6D9CB73EBB5}"/>
              </a:ext>
            </a:extLst>
          </p:cNvPr>
          <p:cNvCxnSpPr>
            <a:cxnSpLocks/>
          </p:cNvCxnSpPr>
          <p:nvPr/>
        </p:nvCxnSpPr>
        <p:spPr>
          <a:xfrm>
            <a:off x="492803" y="2485307"/>
            <a:ext cx="1027501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F00A2FA5-1055-44B7-BC1C-B3F21CB0B9D8}"/>
              </a:ext>
            </a:extLst>
          </p:cNvPr>
          <p:cNvSpPr txBox="1"/>
          <p:nvPr/>
        </p:nvSpPr>
        <p:spPr>
          <a:xfrm>
            <a:off x="392887" y="2200553"/>
            <a:ext cx="70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Enable</a:t>
            </a:r>
            <a:endParaRPr lang="en-US" sz="1400" baseline="-25000" dirty="0"/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8156225C-3F8D-4529-B8C9-CCE2401CCA68}"/>
              </a:ext>
            </a:extLst>
          </p:cNvPr>
          <p:cNvCxnSpPr>
            <a:cxnSpLocks/>
          </p:cNvCxnSpPr>
          <p:nvPr/>
        </p:nvCxnSpPr>
        <p:spPr>
          <a:xfrm flipV="1">
            <a:off x="3031159" y="2547285"/>
            <a:ext cx="0" cy="65840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248181DB-8F99-4A08-AC91-F4930181214C}"/>
              </a:ext>
            </a:extLst>
          </p:cNvPr>
          <p:cNvSpPr/>
          <p:nvPr/>
        </p:nvSpPr>
        <p:spPr>
          <a:xfrm>
            <a:off x="2990223" y="2530903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DA848B4-3742-4133-867E-957EBBECFE39}"/>
              </a:ext>
            </a:extLst>
          </p:cNvPr>
          <p:cNvSpPr/>
          <p:nvPr/>
        </p:nvSpPr>
        <p:spPr>
          <a:xfrm>
            <a:off x="6197866" y="2586474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lowchart: Delay 158">
            <a:extLst>
              <a:ext uri="{FF2B5EF4-FFF2-40B4-BE49-F238E27FC236}">
                <a16:creationId xmlns:a16="http://schemas.microsoft.com/office/drawing/2014/main" id="{820E138C-1E7C-44A0-B874-6A2F498A4493}"/>
              </a:ext>
            </a:extLst>
          </p:cNvPr>
          <p:cNvSpPr/>
          <p:nvPr/>
        </p:nvSpPr>
        <p:spPr>
          <a:xfrm>
            <a:off x="6510263" y="2564912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FBB199C-78C7-4197-99E4-432A3714B460}"/>
              </a:ext>
            </a:extLst>
          </p:cNvPr>
          <p:cNvCxnSpPr>
            <a:cxnSpLocks/>
          </p:cNvCxnSpPr>
          <p:nvPr/>
        </p:nvCxnSpPr>
        <p:spPr>
          <a:xfrm>
            <a:off x="6312172" y="2829519"/>
            <a:ext cx="188402" cy="46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CA41B459-8E80-4C9B-89B2-6761410B989B}"/>
              </a:ext>
            </a:extLst>
          </p:cNvPr>
          <p:cNvSpPr/>
          <p:nvPr/>
        </p:nvSpPr>
        <p:spPr>
          <a:xfrm>
            <a:off x="6306940" y="2963370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C8C6768D-6480-46A8-A3F5-1650ED64D742}"/>
              </a:ext>
            </a:extLst>
          </p:cNvPr>
          <p:cNvCxnSpPr>
            <a:cxnSpLocks/>
          </p:cNvCxnSpPr>
          <p:nvPr/>
        </p:nvCxnSpPr>
        <p:spPr>
          <a:xfrm>
            <a:off x="6865793" y="2754535"/>
            <a:ext cx="1828800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DFD18B8F-12B1-454F-993B-7B5D8BBA1C23}"/>
              </a:ext>
            </a:extLst>
          </p:cNvPr>
          <p:cNvSpPr txBox="1"/>
          <p:nvPr/>
        </p:nvSpPr>
        <p:spPr>
          <a:xfrm>
            <a:off x="8568026" y="2423786"/>
            <a:ext cx="210020" cy="295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  <a:endParaRPr lang="en-US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F08640-0403-4B90-AFEC-1C890A609D6E}"/>
              </a:ext>
            </a:extLst>
          </p:cNvPr>
          <p:cNvSpPr txBox="1"/>
          <p:nvPr/>
        </p:nvSpPr>
        <p:spPr>
          <a:xfrm>
            <a:off x="2161518" y="2288740"/>
            <a:ext cx="574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A2064E0-5D46-4F56-844F-48473F3B9957}"/>
              </a:ext>
            </a:extLst>
          </p:cNvPr>
          <p:cNvSpPr txBox="1"/>
          <p:nvPr/>
        </p:nvSpPr>
        <p:spPr>
          <a:xfrm>
            <a:off x="3921953" y="2275401"/>
            <a:ext cx="722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EQ</a:t>
            </a:r>
            <a:r>
              <a:rPr lang="en-US" sz="1600" baseline="-25000" dirty="0"/>
              <a:t>0</a:t>
            </a:r>
            <a:r>
              <a:rPr lang="en-US" sz="1600" dirty="0"/>
              <a:t>Q</a:t>
            </a:r>
            <a:r>
              <a:rPr lang="en-US" sz="1600" baseline="-25000" dirty="0"/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A58A7F-074D-45D2-A1E4-EA223584E75F}"/>
              </a:ext>
            </a:extLst>
          </p:cNvPr>
          <p:cNvSpPr txBox="1"/>
          <p:nvPr/>
        </p:nvSpPr>
        <p:spPr>
          <a:xfrm>
            <a:off x="5375609" y="2320614"/>
            <a:ext cx="93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  <a:r>
              <a:rPr lang="en-US" sz="1400" dirty="0"/>
              <a:t>Q</a:t>
            </a:r>
            <a:r>
              <a:rPr lang="en-US" sz="1400" baseline="-25000" dirty="0"/>
              <a:t>1</a:t>
            </a:r>
            <a:r>
              <a:rPr lang="en-US" sz="1400" dirty="0"/>
              <a:t>Q</a:t>
            </a:r>
            <a:r>
              <a:rPr lang="en-US" sz="1400" baseline="-25000" dirty="0"/>
              <a:t>2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9DC079D-CE4F-4794-BD35-8C5458643D18}"/>
              </a:ext>
            </a:extLst>
          </p:cNvPr>
          <p:cNvSpPr txBox="1"/>
          <p:nvPr/>
        </p:nvSpPr>
        <p:spPr>
          <a:xfrm>
            <a:off x="7009444" y="2462904"/>
            <a:ext cx="1096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  <a:r>
              <a:rPr lang="en-US" sz="1400" dirty="0"/>
              <a:t>Q</a:t>
            </a:r>
            <a:r>
              <a:rPr lang="en-US" sz="1400" baseline="-25000" dirty="0"/>
              <a:t>1</a:t>
            </a:r>
            <a:r>
              <a:rPr lang="en-US" sz="1400" dirty="0"/>
              <a:t>Q</a:t>
            </a:r>
            <a:r>
              <a:rPr lang="en-US" sz="1400" baseline="-25000" dirty="0"/>
              <a:t>2</a:t>
            </a:r>
            <a:r>
              <a:rPr lang="en-US" sz="1400" dirty="0"/>
              <a:t>Q</a:t>
            </a:r>
            <a:r>
              <a:rPr lang="en-US" sz="1400" baseline="-25000" dirty="0"/>
              <a:t>3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6686A46B-B465-450F-96CC-21F111676566}"/>
              </a:ext>
            </a:extLst>
          </p:cNvPr>
          <p:cNvGrpSpPr/>
          <p:nvPr/>
        </p:nvGrpSpPr>
        <p:grpSpPr>
          <a:xfrm>
            <a:off x="6806747" y="1905000"/>
            <a:ext cx="287589" cy="3217539"/>
            <a:chOff x="6806747" y="1905000"/>
            <a:chExt cx="287589" cy="3217539"/>
          </a:xfrm>
        </p:grpSpPr>
        <p:sp>
          <p:nvSpPr>
            <p:cNvPr id="160" name="Trapezoid 159">
              <a:extLst>
                <a:ext uri="{FF2B5EF4-FFF2-40B4-BE49-F238E27FC236}">
                  <a16:creationId xmlns:a16="http://schemas.microsoft.com/office/drawing/2014/main" id="{C29718BE-24A4-4EF5-8A99-D07AE9693398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E9B3370D-C0AE-476D-B1CB-17F0B05A788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BA147AC2-89BE-4A87-9D7B-CD689A9AE07D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34A3349F-843A-4A82-8FA6-6A47931791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6F2E5003-A94E-46B3-A9BF-565488082E6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B066F2A9-9E8E-43F4-86A7-7CD11E302DD5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175" name="Straight Arrow Connector 174">
              <a:extLst>
                <a:ext uri="{FF2B5EF4-FFF2-40B4-BE49-F238E27FC236}">
                  <a16:creationId xmlns:a16="http://schemas.microsoft.com/office/drawing/2014/main" id="{F38886EB-11A4-4217-AF3B-443CD91288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1905000"/>
              <a:ext cx="0" cy="126543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F1239A12-E307-4599-898E-B7419B56A02E}"/>
              </a:ext>
            </a:extLst>
          </p:cNvPr>
          <p:cNvGrpSpPr/>
          <p:nvPr/>
        </p:nvGrpSpPr>
        <p:grpSpPr>
          <a:xfrm>
            <a:off x="5188927" y="1905000"/>
            <a:ext cx="287589" cy="3157590"/>
            <a:chOff x="6806747" y="1964949"/>
            <a:chExt cx="287589" cy="3157590"/>
          </a:xfrm>
        </p:grpSpPr>
        <p:sp>
          <p:nvSpPr>
            <p:cNvPr id="177" name="Trapezoid 176">
              <a:extLst>
                <a:ext uri="{FF2B5EF4-FFF2-40B4-BE49-F238E27FC236}">
                  <a16:creationId xmlns:a16="http://schemas.microsoft.com/office/drawing/2014/main" id="{249BDA1A-7C96-4539-A2AB-949B1B51C6C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06037B08-0E15-4B0C-9389-FA4046BF3AB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9AE30E3-1204-46C5-AF0D-5D3B43956D56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>
              <a:extLst>
                <a:ext uri="{FF2B5EF4-FFF2-40B4-BE49-F238E27FC236}">
                  <a16:creationId xmlns:a16="http://schemas.microsoft.com/office/drawing/2014/main" id="{9E72F369-4DD7-4641-99C0-D7FE9F5B8D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D26B8CF-3D5C-40BB-A55E-7E2C8712C47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5CCBB985-11C3-4501-AF87-A8B3C74407E8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80AFE09C-867B-4E93-8EF0-5F4C90EC1B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1964949"/>
              <a:ext cx="0" cy="120548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56E3FEC8-CB30-4BE3-BA7F-5F3D5E9EA755}"/>
              </a:ext>
            </a:extLst>
          </p:cNvPr>
          <p:cNvGrpSpPr/>
          <p:nvPr/>
        </p:nvGrpSpPr>
        <p:grpSpPr>
          <a:xfrm>
            <a:off x="3615767" y="1905000"/>
            <a:ext cx="287589" cy="3108500"/>
            <a:chOff x="6806747" y="2014039"/>
            <a:chExt cx="287589" cy="3108500"/>
          </a:xfrm>
        </p:grpSpPr>
        <p:sp>
          <p:nvSpPr>
            <p:cNvPr id="200" name="Trapezoid 199">
              <a:extLst>
                <a:ext uri="{FF2B5EF4-FFF2-40B4-BE49-F238E27FC236}">
                  <a16:creationId xmlns:a16="http://schemas.microsoft.com/office/drawing/2014/main" id="{B9D60080-4D61-40F3-803D-005BDC0C01F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7BC1B21E-CFA3-4B72-A190-7A7505C7B2AF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2D878A8E-9AEC-4665-A96C-5CCEB30ADD93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A540D299-6184-4C4D-B7DC-D86398971C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E9B4AF4F-5FAE-40B0-A95D-99FFDDF330F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0E6716D0-AABE-41B1-9392-1B855314DC12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206" name="Straight Arrow Connector 205">
              <a:extLst>
                <a:ext uri="{FF2B5EF4-FFF2-40B4-BE49-F238E27FC236}">
                  <a16:creationId xmlns:a16="http://schemas.microsoft.com/office/drawing/2014/main" id="{D1784F4B-CFE1-4EB3-9AD2-A9298B213D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2014039"/>
              <a:ext cx="0" cy="115639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65074942-3C57-459D-B513-3955A2ACA8AF}"/>
              </a:ext>
            </a:extLst>
          </p:cNvPr>
          <p:cNvGrpSpPr/>
          <p:nvPr/>
        </p:nvGrpSpPr>
        <p:grpSpPr>
          <a:xfrm>
            <a:off x="1792744" y="1905000"/>
            <a:ext cx="287589" cy="3029065"/>
            <a:chOff x="6806747" y="2093474"/>
            <a:chExt cx="287589" cy="3029065"/>
          </a:xfrm>
        </p:grpSpPr>
        <p:sp>
          <p:nvSpPr>
            <p:cNvPr id="214" name="Trapezoid 213">
              <a:extLst>
                <a:ext uri="{FF2B5EF4-FFF2-40B4-BE49-F238E27FC236}">
                  <a16:creationId xmlns:a16="http://schemas.microsoft.com/office/drawing/2014/main" id="{9B100424-BBB5-4B27-B1FF-53D82526301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D9480497-1310-4E38-968D-DBB25776C3B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65A3380D-004C-4025-A046-1BE5282B6A58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C9390F0D-3512-4CFB-80EB-3C22703CF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B86738F6-ED83-43FA-8700-8FD5A8FD4C2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1CA6C0C9-5BBB-4455-B5CE-9A5D7EFF0550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220" name="Straight Arrow Connector 219">
              <a:extLst>
                <a:ext uri="{FF2B5EF4-FFF2-40B4-BE49-F238E27FC236}">
                  <a16:creationId xmlns:a16="http://schemas.microsoft.com/office/drawing/2014/main" id="{197DDDAA-56DC-4413-A0F1-06C4220EFA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2093474"/>
              <a:ext cx="0" cy="1076956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0673BABD-6233-4148-88CF-CB2AE1E2123A}"/>
              </a:ext>
            </a:extLst>
          </p:cNvPr>
          <p:cNvCxnSpPr>
            <a:cxnSpLocks/>
          </p:cNvCxnSpPr>
          <p:nvPr/>
        </p:nvCxnSpPr>
        <p:spPr>
          <a:xfrm>
            <a:off x="457200" y="1905000"/>
            <a:ext cx="6565919" cy="0"/>
          </a:xfrm>
          <a:prstGeom prst="straightConnector1">
            <a:avLst/>
          </a:prstGeom>
          <a:ln w="190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714EAD7D-BD28-405F-818B-24DDA51D7297}"/>
              </a:ext>
            </a:extLst>
          </p:cNvPr>
          <p:cNvSpPr txBox="1"/>
          <p:nvPr/>
        </p:nvSpPr>
        <p:spPr>
          <a:xfrm>
            <a:off x="404850" y="1600189"/>
            <a:ext cx="70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</a:t>
            </a:r>
            <a:endParaRPr lang="en-US" sz="1400" baseline="-250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167FDF53-091D-4A3C-8E74-191A9CF3C3D1}"/>
              </a:ext>
            </a:extLst>
          </p:cNvPr>
          <p:cNvSpPr txBox="1"/>
          <p:nvPr/>
        </p:nvSpPr>
        <p:spPr>
          <a:xfrm>
            <a:off x="1774685" y="4743167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0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7C970CFC-BAF7-496B-835D-CAA2424F2CDA}"/>
              </a:ext>
            </a:extLst>
          </p:cNvPr>
          <p:cNvSpPr txBox="1"/>
          <p:nvPr/>
        </p:nvSpPr>
        <p:spPr>
          <a:xfrm>
            <a:off x="3626563" y="4767559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1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34F514EA-28B3-4D0E-AFC2-6C77505BF892}"/>
              </a:ext>
            </a:extLst>
          </p:cNvPr>
          <p:cNvSpPr txBox="1"/>
          <p:nvPr/>
        </p:nvSpPr>
        <p:spPr>
          <a:xfrm>
            <a:off x="5227277" y="4823169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2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D61A9C2-1F3C-4648-8351-EB18E31AD422}"/>
              </a:ext>
            </a:extLst>
          </p:cNvPr>
          <p:cNvSpPr txBox="1"/>
          <p:nvPr/>
        </p:nvSpPr>
        <p:spPr>
          <a:xfrm>
            <a:off x="6785691" y="4871892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3</a:t>
            </a:r>
          </a:p>
        </p:txBody>
      </p:sp>
      <p:sp>
        <p:nvSpPr>
          <p:cNvPr id="240" name="Right Brace 239">
            <a:extLst>
              <a:ext uri="{FF2B5EF4-FFF2-40B4-BE49-F238E27FC236}">
                <a16:creationId xmlns:a16="http://schemas.microsoft.com/office/drawing/2014/main" id="{DC00CE50-6361-4A8D-B16E-D658858D5F5A}"/>
              </a:ext>
            </a:extLst>
          </p:cNvPr>
          <p:cNvSpPr/>
          <p:nvPr/>
        </p:nvSpPr>
        <p:spPr>
          <a:xfrm rot="5400000">
            <a:off x="4094741" y="2523014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A29F87E3-42DC-4E00-8D55-60A289FD0B87}"/>
              </a:ext>
            </a:extLst>
          </p:cNvPr>
          <p:cNvSpPr txBox="1"/>
          <p:nvPr/>
        </p:nvSpPr>
        <p:spPr>
          <a:xfrm>
            <a:off x="3577976" y="5698766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3069417D-4088-4D1E-B0C0-4FB72896DD3A}"/>
              </a:ext>
            </a:extLst>
          </p:cNvPr>
          <p:cNvSpPr txBox="1"/>
          <p:nvPr/>
        </p:nvSpPr>
        <p:spPr>
          <a:xfrm>
            <a:off x="2803544" y="1362981"/>
            <a:ext cx="556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0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7F46ED7-6AD6-453D-ADBC-04E3991735A0}"/>
              </a:ext>
            </a:extLst>
          </p:cNvPr>
          <p:cNvSpPr txBox="1"/>
          <p:nvPr/>
        </p:nvSpPr>
        <p:spPr>
          <a:xfrm>
            <a:off x="4561726" y="1447333"/>
            <a:ext cx="489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1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550FBC4B-B528-4C5D-A416-45C9ADFE6642}"/>
              </a:ext>
            </a:extLst>
          </p:cNvPr>
          <p:cNvSpPr txBox="1"/>
          <p:nvPr/>
        </p:nvSpPr>
        <p:spPr>
          <a:xfrm>
            <a:off x="6148093" y="1422418"/>
            <a:ext cx="4892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2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2CE1312-84BC-4923-93E6-05AED5DCD631}"/>
              </a:ext>
            </a:extLst>
          </p:cNvPr>
          <p:cNvSpPr txBox="1"/>
          <p:nvPr/>
        </p:nvSpPr>
        <p:spPr>
          <a:xfrm>
            <a:off x="7995831" y="1470480"/>
            <a:ext cx="640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572068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eleven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3763139" y="3697402"/>
              <a:ext cx="798233" cy="483891"/>
              <a:chOff x="5117086" y="3707649"/>
              <a:chExt cx="798233" cy="483891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61372" y="3889316"/>
              <a:ext cx="0" cy="179997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9FFAF45-7E03-432B-9BF7-B11CE9D413FD}"/>
              </a:ext>
            </a:extLst>
          </p:cNvPr>
          <p:cNvGrpSpPr/>
          <p:nvPr/>
        </p:nvGrpSpPr>
        <p:grpSpPr>
          <a:xfrm>
            <a:off x="3962400" y="1938194"/>
            <a:ext cx="3132242" cy="2862407"/>
            <a:chOff x="893894" y="2122184"/>
            <a:chExt cx="3684991" cy="3367538"/>
          </a:xfrm>
        </p:grpSpPr>
        <p:pic>
          <p:nvPicPr>
            <p:cNvPr id="103" name="Picture 102">
              <a:extLst>
                <a:ext uri="{FF2B5EF4-FFF2-40B4-BE49-F238E27FC236}">
                  <a16:creationId xmlns:a16="http://schemas.microsoft.com/office/drawing/2014/main" id="{64762EF6-6080-467D-8E59-9FDC19D026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A6F86660-20E1-40D8-8916-EDF3224A858C}"/>
                </a:ext>
              </a:extLst>
            </p:cNvPr>
            <p:cNvCxnSpPr>
              <a:cxnSpLocks/>
            </p:cNvCxnSpPr>
            <p:nvPr/>
          </p:nvCxnSpPr>
          <p:spPr>
            <a:xfrm>
              <a:off x="893894" y="3282842"/>
              <a:ext cx="1542938" cy="93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64A193BE-2302-4C6D-BD7E-9DB3FCC20F3C}"/>
                </a:ext>
              </a:extLst>
            </p:cNvPr>
            <p:cNvSpPr txBox="1"/>
            <p:nvPr/>
          </p:nvSpPr>
          <p:spPr>
            <a:xfrm>
              <a:off x="957023" y="2998679"/>
              <a:ext cx="786222" cy="362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79E96B54-E018-42DB-BC02-BE2D854959A3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14896E7B-6A54-478E-99E8-D705A72D82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64F5F60F-701E-4020-B044-4A59AC790837}"/>
                </a:ext>
              </a:extLst>
            </p:cNvPr>
            <p:cNvSpPr txBox="1"/>
            <p:nvPr/>
          </p:nvSpPr>
          <p:spPr>
            <a:xfrm>
              <a:off x="3871602" y="212218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61779C61-1668-45AE-8CE2-5DB5EBC789B4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8F5B4CEC-D03B-421B-A59B-1E05F536EB41}"/>
                </a:ext>
              </a:extLst>
            </p:cNvPr>
            <p:cNvCxnSpPr>
              <a:cxnSpLocks/>
            </p:cNvCxnSpPr>
            <p:nvPr/>
          </p:nvCxnSpPr>
          <p:spPr>
            <a:xfrm>
              <a:off x="1160900" y="4666320"/>
              <a:ext cx="1257857" cy="1765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EB5615F9-8F05-4409-A972-D782C1828B3A}"/>
                </a:ext>
              </a:extLst>
            </p:cNvPr>
            <p:cNvCxnSpPr>
              <a:cxnSpLocks/>
            </p:cNvCxnSpPr>
            <p:nvPr/>
          </p:nvCxnSpPr>
          <p:spPr>
            <a:xfrm>
              <a:off x="1605719" y="5489722"/>
              <a:ext cx="2657139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7F26E12C-3F03-45E0-94C3-84C4B368FC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4648199"/>
              <a:ext cx="0" cy="84152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913DAFCA-E464-4547-9784-78D02ACE5C68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B52D1F95-5B7D-41D8-9D03-397D9BE7E0F4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1D374BE6-3B5A-40A7-9A57-4DBE73331F1D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CD049B1D-A3C2-4B62-83DF-FD9B86E0B1CE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CABEF52-F9B2-437A-8ECB-3257B5670CC3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94CBFFEA-5B23-49D6-A339-2FD41C9F97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9826" y="4660140"/>
              <a:ext cx="0" cy="82958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CC86DA8-DB81-42DA-88D9-D00EE42C491A}"/>
              </a:ext>
            </a:extLst>
          </p:cNvPr>
          <p:cNvCxnSpPr>
            <a:cxnSpLocks/>
          </p:cNvCxnSpPr>
          <p:nvPr/>
        </p:nvCxnSpPr>
        <p:spPr>
          <a:xfrm flipV="1">
            <a:off x="6051828" y="4353357"/>
            <a:ext cx="0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1E386862-0486-4379-A747-F9DCD5AF10B5}"/>
              </a:ext>
            </a:extLst>
          </p:cNvPr>
          <p:cNvSpPr txBox="1"/>
          <p:nvPr/>
        </p:nvSpPr>
        <p:spPr>
          <a:xfrm>
            <a:off x="4335847" y="2345499"/>
            <a:ext cx="23953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B1E8A4D-9EA6-43DE-80C6-6C40B98DC5E3}"/>
              </a:ext>
            </a:extLst>
          </p:cNvPr>
          <p:cNvGrpSpPr/>
          <p:nvPr/>
        </p:nvGrpSpPr>
        <p:grpSpPr>
          <a:xfrm>
            <a:off x="6920749" y="3298978"/>
            <a:ext cx="840015" cy="411307"/>
            <a:chOff x="5117085" y="3707649"/>
            <a:chExt cx="988253" cy="483891"/>
          </a:xfrm>
        </p:grpSpPr>
        <p:sp>
          <p:nvSpPr>
            <p:cNvPr id="96" name="Flowchart: Delay 95">
              <a:extLst>
                <a:ext uri="{FF2B5EF4-FFF2-40B4-BE49-F238E27FC236}">
                  <a16:creationId xmlns:a16="http://schemas.microsoft.com/office/drawing/2014/main" id="{F4C67A18-22E2-4173-9494-D183B3545F69}"/>
                </a:ext>
              </a:extLst>
            </p:cNvPr>
            <p:cNvSpPr/>
            <p:nvPr/>
          </p:nvSpPr>
          <p:spPr>
            <a:xfrm>
              <a:off x="5117085" y="3707649"/>
              <a:ext cx="552448" cy="483891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EDF12722-CBEC-4509-BBEC-9B5B904AFF1B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2" y="3918876"/>
              <a:ext cx="430306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Oval 59">
            <a:extLst>
              <a:ext uri="{FF2B5EF4-FFF2-40B4-BE49-F238E27FC236}">
                <a16:creationId xmlns:a16="http://schemas.microsoft.com/office/drawing/2014/main" id="{92E70FA0-7876-4F24-B593-BED485838D1D}"/>
              </a:ext>
            </a:extLst>
          </p:cNvPr>
          <p:cNvSpPr/>
          <p:nvPr/>
        </p:nvSpPr>
        <p:spPr>
          <a:xfrm>
            <a:off x="7407089" y="3441565"/>
            <a:ext cx="93269" cy="93269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6EDDE78B-E7A1-4B05-A7D9-820C3528877D}"/>
              </a:ext>
            </a:extLst>
          </p:cNvPr>
          <p:cNvCxnSpPr>
            <a:cxnSpLocks/>
          </p:cNvCxnSpPr>
          <p:nvPr/>
        </p:nvCxnSpPr>
        <p:spPr>
          <a:xfrm>
            <a:off x="4423421" y="3140108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AD4AA57-4D93-4E8F-A90D-A60D3564529F}"/>
              </a:ext>
            </a:extLst>
          </p:cNvPr>
          <p:cNvCxnSpPr>
            <a:cxnSpLocks/>
          </p:cNvCxnSpPr>
          <p:nvPr/>
        </p:nvCxnSpPr>
        <p:spPr>
          <a:xfrm>
            <a:off x="4401270" y="3396893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C9917097-E55D-4418-91D7-EF8FE61AE067}"/>
              </a:ext>
            </a:extLst>
          </p:cNvPr>
          <p:cNvCxnSpPr>
            <a:cxnSpLocks/>
          </p:cNvCxnSpPr>
          <p:nvPr/>
        </p:nvCxnSpPr>
        <p:spPr>
          <a:xfrm>
            <a:off x="4401270" y="3635673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81622EE-FB10-4804-9DDB-73D38D90D53A}"/>
              </a:ext>
            </a:extLst>
          </p:cNvPr>
          <p:cNvCxnSpPr>
            <a:cxnSpLocks/>
          </p:cNvCxnSpPr>
          <p:nvPr/>
        </p:nvCxnSpPr>
        <p:spPr>
          <a:xfrm>
            <a:off x="4392030" y="3870059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8F26048B-EC29-4C50-9C08-577513996D4E}"/>
              </a:ext>
            </a:extLst>
          </p:cNvPr>
          <p:cNvSpPr txBox="1"/>
          <p:nvPr/>
        </p:nvSpPr>
        <p:spPr>
          <a:xfrm>
            <a:off x="4157923" y="2977518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34716D4-99FE-427C-B94C-775B4AAC6BBB}"/>
              </a:ext>
            </a:extLst>
          </p:cNvPr>
          <p:cNvSpPr txBox="1"/>
          <p:nvPr/>
        </p:nvSpPr>
        <p:spPr>
          <a:xfrm>
            <a:off x="4156864" y="3245485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372F003-9D23-4D55-821F-52AFC7994EE0}"/>
              </a:ext>
            </a:extLst>
          </p:cNvPr>
          <p:cNvSpPr txBox="1"/>
          <p:nvPr/>
        </p:nvSpPr>
        <p:spPr>
          <a:xfrm>
            <a:off x="4151055" y="3488200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0BBCED0-FF2F-4AE1-97CA-D8BC420B298E}"/>
              </a:ext>
            </a:extLst>
          </p:cNvPr>
          <p:cNvSpPr txBox="1"/>
          <p:nvPr/>
        </p:nvSpPr>
        <p:spPr>
          <a:xfrm>
            <a:off x="4152248" y="3726174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CFC9B7-1AED-4AC2-AE41-5211B9B1A72E}"/>
              </a:ext>
            </a:extLst>
          </p:cNvPr>
          <p:cNvGrpSpPr/>
          <p:nvPr/>
        </p:nvGrpSpPr>
        <p:grpSpPr>
          <a:xfrm>
            <a:off x="3714257" y="3470215"/>
            <a:ext cx="4177062" cy="2762537"/>
            <a:chOff x="3714257" y="3470215"/>
            <a:chExt cx="4177062" cy="2762537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A7E6BA5-712D-4F5C-BD3E-DEC03EF2B31D}"/>
                </a:ext>
              </a:extLst>
            </p:cNvPr>
            <p:cNvGrpSpPr/>
            <p:nvPr/>
          </p:nvGrpSpPr>
          <p:grpSpPr>
            <a:xfrm rot="5400000">
              <a:off x="7309450" y="5279239"/>
              <a:ext cx="679508" cy="484230"/>
              <a:chOff x="2175103" y="3003526"/>
              <a:chExt cx="1271188" cy="844573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0807A4A2-FA83-44C2-B7A5-E763420C2A4D}"/>
                  </a:ext>
                </a:extLst>
              </p:cNvPr>
              <p:cNvGrpSpPr/>
              <p:nvPr/>
            </p:nvGrpSpPr>
            <p:grpSpPr>
              <a:xfrm>
                <a:off x="2175103" y="3009899"/>
                <a:ext cx="1162457" cy="838200"/>
                <a:chOff x="2175103" y="3009899"/>
                <a:chExt cx="1162457" cy="838200"/>
              </a:xfrm>
            </p:grpSpPr>
            <p:sp>
              <p:nvSpPr>
                <p:cNvPr id="144" name="Flowchart: Delay 143">
                  <a:extLst>
                    <a:ext uri="{FF2B5EF4-FFF2-40B4-BE49-F238E27FC236}">
                      <a16:creationId xmlns:a16="http://schemas.microsoft.com/office/drawing/2014/main" id="{90E6744E-26CE-4416-B432-5DC5B44EFF37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84572D75-952C-4CE2-840B-75F76E265985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Arc 145">
                  <a:extLst>
                    <a:ext uri="{FF2B5EF4-FFF2-40B4-BE49-F238E27FC236}">
                      <a16:creationId xmlns:a16="http://schemas.microsoft.com/office/drawing/2014/main" id="{73E4C874-19B0-4851-A15F-2FF159282403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2EC130D8-1428-4407-B267-16F5D4357361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1D94736E-83D4-4B57-8609-A0A86560B3D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49B54A89-C707-4CB6-B313-622CA95D8732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66B93613-DC95-4048-ABFC-E4A51E6C70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1799" y="5020737"/>
              <a:ext cx="0" cy="32004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513DDAB-C00B-4303-A0EB-1ABF526CC3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57676" y="5861108"/>
              <a:ext cx="0" cy="36576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FC4F2C6-61BF-436F-8290-7A766DC5A584}"/>
                </a:ext>
              </a:extLst>
            </p:cNvPr>
            <p:cNvCxnSpPr>
              <a:cxnSpLocks/>
            </p:cNvCxnSpPr>
            <p:nvPr/>
          </p:nvCxnSpPr>
          <p:spPr>
            <a:xfrm>
              <a:off x="6051828" y="6226868"/>
              <a:ext cx="1603033" cy="0"/>
            </a:xfrm>
            <a:prstGeom prst="line">
              <a:avLst/>
            </a:prstGeom>
            <a:ln w="317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4998C32-9FD8-4F66-94C1-F56C49B45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60764" y="3470215"/>
              <a:ext cx="0" cy="186378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485CB2-B50F-44AF-9AB2-56E15DFECA04}"/>
                </a:ext>
              </a:extLst>
            </p:cNvPr>
            <p:cNvCxnSpPr>
              <a:cxnSpLocks/>
            </p:cNvCxnSpPr>
            <p:nvPr/>
          </p:nvCxnSpPr>
          <p:spPr>
            <a:xfrm>
              <a:off x="3714257" y="5030888"/>
              <a:ext cx="379476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45257F4-7600-4A82-8473-1F49B206E635}"/>
                </a:ext>
              </a:extLst>
            </p:cNvPr>
            <p:cNvGrpSpPr/>
            <p:nvPr/>
          </p:nvGrpSpPr>
          <p:grpSpPr>
            <a:xfrm>
              <a:off x="5979293" y="4707038"/>
              <a:ext cx="157333" cy="1525714"/>
              <a:chOff x="5979293" y="4707038"/>
              <a:chExt cx="157333" cy="1525714"/>
            </a:xfrm>
          </p:grpSpPr>
          <p:sp>
            <p:nvSpPr>
              <p:cNvPr id="20" name="Arc 19">
                <a:extLst>
                  <a:ext uri="{FF2B5EF4-FFF2-40B4-BE49-F238E27FC236}">
                    <a16:creationId xmlns:a16="http://schemas.microsoft.com/office/drawing/2014/main" id="{125C4D4A-0307-4056-81B9-0B517DD08B0F}"/>
                  </a:ext>
                </a:extLst>
              </p:cNvPr>
              <p:cNvSpPr/>
              <p:nvPr/>
            </p:nvSpPr>
            <p:spPr>
              <a:xfrm>
                <a:off x="5979813" y="4960986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A5CA16D0-C30C-45A5-AD22-9729078B7CE9}"/>
                  </a:ext>
                </a:extLst>
              </p:cNvPr>
              <p:cNvSpPr/>
              <p:nvPr/>
            </p:nvSpPr>
            <p:spPr>
              <a:xfrm>
                <a:off x="5979293" y="4707038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Arrow Connector 152">
                <a:extLst>
                  <a:ext uri="{FF2B5EF4-FFF2-40B4-BE49-F238E27FC236}">
                    <a16:creationId xmlns:a16="http://schemas.microsoft.com/office/drawing/2014/main" id="{77553B4B-9602-45A9-A608-6FF65D9BFD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4847" y="5117184"/>
                <a:ext cx="0" cy="1115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>
                <a:extLst>
                  <a:ext uri="{FF2B5EF4-FFF2-40B4-BE49-F238E27FC236}">
                    <a16:creationId xmlns:a16="http://schemas.microsoft.com/office/drawing/2014/main" id="{878A5F6B-5132-4A97-9DF8-A2172D5F5D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8300" y="4859380"/>
                <a:ext cx="0" cy="9144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730E2AA2-245E-4064-8011-95AB1F80EAB3}"/>
              </a:ext>
            </a:extLst>
          </p:cNvPr>
          <p:cNvSpPr txBox="1"/>
          <p:nvPr/>
        </p:nvSpPr>
        <p:spPr>
          <a:xfrm>
            <a:off x="200119" y="5341873"/>
            <a:ext cx="53856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en-US" sz="2400" dirty="0">
                <a:solidFill>
                  <a:srgbClr val="FF0000"/>
                </a:solidFill>
              </a:rPr>
              <a:t>6. Use the NAND gate output to drive the load inputs of the chips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EC981C85-D3A5-4E87-9A7A-F981DF3B766D}"/>
              </a:ext>
            </a:extLst>
          </p:cNvPr>
          <p:cNvCxnSpPr>
            <a:cxnSpLocks/>
          </p:cNvCxnSpPr>
          <p:nvPr/>
        </p:nvCxnSpPr>
        <p:spPr>
          <a:xfrm>
            <a:off x="2182991" y="4589692"/>
            <a:ext cx="155408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EC152626-6B37-4877-AD56-D6FD7CCB6C7B}"/>
              </a:ext>
            </a:extLst>
          </p:cNvPr>
          <p:cNvGrpSpPr/>
          <p:nvPr/>
        </p:nvGrpSpPr>
        <p:grpSpPr>
          <a:xfrm>
            <a:off x="2144173" y="3436794"/>
            <a:ext cx="918646" cy="472972"/>
            <a:chOff x="2144173" y="3436794"/>
            <a:chExt cx="918646" cy="472972"/>
          </a:xfrm>
        </p:grpSpPr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9F290243-8CFE-4A5C-B560-1F93FC4DB4D2}"/>
                </a:ext>
              </a:extLst>
            </p:cNvPr>
            <p:cNvCxnSpPr>
              <a:cxnSpLocks/>
            </p:cNvCxnSpPr>
            <p:nvPr/>
          </p:nvCxnSpPr>
          <p:spPr>
            <a:xfrm>
              <a:off x="2148419" y="3436794"/>
              <a:ext cx="914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CC53B471-F8C5-4FD7-BEE6-6A998E05A188}"/>
                </a:ext>
              </a:extLst>
            </p:cNvPr>
            <p:cNvCxnSpPr>
              <a:cxnSpLocks/>
            </p:cNvCxnSpPr>
            <p:nvPr/>
          </p:nvCxnSpPr>
          <p:spPr>
            <a:xfrm>
              <a:off x="2722770" y="3711964"/>
              <a:ext cx="33580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D2E227B2-E350-4AF9-93A4-F0CF163457D0}"/>
                </a:ext>
              </a:extLst>
            </p:cNvPr>
            <p:cNvCxnSpPr>
              <a:cxnSpLocks/>
            </p:cNvCxnSpPr>
            <p:nvPr/>
          </p:nvCxnSpPr>
          <p:spPr>
            <a:xfrm>
              <a:off x="2144173" y="3888754"/>
              <a:ext cx="59902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>
              <a:extLst>
                <a:ext uri="{FF2B5EF4-FFF2-40B4-BE49-F238E27FC236}">
                  <a16:creationId xmlns:a16="http://schemas.microsoft.com/office/drawing/2014/main" id="{0DFA59E0-48DA-46B2-A1C6-A07D7A8204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2770" y="3703473"/>
              <a:ext cx="1146" cy="206293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A24BE0F8-E0EA-4CA2-A63B-33AAE4DACB62}"/>
              </a:ext>
            </a:extLst>
          </p:cNvPr>
          <p:cNvGrpSpPr/>
          <p:nvPr/>
        </p:nvGrpSpPr>
        <p:grpSpPr>
          <a:xfrm>
            <a:off x="5993610" y="3389370"/>
            <a:ext cx="954548" cy="478149"/>
            <a:chOff x="2144173" y="3431617"/>
            <a:chExt cx="954548" cy="478149"/>
          </a:xfrm>
        </p:grpSpPr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11C11CEA-A2BB-498C-9967-ADCB52767947}"/>
                </a:ext>
              </a:extLst>
            </p:cNvPr>
            <p:cNvCxnSpPr>
              <a:cxnSpLocks/>
            </p:cNvCxnSpPr>
            <p:nvPr/>
          </p:nvCxnSpPr>
          <p:spPr>
            <a:xfrm>
              <a:off x="2184321" y="3431617"/>
              <a:ext cx="914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1CCC98F0-B79F-404A-8EBC-16B3D0FF55B1}"/>
                </a:ext>
              </a:extLst>
            </p:cNvPr>
            <p:cNvCxnSpPr>
              <a:cxnSpLocks/>
            </p:cNvCxnSpPr>
            <p:nvPr/>
          </p:nvCxnSpPr>
          <p:spPr>
            <a:xfrm>
              <a:off x="2722770" y="3711964"/>
              <a:ext cx="33580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C4F50663-3E46-4F9F-BD43-5F3E1FE71CCE}"/>
                </a:ext>
              </a:extLst>
            </p:cNvPr>
            <p:cNvCxnSpPr>
              <a:cxnSpLocks/>
            </p:cNvCxnSpPr>
            <p:nvPr/>
          </p:nvCxnSpPr>
          <p:spPr>
            <a:xfrm>
              <a:off x="2144173" y="3888754"/>
              <a:ext cx="59902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663D57CF-6DF6-4D83-83BE-3EEE4F76E2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2770" y="3703473"/>
              <a:ext cx="1146" cy="206293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398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091" y="4903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74LS161 &amp; 74LS163 to make a multi-digit base eleven counter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92E92-FB77-4B6A-AFC4-E178BF5F5ACC}"/>
              </a:ext>
            </a:extLst>
          </p:cNvPr>
          <p:cNvGrpSpPr>
            <a:grpSpLocks noChangeAspect="1"/>
          </p:cNvGrpSpPr>
          <p:nvPr/>
        </p:nvGrpSpPr>
        <p:grpSpPr>
          <a:xfrm>
            <a:off x="36076" y="2093429"/>
            <a:ext cx="3700995" cy="2937458"/>
            <a:chOff x="207260" y="2245403"/>
            <a:chExt cx="4354112" cy="3455834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7452743-A755-4809-95A6-71E5970C21CA}"/>
                </a:ext>
              </a:extLst>
            </p:cNvPr>
            <p:cNvGrpSpPr/>
            <p:nvPr/>
          </p:nvGrpSpPr>
          <p:grpSpPr>
            <a:xfrm>
              <a:off x="207260" y="2245403"/>
              <a:ext cx="4137403" cy="3455834"/>
              <a:chOff x="818427" y="2271107"/>
              <a:chExt cx="4137403" cy="3455834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C5B6D129-01E8-40F2-87E0-0FD6B5305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24000" y="2382534"/>
                <a:ext cx="2762250" cy="2838450"/>
              </a:xfrm>
              <a:prstGeom prst="rect">
                <a:avLst/>
              </a:prstGeom>
            </p:spPr>
          </p:pic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6B5C0F1-8BA6-4EDB-BAF8-9D52AC7B55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3990" y="3283773"/>
                <a:ext cx="1522842" cy="183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D59E31F-5399-4CF5-87AE-2DD9EB9E1089}"/>
                  </a:ext>
                </a:extLst>
              </p:cNvPr>
              <p:cNvSpPr txBox="1"/>
              <p:nvPr/>
            </p:nvSpPr>
            <p:spPr>
              <a:xfrm>
                <a:off x="818427" y="2983412"/>
                <a:ext cx="705573" cy="3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Clock</a:t>
                </a:r>
                <a:endParaRPr lang="en-US" sz="1400" baseline="-25000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EB9EABC-D1FE-4DF1-9BB3-CF0BB9182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2971800"/>
                <a:ext cx="100965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A83E7EA-E6D2-4F43-96AE-B6F26F21CD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9351" y="2382534"/>
                <a:ext cx="0" cy="589266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758E72-CC97-4B77-ABF2-83DA93C83224}"/>
                  </a:ext>
                </a:extLst>
              </p:cNvPr>
              <p:cNvSpPr txBox="1"/>
              <p:nvPr/>
            </p:nvSpPr>
            <p:spPr>
              <a:xfrm>
                <a:off x="4248547" y="2271107"/>
                <a:ext cx="7072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V</a:t>
                </a:r>
                <a:r>
                  <a:rPr lang="en-US" sz="1400" baseline="-25000" dirty="0"/>
                  <a:t>CC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F063E66A-3D04-47E1-82ED-88085CCD91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34138" y="4648200"/>
                <a:ext cx="89521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F1E9103A-5D30-45DC-A329-85A94362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990" y="4661043"/>
                <a:ext cx="15052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C8375D-DD3F-4D4D-AEAD-18064001E711}"/>
                  </a:ext>
                </a:extLst>
              </p:cNvPr>
              <p:cNvSpPr txBox="1"/>
              <p:nvPr/>
            </p:nvSpPr>
            <p:spPr>
              <a:xfrm>
                <a:off x="833775" y="4378690"/>
                <a:ext cx="23747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58FA86D4-F4D1-4A15-95CB-000483D48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0200" y="5715000"/>
                <a:ext cx="264638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860786-3D84-46F1-9316-6F6E626BE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244" y="4648200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BC8F73F-06DC-4928-9FB5-3DE77C7DF0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10212" y="2955270"/>
                <a:ext cx="10266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F7AF2AE-F111-49BF-982E-8EA94554A6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23160" y="4953000"/>
                <a:ext cx="0" cy="280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EE8E42A-7DE7-4D9F-A6D5-75EF30EC5C96}"/>
                  </a:ext>
                </a:extLst>
              </p:cNvPr>
              <p:cNvCxnSpPr/>
              <p:nvPr/>
            </p:nvCxnSpPr>
            <p:spPr>
              <a:xfrm>
                <a:off x="2286000" y="523377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15EAA86-C6F2-4D3B-88D9-9F6DB2DA6F75}"/>
                  </a:ext>
                </a:extLst>
              </p:cNvPr>
              <p:cNvCxnSpPr/>
              <p:nvPr/>
            </p:nvCxnSpPr>
            <p:spPr>
              <a:xfrm>
                <a:off x="2334465" y="5287728"/>
                <a:ext cx="17145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DBA86D-EC72-4C12-8A68-32D0B30FE2CF}"/>
                  </a:ext>
                </a:extLst>
              </p:cNvPr>
              <p:cNvCxnSpPr/>
              <p:nvPr/>
            </p:nvCxnSpPr>
            <p:spPr>
              <a:xfrm>
                <a:off x="2374526" y="5329978"/>
                <a:ext cx="102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4D51B1FF-927A-4544-BBA5-F5EE05CC4C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719" y="4660141"/>
                <a:ext cx="4107" cy="106680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E0001E6-0FDB-4879-A8E1-2744FB22B5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40878" y="4913440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33774E2-121A-40C3-A7C6-A3C5A9079066}"/>
                </a:ext>
              </a:extLst>
            </p:cNvPr>
            <p:cNvSpPr txBox="1"/>
            <p:nvPr/>
          </p:nvSpPr>
          <p:spPr>
            <a:xfrm>
              <a:off x="722077" y="2575662"/>
              <a:ext cx="2818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455F4B-65CA-4121-8F61-54CDBCF07466}"/>
                </a:ext>
              </a:extLst>
            </p:cNvPr>
            <p:cNvGrpSpPr/>
            <p:nvPr/>
          </p:nvGrpSpPr>
          <p:grpSpPr>
            <a:xfrm>
              <a:off x="3763139" y="3697402"/>
              <a:ext cx="798233" cy="483891"/>
              <a:chOff x="5117086" y="3707649"/>
              <a:chExt cx="798233" cy="483891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ED2C4C3C-1A79-41B2-B769-372B706A4A0E}"/>
                  </a:ext>
                </a:extLst>
              </p:cNvPr>
              <p:cNvSpPr/>
              <p:nvPr/>
            </p:nvSpPr>
            <p:spPr>
              <a:xfrm>
                <a:off x="5117086" y="3707649"/>
                <a:ext cx="552448" cy="48389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A46B9D8-1C16-443F-9D8A-202BDB9B87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5033" y="3918877"/>
                <a:ext cx="24028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70E8F4A-B291-4537-9C60-D5DC9BDCC6E8}"/>
                </a:ext>
              </a:extLst>
            </p:cNvPr>
            <p:cNvSpPr/>
            <p:nvPr/>
          </p:nvSpPr>
          <p:spPr>
            <a:xfrm>
              <a:off x="4335303" y="3865152"/>
              <a:ext cx="109728" cy="10972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87E40B9-C149-4977-B165-70C415DA3E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61372" y="3889316"/>
              <a:ext cx="0" cy="179997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4F9F634C-0D40-4308-A656-D1CA3C7AB69C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3510496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BE7DEC9-F231-4E66-B0EF-61449E8844BC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3812597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A674399-047E-4024-9135-A073936163F7}"/>
                </a:ext>
              </a:extLst>
            </p:cNvPr>
            <p:cNvCxnSpPr>
              <a:cxnSpLocks/>
            </p:cNvCxnSpPr>
            <p:nvPr/>
          </p:nvCxnSpPr>
          <p:spPr>
            <a:xfrm>
              <a:off x="799045" y="4093514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8152D50-FD71-4EF1-B4AE-04B42F5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825105" y="4382271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EB0B902-1885-4456-AA91-868203A9F868}"/>
                </a:ext>
              </a:extLst>
            </p:cNvPr>
            <p:cNvSpPr txBox="1"/>
            <p:nvPr/>
          </p:nvSpPr>
          <p:spPr>
            <a:xfrm>
              <a:off x="512754" y="3319214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477CD33-B2A1-4CFE-A7FA-F8115C7F2A67}"/>
                </a:ext>
              </a:extLst>
            </p:cNvPr>
            <p:cNvSpPr txBox="1"/>
            <p:nvPr/>
          </p:nvSpPr>
          <p:spPr>
            <a:xfrm>
              <a:off x="511508" y="3634469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0E7A2A3-C862-469A-8AE2-592D0034C417}"/>
                </a:ext>
              </a:extLst>
            </p:cNvPr>
            <p:cNvSpPr txBox="1"/>
            <p:nvPr/>
          </p:nvSpPr>
          <p:spPr>
            <a:xfrm>
              <a:off x="504674" y="392001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6304D9-3500-4BA0-B768-4649B4CEB4E8}"/>
                </a:ext>
              </a:extLst>
            </p:cNvPr>
            <p:cNvSpPr txBox="1"/>
            <p:nvPr/>
          </p:nvSpPr>
          <p:spPr>
            <a:xfrm>
              <a:off x="506078" y="4199986"/>
              <a:ext cx="2374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0</a:t>
              </a:r>
              <a:endParaRPr lang="en-US" sz="1600" baseline="-250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204CD9A-6A83-41C7-B800-6E3F4BFA6D06}"/>
              </a:ext>
            </a:extLst>
          </p:cNvPr>
          <p:cNvGrpSpPr/>
          <p:nvPr/>
        </p:nvGrpSpPr>
        <p:grpSpPr>
          <a:xfrm>
            <a:off x="3737071" y="3987401"/>
            <a:ext cx="517937" cy="225512"/>
            <a:chOff x="3737071" y="3987401"/>
            <a:chExt cx="517937" cy="225512"/>
          </a:xfrm>
        </p:grpSpPr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E8B8714F-F669-4DD8-8AFC-FD8592F4A6EC}"/>
                </a:ext>
              </a:extLst>
            </p:cNvPr>
            <p:cNvSpPr/>
            <p:nvPr/>
          </p:nvSpPr>
          <p:spPr>
            <a:xfrm rot="5400000">
              <a:off x="3962901" y="3986900"/>
              <a:ext cx="225512" cy="22651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6648C87E-618D-4291-B168-0EAE24F87A18}"/>
                </a:ext>
              </a:extLst>
            </p:cNvPr>
            <p:cNvSpPr/>
            <p:nvPr/>
          </p:nvSpPr>
          <p:spPr>
            <a:xfrm>
              <a:off x="4191000" y="4076700"/>
              <a:ext cx="64008" cy="64008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269B3111-C8E1-4C0B-9BE5-F5D8318F2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7071" y="4095456"/>
              <a:ext cx="24466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Oval 122">
            <a:extLst>
              <a:ext uri="{FF2B5EF4-FFF2-40B4-BE49-F238E27FC236}">
                <a16:creationId xmlns:a16="http://schemas.microsoft.com/office/drawing/2014/main" id="{900DEF84-997B-4BC2-B507-6F5840D11BF3}"/>
              </a:ext>
            </a:extLst>
          </p:cNvPr>
          <p:cNvSpPr/>
          <p:nvPr/>
        </p:nvSpPr>
        <p:spPr>
          <a:xfrm>
            <a:off x="3684240" y="40444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056E0B4-1E2E-42C8-BCE7-96FCFF876D3C}"/>
              </a:ext>
            </a:extLst>
          </p:cNvPr>
          <p:cNvSpPr txBox="1"/>
          <p:nvPr/>
        </p:nvSpPr>
        <p:spPr>
          <a:xfrm>
            <a:off x="6461025" y="3734901"/>
            <a:ext cx="1661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91A8BE-5875-4072-B9F4-361A0E886D24}"/>
              </a:ext>
            </a:extLst>
          </p:cNvPr>
          <p:cNvSpPr txBox="1"/>
          <p:nvPr/>
        </p:nvSpPr>
        <p:spPr>
          <a:xfrm>
            <a:off x="6433227" y="2921973"/>
            <a:ext cx="11546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F9F186-C8FA-4886-8C56-7F80E861A522}"/>
              </a:ext>
            </a:extLst>
          </p:cNvPr>
          <p:cNvSpPr txBox="1"/>
          <p:nvPr/>
        </p:nvSpPr>
        <p:spPr>
          <a:xfrm>
            <a:off x="6435429" y="3215560"/>
            <a:ext cx="1275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BD3F47-188F-49DD-A98D-0BD9C95CB1CC}"/>
              </a:ext>
            </a:extLst>
          </p:cNvPr>
          <p:cNvSpPr txBox="1"/>
          <p:nvPr/>
        </p:nvSpPr>
        <p:spPr>
          <a:xfrm>
            <a:off x="6432673" y="3372732"/>
            <a:ext cx="1661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9FFAF45-7E03-432B-9BF7-B11CE9D413FD}"/>
              </a:ext>
            </a:extLst>
          </p:cNvPr>
          <p:cNvGrpSpPr/>
          <p:nvPr/>
        </p:nvGrpSpPr>
        <p:grpSpPr>
          <a:xfrm>
            <a:off x="3962400" y="1938194"/>
            <a:ext cx="3132242" cy="2862407"/>
            <a:chOff x="893894" y="2122184"/>
            <a:chExt cx="3684991" cy="3367538"/>
          </a:xfrm>
        </p:grpSpPr>
        <p:pic>
          <p:nvPicPr>
            <p:cNvPr id="103" name="Picture 102">
              <a:extLst>
                <a:ext uri="{FF2B5EF4-FFF2-40B4-BE49-F238E27FC236}">
                  <a16:creationId xmlns:a16="http://schemas.microsoft.com/office/drawing/2014/main" id="{64762EF6-6080-467D-8E59-9FDC19D026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A6F86660-20E1-40D8-8916-EDF3224A858C}"/>
                </a:ext>
              </a:extLst>
            </p:cNvPr>
            <p:cNvCxnSpPr>
              <a:cxnSpLocks/>
            </p:cNvCxnSpPr>
            <p:nvPr/>
          </p:nvCxnSpPr>
          <p:spPr>
            <a:xfrm>
              <a:off x="893894" y="3282842"/>
              <a:ext cx="1542938" cy="93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64A193BE-2302-4C6D-BD7E-9DB3FCC20F3C}"/>
                </a:ext>
              </a:extLst>
            </p:cNvPr>
            <p:cNvSpPr txBox="1"/>
            <p:nvPr/>
          </p:nvSpPr>
          <p:spPr>
            <a:xfrm>
              <a:off x="957023" y="2998679"/>
              <a:ext cx="786222" cy="362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79E96B54-E018-42DB-BC02-BE2D854959A3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14896E7B-6A54-478E-99E8-D705A72D82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64F5F60F-701E-4020-B044-4A59AC790837}"/>
                </a:ext>
              </a:extLst>
            </p:cNvPr>
            <p:cNvSpPr txBox="1"/>
            <p:nvPr/>
          </p:nvSpPr>
          <p:spPr>
            <a:xfrm>
              <a:off x="3871602" y="212218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61779C61-1668-45AE-8CE2-5DB5EBC789B4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8F5B4CEC-D03B-421B-A59B-1E05F536EB41}"/>
                </a:ext>
              </a:extLst>
            </p:cNvPr>
            <p:cNvCxnSpPr>
              <a:cxnSpLocks/>
            </p:cNvCxnSpPr>
            <p:nvPr/>
          </p:nvCxnSpPr>
          <p:spPr>
            <a:xfrm>
              <a:off x="1160900" y="4666320"/>
              <a:ext cx="1257857" cy="1765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EB5615F9-8F05-4409-A972-D782C1828B3A}"/>
                </a:ext>
              </a:extLst>
            </p:cNvPr>
            <p:cNvCxnSpPr>
              <a:cxnSpLocks/>
            </p:cNvCxnSpPr>
            <p:nvPr/>
          </p:nvCxnSpPr>
          <p:spPr>
            <a:xfrm>
              <a:off x="1605719" y="5489722"/>
              <a:ext cx="2657139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7F26E12C-3F03-45E0-94C3-84C4B368FC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4648199"/>
              <a:ext cx="0" cy="84152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913DAFCA-E464-4547-9784-78D02ACE5C68}"/>
                </a:ext>
              </a:extLst>
            </p:cNvPr>
            <p:cNvCxnSpPr>
              <a:cxnSpLocks/>
            </p:cNvCxnSpPr>
            <p:nvPr/>
          </p:nvCxnSpPr>
          <p:spPr>
            <a:xfrm>
              <a:off x="1410212" y="2955270"/>
              <a:ext cx="102662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B52D1F95-5B7D-41D8-9D03-397D9BE7E0F4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1D374BE6-3B5A-40A7-9A57-4DBE73331F1D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CD049B1D-A3C2-4B62-83DF-FD9B86E0B1CE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CABEF52-F9B2-437A-8ECB-3257B5670CC3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94CBFFEA-5B23-49D6-A339-2FD41C9F97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9826" y="4660140"/>
              <a:ext cx="0" cy="82958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CC86DA8-DB81-42DA-88D9-D00EE42C491A}"/>
              </a:ext>
            </a:extLst>
          </p:cNvPr>
          <p:cNvCxnSpPr>
            <a:cxnSpLocks/>
          </p:cNvCxnSpPr>
          <p:nvPr/>
        </p:nvCxnSpPr>
        <p:spPr>
          <a:xfrm flipV="1">
            <a:off x="6051828" y="4353357"/>
            <a:ext cx="0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1E386862-0486-4379-A747-F9DCD5AF10B5}"/>
              </a:ext>
            </a:extLst>
          </p:cNvPr>
          <p:cNvSpPr txBox="1"/>
          <p:nvPr/>
        </p:nvSpPr>
        <p:spPr>
          <a:xfrm>
            <a:off x="4335847" y="2345499"/>
            <a:ext cx="23953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B1E8A4D-9EA6-43DE-80C6-6C40B98DC5E3}"/>
              </a:ext>
            </a:extLst>
          </p:cNvPr>
          <p:cNvGrpSpPr/>
          <p:nvPr/>
        </p:nvGrpSpPr>
        <p:grpSpPr>
          <a:xfrm>
            <a:off x="6920749" y="3298978"/>
            <a:ext cx="840015" cy="411307"/>
            <a:chOff x="5117085" y="3707649"/>
            <a:chExt cx="988253" cy="483891"/>
          </a:xfrm>
        </p:grpSpPr>
        <p:sp>
          <p:nvSpPr>
            <p:cNvPr id="96" name="Flowchart: Delay 95">
              <a:extLst>
                <a:ext uri="{FF2B5EF4-FFF2-40B4-BE49-F238E27FC236}">
                  <a16:creationId xmlns:a16="http://schemas.microsoft.com/office/drawing/2014/main" id="{F4C67A18-22E2-4173-9494-D183B3545F69}"/>
                </a:ext>
              </a:extLst>
            </p:cNvPr>
            <p:cNvSpPr/>
            <p:nvPr/>
          </p:nvSpPr>
          <p:spPr>
            <a:xfrm>
              <a:off x="5117085" y="3707649"/>
              <a:ext cx="552448" cy="483891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EDF12722-CBEC-4509-BBEC-9B5B904AFF1B}"/>
                </a:ext>
              </a:extLst>
            </p:cNvPr>
            <p:cNvCxnSpPr>
              <a:cxnSpLocks/>
            </p:cNvCxnSpPr>
            <p:nvPr/>
          </p:nvCxnSpPr>
          <p:spPr>
            <a:xfrm>
              <a:off x="5675032" y="3918876"/>
              <a:ext cx="430306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Oval 59">
            <a:extLst>
              <a:ext uri="{FF2B5EF4-FFF2-40B4-BE49-F238E27FC236}">
                <a16:creationId xmlns:a16="http://schemas.microsoft.com/office/drawing/2014/main" id="{92E70FA0-7876-4F24-B593-BED485838D1D}"/>
              </a:ext>
            </a:extLst>
          </p:cNvPr>
          <p:cNvSpPr/>
          <p:nvPr/>
        </p:nvSpPr>
        <p:spPr>
          <a:xfrm>
            <a:off x="7407089" y="3441565"/>
            <a:ext cx="93269" cy="93269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6EDDE78B-E7A1-4B05-A7D9-820C3528877D}"/>
              </a:ext>
            </a:extLst>
          </p:cNvPr>
          <p:cNvCxnSpPr>
            <a:cxnSpLocks/>
          </p:cNvCxnSpPr>
          <p:nvPr/>
        </p:nvCxnSpPr>
        <p:spPr>
          <a:xfrm>
            <a:off x="4423421" y="3140108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AD4AA57-4D93-4E8F-A90D-A60D3564529F}"/>
              </a:ext>
            </a:extLst>
          </p:cNvPr>
          <p:cNvCxnSpPr>
            <a:cxnSpLocks/>
          </p:cNvCxnSpPr>
          <p:nvPr/>
        </p:nvCxnSpPr>
        <p:spPr>
          <a:xfrm>
            <a:off x="4401270" y="3396893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C9917097-E55D-4418-91D7-EF8FE61AE067}"/>
              </a:ext>
            </a:extLst>
          </p:cNvPr>
          <p:cNvCxnSpPr>
            <a:cxnSpLocks/>
          </p:cNvCxnSpPr>
          <p:nvPr/>
        </p:nvCxnSpPr>
        <p:spPr>
          <a:xfrm>
            <a:off x="4401270" y="3635673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81622EE-FB10-4804-9DDB-73D38D90D53A}"/>
              </a:ext>
            </a:extLst>
          </p:cNvPr>
          <p:cNvCxnSpPr>
            <a:cxnSpLocks/>
          </p:cNvCxnSpPr>
          <p:nvPr/>
        </p:nvCxnSpPr>
        <p:spPr>
          <a:xfrm>
            <a:off x="4392030" y="3870059"/>
            <a:ext cx="87262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8F26048B-EC29-4C50-9C08-577513996D4E}"/>
              </a:ext>
            </a:extLst>
          </p:cNvPr>
          <p:cNvSpPr txBox="1"/>
          <p:nvPr/>
        </p:nvSpPr>
        <p:spPr>
          <a:xfrm>
            <a:off x="4157923" y="2977518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34716D4-99FE-427C-B94C-775B4AAC6BBB}"/>
              </a:ext>
            </a:extLst>
          </p:cNvPr>
          <p:cNvSpPr txBox="1"/>
          <p:nvPr/>
        </p:nvSpPr>
        <p:spPr>
          <a:xfrm>
            <a:off x="4156864" y="3245485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372F003-9D23-4D55-821F-52AFC7994EE0}"/>
              </a:ext>
            </a:extLst>
          </p:cNvPr>
          <p:cNvSpPr txBox="1"/>
          <p:nvPr/>
        </p:nvSpPr>
        <p:spPr>
          <a:xfrm>
            <a:off x="4151055" y="3488200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0BBCED0-FF2F-4AE1-97CA-D8BC420B298E}"/>
              </a:ext>
            </a:extLst>
          </p:cNvPr>
          <p:cNvSpPr txBox="1"/>
          <p:nvPr/>
        </p:nvSpPr>
        <p:spPr>
          <a:xfrm>
            <a:off x="4152248" y="3726174"/>
            <a:ext cx="20185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CFC9B7-1AED-4AC2-AE41-5211B9B1A72E}"/>
              </a:ext>
            </a:extLst>
          </p:cNvPr>
          <p:cNvGrpSpPr/>
          <p:nvPr/>
        </p:nvGrpSpPr>
        <p:grpSpPr>
          <a:xfrm>
            <a:off x="3714257" y="3470215"/>
            <a:ext cx="4177062" cy="2762537"/>
            <a:chOff x="3714257" y="3470215"/>
            <a:chExt cx="4177062" cy="2762537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A7E6BA5-712D-4F5C-BD3E-DEC03EF2B31D}"/>
                </a:ext>
              </a:extLst>
            </p:cNvPr>
            <p:cNvGrpSpPr/>
            <p:nvPr/>
          </p:nvGrpSpPr>
          <p:grpSpPr>
            <a:xfrm rot="5400000">
              <a:off x="7309450" y="5279239"/>
              <a:ext cx="679508" cy="484230"/>
              <a:chOff x="2175103" y="3003526"/>
              <a:chExt cx="1271188" cy="844573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0807A4A2-FA83-44C2-B7A5-E763420C2A4D}"/>
                  </a:ext>
                </a:extLst>
              </p:cNvPr>
              <p:cNvGrpSpPr/>
              <p:nvPr/>
            </p:nvGrpSpPr>
            <p:grpSpPr>
              <a:xfrm>
                <a:off x="2175103" y="3009899"/>
                <a:ext cx="1162457" cy="838200"/>
                <a:chOff x="2175103" y="3009899"/>
                <a:chExt cx="1162457" cy="838200"/>
              </a:xfrm>
            </p:grpSpPr>
            <p:sp>
              <p:nvSpPr>
                <p:cNvPr id="144" name="Flowchart: Delay 143">
                  <a:extLst>
                    <a:ext uri="{FF2B5EF4-FFF2-40B4-BE49-F238E27FC236}">
                      <a16:creationId xmlns:a16="http://schemas.microsoft.com/office/drawing/2014/main" id="{90E6744E-26CE-4416-B432-5DC5B44EFF37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84572D75-952C-4CE2-840B-75F76E265985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Arc 145">
                  <a:extLst>
                    <a:ext uri="{FF2B5EF4-FFF2-40B4-BE49-F238E27FC236}">
                      <a16:creationId xmlns:a16="http://schemas.microsoft.com/office/drawing/2014/main" id="{73E4C874-19B0-4851-A15F-2FF159282403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2EC130D8-1428-4407-B267-16F5D4357361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1D94736E-83D4-4B57-8609-A0A86560B3D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49B54A89-C707-4CB6-B313-622CA95D8732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66B93613-DC95-4048-ABFC-E4A51E6C70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1799" y="5020737"/>
              <a:ext cx="0" cy="32004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513DDAB-C00B-4303-A0EB-1ABF526CC3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57676" y="5861108"/>
              <a:ext cx="0" cy="36576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FC4F2C6-61BF-436F-8290-7A766DC5A584}"/>
                </a:ext>
              </a:extLst>
            </p:cNvPr>
            <p:cNvCxnSpPr>
              <a:cxnSpLocks/>
            </p:cNvCxnSpPr>
            <p:nvPr/>
          </p:nvCxnSpPr>
          <p:spPr>
            <a:xfrm>
              <a:off x="6051828" y="6226868"/>
              <a:ext cx="1603033" cy="0"/>
            </a:xfrm>
            <a:prstGeom prst="line">
              <a:avLst/>
            </a:prstGeom>
            <a:ln w="317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4998C32-9FD8-4F66-94C1-F56C49B459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60764" y="3470215"/>
              <a:ext cx="0" cy="1863785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485CB2-B50F-44AF-9AB2-56E15DFECA04}"/>
                </a:ext>
              </a:extLst>
            </p:cNvPr>
            <p:cNvCxnSpPr>
              <a:cxnSpLocks/>
            </p:cNvCxnSpPr>
            <p:nvPr/>
          </p:nvCxnSpPr>
          <p:spPr>
            <a:xfrm>
              <a:off x="3714257" y="5030888"/>
              <a:ext cx="379476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45257F4-7600-4A82-8473-1F49B206E635}"/>
                </a:ext>
              </a:extLst>
            </p:cNvPr>
            <p:cNvGrpSpPr/>
            <p:nvPr/>
          </p:nvGrpSpPr>
          <p:grpSpPr>
            <a:xfrm>
              <a:off x="5979293" y="4707038"/>
              <a:ext cx="157333" cy="1525714"/>
              <a:chOff x="5979293" y="4707038"/>
              <a:chExt cx="157333" cy="1525714"/>
            </a:xfrm>
          </p:grpSpPr>
          <p:sp>
            <p:nvSpPr>
              <p:cNvPr id="20" name="Arc 19">
                <a:extLst>
                  <a:ext uri="{FF2B5EF4-FFF2-40B4-BE49-F238E27FC236}">
                    <a16:creationId xmlns:a16="http://schemas.microsoft.com/office/drawing/2014/main" id="{125C4D4A-0307-4056-81B9-0B517DD08B0F}"/>
                  </a:ext>
                </a:extLst>
              </p:cNvPr>
              <p:cNvSpPr/>
              <p:nvPr/>
            </p:nvSpPr>
            <p:spPr>
              <a:xfrm>
                <a:off x="5979813" y="4960986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A5CA16D0-C30C-45A5-AD22-9729078B7CE9}"/>
                  </a:ext>
                </a:extLst>
              </p:cNvPr>
              <p:cNvSpPr/>
              <p:nvPr/>
            </p:nvSpPr>
            <p:spPr>
              <a:xfrm>
                <a:off x="5979293" y="4707038"/>
                <a:ext cx="156813" cy="162548"/>
              </a:xfrm>
              <a:prstGeom prst="arc">
                <a:avLst>
                  <a:gd name="adj1" fmla="val 16200000"/>
                  <a:gd name="adj2" fmla="val 5167282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Arrow Connector 152">
                <a:extLst>
                  <a:ext uri="{FF2B5EF4-FFF2-40B4-BE49-F238E27FC236}">
                    <a16:creationId xmlns:a16="http://schemas.microsoft.com/office/drawing/2014/main" id="{77553B4B-9602-45A9-A608-6FF65D9BFD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4847" y="5117184"/>
                <a:ext cx="0" cy="1115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>
                <a:extLst>
                  <a:ext uri="{FF2B5EF4-FFF2-40B4-BE49-F238E27FC236}">
                    <a16:creationId xmlns:a16="http://schemas.microsoft.com/office/drawing/2014/main" id="{878A5F6B-5132-4A97-9DF8-A2172D5F5D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68300" y="4859380"/>
                <a:ext cx="0" cy="9144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EC981C85-D3A5-4E87-9A7A-F981DF3B766D}"/>
              </a:ext>
            </a:extLst>
          </p:cNvPr>
          <p:cNvCxnSpPr>
            <a:cxnSpLocks/>
          </p:cNvCxnSpPr>
          <p:nvPr/>
        </p:nvCxnSpPr>
        <p:spPr>
          <a:xfrm>
            <a:off x="2182991" y="4589692"/>
            <a:ext cx="155408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FF4AE368-3FD5-4D31-AEB4-E68C7A6B8A5F}"/>
              </a:ext>
            </a:extLst>
          </p:cNvPr>
          <p:cNvCxnSpPr>
            <a:cxnSpLocks/>
          </p:cNvCxnSpPr>
          <p:nvPr/>
        </p:nvCxnSpPr>
        <p:spPr>
          <a:xfrm flipH="1" flipV="1">
            <a:off x="470625" y="4065780"/>
            <a:ext cx="126198" cy="117290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F573534B-6B90-45F7-9439-9675D4DAE891}"/>
              </a:ext>
            </a:extLst>
          </p:cNvPr>
          <p:cNvSpPr txBox="1"/>
          <p:nvPr/>
        </p:nvSpPr>
        <p:spPr>
          <a:xfrm>
            <a:off x="249864" y="5285851"/>
            <a:ext cx="447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7. Put zeros on the A B C D inputs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77B4B154-8478-419E-9122-F06AA80F7D07}"/>
              </a:ext>
            </a:extLst>
          </p:cNvPr>
          <p:cNvSpPr txBox="1"/>
          <p:nvPr/>
        </p:nvSpPr>
        <p:spPr>
          <a:xfrm>
            <a:off x="284948" y="5803193"/>
            <a:ext cx="5044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en-US" sz="2400" dirty="0">
                <a:solidFill>
                  <a:srgbClr val="FF0000"/>
                </a:solidFill>
              </a:rPr>
              <a:t>8. Use the inverted NAND gate output to enable the next stage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D268F8EE-BF1F-4E40-A5DC-3825D2297F58}"/>
              </a:ext>
            </a:extLst>
          </p:cNvPr>
          <p:cNvCxnSpPr>
            <a:cxnSpLocks/>
          </p:cNvCxnSpPr>
          <p:nvPr/>
        </p:nvCxnSpPr>
        <p:spPr>
          <a:xfrm flipH="1" flipV="1">
            <a:off x="4150235" y="4316977"/>
            <a:ext cx="594996" cy="147770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CB4A4B12-73F4-4FC0-B321-527B949E64CE}"/>
              </a:ext>
            </a:extLst>
          </p:cNvPr>
          <p:cNvGrpSpPr/>
          <p:nvPr/>
        </p:nvGrpSpPr>
        <p:grpSpPr>
          <a:xfrm>
            <a:off x="2144173" y="3436794"/>
            <a:ext cx="918646" cy="472972"/>
            <a:chOff x="2144173" y="3436794"/>
            <a:chExt cx="918646" cy="472972"/>
          </a:xfrm>
        </p:grpSpPr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F938F009-1258-4590-84B8-E1E50832B527}"/>
                </a:ext>
              </a:extLst>
            </p:cNvPr>
            <p:cNvCxnSpPr>
              <a:cxnSpLocks/>
            </p:cNvCxnSpPr>
            <p:nvPr/>
          </p:nvCxnSpPr>
          <p:spPr>
            <a:xfrm>
              <a:off x="2148419" y="3436794"/>
              <a:ext cx="914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7C51D5AF-F073-43F3-8546-97CFA4F30671}"/>
                </a:ext>
              </a:extLst>
            </p:cNvPr>
            <p:cNvCxnSpPr>
              <a:cxnSpLocks/>
            </p:cNvCxnSpPr>
            <p:nvPr/>
          </p:nvCxnSpPr>
          <p:spPr>
            <a:xfrm>
              <a:off x="2722770" y="3711964"/>
              <a:ext cx="33580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A09CE43F-9B99-46AF-9AD5-403A67FFCD26}"/>
                </a:ext>
              </a:extLst>
            </p:cNvPr>
            <p:cNvCxnSpPr>
              <a:cxnSpLocks/>
            </p:cNvCxnSpPr>
            <p:nvPr/>
          </p:nvCxnSpPr>
          <p:spPr>
            <a:xfrm>
              <a:off x="2144173" y="3888754"/>
              <a:ext cx="59902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7B7B9A79-58FA-4AC0-A72F-42BA67200D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2770" y="3703473"/>
              <a:ext cx="1146" cy="206293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64C3C6B3-1831-4688-8388-B3EF70519A97}"/>
              </a:ext>
            </a:extLst>
          </p:cNvPr>
          <p:cNvGrpSpPr/>
          <p:nvPr/>
        </p:nvGrpSpPr>
        <p:grpSpPr>
          <a:xfrm>
            <a:off x="5993610" y="3389370"/>
            <a:ext cx="954548" cy="478149"/>
            <a:chOff x="2144173" y="3431617"/>
            <a:chExt cx="954548" cy="478149"/>
          </a:xfrm>
        </p:grpSpPr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6C729D19-DA50-49F9-B1B5-EBDEB4D86FC0}"/>
                </a:ext>
              </a:extLst>
            </p:cNvPr>
            <p:cNvCxnSpPr>
              <a:cxnSpLocks/>
            </p:cNvCxnSpPr>
            <p:nvPr/>
          </p:nvCxnSpPr>
          <p:spPr>
            <a:xfrm>
              <a:off x="2184321" y="3431617"/>
              <a:ext cx="914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461020C3-FD6B-4CF7-A137-87A6078BF47D}"/>
                </a:ext>
              </a:extLst>
            </p:cNvPr>
            <p:cNvCxnSpPr>
              <a:cxnSpLocks/>
            </p:cNvCxnSpPr>
            <p:nvPr/>
          </p:nvCxnSpPr>
          <p:spPr>
            <a:xfrm>
              <a:off x="2722770" y="3711964"/>
              <a:ext cx="33580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B2ABD48D-FEDB-4994-B968-4D20C3558807}"/>
                </a:ext>
              </a:extLst>
            </p:cNvPr>
            <p:cNvCxnSpPr>
              <a:cxnSpLocks/>
            </p:cNvCxnSpPr>
            <p:nvPr/>
          </p:nvCxnSpPr>
          <p:spPr>
            <a:xfrm>
              <a:off x="2144173" y="3888754"/>
              <a:ext cx="59902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>
              <a:extLst>
                <a:ext uri="{FF2B5EF4-FFF2-40B4-BE49-F238E27FC236}">
                  <a16:creationId xmlns:a16="http://schemas.microsoft.com/office/drawing/2014/main" id="{33850DA9-99F1-4C42-A902-9FF3CBD193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22770" y="3703473"/>
              <a:ext cx="1146" cy="206293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280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0EBA-6C19-4E64-B215-B197FA821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B1048-575D-4115-A135-2E4055E19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789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407DA-6CC9-4E74-8597-36945A5CA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2743201"/>
            <a:ext cx="30480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Problems</a:t>
            </a:r>
          </a:p>
        </p:txBody>
      </p:sp>
    </p:spTree>
    <p:extLst>
      <p:ext uri="{BB962C8B-B14F-4D97-AF65-F5344CB8AC3E}">
        <p14:creationId xmlns:p14="http://schemas.microsoft.com/office/powerpoint/2010/main" val="819927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marL="457200" indent="-457200" algn="l"/>
            <a:r>
              <a:rPr lang="en-US" dirty="0"/>
              <a:t>1. Use the 74LS161 to make a multi-digit base seven counter</a:t>
            </a:r>
          </a:p>
        </p:txBody>
      </p:sp>
      <p:sp>
        <p:nvSpPr>
          <p:cNvPr id="78" name="Title 1">
            <a:extLst>
              <a:ext uri="{FF2B5EF4-FFF2-40B4-BE49-F238E27FC236}">
                <a16:creationId xmlns:a16="http://schemas.microsoft.com/office/drawing/2014/main" id="{3F93E400-515B-4EAF-8690-7D10612CDD5D}"/>
              </a:ext>
            </a:extLst>
          </p:cNvPr>
          <p:cNvSpPr txBox="1">
            <a:spLocks/>
          </p:cNvSpPr>
          <p:nvPr/>
        </p:nvSpPr>
        <p:spPr>
          <a:xfrm>
            <a:off x="354376" y="2362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/>
            <a:r>
              <a:rPr lang="en-US" dirty="0"/>
              <a:t>2. Use the 74LS161 to make a multi-digit base 14 counter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288598CF-C0F0-4B9F-9D20-D6414FF61104}"/>
              </a:ext>
            </a:extLst>
          </p:cNvPr>
          <p:cNvSpPr txBox="1">
            <a:spLocks/>
          </p:cNvSpPr>
          <p:nvPr/>
        </p:nvSpPr>
        <p:spPr>
          <a:xfrm>
            <a:off x="1049357" y="480060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/>
            <a:r>
              <a:rPr lang="en-US" dirty="0"/>
              <a:t>3. Use the 74LS161 to make a single-digit base 22 counter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3191B11-A960-41F5-9892-356F7F3A6CD3}"/>
              </a:ext>
            </a:extLst>
          </p:cNvPr>
          <p:cNvSpPr txBox="1">
            <a:spLocks/>
          </p:cNvSpPr>
          <p:nvPr/>
        </p:nvSpPr>
        <p:spPr>
          <a:xfrm>
            <a:off x="380082" y="3752850"/>
            <a:ext cx="3200400" cy="800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/>
            <a:r>
              <a:rPr lang="en-US" b="1" i="1" dirty="0">
                <a:solidFill>
                  <a:srgbClr val="FF0000"/>
                </a:solidFill>
              </a:rPr>
              <a:t>Challenge</a:t>
            </a:r>
          </a:p>
        </p:txBody>
      </p:sp>
    </p:spTree>
    <p:extLst>
      <p:ext uri="{BB962C8B-B14F-4D97-AF65-F5344CB8AC3E}">
        <p14:creationId xmlns:p14="http://schemas.microsoft.com/office/powerpoint/2010/main" val="7058548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88EF-A0AB-42B3-ADA0-B482E9565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84E89-8A40-457A-81FA-83E10822A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7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697E6-CF5C-4926-99A7-7F5A2A40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74LS161 &amp; 74LS163</a:t>
            </a:r>
            <a:br>
              <a:rPr lang="en-US" baseline="-25000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84C5EF-C6FD-49A3-81AE-FB79D7676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75" y="2009775"/>
            <a:ext cx="2762250" cy="28384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A147A3-1460-4E88-89EB-B2420323F0BC}"/>
              </a:ext>
            </a:extLst>
          </p:cNvPr>
          <p:cNvSpPr txBox="1"/>
          <p:nvPr/>
        </p:nvSpPr>
        <p:spPr>
          <a:xfrm>
            <a:off x="2362200" y="566975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From Texas Instruments Data Sheet</a:t>
            </a:r>
            <a:endParaRPr lang="en-US" sz="2000" baseline="-25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592AF8-C79D-45DC-AB4B-05F613805775}"/>
              </a:ext>
            </a:extLst>
          </p:cNvPr>
          <p:cNvSpPr txBox="1"/>
          <p:nvPr/>
        </p:nvSpPr>
        <p:spPr>
          <a:xfrm>
            <a:off x="6109355" y="2168835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Power 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323A5AC-0D10-42CD-87F8-E31ACD2E9810}"/>
              </a:ext>
            </a:extLst>
          </p:cNvPr>
          <p:cNvCxnSpPr>
            <a:cxnSpLocks/>
          </p:cNvCxnSpPr>
          <p:nvPr/>
        </p:nvCxnSpPr>
        <p:spPr>
          <a:xfrm flipH="1">
            <a:off x="5668652" y="2438400"/>
            <a:ext cx="457199" cy="15240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26BF474-0375-43B1-ABBA-E564EFD3F792}"/>
              </a:ext>
            </a:extLst>
          </p:cNvPr>
          <p:cNvSpPr txBox="1"/>
          <p:nvPr/>
        </p:nvSpPr>
        <p:spPr>
          <a:xfrm>
            <a:off x="6261754" y="2676370"/>
            <a:ext cx="204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Ripple Carry Out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01B4E3-7011-40C6-89DE-AF164E7BF9F4}"/>
              </a:ext>
            </a:extLst>
          </p:cNvPr>
          <p:cNvCxnSpPr>
            <a:cxnSpLocks/>
          </p:cNvCxnSpPr>
          <p:nvPr/>
        </p:nvCxnSpPr>
        <p:spPr>
          <a:xfrm flipH="1">
            <a:off x="5724526" y="2861036"/>
            <a:ext cx="537229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Brace 12">
            <a:extLst>
              <a:ext uri="{FF2B5EF4-FFF2-40B4-BE49-F238E27FC236}">
                <a16:creationId xmlns:a16="http://schemas.microsoft.com/office/drawing/2014/main" id="{DAE0E751-E8D6-40FC-BFB4-BC1BD403FB59}"/>
              </a:ext>
            </a:extLst>
          </p:cNvPr>
          <p:cNvSpPr/>
          <p:nvPr/>
        </p:nvSpPr>
        <p:spPr>
          <a:xfrm>
            <a:off x="5638801" y="3045702"/>
            <a:ext cx="228599" cy="1069097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E10970-BCBC-4A4C-AB77-693AC8091EFF}"/>
              </a:ext>
            </a:extLst>
          </p:cNvPr>
          <p:cNvSpPr txBox="1"/>
          <p:nvPr/>
        </p:nvSpPr>
        <p:spPr>
          <a:xfrm>
            <a:off x="5897252" y="3374263"/>
            <a:ext cx="204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Flip-flop Outputs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1509C7-1B45-49BF-B1C9-0A8E3A3EDBFE}"/>
              </a:ext>
            </a:extLst>
          </p:cNvPr>
          <p:cNvSpPr txBox="1"/>
          <p:nvPr/>
        </p:nvSpPr>
        <p:spPr>
          <a:xfrm>
            <a:off x="304800" y="1238071"/>
            <a:ext cx="3114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Setting this “low” clears the counter.  With the 74LS161 this is asynchronous. With the 74LS163 this is synchronous.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06D4A2-82C2-42A4-A48F-D6F94E9BAAE3}"/>
              </a:ext>
            </a:extLst>
          </p:cNvPr>
          <p:cNvCxnSpPr>
            <a:cxnSpLocks/>
          </p:cNvCxnSpPr>
          <p:nvPr/>
        </p:nvCxnSpPr>
        <p:spPr>
          <a:xfrm>
            <a:off x="3172463" y="2168835"/>
            <a:ext cx="401326" cy="18466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51BE2B7-A910-4182-A225-994C9CD5B780}"/>
              </a:ext>
            </a:extLst>
          </p:cNvPr>
          <p:cNvSpPr txBox="1"/>
          <p:nvPr/>
        </p:nvSpPr>
        <p:spPr>
          <a:xfrm>
            <a:off x="2397797" y="266398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Clock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45B7C8E-11B6-4FD0-B6FE-C7624A356BA5}"/>
              </a:ext>
            </a:extLst>
          </p:cNvPr>
          <p:cNvCxnSpPr>
            <a:cxnSpLocks/>
          </p:cNvCxnSpPr>
          <p:nvPr/>
        </p:nvCxnSpPr>
        <p:spPr>
          <a:xfrm>
            <a:off x="3068032" y="2861036"/>
            <a:ext cx="45720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ight Brace 20">
            <a:extLst>
              <a:ext uri="{FF2B5EF4-FFF2-40B4-BE49-F238E27FC236}">
                <a16:creationId xmlns:a16="http://schemas.microsoft.com/office/drawing/2014/main" id="{71185FA2-8D68-48AA-8A0D-73D68A12243B}"/>
              </a:ext>
            </a:extLst>
          </p:cNvPr>
          <p:cNvSpPr/>
          <p:nvPr/>
        </p:nvSpPr>
        <p:spPr>
          <a:xfrm flipH="1">
            <a:off x="3488802" y="3033315"/>
            <a:ext cx="228599" cy="1069097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F37E5A-9D76-41CE-B56E-A15854DF4159}"/>
              </a:ext>
            </a:extLst>
          </p:cNvPr>
          <p:cNvSpPr txBox="1"/>
          <p:nvPr/>
        </p:nvSpPr>
        <p:spPr>
          <a:xfrm>
            <a:off x="1976045" y="3313235"/>
            <a:ext cx="15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Parallel Inputs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8F5911-9157-4299-AFEE-E3A52D220BF5}"/>
              </a:ext>
            </a:extLst>
          </p:cNvPr>
          <p:cNvSpPr txBox="1"/>
          <p:nvPr/>
        </p:nvSpPr>
        <p:spPr>
          <a:xfrm>
            <a:off x="6286107" y="4709667"/>
            <a:ext cx="24796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Setting this “low” causes the Parallel Input data to be loaded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2DECFF4-4B63-4906-A5E8-26809CB9751E}"/>
              </a:ext>
            </a:extLst>
          </p:cNvPr>
          <p:cNvCxnSpPr>
            <a:cxnSpLocks/>
          </p:cNvCxnSpPr>
          <p:nvPr/>
        </p:nvCxnSpPr>
        <p:spPr>
          <a:xfrm flipH="1" flipV="1">
            <a:off x="5753101" y="4630519"/>
            <a:ext cx="508653" cy="938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0751995-562B-4581-985D-A7A07258DA65}"/>
              </a:ext>
            </a:extLst>
          </p:cNvPr>
          <p:cNvSpPr txBox="1"/>
          <p:nvPr/>
        </p:nvSpPr>
        <p:spPr>
          <a:xfrm>
            <a:off x="2176560" y="4744621"/>
            <a:ext cx="95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Ground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1CF3D3C-835B-464C-987E-F166623E0ED5}"/>
              </a:ext>
            </a:extLst>
          </p:cNvPr>
          <p:cNvCxnSpPr>
            <a:cxnSpLocks/>
          </p:cNvCxnSpPr>
          <p:nvPr/>
        </p:nvCxnSpPr>
        <p:spPr>
          <a:xfrm flipV="1">
            <a:off x="3068032" y="4724400"/>
            <a:ext cx="420770" cy="123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805893C-52B3-4861-9FA8-0361E39A668D}"/>
              </a:ext>
            </a:extLst>
          </p:cNvPr>
          <p:cNvSpPr txBox="1"/>
          <p:nvPr/>
        </p:nvSpPr>
        <p:spPr>
          <a:xfrm>
            <a:off x="2166101" y="4067057"/>
            <a:ext cx="95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A98C751-0246-451C-AB5E-D7F0970B82C5}"/>
              </a:ext>
            </a:extLst>
          </p:cNvPr>
          <p:cNvCxnSpPr>
            <a:cxnSpLocks/>
          </p:cNvCxnSpPr>
          <p:nvPr/>
        </p:nvCxnSpPr>
        <p:spPr>
          <a:xfrm>
            <a:off x="2965442" y="4299076"/>
            <a:ext cx="489973" cy="19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A6AC6E9-289D-45C3-AE38-DBFE06D58E9C}"/>
              </a:ext>
            </a:extLst>
          </p:cNvPr>
          <p:cNvSpPr txBox="1"/>
          <p:nvPr/>
        </p:nvSpPr>
        <p:spPr>
          <a:xfrm>
            <a:off x="6128993" y="4094995"/>
            <a:ext cx="95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7B16182-D570-443A-85CC-9532F69E86D7}"/>
              </a:ext>
            </a:extLst>
          </p:cNvPr>
          <p:cNvCxnSpPr>
            <a:cxnSpLocks/>
          </p:cNvCxnSpPr>
          <p:nvPr/>
        </p:nvCxnSpPr>
        <p:spPr>
          <a:xfrm flipH="1">
            <a:off x="5638801" y="4307649"/>
            <a:ext cx="489973" cy="19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765B8C5-1ACD-4128-A8A9-A86DD0F34AD3}"/>
              </a:ext>
            </a:extLst>
          </p:cNvPr>
          <p:cNvSpPr txBox="1"/>
          <p:nvPr/>
        </p:nvSpPr>
        <p:spPr>
          <a:xfrm>
            <a:off x="6633741" y="3019565"/>
            <a:ext cx="247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Least significant bit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D418DBC-DD73-4B86-9C8F-8F0063CE2BE1}"/>
              </a:ext>
            </a:extLst>
          </p:cNvPr>
          <p:cNvCxnSpPr>
            <a:cxnSpLocks/>
          </p:cNvCxnSpPr>
          <p:nvPr/>
        </p:nvCxnSpPr>
        <p:spPr>
          <a:xfrm flipH="1">
            <a:off x="5553076" y="3232219"/>
            <a:ext cx="1080447" cy="0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25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  <p:bldP spid="15" grpId="0"/>
      <p:bldP spid="18" grpId="0"/>
      <p:bldP spid="22" grpId="0"/>
      <p:bldP spid="23" grpId="0"/>
      <p:bldP spid="26" grpId="0"/>
      <p:bldP spid="29" grpId="0"/>
      <p:bldP spid="33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74LS161 &amp; 74LS163 Operation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656ADC-54CC-49A6-9B12-19AF6E584A3F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DECBD67-9509-4E84-8B53-441ECD88F6F1}"/>
              </a:ext>
            </a:extLst>
          </p:cNvPr>
          <p:cNvSpPr txBox="1"/>
          <p:nvPr/>
        </p:nvSpPr>
        <p:spPr>
          <a:xfrm>
            <a:off x="3780208" y="345247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CD404C-FA62-43EA-A2EF-0BCA3FC8D354}"/>
              </a:ext>
            </a:extLst>
          </p:cNvPr>
          <p:cNvSpPr txBox="1"/>
          <p:nvPr/>
        </p:nvSpPr>
        <p:spPr>
          <a:xfrm>
            <a:off x="3779831" y="3461435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0017E9-1F32-4D57-BECB-93DD348387AE}"/>
              </a:ext>
            </a:extLst>
          </p:cNvPr>
          <p:cNvSpPr txBox="1"/>
          <p:nvPr/>
        </p:nvSpPr>
        <p:spPr>
          <a:xfrm>
            <a:off x="3780585" y="3461435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E589FC-B88D-4EC3-B34C-AC18E50D31F0}"/>
              </a:ext>
            </a:extLst>
          </p:cNvPr>
          <p:cNvSpPr txBox="1"/>
          <p:nvPr/>
        </p:nvSpPr>
        <p:spPr>
          <a:xfrm>
            <a:off x="3779831" y="3458868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71591C-7AB7-4031-848B-15B0FBD8D609}"/>
              </a:ext>
            </a:extLst>
          </p:cNvPr>
          <p:cNvSpPr txBox="1"/>
          <p:nvPr/>
        </p:nvSpPr>
        <p:spPr>
          <a:xfrm>
            <a:off x="3782319" y="3446074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8D2845-31F3-484D-AD80-3E61CF454115}"/>
              </a:ext>
            </a:extLst>
          </p:cNvPr>
          <p:cNvSpPr txBox="1"/>
          <p:nvPr/>
        </p:nvSpPr>
        <p:spPr>
          <a:xfrm>
            <a:off x="3771853" y="343711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1797562-79ED-430F-9934-9F085A3511BC}"/>
              </a:ext>
            </a:extLst>
          </p:cNvPr>
          <p:cNvSpPr txBox="1"/>
          <p:nvPr/>
        </p:nvSpPr>
        <p:spPr>
          <a:xfrm>
            <a:off x="3777928" y="3448499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9765460-EE9C-440A-AFAA-C3DAE0325D03}"/>
              </a:ext>
            </a:extLst>
          </p:cNvPr>
          <p:cNvSpPr txBox="1"/>
          <p:nvPr/>
        </p:nvSpPr>
        <p:spPr>
          <a:xfrm>
            <a:off x="3785220" y="3428146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D2D7741-15D0-4E01-9642-677A289815EC}"/>
              </a:ext>
            </a:extLst>
          </p:cNvPr>
          <p:cNvSpPr txBox="1"/>
          <p:nvPr/>
        </p:nvSpPr>
        <p:spPr>
          <a:xfrm>
            <a:off x="3776455" y="3448499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9FCDA4-60A7-4B92-AC55-752EE598A0C4}"/>
              </a:ext>
            </a:extLst>
          </p:cNvPr>
          <p:cNvSpPr txBox="1"/>
          <p:nvPr/>
        </p:nvSpPr>
        <p:spPr>
          <a:xfrm>
            <a:off x="3769896" y="344108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A96063-DCDA-48FA-B2C6-497D65FCD0C0}"/>
              </a:ext>
            </a:extLst>
          </p:cNvPr>
          <p:cNvSpPr txBox="1"/>
          <p:nvPr/>
        </p:nvSpPr>
        <p:spPr>
          <a:xfrm>
            <a:off x="3783177" y="344108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C88B43-F84B-4554-BDBD-38ED22BCF84B}"/>
              </a:ext>
            </a:extLst>
          </p:cNvPr>
          <p:cNvSpPr txBox="1"/>
          <p:nvPr/>
        </p:nvSpPr>
        <p:spPr>
          <a:xfrm>
            <a:off x="3783014" y="347271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949FA20-E1A1-4B20-A246-D5D82B2ABC10}"/>
              </a:ext>
            </a:extLst>
          </p:cNvPr>
          <p:cNvSpPr txBox="1"/>
          <p:nvPr/>
        </p:nvSpPr>
        <p:spPr>
          <a:xfrm>
            <a:off x="3779698" y="3454476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D577500-795B-4DBE-B236-B716FDD56E84}"/>
              </a:ext>
            </a:extLst>
          </p:cNvPr>
          <p:cNvSpPr txBox="1"/>
          <p:nvPr/>
        </p:nvSpPr>
        <p:spPr>
          <a:xfrm>
            <a:off x="3773537" y="347271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300D61-AC42-4435-8723-CD47963BD9E5}"/>
              </a:ext>
            </a:extLst>
          </p:cNvPr>
          <p:cNvSpPr txBox="1"/>
          <p:nvPr/>
        </p:nvSpPr>
        <p:spPr>
          <a:xfrm>
            <a:off x="3774051" y="3416206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F4B6E93-D35E-429F-B23A-AA2DE85447A2}"/>
              </a:ext>
            </a:extLst>
          </p:cNvPr>
          <p:cNvSpPr txBox="1"/>
          <p:nvPr/>
        </p:nvSpPr>
        <p:spPr>
          <a:xfrm>
            <a:off x="3785220" y="3429693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B75BA60-9AE9-4E57-BAC8-112E529439CD}"/>
              </a:ext>
            </a:extLst>
          </p:cNvPr>
          <p:cNvSpPr txBox="1"/>
          <p:nvPr/>
        </p:nvSpPr>
        <p:spPr>
          <a:xfrm>
            <a:off x="3776827" y="344097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E0001E6-0FDB-4879-A8E1-2744FB22B51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33774E2-121A-40C3-A7C6-A3C5A9079066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121522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656ADC-54CC-49A6-9B12-19AF6E584A3F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DECBD67-9509-4E84-8B53-441ECD88F6F1}"/>
              </a:ext>
            </a:extLst>
          </p:cNvPr>
          <p:cNvSpPr txBox="1"/>
          <p:nvPr/>
        </p:nvSpPr>
        <p:spPr>
          <a:xfrm>
            <a:off x="3780208" y="345247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CD404C-FA62-43EA-A2EF-0BCA3FC8D354}"/>
              </a:ext>
            </a:extLst>
          </p:cNvPr>
          <p:cNvSpPr txBox="1"/>
          <p:nvPr/>
        </p:nvSpPr>
        <p:spPr>
          <a:xfrm>
            <a:off x="3779831" y="3461435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0017E9-1F32-4D57-BECB-93DD348387AE}"/>
              </a:ext>
            </a:extLst>
          </p:cNvPr>
          <p:cNvSpPr txBox="1"/>
          <p:nvPr/>
        </p:nvSpPr>
        <p:spPr>
          <a:xfrm>
            <a:off x="3780585" y="3461435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E589FC-B88D-4EC3-B34C-AC18E50D31F0}"/>
              </a:ext>
            </a:extLst>
          </p:cNvPr>
          <p:cNvSpPr txBox="1"/>
          <p:nvPr/>
        </p:nvSpPr>
        <p:spPr>
          <a:xfrm>
            <a:off x="3779831" y="3458868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71591C-7AB7-4031-848B-15B0FBD8D609}"/>
              </a:ext>
            </a:extLst>
          </p:cNvPr>
          <p:cNvSpPr txBox="1"/>
          <p:nvPr/>
        </p:nvSpPr>
        <p:spPr>
          <a:xfrm>
            <a:off x="3782319" y="3446074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8D2845-31F3-484D-AD80-3E61CF454115}"/>
              </a:ext>
            </a:extLst>
          </p:cNvPr>
          <p:cNvSpPr txBox="1"/>
          <p:nvPr/>
        </p:nvSpPr>
        <p:spPr>
          <a:xfrm>
            <a:off x="3771853" y="343711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1797562-79ED-430F-9934-9F085A3511BC}"/>
              </a:ext>
            </a:extLst>
          </p:cNvPr>
          <p:cNvSpPr txBox="1"/>
          <p:nvPr/>
        </p:nvSpPr>
        <p:spPr>
          <a:xfrm>
            <a:off x="3777928" y="3448499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9765460-EE9C-440A-AFAA-C3DAE0325D03}"/>
              </a:ext>
            </a:extLst>
          </p:cNvPr>
          <p:cNvSpPr txBox="1"/>
          <p:nvPr/>
        </p:nvSpPr>
        <p:spPr>
          <a:xfrm>
            <a:off x="3785220" y="3428146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D2D7741-15D0-4E01-9642-677A289815EC}"/>
              </a:ext>
            </a:extLst>
          </p:cNvPr>
          <p:cNvSpPr txBox="1"/>
          <p:nvPr/>
        </p:nvSpPr>
        <p:spPr>
          <a:xfrm>
            <a:off x="3776455" y="3448499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9FCDA4-60A7-4B92-AC55-752EE598A0C4}"/>
              </a:ext>
            </a:extLst>
          </p:cNvPr>
          <p:cNvSpPr txBox="1"/>
          <p:nvPr/>
        </p:nvSpPr>
        <p:spPr>
          <a:xfrm>
            <a:off x="3769896" y="344108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A96063-DCDA-48FA-B2C6-497D65FCD0C0}"/>
              </a:ext>
            </a:extLst>
          </p:cNvPr>
          <p:cNvSpPr txBox="1"/>
          <p:nvPr/>
        </p:nvSpPr>
        <p:spPr>
          <a:xfrm>
            <a:off x="3783177" y="344108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C88B43-F84B-4554-BDBD-38ED22BCF84B}"/>
              </a:ext>
            </a:extLst>
          </p:cNvPr>
          <p:cNvSpPr txBox="1"/>
          <p:nvPr/>
        </p:nvSpPr>
        <p:spPr>
          <a:xfrm>
            <a:off x="3783014" y="347271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949FA20-E1A1-4B20-A246-D5D82B2ABC10}"/>
              </a:ext>
            </a:extLst>
          </p:cNvPr>
          <p:cNvSpPr txBox="1"/>
          <p:nvPr/>
        </p:nvSpPr>
        <p:spPr>
          <a:xfrm>
            <a:off x="3779698" y="3454476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D577500-795B-4DBE-B236-B716FDD56E84}"/>
              </a:ext>
            </a:extLst>
          </p:cNvPr>
          <p:cNvSpPr txBox="1"/>
          <p:nvPr/>
        </p:nvSpPr>
        <p:spPr>
          <a:xfrm>
            <a:off x="3773537" y="347271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300D61-AC42-4435-8723-CD47963BD9E5}"/>
              </a:ext>
            </a:extLst>
          </p:cNvPr>
          <p:cNvSpPr txBox="1"/>
          <p:nvPr/>
        </p:nvSpPr>
        <p:spPr>
          <a:xfrm>
            <a:off x="3774051" y="3416206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F4B6E93-D35E-429F-B23A-AA2DE85447A2}"/>
              </a:ext>
            </a:extLst>
          </p:cNvPr>
          <p:cNvSpPr txBox="1"/>
          <p:nvPr/>
        </p:nvSpPr>
        <p:spPr>
          <a:xfrm>
            <a:off x="3785220" y="3429693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1111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B75BA60-9AE9-4E57-BAC8-112E529439CD}"/>
              </a:ext>
            </a:extLst>
          </p:cNvPr>
          <p:cNvSpPr txBox="1"/>
          <p:nvPr/>
        </p:nvSpPr>
        <p:spPr>
          <a:xfrm>
            <a:off x="3776827" y="344097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DD4D0C0-A6DA-4CD1-945A-A44E43B7FC0B}"/>
              </a:ext>
            </a:extLst>
          </p:cNvPr>
          <p:cNvGrpSpPr/>
          <p:nvPr/>
        </p:nvGrpSpPr>
        <p:grpSpPr>
          <a:xfrm>
            <a:off x="4572000" y="2006904"/>
            <a:ext cx="4422526" cy="3720037"/>
            <a:chOff x="217365" y="2006904"/>
            <a:chExt cx="4422526" cy="3720037"/>
          </a:xfrm>
        </p:grpSpPr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9977B78F-9D50-4A09-8793-5CC93F785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00373580-1109-4C8D-8CA9-0CDBC7F4C94E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4CBC578-46AE-4A34-BF47-23770596E3E0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2C95B979-842B-47F4-8200-BFF715F127ED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21A3804A-12B7-4F64-9FA4-7AE3328F65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7299AEF-D938-4F3C-83AF-DFBF3632E825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CE5C348D-D211-4C9C-B002-1053273BC813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E17FBFF8-6728-461A-94D9-3C229335DCF3}"/>
                </a:ext>
              </a:extLst>
            </p:cNvPr>
            <p:cNvCxnSpPr>
              <a:cxnSpLocks/>
            </p:cNvCxnSpPr>
            <p:nvPr/>
          </p:nvCxnSpPr>
          <p:spPr>
            <a:xfrm>
              <a:off x="217365" y="4661043"/>
              <a:ext cx="220184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B0E5FED2-542B-458F-9367-CD41F0983B8C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A5C31345-E1D2-4EB8-802B-635E4F560A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83569855-5CEF-4B32-A705-7067CCC4030F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851B20E-18F8-45B4-8F4A-E60377CA77CA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84032EE-6834-4B33-A10E-E38F73CA1CF4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4BC11AA-198A-48CD-BE79-29392AA51293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53F3C14B-FE44-40C0-BF16-9EF9964C058B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2494968-FA56-4C05-8923-B622CE1B2BF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85CDD050-63B7-4286-8242-75D86A62A8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85B8C51D-0491-4500-A127-28EB9D4633A2}"/>
              </a:ext>
            </a:extLst>
          </p:cNvPr>
          <p:cNvSpPr txBox="1"/>
          <p:nvPr/>
        </p:nvSpPr>
        <p:spPr>
          <a:xfrm>
            <a:off x="8136060" y="343711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94113F40-DC53-47E3-81E8-86BBC552BE75}"/>
              </a:ext>
            </a:extLst>
          </p:cNvPr>
          <p:cNvCxnSpPr>
            <a:cxnSpLocks/>
          </p:cNvCxnSpPr>
          <p:nvPr/>
        </p:nvCxnSpPr>
        <p:spPr>
          <a:xfrm flipV="1">
            <a:off x="4627438" y="3243739"/>
            <a:ext cx="1515" cy="14164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9BFEEDF-F217-4F26-9337-4E51996A4205}"/>
              </a:ext>
            </a:extLst>
          </p:cNvPr>
          <p:cNvCxnSpPr>
            <a:cxnSpLocks/>
          </p:cNvCxnSpPr>
          <p:nvPr/>
        </p:nvCxnSpPr>
        <p:spPr>
          <a:xfrm>
            <a:off x="3334138" y="3237691"/>
            <a:ext cx="13057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C0F8CDC8-448C-4800-BD3A-BEC108F02111}"/>
              </a:ext>
            </a:extLst>
          </p:cNvPr>
          <p:cNvSpPr txBox="1"/>
          <p:nvPr/>
        </p:nvSpPr>
        <p:spPr>
          <a:xfrm>
            <a:off x="3971925" y="2969233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D03474C-F364-4F71-8E79-8FF8D7734978}"/>
              </a:ext>
            </a:extLst>
          </p:cNvPr>
          <p:cNvSpPr txBox="1"/>
          <p:nvPr/>
        </p:nvSpPr>
        <p:spPr>
          <a:xfrm>
            <a:off x="3967297" y="2966706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C151258-871D-449D-9C86-8C6F92406AF0}"/>
              </a:ext>
            </a:extLst>
          </p:cNvPr>
          <p:cNvSpPr txBox="1"/>
          <p:nvPr/>
        </p:nvSpPr>
        <p:spPr>
          <a:xfrm>
            <a:off x="8136060" y="341333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3F21894-E497-4B1A-B47F-A9D60B6B1795}"/>
              </a:ext>
            </a:extLst>
          </p:cNvPr>
          <p:cNvSpPr txBox="1"/>
          <p:nvPr/>
        </p:nvSpPr>
        <p:spPr>
          <a:xfrm>
            <a:off x="3969625" y="2982067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80ACF74-3EDC-43CA-88AF-D4DC88138093}"/>
              </a:ext>
            </a:extLst>
          </p:cNvPr>
          <p:cNvSpPr txBox="1"/>
          <p:nvPr/>
        </p:nvSpPr>
        <p:spPr>
          <a:xfrm>
            <a:off x="3799038" y="345247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70BF64-BA4C-40E7-BE93-572299FBA61C}"/>
              </a:ext>
            </a:extLst>
          </p:cNvPr>
          <p:cNvSpPr/>
          <p:nvPr/>
        </p:nvSpPr>
        <p:spPr>
          <a:xfrm>
            <a:off x="206459" y="521511"/>
            <a:ext cx="85517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Making Larger Counters with 74LS161 or 74LS163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14920A8-498D-41CC-9730-2182D5832B17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61F2AA50-C868-495A-A7CA-247FB431CC1E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1280FC96-8638-4DF8-A090-0EA01B0CC56C}"/>
              </a:ext>
            </a:extLst>
          </p:cNvPr>
          <p:cNvCxnSpPr>
            <a:cxnSpLocks/>
          </p:cNvCxnSpPr>
          <p:nvPr/>
        </p:nvCxnSpPr>
        <p:spPr>
          <a:xfrm flipV="1">
            <a:off x="7725128" y="5002018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7D69C50C-E62E-4CE7-87C7-20D6DEF8469E}"/>
              </a:ext>
            </a:extLst>
          </p:cNvPr>
          <p:cNvSpPr txBox="1"/>
          <p:nvPr/>
        </p:nvSpPr>
        <p:spPr>
          <a:xfrm>
            <a:off x="7751656" y="5142217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428807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68" grpId="0"/>
      <p:bldP spid="68" grpId="1"/>
      <p:bldP spid="71" grpId="0"/>
      <p:bldP spid="71" grpId="1"/>
      <p:bldP spid="72" grpId="0"/>
      <p:bldP spid="72" grpId="1"/>
      <p:bldP spid="73" grpId="0"/>
      <p:bldP spid="74" grpId="0"/>
      <p:bldP spid="75" grpId="0"/>
      <p:bldP spid="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656ADC-54CC-49A6-9B12-19AF6E584A3F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DECBD67-9509-4E84-8B53-441ECD88F6F1}"/>
              </a:ext>
            </a:extLst>
          </p:cNvPr>
          <p:cNvSpPr txBox="1"/>
          <p:nvPr/>
        </p:nvSpPr>
        <p:spPr>
          <a:xfrm>
            <a:off x="3780208" y="345247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CD404C-FA62-43EA-A2EF-0BCA3FC8D354}"/>
              </a:ext>
            </a:extLst>
          </p:cNvPr>
          <p:cNvSpPr txBox="1"/>
          <p:nvPr/>
        </p:nvSpPr>
        <p:spPr>
          <a:xfrm>
            <a:off x="3779831" y="3461435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0017E9-1F32-4D57-BECB-93DD348387AE}"/>
              </a:ext>
            </a:extLst>
          </p:cNvPr>
          <p:cNvSpPr txBox="1"/>
          <p:nvPr/>
        </p:nvSpPr>
        <p:spPr>
          <a:xfrm>
            <a:off x="3779426" y="346825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E589FC-B88D-4EC3-B34C-AC18E50D31F0}"/>
              </a:ext>
            </a:extLst>
          </p:cNvPr>
          <p:cNvSpPr txBox="1"/>
          <p:nvPr/>
        </p:nvSpPr>
        <p:spPr>
          <a:xfrm>
            <a:off x="3785749" y="3472543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71591C-7AB7-4031-848B-15B0FBD8D609}"/>
              </a:ext>
            </a:extLst>
          </p:cNvPr>
          <p:cNvSpPr txBox="1"/>
          <p:nvPr/>
        </p:nvSpPr>
        <p:spPr>
          <a:xfrm>
            <a:off x="3783747" y="346709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8D2845-31F3-484D-AD80-3E61CF454115}"/>
              </a:ext>
            </a:extLst>
          </p:cNvPr>
          <p:cNvSpPr txBox="1"/>
          <p:nvPr/>
        </p:nvSpPr>
        <p:spPr>
          <a:xfrm>
            <a:off x="3781744" y="345844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1797562-79ED-430F-9934-9F085A3511BC}"/>
              </a:ext>
            </a:extLst>
          </p:cNvPr>
          <p:cNvSpPr txBox="1"/>
          <p:nvPr/>
        </p:nvSpPr>
        <p:spPr>
          <a:xfrm>
            <a:off x="3784465" y="3456764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9765460-EE9C-440A-AFAA-C3DAE0325D03}"/>
              </a:ext>
            </a:extLst>
          </p:cNvPr>
          <p:cNvSpPr txBox="1"/>
          <p:nvPr/>
        </p:nvSpPr>
        <p:spPr>
          <a:xfrm>
            <a:off x="3772362" y="347742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D2D7741-15D0-4E01-9642-677A289815EC}"/>
              </a:ext>
            </a:extLst>
          </p:cNvPr>
          <p:cNvSpPr txBox="1"/>
          <p:nvPr/>
        </p:nvSpPr>
        <p:spPr>
          <a:xfrm>
            <a:off x="3777109" y="344470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9FCDA4-60A7-4B92-AC55-752EE598A0C4}"/>
              </a:ext>
            </a:extLst>
          </p:cNvPr>
          <p:cNvSpPr txBox="1"/>
          <p:nvPr/>
        </p:nvSpPr>
        <p:spPr>
          <a:xfrm>
            <a:off x="3777376" y="344823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B75BA60-9AE9-4E57-BAC8-112E529439CD}"/>
              </a:ext>
            </a:extLst>
          </p:cNvPr>
          <p:cNvSpPr txBox="1"/>
          <p:nvPr/>
        </p:nvSpPr>
        <p:spPr>
          <a:xfrm>
            <a:off x="3778912" y="3460948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9BFEEDF-F217-4F26-9337-4E51996A4205}"/>
              </a:ext>
            </a:extLst>
          </p:cNvPr>
          <p:cNvCxnSpPr>
            <a:cxnSpLocks/>
          </p:cNvCxnSpPr>
          <p:nvPr/>
        </p:nvCxnSpPr>
        <p:spPr>
          <a:xfrm>
            <a:off x="3334138" y="3237691"/>
            <a:ext cx="13057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C0F8CDC8-448C-4800-BD3A-BEC108F02111}"/>
              </a:ext>
            </a:extLst>
          </p:cNvPr>
          <p:cNvSpPr txBox="1"/>
          <p:nvPr/>
        </p:nvSpPr>
        <p:spPr>
          <a:xfrm>
            <a:off x="3971925" y="2969233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D03474C-F364-4F71-8E79-8FF8D7734978}"/>
              </a:ext>
            </a:extLst>
          </p:cNvPr>
          <p:cNvSpPr txBox="1"/>
          <p:nvPr/>
        </p:nvSpPr>
        <p:spPr>
          <a:xfrm>
            <a:off x="3967403" y="2954384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3F21894-E497-4B1A-B47F-A9D60B6B1795}"/>
              </a:ext>
            </a:extLst>
          </p:cNvPr>
          <p:cNvSpPr txBox="1"/>
          <p:nvPr/>
        </p:nvSpPr>
        <p:spPr>
          <a:xfrm>
            <a:off x="3976447" y="2961199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80ACF74-3EDC-43CA-88AF-D4DC88138093}"/>
              </a:ext>
            </a:extLst>
          </p:cNvPr>
          <p:cNvSpPr txBox="1"/>
          <p:nvPr/>
        </p:nvSpPr>
        <p:spPr>
          <a:xfrm>
            <a:off x="3787429" y="344470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70BF64-BA4C-40E7-BE93-572299FBA61C}"/>
              </a:ext>
            </a:extLst>
          </p:cNvPr>
          <p:cNvSpPr/>
          <p:nvPr/>
        </p:nvSpPr>
        <p:spPr>
          <a:xfrm>
            <a:off x="1209883" y="474857"/>
            <a:ext cx="6527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Decade Counters 74LS160 or 74LS162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8977E05-A187-455F-AE40-08E9B4E035F1}"/>
              </a:ext>
            </a:extLst>
          </p:cNvPr>
          <p:cNvSpPr/>
          <p:nvPr/>
        </p:nvSpPr>
        <p:spPr>
          <a:xfrm>
            <a:off x="2385956" y="972456"/>
            <a:ext cx="4329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74LS160 with asynchronous clear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62E1EAF-C50D-4C1C-B836-154FA5C9CC1E}"/>
              </a:ext>
            </a:extLst>
          </p:cNvPr>
          <p:cNvSpPr/>
          <p:nvPr/>
        </p:nvSpPr>
        <p:spPr>
          <a:xfrm>
            <a:off x="2397386" y="1388704"/>
            <a:ext cx="4329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74LS162 with synchronous clear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7FE9D67D-ACC4-4BD1-B342-23C23FF78EAA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3CB694BD-79B1-45D9-B0C2-6AA9138D867F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398332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8" grpId="0"/>
      <p:bldP spid="48" grpId="1"/>
      <p:bldP spid="71" grpId="0"/>
      <p:bldP spid="71" grpId="1"/>
      <p:bldP spid="72" grpId="0"/>
      <p:bldP spid="72" grpId="1"/>
      <p:bldP spid="74" grpId="0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97452743-A755-4809-95A6-71E5970C21CA}"/>
              </a:ext>
            </a:extLst>
          </p:cNvPr>
          <p:cNvGrpSpPr/>
          <p:nvPr/>
        </p:nvGrpSpPr>
        <p:grpSpPr>
          <a:xfrm>
            <a:off x="611167" y="2006904"/>
            <a:ext cx="4028724" cy="3720037"/>
            <a:chOff x="611167" y="2006904"/>
            <a:chExt cx="4028724" cy="37200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5B6D129-01E8-40F2-87E0-0FD6B5305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6B5C0F1-8BA6-4EDB-BAF8-9D52AC7B55FB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59E31F-5399-4CF5-87AE-2DD9EB9E1089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EB9EABC-D1FE-4DF1-9BB3-CF0BB9182C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83E7EA-E6D2-4F43-96AE-B6F26F21CD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758E72-CC97-4B77-ABF2-83DA93C83224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063E66A-3D04-47E1-82ED-88085CCD914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1E9103A-5D30-45DC-A329-85A943623E24}"/>
                </a:ext>
              </a:extLst>
            </p:cNvPr>
            <p:cNvCxnSpPr>
              <a:cxnSpLocks/>
            </p:cNvCxnSpPr>
            <p:nvPr/>
          </p:nvCxnSpPr>
          <p:spPr>
            <a:xfrm>
              <a:off x="913990" y="4661043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C8375D-DD3F-4D4D-AEAD-18064001E711}"/>
                </a:ext>
              </a:extLst>
            </p:cNvPr>
            <p:cNvSpPr txBox="1"/>
            <p:nvPr/>
          </p:nvSpPr>
          <p:spPr>
            <a:xfrm>
              <a:off x="775156" y="4321587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FA86D4-F4D1-4A15-95CB-000483D4837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60786-3D84-46F1-9316-6F6E626BE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C8F73F-06DC-4928-9FB5-3DE77C7DF0BF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656ADC-54CC-49A6-9B12-19AF6E584A3F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7AF2AE-F111-49BF-982E-8EA94554A645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EE8E42A-7DE7-4D9F-A6D5-75EF30EC5C96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5EAA86-C6F2-4D3B-88D9-9F6DB2DA6F75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8DBA86D-EC72-4C12-8A68-32D0B30FE2CF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51B1FF-927A-4544-BBA5-F5EE05CC4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DECBD67-9509-4E84-8B53-441ECD88F6F1}"/>
              </a:ext>
            </a:extLst>
          </p:cNvPr>
          <p:cNvSpPr txBox="1"/>
          <p:nvPr/>
        </p:nvSpPr>
        <p:spPr>
          <a:xfrm>
            <a:off x="3780208" y="345247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CD404C-FA62-43EA-A2EF-0BCA3FC8D354}"/>
              </a:ext>
            </a:extLst>
          </p:cNvPr>
          <p:cNvSpPr txBox="1"/>
          <p:nvPr/>
        </p:nvSpPr>
        <p:spPr>
          <a:xfrm>
            <a:off x="3779831" y="3461435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0017E9-1F32-4D57-BECB-93DD348387AE}"/>
              </a:ext>
            </a:extLst>
          </p:cNvPr>
          <p:cNvSpPr txBox="1"/>
          <p:nvPr/>
        </p:nvSpPr>
        <p:spPr>
          <a:xfrm>
            <a:off x="3779426" y="346825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E589FC-B88D-4EC3-B34C-AC18E50D31F0}"/>
              </a:ext>
            </a:extLst>
          </p:cNvPr>
          <p:cNvSpPr txBox="1"/>
          <p:nvPr/>
        </p:nvSpPr>
        <p:spPr>
          <a:xfrm>
            <a:off x="3785749" y="3472543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71591C-7AB7-4031-848B-15B0FBD8D609}"/>
              </a:ext>
            </a:extLst>
          </p:cNvPr>
          <p:cNvSpPr txBox="1"/>
          <p:nvPr/>
        </p:nvSpPr>
        <p:spPr>
          <a:xfrm>
            <a:off x="3783747" y="346709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8D2845-31F3-484D-AD80-3E61CF454115}"/>
              </a:ext>
            </a:extLst>
          </p:cNvPr>
          <p:cNvSpPr txBox="1"/>
          <p:nvPr/>
        </p:nvSpPr>
        <p:spPr>
          <a:xfrm>
            <a:off x="3781744" y="3458441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1797562-79ED-430F-9934-9F085A3511BC}"/>
              </a:ext>
            </a:extLst>
          </p:cNvPr>
          <p:cNvSpPr txBox="1"/>
          <p:nvPr/>
        </p:nvSpPr>
        <p:spPr>
          <a:xfrm>
            <a:off x="3784465" y="3456764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9765460-EE9C-440A-AFAA-C3DAE0325D03}"/>
              </a:ext>
            </a:extLst>
          </p:cNvPr>
          <p:cNvSpPr txBox="1"/>
          <p:nvPr/>
        </p:nvSpPr>
        <p:spPr>
          <a:xfrm>
            <a:off x="3772362" y="347742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1110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D2D7741-15D0-4E01-9642-677A289815EC}"/>
              </a:ext>
            </a:extLst>
          </p:cNvPr>
          <p:cNvSpPr txBox="1"/>
          <p:nvPr/>
        </p:nvSpPr>
        <p:spPr>
          <a:xfrm>
            <a:off x="3777109" y="344470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9FCDA4-60A7-4B92-AC55-752EE598A0C4}"/>
              </a:ext>
            </a:extLst>
          </p:cNvPr>
          <p:cNvSpPr txBox="1"/>
          <p:nvPr/>
        </p:nvSpPr>
        <p:spPr>
          <a:xfrm>
            <a:off x="3777376" y="3448232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B75BA60-9AE9-4E57-BAC8-112E529439CD}"/>
              </a:ext>
            </a:extLst>
          </p:cNvPr>
          <p:cNvSpPr txBox="1"/>
          <p:nvPr/>
        </p:nvSpPr>
        <p:spPr>
          <a:xfrm>
            <a:off x="3778912" y="3460948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9BFEEDF-F217-4F26-9337-4E51996A4205}"/>
              </a:ext>
            </a:extLst>
          </p:cNvPr>
          <p:cNvCxnSpPr>
            <a:cxnSpLocks/>
          </p:cNvCxnSpPr>
          <p:nvPr/>
        </p:nvCxnSpPr>
        <p:spPr>
          <a:xfrm>
            <a:off x="3334138" y="3237691"/>
            <a:ext cx="13057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C0F8CDC8-448C-4800-BD3A-BEC108F02111}"/>
              </a:ext>
            </a:extLst>
          </p:cNvPr>
          <p:cNvSpPr txBox="1"/>
          <p:nvPr/>
        </p:nvSpPr>
        <p:spPr>
          <a:xfrm>
            <a:off x="3971925" y="2969233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D03474C-F364-4F71-8E79-8FF8D7734978}"/>
              </a:ext>
            </a:extLst>
          </p:cNvPr>
          <p:cNvSpPr txBox="1"/>
          <p:nvPr/>
        </p:nvSpPr>
        <p:spPr>
          <a:xfrm>
            <a:off x="3967403" y="2954384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3F21894-E497-4B1A-B47F-A9D60B6B1795}"/>
              </a:ext>
            </a:extLst>
          </p:cNvPr>
          <p:cNvSpPr txBox="1"/>
          <p:nvPr/>
        </p:nvSpPr>
        <p:spPr>
          <a:xfrm>
            <a:off x="3976447" y="2961199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80ACF74-3EDC-43CA-88AF-D4DC88138093}"/>
              </a:ext>
            </a:extLst>
          </p:cNvPr>
          <p:cNvSpPr txBox="1"/>
          <p:nvPr/>
        </p:nvSpPr>
        <p:spPr>
          <a:xfrm>
            <a:off x="3787429" y="344470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70BF64-BA4C-40E7-BE93-572299FBA61C}"/>
              </a:ext>
            </a:extLst>
          </p:cNvPr>
          <p:cNvSpPr/>
          <p:nvPr/>
        </p:nvSpPr>
        <p:spPr>
          <a:xfrm>
            <a:off x="1209883" y="474857"/>
            <a:ext cx="6527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Decade Counters 74LS160 or 74LS162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6D3A76C-D0D4-49E6-9F9F-3D10633AA714}"/>
              </a:ext>
            </a:extLst>
          </p:cNvPr>
          <p:cNvGrpSpPr/>
          <p:nvPr/>
        </p:nvGrpSpPr>
        <p:grpSpPr>
          <a:xfrm>
            <a:off x="4572000" y="2006904"/>
            <a:ext cx="4422526" cy="3720037"/>
            <a:chOff x="217365" y="2006904"/>
            <a:chExt cx="4422526" cy="3720037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08327FBF-33FA-4104-98D4-36629860A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2382534"/>
              <a:ext cx="2762250" cy="2838450"/>
            </a:xfrm>
            <a:prstGeom prst="rect">
              <a:avLst/>
            </a:prstGeom>
          </p:spPr>
        </p:pic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122AB8D-B289-4E56-ABC8-36E1C0F4F544}"/>
                </a:ext>
              </a:extLst>
            </p:cNvPr>
            <p:cNvCxnSpPr>
              <a:cxnSpLocks/>
            </p:cNvCxnSpPr>
            <p:nvPr/>
          </p:nvCxnSpPr>
          <p:spPr>
            <a:xfrm>
              <a:off x="611167" y="3276600"/>
              <a:ext cx="1825665" cy="717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D858234-A9B0-4645-8D3C-D7172BDCC678}"/>
                </a:ext>
              </a:extLst>
            </p:cNvPr>
            <p:cNvSpPr txBox="1"/>
            <p:nvPr/>
          </p:nvSpPr>
          <p:spPr>
            <a:xfrm>
              <a:off x="618098" y="3043497"/>
              <a:ext cx="5917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Clock</a:t>
              </a:r>
              <a:endParaRPr lang="en-US" sz="1400" baseline="-25000" dirty="0"/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F3F64C9D-0DFE-4712-8E30-FBEC3EBC223E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2971800"/>
              <a:ext cx="100965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B87F2453-CCDF-4928-9421-20A5BB8E57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9351" y="2382534"/>
              <a:ext cx="0" cy="5892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A818253-6D76-40AB-BEB1-50660AEB3731}"/>
                </a:ext>
              </a:extLst>
            </p:cNvPr>
            <p:cNvSpPr txBox="1"/>
            <p:nvPr/>
          </p:nvSpPr>
          <p:spPr>
            <a:xfrm>
              <a:off x="3932608" y="2006904"/>
              <a:ext cx="70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V</a:t>
              </a:r>
              <a:r>
                <a:rPr lang="en-US" sz="1400" baseline="-25000" dirty="0"/>
                <a:t>CC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26C29F45-936C-4197-93BF-B6431062017E}"/>
                </a:ext>
              </a:extLst>
            </p:cNvPr>
            <p:cNvCxnSpPr>
              <a:cxnSpLocks/>
            </p:cNvCxnSpPr>
            <p:nvPr/>
          </p:nvCxnSpPr>
          <p:spPr>
            <a:xfrm>
              <a:off x="3334138" y="4648200"/>
              <a:ext cx="89521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D85B5D2E-780C-45F4-8DD9-68B292822A97}"/>
                </a:ext>
              </a:extLst>
            </p:cNvPr>
            <p:cNvCxnSpPr>
              <a:cxnSpLocks/>
            </p:cNvCxnSpPr>
            <p:nvPr/>
          </p:nvCxnSpPr>
          <p:spPr>
            <a:xfrm>
              <a:off x="217365" y="4661043"/>
              <a:ext cx="220184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687B66D9-76C7-4584-AAEF-1FEAA7DEB460}"/>
                </a:ext>
              </a:extLst>
            </p:cNvPr>
            <p:cNvCxnSpPr>
              <a:cxnSpLocks/>
            </p:cNvCxnSpPr>
            <p:nvPr/>
          </p:nvCxnSpPr>
          <p:spPr>
            <a:xfrm>
              <a:off x="1600200" y="5715000"/>
              <a:ext cx="268194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3DAFBF5-50B6-4170-B819-E6D43A65BA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25244" y="4648200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7DB2074C-48F4-4EFB-804F-E43D0EB4DBB6}"/>
                </a:ext>
              </a:extLst>
            </p:cNvPr>
            <p:cNvCxnSpPr>
              <a:cxnSpLocks/>
            </p:cNvCxnSpPr>
            <p:nvPr/>
          </p:nvCxnSpPr>
          <p:spPr>
            <a:xfrm>
              <a:off x="931610" y="2955270"/>
              <a:ext cx="150522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9F773A4-C9DC-4B5F-89E0-963DF4BC458D}"/>
                </a:ext>
              </a:extLst>
            </p:cNvPr>
            <p:cNvSpPr txBox="1"/>
            <p:nvPr/>
          </p:nvSpPr>
          <p:spPr>
            <a:xfrm>
              <a:off x="792776" y="2615814"/>
              <a:ext cx="5917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91833A4-E050-4633-BC0C-497931C236A6}"/>
                </a:ext>
              </a:extLst>
            </p:cNvPr>
            <p:cNvCxnSpPr>
              <a:cxnSpLocks/>
            </p:cNvCxnSpPr>
            <p:nvPr/>
          </p:nvCxnSpPr>
          <p:spPr>
            <a:xfrm>
              <a:off x="2423160" y="4953000"/>
              <a:ext cx="0" cy="280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A5A3201-2E5A-4AFD-8ECC-80CB44C15E51}"/>
                </a:ext>
              </a:extLst>
            </p:cNvPr>
            <p:cNvCxnSpPr/>
            <p:nvPr/>
          </p:nvCxnSpPr>
          <p:spPr>
            <a:xfrm>
              <a:off x="2286000" y="5233777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09A06AC-A872-4BE3-897F-CF0A51AAAAC7}"/>
                </a:ext>
              </a:extLst>
            </p:cNvPr>
            <p:cNvCxnSpPr/>
            <p:nvPr/>
          </p:nvCxnSpPr>
          <p:spPr>
            <a:xfrm>
              <a:off x="2334465" y="5287728"/>
              <a:ext cx="1714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3B7A1D1D-7D39-48EF-8900-FD98042B11EB}"/>
                </a:ext>
              </a:extLst>
            </p:cNvPr>
            <p:cNvCxnSpPr/>
            <p:nvPr/>
          </p:nvCxnSpPr>
          <p:spPr>
            <a:xfrm>
              <a:off x="2374526" y="5329978"/>
              <a:ext cx="10287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35915BD2-E0D3-400D-B841-6AA0F57A10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719" y="4660141"/>
              <a:ext cx="4107" cy="10668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82AA557-DECF-44CC-BA37-6CC86FF762F2}"/>
              </a:ext>
            </a:extLst>
          </p:cNvPr>
          <p:cNvCxnSpPr>
            <a:cxnSpLocks/>
          </p:cNvCxnSpPr>
          <p:nvPr/>
        </p:nvCxnSpPr>
        <p:spPr>
          <a:xfrm flipV="1">
            <a:off x="4627438" y="3243739"/>
            <a:ext cx="1515" cy="14164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54CB29AE-184E-4E75-9456-4C9F7DFF02B7}"/>
              </a:ext>
            </a:extLst>
          </p:cNvPr>
          <p:cNvSpPr txBox="1"/>
          <p:nvPr/>
        </p:nvSpPr>
        <p:spPr>
          <a:xfrm>
            <a:off x="8136060" y="3443789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95314A3-7143-4036-8985-5FA357EF2000}"/>
              </a:ext>
            </a:extLst>
          </p:cNvPr>
          <p:cNvSpPr txBox="1"/>
          <p:nvPr/>
        </p:nvSpPr>
        <p:spPr>
          <a:xfrm>
            <a:off x="8136060" y="3437110"/>
            <a:ext cx="30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0000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E7B109D-CB82-423A-91E8-C1CE66785C1E}"/>
              </a:ext>
            </a:extLst>
          </p:cNvPr>
          <p:cNvCxnSpPr>
            <a:cxnSpLocks/>
          </p:cNvCxnSpPr>
          <p:nvPr/>
        </p:nvCxnSpPr>
        <p:spPr>
          <a:xfrm flipV="1">
            <a:off x="3352045" y="4939144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8334CF9-C010-4AD6-8C87-9AF72C9AA777}"/>
              </a:ext>
            </a:extLst>
          </p:cNvPr>
          <p:cNvSpPr txBox="1"/>
          <p:nvPr/>
        </p:nvSpPr>
        <p:spPr>
          <a:xfrm>
            <a:off x="3378573" y="5079343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B73C643-5D16-4547-9CF8-0E6D738527B1}"/>
              </a:ext>
            </a:extLst>
          </p:cNvPr>
          <p:cNvCxnSpPr>
            <a:cxnSpLocks/>
          </p:cNvCxnSpPr>
          <p:nvPr/>
        </p:nvCxnSpPr>
        <p:spPr>
          <a:xfrm flipV="1">
            <a:off x="7725128" y="5002018"/>
            <a:ext cx="0" cy="2743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621C55ED-1CB8-4471-89E9-13643628DF6C}"/>
              </a:ext>
            </a:extLst>
          </p:cNvPr>
          <p:cNvSpPr txBox="1"/>
          <p:nvPr/>
        </p:nvSpPr>
        <p:spPr>
          <a:xfrm>
            <a:off x="7695464" y="5181600"/>
            <a:ext cx="281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122652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8" grpId="0"/>
      <p:bldP spid="48" grpId="1"/>
      <p:bldP spid="71" grpId="0"/>
      <p:bldP spid="71" grpId="1"/>
      <p:bldP spid="72" grpId="0"/>
      <p:bldP spid="72" grpId="1"/>
      <p:bldP spid="74" grpId="0"/>
      <p:bldP spid="75" grpId="0"/>
      <p:bldP spid="62" grpId="0"/>
      <p:bldP spid="63" grpId="0"/>
      <p:bldP spid="63" grpId="1"/>
      <p:bldP spid="6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40866</TotalTime>
  <Words>2827</Words>
  <Application>Microsoft Office PowerPoint</Application>
  <PresentationFormat>On-screen Show (4:3)</PresentationFormat>
  <Paragraphs>1229</Paragraphs>
  <Slides>45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Symbol</vt:lpstr>
      <vt:lpstr>Office Theme</vt:lpstr>
      <vt:lpstr>Counter Chips and  Arbitrary Base Counters</vt:lpstr>
      <vt:lpstr>Review from last time</vt:lpstr>
      <vt:lpstr>Review from last time</vt:lpstr>
      <vt:lpstr>Four Bit Synchronous Counter  With Enable and Parallel Load</vt:lpstr>
      <vt:lpstr>74LS161 &amp; 74LS163 </vt:lpstr>
      <vt:lpstr>74LS161 &amp; 74LS163 Operation</vt:lpstr>
      <vt:lpstr>PowerPoint Presentation</vt:lpstr>
      <vt:lpstr>PowerPoint Presentation</vt:lpstr>
      <vt:lpstr>PowerPoint Presentation</vt:lpstr>
      <vt:lpstr>PowerPoint Presentation</vt:lpstr>
      <vt:lpstr>Using the 74LS161 &amp; 74LS163 to make a decade counter</vt:lpstr>
      <vt:lpstr>Using the 74LS161 &amp; 74LS163 to make a decade counter</vt:lpstr>
      <vt:lpstr>Response of the 74LS161 &amp; 74LS163 to a Reset</vt:lpstr>
      <vt:lpstr>Using the 74LS161 &amp; 74LS163 to make a decade counter</vt:lpstr>
      <vt:lpstr>Using the 74LS161 &amp; 74LS163 to make a decade counter</vt:lpstr>
      <vt:lpstr>Decade Counter Using D Flip-flops</vt:lpstr>
      <vt:lpstr>Decade Counter Using D Flip-flops</vt:lpstr>
      <vt:lpstr>Decade Counter Using D Flip-flops</vt:lpstr>
      <vt:lpstr>Four Bit Counter</vt:lpstr>
      <vt:lpstr>Using the 74LS161 &amp; 74LS163 differently</vt:lpstr>
      <vt:lpstr>Using the 74LS161 &amp; 74LS163 to make a base six counter</vt:lpstr>
      <vt:lpstr>Using the 74LS161 &amp; 74LS163 to make a base six counter</vt:lpstr>
      <vt:lpstr>PowerPoint Presentation</vt:lpstr>
      <vt:lpstr>Using the 74LS161 &amp; 74LS163 to make a base six counter</vt:lpstr>
      <vt:lpstr>Using the 74LS161 &amp; 74LS163 to make a multi-digit base six counter</vt:lpstr>
      <vt:lpstr>Using the 74LS161 &amp; 74LS163 to make a multi-digit base six counter</vt:lpstr>
      <vt:lpstr>Using the 74LS161 &amp; 74LS163 to make a multi-digit base six counter</vt:lpstr>
      <vt:lpstr>Using the 74LS161 &amp; 74LS163 to make a multi-digit base six counter</vt:lpstr>
      <vt:lpstr>Using the 74LS161 &amp; 74LS163 to make a multi-digit base six counter</vt:lpstr>
      <vt:lpstr>Using the 74LS161 &amp; 74LS163 to make a multi-digit base six counter</vt:lpstr>
      <vt:lpstr>Using the 74LS161 &amp; 74LS163 to make an arbitrary base counter</vt:lpstr>
      <vt:lpstr>Using the 74LS161 &amp; 74LS163 to make an arbitrary base counter</vt:lpstr>
      <vt:lpstr>PowerPoint Presentation</vt:lpstr>
      <vt:lpstr>Using the 74LS161 &amp; 74LS163 to make a multi-digit base three counter</vt:lpstr>
      <vt:lpstr>Using the 74LS161 &amp; 74LS163 to make a multi-digit base three counter</vt:lpstr>
      <vt:lpstr>Using the 74LS161 &amp; 74LS163 to make a multi-digit base three counter</vt:lpstr>
      <vt:lpstr>Using the 74LS161 &amp; 74LS163 to make a multi-digit base three counter</vt:lpstr>
      <vt:lpstr>PowerPoint Presentation</vt:lpstr>
      <vt:lpstr>Using the 74LS161 &amp; 74LS163 to make a multi-digit base eleven counter</vt:lpstr>
      <vt:lpstr>Using the 74LS161 &amp; 74LS163 to make a multi-digit base eleven counter</vt:lpstr>
      <vt:lpstr>Using the 74LS161 &amp; 74LS163 to make a multi-digit base eleven counter</vt:lpstr>
      <vt:lpstr>PowerPoint Presentation</vt:lpstr>
      <vt:lpstr>PowerPoint Presentation</vt:lpstr>
      <vt:lpstr>1. Use the 74LS161 to make a multi-digit base seven counter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763</cp:revision>
  <dcterms:created xsi:type="dcterms:W3CDTF">2016-08-24T18:09:17Z</dcterms:created>
  <dcterms:modified xsi:type="dcterms:W3CDTF">2025-06-17T04:35:24Z</dcterms:modified>
</cp:coreProperties>
</file>