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536" r:id="rId3"/>
    <p:sldId id="537" r:id="rId4"/>
    <p:sldId id="538" r:id="rId5"/>
    <p:sldId id="539" r:id="rId6"/>
    <p:sldId id="491" r:id="rId7"/>
    <p:sldId id="546" r:id="rId8"/>
    <p:sldId id="544" r:id="rId9"/>
    <p:sldId id="547" r:id="rId10"/>
    <p:sldId id="548" r:id="rId11"/>
    <p:sldId id="549" r:id="rId12"/>
    <p:sldId id="550" r:id="rId13"/>
    <p:sldId id="551" r:id="rId14"/>
    <p:sldId id="552" r:id="rId15"/>
    <p:sldId id="553" r:id="rId16"/>
    <p:sldId id="554" r:id="rId17"/>
    <p:sldId id="555" r:id="rId18"/>
    <p:sldId id="556" r:id="rId19"/>
    <p:sldId id="557" r:id="rId20"/>
    <p:sldId id="558" r:id="rId21"/>
    <p:sldId id="559" r:id="rId22"/>
    <p:sldId id="564" r:id="rId23"/>
    <p:sldId id="560" r:id="rId24"/>
    <p:sldId id="561" r:id="rId25"/>
    <p:sldId id="562" r:id="rId26"/>
    <p:sldId id="563" r:id="rId27"/>
    <p:sldId id="565" r:id="rId28"/>
    <p:sldId id="566" r:id="rId29"/>
    <p:sldId id="567" r:id="rId30"/>
    <p:sldId id="568" r:id="rId31"/>
    <p:sldId id="569" r:id="rId3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E6"/>
    <a:srgbClr val="F73B3B"/>
    <a:srgbClr val="0066FF"/>
    <a:srgbClr val="993300"/>
    <a:srgbClr val="F40A0A"/>
    <a:srgbClr val="9900CC"/>
    <a:srgbClr val="ED6DEA"/>
    <a:srgbClr val="D51BD1"/>
    <a:srgbClr val="FE7C48"/>
    <a:srgbClr val="00F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460" autoAdjust="0"/>
    <p:restoredTop sz="94660"/>
  </p:normalViewPr>
  <p:slideViewPr>
    <p:cSldViewPr>
      <p:cViewPr varScale="1">
        <p:scale>
          <a:sx n="77" d="100"/>
          <a:sy n="77" d="100"/>
        </p:scale>
        <p:origin x="9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9" d="100"/>
        <a:sy n="89" d="100"/>
      </p:scale>
      <p:origin x="0" y="-114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Other Counters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/>
              <a:t>June 2025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1725"/>
          </a:xfrm>
        </p:spPr>
        <p:txBody>
          <a:bodyPr>
            <a:noAutofit/>
          </a:bodyPr>
          <a:lstStyle/>
          <a:p>
            <a:r>
              <a:rPr lang="en-US" sz="3600" dirty="0"/>
              <a:t>Nonsequential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0"/>
          <a:ext cx="2738124" cy="405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46069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069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1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563404" y="1938288"/>
            <a:ext cx="239524" cy="3200401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95772" y="1675564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5CCFD89-EDA0-4785-AB1D-93A2A13EBEAA}"/>
              </a:ext>
            </a:extLst>
          </p:cNvPr>
          <p:cNvSpPr/>
          <p:nvPr/>
        </p:nvSpPr>
        <p:spPr>
          <a:xfrm>
            <a:off x="6472469" y="2257139"/>
            <a:ext cx="907825" cy="1295400"/>
          </a:xfrm>
          <a:prstGeom prst="ellipse">
            <a:avLst/>
          </a:prstGeom>
          <a:noFill/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A568334-9806-49D4-8160-90B6150708D9}"/>
              </a:ext>
            </a:extLst>
          </p:cNvPr>
          <p:cNvSpPr/>
          <p:nvPr/>
        </p:nvSpPr>
        <p:spPr>
          <a:xfrm>
            <a:off x="5107745" y="2739807"/>
            <a:ext cx="1266343" cy="8679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95FF696-C3B4-4D32-9CDA-25C3B0A1C108}"/>
              </a:ext>
            </a:extLst>
          </p:cNvPr>
          <p:cNvSpPr txBox="1"/>
          <p:nvPr/>
        </p:nvSpPr>
        <p:spPr>
          <a:xfrm>
            <a:off x="6739950" y="3642996"/>
            <a:ext cx="895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y</a:t>
            </a:r>
            <a:r>
              <a:rPr lang="en-US" sz="2800" baseline="-25000" dirty="0">
                <a:solidFill>
                  <a:srgbClr val="7030A0"/>
                </a:solidFill>
              </a:rPr>
              <a:t>0</a:t>
            </a:r>
            <a:r>
              <a:rPr lang="en-US" sz="2800" dirty="0">
                <a:solidFill>
                  <a:srgbClr val="7030A0"/>
                </a:solidFill>
              </a:rPr>
              <a:t> y</a:t>
            </a:r>
            <a:r>
              <a:rPr lang="en-US" sz="2800" baseline="-25000" dirty="0">
                <a:solidFill>
                  <a:srgbClr val="7030A0"/>
                </a:solidFill>
              </a:rPr>
              <a:t>1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F509230-E624-4C48-880E-20E4ED25241A}"/>
              </a:ext>
            </a:extLst>
          </p:cNvPr>
          <p:cNvGrpSpPr/>
          <p:nvPr/>
        </p:nvGrpSpPr>
        <p:grpSpPr>
          <a:xfrm>
            <a:off x="5301528" y="3612214"/>
            <a:ext cx="864296" cy="523220"/>
            <a:chOff x="7212394" y="3743980"/>
            <a:chExt cx="864296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D53575E-685E-4A6D-84DF-6557E0A57E66}"/>
                </a:ext>
              </a:extLst>
            </p:cNvPr>
            <p:cNvSpPr txBox="1"/>
            <p:nvPr/>
          </p:nvSpPr>
          <p:spPr>
            <a:xfrm>
              <a:off x="7212394" y="3743980"/>
              <a:ext cx="8642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BED224B-97F2-44C8-92AC-DB1881CE7125}"/>
                </a:ext>
              </a:extLst>
            </p:cNvPr>
            <p:cNvCxnSpPr>
              <a:cxnSpLocks/>
            </p:cNvCxnSpPr>
            <p:nvPr/>
          </p:nvCxnSpPr>
          <p:spPr>
            <a:xfrm>
              <a:off x="7249603" y="3886200"/>
              <a:ext cx="35805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C9CBCF0-A133-499D-90EF-6C7E4CD71B3D}"/>
              </a:ext>
            </a:extLst>
          </p:cNvPr>
          <p:cNvGrpSpPr/>
          <p:nvPr/>
        </p:nvGrpSpPr>
        <p:grpSpPr>
          <a:xfrm>
            <a:off x="4724400" y="4615469"/>
            <a:ext cx="3876049" cy="523220"/>
            <a:chOff x="4658351" y="5610982"/>
            <a:chExt cx="3876049" cy="52322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DC55F5-846F-4C1D-A11F-3D6F0957DCBB}"/>
                </a:ext>
              </a:extLst>
            </p:cNvPr>
            <p:cNvSpPr txBox="1"/>
            <p:nvPr/>
          </p:nvSpPr>
          <p:spPr>
            <a:xfrm>
              <a:off x="4658351" y="5610982"/>
              <a:ext cx="38760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1</a:t>
              </a:r>
              <a:r>
                <a:rPr lang="en-US" sz="2800" dirty="0"/>
                <a:t> = y</a:t>
              </a:r>
              <a:r>
                <a:rPr lang="en-US" sz="2800" baseline="-25000" dirty="0"/>
                <a:t>0 </a:t>
              </a:r>
              <a:r>
                <a:rPr lang="en-US" sz="2800" dirty="0"/>
                <a:t>y</a:t>
              </a:r>
              <a:r>
                <a:rPr lang="en-US" sz="2800" baseline="-25000" dirty="0"/>
                <a:t>1</a:t>
              </a:r>
              <a:r>
                <a:rPr lang="en-US" sz="2800" dirty="0"/>
                <a:t> + y</a:t>
              </a:r>
              <a:r>
                <a:rPr lang="en-US" sz="2800" baseline="-25000" dirty="0"/>
                <a:t>1</a:t>
              </a:r>
              <a:r>
                <a:rPr lang="en-US" sz="2800" dirty="0"/>
                <a:t>y</a:t>
              </a:r>
              <a:r>
                <a:rPr lang="en-US" sz="2800" baseline="-25000" dirty="0"/>
                <a:t>2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D7453C37-A53F-4FE0-BEBB-147C587794D6}"/>
                </a:ext>
              </a:extLst>
            </p:cNvPr>
            <p:cNvCxnSpPr>
              <a:cxnSpLocks/>
            </p:cNvCxnSpPr>
            <p:nvPr/>
          </p:nvCxnSpPr>
          <p:spPr>
            <a:xfrm>
              <a:off x="6539806" y="5730689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3047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42" grpId="0" animBg="1"/>
      <p:bldP spid="45" grpId="0" animBg="1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1725"/>
          </a:xfrm>
        </p:spPr>
        <p:txBody>
          <a:bodyPr>
            <a:noAutofit/>
          </a:bodyPr>
          <a:lstStyle/>
          <a:p>
            <a:r>
              <a:rPr lang="en-US" sz="3600" dirty="0"/>
              <a:t>Nonsequential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0"/>
          <a:ext cx="2738124" cy="405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46069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069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0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731254" y="1920596"/>
            <a:ext cx="239524" cy="3200401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95772" y="1675564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5CCFD89-EDA0-4785-AB1D-93A2A13EBEAA}"/>
              </a:ext>
            </a:extLst>
          </p:cNvPr>
          <p:cNvSpPr/>
          <p:nvPr/>
        </p:nvSpPr>
        <p:spPr>
          <a:xfrm>
            <a:off x="7404672" y="2255869"/>
            <a:ext cx="907825" cy="1295400"/>
          </a:xfrm>
          <a:prstGeom prst="ellipse">
            <a:avLst/>
          </a:prstGeom>
          <a:noFill/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A568334-9806-49D4-8160-90B6150708D9}"/>
              </a:ext>
            </a:extLst>
          </p:cNvPr>
          <p:cNvSpPr/>
          <p:nvPr/>
        </p:nvSpPr>
        <p:spPr>
          <a:xfrm>
            <a:off x="6771500" y="2133163"/>
            <a:ext cx="1266343" cy="8679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F509230-E624-4C48-880E-20E4ED25241A}"/>
              </a:ext>
            </a:extLst>
          </p:cNvPr>
          <p:cNvGrpSpPr/>
          <p:nvPr/>
        </p:nvGrpSpPr>
        <p:grpSpPr>
          <a:xfrm>
            <a:off x="6668342" y="3724718"/>
            <a:ext cx="864296" cy="523220"/>
            <a:chOff x="7212394" y="3743980"/>
            <a:chExt cx="864296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D53575E-685E-4A6D-84DF-6557E0A57E66}"/>
                </a:ext>
              </a:extLst>
            </p:cNvPr>
            <p:cNvSpPr txBox="1"/>
            <p:nvPr/>
          </p:nvSpPr>
          <p:spPr>
            <a:xfrm>
              <a:off x="7212394" y="3743980"/>
              <a:ext cx="8642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BED224B-97F2-44C8-92AC-DB1881CE7125}"/>
                </a:ext>
              </a:extLst>
            </p:cNvPr>
            <p:cNvCxnSpPr>
              <a:cxnSpLocks/>
            </p:cNvCxnSpPr>
            <p:nvPr/>
          </p:nvCxnSpPr>
          <p:spPr>
            <a:xfrm>
              <a:off x="7577399" y="3886200"/>
              <a:ext cx="35805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DF206CFB-76B9-4CBC-A19C-D9EBC1092196}"/>
              </a:ext>
            </a:extLst>
          </p:cNvPr>
          <p:cNvSpPr/>
          <p:nvPr/>
        </p:nvSpPr>
        <p:spPr>
          <a:xfrm>
            <a:off x="5825617" y="2908352"/>
            <a:ext cx="739624" cy="695657"/>
          </a:xfrm>
          <a:prstGeom prst="ellipse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41844C2-BB9A-48FE-8242-70DBEC7A2D49}"/>
              </a:ext>
            </a:extLst>
          </p:cNvPr>
          <p:cNvGrpSpPr/>
          <p:nvPr/>
        </p:nvGrpSpPr>
        <p:grpSpPr>
          <a:xfrm>
            <a:off x="7864746" y="3740455"/>
            <a:ext cx="895502" cy="523220"/>
            <a:chOff x="7864746" y="3740455"/>
            <a:chExt cx="895502" cy="5232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95FF696-C3B4-4D32-9CDA-25C3B0A1C108}"/>
                </a:ext>
              </a:extLst>
            </p:cNvPr>
            <p:cNvSpPr txBox="1"/>
            <p:nvPr/>
          </p:nvSpPr>
          <p:spPr>
            <a:xfrm>
              <a:off x="7864746" y="3740455"/>
              <a:ext cx="8955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0</a:t>
              </a:r>
              <a:r>
                <a:rPr lang="en-US" sz="2800" dirty="0">
                  <a:solidFill>
                    <a:srgbClr val="7030A0"/>
                  </a:solidFill>
                </a:rPr>
                <a:t> 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947DF6F-FEBC-4593-89A5-4C1D0C16ECBD}"/>
                </a:ext>
              </a:extLst>
            </p:cNvPr>
            <p:cNvCxnSpPr>
              <a:cxnSpLocks/>
            </p:cNvCxnSpPr>
            <p:nvPr/>
          </p:nvCxnSpPr>
          <p:spPr>
            <a:xfrm>
              <a:off x="7929482" y="3866938"/>
              <a:ext cx="358053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5BCBC19-17F5-4592-9D01-C271C9937A27}"/>
              </a:ext>
            </a:extLst>
          </p:cNvPr>
          <p:cNvGrpSpPr/>
          <p:nvPr/>
        </p:nvGrpSpPr>
        <p:grpSpPr>
          <a:xfrm>
            <a:off x="5171064" y="3698633"/>
            <a:ext cx="1286306" cy="523220"/>
            <a:chOff x="7864745" y="3740455"/>
            <a:chExt cx="1286306" cy="523220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D4F4346-6BD0-4369-880A-A410D3AF1EBC}"/>
                </a:ext>
              </a:extLst>
            </p:cNvPr>
            <p:cNvSpPr txBox="1"/>
            <p:nvPr/>
          </p:nvSpPr>
          <p:spPr>
            <a:xfrm>
              <a:off x="7864745" y="3740455"/>
              <a:ext cx="128630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66FF"/>
                  </a:solidFill>
                </a:rPr>
                <a:t>y</a:t>
              </a:r>
              <a:r>
                <a:rPr lang="en-US" sz="2800" baseline="-25000" dirty="0">
                  <a:solidFill>
                    <a:srgbClr val="0066FF"/>
                  </a:solidFill>
                </a:rPr>
                <a:t>0</a:t>
              </a:r>
              <a:r>
                <a:rPr lang="en-US" sz="2800" dirty="0">
                  <a:solidFill>
                    <a:srgbClr val="0066FF"/>
                  </a:solidFill>
                </a:rPr>
                <a:t> y</a:t>
              </a:r>
              <a:r>
                <a:rPr lang="en-US" sz="2800" baseline="-25000" dirty="0">
                  <a:solidFill>
                    <a:srgbClr val="0066FF"/>
                  </a:solidFill>
                </a:rPr>
                <a:t>1</a:t>
              </a:r>
              <a:r>
                <a:rPr lang="en-US" sz="2800" dirty="0">
                  <a:solidFill>
                    <a:srgbClr val="0066FF"/>
                  </a:solidFill>
                </a:rPr>
                <a:t> y</a:t>
              </a:r>
              <a:r>
                <a:rPr lang="en-US" sz="2800" baseline="-25000" dirty="0">
                  <a:solidFill>
                    <a:srgbClr val="0066FF"/>
                  </a:solidFill>
                </a:rPr>
                <a:t>2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08997B6-287E-4A69-92B2-12FD7D1E5ABF}"/>
                </a:ext>
              </a:extLst>
            </p:cNvPr>
            <p:cNvCxnSpPr>
              <a:cxnSpLocks/>
            </p:cNvCxnSpPr>
            <p:nvPr/>
          </p:nvCxnSpPr>
          <p:spPr>
            <a:xfrm>
              <a:off x="8279228" y="3866938"/>
              <a:ext cx="358053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F951CC0-E1A3-4F43-B1C4-2D2D7BA9FAB1}"/>
              </a:ext>
            </a:extLst>
          </p:cNvPr>
          <p:cNvGrpSpPr/>
          <p:nvPr/>
        </p:nvGrpSpPr>
        <p:grpSpPr>
          <a:xfrm>
            <a:off x="4411114" y="4438138"/>
            <a:ext cx="3876049" cy="523220"/>
            <a:chOff x="4724400" y="4615469"/>
            <a:chExt cx="3876049" cy="52322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C9CBCF0-A133-499D-90EF-6C7E4CD71B3D}"/>
                </a:ext>
              </a:extLst>
            </p:cNvPr>
            <p:cNvGrpSpPr/>
            <p:nvPr/>
          </p:nvGrpSpPr>
          <p:grpSpPr>
            <a:xfrm>
              <a:off x="4724400" y="4615469"/>
              <a:ext cx="3876049" cy="523220"/>
              <a:chOff x="4658351" y="5610982"/>
              <a:chExt cx="3876049" cy="523220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0DC55F5-846F-4C1D-A11F-3D6F0957DCBB}"/>
                  </a:ext>
                </a:extLst>
              </p:cNvPr>
              <p:cNvSpPr txBox="1"/>
              <p:nvPr/>
            </p:nvSpPr>
            <p:spPr>
              <a:xfrm>
                <a:off x="4658351" y="5610982"/>
                <a:ext cx="38760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  D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 = y</a:t>
                </a:r>
                <a:r>
                  <a:rPr lang="en-US" sz="2800" baseline="-25000" dirty="0"/>
                  <a:t>0 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0 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</a:t>
                </a:r>
                <a:endParaRPr lang="en-US" sz="2800" baseline="-25000" dirty="0"/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D7453C37-A53F-4FE0-BEBB-147C587794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77551" y="5719913"/>
                <a:ext cx="27432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AE3946F-16CD-4981-8EA7-B197163E0580}"/>
                </a:ext>
              </a:extLst>
            </p:cNvPr>
            <p:cNvCxnSpPr>
              <a:cxnSpLocks/>
            </p:cNvCxnSpPr>
            <p:nvPr/>
          </p:nvCxnSpPr>
          <p:spPr>
            <a:xfrm>
              <a:off x="7130352" y="4745115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EEE5026-1E15-4F63-8CB5-B271D6EA775C}"/>
                </a:ext>
              </a:extLst>
            </p:cNvPr>
            <p:cNvCxnSpPr>
              <a:cxnSpLocks/>
            </p:cNvCxnSpPr>
            <p:nvPr/>
          </p:nvCxnSpPr>
          <p:spPr>
            <a:xfrm>
              <a:off x="7802880" y="4751034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E1EC7EC9-7C8F-46C9-9693-B302B7AEF7A6}"/>
              </a:ext>
            </a:extLst>
          </p:cNvPr>
          <p:cNvGrpSpPr/>
          <p:nvPr/>
        </p:nvGrpSpPr>
        <p:grpSpPr>
          <a:xfrm>
            <a:off x="535065" y="5235850"/>
            <a:ext cx="3876049" cy="523220"/>
            <a:chOff x="4724400" y="4615469"/>
            <a:chExt cx="3876049" cy="523220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11E7E8F-1B7E-46F9-B6B0-45826D0BB834}"/>
                </a:ext>
              </a:extLst>
            </p:cNvPr>
            <p:cNvGrpSpPr/>
            <p:nvPr/>
          </p:nvGrpSpPr>
          <p:grpSpPr>
            <a:xfrm>
              <a:off x="4724400" y="4615469"/>
              <a:ext cx="3876049" cy="523220"/>
              <a:chOff x="4658351" y="5610982"/>
              <a:chExt cx="3876049" cy="523220"/>
            </a:xfrm>
          </p:grpSpPr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17195ABB-9C65-4359-B155-D22A117FA141}"/>
                  </a:ext>
                </a:extLst>
              </p:cNvPr>
              <p:cNvSpPr txBox="1"/>
              <p:nvPr/>
            </p:nvSpPr>
            <p:spPr>
              <a:xfrm>
                <a:off x="4658351" y="5610982"/>
                <a:ext cx="38760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  D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 = y</a:t>
                </a:r>
                <a:r>
                  <a:rPr lang="en-US" sz="2800" baseline="-25000" dirty="0"/>
                  <a:t>0 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(y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) </a:t>
                </a:r>
                <a:endParaRPr lang="en-US" sz="2800" baseline="-25000" dirty="0"/>
              </a:p>
            </p:txBody>
          </p: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A9ADF795-12BB-47E0-9AFB-B935C9684A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77551" y="5719913"/>
                <a:ext cx="27432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014A06A-EDDB-455E-A3E1-8B434F9E28FB}"/>
                </a:ext>
              </a:extLst>
            </p:cNvPr>
            <p:cNvCxnSpPr>
              <a:cxnSpLocks/>
            </p:cNvCxnSpPr>
            <p:nvPr/>
          </p:nvCxnSpPr>
          <p:spPr>
            <a:xfrm>
              <a:off x="7378612" y="4742983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5EC27238-99FE-463A-9AF0-BEAE752BB8ED}"/>
                </a:ext>
              </a:extLst>
            </p:cNvPr>
            <p:cNvCxnSpPr>
              <a:cxnSpLocks/>
            </p:cNvCxnSpPr>
            <p:nvPr/>
          </p:nvCxnSpPr>
          <p:spPr>
            <a:xfrm>
              <a:off x="7911275" y="4764249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BD226DB-4E3A-4BC3-BB0B-679B4675341B}"/>
              </a:ext>
            </a:extLst>
          </p:cNvPr>
          <p:cNvGrpSpPr/>
          <p:nvPr/>
        </p:nvGrpSpPr>
        <p:grpSpPr>
          <a:xfrm>
            <a:off x="538629" y="5847461"/>
            <a:ext cx="3876049" cy="523220"/>
            <a:chOff x="4724400" y="4615469"/>
            <a:chExt cx="3876049" cy="523220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43288CB-5584-4056-9C17-9EE74B5FC04B}"/>
                </a:ext>
              </a:extLst>
            </p:cNvPr>
            <p:cNvGrpSpPr/>
            <p:nvPr/>
          </p:nvGrpSpPr>
          <p:grpSpPr>
            <a:xfrm>
              <a:off x="4724400" y="4615469"/>
              <a:ext cx="3876049" cy="523220"/>
              <a:chOff x="4658351" y="5610982"/>
              <a:chExt cx="3876049" cy="523220"/>
            </a:xfrm>
          </p:grpSpPr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89004CB2-5D62-43BC-BA18-E1D41E4429D0}"/>
                  </a:ext>
                </a:extLst>
              </p:cNvPr>
              <p:cNvSpPr txBox="1"/>
              <p:nvPr/>
            </p:nvSpPr>
            <p:spPr>
              <a:xfrm>
                <a:off x="4658351" y="5610982"/>
                <a:ext cx="38760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  D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 = y</a:t>
                </a:r>
                <a:r>
                  <a:rPr lang="en-US" sz="2800" baseline="-25000" dirty="0"/>
                  <a:t>1 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(y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) </a:t>
                </a:r>
                <a:endParaRPr lang="en-US" sz="2800" baseline="-25000" dirty="0"/>
              </a:p>
            </p:txBody>
          </p: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4FA27DBD-1CD3-4485-B361-D2186CC44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81323" y="5719913"/>
                <a:ext cx="27432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A5D7DB26-3BEA-46C2-AF67-709F92AAB0FB}"/>
                </a:ext>
              </a:extLst>
            </p:cNvPr>
            <p:cNvCxnSpPr>
              <a:cxnSpLocks/>
            </p:cNvCxnSpPr>
            <p:nvPr/>
          </p:nvCxnSpPr>
          <p:spPr>
            <a:xfrm>
              <a:off x="7378612" y="4742983"/>
              <a:ext cx="571204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BAD69311-FF73-428B-A3D3-257FF4D4E362}"/>
              </a:ext>
            </a:extLst>
          </p:cNvPr>
          <p:cNvSpPr txBox="1"/>
          <p:nvPr/>
        </p:nvSpPr>
        <p:spPr>
          <a:xfrm>
            <a:off x="5518574" y="5723335"/>
            <a:ext cx="3020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D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 = y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</a:t>
            </a:r>
            <a:r>
              <a:rPr lang="en-US" sz="2800" baseline="-25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17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42" grpId="0" animBg="1"/>
      <p:bldP spid="45" grpId="0" animBg="1"/>
      <p:bldP spid="27" grpId="0" animBg="1"/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Picture 239">
            <a:extLst>
              <a:ext uri="{FF2B5EF4-FFF2-40B4-BE49-F238E27FC236}">
                <a16:creationId xmlns:a16="http://schemas.microsoft.com/office/drawing/2014/main" id="{7C5B84E0-B406-4962-8700-488250AF5F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1506316" y="3048374"/>
            <a:ext cx="582926" cy="4549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1965219" y="3587338"/>
            <a:ext cx="1078036" cy="1215252"/>
            <a:chOff x="5137299" y="2305060"/>
            <a:chExt cx="2911457" cy="22478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312523" y="2305060"/>
              <a:ext cx="1989042" cy="2247880"/>
              <a:chOff x="3480576" y="2247920"/>
              <a:chExt cx="2267640" cy="236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74450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987810" cy="2"/>
            </a:xfrm>
            <a:prstGeom prst="line">
              <a:avLst/>
            </a:prstGeom>
            <a:ln w="31750">
              <a:solidFill>
                <a:srgbClr val="0073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4463970" y="3690461"/>
            <a:ext cx="812040" cy="1215252"/>
            <a:chOff x="5121081" y="2305060"/>
            <a:chExt cx="2193079" cy="22478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21081" y="4177868"/>
              <a:ext cx="457199" cy="355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705677" y="3763175"/>
            <a:ext cx="940876" cy="1215252"/>
            <a:chOff x="5137299" y="2305060"/>
            <a:chExt cx="2541028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48764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>
              <a:solidFill>
                <a:srgbClr val="ED6D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617381" cy="2"/>
            </a:xfrm>
            <a:prstGeom prst="line">
              <a:avLst/>
            </a:prstGeom>
            <a:ln w="3175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5335570" y="2099458"/>
            <a:ext cx="0" cy="3749040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>
            <a:off x="356087" y="4593803"/>
            <a:ext cx="174427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5994887" y="1778650"/>
            <a:ext cx="0" cy="292608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279953" y="4116668"/>
            <a:ext cx="805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717BAE3-9B4D-45D0-BC8B-48E1AA92A5B5}"/>
              </a:ext>
            </a:extLst>
          </p:cNvPr>
          <p:cNvCxnSpPr>
            <a:cxnSpLocks/>
          </p:cNvCxnSpPr>
          <p:nvPr/>
        </p:nvCxnSpPr>
        <p:spPr>
          <a:xfrm>
            <a:off x="2679188" y="4611562"/>
            <a:ext cx="182880" cy="1317"/>
          </a:xfrm>
          <a:prstGeom prst="straightConnector1">
            <a:avLst/>
          </a:prstGeom>
          <a:ln w="31750">
            <a:solidFill>
              <a:srgbClr val="7030A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5186917" y="3892722"/>
            <a:ext cx="164592" cy="3338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437267" y="4761618"/>
            <a:ext cx="41818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Flowchart: Delay 163">
            <a:extLst>
              <a:ext uri="{FF2B5EF4-FFF2-40B4-BE49-F238E27FC236}">
                <a16:creationId xmlns:a16="http://schemas.microsoft.com/office/drawing/2014/main" id="{A2230460-A81F-4756-9787-B4C036D11643}"/>
              </a:ext>
            </a:extLst>
          </p:cNvPr>
          <p:cNvSpPr/>
          <p:nvPr/>
        </p:nvSpPr>
        <p:spPr>
          <a:xfrm rot="5400000">
            <a:off x="1382121" y="2267525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711A886A-FBAB-4E04-BBAE-9F5EAC07BA03}"/>
              </a:ext>
            </a:extLst>
          </p:cNvPr>
          <p:cNvCxnSpPr>
            <a:cxnSpLocks/>
          </p:cNvCxnSpPr>
          <p:nvPr/>
        </p:nvCxnSpPr>
        <p:spPr>
          <a:xfrm flipV="1">
            <a:off x="3443834" y="2282527"/>
            <a:ext cx="0" cy="19628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A295927D-9315-420D-961E-F8A64AA18614}"/>
              </a:ext>
            </a:extLst>
          </p:cNvPr>
          <p:cNvCxnSpPr>
            <a:cxnSpLocks/>
          </p:cNvCxnSpPr>
          <p:nvPr/>
        </p:nvCxnSpPr>
        <p:spPr>
          <a:xfrm flipV="1">
            <a:off x="1691234" y="2862540"/>
            <a:ext cx="0" cy="21031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BA595F63-71F6-4242-8A24-140506019EA4}"/>
              </a:ext>
            </a:extLst>
          </p:cNvPr>
          <p:cNvCxnSpPr>
            <a:cxnSpLocks/>
          </p:cNvCxnSpPr>
          <p:nvPr/>
        </p:nvCxnSpPr>
        <p:spPr>
          <a:xfrm flipV="1">
            <a:off x="1589003" y="2701861"/>
            <a:ext cx="0" cy="17597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D6DC1995-9C15-4E76-BA3B-D8796005C9EB}"/>
              </a:ext>
            </a:extLst>
          </p:cNvPr>
          <p:cNvCxnSpPr>
            <a:cxnSpLocks/>
          </p:cNvCxnSpPr>
          <p:nvPr/>
        </p:nvCxnSpPr>
        <p:spPr>
          <a:xfrm>
            <a:off x="1876806" y="2113806"/>
            <a:ext cx="347472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41CCE43A-8417-44DB-A061-DB8A25555437}"/>
              </a:ext>
            </a:extLst>
          </p:cNvPr>
          <p:cNvCxnSpPr>
            <a:cxnSpLocks/>
          </p:cNvCxnSpPr>
          <p:nvPr/>
        </p:nvCxnSpPr>
        <p:spPr>
          <a:xfrm flipV="1">
            <a:off x="1899050" y="2099458"/>
            <a:ext cx="0" cy="96926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01F6636-BA26-49CC-BE1C-1B3DE7CED50D}"/>
              </a:ext>
            </a:extLst>
          </p:cNvPr>
          <p:cNvCxnSpPr>
            <a:cxnSpLocks/>
          </p:cNvCxnSpPr>
          <p:nvPr/>
        </p:nvCxnSpPr>
        <p:spPr>
          <a:xfrm>
            <a:off x="1691234" y="1653854"/>
            <a:ext cx="5623560" cy="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4619ECCF-2D73-48AC-A5A6-9AF29B4BF3BD}"/>
              </a:ext>
            </a:extLst>
          </p:cNvPr>
          <p:cNvCxnSpPr>
            <a:cxnSpLocks/>
          </p:cNvCxnSpPr>
          <p:nvPr/>
        </p:nvCxnSpPr>
        <p:spPr>
          <a:xfrm flipH="1" flipV="1">
            <a:off x="3055395" y="1653668"/>
            <a:ext cx="0" cy="4206240"/>
          </a:xfrm>
          <a:prstGeom prst="straightConnector1">
            <a:avLst/>
          </a:prstGeom>
          <a:ln w="31750">
            <a:solidFill>
              <a:srgbClr val="0073E6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3FE22683-87BD-4CB2-A496-AB90BEB0B7A9}"/>
              </a:ext>
            </a:extLst>
          </p:cNvPr>
          <p:cNvCxnSpPr>
            <a:cxnSpLocks/>
          </p:cNvCxnSpPr>
          <p:nvPr/>
        </p:nvCxnSpPr>
        <p:spPr>
          <a:xfrm>
            <a:off x="3064043" y="2282527"/>
            <a:ext cx="379791" cy="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7F88D9DC-0BFB-418C-A38A-501D994C1898}"/>
              </a:ext>
            </a:extLst>
          </p:cNvPr>
          <p:cNvCxnSpPr>
            <a:cxnSpLocks/>
          </p:cNvCxnSpPr>
          <p:nvPr/>
        </p:nvCxnSpPr>
        <p:spPr>
          <a:xfrm flipV="1">
            <a:off x="1698161" y="1653854"/>
            <a:ext cx="0" cy="565067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9E9BB4EC-8381-4583-A89D-06F59C76B1E4}"/>
              </a:ext>
            </a:extLst>
          </p:cNvPr>
          <p:cNvCxnSpPr>
            <a:cxnSpLocks/>
          </p:cNvCxnSpPr>
          <p:nvPr/>
        </p:nvCxnSpPr>
        <p:spPr>
          <a:xfrm>
            <a:off x="7437267" y="3976268"/>
            <a:ext cx="45720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16CD0CEC-B255-4E2A-B7A4-873879F2B88D}"/>
              </a:ext>
            </a:extLst>
          </p:cNvPr>
          <p:cNvCxnSpPr>
            <a:cxnSpLocks/>
          </p:cNvCxnSpPr>
          <p:nvPr/>
        </p:nvCxnSpPr>
        <p:spPr>
          <a:xfrm flipV="1">
            <a:off x="7437267" y="3765572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470AB33E-B72F-4319-85CF-FE5C7FE1149B}"/>
              </a:ext>
            </a:extLst>
          </p:cNvPr>
          <p:cNvCxnSpPr>
            <a:cxnSpLocks/>
          </p:cNvCxnSpPr>
          <p:nvPr/>
        </p:nvCxnSpPr>
        <p:spPr>
          <a:xfrm flipV="1">
            <a:off x="3512667" y="2946412"/>
            <a:ext cx="0" cy="1572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440CF54D-D8EA-44B9-BB4E-8EC16C468912}"/>
              </a:ext>
            </a:extLst>
          </p:cNvPr>
          <p:cNvCxnSpPr>
            <a:cxnSpLocks/>
          </p:cNvCxnSpPr>
          <p:nvPr/>
        </p:nvCxnSpPr>
        <p:spPr>
          <a:xfrm flipV="1">
            <a:off x="4087983" y="2907189"/>
            <a:ext cx="0" cy="19651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DD6BA326-1D64-4718-A919-3800C0F6505B}"/>
              </a:ext>
            </a:extLst>
          </p:cNvPr>
          <p:cNvCxnSpPr>
            <a:cxnSpLocks/>
          </p:cNvCxnSpPr>
          <p:nvPr/>
        </p:nvCxnSpPr>
        <p:spPr>
          <a:xfrm flipH="1" flipV="1">
            <a:off x="8745048" y="1450180"/>
            <a:ext cx="0" cy="4297680"/>
          </a:xfrm>
          <a:prstGeom prst="straightConnector1">
            <a:avLst/>
          </a:prstGeom>
          <a:ln w="31750">
            <a:solidFill>
              <a:srgbClr val="FE7C48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51389925-B902-411F-8883-F78874ADB4BD}"/>
              </a:ext>
            </a:extLst>
          </p:cNvPr>
          <p:cNvCxnSpPr>
            <a:cxnSpLocks/>
          </p:cNvCxnSpPr>
          <p:nvPr/>
        </p:nvCxnSpPr>
        <p:spPr>
          <a:xfrm>
            <a:off x="3508333" y="3084648"/>
            <a:ext cx="275662" cy="486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" name="Picture 211">
            <a:extLst>
              <a:ext uri="{FF2B5EF4-FFF2-40B4-BE49-F238E27FC236}">
                <a16:creationId xmlns:a16="http://schemas.microsoft.com/office/drawing/2014/main" id="{BD49A119-039E-4C43-BC9E-39B765C071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7087407" y="3141348"/>
            <a:ext cx="683272" cy="533211"/>
          </a:xfrm>
          <a:prstGeom prst="rect">
            <a:avLst/>
          </a:prstGeom>
        </p:spPr>
      </p:pic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D4618E4-9C00-4CF0-8191-F42EB9737E45}"/>
              </a:ext>
            </a:extLst>
          </p:cNvPr>
          <p:cNvCxnSpPr>
            <a:cxnSpLocks/>
          </p:cNvCxnSpPr>
          <p:nvPr/>
        </p:nvCxnSpPr>
        <p:spPr>
          <a:xfrm flipH="1" flipV="1">
            <a:off x="1500152" y="1450181"/>
            <a:ext cx="0" cy="791372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349175E7-8E0F-4450-9058-6696178F586B}"/>
              </a:ext>
            </a:extLst>
          </p:cNvPr>
          <p:cNvCxnSpPr>
            <a:cxnSpLocks/>
          </p:cNvCxnSpPr>
          <p:nvPr/>
        </p:nvCxnSpPr>
        <p:spPr>
          <a:xfrm flipV="1">
            <a:off x="8446625" y="3961475"/>
            <a:ext cx="308763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62A9261E-E78E-4CEF-8930-16BCE72E01B6}"/>
              </a:ext>
            </a:extLst>
          </p:cNvPr>
          <p:cNvCxnSpPr>
            <a:cxnSpLocks/>
          </p:cNvCxnSpPr>
          <p:nvPr/>
        </p:nvCxnSpPr>
        <p:spPr>
          <a:xfrm>
            <a:off x="1500152" y="1465161"/>
            <a:ext cx="7255236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>
            <a:extLst>
              <a:ext uri="{FF2B5EF4-FFF2-40B4-BE49-F238E27FC236}">
                <a16:creationId xmlns:a16="http://schemas.microsoft.com/office/drawing/2014/main" id="{DF6EEB47-1849-420A-86E4-4B3DC6CB40ED}"/>
              </a:ext>
            </a:extLst>
          </p:cNvPr>
          <p:cNvCxnSpPr>
            <a:cxnSpLocks/>
          </p:cNvCxnSpPr>
          <p:nvPr/>
        </p:nvCxnSpPr>
        <p:spPr>
          <a:xfrm flipV="1">
            <a:off x="1797779" y="3800725"/>
            <a:ext cx="325501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B5C13BB7-1394-4700-853F-9855F1114468}"/>
              </a:ext>
            </a:extLst>
          </p:cNvPr>
          <p:cNvCxnSpPr>
            <a:cxnSpLocks/>
          </p:cNvCxnSpPr>
          <p:nvPr/>
        </p:nvCxnSpPr>
        <p:spPr>
          <a:xfrm flipV="1">
            <a:off x="1797779" y="3533071"/>
            <a:ext cx="0" cy="26765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B9F43C93-2057-4444-A728-E23AA912E914}"/>
              </a:ext>
            </a:extLst>
          </p:cNvPr>
          <p:cNvCxnSpPr>
            <a:cxnSpLocks/>
          </p:cNvCxnSpPr>
          <p:nvPr/>
        </p:nvCxnSpPr>
        <p:spPr>
          <a:xfrm>
            <a:off x="3927211" y="3103707"/>
            <a:ext cx="16925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B3920EE1-1970-4A4E-BCF1-A72B89F0F0A2}"/>
              </a:ext>
            </a:extLst>
          </p:cNvPr>
          <p:cNvCxnSpPr>
            <a:cxnSpLocks/>
          </p:cNvCxnSpPr>
          <p:nvPr/>
        </p:nvCxnSpPr>
        <p:spPr>
          <a:xfrm>
            <a:off x="1572796" y="2877832"/>
            <a:ext cx="11843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697E8001-F63C-4499-ACE3-198970BE31E2}"/>
              </a:ext>
            </a:extLst>
          </p:cNvPr>
          <p:cNvCxnSpPr>
            <a:cxnSpLocks/>
          </p:cNvCxnSpPr>
          <p:nvPr/>
        </p:nvCxnSpPr>
        <p:spPr>
          <a:xfrm>
            <a:off x="700634" y="5539038"/>
            <a:ext cx="6774698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0325D35C-C29D-4FF1-8EF6-21791116F33F}"/>
              </a:ext>
            </a:extLst>
          </p:cNvPr>
          <p:cNvCxnSpPr>
            <a:cxnSpLocks/>
          </p:cNvCxnSpPr>
          <p:nvPr/>
        </p:nvCxnSpPr>
        <p:spPr>
          <a:xfrm flipH="1" flipV="1">
            <a:off x="7449187" y="4776615"/>
            <a:ext cx="0" cy="771351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6AB115A9-326C-4218-B9E4-C0BE934995A6}"/>
              </a:ext>
            </a:extLst>
          </p:cNvPr>
          <p:cNvCxnSpPr>
            <a:cxnSpLocks/>
          </p:cNvCxnSpPr>
          <p:nvPr/>
        </p:nvCxnSpPr>
        <p:spPr>
          <a:xfrm flipH="1" flipV="1">
            <a:off x="4463970" y="4691321"/>
            <a:ext cx="0" cy="82296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9B0E8CE5-394D-42B5-9730-ADB419C9C00A}"/>
              </a:ext>
            </a:extLst>
          </p:cNvPr>
          <p:cNvCxnSpPr>
            <a:cxnSpLocks/>
          </p:cNvCxnSpPr>
          <p:nvPr/>
        </p:nvCxnSpPr>
        <p:spPr>
          <a:xfrm flipV="1">
            <a:off x="700634" y="4593803"/>
            <a:ext cx="0" cy="945235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itle 1">
            <a:extLst>
              <a:ext uri="{FF2B5EF4-FFF2-40B4-BE49-F238E27FC236}">
                <a16:creationId xmlns:a16="http://schemas.microsoft.com/office/drawing/2014/main" id="{18A4D832-E23F-4BCD-8794-47E8EA6F5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7588"/>
          </a:xfrm>
        </p:spPr>
        <p:txBody>
          <a:bodyPr/>
          <a:lstStyle/>
          <a:p>
            <a:r>
              <a:rPr lang="en-US" dirty="0"/>
              <a:t>1-4-6-5-3-7-2 Counter</a:t>
            </a:r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1C8DACF6-DA7E-4826-B275-A352BAC0D9D8}"/>
              </a:ext>
            </a:extLst>
          </p:cNvPr>
          <p:cNvGrpSpPr/>
          <p:nvPr/>
        </p:nvGrpSpPr>
        <p:grpSpPr>
          <a:xfrm>
            <a:off x="3064043" y="6001941"/>
            <a:ext cx="2661566" cy="523220"/>
            <a:chOff x="4658352" y="5610982"/>
            <a:chExt cx="2661566" cy="523220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03685C0A-F4CF-40C5-B098-4A26DDE68D7C}"/>
                </a:ext>
              </a:extLst>
            </p:cNvPr>
            <p:cNvSpPr txBox="1"/>
            <p:nvPr/>
          </p:nvSpPr>
          <p:spPr>
            <a:xfrm>
              <a:off x="4658352" y="5610982"/>
              <a:ext cx="26615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1</a:t>
              </a:r>
              <a:r>
                <a:rPr lang="en-US" sz="2800" dirty="0"/>
                <a:t> = y</a:t>
              </a:r>
              <a:r>
                <a:rPr lang="en-US" sz="2800" baseline="-25000" dirty="0"/>
                <a:t>0 </a:t>
              </a:r>
              <a:r>
                <a:rPr lang="en-US" sz="2800" dirty="0"/>
                <a:t>y</a:t>
              </a:r>
              <a:r>
                <a:rPr lang="en-US" sz="2800" baseline="-25000" dirty="0"/>
                <a:t>1</a:t>
              </a:r>
              <a:r>
                <a:rPr lang="en-US" sz="2800" dirty="0"/>
                <a:t> + y</a:t>
              </a:r>
              <a:r>
                <a:rPr lang="en-US" sz="2800" baseline="-25000" dirty="0"/>
                <a:t>1</a:t>
              </a:r>
              <a:r>
                <a:rPr lang="en-US" sz="2800" dirty="0"/>
                <a:t>y</a:t>
              </a:r>
              <a:r>
                <a:rPr lang="en-US" sz="2800" baseline="-25000" dirty="0"/>
                <a:t>2</a:t>
              </a:r>
            </a:p>
          </p:txBody>
        </p: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B49D5252-D594-46F2-A3ED-3C0B7B79587F}"/>
                </a:ext>
              </a:extLst>
            </p:cNvPr>
            <p:cNvCxnSpPr>
              <a:cxnSpLocks/>
            </p:cNvCxnSpPr>
            <p:nvPr/>
          </p:nvCxnSpPr>
          <p:spPr>
            <a:xfrm>
              <a:off x="6539806" y="5730689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2" name="TextBox 231">
            <a:extLst>
              <a:ext uri="{FF2B5EF4-FFF2-40B4-BE49-F238E27FC236}">
                <a16:creationId xmlns:a16="http://schemas.microsoft.com/office/drawing/2014/main" id="{CF923507-510E-479A-B2E7-7B720EEBAA88}"/>
              </a:ext>
            </a:extLst>
          </p:cNvPr>
          <p:cNvSpPr txBox="1"/>
          <p:nvPr/>
        </p:nvSpPr>
        <p:spPr>
          <a:xfrm>
            <a:off x="434893" y="5836533"/>
            <a:ext cx="2390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D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 = y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</a:t>
            </a:r>
            <a:r>
              <a:rPr lang="en-US" sz="2800" baseline="-25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E60DB8A2-83D5-4E43-9D04-8D0E5B173BB1}"/>
              </a:ext>
            </a:extLst>
          </p:cNvPr>
          <p:cNvSpPr txBox="1"/>
          <p:nvPr/>
        </p:nvSpPr>
        <p:spPr>
          <a:xfrm>
            <a:off x="6161792" y="5915888"/>
            <a:ext cx="2253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 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sp>
        <p:nvSpPr>
          <p:cNvPr id="244" name="Flowchart: Delay 243">
            <a:extLst>
              <a:ext uri="{FF2B5EF4-FFF2-40B4-BE49-F238E27FC236}">
                <a16:creationId xmlns:a16="http://schemas.microsoft.com/office/drawing/2014/main" id="{C103B6AF-09F3-40B0-B61E-D672CB0BCC20}"/>
              </a:ext>
            </a:extLst>
          </p:cNvPr>
          <p:cNvSpPr/>
          <p:nvPr/>
        </p:nvSpPr>
        <p:spPr>
          <a:xfrm rot="5400000">
            <a:off x="3289330" y="2510398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3997C59B-F582-496A-A8E4-C4469AC4DFBA}"/>
              </a:ext>
            </a:extLst>
          </p:cNvPr>
          <p:cNvCxnSpPr>
            <a:cxnSpLocks/>
          </p:cNvCxnSpPr>
          <p:nvPr/>
        </p:nvCxnSpPr>
        <p:spPr>
          <a:xfrm flipV="1">
            <a:off x="3614166" y="2114749"/>
            <a:ext cx="0" cy="36576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57FBC760-023B-4262-A825-D2B4416B0680}"/>
              </a:ext>
            </a:extLst>
          </p:cNvPr>
          <p:cNvCxnSpPr>
            <a:cxnSpLocks/>
          </p:cNvCxnSpPr>
          <p:nvPr/>
        </p:nvCxnSpPr>
        <p:spPr>
          <a:xfrm>
            <a:off x="5200207" y="4691321"/>
            <a:ext cx="822960" cy="0"/>
          </a:xfrm>
          <a:prstGeom prst="line">
            <a:avLst/>
          </a:prstGeom>
          <a:ln w="31750">
            <a:solidFill>
              <a:srgbClr val="ED6D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C443FA24-E807-4781-AB62-B15E519AB919}"/>
              </a:ext>
            </a:extLst>
          </p:cNvPr>
          <p:cNvCxnSpPr>
            <a:cxnSpLocks/>
          </p:cNvCxnSpPr>
          <p:nvPr/>
        </p:nvCxnSpPr>
        <p:spPr>
          <a:xfrm>
            <a:off x="4163248" y="1787461"/>
            <a:ext cx="1828800" cy="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Flowchart: Delay 256">
            <a:extLst>
              <a:ext uri="{FF2B5EF4-FFF2-40B4-BE49-F238E27FC236}">
                <a16:creationId xmlns:a16="http://schemas.microsoft.com/office/drawing/2014/main" id="{7284021E-12B5-4068-88FA-79CE15187FF8}"/>
              </a:ext>
            </a:extLst>
          </p:cNvPr>
          <p:cNvSpPr/>
          <p:nvPr/>
        </p:nvSpPr>
        <p:spPr>
          <a:xfrm rot="5400000">
            <a:off x="3847144" y="2494171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8" name="Straight Arrow Connector 257">
            <a:extLst>
              <a:ext uri="{FF2B5EF4-FFF2-40B4-BE49-F238E27FC236}">
                <a16:creationId xmlns:a16="http://schemas.microsoft.com/office/drawing/2014/main" id="{78E062B0-2078-4680-B582-E4DD4EE1E24F}"/>
              </a:ext>
            </a:extLst>
          </p:cNvPr>
          <p:cNvCxnSpPr>
            <a:cxnSpLocks/>
          </p:cNvCxnSpPr>
          <p:nvPr/>
        </p:nvCxnSpPr>
        <p:spPr>
          <a:xfrm flipV="1">
            <a:off x="4185058" y="1778651"/>
            <a:ext cx="0" cy="704088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C6658143-7BDA-4F15-B6F6-E91F15D15376}"/>
              </a:ext>
            </a:extLst>
          </p:cNvPr>
          <p:cNvCxnSpPr>
            <a:cxnSpLocks/>
          </p:cNvCxnSpPr>
          <p:nvPr/>
        </p:nvCxnSpPr>
        <p:spPr>
          <a:xfrm flipV="1">
            <a:off x="4013687" y="1450180"/>
            <a:ext cx="0" cy="991125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0" name="Picture 259">
            <a:extLst>
              <a:ext uri="{FF2B5EF4-FFF2-40B4-BE49-F238E27FC236}">
                <a16:creationId xmlns:a16="http://schemas.microsoft.com/office/drawing/2014/main" id="{4CEF10AC-152D-4E68-B315-A42D734616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3570892" y="3222566"/>
            <a:ext cx="594360" cy="552041"/>
          </a:xfrm>
          <a:prstGeom prst="rect">
            <a:avLst/>
          </a:prstGeom>
        </p:spPr>
      </p:pic>
      <p:cxnSp>
        <p:nvCxnSpPr>
          <p:cNvPr id="261" name="Straight Arrow Connector 260">
            <a:extLst>
              <a:ext uri="{FF2B5EF4-FFF2-40B4-BE49-F238E27FC236}">
                <a16:creationId xmlns:a16="http://schemas.microsoft.com/office/drawing/2014/main" id="{C6C79277-6746-417C-A562-347D35ACE384}"/>
              </a:ext>
            </a:extLst>
          </p:cNvPr>
          <p:cNvCxnSpPr>
            <a:cxnSpLocks/>
          </p:cNvCxnSpPr>
          <p:nvPr/>
        </p:nvCxnSpPr>
        <p:spPr>
          <a:xfrm>
            <a:off x="3866511" y="3917585"/>
            <a:ext cx="758952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06ACB748-EECC-4C0A-8218-AE8347333B93}"/>
              </a:ext>
            </a:extLst>
          </p:cNvPr>
          <p:cNvCxnSpPr>
            <a:cxnSpLocks/>
          </p:cNvCxnSpPr>
          <p:nvPr/>
        </p:nvCxnSpPr>
        <p:spPr>
          <a:xfrm flipV="1">
            <a:off x="3866511" y="3706889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C25AAA6E-AA07-42AD-84E0-ABBAD1E655A5}"/>
              </a:ext>
            </a:extLst>
          </p:cNvPr>
          <p:cNvCxnSpPr>
            <a:cxnSpLocks/>
          </p:cNvCxnSpPr>
          <p:nvPr/>
        </p:nvCxnSpPr>
        <p:spPr>
          <a:xfrm flipV="1">
            <a:off x="3937487" y="3103707"/>
            <a:ext cx="0" cy="20010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0B37E346-D44F-4F7B-A633-BB489BB917BE}"/>
              </a:ext>
            </a:extLst>
          </p:cNvPr>
          <p:cNvCxnSpPr>
            <a:cxnSpLocks/>
          </p:cNvCxnSpPr>
          <p:nvPr/>
        </p:nvCxnSpPr>
        <p:spPr>
          <a:xfrm flipV="1">
            <a:off x="3785087" y="3075212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BE55531E-BA41-487C-9B62-BA411D13BEFD}"/>
              </a:ext>
            </a:extLst>
          </p:cNvPr>
          <p:cNvCxnSpPr>
            <a:cxnSpLocks/>
          </p:cNvCxnSpPr>
          <p:nvPr/>
        </p:nvCxnSpPr>
        <p:spPr>
          <a:xfrm flipH="1" flipV="1">
            <a:off x="7299467" y="1643779"/>
            <a:ext cx="0" cy="150876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CC8075CB-5F04-40C5-BA4F-AEF2715B0186}"/>
              </a:ext>
            </a:extLst>
          </p:cNvPr>
          <p:cNvCxnSpPr>
            <a:cxnSpLocks/>
          </p:cNvCxnSpPr>
          <p:nvPr/>
        </p:nvCxnSpPr>
        <p:spPr>
          <a:xfrm flipH="1" flipV="1">
            <a:off x="7504284" y="1465161"/>
            <a:ext cx="0" cy="169164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id="{20AB47B0-9877-4792-86BC-6C6DDEA216DD}"/>
              </a:ext>
            </a:extLst>
          </p:cNvPr>
          <p:cNvSpPr txBox="1"/>
          <p:nvPr/>
        </p:nvSpPr>
        <p:spPr>
          <a:xfrm>
            <a:off x="3065029" y="5474617"/>
            <a:ext cx="571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FF"/>
                </a:solidFill>
              </a:rPr>
              <a:t>y</a:t>
            </a:r>
            <a:r>
              <a:rPr lang="en-US" sz="2800" baseline="-25000" dirty="0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C24CB872-E994-4A27-8E3B-CDC43922EE2B}"/>
              </a:ext>
            </a:extLst>
          </p:cNvPr>
          <p:cNvSpPr txBox="1"/>
          <p:nvPr/>
        </p:nvSpPr>
        <p:spPr>
          <a:xfrm>
            <a:off x="5427885" y="5474617"/>
            <a:ext cx="49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y</a:t>
            </a:r>
            <a:r>
              <a:rPr lang="en-US" sz="2800" baseline="-25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4A0F9CA-A732-4159-8CE4-F594FDC0C272}"/>
              </a:ext>
            </a:extLst>
          </p:cNvPr>
          <p:cNvSpPr txBox="1"/>
          <p:nvPr/>
        </p:nvSpPr>
        <p:spPr>
          <a:xfrm>
            <a:off x="8264892" y="5449786"/>
            <a:ext cx="567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26725A93-9904-4C76-8A42-384A4CF617B2}"/>
              </a:ext>
            </a:extLst>
          </p:cNvPr>
          <p:cNvSpPr txBox="1"/>
          <p:nvPr/>
        </p:nvSpPr>
        <p:spPr>
          <a:xfrm>
            <a:off x="2181291" y="379844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040707ED-FA18-4DAE-98C5-917421801720}"/>
              </a:ext>
            </a:extLst>
          </p:cNvPr>
          <p:cNvSpPr txBox="1"/>
          <p:nvPr/>
        </p:nvSpPr>
        <p:spPr>
          <a:xfrm>
            <a:off x="4705131" y="3971402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CA2E193F-7967-4353-AA7C-CCA4C38A67CA}"/>
              </a:ext>
            </a:extLst>
          </p:cNvPr>
          <p:cNvSpPr txBox="1"/>
          <p:nvPr/>
        </p:nvSpPr>
        <p:spPr>
          <a:xfrm>
            <a:off x="7927359" y="4137312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77538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88EF-A0AB-42B3-ADA0-B482E9565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47796F-8F4C-4AE5-9944-DF613A563325}"/>
              </a:ext>
            </a:extLst>
          </p:cNvPr>
          <p:cNvSpPr txBox="1"/>
          <p:nvPr/>
        </p:nvSpPr>
        <p:spPr>
          <a:xfrm>
            <a:off x="457200" y="132201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There are a couple of problems with this circuit</a:t>
            </a:r>
            <a:endParaRPr lang="en-US" sz="36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EFD2A8-1342-4962-9090-3D8B8F03BD7B}"/>
              </a:ext>
            </a:extLst>
          </p:cNvPr>
          <p:cNvSpPr txBox="1"/>
          <p:nvPr/>
        </p:nvSpPr>
        <p:spPr>
          <a:xfrm>
            <a:off x="4608576" y="2469323"/>
            <a:ext cx="32766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1-4-6-5-3-7-2</a:t>
            </a:r>
            <a:endParaRPr lang="en-US" sz="4400" baseline="-25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20DDB-2FA8-4031-A0F2-9D75414B444E}"/>
              </a:ext>
            </a:extLst>
          </p:cNvPr>
          <p:cNvSpPr txBox="1"/>
          <p:nvPr/>
        </p:nvSpPr>
        <p:spPr>
          <a:xfrm>
            <a:off x="457200" y="2534804"/>
            <a:ext cx="5678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 circuit will count</a:t>
            </a:r>
            <a:endParaRPr lang="en-US" sz="3600" baseline="-25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8D5B46-8FA3-42C2-B809-DF992E4E3389}"/>
              </a:ext>
            </a:extLst>
          </p:cNvPr>
          <p:cNvSpPr txBox="1"/>
          <p:nvPr/>
        </p:nvSpPr>
        <p:spPr>
          <a:xfrm>
            <a:off x="1219200" y="4285716"/>
            <a:ext cx="5678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There is no initialization</a:t>
            </a:r>
            <a:endParaRPr lang="en-US" sz="3600" baseline="-25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EBACB3-EFAA-415C-BC36-14E44BE6EB8F}"/>
              </a:ext>
            </a:extLst>
          </p:cNvPr>
          <p:cNvSpPr txBox="1"/>
          <p:nvPr/>
        </p:nvSpPr>
        <p:spPr>
          <a:xfrm>
            <a:off x="1295400" y="5089827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What happens if the circuit starts at 0-0-0 ?</a:t>
            </a:r>
            <a:endParaRPr lang="en-US" sz="3600" baseline="-25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E62987-99DE-44D6-8055-B24DCDAD1FDE}"/>
              </a:ext>
            </a:extLst>
          </p:cNvPr>
          <p:cNvSpPr txBox="1"/>
          <p:nvPr/>
        </p:nvSpPr>
        <p:spPr>
          <a:xfrm>
            <a:off x="457200" y="3396544"/>
            <a:ext cx="5678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but where does it start?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186628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88EF-A0AB-42B3-ADA0-B482E9565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2782"/>
            <a:ext cx="8229600" cy="934855"/>
          </a:xfrm>
        </p:spPr>
        <p:txBody>
          <a:bodyPr>
            <a:noAutofit/>
          </a:bodyPr>
          <a:lstStyle/>
          <a:p>
            <a:r>
              <a:rPr lang="en-US" sz="3600" dirty="0"/>
              <a:t>What happens if the circuit starts at 0-0-0 ?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91B689A0-2708-4D21-9767-CC2BAE1075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280959"/>
              </p:ext>
            </p:extLst>
          </p:nvPr>
        </p:nvGraphicFramePr>
        <p:xfrm>
          <a:off x="2415531" y="2866864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8BED01A-5755-418B-96E3-C78CA09F9B4B}"/>
              </a:ext>
            </a:extLst>
          </p:cNvPr>
          <p:cNvCxnSpPr/>
          <p:nvPr/>
        </p:nvCxnSpPr>
        <p:spPr>
          <a:xfrm flipH="1" flipV="1">
            <a:off x="2044987" y="27308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9C93B81-57B5-45CD-B2C2-BC098B4246F4}"/>
              </a:ext>
            </a:extLst>
          </p:cNvPr>
          <p:cNvSpPr txBox="1"/>
          <p:nvPr/>
        </p:nvSpPr>
        <p:spPr>
          <a:xfrm>
            <a:off x="2044987" y="24496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060B06-EAC6-4F1A-9317-9FF16B904BDC}"/>
              </a:ext>
            </a:extLst>
          </p:cNvPr>
          <p:cNvSpPr txBox="1"/>
          <p:nvPr/>
        </p:nvSpPr>
        <p:spPr>
          <a:xfrm>
            <a:off x="1889854" y="28361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BB68D6-CD50-4272-92E5-5498A029BDC6}"/>
              </a:ext>
            </a:extLst>
          </p:cNvPr>
          <p:cNvSpPr/>
          <p:nvPr/>
        </p:nvSpPr>
        <p:spPr>
          <a:xfrm>
            <a:off x="4268890" y="3390602"/>
            <a:ext cx="1266343" cy="86794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331724C-0944-49E6-AEF6-FAEA2BD6ABF7}"/>
              </a:ext>
            </a:extLst>
          </p:cNvPr>
          <p:cNvGrpSpPr/>
          <p:nvPr/>
        </p:nvGrpSpPr>
        <p:grpSpPr>
          <a:xfrm>
            <a:off x="2641226" y="4075428"/>
            <a:ext cx="4521670" cy="713694"/>
            <a:chOff x="2661469" y="2702306"/>
            <a:chExt cx="4922524" cy="658931"/>
          </a:xfrm>
        </p:grpSpPr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F05BCAB9-3B5C-42E5-805D-D1F5330AA2D8}"/>
                </a:ext>
              </a:extLst>
            </p:cNvPr>
            <p:cNvSpPr/>
            <p:nvPr/>
          </p:nvSpPr>
          <p:spPr>
            <a:xfrm>
              <a:off x="2661469" y="2714906"/>
              <a:ext cx="1520193" cy="646331"/>
            </a:xfrm>
            <a:prstGeom prst="arc">
              <a:avLst>
                <a:gd name="adj1" fmla="val 16073488"/>
                <a:gd name="adj2" fmla="val 57387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47C04651-8975-448C-B345-3D480EBB0F0B}"/>
                </a:ext>
              </a:extLst>
            </p:cNvPr>
            <p:cNvSpPr/>
            <p:nvPr/>
          </p:nvSpPr>
          <p:spPr>
            <a:xfrm flipH="1">
              <a:off x="6157043" y="2702306"/>
              <a:ext cx="1426950" cy="646331"/>
            </a:xfrm>
            <a:prstGeom prst="arc">
              <a:avLst>
                <a:gd name="adj1" fmla="val 15986496"/>
                <a:gd name="adj2" fmla="val 55089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98685AA0-D359-4FFC-8BA3-87E2FC0874FC}"/>
              </a:ext>
            </a:extLst>
          </p:cNvPr>
          <p:cNvSpPr txBox="1"/>
          <p:nvPr/>
        </p:nvSpPr>
        <p:spPr>
          <a:xfrm>
            <a:off x="3003510" y="1677807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411173F-556B-4FE7-813D-715B0DFE100D}"/>
              </a:ext>
            </a:extLst>
          </p:cNvPr>
          <p:cNvSpPr txBox="1"/>
          <p:nvPr/>
        </p:nvSpPr>
        <p:spPr>
          <a:xfrm>
            <a:off x="884956" y="5443281"/>
            <a:ext cx="5678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 counted this d as a zero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63069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88EF-A0AB-42B3-ADA0-B482E9565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2782"/>
            <a:ext cx="8229600" cy="934855"/>
          </a:xfrm>
        </p:spPr>
        <p:txBody>
          <a:bodyPr>
            <a:noAutofit/>
          </a:bodyPr>
          <a:lstStyle/>
          <a:p>
            <a:r>
              <a:rPr lang="en-US" sz="3600" dirty="0"/>
              <a:t>What happens if the circuit starts at 0-0-0 ?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91B689A0-2708-4D21-9767-CC2BAE1075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5308259"/>
              </p:ext>
            </p:extLst>
          </p:nvPr>
        </p:nvGraphicFramePr>
        <p:xfrm>
          <a:off x="2415531" y="2866864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8BED01A-5755-418B-96E3-C78CA09F9B4B}"/>
              </a:ext>
            </a:extLst>
          </p:cNvPr>
          <p:cNvCxnSpPr/>
          <p:nvPr/>
        </p:nvCxnSpPr>
        <p:spPr>
          <a:xfrm flipH="1" flipV="1">
            <a:off x="2044987" y="27308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9C93B81-57B5-45CD-B2C2-BC098B4246F4}"/>
              </a:ext>
            </a:extLst>
          </p:cNvPr>
          <p:cNvSpPr txBox="1"/>
          <p:nvPr/>
        </p:nvSpPr>
        <p:spPr>
          <a:xfrm>
            <a:off x="2044987" y="24496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060B06-EAC6-4F1A-9317-9FF16B904BDC}"/>
              </a:ext>
            </a:extLst>
          </p:cNvPr>
          <p:cNvSpPr txBox="1"/>
          <p:nvPr/>
        </p:nvSpPr>
        <p:spPr>
          <a:xfrm>
            <a:off x="1889854" y="28361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685AA0-D359-4FFC-8BA3-87E2FC0874FC}"/>
              </a:ext>
            </a:extLst>
          </p:cNvPr>
          <p:cNvSpPr txBox="1"/>
          <p:nvPr/>
        </p:nvSpPr>
        <p:spPr>
          <a:xfrm>
            <a:off x="3003510" y="1677807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411173F-556B-4FE7-813D-715B0DFE100D}"/>
              </a:ext>
            </a:extLst>
          </p:cNvPr>
          <p:cNvSpPr txBox="1"/>
          <p:nvPr/>
        </p:nvSpPr>
        <p:spPr>
          <a:xfrm>
            <a:off x="884956" y="5443281"/>
            <a:ext cx="5678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 counted this d as a zero</a:t>
            </a:r>
            <a:endParaRPr lang="en-US" sz="3600" baseline="-25000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A1DBBCE-79FF-4A02-9D36-589480CF7E3C}"/>
              </a:ext>
            </a:extLst>
          </p:cNvPr>
          <p:cNvSpPr/>
          <p:nvPr/>
        </p:nvSpPr>
        <p:spPr>
          <a:xfrm>
            <a:off x="4876800" y="3547056"/>
            <a:ext cx="907825" cy="1295400"/>
          </a:xfrm>
          <a:prstGeom prst="ellipse">
            <a:avLst/>
          </a:prstGeom>
          <a:noFill/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D28E5D0-12BD-43D9-98BD-C0B0E9AE445A}"/>
              </a:ext>
            </a:extLst>
          </p:cNvPr>
          <p:cNvSpPr/>
          <p:nvPr/>
        </p:nvSpPr>
        <p:spPr>
          <a:xfrm>
            <a:off x="3512076" y="4029724"/>
            <a:ext cx="1266343" cy="8679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9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88EF-A0AB-42B3-ADA0-B482E9565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2782"/>
            <a:ext cx="8229600" cy="934855"/>
          </a:xfrm>
        </p:spPr>
        <p:txBody>
          <a:bodyPr>
            <a:noAutofit/>
          </a:bodyPr>
          <a:lstStyle/>
          <a:p>
            <a:r>
              <a:rPr lang="en-US" sz="3600" dirty="0"/>
              <a:t>What happens if the circuit starts at 0-0-0 ?</a:t>
            </a: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91B689A0-2708-4D21-9767-CC2BAE1075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5700004"/>
              </p:ext>
            </p:extLst>
          </p:nvPr>
        </p:nvGraphicFramePr>
        <p:xfrm>
          <a:off x="2415531" y="2866864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8BED01A-5755-418B-96E3-C78CA09F9B4B}"/>
              </a:ext>
            </a:extLst>
          </p:cNvPr>
          <p:cNvCxnSpPr/>
          <p:nvPr/>
        </p:nvCxnSpPr>
        <p:spPr>
          <a:xfrm flipH="1" flipV="1">
            <a:off x="2044987" y="27308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9C93B81-57B5-45CD-B2C2-BC098B4246F4}"/>
              </a:ext>
            </a:extLst>
          </p:cNvPr>
          <p:cNvSpPr txBox="1"/>
          <p:nvPr/>
        </p:nvSpPr>
        <p:spPr>
          <a:xfrm>
            <a:off x="2044987" y="24496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060B06-EAC6-4F1A-9317-9FF16B904BDC}"/>
              </a:ext>
            </a:extLst>
          </p:cNvPr>
          <p:cNvSpPr txBox="1"/>
          <p:nvPr/>
        </p:nvSpPr>
        <p:spPr>
          <a:xfrm>
            <a:off x="1889854" y="28361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685AA0-D359-4FFC-8BA3-87E2FC0874FC}"/>
              </a:ext>
            </a:extLst>
          </p:cNvPr>
          <p:cNvSpPr txBox="1"/>
          <p:nvPr/>
        </p:nvSpPr>
        <p:spPr>
          <a:xfrm>
            <a:off x="3003510" y="1677807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411173F-556B-4FE7-813D-715B0DFE100D}"/>
              </a:ext>
            </a:extLst>
          </p:cNvPr>
          <p:cNvSpPr txBox="1"/>
          <p:nvPr/>
        </p:nvSpPr>
        <p:spPr>
          <a:xfrm>
            <a:off x="884956" y="5443281"/>
            <a:ext cx="5678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 counted this d as a zero</a:t>
            </a:r>
            <a:endParaRPr lang="en-US" sz="3600" baseline="-250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62BA4A7-1EC1-4533-BBDD-C4C2103A9B31}"/>
              </a:ext>
            </a:extLst>
          </p:cNvPr>
          <p:cNvSpPr/>
          <p:nvPr/>
        </p:nvSpPr>
        <p:spPr>
          <a:xfrm>
            <a:off x="5668736" y="3438964"/>
            <a:ext cx="907825" cy="1295400"/>
          </a:xfrm>
          <a:prstGeom prst="ellipse">
            <a:avLst/>
          </a:prstGeom>
          <a:noFill/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224F288-B883-4325-9B5C-7D74D1E2F3A6}"/>
              </a:ext>
            </a:extLst>
          </p:cNvPr>
          <p:cNvSpPr/>
          <p:nvPr/>
        </p:nvSpPr>
        <p:spPr>
          <a:xfrm>
            <a:off x="5035564" y="3316258"/>
            <a:ext cx="1266343" cy="8679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A421AA3-9888-41F2-8319-8F750BE4B747}"/>
              </a:ext>
            </a:extLst>
          </p:cNvPr>
          <p:cNvSpPr/>
          <p:nvPr/>
        </p:nvSpPr>
        <p:spPr>
          <a:xfrm>
            <a:off x="4089681" y="4091447"/>
            <a:ext cx="739624" cy="695657"/>
          </a:xfrm>
          <a:prstGeom prst="ellipse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9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 animBg="1"/>
      <p:bldP spid="16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873"/>
            <a:ext cx="8229600" cy="861969"/>
          </a:xfrm>
        </p:spPr>
        <p:txBody>
          <a:bodyPr>
            <a:noAutofit/>
          </a:bodyPr>
          <a:lstStyle/>
          <a:p>
            <a:r>
              <a:rPr lang="en-US" sz="3600" dirty="0"/>
              <a:t>Nonsequential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0"/>
          <a:ext cx="2738124" cy="405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46069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069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D44F1271-6016-42FC-B979-522C13946E11}"/>
              </a:ext>
            </a:extLst>
          </p:cNvPr>
          <p:cNvSpPr txBox="1"/>
          <p:nvPr/>
        </p:nvSpPr>
        <p:spPr>
          <a:xfrm>
            <a:off x="4178300" y="1038630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 effectively had this next state as 0 0 0</a:t>
            </a:r>
            <a:endParaRPr lang="en-US" sz="2800" baseline="-250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BA24AB0-140D-4C1C-B321-FBF9F3CAC9CC}"/>
              </a:ext>
            </a:extLst>
          </p:cNvPr>
          <p:cNvCxnSpPr/>
          <p:nvPr/>
        </p:nvCxnSpPr>
        <p:spPr>
          <a:xfrm flipH="1">
            <a:off x="3124200" y="1752600"/>
            <a:ext cx="914400" cy="38100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D3AAAFD9-5057-4796-8B9D-8ABBEFD11974}"/>
              </a:ext>
            </a:extLst>
          </p:cNvPr>
          <p:cNvSpPr txBox="1"/>
          <p:nvPr/>
        </p:nvSpPr>
        <p:spPr>
          <a:xfrm>
            <a:off x="4064228" y="2357816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we start in the state 0 0 0, we get stuck there since that is also the next state.</a:t>
            </a:r>
            <a:endParaRPr lang="en-US" sz="2800" baseline="-25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0523FD9-3F05-46D3-B85D-0FA99FB28B5D}"/>
              </a:ext>
            </a:extLst>
          </p:cNvPr>
          <p:cNvSpPr txBox="1"/>
          <p:nvPr/>
        </p:nvSpPr>
        <p:spPr>
          <a:xfrm>
            <a:off x="4051528" y="4025900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 could put this next state as </a:t>
            </a:r>
          </a:p>
          <a:p>
            <a:r>
              <a:rPr lang="en-US" sz="2800" dirty="0"/>
              <a:t>0 0 1 and redo the Karnaugh table for Y</a:t>
            </a:r>
            <a:r>
              <a:rPr lang="en-US" sz="2800" baseline="-25000" dirty="0"/>
              <a:t>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5EA018A-66ED-47EA-880C-E18F96366BD9}"/>
              </a:ext>
            </a:extLst>
          </p:cNvPr>
          <p:cNvSpPr txBox="1"/>
          <p:nvPr/>
        </p:nvSpPr>
        <p:spPr>
          <a:xfrm>
            <a:off x="550950" y="5410896"/>
            <a:ext cx="83753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Then if we started at 0 0 0, we would go next to 0 0 1</a:t>
            </a:r>
          </a:p>
          <a:p>
            <a:r>
              <a:rPr lang="en-US" sz="2800" dirty="0"/>
              <a:t>and not be stuck.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308446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2" grpId="0"/>
      <p:bldP spid="46" grpId="0"/>
      <p:bldP spid="4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873"/>
            <a:ext cx="8229600" cy="861969"/>
          </a:xfrm>
        </p:spPr>
        <p:txBody>
          <a:bodyPr>
            <a:noAutofit/>
          </a:bodyPr>
          <a:lstStyle/>
          <a:p>
            <a:r>
              <a:rPr lang="en-US" sz="3600" dirty="0"/>
              <a:t>Nonsequential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0"/>
          <a:ext cx="2738124" cy="405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46069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069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D44F1271-6016-42FC-B979-522C13946E11}"/>
              </a:ext>
            </a:extLst>
          </p:cNvPr>
          <p:cNvSpPr txBox="1"/>
          <p:nvPr/>
        </p:nvSpPr>
        <p:spPr>
          <a:xfrm>
            <a:off x="4178300" y="1038630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Instead we will use a multiplexer to make a reset</a:t>
            </a:r>
            <a:endParaRPr lang="en-US" sz="28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16BE73-AFFF-4E6C-9F94-E1527C761821}"/>
              </a:ext>
            </a:extLst>
          </p:cNvPr>
          <p:cNvSpPr txBox="1"/>
          <p:nvPr/>
        </p:nvSpPr>
        <p:spPr>
          <a:xfrm>
            <a:off x="4176464" y="2362200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Sending a reset signal will cause the value of 1 (0 0 1) to be loaded into the register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379795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Picture 239">
            <a:extLst>
              <a:ext uri="{FF2B5EF4-FFF2-40B4-BE49-F238E27FC236}">
                <a16:creationId xmlns:a16="http://schemas.microsoft.com/office/drawing/2014/main" id="{7C5B84E0-B406-4962-8700-488250AF5F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1523702" y="2819205"/>
            <a:ext cx="582926" cy="4549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2535890" y="3599020"/>
            <a:ext cx="986596" cy="1215252"/>
            <a:chOff x="5137299" y="2305060"/>
            <a:chExt cx="2664504" cy="22478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312523" y="2305060"/>
              <a:ext cx="1989042" cy="2247880"/>
              <a:chOff x="3480576" y="2247920"/>
              <a:chExt cx="2267640" cy="236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74450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740857" cy="2"/>
            </a:xfrm>
            <a:prstGeom prst="line">
              <a:avLst/>
            </a:prstGeom>
            <a:ln w="31750">
              <a:solidFill>
                <a:srgbClr val="0073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5122741" y="3693761"/>
            <a:ext cx="812040" cy="1215252"/>
            <a:chOff x="5121081" y="2305060"/>
            <a:chExt cx="2193079" cy="22478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21081" y="4177868"/>
              <a:ext cx="457199" cy="355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705677" y="3763175"/>
            <a:ext cx="940876" cy="1215252"/>
            <a:chOff x="5137299" y="2305060"/>
            <a:chExt cx="2541028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48764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>
              <a:solidFill>
                <a:srgbClr val="ED6D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617381" cy="2"/>
            </a:xfrm>
            <a:prstGeom prst="line">
              <a:avLst/>
            </a:prstGeom>
            <a:ln w="3175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6161792" y="2110868"/>
            <a:ext cx="0" cy="3749040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>
            <a:off x="385032" y="4609652"/>
            <a:ext cx="2286000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6400800" y="1799876"/>
            <a:ext cx="0" cy="292608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279953" y="4116668"/>
            <a:ext cx="805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5824472" y="3892722"/>
            <a:ext cx="338328" cy="3338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437267" y="4761618"/>
            <a:ext cx="41818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Flowchart: Delay 163">
            <a:extLst>
              <a:ext uri="{FF2B5EF4-FFF2-40B4-BE49-F238E27FC236}">
                <a16:creationId xmlns:a16="http://schemas.microsoft.com/office/drawing/2014/main" id="{A2230460-A81F-4756-9787-B4C036D11643}"/>
              </a:ext>
            </a:extLst>
          </p:cNvPr>
          <p:cNvSpPr/>
          <p:nvPr/>
        </p:nvSpPr>
        <p:spPr>
          <a:xfrm rot="5400000">
            <a:off x="1357832" y="2001118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711A886A-FBAB-4E04-BBAE-9F5EAC07BA03}"/>
              </a:ext>
            </a:extLst>
          </p:cNvPr>
          <p:cNvCxnSpPr>
            <a:cxnSpLocks/>
          </p:cNvCxnSpPr>
          <p:nvPr/>
        </p:nvCxnSpPr>
        <p:spPr>
          <a:xfrm flipV="1">
            <a:off x="3886200" y="1653668"/>
            <a:ext cx="0" cy="6126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A295927D-9315-420D-961E-F8A64AA18614}"/>
              </a:ext>
            </a:extLst>
          </p:cNvPr>
          <p:cNvCxnSpPr>
            <a:cxnSpLocks/>
          </p:cNvCxnSpPr>
          <p:nvPr/>
        </p:nvCxnSpPr>
        <p:spPr>
          <a:xfrm flipV="1">
            <a:off x="1708620" y="2633371"/>
            <a:ext cx="0" cy="210312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BA595F63-71F6-4242-8A24-140506019EA4}"/>
              </a:ext>
            </a:extLst>
          </p:cNvPr>
          <p:cNvCxnSpPr>
            <a:cxnSpLocks/>
            <a:endCxn id="164" idx="3"/>
          </p:cNvCxnSpPr>
          <p:nvPr/>
        </p:nvCxnSpPr>
        <p:spPr>
          <a:xfrm flipV="1">
            <a:off x="1590794" y="2435454"/>
            <a:ext cx="0" cy="20821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D6DC1995-9C15-4E76-BA3B-D8796005C9EB}"/>
              </a:ext>
            </a:extLst>
          </p:cNvPr>
          <p:cNvCxnSpPr>
            <a:cxnSpLocks/>
          </p:cNvCxnSpPr>
          <p:nvPr/>
        </p:nvCxnSpPr>
        <p:spPr>
          <a:xfrm>
            <a:off x="1876806" y="2113806"/>
            <a:ext cx="429768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41CCE43A-8417-44DB-A061-DB8A25555437}"/>
              </a:ext>
            </a:extLst>
          </p:cNvPr>
          <p:cNvCxnSpPr>
            <a:cxnSpLocks/>
          </p:cNvCxnSpPr>
          <p:nvPr/>
        </p:nvCxnSpPr>
        <p:spPr>
          <a:xfrm flipV="1">
            <a:off x="1899050" y="2099458"/>
            <a:ext cx="0" cy="73152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01F6636-BA26-49CC-BE1C-1B3DE7CED50D}"/>
              </a:ext>
            </a:extLst>
          </p:cNvPr>
          <p:cNvCxnSpPr>
            <a:cxnSpLocks/>
          </p:cNvCxnSpPr>
          <p:nvPr/>
        </p:nvCxnSpPr>
        <p:spPr>
          <a:xfrm>
            <a:off x="1691234" y="1653854"/>
            <a:ext cx="5084064" cy="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4619ECCF-2D73-48AC-A5A6-9AF29B4BF3BD}"/>
              </a:ext>
            </a:extLst>
          </p:cNvPr>
          <p:cNvCxnSpPr>
            <a:cxnSpLocks/>
          </p:cNvCxnSpPr>
          <p:nvPr/>
        </p:nvCxnSpPr>
        <p:spPr>
          <a:xfrm flipH="1" flipV="1">
            <a:off x="3505200" y="1653668"/>
            <a:ext cx="0" cy="4206240"/>
          </a:xfrm>
          <a:prstGeom prst="straightConnector1">
            <a:avLst/>
          </a:prstGeom>
          <a:ln w="31750">
            <a:solidFill>
              <a:srgbClr val="0073E6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7F88D9DC-0BFB-418C-A38A-501D994C1898}"/>
              </a:ext>
            </a:extLst>
          </p:cNvPr>
          <p:cNvCxnSpPr>
            <a:cxnSpLocks/>
          </p:cNvCxnSpPr>
          <p:nvPr/>
        </p:nvCxnSpPr>
        <p:spPr>
          <a:xfrm flipV="1">
            <a:off x="1698161" y="1653854"/>
            <a:ext cx="0" cy="32004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9E9BB4EC-8381-4583-A89D-06F59C76B1E4}"/>
              </a:ext>
            </a:extLst>
          </p:cNvPr>
          <p:cNvCxnSpPr>
            <a:cxnSpLocks/>
          </p:cNvCxnSpPr>
          <p:nvPr/>
        </p:nvCxnSpPr>
        <p:spPr>
          <a:xfrm>
            <a:off x="7437267" y="3976268"/>
            <a:ext cx="45720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16CD0CEC-B255-4E2A-B7A4-873879F2B88D}"/>
              </a:ext>
            </a:extLst>
          </p:cNvPr>
          <p:cNvCxnSpPr>
            <a:cxnSpLocks/>
          </p:cNvCxnSpPr>
          <p:nvPr/>
        </p:nvCxnSpPr>
        <p:spPr>
          <a:xfrm flipV="1">
            <a:off x="6877043" y="3504824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470AB33E-B72F-4319-85CF-FE5C7FE1149B}"/>
              </a:ext>
            </a:extLst>
          </p:cNvPr>
          <p:cNvCxnSpPr>
            <a:cxnSpLocks/>
          </p:cNvCxnSpPr>
          <p:nvPr/>
        </p:nvCxnSpPr>
        <p:spPr>
          <a:xfrm flipV="1">
            <a:off x="3935718" y="2729368"/>
            <a:ext cx="0" cy="1572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440CF54D-D8EA-44B9-BB4E-8EC16C468912}"/>
              </a:ext>
            </a:extLst>
          </p:cNvPr>
          <p:cNvCxnSpPr>
            <a:cxnSpLocks/>
          </p:cNvCxnSpPr>
          <p:nvPr/>
        </p:nvCxnSpPr>
        <p:spPr>
          <a:xfrm flipV="1">
            <a:off x="4511034" y="2690145"/>
            <a:ext cx="0" cy="19651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DD6BA326-1D64-4718-A919-3800C0F6505B}"/>
              </a:ext>
            </a:extLst>
          </p:cNvPr>
          <p:cNvCxnSpPr>
            <a:cxnSpLocks/>
          </p:cNvCxnSpPr>
          <p:nvPr/>
        </p:nvCxnSpPr>
        <p:spPr>
          <a:xfrm flipH="1" flipV="1">
            <a:off x="8745048" y="1450180"/>
            <a:ext cx="0" cy="4297680"/>
          </a:xfrm>
          <a:prstGeom prst="straightConnector1">
            <a:avLst/>
          </a:prstGeom>
          <a:ln w="31750">
            <a:solidFill>
              <a:srgbClr val="FE7C48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51389925-B902-411F-8883-F78874ADB4BD}"/>
              </a:ext>
            </a:extLst>
          </p:cNvPr>
          <p:cNvCxnSpPr>
            <a:cxnSpLocks/>
          </p:cNvCxnSpPr>
          <p:nvPr/>
        </p:nvCxnSpPr>
        <p:spPr>
          <a:xfrm>
            <a:off x="3931384" y="2867604"/>
            <a:ext cx="275662" cy="486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" name="Picture 211">
            <a:extLst>
              <a:ext uri="{FF2B5EF4-FFF2-40B4-BE49-F238E27FC236}">
                <a16:creationId xmlns:a16="http://schemas.microsoft.com/office/drawing/2014/main" id="{BD49A119-039E-4C43-BC9E-39B765C071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40135" y="2900806"/>
            <a:ext cx="683272" cy="533211"/>
          </a:xfrm>
          <a:prstGeom prst="rect">
            <a:avLst/>
          </a:prstGeom>
        </p:spPr>
      </p:pic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D4618E4-9C00-4CF0-8191-F42EB9737E45}"/>
              </a:ext>
            </a:extLst>
          </p:cNvPr>
          <p:cNvCxnSpPr>
            <a:cxnSpLocks/>
          </p:cNvCxnSpPr>
          <p:nvPr/>
        </p:nvCxnSpPr>
        <p:spPr>
          <a:xfrm flipH="1" flipV="1">
            <a:off x="1500152" y="1450181"/>
            <a:ext cx="0" cy="54864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349175E7-8E0F-4450-9058-6696178F586B}"/>
              </a:ext>
            </a:extLst>
          </p:cNvPr>
          <p:cNvCxnSpPr>
            <a:cxnSpLocks/>
          </p:cNvCxnSpPr>
          <p:nvPr/>
        </p:nvCxnSpPr>
        <p:spPr>
          <a:xfrm flipV="1">
            <a:off x="8446625" y="3961475"/>
            <a:ext cx="308763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62A9261E-E78E-4CEF-8930-16BCE72E01B6}"/>
              </a:ext>
            </a:extLst>
          </p:cNvPr>
          <p:cNvCxnSpPr>
            <a:cxnSpLocks/>
          </p:cNvCxnSpPr>
          <p:nvPr/>
        </p:nvCxnSpPr>
        <p:spPr>
          <a:xfrm>
            <a:off x="1500152" y="1465161"/>
            <a:ext cx="7255236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B5C13BB7-1394-4700-853F-9855F1114468}"/>
              </a:ext>
            </a:extLst>
          </p:cNvPr>
          <p:cNvCxnSpPr>
            <a:cxnSpLocks/>
          </p:cNvCxnSpPr>
          <p:nvPr/>
        </p:nvCxnSpPr>
        <p:spPr>
          <a:xfrm flipV="1">
            <a:off x="1816326" y="3295173"/>
            <a:ext cx="0" cy="26765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B9F43C93-2057-4444-A728-E23AA912E914}"/>
              </a:ext>
            </a:extLst>
          </p:cNvPr>
          <p:cNvCxnSpPr>
            <a:cxnSpLocks/>
          </p:cNvCxnSpPr>
          <p:nvPr/>
        </p:nvCxnSpPr>
        <p:spPr>
          <a:xfrm>
            <a:off x="4350262" y="2886663"/>
            <a:ext cx="16925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B3920EE1-1970-4A4E-BCF1-A72B89F0F0A2}"/>
              </a:ext>
            </a:extLst>
          </p:cNvPr>
          <p:cNvCxnSpPr>
            <a:cxnSpLocks/>
          </p:cNvCxnSpPr>
          <p:nvPr/>
        </p:nvCxnSpPr>
        <p:spPr>
          <a:xfrm>
            <a:off x="1590182" y="2648663"/>
            <a:ext cx="11843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697E8001-F63C-4499-ACE3-198970BE31E2}"/>
              </a:ext>
            </a:extLst>
          </p:cNvPr>
          <p:cNvCxnSpPr>
            <a:cxnSpLocks/>
          </p:cNvCxnSpPr>
          <p:nvPr/>
        </p:nvCxnSpPr>
        <p:spPr>
          <a:xfrm>
            <a:off x="1295400" y="5539038"/>
            <a:ext cx="6179932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0325D35C-C29D-4FF1-8EF6-21791116F33F}"/>
              </a:ext>
            </a:extLst>
          </p:cNvPr>
          <p:cNvCxnSpPr>
            <a:cxnSpLocks/>
          </p:cNvCxnSpPr>
          <p:nvPr/>
        </p:nvCxnSpPr>
        <p:spPr>
          <a:xfrm flipH="1" flipV="1">
            <a:off x="7449187" y="4776615"/>
            <a:ext cx="0" cy="771351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6AB115A9-326C-4218-B9E4-C0BE934995A6}"/>
              </a:ext>
            </a:extLst>
          </p:cNvPr>
          <p:cNvCxnSpPr>
            <a:cxnSpLocks/>
          </p:cNvCxnSpPr>
          <p:nvPr/>
        </p:nvCxnSpPr>
        <p:spPr>
          <a:xfrm flipH="1" flipV="1">
            <a:off x="5122741" y="4706241"/>
            <a:ext cx="0" cy="82296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9B0E8CE5-394D-42B5-9730-ADB419C9C00A}"/>
              </a:ext>
            </a:extLst>
          </p:cNvPr>
          <p:cNvCxnSpPr>
            <a:cxnSpLocks/>
          </p:cNvCxnSpPr>
          <p:nvPr/>
        </p:nvCxnSpPr>
        <p:spPr>
          <a:xfrm flipV="1">
            <a:off x="1295400" y="4609652"/>
            <a:ext cx="0" cy="945235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itle 1">
            <a:extLst>
              <a:ext uri="{FF2B5EF4-FFF2-40B4-BE49-F238E27FC236}">
                <a16:creationId xmlns:a16="http://schemas.microsoft.com/office/drawing/2014/main" id="{18A4D832-E23F-4BCD-8794-47E8EA6F5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7588"/>
          </a:xfrm>
        </p:spPr>
        <p:txBody>
          <a:bodyPr/>
          <a:lstStyle/>
          <a:p>
            <a:r>
              <a:rPr lang="en-US" dirty="0"/>
              <a:t>1-4-6-5-3-7-2 Counter</a:t>
            </a:r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1C8DACF6-DA7E-4826-B275-A352BAC0D9D8}"/>
              </a:ext>
            </a:extLst>
          </p:cNvPr>
          <p:cNvGrpSpPr/>
          <p:nvPr/>
        </p:nvGrpSpPr>
        <p:grpSpPr>
          <a:xfrm>
            <a:off x="3064043" y="6001941"/>
            <a:ext cx="2661566" cy="523220"/>
            <a:chOff x="4658352" y="5610982"/>
            <a:chExt cx="2661566" cy="523220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03685C0A-F4CF-40C5-B098-4A26DDE68D7C}"/>
                </a:ext>
              </a:extLst>
            </p:cNvPr>
            <p:cNvSpPr txBox="1"/>
            <p:nvPr/>
          </p:nvSpPr>
          <p:spPr>
            <a:xfrm>
              <a:off x="4658352" y="5610982"/>
              <a:ext cx="26615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1</a:t>
              </a:r>
              <a:r>
                <a:rPr lang="en-US" sz="2800" dirty="0"/>
                <a:t> = y</a:t>
              </a:r>
              <a:r>
                <a:rPr lang="en-US" sz="2800" baseline="-25000" dirty="0"/>
                <a:t>0 </a:t>
              </a:r>
              <a:r>
                <a:rPr lang="en-US" sz="2800" dirty="0"/>
                <a:t>y</a:t>
              </a:r>
              <a:r>
                <a:rPr lang="en-US" sz="2800" baseline="-25000" dirty="0"/>
                <a:t>1</a:t>
              </a:r>
              <a:r>
                <a:rPr lang="en-US" sz="2800" dirty="0"/>
                <a:t> + y</a:t>
              </a:r>
              <a:r>
                <a:rPr lang="en-US" sz="2800" baseline="-25000" dirty="0"/>
                <a:t>1</a:t>
              </a:r>
              <a:r>
                <a:rPr lang="en-US" sz="2800" dirty="0"/>
                <a:t>y</a:t>
              </a:r>
              <a:r>
                <a:rPr lang="en-US" sz="2800" baseline="-25000" dirty="0"/>
                <a:t>2</a:t>
              </a:r>
            </a:p>
          </p:txBody>
        </p: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B49D5252-D594-46F2-A3ED-3C0B7B79587F}"/>
                </a:ext>
              </a:extLst>
            </p:cNvPr>
            <p:cNvCxnSpPr>
              <a:cxnSpLocks/>
            </p:cNvCxnSpPr>
            <p:nvPr/>
          </p:nvCxnSpPr>
          <p:spPr>
            <a:xfrm>
              <a:off x="6539806" y="5730689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2" name="TextBox 231">
            <a:extLst>
              <a:ext uri="{FF2B5EF4-FFF2-40B4-BE49-F238E27FC236}">
                <a16:creationId xmlns:a16="http://schemas.microsoft.com/office/drawing/2014/main" id="{CF923507-510E-479A-B2E7-7B720EEBAA88}"/>
              </a:ext>
            </a:extLst>
          </p:cNvPr>
          <p:cNvSpPr txBox="1"/>
          <p:nvPr/>
        </p:nvSpPr>
        <p:spPr>
          <a:xfrm>
            <a:off x="434893" y="5836533"/>
            <a:ext cx="2390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D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 = y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</a:t>
            </a:r>
            <a:r>
              <a:rPr lang="en-US" sz="2800" baseline="-25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E60DB8A2-83D5-4E43-9D04-8D0E5B173BB1}"/>
              </a:ext>
            </a:extLst>
          </p:cNvPr>
          <p:cNvSpPr txBox="1"/>
          <p:nvPr/>
        </p:nvSpPr>
        <p:spPr>
          <a:xfrm>
            <a:off x="6161792" y="5915888"/>
            <a:ext cx="2253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 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sp>
        <p:nvSpPr>
          <p:cNvPr id="244" name="Flowchart: Delay 243">
            <a:extLst>
              <a:ext uri="{FF2B5EF4-FFF2-40B4-BE49-F238E27FC236}">
                <a16:creationId xmlns:a16="http://schemas.microsoft.com/office/drawing/2014/main" id="{C103B6AF-09F3-40B0-B61E-D672CB0BCC20}"/>
              </a:ext>
            </a:extLst>
          </p:cNvPr>
          <p:cNvSpPr/>
          <p:nvPr/>
        </p:nvSpPr>
        <p:spPr>
          <a:xfrm rot="5400000">
            <a:off x="3712381" y="2293354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3997C59B-F582-496A-A8E4-C4469AC4DFBA}"/>
              </a:ext>
            </a:extLst>
          </p:cNvPr>
          <p:cNvCxnSpPr>
            <a:cxnSpLocks/>
          </p:cNvCxnSpPr>
          <p:nvPr/>
        </p:nvCxnSpPr>
        <p:spPr>
          <a:xfrm flipV="1">
            <a:off x="4037217" y="2110868"/>
            <a:ext cx="0" cy="152597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57FBC760-023B-4262-A825-D2B4416B0680}"/>
              </a:ext>
            </a:extLst>
          </p:cNvPr>
          <p:cNvCxnSpPr>
            <a:cxnSpLocks/>
          </p:cNvCxnSpPr>
          <p:nvPr/>
        </p:nvCxnSpPr>
        <p:spPr>
          <a:xfrm>
            <a:off x="5841023" y="4694087"/>
            <a:ext cx="548640" cy="0"/>
          </a:xfrm>
          <a:prstGeom prst="line">
            <a:avLst/>
          </a:prstGeom>
          <a:ln w="31750">
            <a:solidFill>
              <a:srgbClr val="ED6D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C443FA24-E807-4781-AB62-B15E519AB919}"/>
              </a:ext>
            </a:extLst>
          </p:cNvPr>
          <p:cNvCxnSpPr>
            <a:cxnSpLocks/>
          </p:cNvCxnSpPr>
          <p:nvPr/>
        </p:nvCxnSpPr>
        <p:spPr>
          <a:xfrm>
            <a:off x="4580698" y="1841104"/>
            <a:ext cx="1828800" cy="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Flowchart: Delay 256">
            <a:extLst>
              <a:ext uri="{FF2B5EF4-FFF2-40B4-BE49-F238E27FC236}">
                <a16:creationId xmlns:a16="http://schemas.microsoft.com/office/drawing/2014/main" id="{7284021E-12B5-4068-88FA-79CE15187FF8}"/>
              </a:ext>
            </a:extLst>
          </p:cNvPr>
          <p:cNvSpPr/>
          <p:nvPr/>
        </p:nvSpPr>
        <p:spPr>
          <a:xfrm rot="5400000">
            <a:off x="4270195" y="2277127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8" name="Straight Arrow Connector 257">
            <a:extLst>
              <a:ext uri="{FF2B5EF4-FFF2-40B4-BE49-F238E27FC236}">
                <a16:creationId xmlns:a16="http://schemas.microsoft.com/office/drawing/2014/main" id="{78E062B0-2078-4680-B582-E4DD4EE1E24F}"/>
              </a:ext>
            </a:extLst>
          </p:cNvPr>
          <p:cNvCxnSpPr>
            <a:cxnSpLocks/>
          </p:cNvCxnSpPr>
          <p:nvPr/>
        </p:nvCxnSpPr>
        <p:spPr>
          <a:xfrm flipV="1">
            <a:off x="4580698" y="1841104"/>
            <a:ext cx="0" cy="41148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C6658143-7BDA-4F15-B6F6-E91F15D15376}"/>
              </a:ext>
            </a:extLst>
          </p:cNvPr>
          <p:cNvCxnSpPr>
            <a:cxnSpLocks/>
          </p:cNvCxnSpPr>
          <p:nvPr/>
        </p:nvCxnSpPr>
        <p:spPr>
          <a:xfrm flipV="1">
            <a:off x="4446637" y="1465161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0" name="Picture 259">
            <a:extLst>
              <a:ext uri="{FF2B5EF4-FFF2-40B4-BE49-F238E27FC236}">
                <a16:creationId xmlns:a16="http://schemas.microsoft.com/office/drawing/2014/main" id="{4CEF10AC-152D-4E68-B315-A42D734616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3993943" y="3005522"/>
            <a:ext cx="594360" cy="552041"/>
          </a:xfrm>
          <a:prstGeom prst="rect">
            <a:avLst/>
          </a:prstGeom>
        </p:spPr>
      </p:pic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06ACB748-EECC-4C0A-8218-AE8347333B93}"/>
              </a:ext>
            </a:extLst>
          </p:cNvPr>
          <p:cNvCxnSpPr>
            <a:cxnSpLocks/>
          </p:cNvCxnSpPr>
          <p:nvPr/>
        </p:nvCxnSpPr>
        <p:spPr>
          <a:xfrm flipV="1">
            <a:off x="4289562" y="3489845"/>
            <a:ext cx="0" cy="1828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C25AAA6E-AA07-42AD-84E0-ABBAD1E655A5}"/>
              </a:ext>
            </a:extLst>
          </p:cNvPr>
          <p:cNvCxnSpPr>
            <a:cxnSpLocks/>
          </p:cNvCxnSpPr>
          <p:nvPr/>
        </p:nvCxnSpPr>
        <p:spPr>
          <a:xfrm flipV="1">
            <a:off x="4360538" y="2886663"/>
            <a:ext cx="0" cy="20010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0B37E346-D44F-4F7B-A633-BB489BB917BE}"/>
              </a:ext>
            </a:extLst>
          </p:cNvPr>
          <p:cNvCxnSpPr>
            <a:cxnSpLocks/>
          </p:cNvCxnSpPr>
          <p:nvPr/>
        </p:nvCxnSpPr>
        <p:spPr>
          <a:xfrm flipV="1">
            <a:off x="4208138" y="2858168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BE55531E-BA41-487C-9B62-BA411D13BEFD}"/>
              </a:ext>
            </a:extLst>
          </p:cNvPr>
          <p:cNvCxnSpPr>
            <a:cxnSpLocks/>
          </p:cNvCxnSpPr>
          <p:nvPr/>
        </p:nvCxnSpPr>
        <p:spPr>
          <a:xfrm flipH="1" flipV="1">
            <a:off x="6781800" y="1653668"/>
            <a:ext cx="0" cy="128016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CC8075CB-5F04-40C5-BA4F-AEF2715B0186}"/>
              </a:ext>
            </a:extLst>
          </p:cNvPr>
          <p:cNvCxnSpPr>
            <a:cxnSpLocks/>
          </p:cNvCxnSpPr>
          <p:nvPr/>
        </p:nvCxnSpPr>
        <p:spPr>
          <a:xfrm flipH="1" flipV="1">
            <a:off x="6934200" y="1465161"/>
            <a:ext cx="0" cy="146304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id="{20AB47B0-9877-4792-86BC-6C6DDEA216DD}"/>
              </a:ext>
            </a:extLst>
          </p:cNvPr>
          <p:cNvSpPr txBox="1"/>
          <p:nvPr/>
        </p:nvSpPr>
        <p:spPr>
          <a:xfrm>
            <a:off x="3561712" y="5449786"/>
            <a:ext cx="571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FF"/>
                </a:solidFill>
              </a:rPr>
              <a:t>y</a:t>
            </a:r>
            <a:r>
              <a:rPr lang="en-US" sz="2800" baseline="-25000" dirty="0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C24CB872-E994-4A27-8E3B-CDC43922EE2B}"/>
              </a:ext>
            </a:extLst>
          </p:cNvPr>
          <p:cNvSpPr txBox="1"/>
          <p:nvPr/>
        </p:nvSpPr>
        <p:spPr>
          <a:xfrm>
            <a:off x="6263308" y="5474617"/>
            <a:ext cx="49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y</a:t>
            </a:r>
            <a:r>
              <a:rPr lang="en-US" sz="2800" baseline="-25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4A0F9CA-A732-4159-8CE4-F594FDC0C272}"/>
              </a:ext>
            </a:extLst>
          </p:cNvPr>
          <p:cNvSpPr txBox="1"/>
          <p:nvPr/>
        </p:nvSpPr>
        <p:spPr>
          <a:xfrm>
            <a:off x="8264892" y="5449786"/>
            <a:ext cx="567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1E38C32C-E2D5-4BF9-B804-6C43FEAC43EA}"/>
              </a:ext>
            </a:extLst>
          </p:cNvPr>
          <p:cNvGrpSpPr/>
          <p:nvPr/>
        </p:nvGrpSpPr>
        <p:grpSpPr>
          <a:xfrm>
            <a:off x="6865450" y="3138614"/>
            <a:ext cx="996078" cy="1388256"/>
            <a:chOff x="3048001" y="3276600"/>
            <a:chExt cx="2438399" cy="2209800"/>
          </a:xfrm>
        </p:grpSpPr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D1924F52-7C85-4E5F-AB38-847FDC5BB22B}"/>
                </a:ext>
              </a:extLst>
            </p:cNvPr>
            <p:cNvGrpSpPr/>
            <p:nvPr/>
          </p:nvGrpSpPr>
          <p:grpSpPr>
            <a:xfrm>
              <a:off x="3048001" y="3276600"/>
              <a:ext cx="2438399" cy="2209800"/>
              <a:chOff x="3048001" y="3276600"/>
              <a:chExt cx="2438399" cy="2209800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E942256E-C774-410E-A159-E956644B99CB}"/>
                  </a:ext>
                </a:extLst>
              </p:cNvPr>
              <p:cNvGrpSpPr/>
              <p:nvPr/>
            </p:nvGrpSpPr>
            <p:grpSpPr>
              <a:xfrm>
                <a:off x="3048001" y="3276600"/>
                <a:ext cx="2438399" cy="2209800"/>
                <a:chOff x="2895600" y="2819400"/>
                <a:chExt cx="2438400" cy="2209800"/>
              </a:xfrm>
            </p:grpSpPr>
            <p:sp>
              <p:nvSpPr>
                <p:cNvPr id="129" name="Trapezoid 128">
                  <a:extLst>
                    <a:ext uri="{FF2B5EF4-FFF2-40B4-BE49-F238E27FC236}">
                      <a16:creationId xmlns:a16="http://schemas.microsoft.com/office/drawing/2014/main" id="{F82F05A3-99A8-4CFA-A739-114CCF171BEA}"/>
                    </a:ext>
                  </a:extLst>
                </p:cNvPr>
                <p:cNvSpPr/>
                <p:nvPr/>
              </p:nvSpPr>
              <p:spPr>
                <a:xfrm rot="5400000">
                  <a:off x="3276600" y="3886200"/>
                  <a:ext cx="1676400" cy="609600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4564F011-36A4-40F1-B9D5-91D84BE8AB93}"/>
                    </a:ext>
                  </a:extLst>
                </p:cNvPr>
                <p:cNvCxnSpPr/>
                <p:nvPr/>
              </p:nvCxnSpPr>
              <p:spPr>
                <a:xfrm flipH="1">
                  <a:off x="2895600" y="3733800"/>
                  <a:ext cx="914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4901FC87-B6B6-4651-A1E4-87BF90A0CCFA}"/>
                    </a:ext>
                  </a:extLst>
                </p:cNvPr>
                <p:cNvCxnSpPr/>
                <p:nvPr/>
              </p:nvCxnSpPr>
              <p:spPr>
                <a:xfrm flipH="1">
                  <a:off x="2895600" y="4572000"/>
                  <a:ext cx="914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4F26721B-A4A0-43AE-B026-A4FEC1BAA84B}"/>
                    </a:ext>
                  </a:extLst>
                </p:cNvPr>
                <p:cNvCxnSpPr/>
                <p:nvPr/>
              </p:nvCxnSpPr>
              <p:spPr>
                <a:xfrm flipH="1">
                  <a:off x="4419600" y="4160520"/>
                  <a:ext cx="914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03CE8B71-0901-44CF-9E7B-4516F4CD2735}"/>
                    </a:ext>
                  </a:extLst>
                </p:cNvPr>
                <p:cNvCxnSpPr>
                  <a:endCxn id="129" idx="1"/>
                </p:cNvCxnSpPr>
                <p:nvPr/>
              </p:nvCxnSpPr>
              <p:spPr>
                <a:xfrm>
                  <a:off x="4114800" y="2819400"/>
                  <a:ext cx="0" cy="741045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18BA238C-BFB8-4FD4-972F-A290AFE319C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38333" y="3880740"/>
                <a:ext cx="443145" cy="658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  <p:sp>
            <p:nvSpPr>
              <p:cNvPr id="128" name="Content Placeholder 2">
                <a:extLst>
                  <a:ext uri="{FF2B5EF4-FFF2-40B4-BE49-F238E27FC236}">
                    <a16:creationId xmlns:a16="http://schemas.microsoft.com/office/drawing/2014/main" id="{D1B77277-E855-4F11-A29D-81D6FFF42D0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73467" y="4677518"/>
                <a:ext cx="443146" cy="6584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dirty="0"/>
                  <a:t>1</a:t>
                </a:r>
              </a:p>
            </p:txBody>
          </p:sp>
        </p:grp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F5313B9-8248-435C-B249-E9A4B2E8906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62400" y="4188264"/>
              <a:ext cx="609601" cy="439742"/>
            </a:xfrm>
            <a:prstGeom prst="line">
              <a:avLst/>
            </a:prstGeom>
            <a:ln w="444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11F09AB-76A9-430F-9FD2-82D09C3B49AA}"/>
              </a:ext>
            </a:extLst>
          </p:cNvPr>
          <p:cNvGrpSpPr/>
          <p:nvPr/>
        </p:nvGrpSpPr>
        <p:grpSpPr>
          <a:xfrm>
            <a:off x="4289562" y="3051523"/>
            <a:ext cx="974326" cy="1388256"/>
            <a:chOff x="2663481" y="3276600"/>
            <a:chExt cx="2385150" cy="2209800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37907AE2-0A14-41E8-BD89-DCCE198BE8AD}"/>
                </a:ext>
              </a:extLst>
            </p:cNvPr>
            <p:cNvGrpSpPr/>
            <p:nvPr/>
          </p:nvGrpSpPr>
          <p:grpSpPr>
            <a:xfrm>
              <a:off x="2663481" y="3276600"/>
              <a:ext cx="2385150" cy="2209800"/>
              <a:chOff x="2663481" y="3276600"/>
              <a:chExt cx="2385150" cy="2209800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7B88DA31-2678-49FC-9045-A5F488999529}"/>
                  </a:ext>
                </a:extLst>
              </p:cNvPr>
              <p:cNvGrpSpPr/>
              <p:nvPr/>
            </p:nvGrpSpPr>
            <p:grpSpPr>
              <a:xfrm>
                <a:off x="2663481" y="3276600"/>
                <a:ext cx="2385150" cy="2209800"/>
                <a:chOff x="2511080" y="2819400"/>
                <a:chExt cx="2385151" cy="2209800"/>
              </a:xfrm>
            </p:grpSpPr>
            <p:sp>
              <p:nvSpPr>
                <p:cNvPr id="141" name="Trapezoid 140">
                  <a:extLst>
                    <a:ext uri="{FF2B5EF4-FFF2-40B4-BE49-F238E27FC236}">
                      <a16:creationId xmlns:a16="http://schemas.microsoft.com/office/drawing/2014/main" id="{696CBBF3-E57E-4D63-91CF-81CA72FAE696}"/>
                    </a:ext>
                  </a:extLst>
                </p:cNvPr>
                <p:cNvSpPr/>
                <p:nvPr/>
              </p:nvSpPr>
              <p:spPr>
                <a:xfrm rot="5400000">
                  <a:off x="3276600" y="3886200"/>
                  <a:ext cx="1676400" cy="609600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E03CE3B6-CA0E-45BA-AF59-A8C69C988C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511080" y="3733800"/>
                  <a:ext cx="1298921" cy="9821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28C53A14-D217-4680-BFE9-6715941D98E5}"/>
                    </a:ext>
                  </a:extLst>
                </p:cNvPr>
                <p:cNvCxnSpPr/>
                <p:nvPr/>
              </p:nvCxnSpPr>
              <p:spPr>
                <a:xfrm flipH="1">
                  <a:off x="2895600" y="4572000"/>
                  <a:ext cx="914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8263E9C0-8A87-4E72-BC1F-B0577BEC2707}"/>
                    </a:ext>
                  </a:extLst>
                </p:cNvPr>
                <p:cNvCxnSpPr>
                  <a:cxnSpLocks/>
                  <a:stCxn id="28" idx="1"/>
                </p:cNvCxnSpPr>
                <p:nvPr/>
              </p:nvCxnSpPr>
              <p:spPr>
                <a:xfrm flipH="1" flipV="1">
                  <a:off x="4419605" y="4160520"/>
                  <a:ext cx="47662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64A205A6-DC91-4F5F-B7E1-FADCFA5C858B}"/>
                    </a:ext>
                  </a:extLst>
                </p:cNvPr>
                <p:cNvCxnSpPr>
                  <a:endCxn id="141" idx="1"/>
                </p:cNvCxnSpPr>
                <p:nvPr/>
              </p:nvCxnSpPr>
              <p:spPr>
                <a:xfrm>
                  <a:off x="4114800" y="2819400"/>
                  <a:ext cx="0" cy="741045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9" name="Content Placeholder 2">
                <a:extLst>
                  <a:ext uri="{FF2B5EF4-FFF2-40B4-BE49-F238E27FC236}">
                    <a16:creationId xmlns:a16="http://schemas.microsoft.com/office/drawing/2014/main" id="{3A52915E-A47E-441F-9E11-BC2395AF21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38333" y="3880740"/>
                <a:ext cx="443145" cy="658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  <p:sp>
            <p:nvSpPr>
              <p:cNvPr id="140" name="Content Placeholder 2">
                <a:extLst>
                  <a:ext uri="{FF2B5EF4-FFF2-40B4-BE49-F238E27FC236}">
                    <a16:creationId xmlns:a16="http://schemas.microsoft.com/office/drawing/2014/main" id="{3C4A2861-FBBE-413B-BCCD-7A6C9EB42C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73467" y="4677518"/>
                <a:ext cx="443146" cy="6584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dirty="0"/>
                  <a:t>1</a:t>
                </a:r>
              </a:p>
            </p:txBody>
          </p: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8EF60723-098C-4F53-A759-F2EBCDA5C66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62400" y="4188264"/>
              <a:ext cx="609601" cy="439742"/>
            </a:xfrm>
            <a:prstGeom prst="line">
              <a:avLst/>
            </a:prstGeom>
            <a:ln w="444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F8CF698C-D2FF-4F6D-963A-BB41DCA8AC9B}"/>
              </a:ext>
            </a:extLst>
          </p:cNvPr>
          <p:cNvGrpSpPr/>
          <p:nvPr/>
        </p:nvGrpSpPr>
        <p:grpSpPr>
          <a:xfrm>
            <a:off x="1823483" y="2928201"/>
            <a:ext cx="874239" cy="1434381"/>
            <a:chOff x="2908494" y="3203179"/>
            <a:chExt cx="2140137" cy="2283221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56FFA9F8-BD35-418F-8059-D89E70A002B3}"/>
                </a:ext>
              </a:extLst>
            </p:cNvPr>
            <p:cNvGrpSpPr/>
            <p:nvPr/>
          </p:nvGrpSpPr>
          <p:grpSpPr>
            <a:xfrm>
              <a:off x="2908494" y="3203179"/>
              <a:ext cx="2140137" cy="2283221"/>
              <a:chOff x="2908494" y="3203179"/>
              <a:chExt cx="2140137" cy="2283221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8907A670-A762-49D2-BBD7-B3AD3FB0A608}"/>
                  </a:ext>
                </a:extLst>
              </p:cNvPr>
              <p:cNvGrpSpPr/>
              <p:nvPr/>
            </p:nvGrpSpPr>
            <p:grpSpPr>
              <a:xfrm>
                <a:off x="2908494" y="3203179"/>
                <a:ext cx="2140137" cy="2283221"/>
                <a:chOff x="2756093" y="2745979"/>
                <a:chExt cx="2140138" cy="2283221"/>
              </a:xfrm>
            </p:grpSpPr>
            <p:sp>
              <p:nvSpPr>
                <p:cNvPr id="155" name="Trapezoid 154">
                  <a:extLst>
                    <a:ext uri="{FF2B5EF4-FFF2-40B4-BE49-F238E27FC236}">
                      <a16:creationId xmlns:a16="http://schemas.microsoft.com/office/drawing/2014/main" id="{37AB6BEF-0C81-4BEC-8D7B-1720BAA6A62E}"/>
                    </a:ext>
                  </a:extLst>
                </p:cNvPr>
                <p:cNvSpPr/>
                <p:nvPr/>
              </p:nvSpPr>
              <p:spPr>
                <a:xfrm rot="5400000">
                  <a:off x="3276600" y="3886200"/>
                  <a:ext cx="1676400" cy="609600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6AD5BF9A-E41F-4868-8326-6144DEF9BF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756093" y="3733800"/>
                  <a:ext cx="1053911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B544084D-CE21-4BE0-8E1A-9C6E6ADDC30D}"/>
                    </a:ext>
                  </a:extLst>
                </p:cNvPr>
                <p:cNvCxnSpPr/>
                <p:nvPr/>
              </p:nvCxnSpPr>
              <p:spPr>
                <a:xfrm flipH="1">
                  <a:off x="2895600" y="4572000"/>
                  <a:ext cx="91440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A37D8FE0-634C-4401-879D-3C2719D198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19605" y="4160520"/>
                  <a:ext cx="47662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C1EEEAC6-8B5B-4AFC-A16D-55BDA16B604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164213" y="2745979"/>
                  <a:ext cx="0" cy="741044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" name="Content Placeholder 2">
                <a:extLst>
                  <a:ext uri="{FF2B5EF4-FFF2-40B4-BE49-F238E27FC236}">
                    <a16:creationId xmlns:a16="http://schemas.microsoft.com/office/drawing/2014/main" id="{9B756729-C8CF-4E39-BBF7-B938B94BC29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38333" y="3880740"/>
                <a:ext cx="443145" cy="658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dirty="0"/>
                  <a:t>0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400" dirty="0"/>
              </a:p>
            </p:txBody>
          </p:sp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64E71299-7B54-4BDA-9A76-2B3084A194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73467" y="4677518"/>
                <a:ext cx="443146" cy="6584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400" dirty="0"/>
                  <a:t>1</a:t>
                </a:r>
              </a:p>
            </p:txBody>
          </p: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2B6B334A-5F4E-44B4-A993-6A5E3ECC5FF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62400" y="4188264"/>
              <a:ext cx="609601" cy="439742"/>
            </a:xfrm>
            <a:prstGeom prst="line">
              <a:avLst/>
            </a:prstGeom>
            <a:ln w="444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5" name="Content Placeholder 2">
            <a:extLst>
              <a:ext uri="{FF2B5EF4-FFF2-40B4-BE49-F238E27FC236}">
                <a16:creationId xmlns:a16="http://schemas.microsoft.com/office/drawing/2014/main" id="{7468E8C6-BF96-44D9-9B42-94B049537617}"/>
              </a:ext>
            </a:extLst>
          </p:cNvPr>
          <p:cNvSpPr txBox="1">
            <a:spLocks/>
          </p:cNvSpPr>
          <p:nvPr/>
        </p:nvSpPr>
        <p:spPr>
          <a:xfrm>
            <a:off x="1668205" y="3882937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1</a:t>
            </a: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083CA3D5-BF37-4BD0-9ECA-2407EE39B98D}"/>
              </a:ext>
            </a:extLst>
          </p:cNvPr>
          <p:cNvSpPr txBox="1">
            <a:spLocks/>
          </p:cNvSpPr>
          <p:nvPr/>
        </p:nvSpPr>
        <p:spPr>
          <a:xfrm>
            <a:off x="4186271" y="3967151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2CDCE478-C152-4AE0-B7FC-ECE16DD1486F}"/>
              </a:ext>
            </a:extLst>
          </p:cNvPr>
          <p:cNvSpPr txBox="1">
            <a:spLocks/>
          </p:cNvSpPr>
          <p:nvPr/>
        </p:nvSpPr>
        <p:spPr>
          <a:xfrm>
            <a:off x="6681455" y="4087616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F9A669B6-2C3C-4C2D-A3E6-F92A874BA534}"/>
              </a:ext>
            </a:extLst>
          </p:cNvPr>
          <p:cNvCxnSpPr>
            <a:cxnSpLocks/>
          </p:cNvCxnSpPr>
          <p:nvPr/>
        </p:nvCxnSpPr>
        <p:spPr>
          <a:xfrm>
            <a:off x="402599" y="1222226"/>
            <a:ext cx="6949440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F16ABD6A-9F6A-4CB1-AF8E-5F6FCFCCFDD0}"/>
              </a:ext>
            </a:extLst>
          </p:cNvPr>
          <p:cNvCxnSpPr>
            <a:cxnSpLocks/>
          </p:cNvCxnSpPr>
          <p:nvPr/>
        </p:nvCxnSpPr>
        <p:spPr>
          <a:xfrm flipH="1" flipV="1">
            <a:off x="2398695" y="1223884"/>
            <a:ext cx="0" cy="2176272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02137150-84CF-462E-82BD-25769AFA2C65}"/>
              </a:ext>
            </a:extLst>
          </p:cNvPr>
          <p:cNvCxnSpPr>
            <a:cxnSpLocks/>
          </p:cNvCxnSpPr>
          <p:nvPr/>
        </p:nvCxnSpPr>
        <p:spPr>
          <a:xfrm flipH="1" flipV="1">
            <a:off x="4944676" y="1234874"/>
            <a:ext cx="0" cy="2176272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1400EFF-A7F2-4026-8718-39BFA442571F}"/>
              </a:ext>
            </a:extLst>
          </p:cNvPr>
          <p:cNvCxnSpPr>
            <a:cxnSpLocks/>
          </p:cNvCxnSpPr>
          <p:nvPr/>
        </p:nvCxnSpPr>
        <p:spPr>
          <a:xfrm flipV="1">
            <a:off x="7363489" y="1222226"/>
            <a:ext cx="0" cy="2331128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E1FA542C-99BA-445D-902B-EC5571386551}"/>
              </a:ext>
            </a:extLst>
          </p:cNvPr>
          <p:cNvSpPr txBox="1"/>
          <p:nvPr/>
        </p:nvSpPr>
        <p:spPr>
          <a:xfrm>
            <a:off x="385031" y="758716"/>
            <a:ext cx="1514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Reset/Run</a:t>
            </a:r>
            <a:endParaRPr lang="en-US" sz="2000" baseline="-25000" dirty="0"/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F128B45-B580-4A5B-A362-B81AD35301C5}"/>
              </a:ext>
            </a:extLst>
          </p:cNvPr>
          <p:cNvCxnSpPr>
            <a:cxnSpLocks/>
          </p:cNvCxnSpPr>
          <p:nvPr/>
        </p:nvCxnSpPr>
        <p:spPr>
          <a:xfrm>
            <a:off x="1154776" y="838200"/>
            <a:ext cx="3657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2AA6A363-91D1-49B7-BE70-136DAA03B2A2}"/>
              </a:ext>
            </a:extLst>
          </p:cNvPr>
          <p:cNvSpPr txBox="1"/>
          <p:nvPr/>
        </p:nvSpPr>
        <p:spPr>
          <a:xfrm>
            <a:off x="2710714" y="3863340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5336FC2-F157-4256-BDD5-5C63721DA481}"/>
              </a:ext>
            </a:extLst>
          </p:cNvPr>
          <p:cNvSpPr txBox="1"/>
          <p:nvPr/>
        </p:nvSpPr>
        <p:spPr>
          <a:xfrm>
            <a:off x="5379149" y="3985388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F66DCEC-9DF2-4906-8D27-7B3022207360}"/>
              </a:ext>
            </a:extLst>
          </p:cNvPr>
          <p:cNvSpPr txBox="1"/>
          <p:nvPr/>
        </p:nvSpPr>
        <p:spPr>
          <a:xfrm>
            <a:off x="7927359" y="4137312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06748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Decade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289955"/>
              </p:ext>
            </p:extLst>
          </p:nvPr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-25000" dirty="0"/>
                        <a:t>d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286000" y="1828799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95772" y="1675564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1CD90E2-7BAB-4CD0-A093-CECC941BA46E}"/>
              </a:ext>
            </a:extLst>
          </p:cNvPr>
          <p:cNvSpPr/>
          <p:nvPr/>
        </p:nvSpPr>
        <p:spPr>
          <a:xfrm>
            <a:off x="6539837" y="2906708"/>
            <a:ext cx="907825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D53575E-685E-4A6D-84DF-6557E0A57E66}"/>
              </a:ext>
            </a:extLst>
          </p:cNvPr>
          <p:cNvSpPr txBox="1"/>
          <p:nvPr/>
        </p:nvSpPr>
        <p:spPr>
          <a:xfrm>
            <a:off x="4839345" y="4857753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 y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</a:rPr>
              <a:t> 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D141A5D-0AE5-4CAC-A7E1-B711CCC43296}"/>
              </a:ext>
            </a:extLst>
          </p:cNvPr>
          <p:cNvGrpSpPr/>
          <p:nvPr/>
        </p:nvGrpSpPr>
        <p:grpSpPr>
          <a:xfrm>
            <a:off x="8374516" y="3438661"/>
            <a:ext cx="895502" cy="523220"/>
            <a:chOff x="4816038" y="5667815"/>
            <a:chExt cx="857186" cy="52322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B73567-6434-48BA-8493-5D39B81BE27A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800" dirty="0">
                  <a:solidFill>
                    <a:srgbClr val="00B0F0"/>
                  </a:solidFill>
                </a:rPr>
                <a:t>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3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C2C62C7-3D4C-44F5-A05C-FE3F5AD54BC9}"/>
                </a:ext>
              </a:extLst>
            </p:cNvPr>
            <p:cNvCxnSpPr>
              <a:cxnSpLocks/>
            </p:cNvCxnSpPr>
            <p:nvPr/>
          </p:nvCxnSpPr>
          <p:spPr>
            <a:xfrm>
              <a:off x="4873804" y="5779172"/>
              <a:ext cx="34273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1E15537-B17F-4250-9472-24F268FDB4C2}"/>
              </a:ext>
            </a:extLst>
          </p:cNvPr>
          <p:cNvSpPr txBox="1"/>
          <p:nvPr/>
        </p:nvSpPr>
        <p:spPr>
          <a:xfrm>
            <a:off x="7673736" y="422264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18874E0-8D8A-4CC0-A798-692687D8CAC5}"/>
              </a:ext>
            </a:extLst>
          </p:cNvPr>
          <p:cNvSpPr txBox="1"/>
          <p:nvPr/>
        </p:nvSpPr>
        <p:spPr>
          <a:xfrm>
            <a:off x="5167423" y="42226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C39458-C654-4674-BCE6-05E8A6DC7DE4}"/>
              </a:ext>
            </a:extLst>
          </p:cNvPr>
          <p:cNvSpPr txBox="1"/>
          <p:nvPr/>
        </p:nvSpPr>
        <p:spPr>
          <a:xfrm>
            <a:off x="6016132" y="35738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9997C4A-C662-477D-8781-A824AD1DB289}"/>
              </a:ext>
            </a:extLst>
          </p:cNvPr>
          <p:cNvSpPr txBox="1"/>
          <p:nvPr/>
        </p:nvSpPr>
        <p:spPr>
          <a:xfrm>
            <a:off x="6827914" y="352385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6B9FFA9-7253-48E2-AA7F-BD5FE14D7AFC}"/>
              </a:ext>
            </a:extLst>
          </p:cNvPr>
          <p:cNvSpPr txBox="1"/>
          <p:nvPr/>
        </p:nvSpPr>
        <p:spPr>
          <a:xfrm>
            <a:off x="5167423" y="354310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62C9E58-CED8-42DE-A339-B15413C7D116}"/>
              </a:ext>
            </a:extLst>
          </p:cNvPr>
          <p:cNvSpPr txBox="1"/>
          <p:nvPr/>
        </p:nvSpPr>
        <p:spPr>
          <a:xfrm>
            <a:off x="5977199" y="41841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29F53EA-299F-4624-BFAE-8D0B49BD164B}"/>
              </a:ext>
            </a:extLst>
          </p:cNvPr>
          <p:cNvSpPr txBox="1"/>
          <p:nvPr/>
        </p:nvSpPr>
        <p:spPr>
          <a:xfrm>
            <a:off x="6827914" y="418418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77D9551-BFAC-4F79-A582-594AB56C289C}"/>
              </a:ext>
            </a:extLst>
          </p:cNvPr>
          <p:cNvSpPr txBox="1"/>
          <p:nvPr/>
        </p:nvSpPr>
        <p:spPr>
          <a:xfrm>
            <a:off x="7625263" y="352915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A4FEF79-0290-4FEC-BF51-7EA0B805D231}"/>
              </a:ext>
            </a:extLst>
          </p:cNvPr>
          <p:cNvGrpSpPr/>
          <p:nvPr/>
        </p:nvGrpSpPr>
        <p:grpSpPr>
          <a:xfrm>
            <a:off x="4095773" y="3457099"/>
            <a:ext cx="4916928" cy="1390234"/>
            <a:chOff x="2684893" y="2702306"/>
            <a:chExt cx="4899101" cy="667218"/>
          </a:xfrm>
        </p:grpSpPr>
        <p:sp>
          <p:nvSpPr>
            <p:cNvPr id="65" name="Arc 64">
              <a:extLst>
                <a:ext uri="{FF2B5EF4-FFF2-40B4-BE49-F238E27FC236}">
                  <a16:creationId xmlns:a16="http://schemas.microsoft.com/office/drawing/2014/main" id="{F8050AC0-7002-479A-948E-B5D81DE14003}"/>
                </a:ext>
              </a:extLst>
            </p:cNvPr>
            <p:cNvSpPr/>
            <p:nvPr/>
          </p:nvSpPr>
          <p:spPr>
            <a:xfrm>
              <a:off x="2684893" y="2723193"/>
              <a:ext cx="1711560" cy="646331"/>
            </a:xfrm>
            <a:prstGeom prst="arc">
              <a:avLst>
                <a:gd name="adj1" fmla="val 16983343"/>
                <a:gd name="adj2" fmla="val 4980096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Arc 65">
              <a:extLst>
                <a:ext uri="{FF2B5EF4-FFF2-40B4-BE49-F238E27FC236}">
                  <a16:creationId xmlns:a16="http://schemas.microsoft.com/office/drawing/2014/main" id="{A88CCF29-9FCE-4BCB-A5EB-EA5D2CCF5301}"/>
                </a:ext>
              </a:extLst>
            </p:cNvPr>
            <p:cNvSpPr/>
            <p:nvPr/>
          </p:nvSpPr>
          <p:spPr>
            <a:xfrm flipH="1">
              <a:off x="5872434" y="2702306"/>
              <a:ext cx="1711560" cy="646331"/>
            </a:xfrm>
            <a:prstGeom prst="arc">
              <a:avLst>
                <a:gd name="adj1" fmla="val 15967844"/>
                <a:gd name="adj2" fmla="val 5083023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83CBCC6-6BAB-41A3-9E24-E76C47F92390}"/>
              </a:ext>
            </a:extLst>
          </p:cNvPr>
          <p:cNvGrpSpPr/>
          <p:nvPr/>
        </p:nvGrpSpPr>
        <p:grpSpPr>
          <a:xfrm>
            <a:off x="4658351" y="5610982"/>
            <a:ext cx="3015385" cy="523220"/>
            <a:chOff x="4658351" y="5610982"/>
            <a:chExt cx="3015385" cy="52322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DC55F5-846F-4C1D-A11F-3D6F0957DCBB}"/>
                </a:ext>
              </a:extLst>
            </p:cNvPr>
            <p:cNvSpPr txBox="1"/>
            <p:nvPr/>
          </p:nvSpPr>
          <p:spPr>
            <a:xfrm>
              <a:off x="4658351" y="5610982"/>
              <a:ext cx="30153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3</a:t>
              </a:r>
              <a:r>
                <a:rPr lang="en-US" sz="2800" dirty="0"/>
                <a:t> = y</a:t>
              </a:r>
              <a:r>
                <a:rPr lang="en-US" sz="2800" baseline="-25000" dirty="0"/>
                <a:t>0 </a:t>
              </a:r>
              <a:r>
                <a:rPr lang="en-US" sz="2800" dirty="0"/>
                <a:t>y</a:t>
              </a:r>
              <a:r>
                <a:rPr lang="en-US" sz="2800" baseline="-25000" dirty="0"/>
                <a:t>3</a:t>
              </a:r>
              <a:r>
                <a:rPr lang="en-US" sz="2800" dirty="0"/>
                <a:t> + y</a:t>
              </a:r>
              <a:r>
                <a:rPr lang="en-US" sz="2800" baseline="-25000" dirty="0"/>
                <a:t>0</a:t>
              </a:r>
              <a:r>
                <a:rPr lang="en-US" sz="2800" dirty="0"/>
                <a:t> y</a:t>
              </a:r>
              <a:r>
                <a:rPr lang="en-US" sz="2800" baseline="-25000" dirty="0"/>
                <a:t>1</a:t>
              </a:r>
              <a:r>
                <a:rPr lang="en-US" sz="2800" dirty="0"/>
                <a:t> y</a:t>
              </a:r>
              <a:r>
                <a:rPr lang="en-US" sz="2800" baseline="-25000" dirty="0"/>
                <a:t>2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F2D38A86-7FCE-402F-A4D0-2A541302B11E}"/>
                </a:ext>
              </a:extLst>
            </p:cNvPr>
            <p:cNvCxnSpPr>
              <a:cxnSpLocks/>
            </p:cNvCxnSpPr>
            <p:nvPr/>
          </p:nvCxnSpPr>
          <p:spPr>
            <a:xfrm>
              <a:off x="5555496" y="5748668"/>
              <a:ext cx="3580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25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4" grpId="0"/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81C48-05BB-4CC7-A2E9-6F96B5D84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47122-1EAA-438C-A172-4EB144250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315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D30D4-2868-45DA-9383-E5CCADCAE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5F357-A14A-40EB-BA91-5A505D9EA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27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873"/>
            <a:ext cx="8229600" cy="861969"/>
          </a:xfrm>
        </p:spPr>
        <p:txBody>
          <a:bodyPr>
            <a:noAutofit/>
          </a:bodyPr>
          <a:lstStyle/>
          <a:p>
            <a:r>
              <a:rPr lang="en-US" sz="3600" dirty="0"/>
              <a:t>Nonsequential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435955"/>
              </p:ext>
            </p:extLst>
          </p:nvPr>
        </p:nvGraphicFramePr>
        <p:xfrm>
          <a:off x="685800" y="1524000"/>
          <a:ext cx="2738124" cy="405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46069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069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D44F1271-6016-42FC-B979-522C13946E11}"/>
              </a:ext>
            </a:extLst>
          </p:cNvPr>
          <p:cNvSpPr txBox="1"/>
          <p:nvPr/>
        </p:nvSpPr>
        <p:spPr>
          <a:xfrm>
            <a:off x="4038600" y="2741090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 can add the ability to pause the counting or to count backwards</a:t>
            </a:r>
            <a:endParaRPr lang="en-US" sz="28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F12508-4236-4C8A-B1CE-DA4014FEC2E4}"/>
              </a:ext>
            </a:extLst>
          </p:cNvPr>
          <p:cNvSpPr txBox="1"/>
          <p:nvPr/>
        </p:nvSpPr>
        <p:spPr>
          <a:xfrm>
            <a:off x="4038600" y="1372853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 can use a 4 to 1 multiplexer to add more functionality</a:t>
            </a:r>
            <a:endParaRPr lang="en-US" sz="2800" baseline="-25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33BDBE-B1D6-44AF-A4CC-34A776E1D36B}"/>
              </a:ext>
            </a:extLst>
          </p:cNvPr>
          <p:cNvSpPr txBox="1"/>
          <p:nvPr/>
        </p:nvSpPr>
        <p:spPr>
          <a:xfrm>
            <a:off x="4038600" y="4485132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Counting backwards will require a different next state table and Karnaugh maps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200671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873"/>
            <a:ext cx="8229600" cy="861969"/>
          </a:xfrm>
        </p:spPr>
        <p:txBody>
          <a:bodyPr>
            <a:noAutofit/>
          </a:bodyPr>
          <a:lstStyle/>
          <a:p>
            <a:r>
              <a:rPr lang="en-US" sz="3600" dirty="0"/>
              <a:t>Nonsequential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916853"/>
              </p:ext>
            </p:extLst>
          </p:nvPr>
        </p:nvGraphicFramePr>
        <p:xfrm>
          <a:off x="589050" y="1051330"/>
          <a:ext cx="2738124" cy="405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46069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069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2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349289" y="1968010"/>
            <a:ext cx="239524" cy="3200401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3009952"/>
              </p:ext>
            </p:extLst>
          </p:nvPr>
        </p:nvGraphicFramePr>
        <p:xfrm>
          <a:off x="4095772" y="1675564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D141A5D-0AE5-4CAC-A7E1-B711CCC43296}"/>
              </a:ext>
            </a:extLst>
          </p:cNvPr>
          <p:cNvGrpSpPr/>
          <p:nvPr/>
        </p:nvGrpSpPr>
        <p:grpSpPr>
          <a:xfrm>
            <a:off x="6354101" y="3726732"/>
            <a:ext cx="895502" cy="523220"/>
            <a:chOff x="4816038" y="5667815"/>
            <a:chExt cx="857186" cy="52322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B73567-6434-48BA-8493-5D39B81BE27A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1</a:t>
              </a:r>
              <a:r>
                <a:rPr lang="en-US" sz="2800" dirty="0">
                  <a:solidFill>
                    <a:srgbClr val="00B0F0"/>
                  </a:solidFill>
                </a:rPr>
                <a:t>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2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C2C62C7-3D4C-44F5-A05C-FE3F5AD54BC9}"/>
                </a:ext>
              </a:extLst>
            </p:cNvPr>
            <p:cNvCxnSpPr>
              <a:cxnSpLocks/>
            </p:cNvCxnSpPr>
            <p:nvPr/>
          </p:nvCxnSpPr>
          <p:spPr>
            <a:xfrm>
              <a:off x="5159361" y="5815473"/>
              <a:ext cx="34273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A568334-9806-49D4-8160-90B6150708D9}"/>
              </a:ext>
            </a:extLst>
          </p:cNvPr>
          <p:cNvSpPr/>
          <p:nvPr/>
        </p:nvSpPr>
        <p:spPr>
          <a:xfrm>
            <a:off x="6777964" y="2169326"/>
            <a:ext cx="1266343" cy="86794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F509230-E624-4C48-880E-20E4ED25241A}"/>
              </a:ext>
            </a:extLst>
          </p:cNvPr>
          <p:cNvGrpSpPr/>
          <p:nvPr/>
        </p:nvGrpSpPr>
        <p:grpSpPr>
          <a:xfrm>
            <a:off x="7513280" y="3719655"/>
            <a:ext cx="864296" cy="523220"/>
            <a:chOff x="7212394" y="3743980"/>
            <a:chExt cx="864296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D53575E-685E-4A6D-84DF-6557E0A57E66}"/>
                </a:ext>
              </a:extLst>
            </p:cNvPr>
            <p:cNvSpPr txBox="1"/>
            <p:nvPr/>
          </p:nvSpPr>
          <p:spPr>
            <a:xfrm>
              <a:off x="7212394" y="3743980"/>
              <a:ext cx="8642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0</a:t>
              </a:r>
              <a:r>
                <a:rPr lang="en-US" sz="2800" dirty="0">
                  <a:solidFill>
                    <a:srgbClr val="FF0000"/>
                  </a:solidFill>
                </a:rPr>
                <a:t> 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BED224B-97F2-44C8-92AC-DB1881CE7125}"/>
                </a:ext>
              </a:extLst>
            </p:cNvPr>
            <p:cNvCxnSpPr>
              <a:cxnSpLocks/>
            </p:cNvCxnSpPr>
            <p:nvPr/>
          </p:nvCxnSpPr>
          <p:spPr>
            <a:xfrm>
              <a:off x="7249603" y="3886200"/>
              <a:ext cx="35805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A8F01324-553C-4F62-B773-3F043D15A7F4}"/>
              </a:ext>
            </a:extLst>
          </p:cNvPr>
          <p:cNvSpPr txBox="1"/>
          <p:nvPr/>
        </p:nvSpPr>
        <p:spPr>
          <a:xfrm>
            <a:off x="4733979" y="6174907"/>
            <a:ext cx="3160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1</a:t>
            </a:r>
            <a:r>
              <a:rPr lang="en-US" sz="2800" dirty="0">
                <a:sym typeface="Symbol" panose="05050102010706020507" pitchFamily="18" charset="2"/>
              </a:rPr>
              <a:t> </a:t>
            </a:r>
            <a:r>
              <a:rPr lang="en-US" sz="2800" dirty="0"/>
              <a:t> y</a:t>
            </a:r>
            <a:r>
              <a:rPr lang="en-US" sz="2800" baseline="-25000" dirty="0"/>
              <a:t>0 </a:t>
            </a:r>
            <a:r>
              <a:rPr lang="en-US" sz="2800" dirty="0"/>
              <a:t>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482D3F5-05D7-44D6-B1EF-A100AFB0BDB3}"/>
              </a:ext>
            </a:extLst>
          </p:cNvPr>
          <p:cNvSpPr/>
          <p:nvPr/>
        </p:nvSpPr>
        <p:spPr>
          <a:xfrm>
            <a:off x="7442197" y="2321725"/>
            <a:ext cx="754510" cy="1183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6142DC0-E253-44FE-8522-3244F5F729AE}"/>
              </a:ext>
            </a:extLst>
          </p:cNvPr>
          <p:cNvSpPr/>
          <p:nvPr/>
        </p:nvSpPr>
        <p:spPr>
          <a:xfrm>
            <a:off x="5830860" y="2864291"/>
            <a:ext cx="754510" cy="776488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DFB3238-72E2-4F60-9E6A-24585069E28F}"/>
              </a:ext>
            </a:extLst>
          </p:cNvPr>
          <p:cNvGrpSpPr/>
          <p:nvPr/>
        </p:nvGrpSpPr>
        <p:grpSpPr>
          <a:xfrm>
            <a:off x="4723867" y="3729857"/>
            <a:ext cx="1366557" cy="523220"/>
            <a:chOff x="4816037" y="5667815"/>
            <a:chExt cx="1308086" cy="52322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5F318F1E-89ED-461A-AB53-92F517D2B996}"/>
                </a:ext>
              </a:extLst>
            </p:cNvPr>
            <p:cNvSpPr txBox="1"/>
            <p:nvPr/>
          </p:nvSpPr>
          <p:spPr>
            <a:xfrm>
              <a:off x="4816037" y="5667815"/>
              <a:ext cx="1308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0</a:t>
              </a:r>
              <a:r>
                <a:rPr lang="en-US" sz="2800" dirty="0">
                  <a:solidFill>
                    <a:srgbClr val="7030A0"/>
                  </a:solidFill>
                </a:rPr>
                <a:t> 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  <a:r>
                <a:rPr lang="en-US" sz="2800" dirty="0">
                  <a:solidFill>
                    <a:srgbClr val="7030A0"/>
                  </a:solidFill>
                </a:rPr>
                <a:t> 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</a:t>
              </a:r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F761C1BB-E38E-4E98-90B6-7DCE26DA78CB}"/>
                </a:ext>
              </a:extLst>
            </p:cNvPr>
            <p:cNvCxnSpPr>
              <a:cxnSpLocks/>
            </p:cNvCxnSpPr>
            <p:nvPr/>
          </p:nvCxnSpPr>
          <p:spPr>
            <a:xfrm>
              <a:off x="5159361" y="5815473"/>
              <a:ext cx="342733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981292E-D497-443C-8A19-365B11B318C4}"/>
              </a:ext>
            </a:extLst>
          </p:cNvPr>
          <p:cNvGrpSpPr/>
          <p:nvPr/>
        </p:nvGrpSpPr>
        <p:grpSpPr>
          <a:xfrm>
            <a:off x="4056434" y="4509514"/>
            <a:ext cx="4067980" cy="523220"/>
            <a:chOff x="3539676" y="4998239"/>
            <a:chExt cx="4067980" cy="52322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1F503A9-CAA2-4018-A582-F3FA45A238B5}"/>
                </a:ext>
              </a:extLst>
            </p:cNvPr>
            <p:cNvGrpSpPr/>
            <p:nvPr/>
          </p:nvGrpSpPr>
          <p:grpSpPr>
            <a:xfrm>
              <a:off x="3539676" y="4998239"/>
              <a:ext cx="4067980" cy="523220"/>
              <a:chOff x="4644231" y="6330915"/>
              <a:chExt cx="4067980" cy="523220"/>
            </a:xfrm>
          </p:grpSpPr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7D0C8447-5543-44B4-956E-5E094A787C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92612" y="6438074"/>
                <a:ext cx="27432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CC9CBCF0-A133-499D-90EF-6C7E4CD71B3D}"/>
                  </a:ext>
                </a:extLst>
              </p:cNvPr>
              <p:cNvGrpSpPr/>
              <p:nvPr/>
            </p:nvGrpSpPr>
            <p:grpSpPr>
              <a:xfrm>
                <a:off x="4644231" y="6330915"/>
                <a:ext cx="4067980" cy="523220"/>
                <a:chOff x="4630555" y="5906169"/>
                <a:chExt cx="4067980" cy="523220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C0DC55F5-846F-4C1D-A11F-3D6F0957DCBB}"/>
                    </a:ext>
                  </a:extLst>
                </p:cNvPr>
                <p:cNvSpPr txBox="1"/>
                <p:nvPr/>
              </p:nvSpPr>
              <p:spPr>
                <a:xfrm>
                  <a:off x="4630555" y="5906169"/>
                  <a:ext cx="406798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  D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 = 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y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+ 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+ y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 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</a:t>
                  </a:r>
                  <a:endParaRPr lang="en-US" sz="2800" baseline="-25000" dirty="0"/>
                </a:p>
              </p:txBody>
            </p: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D7453C37-A53F-4FE0-BEBB-147C587794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99540" y="6012730"/>
                  <a:ext cx="274320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C7C82-20E7-422E-A8C4-F49C3061C754}"/>
                </a:ext>
              </a:extLst>
            </p:cNvPr>
            <p:cNvCxnSpPr>
              <a:cxnSpLocks/>
            </p:cNvCxnSpPr>
            <p:nvPr/>
          </p:nvCxnSpPr>
          <p:spPr>
            <a:xfrm>
              <a:off x="6611672" y="5106509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CA78C5B-F3E5-4972-833C-886E844AC95D}"/>
              </a:ext>
            </a:extLst>
          </p:cNvPr>
          <p:cNvGrpSpPr/>
          <p:nvPr/>
        </p:nvGrpSpPr>
        <p:grpSpPr>
          <a:xfrm>
            <a:off x="4091429" y="5233896"/>
            <a:ext cx="4067980" cy="523220"/>
            <a:chOff x="3539676" y="4998239"/>
            <a:chExt cx="4067980" cy="523220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8F31449F-EA71-4AA5-81E2-8D414D73CBAA}"/>
                </a:ext>
              </a:extLst>
            </p:cNvPr>
            <p:cNvGrpSpPr/>
            <p:nvPr/>
          </p:nvGrpSpPr>
          <p:grpSpPr>
            <a:xfrm>
              <a:off x="3539676" y="4998239"/>
              <a:ext cx="4067980" cy="523220"/>
              <a:chOff x="4644231" y="6330915"/>
              <a:chExt cx="4067980" cy="523220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4EFB6F43-4D60-45FA-9E9F-1C9F0C8B9E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92612" y="6438074"/>
                <a:ext cx="27432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D5045B46-874A-4CE5-B010-1EFA89277EE1}"/>
                  </a:ext>
                </a:extLst>
              </p:cNvPr>
              <p:cNvGrpSpPr/>
              <p:nvPr/>
            </p:nvGrpSpPr>
            <p:grpSpPr>
              <a:xfrm>
                <a:off x="4644231" y="6330915"/>
                <a:ext cx="4067980" cy="523220"/>
                <a:chOff x="4630555" y="5906169"/>
                <a:chExt cx="4067980" cy="523220"/>
              </a:xfrm>
            </p:grpSpPr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2BEA8768-3147-46E7-8ED6-C8B8FD1CCED6}"/>
                    </a:ext>
                  </a:extLst>
                </p:cNvPr>
                <p:cNvSpPr txBox="1"/>
                <p:nvPr/>
              </p:nvSpPr>
              <p:spPr>
                <a:xfrm>
                  <a:off x="4630555" y="5906169"/>
                  <a:ext cx="406798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  D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 = 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y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+ (y</a:t>
                  </a:r>
                  <a:r>
                    <a:rPr lang="en-US" sz="2800" baseline="-25000" dirty="0"/>
                    <a:t>0</a:t>
                  </a:r>
                  <a:r>
                    <a:rPr lang="en-US" sz="2800" dirty="0"/>
                    <a:t> + y</a:t>
                  </a:r>
                  <a:r>
                    <a:rPr lang="en-US" sz="2800" baseline="-25000" dirty="0"/>
                    <a:t>2</a:t>
                  </a:r>
                  <a:r>
                    <a:rPr lang="en-US" sz="2800" dirty="0"/>
                    <a:t> ) y</a:t>
                  </a:r>
                  <a:r>
                    <a:rPr lang="en-US" sz="2800" baseline="-25000" dirty="0"/>
                    <a:t>1</a:t>
                  </a:r>
                  <a:r>
                    <a:rPr lang="en-US" sz="2800" dirty="0"/>
                    <a:t> </a:t>
                  </a:r>
                  <a:endParaRPr lang="en-US" sz="2800" baseline="-25000" dirty="0"/>
                </a:p>
              </p:txBody>
            </p:sp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470B75FA-1A28-4875-8AA9-45E36E17A0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53163" y="6012730"/>
                  <a:ext cx="274320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866F11C4-7543-4ECD-B350-4C0DEF1CD166}"/>
                </a:ext>
              </a:extLst>
            </p:cNvPr>
            <p:cNvCxnSpPr>
              <a:cxnSpLocks/>
            </p:cNvCxnSpPr>
            <p:nvPr/>
          </p:nvCxnSpPr>
          <p:spPr>
            <a:xfrm>
              <a:off x="6341404" y="5106509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8F8C103-F3ED-401D-A329-4FEDF7F32B8E}"/>
              </a:ext>
            </a:extLst>
          </p:cNvPr>
          <p:cNvGrpSpPr/>
          <p:nvPr/>
        </p:nvGrpSpPr>
        <p:grpSpPr>
          <a:xfrm>
            <a:off x="58111" y="5728401"/>
            <a:ext cx="4067980" cy="523220"/>
            <a:chOff x="4644231" y="6330915"/>
            <a:chExt cx="4067980" cy="52322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E33B1496-AD8B-4556-A693-8D19085A5E60}"/>
                </a:ext>
              </a:extLst>
            </p:cNvPr>
            <p:cNvCxnSpPr>
              <a:cxnSpLocks/>
            </p:cNvCxnSpPr>
            <p:nvPr/>
          </p:nvCxnSpPr>
          <p:spPr>
            <a:xfrm>
              <a:off x="6092612" y="6438074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CD2779F2-0F3F-4755-91CF-8E067CF6392A}"/>
                </a:ext>
              </a:extLst>
            </p:cNvPr>
            <p:cNvGrpSpPr/>
            <p:nvPr/>
          </p:nvGrpSpPr>
          <p:grpSpPr>
            <a:xfrm>
              <a:off x="4644231" y="6330915"/>
              <a:ext cx="4067980" cy="523220"/>
              <a:chOff x="4630555" y="5906169"/>
              <a:chExt cx="4067980" cy="523220"/>
            </a:xfrm>
          </p:grpSpPr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50AEF40B-A7DD-4292-A94F-1133F3971002}"/>
                  </a:ext>
                </a:extLst>
              </p:cNvPr>
              <p:cNvSpPr txBox="1"/>
              <p:nvPr/>
            </p:nvSpPr>
            <p:spPr>
              <a:xfrm>
                <a:off x="4630555" y="5906169"/>
                <a:ext cx="40679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  D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= 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+ (y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 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) 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</a:t>
                </a:r>
                <a:endParaRPr lang="en-US" sz="2800" baseline="-25000" dirty="0"/>
              </a:p>
            </p:txBody>
          </p: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62793C76-69DC-4A4B-A046-91A12DE166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53163" y="6012730"/>
                <a:ext cx="64008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3116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45" grpId="0" animBg="1"/>
      <p:bldP spid="83" grpId="0"/>
      <p:bldP spid="35" grpId="0" animBg="1"/>
      <p:bldP spid="3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70D4E115-652E-40E1-A70E-4E09F9E3C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443800"/>
              </p:ext>
            </p:extLst>
          </p:nvPr>
        </p:nvGraphicFramePr>
        <p:xfrm>
          <a:off x="589050" y="1051330"/>
          <a:ext cx="2738124" cy="405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46069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069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1725"/>
          </a:xfrm>
        </p:spPr>
        <p:txBody>
          <a:bodyPr>
            <a:noAutofit/>
          </a:bodyPr>
          <a:lstStyle/>
          <a:p>
            <a:r>
              <a:rPr lang="en-US" sz="3600" dirty="0"/>
              <a:t>Nonsequential Counter Using D Flip-flops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1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563404" y="1938288"/>
            <a:ext cx="239524" cy="3200401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95772" y="1675564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5CCFD89-EDA0-4785-AB1D-93A2A13EBEAA}"/>
              </a:ext>
            </a:extLst>
          </p:cNvPr>
          <p:cNvSpPr/>
          <p:nvPr/>
        </p:nvSpPr>
        <p:spPr>
          <a:xfrm>
            <a:off x="5686124" y="2219017"/>
            <a:ext cx="907825" cy="1295400"/>
          </a:xfrm>
          <a:prstGeom prst="ellipse">
            <a:avLst/>
          </a:prstGeom>
          <a:noFill/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A568334-9806-49D4-8160-90B6150708D9}"/>
              </a:ext>
            </a:extLst>
          </p:cNvPr>
          <p:cNvSpPr/>
          <p:nvPr/>
        </p:nvSpPr>
        <p:spPr>
          <a:xfrm>
            <a:off x="5940277" y="2803714"/>
            <a:ext cx="1266343" cy="8679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95FF696-C3B4-4D32-9CDA-25C3B0A1C108}"/>
              </a:ext>
            </a:extLst>
          </p:cNvPr>
          <p:cNvSpPr txBox="1"/>
          <p:nvPr/>
        </p:nvSpPr>
        <p:spPr>
          <a:xfrm>
            <a:off x="6739950" y="3642996"/>
            <a:ext cx="895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 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F509230-E624-4C48-880E-20E4ED25241A}"/>
              </a:ext>
            </a:extLst>
          </p:cNvPr>
          <p:cNvGrpSpPr/>
          <p:nvPr/>
        </p:nvGrpSpPr>
        <p:grpSpPr>
          <a:xfrm>
            <a:off x="5446822" y="3616037"/>
            <a:ext cx="864296" cy="523220"/>
            <a:chOff x="7212394" y="3743980"/>
            <a:chExt cx="864296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D53575E-685E-4A6D-84DF-6557E0A57E66}"/>
                </a:ext>
              </a:extLst>
            </p:cNvPr>
            <p:cNvSpPr txBox="1"/>
            <p:nvPr/>
          </p:nvSpPr>
          <p:spPr>
            <a:xfrm>
              <a:off x="7212394" y="3743980"/>
              <a:ext cx="8642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0</a:t>
              </a:r>
              <a:r>
                <a:rPr lang="en-US" sz="2800" dirty="0">
                  <a:solidFill>
                    <a:srgbClr val="7030A0"/>
                  </a:solidFill>
                </a:rPr>
                <a:t> 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BED224B-97F2-44C8-92AC-DB1881CE7125}"/>
                </a:ext>
              </a:extLst>
            </p:cNvPr>
            <p:cNvCxnSpPr>
              <a:cxnSpLocks/>
            </p:cNvCxnSpPr>
            <p:nvPr/>
          </p:nvCxnSpPr>
          <p:spPr>
            <a:xfrm>
              <a:off x="7645525" y="3865566"/>
              <a:ext cx="358053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F5A208A-9239-407B-80C7-5E22BBE20A3B}"/>
              </a:ext>
            </a:extLst>
          </p:cNvPr>
          <p:cNvGrpSpPr/>
          <p:nvPr/>
        </p:nvGrpSpPr>
        <p:grpSpPr>
          <a:xfrm>
            <a:off x="4245247" y="2235964"/>
            <a:ext cx="4521670" cy="713694"/>
            <a:chOff x="2661469" y="2702306"/>
            <a:chExt cx="4922524" cy="658931"/>
          </a:xfrm>
        </p:grpSpPr>
        <p:sp>
          <p:nvSpPr>
            <p:cNvPr id="29" name="Arc 28">
              <a:extLst>
                <a:ext uri="{FF2B5EF4-FFF2-40B4-BE49-F238E27FC236}">
                  <a16:creationId xmlns:a16="http://schemas.microsoft.com/office/drawing/2014/main" id="{76E777B5-8EA7-4DA0-AC34-1707EFFB4AB3}"/>
                </a:ext>
              </a:extLst>
            </p:cNvPr>
            <p:cNvSpPr/>
            <p:nvPr/>
          </p:nvSpPr>
          <p:spPr>
            <a:xfrm>
              <a:off x="2661469" y="2714906"/>
              <a:ext cx="1520193" cy="646331"/>
            </a:xfrm>
            <a:prstGeom prst="arc">
              <a:avLst>
                <a:gd name="adj1" fmla="val 16073488"/>
                <a:gd name="adj2" fmla="val 5738799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33DE06D4-B809-4254-AD3A-CBF3DE63AF7A}"/>
                </a:ext>
              </a:extLst>
            </p:cNvPr>
            <p:cNvSpPr/>
            <p:nvPr/>
          </p:nvSpPr>
          <p:spPr>
            <a:xfrm flipH="1">
              <a:off x="6157043" y="2702306"/>
              <a:ext cx="1426950" cy="646331"/>
            </a:xfrm>
            <a:prstGeom prst="arc">
              <a:avLst>
                <a:gd name="adj1" fmla="val 15986496"/>
                <a:gd name="adj2" fmla="val 5508999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265A682-7C42-4FDB-A88D-C6EDA822C198}"/>
              </a:ext>
            </a:extLst>
          </p:cNvPr>
          <p:cNvGrpSpPr/>
          <p:nvPr/>
        </p:nvGrpSpPr>
        <p:grpSpPr>
          <a:xfrm>
            <a:off x="7822504" y="3694066"/>
            <a:ext cx="864296" cy="523220"/>
            <a:chOff x="7723475" y="3218211"/>
            <a:chExt cx="864296" cy="523220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5E8262A9-2807-41C2-86DD-8E4C13E81BCF}"/>
                </a:ext>
              </a:extLst>
            </p:cNvPr>
            <p:cNvGrpSpPr/>
            <p:nvPr/>
          </p:nvGrpSpPr>
          <p:grpSpPr>
            <a:xfrm>
              <a:off x="7723475" y="3218211"/>
              <a:ext cx="864296" cy="523220"/>
              <a:chOff x="7212394" y="3743980"/>
              <a:chExt cx="864296" cy="523220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36BB2F2-753A-4D4D-B7D9-3C6D70D94F7A}"/>
                  </a:ext>
                </a:extLst>
              </p:cNvPr>
              <p:cNvSpPr txBox="1"/>
              <p:nvPr/>
            </p:nvSpPr>
            <p:spPr>
              <a:xfrm>
                <a:off x="7212394" y="3743980"/>
                <a:ext cx="86429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00B0F0"/>
                    </a:solidFill>
                  </a:rPr>
                  <a:t>y</a:t>
                </a:r>
                <a:r>
                  <a:rPr lang="en-US" sz="2800" baseline="-25000" dirty="0">
                    <a:solidFill>
                      <a:srgbClr val="00B0F0"/>
                    </a:solidFill>
                  </a:rPr>
                  <a:t>0</a:t>
                </a:r>
                <a:r>
                  <a:rPr lang="en-US" sz="2800" dirty="0">
                    <a:solidFill>
                      <a:srgbClr val="00B0F0"/>
                    </a:solidFill>
                  </a:rPr>
                  <a:t> y</a:t>
                </a:r>
                <a:r>
                  <a:rPr lang="en-US" sz="2800" baseline="-25000" dirty="0">
                    <a:solidFill>
                      <a:srgbClr val="00B0F0"/>
                    </a:solidFill>
                  </a:rPr>
                  <a:t>2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A1BFBD0-03B0-4E49-8A4C-F6EB26AABF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45525" y="3865566"/>
                <a:ext cx="358053" cy="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F9A1F8D-5167-40A6-B667-97B057218731}"/>
                </a:ext>
              </a:extLst>
            </p:cNvPr>
            <p:cNvCxnSpPr>
              <a:cxnSpLocks/>
            </p:cNvCxnSpPr>
            <p:nvPr/>
          </p:nvCxnSpPr>
          <p:spPr>
            <a:xfrm>
              <a:off x="7753489" y="3339797"/>
              <a:ext cx="35805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9E8C1E6-59DB-4A2E-933D-2C759BC5DE1E}"/>
              </a:ext>
            </a:extLst>
          </p:cNvPr>
          <p:cNvGrpSpPr/>
          <p:nvPr/>
        </p:nvGrpSpPr>
        <p:grpSpPr>
          <a:xfrm>
            <a:off x="4724400" y="4615469"/>
            <a:ext cx="3876049" cy="523220"/>
            <a:chOff x="4724400" y="4615469"/>
            <a:chExt cx="3876049" cy="52322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C9CBCF0-A133-499D-90EF-6C7E4CD71B3D}"/>
                </a:ext>
              </a:extLst>
            </p:cNvPr>
            <p:cNvGrpSpPr/>
            <p:nvPr/>
          </p:nvGrpSpPr>
          <p:grpSpPr>
            <a:xfrm>
              <a:off x="4724400" y="4615469"/>
              <a:ext cx="3876049" cy="523220"/>
              <a:chOff x="4658351" y="5610982"/>
              <a:chExt cx="3876049" cy="523220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0DC55F5-846F-4C1D-A11F-3D6F0957DCBB}"/>
                  </a:ext>
                </a:extLst>
              </p:cNvPr>
              <p:cNvSpPr txBox="1"/>
              <p:nvPr/>
            </p:nvSpPr>
            <p:spPr>
              <a:xfrm>
                <a:off x="4658351" y="5610982"/>
                <a:ext cx="38760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  D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= y</a:t>
                </a:r>
                <a:r>
                  <a:rPr lang="en-US" sz="2800" baseline="-25000" dirty="0"/>
                  <a:t>0 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2</a:t>
                </a:r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D7453C37-A53F-4FE0-BEBB-147C587794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83255" y="5719913"/>
                <a:ext cx="27432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98E7A2F-6452-4003-BD17-0CFF93283333}"/>
                </a:ext>
              </a:extLst>
            </p:cNvPr>
            <p:cNvCxnSpPr>
              <a:cxnSpLocks/>
            </p:cNvCxnSpPr>
            <p:nvPr/>
          </p:nvCxnSpPr>
          <p:spPr>
            <a:xfrm>
              <a:off x="7476502" y="4749088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3929E1C-296C-4ED5-A193-E990E8678026}"/>
                </a:ext>
              </a:extLst>
            </p:cNvPr>
            <p:cNvCxnSpPr>
              <a:cxnSpLocks/>
            </p:cNvCxnSpPr>
            <p:nvPr/>
          </p:nvCxnSpPr>
          <p:spPr>
            <a:xfrm>
              <a:off x="7834007" y="4755527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80E4FE4-A364-491A-8DC2-4F95296F8604}"/>
              </a:ext>
            </a:extLst>
          </p:cNvPr>
          <p:cNvGrpSpPr/>
          <p:nvPr/>
        </p:nvGrpSpPr>
        <p:grpSpPr>
          <a:xfrm>
            <a:off x="4926603" y="5536872"/>
            <a:ext cx="2962226" cy="523220"/>
            <a:chOff x="4658352" y="5610982"/>
            <a:chExt cx="2962226" cy="523220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3D157DB-08BF-4537-8E65-1893F7F90A89}"/>
                </a:ext>
              </a:extLst>
            </p:cNvPr>
            <p:cNvSpPr txBox="1"/>
            <p:nvPr/>
          </p:nvSpPr>
          <p:spPr>
            <a:xfrm>
              <a:off x="4658352" y="5610982"/>
              <a:ext cx="29622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1</a:t>
              </a:r>
              <a:r>
                <a:rPr lang="en-US" sz="2800" dirty="0"/>
                <a:t> = y</a:t>
              </a:r>
              <a:r>
                <a:rPr lang="en-US" sz="2800" baseline="-25000" dirty="0"/>
                <a:t>0 </a:t>
              </a:r>
              <a:r>
                <a:rPr lang="en-US" sz="2800" dirty="0"/>
                <a:t>Ꙩ y</a:t>
              </a:r>
              <a:r>
                <a:rPr lang="en-US" sz="2800" baseline="-25000" dirty="0"/>
                <a:t>2</a:t>
              </a:r>
              <a:r>
                <a:rPr lang="en-US" sz="2800" dirty="0"/>
                <a:t> + y</a:t>
              </a:r>
              <a:r>
                <a:rPr lang="en-US" sz="2800" baseline="-25000" dirty="0"/>
                <a:t>0</a:t>
              </a:r>
              <a:r>
                <a:rPr lang="en-US" sz="2800" dirty="0"/>
                <a:t>y</a:t>
              </a:r>
              <a:r>
                <a:rPr lang="en-US" sz="2800" baseline="-25000" dirty="0"/>
                <a:t>1</a:t>
              </a:r>
              <a:r>
                <a:rPr lang="en-US" sz="2800" dirty="0"/>
                <a:t> </a:t>
              </a:r>
              <a:endParaRPr lang="en-US" sz="2800" baseline="-25000" dirty="0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059AC71-EEFD-46A0-A8D8-1E54D034CC00}"/>
                </a:ext>
              </a:extLst>
            </p:cNvPr>
            <p:cNvCxnSpPr>
              <a:cxnSpLocks/>
            </p:cNvCxnSpPr>
            <p:nvPr/>
          </p:nvCxnSpPr>
          <p:spPr>
            <a:xfrm>
              <a:off x="7138484" y="5742924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5171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42" grpId="0" animBg="1"/>
      <p:bldP spid="45" grpId="0" animBg="1"/>
      <p:bldP spid="4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4DAE02DD-6E9D-4FB1-B171-A2B79501BA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443800"/>
              </p:ext>
            </p:extLst>
          </p:nvPr>
        </p:nvGraphicFramePr>
        <p:xfrm>
          <a:off x="589050" y="1051330"/>
          <a:ext cx="2738124" cy="405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46069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069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1725"/>
          </a:xfrm>
        </p:spPr>
        <p:txBody>
          <a:bodyPr>
            <a:noAutofit/>
          </a:bodyPr>
          <a:lstStyle/>
          <a:p>
            <a:r>
              <a:rPr lang="en-US" sz="3600" dirty="0"/>
              <a:t>Nonsequential Counter Using D Flip-flops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0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731254" y="1920596"/>
            <a:ext cx="239524" cy="3200401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95772" y="1675564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5CCFD89-EDA0-4785-AB1D-93A2A13EBEAA}"/>
              </a:ext>
            </a:extLst>
          </p:cNvPr>
          <p:cNvSpPr/>
          <p:nvPr/>
        </p:nvSpPr>
        <p:spPr>
          <a:xfrm>
            <a:off x="6590012" y="2239118"/>
            <a:ext cx="907825" cy="1295400"/>
          </a:xfrm>
          <a:prstGeom prst="ellipse">
            <a:avLst/>
          </a:prstGeom>
          <a:noFill/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A568334-9806-49D4-8160-90B6150708D9}"/>
              </a:ext>
            </a:extLst>
          </p:cNvPr>
          <p:cNvSpPr/>
          <p:nvPr/>
        </p:nvSpPr>
        <p:spPr>
          <a:xfrm>
            <a:off x="6771500" y="2133163"/>
            <a:ext cx="1266343" cy="8679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F509230-E624-4C48-880E-20E4ED25241A}"/>
              </a:ext>
            </a:extLst>
          </p:cNvPr>
          <p:cNvGrpSpPr/>
          <p:nvPr/>
        </p:nvGrpSpPr>
        <p:grpSpPr>
          <a:xfrm>
            <a:off x="6668342" y="3724718"/>
            <a:ext cx="864296" cy="523220"/>
            <a:chOff x="7212394" y="3743980"/>
            <a:chExt cx="864296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D53575E-685E-4A6D-84DF-6557E0A57E66}"/>
                </a:ext>
              </a:extLst>
            </p:cNvPr>
            <p:cNvSpPr txBox="1"/>
            <p:nvPr/>
          </p:nvSpPr>
          <p:spPr>
            <a:xfrm>
              <a:off x="7212394" y="3743980"/>
              <a:ext cx="8642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BED224B-97F2-44C8-92AC-DB1881CE7125}"/>
                </a:ext>
              </a:extLst>
            </p:cNvPr>
            <p:cNvCxnSpPr>
              <a:cxnSpLocks/>
            </p:cNvCxnSpPr>
            <p:nvPr/>
          </p:nvCxnSpPr>
          <p:spPr>
            <a:xfrm>
              <a:off x="7577399" y="3886200"/>
              <a:ext cx="35805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DF206CFB-76B9-4CBC-A19C-D9EBC1092196}"/>
              </a:ext>
            </a:extLst>
          </p:cNvPr>
          <p:cNvSpPr/>
          <p:nvPr/>
        </p:nvSpPr>
        <p:spPr>
          <a:xfrm>
            <a:off x="5024949" y="2301597"/>
            <a:ext cx="739624" cy="1219200"/>
          </a:xfrm>
          <a:prstGeom prst="ellipse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95FF696-C3B4-4D32-9CDA-25C3B0A1C108}"/>
              </a:ext>
            </a:extLst>
          </p:cNvPr>
          <p:cNvSpPr txBox="1"/>
          <p:nvPr/>
        </p:nvSpPr>
        <p:spPr>
          <a:xfrm>
            <a:off x="7864746" y="3740455"/>
            <a:ext cx="895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y</a:t>
            </a:r>
            <a:r>
              <a:rPr lang="en-US" sz="2800" baseline="-25000" dirty="0">
                <a:solidFill>
                  <a:srgbClr val="7030A0"/>
                </a:solidFill>
              </a:rPr>
              <a:t>0</a:t>
            </a:r>
            <a:r>
              <a:rPr lang="en-US" sz="2800" dirty="0">
                <a:solidFill>
                  <a:srgbClr val="7030A0"/>
                </a:solidFill>
              </a:rPr>
              <a:t> y</a:t>
            </a:r>
            <a:r>
              <a:rPr lang="en-US" sz="2800" baseline="-25000" dirty="0">
                <a:solidFill>
                  <a:srgbClr val="7030A0"/>
                </a:solidFill>
              </a:rPr>
              <a:t>1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F951CC0-E1A3-4F43-B1C4-2D2D7BA9FAB1}"/>
              </a:ext>
            </a:extLst>
          </p:cNvPr>
          <p:cNvGrpSpPr/>
          <p:nvPr/>
        </p:nvGrpSpPr>
        <p:grpSpPr>
          <a:xfrm>
            <a:off x="4411114" y="4438138"/>
            <a:ext cx="3876049" cy="523220"/>
            <a:chOff x="4724400" y="4615469"/>
            <a:chExt cx="3876049" cy="52322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C9CBCF0-A133-499D-90EF-6C7E4CD71B3D}"/>
                </a:ext>
              </a:extLst>
            </p:cNvPr>
            <p:cNvGrpSpPr/>
            <p:nvPr/>
          </p:nvGrpSpPr>
          <p:grpSpPr>
            <a:xfrm>
              <a:off x="4724400" y="4615469"/>
              <a:ext cx="3876049" cy="523220"/>
              <a:chOff x="4658351" y="5610982"/>
              <a:chExt cx="3876049" cy="523220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0DC55F5-846F-4C1D-A11F-3D6F0957DCBB}"/>
                  </a:ext>
                </a:extLst>
              </p:cNvPr>
              <p:cNvSpPr txBox="1"/>
              <p:nvPr/>
            </p:nvSpPr>
            <p:spPr>
              <a:xfrm>
                <a:off x="4658351" y="5610982"/>
                <a:ext cx="38760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  D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 = y</a:t>
                </a:r>
                <a:r>
                  <a:rPr lang="en-US" sz="2800" baseline="-25000" dirty="0"/>
                  <a:t>0 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0 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 </a:t>
                </a:r>
                <a:endParaRPr lang="en-US" sz="2800" baseline="-25000" dirty="0"/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D7453C37-A53F-4FE0-BEBB-147C587794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00619" y="5746547"/>
                <a:ext cx="27432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AE3946F-16CD-4981-8EA7-B197163E0580}"/>
                </a:ext>
              </a:extLst>
            </p:cNvPr>
            <p:cNvCxnSpPr>
              <a:cxnSpLocks/>
            </p:cNvCxnSpPr>
            <p:nvPr/>
          </p:nvCxnSpPr>
          <p:spPr>
            <a:xfrm>
              <a:off x="6863638" y="4751034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EEE5026-1E15-4F63-8CB5-B271D6EA775C}"/>
                </a:ext>
              </a:extLst>
            </p:cNvPr>
            <p:cNvCxnSpPr>
              <a:cxnSpLocks/>
            </p:cNvCxnSpPr>
            <p:nvPr/>
          </p:nvCxnSpPr>
          <p:spPr>
            <a:xfrm>
              <a:off x="7802880" y="4751034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FA6EA14-4633-4435-97A1-124F86EBC575}"/>
              </a:ext>
            </a:extLst>
          </p:cNvPr>
          <p:cNvGrpSpPr/>
          <p:nvPr/>
        </p:nvGrpSpPr>
        <p:grpSpPr>
          <a:xfrm>
            <a:off x="5167423" y="3698633"/>
            <a:ext cx="1289947" cy="523220"/>
            <a:chOff x="5167423" y="3698633"/>
            <a:chExt cx="1289947" cy="52322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5BCBC19-17F5-4592-9D01-C271C9937A27}"/>
                </a:ext>
              </a:extLst>
            </p:cNvPr>
            <p:cNvGrpSpPr/>
            <p:nvPr/>
          </p:nvGrpSpPr>
          <p:grpSpPr>
            <a:xfrm>
              <a:off x="5171064" y="3698633"/>
              <a:ext cx="1286306" cy="523220"/>
              <a:chOff x="7864745" y="3740455"/>
              <a:chExt cx="1286306" cy="523220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D4F4346-6BD0-4369-880A-A410D3AF1EBC}"/>
                  </a:ext>
                </a:extLst>
              </p:cNvPr>
              <p:cNvSpPr txBox="1"/>
              <p:nvPr/>
            </p:nvSpPr>
            <p:spPr>
              <a:xfrm>
                <a:off x="7864745" y="3740455"/>
                <a:ext cx="128630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0066FF"/>
                    </a:solidFill>
                  </a:rPr>
                  <a:t>y</a:t>
                </a:r>
                <a:r>
                  <a:rPr lang="en-US" sz="2800" baseline="-25000" dirty="0">
                    <a:solidFill>
                      <a:srgbClr val="0066FF"/>
                    </a:solidFill>
                  </a:rPr>
                  <a:t>0</a:t>
                </a:r>
                <a:r>
                  <a:rPr lang="en-US" sz="2800" dirty="0">
                    <a:solidFill>
                      <a:srgbClr val="0066FF"/>
                    </a:solidFill>
                  </a:rPr>
                  <a:t> y</a:t>
                </a:r>
                <a:r>
                  <a:rPr lang="en-US" sz="2800" baseline="-25000" dirty="0">
                    <a:solidFill>
                      <a:srgbClr val="0066FF"/>
                    </a:solidFill>
                  </a:rPr>
                  <a:t>1</a:t>
                </a:r>
              </a:p>
            </p:txBody>
          </p: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B08997B6-287E-4A69-92B2-12FD7D1E5A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79228" y="3866938"/>
                <a:ext cx="358053" cy="0"/>
              </a:xfrm>
              <a:prstGeom prst="line">
                <a:avLst/>
              </a:prstGeom>
              <a:ln w="3175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83CF1A30-35B7-4183-985F-372247838391}"/>
                </a:ext>
              </a:extLst>
            </p:cNvPr>
            <p:cNvCxnSpPr>
              <a:cxnSpLocks/>
            </p:cNvCxnSpPr>
            <p:nvPr/>
          </p:nvCxnSpPr>
          <p:spPr>
            <a:xfrm>
              <a:off x="5167423" y="3825116"/>
              <a:ext cx="358053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E764B69-357C-469B-9673-F212F85B21C2}"/>
              </a:ext>
            </a:extLst>
          </p:cNvPr>
          <p:cNvGrpSpPr/>
          <p:nvPr/>
        </p:nvGrpSpPr>
        <p:grpSpPr>
          <a:xfrm>
            <a:off x="4436449" y="5338049"/>
            <a:ext cx="2991254" cy="523220"/>
            <a:chOff x="4724401" y="4615469"/>
            <a:chExt cx="2991254" cy="523220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7F6662D-5C01-48EB-A7CA-1B78426F2CEF}"/>
                </a:ext>
              </a:extLst>
            </p:cNvPr>
            <p:cNvSpPr txBox="1"/>
            <p:nvPr/>
          </p:nvSpPr>
          <p:spPr>
            <a:xfrm>
              <a:off x="4724401" y="4615469"/>
              <a:ext cx="299125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0</a:t>
              </a:r>
              <a:r>
                <a:rPr lang="en-US" sz="2800" dirty="0"/>
                <a:t> = y</a:t>
              </a:r>
              <a:r>
                <a:rPr lang="en-US" sz="2800" baseline="-25000" dirty="0"/>
                <a:t>0 </a:t>
              </a:r>
              <a:r>
                <a:rPr lang="en-US" sz="2800" dirty="0"/>
                <a:t>Ꙩ y</a:t>
              </a:r>
              <a:r>
                <a:rPr lang="en-US" sz="2800" baseline="-25000" dirty="0"/>
                <a:t>1</a:t>
              </a:r>
              <a:r>
                <a:rPr lang="en-US" sz="2800" dirty="0"/>
                <a:t> + y</a:t>
              </a:r>
              <a:r>
                <a:rPr lang="en-US" sz="2800" baseline="-25000" dirty="0"/>
                <a:t>1</a:t>
              </a:r>
              <a:r>
                <a:rPr lang="en-US" sz="2800" dirty="0"/>
                <a:t>y</a:t>
              </a:r>
              <a:r>
                <a:rPr lang="en-US" sz="2800" baseline="-25000" dirty="0"/>
                <a:t>2</a:t>
              </a:r>
              <a:r>
                <a:rPr lang="en-US" sz="2800" dirty="0"/>
                <a:t> </a:t>
              </a:r>
              <a:endParaRPr lang="en-US" sz="2800" baseline="-25000" dirty="0"/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05ED9AE-160B-4C8F-913C-492DBD96FA2E}"/>
                </a:ext>
              </a:extLst>
            </p:cNvPr>
            <p:cNvCxnSpPr>
              <a:cxnSpLocks/>
            </p:cNvCxnSpPr>
            <p:nvPr/>
          </p:nvCxnSpPr>
          <p:spPr>
            <a:xfrm>
              <a:off x="7176432" y="4751034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62632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42" grpId="0" animBg="1"/>
      <p:bldP spid="45" grpId="0" animBg="1"/>
      <p:bldP spid="27" grpId="0" animBg="1"/>
      <p:bldP spid="4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Picture 239">
            <a:extLst>
              <a:ext uri="{FF2B5EF4-FFF2-40B4-BE49-F238E27FC236}">
                <a16:creationId xmlns:a16="http://schemas.microsoft.com/office/drawing/2014/main" id="{7C5B84E0-B406-4962-8700-488250AF5F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1475413" y="3044779"/>
            <a:ext cx="582926" cy="4549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2487601" y="3824594"/>
            <a:ext cx="849111" cy="1215252"/>
            <a:chOff x="5137299" y="2305060"/>
            <a:chExt cx="2293198" cy="22478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312523" y="2305060"/>
              <a:ext cx="1989042" cy="2247880"/>
              <a:chOff x="3480576" y="2247920"/>
              <a:chExt cx="2267640" cy="236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74450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369551" cy="0"/>
            </a:xfrm>
            <a:prstGeom prst="line">
              <a:avLst/>
            </a:prstGeom>
            <a:ln w="31750">
              <a:solidFill>
                <a:srgbClr val="0073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5074452" y="3919335"/>
            <a:ext cx="812040" cy="1215252"/>
            <a:chOff x="5121081" y="2305060"/>
            <a:chExt cx="2193079" cy="22478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21081" y="4177868"/>
              <a:ext cx="457199" cy="355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657388" y="3988749"/>
            <a:ext cx="940876" cy="1215252"/>
            <a:chOff x="5137299" y="2305060"/>
            <a:chExt cx="2541028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48764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>
              <a:solidFill>
                <a:srgbClr val="ED6D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617381" cy="2"/>
            </a:xfrm>
            <a:prstGeom prst="line">
              <a:avLst/>
            </a:prstGeom>
            <a:ln w="3175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6001870" y="2214184"/>
            <a:ext cx="0" cy="3886014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>
            <a:off x="336743" y="4835226"/>
            <a:ext cx="2286000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6193624" y="2059415"/>
            <a:ext cx="0" cy="2862072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231664" y="4342242"/>
            <a:ext cx="805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5776183" y="4118296"/>
            <a:ext cx="22568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388978" y="4987192"/>
            <a:ext cx="41818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Flowchart: Delay 163">
            <a:extLst>
              <a:ext uri="{FF2B5EF4-FFF2-40B4-BE49-F238E27FC236}">
                <a16:creationId xmlns:a16="http://schemas.microsoft.com/office/drawing/2014/main" id="{A2230460-A81F-4756-9787-B4C036D11643}"/>
              </a:ext>
            </a:extLst>
          </p:cNvPr>
          <p:cNvSpPr/>
          <p:nvPr/>
        </p:nvSpPr>
        <p:spPr>
          <a:xfrm rot="5400000">
            <a:off x="1325730" y="2385746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711A886A-FBAB-4E04-BBAE-9F5EAC07BA03}"/>
              </a:ext>
            </a:extLst>
          </p:cNvPr>
          <p:cNvCxnSpPr>
            <a:cxnSpLocks/>
          </p:cNvCxnSpPr>
          <p:nvPr/>
        </p:nvCxnSpPr>
        <p:spPr>
          <a:xfrm flipV="1">
            <a:off x="4158757" y="1879242"/>
            <a:ext cx="0" cy="6126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A295927D-9315-420D-961E-F8A64AA18614}"/>
              </a:ext>
            </a:extLst>
          </p:cNvPr>
          <p:cNvCxnSpPr>
            <a:cxnSpLocks/>
          </p:cNvCxnSpPr>
          <p:nvPr/>
        </p:nvCxnSpPr>
        <p:spPr>
          <a:xfrm flipV="1">
            <a:off x="1660331" y="2911146"/>
            <a:ext cx="0" cy="15811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BA595F63-71F6-4242-8A24-140506019EA4}"/>
              </a:ext>
            </a:extLst>
          </p:cNvPr>
          <p:cNvCxnSpPr>
            <a:cxnSpLocks/>
            <a:endCxn id="164" idx="3"/>
          </p:cNvCxnSpPr>
          <p:nvPr/>
        </p:nvCxnSpPr>
        <p:spPr>
          <a:xfrm flipV="1">
            <a:off x="1558692" y="2820082"/>
            <a:ext cx="0" cy="9563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D6DC1995-9C15-4E76-BA3B-D8796005C9EB}"/>
              </a:ext>
            </a:extLst>
          </p:cNvPr>
          <p:cNvCxnSpPr>
            <a:cxnSpLocks/>
          </p:cNvCxnSpPr>
          <p:nvPr/>
        </p:nvCxnSpPr>
        <p:spPr>
          <a:xfrm>
            <a:off x="457200" y="2209800"/>
            <a:ext cx="554467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41CCE43A-8417-44DB-A061-DB8A25555437}"/>
              </a:ext>
            </a:extLst>
          </p:cNvPr>
          <p:cNvCxnSpPr>
            <a:cxnSpLocks/>
          </p:cNvCxnSpPr>
          <p:nvPr/>
        </p:nvCxnSpPr>
        <p:spPr>
          <a:xfrm flipV="1">
            <a:off x="1850761" y="2199468"/>
            <a:ext cx="0" cy="8570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01F6636-BA26-49CC-BE1C-1B3DE7CED50D}"/>
              </a:ext>
            </a:extLst>
          </p:cNvPr>
          <p:cNvCxnSpPr>
            <a:cxnSpLocks/>
          </p:cNvCxnSpPr>
          <p:nvPr/>
        </p:nvCxnSpPr>
        <p:spPr>
          <a:xfrm>
            <a:off x="838199" y="1879242"/>
            <a:ext cx="5998464" cy="186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4619ECCF-2D73-48AC-A5A6-9AF29B4BF3BD}"/>
              </a:ext>
            </a:extLst>
          </p:cNvPr>
          <p:cNvCxnSpPr>
            <a:cxnSpLocks/>
          </p:cNvCxnSpPr>
          <p:nvPr/>
        </p:nvCxnSpPr>
        <p:spPr>
          <a:xfrm flipH="1" flipV="1">
            <a:off x="3337037" y="3394806"/>
            <a:ext cx="1" cy="2690677"/>
          </a:xfrm>
          <a:prstGeom prst="straightConnector1">
            <a:avLst/>
          </a:prstGeom>
          <a:ln w="31750">
            <a:solidFill>
              <a:srgbClr val="0073E6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7F88D9DC-0BFB-418C-A38A-501D994C1898}"/>
              </a:ext>
            </a:extLst>
          </p:cNvPr>
          <p:cNvCxnSpPr>
            <a:cxnSpLocks/>
          </p:cNvCxnSpPr>
          <p:nvPr/>
        </p:nvCxnSpPr>
        <p:spPr>
          <a:xfrm flipH="1" flipV="1">
            <a:off x="1649872" y="1879428"/>
            <a:ext cx="0" cy="482772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9E9BB4EC-8381-4583-A89D-06F59C76B1E4}"/>
              </a:ext>
            </a:extLst>
          </p:cNvPr>
          <p:cNvCxnSpPr>
            <a:cxnSpLocks/>
          </p:cNvCxnSpPr>
          <p:nvPr/>
        </p:nvCxnSpPr>
        <p:spPr>
          <a:xfrm>
            <a:off x="7388978" y="4201842"/>
            <a:ext cx="45720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16CD0CEC-B255-4E2A-B7A4-873879F2B88D}"/>
              </a:ext>
            </a:extLst>
          </p:cNvPr>
          <p:cNvCxnSpPr>
            <a:cxnSpLocks/>
          </p:cNvCxnSpPr>
          <p:nvPr/>
        </p:nvCxnSpPr>
        <p:spPr>
          <a:xfrm flipV="1">
            <a:off x="6892915" y="3718429"/>
            <a:ext cx="0" cy="37048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470AB33E-B72F-4319-85CF-FE5C7FE1149B}"/>
              </a:ext>
            </a:extLst>
          </p:cNvPr>
          <p:cNvCxnSpPr>
            <a:cxnSpLocks/>
          </p:cNvCxnSpPr>
          <p:nvPr/>
        </p:nvCxnSpPr>
        <p:spPr>
          <a:xfrm flipV="1">
            <a:off x="4211970" y="2935883"/>
            <a:ext cx="0" cy="1572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440CF54D-D8EA-44B9-BB4E-8EC16C468912}"/>
              </a:ext>
            </a:extLst>
          </p:cNvPr>
          <p:cNvCxnSpPr>
            <a:cxnSpLocks/>
          </p:cNvCxnSpPr>
          <p:nvPr/>
        </p:nvCxnSpPr>
        <p:spPr>
          <a:xfrm flipV="1">
            <a:off x="4639207" y="2920881"/>
            <a:ext cx="0" cy="19651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DD6BA326-1D64-4718-A919-3800C0F6505B}"/>
              </a:ext>
            </a:extLst>
          </p:cNvPr>
          <p:cNvCxnSpPr>
            <a:cxnSpLocks/>
          </p:cNvCxnSpPr>
          <p:nvPr/>
        </p:nvCxnSpPr>
        <p:spPr>
          <a:xfrm flipH="1" flipV="1">
            <a:off x="8696759" y="1675754"/>
            <a:ext cx="0" cy="4297680"/>
          </a:xfrm>
          <a:prstGeom prst="straightConnector1">
            <a:avLst/>
          </a:prstGeom>
          <a:ln w="31750">
            <a:solidFill>
              <a:srgbClr val="FE7C48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51389925-B902-411F-8883-F78874ADB4BD}"/>
              </a:ext>
            </a:extLst>
          </p:cNvPr>
          <p:cNvCxnSpPr>
            <a:cxnSpLocks/>
          </p:cNvCxnSpPr>
          <p:nvPr/>
        </p:nvCxnSpPr>
        <p:spPr>
          <a:xfrm>
            <a:off x="4191566" y="3093807"/>
            <a:ext cx="13716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" name="Picture 211">
            <a:extLst>
              <a:ext uri="{FF2B5EF4-FFF2-40B4-BE49-F238E27FC236}">
                <a16:creationId xmlns:a16="http://schemas.microsoft.com/office/drawing/2014/main" id="{BD49A119-039E-4C43-BC9E-39B765C071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61207" y="3195742"/>
            <a:ext cx="683272" cy="394488"/>
          </a:xfrm>
          <a:prstGeom prst="rect">
            <a:avLst/>
          </a:prstGeom>
        </p:spPr>
      </p:pic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D4618E4-9C00-4CF0-8191-F42EB9737E45}"/>
              </a:ext>
            </a:extLst>
          </p:cNvPr>
          <p:cNvCxnSpPr>
            <a:cxnSpLocks/>
          </p:cNvCxnSpPr>
          <p:nvPr/>
        </p:nvCxnSpPr>
        <p:spPr>
          <a:xfrm flipV="1">
            <a:off x="1451863" y="1675755"/>
            <a:ext cx="0" cy="678402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349175E7-8E0F-4450-9058-6696178F586B}"/>
              </a:ext>
            </a:extLst>
          </p:cNvPr>
          <p:cNvCxnSpPr>
            <a:cxnSpLocks/>
          </p:cNvCxnSpPr>
          <p:nvPr/>
        </p:nvCxnSpPr>
        <p:spPr>
          <a:xfrm flipV="1">
            <a:off x="8398336" y="4187049"/>
            <a:ext cx="308763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62A9261E-E78E-4CEF-8930-16BCE72E01B6}"/>
              </a:ext>
            </a:extLst>
          </p:cNvPr>
          <p:cNvCxnSpPr>
            <a:cxnSpLocks/>
          </p:cNvCxnSpPr>
          <p:nvPr/>
        </p:nvCxnSpPr>
        <p:spPr>
          <a:xfrm>
            <a:off x="1451863" y="1690735"/>
            <a:ext cx="7255236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B5C13BB7-1394-4700-853F-9855F1114468}"/>
              </a:ext>
            </a:extLst>
          </p:cNvPr>
          <p:cNvCxnSpPr>
            <a:cxnSpLocks/>
          </p:cNvCxnSpPr>
          <p:nvPr/>
        </p:nvCxnSpPr>
        <p:spPr>
          <a:xfrm flipH="1" flipV="1">
            <a:off x="1768037" y="3520747"/>
            <a:ext cx="0" cy="41617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B9F43C93-2057-4444-A728-E23AA912E914}"/>
              </a:ext>
            </a:extLst>
          </p:cNvPr>
          <p:cNvCxnSpPr>
            <a:cxnSpLocks/>
          </p:cNvCxnSpPr>
          <p:nvPr/>
        </p:nvCxnSpPr>
        <p:spPr>
          <a:xfrm>
            <a:off x="4499406" y="3112667"/>
            <a:ext cx="16925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B3920EE1-1970-4A4E-BCF1-A72B89F0F0A2}"/>
              </a:ext>
            </a:extLst>
          </p:cNvPr>
          <p:cNvCxnSpPr>
            <a:cxnSpLocks/>
          </p:cNvCxnSpPr>
          <p:nvPr/>
        </p:nvCxnSpPr>
        <p:spPr>
          <a:xfrm>
            <a:off x="1541893" y="2911146"/>
            <a:ext cx="11843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697E8001-F63C-4499-ACE3-198970BE31E2}"/>
              </a:ext>
            </a:extLst>
          </p:cNvPr>
          <p:cNvCxnSpPr>
            <a:cxnSpLocks/>
          </p:cNvCxnSpPr>
          <p:nvPr/>
        </p:nvCxnSpPr>
        <p:spPr>
          <a:xfrm>
            <a:off x="1247111" y="5764612"/>
            <a:ext cx="6179932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0325D35C-C29D-4FF1-8EF6-21791116F33F}"/>
              </a:ext>
            </a:extLst>
          </p:cNvPr>
          <p:cNvCxnSpPr>
            <a:cxnSpLocks/>
          </p:cNvCxnSpPr>
          <p:nvPr/>
        </p:nvCxnSpPr>
        <p:spPr>
          <a:xfrm flipH="1" flipV="1">
            <a:off x="7400898" y="5002189"/>
            <a:ext cx="0" cy="771351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6AB115A9-326C-4218-B9E4-C0BE934995A6}"/>
              </a:ext>
            </a:extLst>
          </p:cNvPr>
          <p:cNvCxnSpPr>
            <a:cxnSpLocks/>
          </p:cNvCxnSpPr>
          <p:nvPr/>
        </p:nvCxnSpPr>
        <p:spPr>
          <a:xfrm flipH="1" flipV="1">
            <a:off x="5074452" y="4931815"/>
            <a:ext cx="0" cy="82296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9B0E8CE5-394D-42B5-9730-ADB419C9C00A}"/>
              </a:ext>
            </a:extLst>
          </p:cNvPr>
          <p:cNvCxnSpPr>
            <a:cxnSpLocks/>
          </p:cNvCxnSpPr>
          <p:nvPr/>
        </p:nvCxnSpPr>
        <p:spPr>
          <a:xfrm flipV="1">
            <a:off x="1247111" y="4835226"/>
            <a:ext cx="0" cy="945235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itle 1">
            <a:extLst>
              <a:ext uri="{FF2B5EF4-FFF2-40B4-BE49-F238E27FC236}">
                <a16:creationId xmlns:a16="http://schemas.microsoft.com/office/drawing/2014/main" id="{18A4D832-E23F-4BCD-8794-47E8EA6F5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54" y="48553"/>
            <a:ext cx="8229600" cy="947588"/>
          </a:xfrm>
        </p:spPr>
        <p:txBody>
          <a:bodyPr/>
          <a:lstStyle/>
          <a:p>
            <a:r>
              <a:rPr lang="en-US" dirty="0"/>
              <a:t>1-4-6-5-3-7-2 Counter</a:t>
            </a:r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1C8DACF6-DA7E-4826-B275-A352BAC0D9D8}"/>
              </a:ext>
            </a:extLst>
          </p:cNvPr>
          <p:cNvGrpSpPr/>
          <p:nvPr/>
        </p:nvGrpSpPr>
        <p:grpSpPr>
          <a:xfrm>
            <a:off x="3015754" y="6227515"/>
            <a:ext cx="2661566" cy="523220"/>
            <a:chOff x="4658352" y="5610982"/>
            <a:chExt cx="2661566" cy="523220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03685C0A-F4CF-40C5-B098-4A26DDE68D7C}"/>
                </a:ext>
              </a:extLst>
            </p:cNvPr>
            <p:cNvSpPr txBox="1"/>
            <p:nvPr/>
          </p:nvSpPr>
          <p:spPr>
            <a:xfrm>
              <a:off x="4658352" y="5610982"/>
              <a:ext cx="26615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1</a:t>
              </a:r>
              <a:r>
                <a:rPr lang="en-US" sz="2800" dirty="0"/>
                <a:t> = y</a:t>
              </a:r>
              <a:r>
                <a:rPr lang="en-US" sz="2800" baseline="-25000" dirty="0"/>
                <a:t>0 </a:t>
              </a:r>
              <a:r>
                <a:rPr lang="en-US" sz="2800" dirty="0"/>
                <a:t>y</a:t>
              </a:r>
              <a:r>
                <a:rPr lang="en-US" sz="2800" baseline="-25000" dirty="0"/>
                <a:t>1</a:t>
              </a:r>
              <a:r>
                <a:rPr lang="en-US" sz="2800" dirty="0"/>
                <a:t> + y</a:t>
              </a:r>
              <a:r>
                <a:rPr lang="en-US" sz="2800" baseline="-25000" dirty="0"/>
                <a:t>1</a:t>
              </a:r>
              <a:r>
                <a:rPr lang="en-US" sz="2800" dirty="0"/>
                <a:t>y</a:t>
              </a:r>
              <a:r>
                <a:rPr lang="en-US" sz="2800" baseline="-25000" dirty="0"/>
                <a:t>2</a:t>
              </a:r>
            </a:p>
          </p:txBody>
        </p: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B49D5252-D594-46F2-A3ED-3C0B7B79587F}"/>
                </a:ext>
              </a:extLst>
            </p:cNvPr>
            <p:cNvCxnSpPr>
              <a:cxnSpLocks/>
            </p:cNvCxnSpPr>
            <p:nvPr/>
          </p:nvCxnSpPr>
          <p:spPr>
            <a:xfrm>
              <a:off x="6539806" y="5730689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2" name="TextBox 231">
            <a:extLst>
              <a:ext uri="{FF2B5EF4-FFF2-40B4-BE49-F238E27FC236}">
                <a16:creationId xmlns:a16="http://schemas.microsoft.com/office/drawing/2014/main" id="{CF923507-510E-479A-B2E7-7B720EEBAA88}"/>
              </a:ext>
            </a:extLst>
          </p:cNvPr>
          <p:cNvSpPr txBox="1"/>
          <p:nvPr/>
        </p:nvSpPr>
        <p:spPr>
          <a:xfrm>
            <a:off x="386604" y="6062107"/>
            <a:ext cx="2390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D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 = y</a:t>
            </a:r>
            <a:r>
              <a:rPr lang="en-US" sz="2800" baseline="-250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</a:t>
            </a:r>
            <a:r>
              <a:rPr lang="en-US" sz="2800" baseline="-25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0</a:t>
            </a:r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E60DB8A2-83D5-4E43-9D04-8D0E5B173BB1}"/>
              </a:ext>
            </a:extLst>
          </p:cNvPr>
          <p:cNvSpPr txBox="1"/>
          <p:nvPr/>
        </p:nvSpPr>
        <p:spPr>
          <a:xfrm>
            <a:off x="6113503" y="6141462"/>
            <a:ext cx="2253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 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sp>
        <p:nvSpPr>
          <p:cNvPr id="244" name="Flowchart: Delay 243">
            <a:extLst>
              <a:ext uri="{FF2B5EF4-FFF2-40B4-BE49-F238E27FC236}">
                <a16:creationId xmlns:a16="http://schemas.microsoft.com/office/drawing/2014/main" id="{C103B6AF-09F3-40B0-B61E-D672CB0BCC20}"/>
              </a:ext>
            </a:extLst>
          </p:cNvPr>
          <p:cNvSpPr/>
          <p:nvPr/>
        </p:nvSpPr>
        <p:spPr>
          <a:xfrm rot="5400000">
            <a:off x="3979379" y="2571818"/>
            <a:ext cx="465924" cy="275662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3997C59B-F582-496A-A8E4-C4469AC4DFBA}"/>
              </a:ext>
            </a:extLst>
          </p:cNvPr>
          <p:cNvCxnSpPr>
            <a:cxnSpLocks/>
          </p:cNvCxnSpPr>
          <p:nvPr/>
        </p:nvCxnSpPr>
        <p:spPr>
          <a:xfrm flipV="1">
            <a:off x="4267200" y="2195973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57FBC760-023B-4262-A825-D2B4416B0680}"/>
              </a:ext>
            </a:extLst>
          </p:cNvPr>
          <p:cNvCxnSpPr>
            <a:cxnSpLocks/>
          </p:cNvCxnSpPr>
          <p:nvPr/>
        </p:nvCxnSpPr>
        <p:spPr>
          <a:xfrm>
            <a:off x="5792734" y="4919661"/>
            <a:ext cx="411480" cy="0"/>
          </a:xfrm>
          <a:prstGeom prst="line">
            <a:avLst/>
          </a:prstGeom>
          <a:ln w="31750">
            <a:solidFill>
              <a:srgbClr val="ED6D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C443FA24-E807-4781-AB62-B15E519AB919}"/>
              </a:ext>
            </a:extLst>
          </p:cNvPr>
          <p:cNvCxnSpPr>
            <a:cxnSpLocks/>
          </p:cNvCxnSpPr>
          <p:nvPr/>
        </p:nvCxnSpPr>
        <p:spPr>
          <a:xfrm>
            <a:off x="3501637" y="2066678"/>
            <a:ext cx="2691987" cy="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Flowchart: Delay 256">
            <a:extLst>
              <a:ext uri="{FF2B5EF4-FFF2-40B4-BE49-F238E27FC236}">
                <a16:creationId xmlns:a16="http://schemas.microsoft.com/office/drawing/2014/main" id="{7284021E-12B5-4068-88FA-79CE15187FF8}"/>
              </a:ext>
            </a:extLst>
          </p:cNvPr>
          <p:cNvSpPr/>
          <p:nvPr/>
        </p:nvSpPr>
        <p:spPr>
          <a:xfrm rot="5400000">
            <a:off x="4422398" y="2552144"/>
            <a:ext cx="465924" cy="311910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8" name="Straight Arrow Connector 257">
            <a:extLst>
              <a:ext uri="{FF2B5EF4-FFF2-40B4-BE49-F238E27FC236}">
                <a16:creationId xmlns:a16="http://schemas.microsoft.com/office/drawing/2014/main" id="{78E062B0-2078-4680-B582-E4DD4EE1E24F}"/>
              </a:ext>
            </a:extLst>
          </p:cNvPr>
          <p:cNvCxnSpPr>
            <a:cxnSpLocks/>
          </p:cNvCxnSpPr>
          <p:nvPr/>
        </p:nvCxnSpPr>
        <p:spPr>
          <a:xfrm flipV="1">
            <a:off x="4724400" y="2079171"/>
            <a:ext cx="0" cy="41148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C6658143-7BDA-4F15-B6F6-E91F15D15376}"/>
              </a:ext>
            </a:extLst>
          </p:cNvPr>
          <p:cNvCxnSpPr>
            <a:cxnSpLocks/>
          </p:cNvCxnSpPr>
          <p:nvPr/>
        </p:nvCxnSpPr>
        <p:spPr>
          <a:xfrm flipV="1">
            <a:off x="4592970" y="1691811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0" name="Picture 259">
            <a:extLst>
              <a:ext uri="{FF2B5EF4-FFF2-40B4-BE49-F238E27FC236}">
                <a16:creationId xmlns:a16="http://schemas.microsoft.com/office/drawing/2014/main" id="{4CEF10AC-152D-4E68-B315-A42D734616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137558" y="3273970"/>
            <a:ext cx="594360" cy="493073"/>
          </a:xfrm>
          <a:prstGeom prst="rect">
            <a:avLst/>
          </a:prstGeom>
        </p:spPr>
      </p:pic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06ACB748-EECC-4C0A-8218-AE8347333B93}"/>
              </a:ext>
            </a:extLst>
          </p:cNvPr>
          <p:cNvCxnSpPr>
            <a:cxnSpLocks/>
          </p:cNvCxnSpPr>
          <p:nvPr/>
        </p:nvCxnSpPr>
        <p:spPr>
          <a:xfrm flipV="1">
            <a:off x="4429193" y="3762147"/>
            <a:ext cx="0" cy="1828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C25AAA6E-AA07-42AD-84E0-ABBAD1E655A5}"/>
              </a:ext>
            </a:extLst>
          </p:cNvPr>
          <p:cNvCxnSpPr>
            <a:cxnSpLocks/>
          </p:cNvCxnSpPr>
          <p:nvPr/>
        </p:nvCxnSpPr>
        <p:spPr>
          <a:xfrm flipV="1">
            <a:off x="4528522" y="3112237"/>
            <a:ext cx="0" cy="20010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0B37E346-D44F-4F7B-A633-BB489BB917BE}"/>
              </a:ext>
            </a:extLst>
          </p:cNvPr>
          <p:cNvCxnSpPr>
            <a:cxnSpLocks/>
          </p:cNvCxnSpPr>
          <p:nvPr/>
        </p:nvCxnSpPr>
        <p:spPr>
          <a:xfrm flipV="1">
            <a:off x="4319006" y="3083742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BE55531E-BA41-487C-9B62-BA411D13BEFD}"/>
              </a:ext>
            </a:extLst>
          </p:cNvPr>
          <p:cNvCxnSpPr>
            <a:cxnSpLocks/>
          </p:cNvCxnSpPr>
          <p:nvPr/>
        </p:nvCxnSpPr>
        <p:spPr>
          <a:xfrm flipH="1" flipV="1">
            <a:off x="6839493" y="1871385"/>
            <a:ext cx="0" cy="128016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CC8075CB-5F04-40C5-BA4F-AEF2715B0186}"/>
              </a:ext>
            </a:extLst>
          </p:cNvPr>
          <p:cNvCxnSpPr>
            <a:cxnSpLocks/>
          </p:cNvCxnSpPr>
          <p:nvPr/>
        </p:nvCxnSpPr>
        <p:spPr>
          <a:xfrm flipH="1" flipV="1">
            <a:off x="6964251" y="1688505"/>
            <a:ext cx="0" cy="146304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id="{20AB47B0-9877-4792-86BC-6C6DDEA216DD}"/>
              </a:ext>
            </a:extLst>
          </p:cNvPr>
          <p:cNvSpPr txBox="1"/>
          <p:nvPr/>
        </p:nvSpPr>
        <p:spPr>
          <a:xfrm>
            <a:off x="3513423" y="5675360"/>
            <a:ext cx="571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FF"/>
                </a:solidFill>
              </a:rPr>
              <a:t>y</a:t>
            </a:r>
            <a:r>
              <a:rPr lang="en-US" sz="2800" baseline="-25000" dirty="0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C24CB872-E994-4A27-8E3B-CDC43922EE2B}"/>
              </a:ext>
            </a:extLst>
          </p:cNvPr>
          <p:cNvSpPr txBox="1"/>
          <p:nvPr/>
        </p:nvSpPr>
        <p:spPr>
          <a:xfrm>
            <a:off x="6215019" y="5700191"/>
            <a:ext cx="49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y</a:t>
            </a:r>
            <a:r>
              <a:rPr lang="en-US" sz="2800" baseline="-25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4A0F9CA-A732-4159-8CE4-F594FDC0C272}"/>
              </a:ext>
            </a:extLst>
          </p:cNvPr>
          <p:cNvSpPr txBox="1"/>
          <p:nvPr/>
        </p:nvSpPr>
        <p:spPr>
          <a:xfrm>
            <a:off x="8216603" y="5675360"/>
            <a:ext cx="567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1E38C32C-E2D5-4BF9-B804-6C43FEAC43EA}"/>
              </a:ext>
            </a:extLst>
          </p:cNvPr>
          <p:cNvGrpSpPr/>
          <p:nvPr/>
        </p:nvGrpSpPr>
        <p:grpSpPr>
          <a:xfrm>
            <a:off x="6817161" y="3699285"/>
            <a:ext cx="996078" cy="1053160"/>
            <a:chOff x="3048001" y="3810000"/>
            <a:chExt cx="2438399" cy="167640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E942256E-C774-410E-A159-E956644B99CB}"/>
                </a:ext>
              </a:extLst>
            </p:cNvPr>
            <p:cNvGrpSpPr/>
            <p:nvPr/>
          </p:nvGrpSpPr>
          <p:grpSpPr>
            <a:xfrm>
              <a:off x="3048001" y="3810000"/>
              <a:ext cx="2438399" cy="1676400"/>
              <a:chOff x="2895600" y="3352800"/>
              <a:chExt cx="2438400" cy="1676400"/>
            </a:xfrm>
          </p:grpSpPr>
          <p:sp>
            <p:nvSpPr>
              <p:cNvPr id="129" name="Trapezoid 128">
                <a:extLst>
                  <a:ext uri="{FF2B5EF4-FFF2-40B4-BE49-F238E27FC236}">
                    <a16:creationId xmlns:a16="http://schemas.microsoft.com/office/drawing/2014/main" id="{F82F05A3-99A8-4CFA-A739-114CCF171BEA}"/>
                  </a:ext>
                </a:extLst>
              </p:cNvPr>
              <p:cNvSpPr/>
              <p:nvPr/>
            </p:nvSpPr>
            <p:spPr>
              <a:xfrm rot="5400000">
                <a:off x="3276600" y="3886200"/>
                <a:ext cx="1676400" cy="609600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4564F011-36A4-40F1-B9D5-91D84BE8AB9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98828" y="3975557"/>
                <a:ext cx="733032" cy="3527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4901FC87-B6B6-4651-A1E4-87BF90A0CCFA}"/>
                  </a:ext>
                </a:extLst>
              </p:cNvPr>
              <p:cNvCxnSpPr/>
              <p:nvPr/>
            </p:nvCxnSpPr>
            <p:spPr>
              <a:xfrm flipH="1">
                <a:off x="2895600" y="4797554"/>
                <a:ext cx="91439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4F26721B-A4A0-43AE-B026-A4FEC1BAA84B}"/>
                  </a:ext>
                </a:extLst>
              </p:cNvPr>
              <p:cNvCxnSpPr/>
              <p:nvPr/>
            </p:nvCxnSpPr>
            <p:spPr>
              <a:xfrm flipH="1">
                <a:off x="4419600" y="416052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F5313B9-8248-435C-B249-E9A4B2E8906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22452" y="4405853"/>
              <a:ext cx="549549" cy="222154"/>
            </a:xfrm>
            <a:prstGeom prst="line">
              <a:avLst/>
            </a:prstGeom>
            <a:ln w="44450">
              <a:solidFill>
                <a:srgbClr val="7030A0">
                  <a:alpha val="45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11F09AB-76A9-430F-9FD2-82D09C3B49AA}"/>
              </a:ext>
            </a:extLst>
          </p:cNvPr>
          <p:cNvGrpSpPr/>
          <p:nvPr/>
        </p:nvGrpSpPr>
        <p:grpSpPr>
          <a:xfrm>
            <a:off x="4405457" y="3608867"/>
            <a:ext cx="835523" cy="1053160"/>
            <a:chOff x="3003271" y="3810001"/>
            <a:chExt cx="2045360" cy="1676400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7B88DA31-2678-49FC-9045-A5F488999529}"/>
                </a:ext>
              </a:extLst>
            </p:cNvPr>
            <p:cNvGrpSpPr/>
            <p:nvPr/>
          </p:nvGrpSpPr>
          <p:grpSpPr>
            <a:xfrm>
              <a:off x="3003271" y="3810001"/>
              <a:ext cx="2045360" cy="1676400"/>
              <a:chOff x="2850870" y="3352801"/>
              <a:chExt cx="2045361" cy="1676400"/>
            </a:xfrm>
          </p:grpSpPr>
          <p:sp>
            <p:nvSpPr>
              <p:cNvPr id="141" name="Trapezoid 140">
                <a:extLst>
                  <a:ext uri="{FF2B5EF4-FFF2-40B4-BE49-F238E27FC236}">
                    <a16:creationId xmlns:a16="http://schemas.microsoft.com/office/drawing/2014/main" id="{696CBBF3-E57E-4D63-91CF-81CA72FAE696}"/>
                  </a:ext>
                </a:extLst>
              </p:cNvPr>
              <p:cNvSpPr/>
              <p:nvPr/>
            </p:nvSpPr>
            <p:spPr>
              <a:xfrm rot="5400000">
                <a:off x="3276600" y="3886201"/>
                <a:ext cx="1676400" cy="609599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E03CE3B6-CA0E-45BA-AF59-A8C69C988CC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850870" y="3885176"/>
                <a:ext cx="895381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28C53A14-D217-4680-BFE9-6715941D98E5}"/>
                  </a:ext>
                </a:extLst>
              </p:cNvPr>
              <p:cNvCxnSpPr/>
              <p:nvPr/>
            </p:nvCxnSpPr>
            <p:spPr>
              <a:xfrm flipH="1">
                <a:off x="2895600" y="457200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8263E9C0-8A87-4E72-BC1F-B0577BEC27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19605" y="4178634"/>
                <a:ext cx="47662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8EF60723-098C-4F53-A759-F2EBCDA5C66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96811" y="4375518"/>
              <a:ext cx="575189" cy="252488"/>
            </a:xfrm>
            <a:prstGeom prst="line">
              <a:avLst/>
            </a:prstGeom>
            <a:ln w="44450">
              <a:solidFill>
                <a:srgbClr val="7030A0">
                  <a:alpha val="62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F8CF698C-D2FF-4F6D-963A-BB41DCA8AC9B}"/>
              </a:ext>
            </a:extLst>
          </p:cNvPr>
          <p:cNvGrpSpPr/>
          <p:nvPr/>
        </p:nvGrpSpPr>
        <p:grpSpPr>
          <a:xfrm>
            <a:off x="1703199" y="3525368"/>
            <a:ext cx="820403" cy="1053160"/>
            <a:chOff x="3040285" y="3810000"/>
            <a:chExt cx="2008346" cy="1676400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56FFA9F8-BD35-418F-8059-D89E70A002B3}"/>
                </a:ext>
              </a:extLst>
            </p:cNvPr>
            <p:cNvGrpSpPr/>
            <p:nvPr/>
          </p:nvGrpSpPr>
          <p:grpSpPr>
            <a:xfrm>
              <a:off x="3040285" y="3810000"/>
              <a:ext cx="2008346" cy="1676400"/>
              <a:chOff x="3040285" y="3810000"/>
              <a:chExt cx="2008346" cy="1676400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8907A670-A762-49D2-BBD7-B3AD3FB0A608}"/>
                  </a:ext>
                </a:extLst>
              </p:cNvPr>
              <p:cNvGrpSpPr/>
              <p:nvPr/>
            </p:nvGrpSpPr>
            <p:grpSpPr>
              <a:xfrm>
                <a:off x="3040285" y="3810000"/>
                <a:ext cx="2008346" cy="1676400"/>
                <a:chOff x="2887884" y="3352800"/>
                <a:chExt cx="2008347" cy="1676400"/>
              </a:xfrm>
            </p:grpSpPr>
            <p:sp>
              <p:nvSpPr>
                <p:cNvPr id="155" name="Trapezoid 154">
                  <a:extLst>
                    <a:ext uri="{FF2B5EF4-FFF2-40B4-BE49-F238E27FC236}">
                      <a16:creationId xmlns:a16="http://schemas.microsoft.com/office/drawing/2014/main" id="{37AB6BEF-0C81-4BEC-8D7B-1720BAA6A62E}"/>
                    </a:ext>
                  </a:extLst>
                </p:cNvPr>
                <p:cNvSpPr/>
                <p:nvPr/>
              </p:nvSpPr>
              <p:spPr>
                <a:xfrm rot="5400000">
                  <a:off x="3276600" y="3886200"/>
                  <a:ext cx="1676400" cy="609600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6AD5BF9A-E41F-4868-8326-6144DEF9BF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43765" y="3979910"/>
                  <a:ext cx="79160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B544084D-CE21-4BE0-8E1A-9C6E6ADDC30D}"/>
                    </a:ext>
                  </a:extLst>
                </p:cNvPr>
                <p:cNvCxnSpPr/>
                <p:nvPr/>
              </p:nvCxnSpPr>
              <p:spPr>
                <a:xfrm flipH="1">
                  <a:off x="2887884" y="4755694"/>
                  <a:ext cx="91439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A37D8FE0-634C-4401-879D-3C2719D198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19605" y="4160520"/>
                  <a:ext cx="47662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64E71299-7B54-4BDA-9A76-2B3084A194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37139" y="4937461"/>
                <a:ext cx="456738" cy="377569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400" dirty="0"/>
                  <a:t>11</a:t>
                </a:r>
              </a:p>
            </p:txBody>
          </p: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2B6B334A-5F4E-44B4-A993-6A5E3ECC5FF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38250" y="4445455"/>
              <a:ext cx="633750" cy="182552"/>
            </a:xfrm>
            <a:prstGeom prst="line">
              <a:avLst/>
            </a:prstGeom>
            <a:ln w="44450">
              <a:solidFill>
                <a:srgbClr val="7030A0">
                  <a:alpha val="56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5" name="Content Placeholder 2">
            <a:extLst>
              <a:ext uri="{FF2B5EF4-FFF2-40B4-BE49-F238E27FC236}">
                <a16:creationId xmlns:a16="http://schemas.microsoft.com/office/drawing/2014/main" id="{7468E8C6-BF96-44D9-9B42-94B049537617}"/>
              </a:ext>
            </a:extLst>
          </p:cNvPr>
          <p:cNvSpPr txBox="1">
            <a:spLocks/>
          </p:cNvSpPr>
          <p:nvPr/>
        </p:nvSpPr>
        <p:spPr>
          <a:xfrm>
            <a:off x="1604529" y="4239119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1</a:t>
            </a: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083CA3D5-BF37-4BD0-9ECA-2407EE39B98D}"/>
              </a:ext>
            </a:extLst>
          </p:cNvPr>
          <p:cNvSpPr txBox="1">
            <a:spLocks/>
          </p:cNvSpPr>
          <p:nvPr/>
        </p:nvSpPr>
        <p:spPr>
          <a:xfrm>
            <a:off x="4137982" y="4192725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2CDCE478-C152-4AE0-B7FC-ECE16DD1486F}"/>
              </a:ext>
            </a:extLst>
          </p:cNvPr>
          <p:cNvSpPr txBox="1">
            <a:spLocks/>
          </p:cNvSpPr>
          <p:nvPr/>
        </p:nvSpPr>
        <p:spPr>
          <a:xfrm>
            <a:off x="6644501" y="4424384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F9A669B6-2C3C-4C2D-A3E6-F92A874BA534}"/>
              </a:ext>
            </a:extLst>
          </p:cNvPr>
          <p:cNvCxnSpPr>
            <a:cxnSpLocks/>
          </p:cNvCxnSpPr>
          <p:nvPr/>
        </p:nvCxnSpPr>
        <p:spPr>
          <a:xfrm>
            <a:off x="721494" y="1222226"/>
            <a:ext cx="655491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F16ABD6A-9F6A-4CB1-AF8E-5F6FCFCCFDD0}"/>
              </a:ext>
            </a:extLst>
          </p:cNvPr>
          <p:cNvCxnSpPr>
            <a:cxnSpLocks/>
          </p:cNvCxnSpPr>
          <p:nvPr/>
        </p:nvCxnSpPr>
        <p:spPr>
          <a:xfrm flipV="1">
            <a:off x="2158440" y="1233216"/>
            <a:ext cx="0" cy="234086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02137150-84CF-462E-82BD-25769AFA2C65}"/>
              </a:ext>
            </a:extLst>
          </p:cNvPr>
          <p:cNvCxnSpPr>
            <a:cxnSpLocks/>
          </p:cNvCxnSpPr>
          <p:nvPr/>
        </p:nvCxnSpPr>
        <p:spPr>
          <a:xfrm flipV="1">
            <a:off x="4890786" y="1235424"/>
            <a:ext cx="0" cy="241449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1400EFF-A7F2-4026-8718-39BFA442571F}"/>
              </a:ext>
            </a:extLst>
          </p:cNvPr>
          <p:cNvCxnSpPr>
            <a:cxnSpLocks/>
          </p:cNvCxnSpPr>
          <p:nvPr/>
        </p:nvCxnSpPr>
        <p:spPr>
          <a:xfrm flipV="1">
            <a:off x="7253436" y="1224490"/>
            <a:ext cx="0" cy="251460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E1FA542C-99BA-445D-902B-EC5571386551}"/>
              </a:ext>
            </a:extLst>
          </p:cNvPr>
          <p:cNvSpPr txBox="1"/>
          <p:nvPr/>
        </p:nvSpPr>
        <p:spPr>
          <a:xfrm>
            <a:off x="248477" y="1025869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</a:t>
            </a:r>
            <a:r>
              <a:rPr lang="en-US" sz="2000" baseline="-25000" dirty="0"/>
              <a:t>1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F128B45-B580-4A5B-A362-B81AD35301C5}"/>
              </a:ext>
            </a:extLst>
          </p:cNvPr>
          <p:cNvCxnSpPr>
            <a:cxnSpLocks/>
          </p:cNvCxnSpPr>
          <p:nvPr/>
        </p:nvCxnSpPr>
        <p:spPr>
          <a:xfrm>
            <a:off x="1106487" y="1063774"/>
            <a:ext cx="3657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2AA6A363-91D1-49B7-BE70-136DAA03B2A2}"/>
              </a:ext>
            </a:extLst>
          </p:cNvPr>
          <p:cNvSpPr txBox="1"/>
          <p:nvPr/>
        </p:nvSpPr>
        <p:spPr>
          <a:xfrm>
            <a:off x="2662425" y="4088914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5336FC2-F157-4256-BDD5-5C63721DA481}"/>
              </a:ext>
            </a:extLst>
          </p:cNvPr>
          <p:cNvSpPr txBox="1"/>
          <p:nvPr/>
        </p:nvSpPr>
        <p:spPr>
          <a:xfrm>
            <a:off x="5330860" y="4210962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F66DCEC-9DF2-4906-8D27-7B3022207360}"/>
              </a:ext>
            </a:extLst>
          </p:cNvPr>
          <p:cNvSpPr txBox="1"/>
          <p:nvPr/>
        </p:nvSpPr>
        <p:spPr>
          <a:xfrm>
            <a:off x="7879070" y="43628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27F2634-3E39-45F5-903C-825A07B33C05}"/>
              </a:ext>
            </a:extLst>
          </p:cNvPr>
          <p:cNvCxnSpPr>
            <a:cxnSpLocks/>
          </p:cNvCxnSpPr>
          <p:nvPr/>
        </p:nvCxnSpPr>
        <p:spPr>
          <a:xfrm flipV="1">
            <a:off x="309471" y="1440806"/>
            <a:ext cx="8590598" cy="699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1F4BC61A-A9AC-4E46-8FFA-638995C7401A}"/>
              </a:ext>
            </a:extLst>
          </p:cNvPr>
          <p:cNvCxnSpPr>
            <a:cxnSpLocks/>
          </p:cNvCxnSpPr>
          <p:nvPr/>
        </p:nvCxnSpPr>
        <p:spPr>
          <a:xfrm flipV="1">
            <a:off x="8915400" y="1427170"/>
            <a:ext cx="0" cy="3568124"/>
          </a:xfrm>
          <a:prstGeom prst="straightConnector1">
            <a:avLst/>
          </a:prstGeom>
          <a:ln w="31750">
            <a:solidFill>
              <a:srgbClr val="F40A0A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CAF3B019-D894-450F-B322-39AE4833F2F2}"/>
              </a:ext>
            </a:extLst>
          </p:cNvPr>
          <p:cNvCxnSpPr>
            <a:cxnSpLocks/>
          </p:cNvCxnSpPr>
          <p:nvPr/>
        </p:nvCxnSpPr>
        <p:spPr>
          <a:xfrm>
            <a:off x="8398336" y="4985495"/>
            <a:ext cx="548640" cy="0"/>
          </a:xfrm>
          <a:prstGeom prst="line">
            <a:avLst/>
          </a:prstGeom>
          <a:ln w="31750">
            <a:solidFill>
              <a:srgbClr val="F40A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Flowchart: Delay 162">
            <a:extLst>
              <a:ext uri="{FF2B5EF4-FFF2-40B4-BE49-F238E27FC236}">
                <a16:creationId xmlns:a16="http://schemas.microsoft.com/office/drawing/2014/main" id="{3DC37DE0-4A0F-4327-AD1D-6485F25D6869}"/>
              </a:ext>
            </a:extLst>
          </p:cNvPr>
          <p:cNvSpPr/>
          <p:nvPr/>
        </p:nvSpPr>
        <p:spPr>
          <a:xfrm rot="5400000">
            <a:off x="174305" y="2459828"/>
            <a:ext cx="465924" cy="32642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0" name="Picture 179">
            <a:extLst>
              <a:ext uri="{FF2B5EF4-FFF2-40B4-BE49-F238E27FC236}">
                <a16:creationId xmlns:a16="http://schemas.microsoft.com/office/drawing/2014/main" id="{0952BAEE-CF43-47CA-8A2B-32701A19388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7483" y="2395587"/>
            <a:ext cx="582926" cy="454903"/>
          </a:xfrm>
          <a:prstGeom prst="rect">
            <a:avLst/>
          </a:prstGeom>
        </p:spPr>
      </p:pic>
      <p:pic>
        <p:nvPicPr>
          <p:cNvPr id="183" name="Picture 182">
            <a:extLst>
              <a:ext uri="{FF2B5EF4-FFF2-40B4-BE49-F238E27FC236}">
                <a16:creationId xmlns:a16="http://schemas.microsoft.com/office/drawing/2014/main" id="{84D193C7-B653-4023-ADB8-5C4AE103BB7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40394" y="3259528"/>
            <a:ext cx="594360" cy="552041"/>
          </a:xfrm>
          <a:prstGeom prst="rect">
            <a:avLst/>
          </a:prstGeom>
        </p:spPr>
      </p:pic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144B86BF-F6D7-41F4-A18F-40A66987DA59}"/>
              </a:ext>
            </a:extLst>
          </p:cNvPr>
          <p:cNvCxnSpPr>
            <a:cxnSpLocks/>
          </p:cNvCxnSpPr>
          <p:nvPr/>
        </p:nvCxnSpPr>
        <p:spPr>
          <a:xfrm flipV="1">
            <a:off x="317409" y="1427170"/>
            <a:ext cx="0" cy="96926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EE88B92D-983C-4894-AD42-4F7030F00307}"/>
              </a:ext>
            </a:extLst>
          </p:cNvPr>
          <p:cNvCxnSpPr>
            <a:cxnSpLocks/>
          </p:cNvCxnSpPr>
          <p:nvPr/>
        </p:nvCxnSpPr>
        <p:spPr>
          <a:xfrm flipV="1">
            <a:off x="468829" y="2209800"/>
            <a:ext cx="0" cy="18288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64B3FAFE-350B-42E8-9D65-22090BFC1F62}"/>
              </a:ext>
            </a:extLst>
          </p:cNvPr>
          <p:cNvCxnSpPr>
            <a:cxnSpLocks/>
          </p:cNvCxnSpPr>
          <p:nvPr/>
        </p:nvCxnSpPr>
        <p:spPr>
          <a:xfrm flipV="1">
            <a:off x="1013595" y="2213554"/>
            <a:ext cx="0" cy="22860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9AA358F9-19FF-45CD-9405-7D67E3B0904E}"/>
              </a:ext>
            </a:extLst>
          </p:cNvPr>
          <p:cNvCxnSpPr>
            <a:cxnSpLocks/>
          </p:cNvCxnSpPr>
          <p:nvPr/>
        </p:nvCxnSpPr>
        <p:spPr>
          <a:xfrm flipH="1" flipV="1">
            <a:off x="867900" y="1871385"/>
            <a:ext cx="0" cy="54864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Oval 240">
            <a:extLst>
              <a:ext uri="{FF2B5EF4-FFF2-40B4-BE49-F238E27FC236}">
                <a16:creationId xmlns:a16="http://schemas.microsoft.com/office/drawing/2014/main" id="{6A2DD243-ECAB-45AA-8780-74355ADF3638}"/>
              </a:ext>
            </a:extLst>
          </p:cNvPr>
          <p:cNvSpPr/>
          <p:nvPr/>
        </p:nvSpPr>
        <p:spPr>
          <a:xfrm>
            <a:off x="910825" y="2892165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2C650B82-5E2F-4884-A64A-779151BBE602}"/>
              </a:ext>
            </a:extLst>
          </p:cNvPr>
          <p:cNvCxnSpPr>
            <a:cxnSpLocks/>
          </p:cNvCxnSpPr>
          <p:nvPr/>
        </p:nvCxnSpPr>
        <p:spPr>
          <a:xfrm flipV="1">
            <a:off x="630169" y="3069257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A4FD0DE4-D2C9-4DC0-B399-13BB2F6DB45D}"/>
              </a:ext>
            </a:extLst>
          </p:cNvPr>
          <p:cNvCxnSpPr>
            <a:cxnSpLocks/>
          </p:cNvCxnSpPr>
          <p:nvPr/>
        </p:nvCxnSpPr>
        <p:spPr>
          <a:xfrm flipV="1">
            <a:off x="838200" y="3153775"/>
            <a:ext cx="0" cy="19762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EB2F6E41-E429-4649-B7D8-986AB95EBBC9}"/>
              </a:ext>
            </a:extLst>
          </p:cNvPr>
          <p:cNvCxnSpPr>
            <a:cxnSpLocks/>
          </p:cNvCxnSpPr>
          <p:nvPr/>
        </p:nvCxnSpPr>
        <p:spPr>
          <a:xfrm flipV="1">
            <a:off x="950022" y="2925541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C524FFEC-EDDA-46C1-8CDD-124D3DF219EF}"/>
              </a:ext>
            </a:extLst>
          </p:cNvPr>
          <p:cNvCxnSpPr>
            <a:cxnSpLocks/>
          </p:cNvCxnSpPr>
          <p:nvPr/>
        </p:nvCxnSpPr>
        <p:spPr>
          <a:xfrm flipV="1">
            <a:off x="403629" y="2863173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71EF765B-2A98-4295-AD3B-F8B4C2344DAF}"/>
              </a:ext>
            </a:extLst>
          </p:cNvPr>
          <p:cNvCxnSpPr/>
          <p:nvPr/>
        </p:nvCxnSpPr>
        <p:spPr>
          <a:xfrm flipH="1">
            <a:off x="386604" y="3079268"/>
            <a:ext cx="25603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42CEFA87-EF0A-4D6F-A187-FB02A2896C20}"/>
              </a:ext>
            </a:extLst>
          </p:cNvPr>
          <p:cNvCxnSpPr/>
          <p:nvPr/>
        </p:nvCxnSpPr>
        <p:spPr>
          <a:xfrm flipH="1">
            <a:off x="820930" y="3141006"/>
            <a:ext cx="15544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D2D27C59-0E53-4162-8CAE-C19E8F208C61}"/>
              </a:ext>
            </a:extLst>
          </p:cNvPr>
          <p:cNvCxnSpPr>
            <a:cxnSpLocks/>
          </p:cNvCxnSpPr>
          <p:nvPr/>
        </p:nvCxnSpPr>
        <p:spPr>
          <a:xfrm flipH="1">
            <a:off x="737574" y="4157191"/>
            <a:ext cx="132588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4699AB5D-42BB-4CF0-AE31-9724ACCA0172}"/>
              </a:ext>
            </a:extLst>
          </p:cNvPr>
          <p:cNvCxnSpPr>
            <a:cxnSpLocks/>
          </p:cNvCxnSpPr>
          <p:nvPr/>
        </p:nvCxnSpPr>
        <p:spPr>
          <a:xfrm flipV="1">
            <a:off x="737574" y="3790252"/>
            <a:ext cx="0" cy="36693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Content Placeholder 2">
            <a:extLst>
              <a:ext uri="{FF2B5EF4-FFF2-40B4-BE49-F238E27FC236}">
                <a16:creationId xmlns:a16="http://schemas.microsoft.com/office/drawing/2014/main" id="{7AC2EE65-9261-4BA9-8C06-931B19090B3E}"/>
              </a:ext>
            </a:extLst>
          </p:cNvPr>
          <p:cNvSpPr txBox="1">
            <a:spLocks/>
          </p:cNvSpPr>
          <p:nvPr/>
        </p:nvSpPr>
        <p:spPr>
          <a:xfrm>
            <a:off x="2127142" y="4029781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09" name="Content Placeholder 2">
            <a:extLst>
              <a:ext uri="{FF2B5EF4-FFF2-40B4-BE49-F238E27FC236}">
                <a16:creationId xmlns:a16="http://schemas.microsoft.com/office/drawing/2014/main" id="{C09D4E39-A55C-4F49-839B-06E9A7307D21}"/>
              </a:ext>
            </a:extLst>
          </p:cNvPr>
          <p:cNvSpPr txBox="1">
            <a:spLocks/>
          </p:cNvSpPr>
          <p:nvPr/>
        </p:nvSpPr>
        <p:spPr>
          <a:xfrm>
            <a:off x="2146351" y="3861027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14" name="Content Placeholder 2">
            <a:extLst>
              <a:ext uri="{FF2B5EF4-FFF2-40B4-BE49-F238E27FC236}">
                <a16:creationId xmlns:a16="http://schemas.microsoft.com/office/drawing/2014/main" id="{9DE6FD9F-DB4D-403B-8000-D04EDE0A0136}"/>
              </a:ext>
            </a:extLst>
          </p:cNvPr>
          <p:cNvSpPr txBox="1">
            <a:spLocks/>
          </p:cNvSpPr>
          <p:nvPr/>
        </p:nvSpPr>
        <p:spPr>
          <a:xfrm>
            <a:off x="2110805" y="3630378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15" name="Flowchart: Delay 214">
            <a:extLst>
              <a:ext uri="{FF2B5EF4-FFF2-40B4-BE49-F238E27FC236}">
                <a16:creationId xmlns:a16="http://schemas.microsoft.com/office/drawing/2014/main" id="{C9A9DBBB-D023-4126-9B6C-3AFF743F7BBA}"/>
              </a:ext>
            </a:extLst>
          </p:cNvPr>
          <p:cNvSpPr/>
          <p:nvPr/>
        </p:nvSpPr>
        <p:spPr>
          <a:xfrm rot="5400000">
            <a:off x="3192954" y="2553983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6" name="Picture 215">
            <a:extLst>
              <a:ext uri="{FF2B5EF4-FFF2-40B4-BE49-F238E27FC236}">
                <a16:creationId xmlns:a16="http://schemas.microsoft.com/office/drawing/2014/main" id="{4A4FEE05-AB55-453B-8328-AE40AA040A1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3553986" y="2488244"/>
            <a:ext cx="582926" cy="364697"/>
          </a:xfrm>
          <a:prstGeom prst="rect">
            <a:avLst/>
          </a:prstGeom>
        </p:spPr>
      </p:pic>
      <p:pic>
        <p:nvPicPr>
          <p:cNvPr id="219" name="Picture 218">
            <a:extLst>
              <a:ext uri="{FF2B5EF4-FFF2-40B4-BE49-F238E27FC236}">
                <a16:creationId xmlns:a16="http://schemas.microsoft.com/office/drawing/2014/main" id="{AD685C19-E061-4251-8B00-6334B1FF16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3412135" y="3384500"/>
            <a:ext cx="594360" cy="552041"/>
          </a:xfrm>
          <a:prstGeom prst="rect">
            <a:avLst/>
          </a:prstGeom>
        </p:spPr>
      </p:pic>
      <p:sp>
        <p:nvSpPr>
          <p:cNvPr id="222" name="Oval 221">
            <a:extLst>
              <a:ext uri="{FF2B5EF4-FFF2-40B4-BE49-F238E27FC236}">
                <a16:creationId xmlns:a16="http://schemas.microsoft.com/office/drawing/2014/main" id="{95580D71-6936-4EB4-8071-D19DE23F8563}"/>
              </a:ext>
            </a:extLst>
          </p:cNvPr>
          <p:cNvSpPr/>
          <p:nvPr/>
        </p:nvSpPr>
        <p:spPr>
          <a:xfrm>
            <a:off x="3811070" y="2946580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7E792FD8-2577-4462-98F6-EBCAD06795A3}"/>
              </a:ext>
            </a:extLst>
          </p:cNvPr>
          <p:cNvCxnSpPr>
            <a:cxnSpLocks/>
          </p:cNvCxnSpPr>
          <p:nvPr/>
        </p:nvCxnSpPr>
        <p:spPr>
          <a:xfrm flipV="1">
            <a:off x="3581400" y="3191130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>
            <a:extLst>
              <a:ext uri="{FF2B5EF4-FFF2-40B4-BE49-F238E27FC236}">
                <a16:creationId xmlns:a16="http://schemas.microsoft.com/office/drawing/2014/main" id="{3B8FEB00-8E40-457F-82DD-4084F13177A9}"/>
              </a:ext>
            </a:extLst>
          </p:cNvPr>
          <p:cNvCxnSpPr>
            <a:cxnSpLocks/>
          </p:cNvCxnSpPr>
          <p:nvPr/>
        </p:nvCxnSpPr>
        <p:spPr>
          <a:xfrm flipH="1" flipV="1">
            <a:off x="3428229" y="2943302"/>
            <a:ext cx="0" cy="24782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336A5BA2-7C93-4844-AEA9-5F50E35D9731}"/>
              </a:ext>
            </a:extLst>
          </p:cNvPr>
          <p:cNvCxnSpPr>
            <a:cxnSpLocks/>
          </p:cNvCxnSpPr>
          <p:nvPr/>
        </p:nvCxnSpPr>
        <p:spPr>
          <a:xfrm flipH="1">
            <a:off x="3433294" y="3191130"/>
            <a:ext cx="1366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59B7B8D-E13F-45FC-A356-DD7424210A14}"/>
              </a:ext>
            </a:extLst>
          </p:cNvPr>
          <p:cNvCxnSpPr>
            <a:cxnSpLocks/>
          </p:cNvCxnSpPr>
          <p:nvPr/>
        </p:nvCxnSpPr>
        <p:spPr>
          <a:xfrm flipV="1">
            <a:off x="2010330" y="3398950"/>
            <a:ext cx="0" cy="323664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6C4A510F-6843-4BED-86B5-9D967322E5B8}"/>
              </a:ext>
            </a:extLst>
          </p:cNvPr>
          <p:cNvCxnSpPr/>
          <p:nvPr/>
        </p:nvCxnSpPr>
        <p:spPr>
          <a:xfrm flipH="1">
            <a:off x="1982395" y="3412129"/>
            <a:ext cx="1371600" cy="0"/>
          </a:xfrm>
          <a:prstGeom prst="line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3245AB8C-0B07-4C53-95E9-CE2C85D58774}"/>
              </a:ext>
            </a:extLst>
          </p:cNvPr>
          <p:cNvCxnSpPr>
            <a:cxnSpLocks/>
          </p:cNvCxnSpPr>
          <p:nvPr/>
        </p:nvCxnSpPr>
        <p:spPr>
          <a:xfrm>
            <a:off x="2004767" y="3722614"/>
            <a:ext cx="58687" cy="0"/>
          </a:xfrm>
          <a:prstGeom prst="line">
            <a:avLst/>
          </a:prstGeom>
          <a:ln w="317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>
            <a:extLst>
              <a:ext uri="{FF2B5EF4-FFF2-40B4-BE49-F238E27FC236}">
                <a16:creationId xmlns:a16="http://schemas.microsoft.com/office/drawing/2014/main" id="{F9232634-FF67-481D-86C1-7C89F03BEBC3}"/>
              </a:ext>
            </a:extLst>
          </p:cNvPr>
          <p:cNvCxnSpPr>
            <a:cxnSpLocks/>
          </p:cNvCxnSpPr>
          <p:nvPr/>
        </p:nvCxnSpPr>
        <p:spPr>
          <a:xfrm flipV="1">
            <a:off x="2656890" y="1886136"/>
            <a:ext cx="0" cy="1527048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>
            <a:extLst>
              <a:ext uri="{FF2B5EF4-FFF2-40B4-BE49-F238E27FC236}">
                <a16:creationId xmlns:a16="http://schemas.microsoft.com/office/drawing/2014/main" id="{1580902D-5C61-4F56-952C-0BE446AB3348}"/>
              </a:ext>
            </a:extLst>
          </p:cNvPr>
          <p:cNvCxnSpPr>
            <a:cxnSpLocks/>
          </p:cNvCxnSpPr>
          <p:nvPr/>
        </p:nvCxnSpPr>
        <p:spPr>
          <a:xfrm flipH="1" flipV="1">
            <a:off x="3852218" y="2999853"/>
            <a:ext cx="0" cy="4114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BA32A33F-EE23-4C83-BC2F-45B7264598BD}"/>
              </a:ext>
            </a:extLst>
          </p:cNvPr>
          <p:cNvCxnSpPr>
            <a:cxnSpLocks/>
          </p:cNvCxnSpPr>
          <p:nvPr/>
        </p:nvCxnSpPr>
        <p:spPr>
          <a:xfrm flipH="1" flipV="1">
            <a:off x="3336712" y="1857987"/>
            <a:ext cx="0" cy="64008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>
            <a:extLst>
              <a:ext uri="{FF2B5EF4-FFF2-40B4-BE49-F238E27FC236}">
                <a16:creationId xmlns:a16="http://schemas.microsoft.com/office/drawing/2014/main" id="{47AA50CF-ABC9-4AAB-9D55-913D071EDB5D}"/>
              </a:ext>
            </a:extLst>
          </p:cNvPr>
          <p:cNvCxnSpPr>
            <a:cxnSpLocks/>
          </p:cNvCxnSpPr>
          <p:nvPr/>
        </p:nvCxnSpPr>
        <p:spPr>
          <a:xfrm flipH="1" flipV="1">
            <a:off x="3501637" y="2054516"/>
            <a:ext cx="0" cy="420624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>
            <a:extLst>
              <a:ext uri="{FF2B5EF4-FFF2-40B4-BE49-F238E27FC236}">
                <a16:creationId xmlns:a16="http://schemas.microsoft.com/office/drawing/2014/main" id="{476034FF-21D8-46B6-B7BF-6134276390CE}"/>
              </a:ext>
            </a:extLst>
          </p:cNvPr>
          <p:cNvCxnSpPr>
            <a:cxnSpLocks/>
          </p:cNvCxnSpPr>
          <p:nvPr/>
        </p:nvCxnSpPr>
        <p:spPr>
          <a:xfrm flipV="1">
            <a:off x="3915734" y="1690735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>
            <a:extLst>
              <a:ext uri="{FF2B5EF4-FFF2-40B4-BE49-F238E27FC236}">
                <a16:creationId xmlns:a16="http://schemas.microsoft.com/office/drawing/2014/main" id="{FB12E419-BB1A-4917-9E5D-C5F911A7A387}"/>
              </a:ext>
            </a:extLst>
          </p:cNvPr>
          <p:cNvCxnSpPr>
            <a:cxnSpLocks/>
          </p:cNvCxnSpPr>
          <p:nvPr/>
        </p:nvCxnSpPr>
        <p:spPr>
          <a:xfrm flipH="1" flipV="1">
            <a:off x="3794058" y="1886136"/>
            <a:ext cx="0" cy="59436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09A78712-84A8-47A4-BDE1-29F99F650515}"/>
              </a:ext>
            </a:extLst>
          </p:cNvPr>
          <p:cNvCxnSpPr>
            <a:cxnSpLocks/>
          </p:cNvCxnSpPr>
          <p:nvPr/>
        </p:nvCxnSpPr>
        <p:spPr>
          <a:xfrm flipV="1">
            <a:off x="3709083" y="3895135"/>
            <a:ext cx="0" cy="26205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A5AAA901-55CC-4424-BE13-395F7681F2BB}"/>
              </a:ext>
            </a:extLst>
          </p:cNvPr>
          <p:cNvCxnSpPr>
            <a:cxnSpLocks/>
          </p:cNvCxnSpPr>
          <p:nvPr/>
        </p:nvCxnSpPr>
        <p:spPr>
          <a:xfrm flipH="1" flipV="1">
            <a:off x="3709083" y="4157191"/>
            <a:ext cx="1109027" cy="943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Flowchart: Delay 277">
            <a:extLst>
              <a:ext uri="{FF2B5EF4-FFF2-40B4-BE49-F238E27FC236}">
                <a16:creationId xmlns:a16="http://schemas.microsoft.com/office/drawing/2014/main" id="{734F2D20-C3A5-42D3-A655-40F6507E9600}"/>
              </a:ext>
            </a:extLst>
          </p:cNvPr>
          <p:cNvSpPr/>
          <p:nvPr/>
        </p:nvSpPr>
        <p:spPr>
          <a:xfrm rot="5400000">
            <a:off x="6257577" y="2461172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9" name="Straight Arrow Connector 278">
            <a:extLst>
              <a:ext uri="{FF2B5EF4-FFF2-40B4-BE49-F238E27FC236}">
                <a16:creationId xmlns:a16="http://schemas.microsoft.com/office/drawing/2014/main" id="{BF67E465-19C3-4732-91AE-782B1249596D}"/>
              </a:ext>
            </a:extLst>
          </p:cNvPr>
          <p:cNvCxnSpPr>
            <a:cxnSpLocks/>
          </p:cNvCxnSpPr>
          <p:nvPr/>
        </p:nvCxnSpPr>
        <p:spPr>
          <a:xfrm flipH="1" flipV="1">
            <a:off x="6420552" y="1889673"/>
            <a:ext cx="0" cy="512064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>
            <a:extLst>
              <a:ext uri="{FF2B5EF4-FFF2-40B4-BE49-F238E27FC236}">
                <a16:creationId xmlns:a16="http://schemas.microsoft.com/office/drawing/2014/main" id="{A616EFA8-A359-4640-B785-1F4563CE0E63}"/>
              </a:ext>
            </a:extLst>
          </p:cNvPr>
          <p:cNvCxnSpPr>
            <a:cxnSpLocks/>
          </p:cNvCxnSpPr>
          <p:nvPr/>
        </p:nvCxnSpPr>
        <p:spPr>
          <a:xfrm flipH="1" flipV="1">
            <a:off x="6553200" y="1693329"/>
            <a:ext cx="0" cy="68580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3" name="Picture 282">
            <a:extLst>
              <a:ext uri="{FF2B5EF4-FFF2-40B4-BE49-F238E27FC236}">
                <a16:creationId xmlns:a16="http://schemas.microsoft.com/office/drawing/2014/main" id="{DAD2C8F3-E3C7-4752-9D92-6B28360A56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078916" y="3272574"/>
            <a:ext cx="683272" cy="394488"/>
          </a:xfrm>
          <a:prstGeom prst="rect">
            <a:avLst/>
          </a:prstGeom>
        </p:spPr>
      </p:pic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D8B17B7B-5B0F-4197-8672-ED667F67856C}"/>
              </a:ext>
            </a:extLst>
          </p:cNvPr>
          <p:cNvCxnSpPr>
            <a:cxnSpLocks/>
          </p:cNvCxnSpPr>
          <p:nvPr/>
        </p:nvCxnSpPr>
        <p:spPr>
          <a:xfrm flipV="1">
            <a:off x="6490539" y="2851610"/>
            <a:ext cx="0" cy="36576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>
            <a:extLst>
              <a:ext uri="{FF2B5EF4-FFF2-40B4-BE49-F238E27FC236}">
                <a16:creationId xmlns:a16="http://schemas.microsoft.com/office/drawing/2014/main" id="{D26F13AE-D41A-440E-ADC2-CB862551BE70}"/>
              </a:ext>
            </a:extLst>
          </p:cNvPr>
          <p:cNvCxnSpPr>
            <a:cxnSpLocks/>
          </p:cNvCxnSpPr>
          <p:nvPr/>
        </p:nvCxnSpPr>
        <p:spPr>
          <a:xfrm>
            <a:off x="6001869" y="2990470"/>
            <a:ext cx="36576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>
            <a:extLst>
              <a:ext uri="{FF2B5EF4-FFF2-40B4-BE49-F238E27FC236}">
                <a16:creationId xmlns:a16="http://schemas.microsoft.com/office/drawing/2014/main" id="{7E1E6151-A0E5-4D0B-9EA0-FABE52C10A86}"/>
              </a:ext>
            </a:extLst>
          </p:cNvPr>
          <p:cNvCxnSpPr>
            <a:cxnSpLocks/>
          </p:cNvCxnSpPr>
          <p:nvPr/>
        </p:nvCxnSpPr>
        <p:spPr>
          <a:xfrm flipV="1">
            <a:off x="6367629" y="2971220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5260EEEF-B49F-4409-AECF-C4839D2BF33E}"/>
              </a:ext>
            </a:extLst>
          </p:cNvPr>
          <p:cNvCxnSpPr>
            <a:cxnSpLocks/>
          </p:cNvCxnSpPr>
          <p:nvPr/>
        </p:nvCxnSpPr>
        <p:spPr>
          <a:xfrm flipH="1" flipV="1">
            <a:off x="6431054" y="4366243"/>
            <a:ext cx="777240" cy="221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>
            <a:extLst>
              <a:ext uri="{FF2B5EF4-FFF2-40B4-BE49-F238E27FC236}">
                <a16:creationId xmlns:a16="http://schemas.microsoft.com/office/drawing/2014/main" id="{40986D3F-0C50-4A20-9FEB-74E80EC24769}"/>
              </a:ext>
            </a:extLst>
          </p:cNvPr>
          <p:cNvCxnSpPr>
            <a:cxnSpLocks/>
          </p:cNvCxnSpPr>
          <p:nvPr/>
        </p:nvCxnSpPr>
        <p:spPr>
          <a:xfrm flipV="1">
            <a:off x="6431055" y="3800516"/>
            <a:ext cx="0" cy="54864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Content Placeholder 2">
            <a:extLst>
              <a:ext uri="{FF2B5EF4-FFF2-40B4-BE49-F238E27FC236}">
                <a16:creationId xmlns:a16="http://schemas.microsoft.com/office/drawing/2014/main" id="{72912094-A1A1-4D60-9012-6CB97508C197}"/>
              </a:ext>
            </a:extLst>
          </p:cNvPr>
          <p:cNvSpPr txBox="1">
            <a:spLocks/>
          </p:cNvSpPr>
          <p:nvPr/>
        </p:nvSpPr>
        <p:spPr>
          <a:xfrm>
            <a:off x="4818550" y="409333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3" name="Content Placeholder 2">
            <a:extLst>
              <a:ext uri="{FF2B5EF4-FFF2-40B4-BE49-F238E27FC236}">
                <a16:creationId xmlns:a16="http://schemas.microsoft.com/office/drawing/2014/main" id="{C84AC2E4-53CC-495C-9E39-8AFD1D2A6805}"/>
              </a:ext>
            </a:extLst>
          </p:cNvPr>
          <p:cNvSpPr txBox="1">
            <a:spLocks/>
          </p:cNvSpPr>
          <p:nvPr/>
        </p:nvSpPr>
        <p:spPr>
          <a:xfrm>
            <a:off x="4831800" y="3904114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4" name="Content Placeholder 2">
            <a:extLst>
              <a:ext uri="{FF2B5EF4-FFF2-40B4-BE49-F238E27FC236}">
                <a16:creationId xmlns:a16="http://schemas.microsoft.com/office/drawing/2014/main" id="{E84A6450-0DC7-4499-8D4F-3A74C281478A}"/>
              </a:ext>
            </a:extLst>
          </p:cNvPr>
          <p:cNvSpPr txBox="1">
            <a:spLocks/>
          </p:cNvSpPr>
          <p:nvPr/>
        </p:nvSpPr>
        <p:spPr>
          <a:xfrm>
            <a:off x="4812103" y="3715690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5" name="Content Placeholder 2">
            <a:extLst>
              <a:ext uri="{FF2B5EF4-FFF2-40B4-BE49-F238E27FC236}">
                <a16:creationId xmlns:a16="http://schemas.microsoft.com/office/drawing/2014/main" id="{E2F5DA77-AE07-44ED-8146-188F0B773210}"/>
              </a:ext>
            </a:extLst>
          </p:cNvPr>
          <p:cNvSpPr txBox="1">
            <a:spLocks/>
          </p:cNvSpPr>
          <p:nvPr/>
        </p:nvSpPr>
        <p:spPr>
          <a:xfrm>
            <a:off x="4815731" y="4301613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sp>
        <p:nvSpPr>
          <p:cNvPr id="296" name="Content Placeholder 2">
            <a:extLst>
              <a:ext uri="{FF2B5EF4-FFF2-40B4-BE49-F238E27FC236}">
                <a16:creationId xmlns:a16="http://schemas.microsoft.com/office/drawing/2014/main" id="{BA8E83DF-E134-4F44-9A25-EC815275952A}"/>
              </a:ext>
            </a:extLst>
          </p:cNvPr>
          <p:cNvSpPr txBox="1">
            <a:spLocks/>
          </p:cNvSpPr>
          <p:nvPr/>
        </p:nvSpPr>
        <p:spPr>
          <a:xfrm>
            <a:off x="7222105" y="4230029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7" name="Content Placeholder 2">
            <a:extLst>
              <a:ext uri="{FF2B5EF4-FFF2-40B4-BE49-F238E27FC236}">
                <a16:creationId xmlns:a16="http://schemas.microsoft.com/office/drawing/2014/main" id="{76D9F809-CAA0-410D-A2E9-CECDB12383A1}"/>
              </a:ext>
            </a:extLst>
          </p:cNvPr>
          <p:cNvSpPr txBox="1">
            <a:spLocks/>
          </p:cNvSpPr>
          <p:nvPr/>
        </p:nvSpPr>
        <p:spPr>
          <a:xfrm>
            <a:off x="7234960" y="3999569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8" name="Content Placeholder 2">
            <a:extLst>
              <a:ext uri="{FF2B5EF4-FFF2-40B4-BE49-F238E27FC236}">
                <a16:creationId xmlns:a16="http://schemas.microsoft.com/office/drawing/2014/main" id="{ACF7519B-544A-4874-884E-33753CF8AD4C}"/>
              </a:ext>
            </a:extLst>
          </p:cNvPr>
          <p:cNvSpPr txBox="1">
            <a:spLocks/>
          </p:cNvSpPr>
          <p:nvPr/>
        </p:nvSpPr>
        <p:spPr>
          <a:xfrm>
            <a:off x="7215263" y="381114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9" name="Content Placeholder 2">
            <a:extLst>
              <a:ext uri="{FF2B5EF4-FFF2-40B4-BE49-F238E27FC236}">
                <a16:creationId xmlns:a16="http://schemas.microsoft.com/office/drawing/2014/main" id="{FCB39CEE-AA59-4A27-868C-D49D83E6C829}"/>
              </a:ext>
            </a:extLst>
          </p:cNvPr>
          <p:cNvSpPr txBox="1">
            <a:spLocks/>
          </p:cNvSpPr>
          <p:nvPr/>
        </p:nvSpPr>
        <p:spPr>
          <a:xfrm>
            <a:off x="7218891" y="4397068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cxnSp>
        <p:nvCxnSpPr>
          <p:cNvPr id="300" name="Straight Arrow Connector 299">
            <a:extLst>
              <a:ext uri="{FF2B5EF4-FFF2-40B4-BE49-F238E27FC236}">
                <a16:creationId xmlns:a16="http://schemas.microsoft.com/office/drawing/2014/main" id="{D6A07C43-31DD-4BE5-A4DF-0F6F54905A21}"/>
              </a:ext>
            </a:extLst>
          </p:cNvPr>
          <p:cNvCxnSpPr>
            <a:cxnSpLocks/>
          </p:cNvCxnSpPr>
          <p:nvPr/>
        </p:nvCxnSpPr>
        <p:spPr>
          <a:xfrm>
            <a:off x="7112773" y="3556831"/>
            <a:ext cx="1583986" cy="3951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>
            <a:extLst>
              <a:ext uri="{FF2B5EF4-FFF2-40B4-BE49-F238E27FC236}">
                <a16:creationId xmlns:a16="http://schemas.microsoft.com/office/drawing/2014/main" id="{B41EFC09-CC27-4617-B99D-BCBC15858C69}"/>
              </a:ext>
            </a:extLst>
          </p:cNvPr>
          <p:cNvCxnSpPr>
            <a:cxnSpLocks/>
          </p:cNvCxnSpPr>
          <p:nvPr/>
        </p:nvCxnSpPr>
        <p:spPr>
          <a:xfrm flipH="1" flipV="1">
            <a:off x="7112492" y="3540064"/>
            <a:ext cx="0" cy="36576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918BCCFC-A5B4-49AC-BD91-4EC987C8AA15}"/>
              </a:ext>
            </a:extLst>
          </p:cNvPr>
          <p:cNvCxnSpPr>
            <a:cxnSpLocks/>
          </p:cNvCxnSpPr>
          <p:nvPr/>
        </p:nvCxnSpPr>
        <p:spPr>
          <a:xfrm flipV="1">
            <a:off x="7099918" y="3903671"/>
            <a:ext cx="91440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>
            <a:extLst>
              <a:ext uri="{FF2B5EF4-FFF2-40B4-BE49-F238E27FC236}">
                <a16:creationId xmlns:a16="http://schemas.microsoft.com/office/drawing/2014/main" id="{EDB1CB08-EACC-4BAB-9D5C-D3740D4EA2A3}"/>
              </a:ext>
            </a:extLst>
          </p:cNvPr>
          <p:cNvCxnSpPr>
            <a:cxnSpLocks/>
          </p:cNvCxnSpPr>
          <p:nvPr/>
        </p:nvCxnSpPr>
        <p:spPr>
          <a:xfrm flipV="1">
            <a:off x="4704312" y="3459405"/>
            <a:ext cx="0" cy="3291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BAF2932F-FF23-4C30-AC4D-1540174789E4}"/>
              </a:ext>
            </a:extLst>
          </p:cNvPr>
          <p:cNvCxnSpPr>
            <a:cxnSpLocks/>
          </p:cNvCxnSpPr>
          <p:nvPr/>
        </p:nvCxnSpPr>
        <p:spPr>
          <a:xfrm>
            <a:off x="4681275" y="3469818"/>
            <a:ext cx="1317199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>
            <a:extLst>
              <a:ext uri="{FF2B5EF4-FFF2-40B4-BE49-F238E27FC236}">
                <a16:creationId xmlns:a16="http://schemas.microsoft.com/office/drawing/2014/main" id="{8BAED2AC-ACD6-4FC2-9953-F2B4262ADF0D}"/>
              </a:ext>
            </a:extLst>
          </p:cNvPr>
          <p:cNvCxnSpPr>
            <a:cxnSpLocks/>
            <a:endCxn id="294" idx="1"/>
          </p:cNvCxnSpPr>
          <p:nvPr/>
        </p:nvCxnSpPr>
        <p:spPr>
          <a:xfrm>
            <a:off x="4692386" y="3801465"/>
            <a:ext cx="11971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>
            <a:extLst>
              <a:ext uri="{FF2B5EF4-FFF2-40B4-BE49-F238E27FC236}">
                <a16:creationId xmlns:a16="http://schemas.microsoft.com/office/drawing/2014/main" id="{9094476C-7F99-4BEF-B6E6-E7C9B533D169}"/>
              </a:ext>
            </a:extLst>
          </p:cNvPr>
          <p:cNvCxnSpPr>
            <a:cxnSpLocks/>
          </p:cNvCxnSpPr>
          <p:nvPr/>
        </p:nvCxnSpPr>
        <p:spPr>
          <a:xfrm flipV="1">
            <a:off x="2248986" y="1063774"/>
            <a:ext cx="0" cy="2578028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1D93C291-5EE6-41B1-B409-A32D371D0812}"/>
              </a:ext>
            </a:extLst>
          </p:cNvPr>
          <p:cNvCxnSpPr>
            <a:cxnSpLocks/>
          </p:cNvCxnSpPr>
          <p:nvPr/>
        </p:nvCxnSpPr>
        <p:spPr>
          <a:xfrm flipV="1">
            <a:off x="4990366" y="1063774"/>
            <a:ext cx="0" cy="2675567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1AC7DAE9-ABD6-473A-85B1-550388864AC5}"/>
              </a:ext>
            </a:extLst>
          </p:cNvPr>
          <p:cNvCxnSpPr>
            <a:cxnSpLocks/>
          </p:cNvCxnSpPr>
          <p:nvPr/>
        </p:nvCxnSpPr>
        <p:spPr>
          <a:xfrm flipV="1">
            <a:off x="7360654" y="1065199"/>
            <a:ext cx="0" cy="274320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A6DBB448-13AD-4772-818B-1E2EE5DE5079}"/>
              </a:ext>
            </a:extLst>
          </p:cNvPr>
          <p:cNvCxnSpPr>
            <a:cxnSpLocks/>
          </p:cNvCxnSpPr>
          <p:nvPr/>
        </p:nvCxnSpPr>
        <p:spPr>
          <a:xfrm>
            <a:off x="838199" y="1058184"/>
            <a:ext cx="6550779" cy="559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>
            <a:extLst>
              <a:ext uri="{FF2B5EF4-FFF2-40B4-BE49-F238E27FC236}">
                <a16:creationId xmlns:a16="http://schemas.microsoft.com/office/drawing/2014/main" id="{9194F288-4395-4105-B63B-650E1A736B22}"/>
              </a:ext>
            </a:extLst>
          </p:cNvPr>
          <p:cNvSpPr txBox="1"/>
          <p:nvPr/>
        </p:nvSpPr>
        <p:spPr>
          <a:xfrm>
            <a:off x="459126" y="700193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993300"/>
                </a:solidFill>
              </a:rPr>
              <a:t>S</a:t>
            </a:r>
            <a:r>
              <a:rPr lang="en-US" sz="2000" baseline="-25000" dirty="0">
                <a:solidFill>
                  <a:srgbClr val="9933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403366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Picture 239">
            <a:extLst>
              <a:ext uri="{FF2B5EF4-FFF2-40B4-BE49-F238E27FC236}">
                <a16:creationId xmlns:a16="http://schemas.microsoft.com/office/drawing/2014/main" id="{7C5B84E0-B406-4962-8700-488250AF5F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1475414" y="3434395"/>
            <a:ext cx="582926" cy="4549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2487602" y="4214210"/>
            <a:ext cx="849111" cy="1215252"/>
            <a:chOff x="5137299" y="2305060"/>
            <a:chExt cx="2293198" cy="22478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312523" y="2305060"/>
              <a:ext cx="1989042" cy="2247880"/>
              <a:chOff x="3480576" y="2247920"/>
              <a:chExt cx="2267640" cy="236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74450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369551" cy="0"/>
            </a:xfrm>
            <a:prstGeom prst="line">
              <a:avLst/>
            </a:prstGeom>
            <a:ln w="31750">
              <a:solidFill>
                <a:srgbClr val="0073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5074453" y="4308951"/>
            <a:ext cx="812040" cy="1215252"/>
            <a:chOff x="5121081" y="2305060"/>
            <a:chExt cx="2193079" cy="22478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21081" y="4177868"/>
              <a:ext cx="457199" cy="355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657389" y="4378365"/>
            <a:ext cx="940876" cy="1215252"/>
            <a:chOff x="5137299" y="2305060"/>
            <a:chExt cx="2541028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48764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>
              <a:solidFill>
                <a:srgbClr val="ED6D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617381" cy="2"/>
            </a:xfrm>
            <a:prstGeom prst="line">
              <a:avLst/>
            </a:prstGeom>
            <a:ln w="3175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6001871" y="2603800"/>
            <a:ext cx="0" cy="3886014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>
            <a:off x="336744" y="5224842"/>
            <a:ext cx="2286000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6193625" y="2449031"/>
            <a:ext cx="0" cy="2862072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231665" y="4731858"/>
            <a:ext cx="805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5776184" y="4507912"/>
            <a:ext cx="22568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388979" y="5376808"/>
            <a:ext cx="41818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Flowchart: Delay 163">
            <a:extLst>
              <a:ext uri="{FF2B5EF4-FFF2-40B4-BE49-F238E27FC236}">
                <a16:creationId xmlns:a16="http://schemas.microsoft.com/office/drawing/2014/main" id="{A2230460-A81F-4756-9787-B4C036D11643}"/>
              </a:ext>
            </a:extLst>
          </p:cNvPr>
          <p:cNvSpPr/>
          <p:nvPr/>
        </p:nvSpPr>
        <p:spPr>
          <a:xfrm rot="5400000">
            <a:off x="1325731" y="2775362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711A886A-FBAB-4E04-BBAE-9F5EAC07BA03}"/>
              </a:ext>
            </a:extLst>
          </p:cNvPr>
          <p:cNvCxnSpPr>
            <a:cxnSpLocks/>
          </p:cNvCxnSpPr>
          <p:nvPr/>
        </p:nvCxnSpPr>
        <p:spPr>
          <a:xfrm flipV="1">
            <a:off x="4158758" y="2268858"/>
            <a:ext cx="0" cy="6126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A295927D-9315-420D-961E-F8A64AA18614}"/>
              </a:ext>
            </a:extLst>
          </p:cNvPr>
          <p:cNvCxnSpPr>
            <a:cxnSpLocks/>
          </p:cNvCxnSpPr>
          <p:nvPr/>
        </p:nvCxnSpPr>
        <p:spPr>
          <a:xfrm flipV="1">
            <a:off x="1660332" y="3300762"/>
            <a:ext cx="0" cy="15811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BA595F63-71F6-4242-8A24-140506019EA4}"/>
              </a:ext>
            </a:extLst>
          </p:cNvPr>
          <p:cNvCxnSpPr>
            <a:cxnSpLocks/>
            <a:endCxn id="164" idx="3"/>
          </p:cNvCxnSpPr>
          <p:nvPr/>
        </p:nvCxnSpPr>
        <p:spPr>
          <a:xfrm flipV="1">
            <a:off x="1558693" y="3209698"/>
            <a:ext cx="0" cy="9563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D6DC1995-9C15-4E76-BA3B-D8796005C9EB}"/>
              </a:ext>
            </a:extLst>
          </p:cNvPr>
          <p:cNvCxnSpPr>
            <a:cxnSpLocks/>
          </p:cNvCxnSpPr>
          <p:nvPr/>
        </p:nvCxnSpPr>
        <p:spPr>
          <a:xfrm>
            <a:off x="457201" y="2599416"/>
            <a:ext cx="554467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41CCE43A-8417-44DB-A061-DB8A25555437}"/>
              </a:ext>
            </a:extLst>
          </p:cNvPr>
          <p:cNvCxnSpPr>
            <a:cxnSpLocks/>
          </p:cNvCxnSpPr>
          <p:nvPr/>
        </p:nvCxnSpPr>
        <p:spPr>
          <a:xfrm flipV="1">
            <a:off x="1850762" y="2589084"/>
            <a:ext cx="0" cy="8570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01F6636-BA26-49CC-BE1C-1B3DE7CED50D}"/>
              </a:ext>
            </a:extLst>
          </p:cNvPr>
          <p:cNvCxnSpPr>
            <a:cxnSpLocks/>
          </p:cNvCxnSpPr>
          <p:nvPr/>
        </p:nvCxnSpPr>
        <p:spPr>
          <a:xfrm>
            <a:off x="838200" y="2268858"/>
            <a:ext cx="5998464" cy="186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4619ECCF-2D73-48AC-A5A6-9AF29B4BF3BD}"/>
              </a:ext>
            </a:extLst>
          </p:cNvPr>
          <p:cNvCxnSpPr>
            <a:cxnSpLocks/>
          </p:cNvCxnSpPr>
          <p:nvPr/>
        </p:nvCxnSpPr>
        <p:spPr>
          <a:xfrm flipH="1" flipV="1">
            <a:off x="3337038" y="3784422"/>
            <a:ext cx="1" cy="2690677"/>
          </a:xfrm>
          <a:prstGeom prst="straightConnector1">
            <a:avLst/>
          </a:prstGeom>
          <a:ln w="31750">
            <a:solidFill>
              <a:srgbClr val="0073E6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7F88D9DC-0BFB-418C-A38A-501D994C1898}"/>
              </a:ext>
            </a:extLst>
          </p:cNvPr>
          <p:cNvCxnSpPr>
            <a:cxnSpLocks/>
          </p:cNvCxnSpPr>
          <p:nvPr/>
        </p:nvCxnSpPr>
        <p:spPr>
          <a:xfrm flipH="1" flipV="1">
            <a:off x="1649873" y="2269044"/>
            <a:ext cx="0" cy="482772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9E9BB4EC-8381-4583-A89D-06F59C76B1E4}"/>
              </a:ext>
            </a:extLst>
          </p:cNvPr>
          <p:cNvCxnSpPr>
            <a:cxnSpLocks/>
          </p:cNvCxnSpPr>
          <p:nvPr/>
        </p:nvCxnSpPr>
        <p:spPr>
          <a:xfrm>
            <a:off x="7388979" y="4591458"/>
            <a:ext cx="45720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16CD0CEC-B255-4E2A-B7A4-873879F2B88D}"/>
              </a:ext>
            </a:extLst>
          </p:cNvPr>
          <p:cNvCxnSpPr>
            <a:cxnSpLocks/>
          </p:cNvCxnSpPr>
          <p:nvPr/>
        </p:nvCxnSpPr>
        <p:spPr>
          <a:xfrm flipV="1">
            <a:off x="6892916" y="4108045"/>
            <a:ext cx="0" cy="37048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470AB33E-B72F-4319-85CF-FE5C7FE1149B}"/>
              </a:ext>
            </a:extLst>
          </p:cNvPr>
          <p:cNvCxnSpPr>
            <a:cxnSpLocks/>
          </p:cNvCxnSpPr>
          <p:nvPr/>
        </p:nvCxnSpPr>
        <p:spPr>
          <a:xfrm flipV="1">
            <a:off x="4211971" y="3325499"/>
            <a:ext cx="0" cy="1572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440CF54D-D8EA-44B9-BB4E-8EC16C468912}"/>
              </a:ext>
            </a:extLst>
          </p:cNvPr>
          <p:cNvCxnSpPr>
            <a:cxnSpLocks/>
          </p:cNvCxnSpPr>
          <p:nvPr/>
        </p:nvCxnSpPr>
        <p:spPr>
          <a:xfrm flipV="1">
            <a:off x="4639208" y="3310497"/>
            <a:ext cx="0" cy="19651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DD6BA326-1D64-4718-A919-3800C0F6505B}"/>
              </a:ext>
            </a:extLst>
          </p:cNvPr>
          <p:cNvCxnSpPr>
            <a:cxnSpLocks/>
          </p:cNvCxnSpPr>
          <p:nvPr/>
        </p:nvCxnSpPr>
        <p:spPr>
          <a:xfrm flipH="1" flipV="1">
            <a:off x="8696760" y="2065370"/>
            <a:ext cx="0" cy="4297680"/>
          </a:xfrm>
          <a:prstGeom prst="straightConnector1">
            <a:avLst/>
          </a:prstGeom>
          <a:ln w="31750">
            <a:solidFill>
              <a:srgbClr val="FE7C48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51389925-B902-411F-8883-F78874ADB4BD}"/>
              </a:ext>
            </a:extLst>
          </p:cNvPr>
          <p:cNvCxnSpPr>
            <a:cxnSpLocks/>
          </p:cNvCxnSpPr>
          <p:nvPr/>
        </p:nvCxnSpPr>
        <p:spPr>
          <a:xfrm>
            <a:off x="4191567" y="3483423"/>
            <a:ext cx="13716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" name="Picture 211">
            <a:extLst>
              <a:ext uri="{FF2B5EF4-FFF2-40B4-BE49-F238E27FC236}">
                <a16:creationId xmlns:a16="http://schemas.microsoft.com/office/drawing/2014/main" id="{BD49A119-039E-4C43-BC9E-39B765C071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61208" y="3585358"/>
            <a:ext cx="683272" cy="394488"/>
          </a:xfrm>
          <a:prstGeom prst="rect">
            <a:avLst/>
          </a:prstGeom>
        </p:spPr>
      </p:pic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D4618E4-9C00-4CF0-8191-F42EB9737E45}"/>
              </a:ext>
            </a:extLst>
          </p:cNvPr>
          <p:cNvCxnSpPr>
            <a:cxnSpLocks/>
          </p:cNvCxnSpPr>
          <p:nvPr/>
        </p:nvCxnSpPr>
        <p:spPr>
          <a:xfrm flipV="1">
            <a:off x="1451864" y="2065371"/>
            <a:ext cx="0" cy="678402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349175E7-8E0F-4450-9058-6696178F586B}"/>
              </a:ext>
            </a:extLst>
          </p:cNvPr>
          <p:cNvCxnSpPr>
            <a:cxnSpLocks/>
          </p:cNvCxnSpPr>
          <p:nvPr/>
        </p:nvCxnSpPr>
        <p:spPr>
          <a:xfrm flipV="1">
            <a:off x="8398337" y="4576665"/>
            <a:ext cx="308763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62A9261E-E78E-4CEF-8930-16BCE72E01B6}"/>
              </a:ext>
            </a:extLst>
          </p:cNvPr>
          <p:cNvCxnSpPr>
            <a:cxnSpLocks/>
          </p:cNvCxnSpPr>
          <p:nvPr/>
        </p:nvCxnSpPr>
        <p:spPr>
          <a:xfrm>
            <a:off x="1451864" y="2080351"/>
            <a:ext cx="7255236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B5C13BB7-1394-4700-853F-9855F1114468}"/>
              </a:ext>
            </a:extLst>
          </p:cNvPr>
          <p:cNvCxnSpPr>
            <a:cxnSpLocks/>
          </p:cNvCxnSpPr>
          <p:nvPr/>
        </p:nvCxnSpPr>
        <p:spPr>
          <a:xfrm flipH="1" flipV="1">
            <a:off x="1768038" y="3910363"/>
            <a:ext cx="0" cy="41617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B9F43C93-2057-4444-A728-E23AA912E914}"/>
              </a:ext>
            </a:extLst>
          </p:cNvPr>
          <p:cNvCxnSpPr>
            <a:cxnSpLocks/>
          </p:cNvCxnSpPr>
          <p:nvPr/>
        </p:nvCxnSpPr>
        <p:spPr>
          <a:xfrm>
            <a:off x="4499407" y="3502283"/>
            <a:ext cx="16925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B3920EE1-1970-4A4E-BCF1-A72B89F0F0A2}"/>
              </a:ext>
            </a:extLst>
          </p:cNvPr>
          <p:cNvCxnSpPr>
            <a:cxnSpLocks/>
          </p:cNvCxnSpPr>
          <p:nvPr/>
        </p:nvCxnSpPr>
        <p:spPr>
          <a:xfrm>
            <a:off x="1541894" y="3300762"/>
            <a:ext cx="11843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697E8001-F63C-4499-ACE3-198970BE31E2}"/>
              </a:ext>
            </a:extLst>
          </p:cNvPr>
          <p:cNvCxnSpPr>
            <a:cxnSpLocks/>
          </p:cNvCxnSpPr>
          <p:nvPr/>
        </p:nvCxnSpPr>
        <p:spPr>
          <a:xfrm>
            <a:off x="1247112" y="6154228"/>
            <a:ext cx="6179932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0325D35C-C29D-4FF1-8EF6-21791116F33F}"/>
              </a:ext>
            </a:extLst>
          </p:cNvPr>
          <p:cNvCxnSpPr>
            <a:cxnSpLocks/>
          </p:cNvCxnSpPr>
          <p:nvPr/>
        </p:nvCxnSpPr>
        <p:spPr>
          <a:xfrm flipH="1" flipV="1">
            <a:off x="7400899" y="5391805"/>
            <a:ext cx="0" cy="771351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6AB115A9-326C-4218-B9E4-C0BE934995A6}"/>
              </a:ext>
            </a:extLst>
          </p:cNvPr>
          <p:cNvCxnSpPr>
            <a:cxnSpLocks/>
          </p:cNvCxnSpPr>
          <p:nvPr/>
        </p:nvCxnSpPr>
        <p:spPr>
          <a:xfrm flipH="1" flipV="1">
            <a:off x="5074453" y="5321431"/>
            <a:ext cx="0" cy="82296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9B0E8CE5-394D-42B5-9730-ADB419C9C00A}"/>
              </a:ext>
            </a:extLst>
          </p:cNvPr>
          <p:cNvCxnSpPr>
            <a:cxnSpLocks/>
          </p:cNvCxnSpPr>
          <p:nvPr/>
        </p:nvCxnSpPr>
        <p:spPr>
          <a:xfrm flipV="1">
            <a:off x="1247112" y="5224842"/>
            <a:ext cx="0" cy="945235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itle 1">
            <a:extLst>
              <a:ext uri="{FF2B5EF4-FFF2-40B4-BE49-F238E27FC236}">
                <a16:creationId xmlns:a16="http://schemas.microsoft.com/office/drawing/2014/main" id="{18A4D832-E23F-4BCD-8794-47E8EA6F5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54" y="48553"/>
            <a:ext cx="8229600" cy="947588"/>
          </a:xfrm>
        </p:spPr>
        <p:txBody>
          <a:bodyPr/>
          <a:lstStyle/>
          <a:p>
            <a:r>
              <a:rPr lang="en-US" dirty="0"/>
              <a:t>1-4-6-5-3-7-2 Counter</a:t>
            </a:r>
          </a:p>
        </p:txBody>
      </p:sp>
      <p:sp>
        <p:nvSpPr>
          <p:cNvPr id="244" name="Flowchart: Delay 243">
            <a:extLst>
              <a:ext uri="{FF2B5EF4-FFF2-40B4-BE49-F238E27FC236}">
                <a16:creationId xmlns:a16="http://schemas.microsoft.com/office/drawing/2014/main" id="{C103B6AF-09F3-40B0-B61E-D672CB0BCC20}"/>
              </a:ext>
            </a:extLst>
          </p:cNvPr>
          <p:cNvSpPr/>
          <p:nvPr/>
        </p:nvSpPr>
        <p:spPr>
          <a:xfrm rot="5400000">
            <a:off x="3979380" y="2961434"/>
            <a:ext cx="465924" cy="275662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3997C59B-F582-496A-A8E4-C4469AC4DFBA}"/>
              </a:ext>
            </a:extLst>
          </p:cNvPr>
          <p:cNvCxnSpPr>
            <a:cxnSpLocks/>
          </p:cNvCxnSpPr>
          <p:nvPr/>
        </p:nvCxnSpPr>
        <p:spPr>
          <a:xfrm flipV="1">
            <a:off x="4267201" y="2585589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57FBC760-023B-4262-A825-D2B4416B0680}"/>
              </a:ext>
            </a:extLst>
          </p:cNvPr>
          <p:cNvCxnSpPr>
            <a:cxnSpLocks/>
          </p:cNvCxnSpPr>
          <p:nvPr/>
        </p:nvCxnSpPr>
        <p:spPr>
          <a:xfrm>
            <a:off x="5792735" y="5309277"/>
            <a:ext cx="411480" cy="0"/>
          </a:xfrm>
          <a:prstGeom prst="line">
            <a:avLst/>
          </a:prstGeom>
          <a:ln w="31750">
            <a:solidFill>
              <a:srgbClr val="ED6D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C443FA24-E807-4781-AB62-B15E519AB919}"/>
              </a:ext>
            </a:extLst>
          </p:cNvPr>
          <p:cNvCxnSpPr>
            <a:cxnSpLocks/>
          </p:cNvCxnSpPr>
          <p:nvPr/>
        </p:nvCxnSpPr>
        <p:spPr>
          <a:xfrm>
            <a:off x="3501638" y="2456294"/>
            <a:ext cx="2691987" cy="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Flowchart: Delay 256">
            <a:extLst>
              <a:ext uri="{FF2B5EF4-FFF2-40B4-BE49-F238E27FC236}">
                <a16:creationId xmlns:a16="http://schemas.microsoft.com/office/drawing/2014/main" id="{7284021E-12B5-4068-88FA-79CE15187FF8}"/>
              </a:ext>
            </a:extLst>
          </p:cNvPr>
          <p:cNvSpPr/>
          <p:nvPr/>
        </p:nvSpPr>
        <p:spPr>
          <a:xfrm rot="5400000">
            <a:off x="4422399" y="2941760"/>
            <a:ext cx="465924" cy="311910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8" name="Straight Arrow Connector 257">
            <a:extLst>
              <a:ext uri="{FF2B5EF4-FFF2-40B4-BE49-F238E27FC236}">
                <a16:creationId xmlns:a16="http://schemas.microsoft.com/office/drawing/2014/main" id="{78E062B0-2078-4680-B582-E4DD4EE1E24F}"/>
              </a:ext>
            </a:extLst>
          </p:cNvPr>
          <p:cNvCxnSpPr>
            <a:cxnSpLocks/>
          </p:cNvCxnSpPr>
          <p:nvPr/>
        </p:nvCxnSpPr>
        <p:spPr>
          <a:xfrm flipV="1">
            <a:off x="4724401" y="2468787"/>
            <a:ext cx="0" cy="41148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C6658143-7BDA-4F15-B6F6-E91F15D15376}"/>
              </a:ext>
            </a:extLst>
          </p:cNvPr>
          <p:cNvCxnSpPr>
            <a:cxnSpLocks/>
          </p:cNvCxnSpPr>
          <p:nvPr/>
        </p:nvCxnSpPr>
        <p:spPr>
          <a:xfrm flipV="1">
            <a:off x="4592971" y="2081427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0" name="Picture 259">
            <a:extLst>
              <a:ext uri="{FF2B5EF4-FFF2-40B4-BE49-F238E27FC236}">
                <a16:creationId xmlns:a16="http://schemas.microsoft.com/office/drawing/2014/main" id="{4CEF10AC-152D-4E68-B315-A42D734616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137559" y="3663586"/>
            <a:ext cx="594360" cy="493073"/>
          </a:xfrm>
          <a:prstGeom prst="rect">
            <a:avLst/>
          </a:prstGeom>
        </p:spPr>
      </p:pic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06ACB748-EECC-4C0A-8218-AE8347333B93}"/>
              </a:ext>
            </a:extLst>
          </p:cNvPr>
          <p:cNvCxnSpPr>
            <a:cxnSpLocks/>
          </p:cNvCxnSpPr>
          <p:nvPr/>
        </p:nvCxnSpPr>
        <p:spPr>
          <a:xfrm flipV="1">
            <a:off x="4429194" y="4151763"/>
            <a:ext cx="0" cy="1828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C25AAA6E-AA07-42AD-84E0-ABBAD1E655A5}"/>
              </a:ext>
            </a:extLst>
          </p:cNvPr>
          <p:cNvCxnSpPr>
            <a:cxnSpLocks/>
          </p:cNvCxnSpPr>
          <p:nvPr/>
        </p:nvCxnSpPr>
        <p:spPr>
          <a:xfrm flipV="1">
            <a:off x="4528523" y="3501853"/>
            <a:ext cx="0" cy="20010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0B37E346-D44F-4F7B-A633-BB489BB917BE}"/>
              </a:ext>
            </a:extLst>
          </p:cNvPr>
          <p:cNvCxnSpPr>
            <a:cxnSpLocks/>
          </p:cNvCxnSpPr>
          <p:nvPr/>
        </p:nvCxnSpPr>
        <p:spPr>
          <a:xfrm flipV="1">
            <a:off x="4319007" y="3473358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BE55531E-BA41-487C-9B62-BA411D13BEFD}"/>
              </a:ext>
            </a:extLst>
          </p:cNvPr>
          <p:cNvCxnSpPr>
            <a:cxnSpLocks/>
          </p:cNvCxnSpPr>
          <p:nvPr/>
        </p:nvCxnSpPr>
        <p:spPr>
          <a:xfrm flipH="1" flipV="1">
            <a:off x="6839494" y="2261001"/>
            <a:ext cx="0" cy="128016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CC8075CB-5F04-40C5-BA4F-AEF2715B0186}"/>
              </a:ext>
            </a:extLst>
          </p:cNvPr>
          <p:cNvCxnSpPr>
            <a:cxnSpLocks/>
          </p:cNvCxnSpPr>
          <p:nvPr/>
        </p:nvCxnSpPr>
        <p:spPr>
          <a:xfrm flipH="1" flipV="1">
            <a:off x="6964252" y="2078121"/>
            <a:ext cx="0" cy="146304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id="{20AB47B0-9877-4792-86BC-6C6DDEA216DD}"/>
              </a:ext>
            </a:extLst>
          </p:cNvPr>
          <p:cNvSpPr txBox="1"/>
          <p:nvPr/>
        </p:nvSpPr>
        <p:spPr>
          <a:xfrm>
            <a:off x="3513424" y="6064976"/>
            <a:ext cx="571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FF"/>
                </a:solidFill>
              </a:rPr>
              <a:t>y</a:t>
            </a:r>
            <a:r>
              <a:rPr lang="en-US" sz="2800" baseline="-25000" dirty="0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C24CB872-E994-4A27-8E3B-CDC43922EE2B}"/>
              </a:ext>
            </a:extLst>
          </p:cNvPr>
          <p:cNvSpPr txBox="1"/>
          <p:nvPr/>
        </p:nvSpPr>
        <p:spPr>
          <a:xfrm>
            <a:off x="6215020" y="6089807"/>
            <a:ext cx="49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y</a:t>
            </a:r>
            <a:r>
              <a:rPr lang="en-US" sz="2800" baseline="-25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4A0F9CA-A732-4159-8CE4-F594FDC0C272}"/>
              </a:ext>
            </a:extLst>
          </p:cNvPr>
          <p:cNvSpPr txBox="1"/>
          <p:nvPr/>
        </p:nvSpPr>
        <p:spPr>
          <a:xfrm>
            <a:off x="8216604" y="6064976"/>
            <a:ext cx="567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1E38C32C-E2D5-4BF9-B804-6C43FEAC43EA}"/>
              </a:ext>
            </a:extLst>
          </p:cNvPr>
          <p:cNvGrpSpPr/>
          <p:nvPr/>
        </p:nvGrpSpPr>
        <p:grpSpPr>
          <a:xfrm>
            <a:off x="6817162" y="4088901"/>
            <a:ext cx="996078" cy="1053160"/>
            <a:chOff x="3048001" y="3810000"/>
            <a:chExt cx="2438399" cy="167640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E942256E-C774-410E-A159-E956644B99CB}"/>
                </a:ext>
              </a:extLst>
            </p:cNvPr>
            <p:cNvGrpSpPr/>
            <p:nvPr/>
          </p:nvGrpSpPr>
          <p:grpSpPr>
            <a:xfrm>
              <a:off x="3048001" y="3810000"/>
              <a:ext cx="2438399" cy="1676400"/>
              <a:chOff x="2895600" y="3352800"/>
              <a:chExt cx="2438400" cy="1676400"/>
            </a:xfrm>
          </p:grpSpPr>
          <p:sp>
            <p:nvSpPr>
              <p:cNvPr id="129" name="Trapezoid 128">
                <a:extLst>
                  <a:ext uri="{FF2B5EF4-FFF2-40B4-BE49-F238E27FC236}">
                    <a16:creationId xmlns:a16="http://schemas.microsoft.com/office/drawing/2014/main" id="{F82F05A3-99A8-4CFA-A739-114CCF171BEA}"/>
                  </a:ext>
                </a:extLst>
              </p:cNvPr>
              <p:cNvSpPr/>
              <p:nvPr/>
            </p:nvSpPr>
            <p:spPr>
              <a:xfrm rot="5400000">
                <a:off x="3276600" y="3886200"/>
                <a:ext cx="1676400" cy="609600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4564F011-36A4-40F1-B9D5-91D84BE8AB9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98828" y="3975557"/>
                <a:ext cx="733032" cy="3527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4901FC87-B6B6-4651-A1E4-87BF90A0CCFA}"/>
                  </a:ext>
                </a:extLst>
              </p:cNvPr>
              <p:cNvCxnSpPr/>
              <p:nvPr/>
            </p:nvCxnSpPr>
            <p:spPr>
              <a:xfrm flipH="1">
                <a:off x="2895600" y="4797554"/>
                <a:ext cx="91439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4F26721B-A4A0-43AE-B026-A4FEC1BAA84B}"/>
                  </a:ext>
                </a:extLst>
              </p:cNvPr>
              <p:cNvCxnSpPr/>
              <p:nvPr/>
            </p:nvCxnSpPr>
            <p:spPr>
              <a:xfrm flipH="1">
                <a:off x="4419600" y="416052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F5313B9-8248-435C-B249-E9A4B2E89068}"/>
                </a:ext>
              </a:extLst>
            </p:cNvPr>
            <p:cNvCxnSpPr>
              <a:cxnSpLocks/>
              <a:endCxn id="298" idx="1"/>
            </p:cNvCxnSpPr>
            <p:nvPr/>
          </p:nvCxnSpPr>
          <p:spPr>
            <a:xfrm flipH="1" flipV="1">
              <a:off x="4022555" y="4176842"/>
              <a:ext cx="549449" cy="451168"/>
            </a:xfrm>
            <a:prstGeom prst="line">
              <a:avLst/>
            </a:prstGeom>
            <a:ln w="44450">
              <a:solidFill>
                <a:srgbClr val="F73B3B">
                  <a:alpha val="45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11F09AB-76A9-430F-9FD2-82D09C3B49AA}"/>
              </a:ext>
            </a:extLst>
          </p:cNvPr>
          <p:cNvGrpSpPr/>
          <p:nvPr/>
        </p:nvGrpSpPr>
        <p:grpSpPr>
          <a:xfrm>
            <a:off x="4405458" y="3998483"/>
            <a:ext cx="835523" cy="1053160"/>
            <a:chOff x="3003271" y="3810001"/>
            <a:chExt cx="2045360" cy="1676400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7B88DA31-2678-49FC-9045-A5F488999529}"/>
                </a:ext>
              </a:extLst>
            </p:cNvPr>
            <p:cNvGrpSpPr/>
            <p:nvPr/>
          </p:nvGrpSpPr>
          <p:grpSpPr>
            <a:xfrm>
              <a:off x="3003271" y="3810001"/>
              <a:ext cx="2045360" cy="1676400"/>
              <a:chOff x="2850870" y="3352801"/>
              <a:chExt cx="2045361" cy="1676400"/>
            </a:xfrm>
          </p:grpSpPr>
          <p:sp>
            <p:nvSpPr>
              <p:cNvPr id="141" name="Trapezoid 140">
                <a:extLst>
                  <a:ext uri="{FF2B5EF4-FFF2-40B4-BE49-F238E27FC236}">
                    <a16:creationId xmlns:a16="http://schemas.microsoft.com/office/drawing/2014/main" id="{696CBBF3-E57E-4D63-91CF-81CA72FAE696}"/>
                  </a:ext>
                </a:extLst>
              </p:cNvPr>
              <p:cNvSpPr/>
              <p:nvPr/>
            </p:nvSpPr>
            <p:spPr>
              <a:xfrm rot="5400000">
                <a:off x="3276600" y="3886201"/>
                <a:ext cx="1676400" cy="609599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E03CE3B6-CA0E-45BA-AF59-A8C69C988CC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850870" y="3885176"/>
                <a:ext cx="895381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28C53A14-D217-4680-BFE9-6715941D98E5}"/>
                  </a:ext>
                </a:extLst>
              </p:cNvPr>
              <p:cNvCxnSpPr/>
              <p:nvPr/>
            </p:nvCxnSpPr>
            <p:spPr>
              <a:xfrm flipH="1">
                <a:off x="2895600" y="457200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8263E9C0-8A87-4E72-BC1F-B0577BEC27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19605" y="4178634"/>
                <a:ext cx="47662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8EF60723-098C-4F53-A759-F2EBCDA5C66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90777" y="4137072"/>
              <a:ext cx="581226" cy="490934"/>
            </a:xfrm>
            <a:prstGeom prst="line">
              <a:avLst/>
            </a:prstGeom>
            <a:ln w="44450">
              <a:solidFill>
                <a:srgbClr val="00B050">
                  <a:alpha val="62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F8CF698C-D2FF-4F6D-963A-BB41DCA8AC9B}"/>
              </a:ext>
            </a:extLst>
          </p:cNvPr>
          <p:cNvGrpSpPr/>
          <p:nvPr/>
        </p:nvGrpSpPr>
        <p:grpSpPr>
          <a:xfrm>
            <a:off x="1703200" y="3914984"/>
            <a:ext cx="820403" cy="1053160"/>
            <a:chOff x="3040285" y="3810000"/>
            <a:chExt cx="2008346" cy="1676400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56FFA9F8-BD35-418F-8059-D89E70A002B3}"/>
                </a:ext>
              </a:extLst>
            </p:cNvPr>
            <p:cNvGrpSpPr/>
            <p:nvPr/>
          </p:nvGrpSpPr>
          <p:grpSpPr>
            <a:xfrm>
              <a:off x="3040285" y="3810000"/>
              <a:ext cx="2008346" cy="1676400"/>
              <a:chOff x="3040285" y="3810000"/>
              <a:chExt cx="2008346" cy="1676400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8907A670-A762-49D2-BBD7-B3AD3FB0A608}"/>
                  </a:ext>
                </a:extLst>
              </p:cNvPr>
              <p:cNvGrpSpPr/>
              <p:nvPr/>
            </p:nvGrpSpPr>
            <p:grpSpPr>
              <a:xfrm>
                <a:off x="3040285" y="3810000"/>
                <a:ext cx="2008346" cy="1676400"/>
                <a:chOff x="2887884" y="3352800"/>
                <a:chExt cx="2008347" cy="1676400"/>
              </a:xfrm>
            </p:grpSpPr>
            <p:sp>
              <p:nvSpPr>
                <p:cNvPr id="155" name="Trapezoid 154">
                  <a:extLst>
                    <a:ext uri="{FF2B5EF4-FFF2-40B4-BE49-F238E27FC236}">
                      <a16:creationId xmlns:a16="http://schemas.microsoft.com/office/drawing/2014/main" id="{37AB6BEF-0C81-4BEC-8D7B-1720BAA6A62E}"/>
                    </a:ext>
                  </a:extLst>
                </p:cNvPr>
                <p:cNvSpPr/>
                <p:nvPr/>
              </p:nvSpPr>
              <p:spPr>
                <a:xfrm rot="5400000">
                  <a:off x="3276600" y="3886200"/>
                  <a:ext cx="1676400" cy="609600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6AD5BF9A-E41F-4868-8326-6144DEF9BF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43765" y="3979910"/>
                  <a:ext cx="79160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B544084D-CE21-4BE0-8E1A-9C6E6ADDC30D}"/>
                    </a:ext>
                  </a:extLst>
                </p:cNvPr>
                <p:cNvCxnSpPr/>
                <p:nvPr/>
              </p:nvCxnSpPr>
              <p:spPr>
                <a:xfrm flipH="1">
                  <a:off x="2887884" y="4755694"/>
                  <a:ext cx="91439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A37D8FE0-634C-4401-879D-3C2719D198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19605" y="4160520"/>
                  <a:ext cx="47662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64E71299-7B54-4BDA-9A76-2B3084A194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37139" y="4937461"/>
                <a:ext cx="456738" cy="377569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400" dirty="0"/>
                  <a:t>11</a:t>
                </a:r>
              </a:p>
            </p:txBody>
          </p: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2B6B334A-5F4E-44B4-A993-6A5E3ECC5FF4}"/>
                </a:ext>
              </a:extLst>
            </p:cNvPr>
            <p:cNvCxnSpPr>
              <a:cxnSpLocks/>
              <a:endCxn id="214" idx="1"/>
            </p:cNvCxnSpPr>
            <p:nvPr/>
          </p:nvCxnSpPr>
          <p:spPr>
            <a:xfrm flipH="1" flipV="1">
              <a:off x="4038104" y="4165938"/>
              <a:ext cx="533899" cy="462069"/>
            </a:xfrm>
            <a:prstGeom prst="line">
              <a:avLst/>
            </a:prstGeom>
            <a:ln w="44450">
              <a:solidFill>
                <a:srgbClr val="0066FF">
                  <a:alpha val="56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5" name="Content Placeholder 2">
            <a:extLst>
              <a:ext uri="{FF2B5EF4-FFF2-40B4-BE49-F238E27FC236}">
                <a16:creationId xmlns:a16="http://schemas.microsoft.com/office/drawing/2014/main" id="{7468E8C6-BF96-44D9-9B42-94B049537617}"/>
              </a:ext>
            </a:extLst>
          </p:cNvPr>
          <p:cNvSpPr txBox="1">
            <a:spLocks/>
          </p:cNvSpPr>
          <p:nvPr/>
        </p:nvSpPr>
        <p:spPr>
          <a:xfrm>
            <a:off x="1604530" y="4628735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1</a:t>
            </a: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083CA3D5-BF37-4BD0-9ECA-2407EE39B98D}"/>
              </a:ext>
            </a:extLst>
          </p:cNvPr>
          <p:cNvSpPr txBox="1">
            <a:spLocks/>
          </p:cNvSpPr>
          <p:nvPr/>
        </p:nvSpPr>
        <p:spPr>
          <a:xfrm>
            <a:off x="4137983" y="4582341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2CDCE478-C152-4AE0-B7FC-ECE16DD1486F}"/>
              </a:ext>
            </a:extLst>
          </p:cNvPr>
          <p:cNvSpPr txBox="1">
            <a:spLocks/>
          </p:cNvSpPr>
          <p:nvPr/>
        </p:nvSpPr>
        <p:spPr>
          <a:xfrm>
            <a:off x="6644502" y="4814000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F9A669B6-2C3C-4C2D-A3E6-F92A874BA534}"/>
              </a:ext>
            </a:extLst>
          </p:cNvPr>
          <p:cNvCxnSpPr>
            <a:cxnSpLocks/>
          </p:cNvCxnSpPr>
          <p:nvPr/>
        </p:nvCxnSpPr>
        <p:spPr>
          <a:xfrm>
            <a:off x="721495" y="1611842"/>
            <a:ext cx="655491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F16ABD6A-9F6A-4CB1-AF8E-5F6FCFCCFDD0}"/>
              </a:ext>
            </a:extLst>
          </p:cNvPr>
          <p:cNvCxnSpPr>
            <a:cxnSpLocks/>
          </p:cNvCxnSpPr>
          <p:nvPr/>
        </p:nvCxnSpPr>
        <p:spPr>
          <a:xfrm flipV="1">
            <a:off x="2158441" y="1622832"/>
            <a:ext cx="0" cy="234086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02137150-84CF-462E-82BD-25769AFA2C65}"/>
              </a:ext>
            </a:extLst>
          </p:cNvPr>
          <p:cNvCxnSpPr>
            <a:cxnSpLocks/>
          </p:cNvCxnSpPr>
          <p:nvPr/>
        </p:nvCxnSpPr>
        <p:spPr>
          <a:xfrm flipV="1">
            <a:off x="4890787" y="1625040"/>
            <a:ext cx="0" cy="241449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1400EFF-A7F2-4026-8718-39BFA442571F}"/>
              </a:ext>
            </a:extLst>
          </p:cNvPr>
          <p:cNvCxnSpPr>
            <a:cxnSpLocks/>
          </p:cNvCxnSpPr>
          <p:nvPr/>
        </p:nvCxnSpPr>
        <p:spPr>
          <a:xfrm flipV="1">
            <a:off x="7253437" y="1614106"/>
            <a:ext cx="0" cy="251460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E1FA542C-99BA-445D-902B-EC5571386551}"/>
              </a:ext>
            </a:extLst>
          </p:cNvPr>
          <p:cNvSpPr txBox="1"/>
          <p:nvPr/>
        </p:nvSpPr>
        <p:spPr>
          <a:xfrm>
            <a:off x="248478" y="1415485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</a:t>
            </a:r>
            <a:r>
              <a:rPr lang="en-US" sz="2000" baseline="-25000" dirty="0"/>
              <a:t>1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F128B45-B580-4A5B-A362-B81AD35301C5}"/>
              </a:ext>
            </a:extLst>
          </p:cNvPr>
          <p:cNvCxnSpPr>
            <a:cxnSpLocks/>
          </p:cNvCxnSpPr>
          <p:nvPr/>
        </p:nvCxnSpPr>
        <p:spPr>
          <a:xfrm>
            <a:off x="1106488" y="1453390"/>
            <a:ext cx="3657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2AA6A363-91D1-49B7-BE70-136DAA03B2A2}"/>
              </a:ext>
            </a:extLst>
          </p:cNvPr>
          <p:cNvSpPr txBox="1"/>
          <p:nvPr/>
        </p:nvSpPr>
        <p:spPr>
          <a:xfrm>
            <a:off x="2662426" y="4478530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5336FC2-F157-4256-BDD5-5C63721DA481}"/>
              </a:ext>
            </a:extLst>
          </p:cNvPr>
          <p:cNvSpPr txBox="1"/>
          <p:nvPr/>
        </p:nvSpPr>
        <p:spPr>
          <a:xfrm>
            <a:off x="5330861" y="4600578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F66DCEC-9DF2-4906-8D27-7B3022207360}"/>
              </a:ext>
            </a:extLst>
          </p:cNvPr>
          <p:cNvSpPr txBox="1"/>
          <p:nvPr/>
        </p:nvSpPr>
        <p:spPr>
          <a:xfrm>
            <a:off x="7879071" y="4752502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27F2634-3E39-45F5-903C-825A07B33C05}"/>
              </a:ext>
            </a:extLst>
          </p:cNvPr>
          <p:cNvCxnSpPr>
            <a:cxnSpLocks/>
          </p:cNvCxnSpPr>
          <p:nvPr/>
        </p:nvCxnSpPr>
        <p:spPr>
          <a:xfrm flipV="1">
            <a:off x="309472" y="1830422"/>
            <a:ext cx="8590598" cy="699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1F4BC61A-A9AC-4E46-8FFA-638995C7401A}"/>
              </a:ext>
            </a:extLst>
          </p:cNvPr>
          <p:cNvCxnSpPr>
            <a:cxnSpLocks/>
          </p:cNvCxnSpPr>
          <p:nvPr/>
        </p:nvCxnSpPr>
        <p:spPr>
          <a:xfrm flipV="1">
            <a:off x="8915401" y="1816786"/>
            <a:ext cx="0" cy="3568124"/>
          </a:xfrm>
          <a:prstGeom prst="straightConnector1">
            <a:avLst/>
          </a:prstGeom>
          <a:ln w="31750">
            <a:solidFill>
              <a:srgbClr val="F40A0A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CAF3B019-D894-450F-B322-39AE4833F2F2}"/>
              </a:ext>
            </a:extLst>
          </p:cNvPr>
          <p:cNvCxnSpPr>
            <a:cxnSpLocks/>
          </p:cNvCxnSpPr>
          <p:nvPr/>
        </p:nvCxnSpPr>
        <p:spPr>
          <a:xfrm>
            <a:off x="8398337" y="5375111"/>
            <a:ext cx="548640" cy="0"/>
          </a:xfrm>
          <a:prstGeom prst="line">
            <a:avLst/>
          </a:prstGeom>
          <a:ln w="31750">
            <a:solidFill>
              <a:srgbClr val="F40A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Flowchart: Delay 162">
            <a:extLst>
              <a:ext uri="{FF2B5EF4-FFF2-40B4-BE49-F238E27FC236}">
                <a16:creationId xmlns:a16="http://schemas.microsoft.com/office/drawing/2014/main" id="{3DC37DE0-4A0F-4327-AD1D-6485F25D6869}"/>
              </a:ext>
            </a:extLst>
          </p:cNvPr>
          <p:cNvSpPr/>
          <p:nvPr/>
        </p:nvSpPr>
        <p:spPr>
          <a:xfrm rot="5400000">
            <a:off x="174306" y="2849444"/>
            <a:ext cx="465924" cy="32642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0" name="Picture 179">
            <a:extLst>
              <a:ext uri="{FF2B5EF4-FFF2-40B4-BE49-F238E27FC236}">
                <a16:creationId xmlns:a16="http://schemas.microsoft.com/office/drawing/2014/main" id="{0952BAEE-CF43-47CA-8A2B-32701A19388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7484" y="2785203"/>
            <a:ext cx="582926" cy="454903"/>
          </a:xfrm>
          <a:prstGeom prst="rect">
            <a:avLst/>
          </a:prstGeom>
        </p:spPr>
      </p:pic>
      <p:pic>
        <p:nvPicPr>
          <p:cNvPr id="183" name="Picture 182">
            <a:extLst>
              <a:ext uri="{FF2B5EF4-FFF2-40B4-BE49-F238E27FC236}">
                <a16:creationId xmlns:a16="http://schemas.microsoft.com/office/drawing/2014/main" id="{84D193C7-B653-4023-ADB8-5C4AE103BB7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40395" y="3649144"/>
            <a:ext cx="594360" cy="552041"/>
          </a:xfrm>
          <a:prstGeom prst="rect">
            <a:avLst/>
          </a:prstGeom>
        </p:spPr>
      </p:pic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144B86BF-F6D7-41F4-A18F-40A66987DA59}"/>
              </a:ext>
            </a:extLst>
          </p:cNvPr>
          <p:cNvCxnSpPr>
            <a:cxnSpLocks/>
          </p:cNvCxnSpPr>
          <p:nvPr/>
        </p:nvCxnSpPr>
        <p:spPr>
          <a:xfrm flipV="1">
            <a:off x="317410" y="1816786"/>
            <a:ext cx="0" cy="96926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EE88B92D-983C-4894-AD42-4F7030F00307}"/>
              </a:ext>
            </a:extLst>
          </p:cNvPr>
          <p:cNvCxnSpPr>
            <a:cxnSpLocks/>
          </p:cNvCxnSpPr>
          <p:nvPr/>
        </p:nvCxnSpPr>
        <p:spPr>
          <a:xfrm flipV="1">
            <a:off x="468830" y="2599416"/>
            <a:ext cx="0" cy="18288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64B3FAFE-350B-42E8-9D65-22090BFC1F62}"/>
              </a:ext>
            </a:extLst>
          </p:cNvPr>
          <p:cNvCxnSpPr>
            <a:cxnSpLocks/>
          </p:cNvCxnSpPr>
          <p:nvPr/>
        </p:nvCxnSpPr>
        <p:spPr>
          <a:xfrm flipV="1">
            <a:off x="1013596" y="2603170"/>
            <a:ext cx="0" cy="22860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9AA358F9-19FF-45CD-9405-7D67E3B0904E}"/>
              </a:ext>
            </a:extLst>
          </p:cNvPr>
          <p:cNvCxnSpPr>
            <a:cxnSpLocks/>
          </p:cNvCxnSpPr>
          <p:nvPr/>
        </p:nvCxnSpPr>
        <p:spPr>
          <a:xfrm flipH="1" flipV="1">
            <a:off x="867901" y="2261001"/>
            <a:ext cx="0" cy="54864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Oval 240">
            <a:extLst>
              <a:ext uri="{FF2B5EF4-FFF2-40B4-BE49-F238E27FC236}">
                <a16:creationId xmlns:a16="http://schemas.microsoft.com/office/drawing/2014/main" id="{6A2DD243-ECAB-45AA-8780-74355ADF3638}"/>
              </a:ext>
            </a:extLst>
          </p:cNvPr>
          <p:cNvSpPr/>
          <p:nvPr/>
        </p:nvSpPr>
        <p:spPr>
          <a:xfrm>
            <a:off x="910826" y="3281781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2C650B82-5E2F-4884-A64A-779151BBE602}"/>
              </a:ext>
            </a:extLst>
          </p:cNvPr>
          <p:cNvCxnSpPr>
            <a:cxnSpLocks/>
          </p:cNvCxnSpPr>
          <p:nvPr/>
        </p:nvCxnSpPr>
        <p:spPr>
          <a:xfrm flipV="1">
            <a:off x="630170" y="3458873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A4FD0DE4-D2C9-4DC0-B399-13BB2F6DB45D}"/>
              </a:ext>
            </a:extLst>
          </p:cNvPr>
          <p:cNvCxnSpPr>
            <a:cxnSpLocks/>
          </p:cNvCxnSpPr>
          <p:nvPr/>
        </p:nvCxnSpPr>
        <p:spPr>
          <a:xfrm flipV="1">
            <a:off x="838201" y="3543391"/>
            <a:ext cx="0" cy="19762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EB2F6E41-E429-4649-B7D8-986AB95EBBC9}"/>
              </a:ext>
            </a:extLst>
          </p:cNvPr>
          <p:cNvCxnSpPr>
            <a:cxnSpLocks/>
          </p:cNvCxnSpPr>
          <p:nvPr/>
        </p:nvCxnSpPr>
        <p:spPr>
          <a:xfrm flipV="1">
            <a:off x="950023" y="3315157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C524FFEC-EDDA-46C1-8CDD-124D3DF219EF}"/>
              </a:ext>
            </a:extLst>
          </p:cNvPr>
          <p:cNvCxnSpPr>
            <a:cxnSpLocks/>
          </p:cNvCxnSpPr>
          <p:nvPr/>
        </p:nvCxnSpPr>
        <p:spPr>
          <a:xfrm flipV="1">
            <a:off x="403630" y="3252789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71EF765B-2A98-4295-AD3B-F8B4C2344DAF}"/>
              </a:ext>
            </a:extLst>
          </p:cNvPr>
          <p:cNvCxnSpPr/>
          <p:nvPr/>
        </p:nvCxnSpPr>
        <p:spPr>
          <a:xfrm flipH="1">
            <a:off x="386605" y="3468884"/>
            <a:ext cx="25603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42CEFA87-EF0A-4D6F-A187-FB02A2896C20}"/>
              </a:ext>
            </a:extLst>
          </p:cNvPr>
          <p:cNvCxnSpPr/>
          <p:nvPr/>
        </p:nvCxnSpPr>
        <p:spPr>
          <a:xfrm flipH="1">
            <a:off x="820931" y="3530622"/>
            <a:ext cx="15544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D2D27C59-0E53-4162-8CAE-C19E8F208C61}"/>
              </a:ext>
            </a:extLst>
          </p:cNvPr>
          <p:cNvCxnSpPr>
            <a:cxnSpLocks/>
          </p:cNvCxnSpPr>
          <p:nvPr/>
        </p:nvCxnSpPr>
        <p:spPr>
          <a:xfrm flipH="1">
            <a:off x="737575" y="4546807"/>
            <a:ext cx="132588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4699AB5D-42BB-4CF0-AE31-9724ACCA0172}"/>
              </a:ext>
            </a:extLst>
          </p:cNvPr>
          <p:cNvCxnSpPr>
            <a:cxnSpLocks/>
          </p:cNvCxnSpPr>
          <p:nvPr/>
        </p:nvCxnSpPr>
        <p:spPr>
          <a:xfrm flipV="1">
            <a:off x="737575" y="4179868"/>
            <a:ext cx="0" cy="36693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Content Placeholder 2">
            <a:extLst>
              <a:ext uri="{FF2B5EF4-FFF2-40B4-BE49-F238E27FC236}">
                <a16:creationId xmlns:a16="http://schemas.microsoft.com/office/drawing/2014/main" id="{7AC2EE65-9261-4BA9-8C06-931B19090B3E}"/>
              </a:ext>
            </a:extLst>
          </p:cNvPr>
          <p:cNvSpPr txBox="1">
            <a:spLocks/>
          </p:cNvSpPr>
          <p:nvPr/>
        </p:nvSpPr>
        <p:spPr>
          <a:xfrm>
            <a:off x="2127143" y="4419397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09" name="Content Placeholder 2">
            <a:extLst>
              <a:ext uri="{FF2B5EF4-FFF2-40B4-BE49-F238E27FC236}">
                <a16:creationId xmlns:a16="http://schemas.microsoft.com/office/drawing/2014/main" id="{C09D4E39-A55C-4F49-839B-06E9A7307D21}"/>
              </a:ext>
            </a:extLst>
          </p:cNvPr>
          <p:cNvSpPr txBox="1">
            <a:spLocks/>
          </p:cNvSpPr>
          <p:nvPr/>
        </p:nvSpPr>
        <p:spPr>
          <a:xfrm>
            <a:off x="2146352" y="4250643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14" name="Content Placeholder 2">
            <a:extLst>
              <a:ext uri="{FF2B5EF4-FFF2-40B4-BE49-F238E27FC236}">
                <a16:creationId xmlns:a16="http://schemas.microsoft.com/office/drawing/2014/main" id="{9DE6FD9F-DB4D-403B-8000-D04EDE0A0136}"/>
              </a:ext>
            </a:extLst>
          </p:cNvPr>
          <p:cNvSpPr txBox="1">
            <a:spLocks/>
          </p:cNvSpPr>
          <p:nvPr/>
        </p:nvSpPr>
        <p:spPr>
          <a:xfrm>
            <a:off x="2110806" y="4019994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15" name="Flowchart: Delay 214">
            <a:extLst>
              <a:ext uri="{FF2B5EF4-FFF2-40B4-BE49-F238E27FC236}">
                <a16:creationId xmlns:a16="http://schemas.microsoft.com/office/drawing/2014/main" id="{C9A9DBBB-D023-4126-9B6C-3AFF743F7BBA}"/>
              </a:ext>
            </a:extLst>
          </p:cNvPr>
          <p:cNvSpPr/>
          <p:nvPr/>
        </p:nvSpPr>
        <p:spPr>
          <a:xfrm rot="5400000">
            <a:off x="3192955" y="2943599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6" name="Picture 215">
            <a:extLst>
              <a:ext uri="{FF2B5EF4-FFF2-40B4-BE49-F238E27FC236}">
                <a16:creationId xmlns:a16="http://schemas.microsoft.com/office/drawing/2014/main" id="{4A4FEE05-AB55-453B-8328-AE40AA040A1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3553987" y="2877860"/>
            <a:ext cx="582926" cy="364697"/>
          </a:xfrm>
          <a:prstGeom prst="rect">
            <a:avLst/>
          </a:prstGeom>
        </p:spPr>
      </p:pic>
      <p:pic>
        <p:nvPicPr>
          <p:cNvPr id="219" name="Picture 218">
            <a:extLst>
              <a:ext uri="{FF2B5EF4-FFF2-40B4-BE49-F238E27FC236}">
                <a16:creationId xmlns:a16="http://schemas.microsoft.com/office/drawing/2014/main" id="{AD685C19-E061-4251-8B00-6334B1FF16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3412136" y="3774116"/>
            <a:ext cx="594360" cy="552041"/>
          </a:xfrm>
          <a:prstGeom prst="rect">
            <a:avLst/>
          </a:prstGeom>
        </p:spPr>
      </p:pic>
      <p:sp>
        <p:nvSpPr>
          <p:cNvPr id="222" name="Oval 221">
            <a:extLst>
              <a:ext uri="{FF2B5EF4-FFF2-40B4-BE49-F238E27FC236}">
                <a16:creationId xmlns:a16="http://schemas.microsoft.com/office/drawing/2014/main" id="{95580D71-6936-4EB4-8071-D19DE23F8563}"/>
              </a:ext>
            </a:extLst>
          </p:cNvPr>
          <p:cNvSpPr/>
          <p:nvPr/>
        </p:nvSpPr>
        <p:spPr>
          <a:xfrm>
            <a:off x="3811071" y="3336196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7E792FD8-2577-4462-98F6-EBCAD06795A3}"/>
              </a:ext>
            </a:extLst>
          </p:cNvPr>
          <p:cNvCxnSpPr>
            <a:cxnSpLocks/>
          </p:cNvCxnSpPr>
          <p:nvPr/>
        </p:nvCxnSpPr>
        <p:spPr>
          <a:xfrm flipV="1">
            <a:off x="3581401" y="3580746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>
            <a:extLst>
              <a:ext uri="{FF2B5EF4-FFF2-40B4-BE49-F238E27FC236}">
                <a16:creationId xmlns:a16="http://schemas.microsoft.com/office/drawing/2014/main" id="{3B8FEB00-8E40-457F-82DD-4084F13177A9}"/>
              </a:ext>
            </a:extLst>
          </p:cNvPr>
          <p:cNvCxnSpPr>
            <a:cxnSpLocks/>
          </p:cNvCxnSpPr>
          <p:nvPr/>
        </p:nvCxnSpPr>
        <p:spPr>
          <a:xfrm flipH="1" flipV="1">
            <a:off x="3428230" y="3332918"/>
            <a:ext cx="0" cy="24782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336A5BA2-7C93-4844-AEA9-5F50E35D9731}"/>
              </a:ext>
            </a:extLst>
          </p:cNvPr>
          <p:cNvCxnSpPr>
            <a:cxnSpLocks/>
          </p:cNvCxnSpPr>
          <p:nvPr/>
        </p:nvCxnSpPr>
        <p:spPr>
          <a:xfrm flipH="1">
            <a:off x="3433295" y="3580746"/>
            <a:ext cx="1366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59B7B8D-E13F-45FC-A356-DD7424210A14}"/>
              </a:ext>
            </a:extLst>
          </p:cNvPr>
          <p:cNvCxnSpPr>
            <a:cxnSpLocks/>
          </p:cNvCxnSpPr>
          <p:nvPr/>
        </p:nvCxnSpPr>
        <p:spPr>
          <a:xfrm flipV="1">
            <a:off x="2010331" y="3788566"/>
            <a:ext cx="0" cy="323664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6C4A510F-6843-4BED-86B5-9D967322E5B8}"/>
              </a:ext>
            </a:extLst>
          </p:cNvPr>
          <p:cNvCxnSpPr/>
          <p:nvPr/>
        </p:nvCxnSpPr>
        <p:spPr>
          <a:xfrm flipH="1">
            <a:off x="1982396" y="3801745"/>
            <a:ext cx="1371600" cy="0"/>
          </a:xfrm>
          <a:prstGeom prst="line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3245AB8C-0B07-4C53-95E9-CE2C85D58774}"/>
              </a:ext>
            </a:extLst>
          </p:cNvPr>
          <p:cNvCxnSpPr>
            <a:cxnSpLocks/>
          </p:cNvCxnSpPr>
          <p:nvPr/>
        </p:nvCxnSpPr>
        <p:spPr>
          <a:xfrm>
            <a:off x="2004768" y="4112230"/>
            <a:ext cx="58687" cy="0"/>
          </a:xfrm>
          <a:prstGeom prst="line">
            <a:avLst/>
          </a:prstGeom>
          <a:ln w="317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>
            <a:extLst>
              <a:ext uri="{FF2B5EF4-FFF2-40B4-BE49-F238E27FC236}">
                <a16:creationId xmlns:a16="http://schemas.microsoft.com/office/drawing/2014/main" id="{F9232634-FF67-481D-86C1-7C89F03BEBC3}"/>
              </a:ext>
            </a:extLst>
          </p:cNvPr>
          <p:cNvCxnSpPr>
            <a:cxnSpLocks/>
          </p:cNvCxnSpPr>
          <p:nvPr/>
        </p:nvCxnSpPr>
        <p:spPr>
          <a:xfrm flipV="1">
            <a:off x="2656891" y="2275752"/>
            <a:ext cx="0" cy="1527048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>
            <a:extLst>
              <a:ext uri="{FF2B5EF4-FFF2-40B4-BE49-F238E27FC236}">
                <a16:creationId xmlns:a16="http://schemas.microsoft.com/office/drawing/2014/main" id="{1580902D-5C61-4F56-952C-0BE446AB3348}"/>
              </a:ext>
            </a:extLst>
          </p:cNvPr>
          <p:cNvCxnSpPr>
            <a:cxnSpLocks/>
          </p:cNvCxnSpPr>
          <p:nvPr/>
        </p:nvCxnSpPr>
        <p:spPr>
          <a:xfrm flipH="1" flipV="1">
            <a:off x="3852219" y="3389469"/>
            <a:ext cx="0" cy="4114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BA32A33F-EE23-4C83-BC2F-45B7264598BD}"/>
              </a:ext>
            </a:extLst>
          </p:cNvPr>
          <p:cNvCxnSpPr>
            <a:cxnSpLocks/>
          </p:cNvCxnSpPr>
          <p:nvPr/>
        </p:nvCxnSpPr>
        <p:spPr>
          <a:xfrm flipH="1" flipV="1">
            <a:off x="3336713" y="2247603"/>
            <a:ext cx="0" cy="64008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>
            <a:extLst>
              <a:ext uri="{FF2B5EF4-FFF2-40B4-BE49-F238E27FC236}">
                <a16:creationId xmlns:a16="http://schemas.microsoft.com/office/drawing/2014/main" id="{47AA50CF-ABC9-4AAB-9D55-913D071EDB5D}"/>
              </a:ext>
            </a:extLst>
          </p:cNvPr>
          <p:cNvCxnSpPr>
            <a:cxnSpLocks/>
          </p:cNvCxnSpPr>
          <p:nvPr/>
        </p:nvCxnSpPr>
        <p:spPr>
          <a:xfrm flipH="1" flipV="1">
            <a:off x="3501638" y="2444132"/>
            <a:ext cx="0" cy="420624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>
            <a:extLst>
              <a:ext uri="{FF2B5EF4-FFF2-40B4-BE49-F238E27FC236}">
                <a16:creationId xmlns:a16="http://schemas.microsoft.com/office/drawing/2014/main" id="{476034FF-21D8-46B6-B7BF-6134276390CE}"/>
              </a:ext>
            </a:extLst>
          </p:cNvPr>
          <p:cNvCxnSpPr>
            <a:cxnSpLocks/>
          </p:cNvCxnSpPr>
          <p:nvPr/>
        </p:nvCxnSpPr>
        <p:spPr>
          <a:xfrm flipV="1">
            <a:off x="3915735" y="2080351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>
            <a:extLst>
              <a:ext uri="{FF2B5EF4-FFF2-40B4-BE49-F238E27FC236}">
                <a16:creationId xmlns:a16="http://schemas.microsoft.com/office/drawing/2014/main" id="{FB12E419-BB1A-4917-9E5D-C5F911A7A387}"/>
              </a:ext>
            </a:extLst>
          </p:cNvPr>
          <p:cNvCxnSpPr>
            <a:cxnSpLocks/>
          </p:cNvCxnSpPr>
          <p:nvPr/>
        </p:nvCxnSpPr>
        <p:spPr>
          <a:xfrm flipH="1" flipV="1">
            <a:off x="3794059" y="2275752"/>
            <a:ext cx="0" cy="59436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09A78712-84A8-47A4-BDE1-29F99F650515}"/>
              </a:ext>
            </a:extLst>
          </p:cNvPr>
          <p:cNvCxnSpPr>
            <a:cxnSpLocks/>
          </p:cNvCxnSpPr>
          <p:nvPr/>
        </p:nvCxnSpPr>
        <p:spPr>
          <a:xfrm flipV="1">
            <a:off x="3709084" y="4284751"/>
            <a:ext cx="0" cy="26205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A5AAA901-55CC-4424-BE13-395F7681F2BB}"/>
              </a:ext>
            </a:extLst>
          </p:cNvPr>
          <p:cNvCxnSpPr>
            <a:cxnSpLocks/>
          </p:cNvCxnSpPr>
          <p:nvPr/>
        </p:nvCxnSpPr>
        <p:spPr>
          <a:xfrm flipH="1" flipV="1">
            <a:off x="3709084" y="4546807"/>
            <a:ext cx="1109027" cy="943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Flowchart: Delay 277">
            <a:extLst>
              <a:ext uri="{FF2B5EF4-FFF2-40B4-BE49-F238E27FC236}">
                <a16:creationId xmlns:a16="http://schemas.microsoft.com/office/drawing/2014/main" id="{734F2D20-C3A5-42D3-A655-40F6507E9600}"/>
              </a:ext>
            </a:extLst>
          </p:cNvPr>
          <p:cNvSpPr/>
          <p:nvPr/>
        </p:nvSpPr>
        <p:spPr>
          <a:xfrm rot="5400000">
            <a:off x="6257578" y="2850788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9" name="Straight Arrow Connector 278">
            <a:extLst>
              <a:ext uri="{FF2B5EF4-FFF2-40B4-BE49-F238E27FC236}">
                <a16:creationId xmlns:a16="http://schemas.microsoft.com/office/drawing/2014/main" id="{BF67E465-19C3-4732-91AE-782B1249596D}"/>
              </a:ext>
            </a:extLst>
          </p:cNvPr>
          <p:cNvCxnSpPr>
            <a:cxnSpLocks/>
          </p:cNvCxnSpPr>
          <p:nvPr/>
        </p:nvCxnSpPr>
        <p:spPr>
          <a:xfrm flipH="1" flipV="1">
            <a:off x="6420553" y="2279289"/>
            <a:ext cx="0" cy="512064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>
            <a:extLst>
              <a:ext uri="{FF2B5EF4-FFF2-40B4-BE49-F238E27FC236}">
                <a16:creationId xmlns:a16="http://schemas.microsoft.com/office/drawing/2014/main" id="{A616EFA8-A359-4640-B785-1F4563CE0E63}"/>
              </a:ext>
            </a:extLst>
          </p:cNvPr>
          <p:cNvCxnSpPr>
            <a:cxnSpLocks/>
          </p:cNvCxnSpPr>
          <p:nvPr/>
        </p:nvCxnSpPr>
        <p:spPr>
          <a:xfrm flipH="1" flipV="1">
            <a:off x="6553201" y="2082945"/>
            <a:ext cx="0" cy="68580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3" name="Picture 282">
            <a:extLst>
              <a:ext uri="{FF2B5EF4-FFF2-40B4-BE49-F238E27FC236}">
                <a16:creationId xmlns:a16="http://schemas.microsoft.com/office/drawing/2014/main" id="{DAD2C8F3-E3C7-4752-9D92-6B28360A56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078917" y="3662190"/>
            <a:ext cx="683272" cy="394488"/>
          </a:xfrm>
          <a:prstGeom prst="rect">
            <a:avLst/>
          </a:prstGeom>
        </p:spPr>
      </p:pic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D8B17B7B-5B0F-4197-8672-ED667F67856C}"/>
              </a:ext>
            </a:extLst>
          </p:cNvPr>
          <p:cNvCxnSpPr>
            <a:cxnSpLocks/>
          </p:cNvCxnSpPr>
          <p:nvPr/>
        </p:nvCxnSpPr>
        <p:spPr>
          <a:xfrm flipV="1">
            <a:off x="6490540" y="3241226"/>
            <a:ext cx="0" cy="36576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>
            <a:extLst>
              <a:ext uri="{FF2B5EF4-FFF2-40B4-BE49-F238E27FC236}">
                <a16:creationId xmlns:a16="http://schemas.microsoft.com/office/drawing/2014/main" id="{D26F13AE-D41A-440E-ADC2-CB862551BE70}"/>
              </a:ext>
            </a:extLst>
          </p:cNvPr>
          <p:cNvCxnSpPr>
            <a:cxnSpLocks/>
          </p:cNvCxnSpPr>
          <p:nvPr/>
        </p:nvCxnSpPr>
        <p:spPr>
          <a:xfrm>
            <a:off x="6001870" y="3380086"/>
            <a:ext cx="36576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>
            <a:extLst>
              <a:ext uri="{FF2B5EF4-FFF2-40B4-BE49-F238E27FC236}">
                <a16:creationId xmlns:a16="http://schemas.microsoft.com/office/drawing/2014/main" id="{7E1E6151-A0E5-4D0B-9EA0-FABE52C10A86}"/>
              </a:ext>
            </a:extLst>
          </p:cNvPr>
          <p:cNvCxnSpPr>
            <a:cxnSpLocks/>
          </p:cNvCxnSpPr>
          <p:nvPr/>
        </p:nvCxnSpPr>
        <p:spPr>
          <a:xfrm flipV="1">
            <a:off x="6367630" y="3360836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5260EEEF-B49F-4409-AECF-C4839D2BF33E}"/>
              </a:ext>
            </a:extLst>
          </p:cNvPr>
          <p:cNvCxnSpPr>
            <a:cxnSpLocks/>
          </p:cNvCxnSpPr>
          <p:nvPr/>
        </p:nvCxnSpPr>
        <p:spPr>
          <a:xfrm flipH="1" flipV="1">
            <a:off x="6431055" y="4755859"/>
            <a:ext cx="777240" cy="221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>
            <a:extLst>
              <a:ext uri="{FF2B5EF4-FFF2-40B4-BE49-F238E27FC236}">
                <a16:creationId xmlns:a16="http://schemas.microsoft.com/office/drawing/2014/main" id="{40986D3F-0C50-4A20-9FEB-74E80EC24769}"/>
              </a:ext>
            </a:extLst>
          </p:cNvPr>
          <p:cNvCxnSpPr>
            <a:cxnSpLocks/>
          </p:cNvCxnSpPr>
          <p:nvPr/>
        </p:nvCxnSpPr>
        <p:spPr>
          <a:xfrm flipV="1">
            <a:off x="6431056" y="4190132"/>
            <a:ext cx="0" cy="54864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Content Placeholder 2">
            <a:extLst>
              <a:ext uri="{FF2B5EF4-FFF2-40B4-BE49-F238E27FC236}">
                <a16:creationId xmlns:a16="http://schemas.microsoft.com/office/drawing/2014/main" id="{72912094-A1A1-4D60-9012-6CB97508C197}"/>
              </a:ext>
            </a:extLst>
          </p:cNvPr>
          <p:cNvSpPr txBox="1">
            <a:spLocks/>
          </p:cNvSpPr>
          <p:nvPr/>
        </p:nvSpPr>
        <p:spPr>
          <a:xfrm>
            <a:off x="4818551" y="4482951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3" name="Content Placeholder 2">
            <a:extLst>
              <a:ext uri="{FF2B5EF4-FFF2-40B4-BE49-F238E27FC236}">
                <a16:creationId xmlns:a16="http://schemas.microsoft.com/office/drawing/2014/main" id="{C84AC2E4-53CC-495C-9E39-8AFD1D2A6805}"/>
              </a:ext>
            </a:extLst>
          </p:cNvPr>
          <p:cNvSpPr txBox="1">
            <a:spLocks/>
          </p:cNvSpPr>
          <p:nvPr/>
        </p:nvSpPr>
        <p:spPr>
          <a:xfrm>
            <a:off x="4831801" y="4293730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4" name="Content Placeholder 2">
            <a:extLst>
              <a:ext uri="{FF2B5EF4-FFF2-40B4-BE49-F238E27FC236}">
                <a16:creationId xmlns:a16="http://schemas.microsoft.com/office/drawing/2014/main" id="{E84A6450-0DC7-4499-8D4F-3A74C281478A}"/>
              </a:ext>
            </a:extLst>
          </p:cNvPr>
          <p:cNvSpPr txBox="1">
            <a:spLocks/>
          </p:cNvSpPr>
          <p:nvPr/>
        </p:nvSpPr>
        <p:spPr>
          <a:xfrm>
            <a:off x="4812104" y="4105306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5" name="Content Placeholder 2">
            <a:extLst>
              <a:ext uri="{FF2B5EF4-FFF2-40B4-BE49-F238E27FC236}">
                <a16:creationId xmlns:a16="http://schemas.microsoft.com/office/drawing/2014/main" id="{E2F5DA77-AE07-44ED-8146-188F0B773210}"/>
              </a:ext>
            </a:extLst>
          </p:cNvPr>
          <p:cNvSpPr txBox="1">
            <a:spLocks/>
          </p:cNvSpPr>
          <p:nvPr/>
        </p:nvSpPr>
        <p:spPr>
          <a:xfrm>
            <a:off x="4815732" y="4691229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sp>
        <p:nvSpPr>
          <p:cNvPr id="296" name="Content Placeholder 2">
            <a:extLst>
              <a:ext uri="{FF2B5EF4-FFF2-40B4-BE49-F238E27FC236}">
                <a16:creationId xmlns:a16="http://schemas.microsoft.com/office/drawing/2014/main" id="{BA8E83DF-E134-4F44-9A25-EC815275952A}"/>
              </a:ext>
            </a:extLst>
          </p:cNvPr>
          <p:cNvSpPr txBox="1">
            <a:spLocks/>
          </p:cNvSpPr>
          <p:nvPr/>
        </p:nvSpPr>
        <p:spPr>
          <a:xfrm>
            <a:off x="7222106" y="461964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7" name="Content Placeholder 2">
            <a:extLst>
              <a:ext uri="{FF2B5EF4-FFF2-40B4-BE49-F238E27FC236}">
                <a16:creationId xmlns:a16="http://schemas.microsoft.com/office/drawing/2014/main" id="{76D9F809-CAA0-410D-A2E9-CECDB12383A1}"/>
              </a:ext>
            </a:extLst>
          </p:cNvPr>
          <p:cNvSpPr txBox="1">
            <a:spLocks/>
          </p:cNvSpPr>
          <p:nvPr/>
        </p:nvSpPr>
        <p:spPr>
          <a:xfrm>
            <a:off x="7234961" y="438918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8" name="Content Placeholder 2">
            <a:extLst>
              <a:ext uri="{FF2B5EF4-FFF2-40B4-BE49-F238E27FC236}">
                <a16:creationId xmlns:a16="http://schemas.microsoft.com/office/drawing/2014/main" id="{ACF7519B-544A-4874-884E-33753CF8AD4C}"/>
              </a:ext>
            </a:extLst>
          </p:cNvPr>
          <p:cNvSpPr txBox="1">
            <a:spLocks/>
          </p:cNvSpPr>
          <p:nvPr/>
        </p:nvSpPr>
        <p:spPr>
          <a:xfrm>
            <a:off x="7215264" y="4200761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9" name="Content Placeholder 2">
            <a:extLst>
              <a:ext uri="{FF2B5EF4-FFF2-40B4-BE49-F238E27FC236}">
                <a16:creationId xmlns:a16="http://schemas.microsoft.com/office/drawing/2014/main" id="{FCB39CEE-AA59-4A27-868C-D49D83E6C829}"/>
              </a:ext>
            </a:extLst>
          </p:cNvPr>
          <p:cNvSpPr txBox="1">
            <a:spLocks/>
          </p:cNvSpPr>
          <p:nvPr/>
        </p:nvSpPr>
        <p:spPr>
          <a:xfrm>
            <a:off x="7218892" y="4786684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cxnSp>
        <p:nvCxnSpPr>
          <p:cNvPr id="300" name="Straight Arrow Connector 299">
            <a:extLst>
              <a:ext uri="{FF2B5EF4-FFF2-40B4-BE49-F238E27FC236}">
                <a16:creationId xmlns:a16="http://schemas.microsoft.com/office/drawing/2014/main" id="{D6A07C43-31DD-4BE5-A4DF-0F6F54905A21}"/>
              </a:ext>
            </a:extLst>
          </p:cNvPr>
          <p:cNvCxnSpPr>
            <a:cxnSpLocks/>
          </p:cNvCxnSpPr>
          <p:nvPr/>
        </p:nvCxnSpPr>
        <p:spPr>
          <a:xfrm>
            <a:off x="7112774" y="3946447"/>
            <a:ext cx="1583986" cy="3951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>
            <a:extLst>
              <a:ext uri="{FF2B5EF4-FFF2-40B4-BE49-F238E27FC236}">
                <a16:creationId xmlns:a16="http://schemas.microsoft.com/office/drawing/2014/main" id="{B41EFC09-CC27-4617-B99D-BCBC15858C69}"/>
              </a:ext>
            </a:extLst>
          </p:cNvPr>
          <p:cNvCxnSpPr>
            <a:cxnSpLocks/>
          </p:cNvCxnSpPr>
          <p:nvPr/>
        </p:nvCxnSpPr>
        <p:spPr>
          <a:xfrm flipH="1" flipV="1">
            <a:off x="7112493" y="3929680"/>
            <a:ext cx="0" cy="36576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918BCCFC-A5B4-49AC-BD91-4EC987C8AA15}"/>
              </a:ext>
            </a:extLst>
          </p:cNvPr>
          <p:cNvCxnSpPr>
            <a:cxnSpLocks/>
          </p:cNvCxnSpPr>
          <p:nvPr/>
        </p:nvCxnSpPr>
        <p:spPr>
          <a:xfrm flipV="1">
            <a:off x="7099919" y="4293287"/>
            <a:ext cx="91440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>
            <a:extLst>
              <a:ext uri="{FF2B5EF4-FFF2-40B4-BE49-F238E27FC236}">
                <a16:creationId xmlns:a16="http://schemas.microsoft.com/office/drawing/2014/main" id="{EDB1CB08-EACC-4BAB-9D5C-D3740D4EA2A3}"/>
              </a:ext>
            </a:extLst>
          </p:cNvPr>
          <p:cNvCxnSpPr>
            <a:cxnSpLocks/>
          </p:cNvCxnSpPr>
          <p:nvPr/>
        </p:nvCxnSpPr>
        <p:spPr>
          <a:xfrm flipV="1">
            <a:off x="4704313" y="3849021"/>
            <a:ext cx="0" cy="3291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BAF2932F-FF23-4C30-AC4D-1540174789E4}"/>
              </a:ext>
            </a:extLst>
          </p:cNvPr>
          <p:cNvCxnSpPr>
            <a:cxnSpLocks/>
          </p:cNvCxnSpPr>
          <p:nvPr/>
        </p:nvCxnSpPr>
        <p:spPr>
          <a:xfrm>
            <a:off x="4681276" y="3859434"/>
            <a:ext cx="1317199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>
            <a:extLst>
              <a:ext uri="{FF2B5EF4-FFF2-40B4-BE49-F238E27FC236}">
                <a16:creationId xmlns:a16="http://schemas.microsoft.com/office/drawing/2014/main" id="{8BAED2AC-ACD6-4FC2-9953-F2B4262ADF0D}"/>
              </a:ext>
            </a:extLst>
          </p:cNvPr>
          <p:cNvCxnSpPr>
            <a:cxnSpLocks/>
            <a:endCxn id="294" idx="1"/>
          </p:cNvCxnSpPr>
          <p:nvPr/>
        </p:nvCxnSpPr>
        <p:spPr>
          <a:xfrm>
            <a:off x="4692387" y="4191081"/>
            <a:ext cx="11971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>
            <a:extLst>
              <a:ext uri="{FF2B5EF4-FFF2-40B4-BE49-F238E27FC236}">
                <a16:creationId xmlns:a16="http://schemas.microsoft.com/office/drawing/2014/main" id="{9094476C-7F99-4BEF-B6E6-E7C9B533D169}"/>
              </a:ext>
            </a:extLst>
          </p:cNvPr>
          <p:cNvCxnSpPr>
            <a:cxnSpLocks/>
          </p:cNvCxnSpPr>
          <p:nvPr/>
        </p:nvCxnSpPr>
        <p:spPr>
          <a:xfrm flipV="1">
            <a:off x="2248987" y="1453390"/>
            <a:ext cx="0" cy="2578028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1D93C291-5EE6-41B1-B409-A32D371D0812}"/>
              </a:ext>
            </a:extLst>
          </p:cNvPr>
          <p:cNvCxnSpPr>
            <a:cxnSpLocks/>
          </p:cNvCxnSpPr>
          <p:nvPr/>
        </p:nvCxnSpPr>
        <p:spPr>
          <a:xfrm flipV="1">
            <a:off x="4990367" y="1453390"/>
            <a:ext cx="0" cy="2675567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1AC7DAE9-ABD6-473A-85B1-550388864AC5}"/>
              </a:ext>
            </a:extLst>
          </p:cNvPr>
          <p:cNvCxnSpPr>
            <a:cxnSpLocks/>
          </p:cNvCxnSpPr>
          <p:nvPr/>
        </p:nvCxnSpPr>
        <p:spPr>
          <a:xfrm flipV="1">
            <a:off x="7360655" y="1454815"/>
            <a:ext cx="0" cy="274320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A6DBB448-13AD-4772-818B-1E2EE5DE5079}"/>
              </a:ext>
            </a:extLst>
          </p:cNvPr>
          <p:cNvCxnSpPr>
            <a:cxnSpLocks/>
          </p:cNvCxnSpPr>
          <p:nvPr/>
        </p:nvCxnSpPr>
        <p:spPr>
          <a:xfrm>
            <a:off x="838200" y="1447800"/>
            <a:ext cx="6550779" cy="559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>
            <a:extLst>
              <a:ext uri="{FF2B5EF4-FFF2-40B4-BE49-F238E27FC236}">
                <a16:creationId xmlns:a16="http://schemas.microsoft.com/office/drawing/2014/main" id="{9194F288-4395-4105-B63B-650E1A736B22}"/>
              </a:ext>
            </a:extLst>
          </p:cNvPr>
          <p:cNvSpPr txBox="1"/>
          <p:nvPr/>
        </p:nvSpPr>
        <p:spPr>
          <a:xfrm>
            <a:off x="459127" y="1089809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993300"/>
                </a:solidFill>
              </a:rPr>
              <a:t>S</a:t>
            </a:r>
            <a:r>
              <a:rPr lang="en-US" sz="2000" baseline="-25000" dirty="0">
                <a:solidFill>
                  <a:srgbClr val="993300"/>
                </a:solidFill>
              </a:rPr>
              <a:t>0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F9596113-D5A2-42DA-BF32-F3DF46407AE5}"/>
              </a:ext>
            </a:extLst>
          </p:cNvPr>
          <p:cNvSpPr txBox="1"/>
          <p:nvPr/>
        </p:nvSpPr>
        <p:spPr>
          <a:xfrm>
            <a:off x="745238" y="907663"/>
            <a:ext cx="4087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993300"/>
                </a:solidFill>
              </a:rPr>
              <a:t>Code 0 0 -- Idle</a:t>
            </a:r>
            <a:endParaRPr lang="en-US" sz="2800" baseline="-250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2996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Picture 239">
            <a:extLst>
              <a:ext uri="{FF2B5EF4-FFF2-40B4-BE49-F238E27FC236}">
                <a16:creationId xmlns:a16="http://schemas.microsoft.com/office/drawing/2014/main" id="{7C5B84E0-B406-4962-8700-488250AF5F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1475414" y="3434395"/>
            <a:ext cx="582926" cy="4549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2487602" y="4214210"/>
            <a:ext cx="849111" cy="1215252"/>
            <a:chOff x="5137299" y="2305060"/>
            <a:chExt cx="2293198" cy="22478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312523" y="2305060"/>
              <a:ext cx="1989042" cy="2247880"/>
              <a:chOff x="3480576" y="2247920"/>
              <a:chExt cx="2267640" cy="236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74450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369551" cy="0"/>
            </a:xfrm>
            <a:prstGeom prst="line">
              <a:avLst/>
            </a:prstGeom>
            <a:ln w="31750">
              <a:solidFill>
                <a:srgbClr val="0073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5074453" y="4308951"/>
            <a:ext cx="812040" cy="1215252"/>
            <a:chOff x="5121081" y="2305060"/>
            <a:chExt cx="2193079" cy="22478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21081" y="4177868"/>
              <a:ext cx="457199" cy="355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657389" y="4378365"/>
            <a:ext cx="940876" cy="1215252"/>
            <a:chOff x="5137299" y="2305060"/>
            <a:chExt cx="2541028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48764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>
              <a:solidFill>
                <a:srgbClr val="ED6D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617381" cy="2"/>
            </a:xfrm>
            <a:prstGeom prst="line">
              <a:avLst/>
            </a:prstGeom>
            <a:ln w="3175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6001871" y="2603800"/>
            <a:ext cx="0" cy="3886014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>
            <a:off x="336744" y="5224842"/>
            <a:ext cx="2286000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6193625" y="2449031"/>
            <a:ext cx="0" cy="2862072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231665" y="4731858"/>
            <a:ext cx="805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5776184" y="4507912"/>
            <a:ext cx="22568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388979" y="5376808"/>
            <a:ext cx="41818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Flowchart: Delay 163">
            <a:extLst>
              <a:ext uri="{FF2B5EF4-FFF2-40B4-BE49-F238E27FC236}">
                <a16:creationId xmlns:a16="http://schemas.microsoft.com/office/drawing/2014/main" id="{A2230460-A81F-4756-9787-B4C036D11643}"/>
              </a:ext>
            </a:extLst>
          </p:cNvPr>
          <p:cNvSpPr/>
          <p:nvPr/>
        </p:nvSpPr>
        <p:spPr>
          <a:xfrm rot="5400000">
            <a:off x="1325731" y="2775362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711A886A-FBAB-4E04-BBAE-9F5EAC07BA03}"/>
              </a:ext>
            </a:extLst>
          </p:cNvPr>
          <p:cNvCxnSpPr>
            <a:cxnSpLocks/>
          </p:cNvCxnSpPr>
          <p:nvPr/>
        </p:nvCxnSpPr>
        <p:spPr>
          <a:xfrm flipV="1">
            <a:off x="4158758" y="2268858"/>
            <a:ext cx="0" cy="6126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A295927D-9315-420D-961E-F8A64AA18614}"/>
              </a:ext>
            </a:extLst>
          </p:cNvPr>
          <p:cNvCxnSpPr>
            <a:cxnSpLocks/>
          </p:cNvCxnSpPr>
          <p:nvPr/>
        </p:nvCxnSpPr>
        <p:spPr>
          <a:xfrm flipV="1">
            <a:off x="1660332" y="3300762"/>
            <a:ext cx="0" cy="15811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BA595F63-71F6-4242-8A24-140506019EA4}"/>
              </a:ext>
            </a:extLst>
          </p:cNvPr>
          <p:cNvCxnSpPr>
            <a:cxnSpLocks/>
            <a:endCxn id="164" idx="3"/>
          </p:cNvCxnSpPr>
          <p:nvPr/>
        </p:nvCxnSpPr>
        <p:spPr>
          <a:xfrm flipV="1">
            <a:off x="1558693" y="3209698"/>
            <a:ext cx="0" cy="9563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D6DC1995-9C15-4E76-BA3B-D8796005C9EB}"/>
              </a:ext>
            </a:extLst>
          </p:cNvPr>
          <p:cNvCxnSpPr>
            <a:cxnSpLocks/>
          </p:cNvCxnSpPr>
          <p:nvPr/>
        </p:nvCxnSpPr>
        <p:spPr>
          <a:xfrm>
            <a:off x="457201" y="2599416"/>
            <a:ext cx="554467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41CCE43A-8417-44DB-A061-DB8A25555437}"/>
              </a:ext>
            </a:extLst>
          </p:cNvPr>
          <p:cNvCxnSpPr>
            <a:cxnSpLocks/>
          </p:cNvCxnSpPr>
          <p:nvPr/>
        </p:nvCxnSpPr>
        <p:spPr>
          <a:xfrm flipV="1">
            <a:off x="1850762" y="2589084"/>
            <a:ext cx="0" cy="8570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01F6636-BA26-49CC-BE1C-1B3DE7CED50D}"/>
              </a:ext>
            </a:extLst>
          </p:cNvPr>
          <p:cNvCxnSpPr>
            <a:cxnSpLocks/>
          </p:cNvCxnSpPr>
          <p:nvPr/>
        </p:nvCxnSpPr>
        <p:spPr>
          <a:xfrm>
            <a:off x="838200" y="2268858"/>
            <a:ext cx="5998464" cy="186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4619ECCF-2D73-48AC-A5A6-9AF29B4BF3BD}"/>
              </a:ext>
            </a:extLst>
          </p:cNvPr>
          <p:cNvCxnSpPr>
            <a:cxnSpLocks/>
          </p:cNvCxnSpPr>
          <p:nvPr/>
        </p:nvCxnSpPr>
        <p:spPr>
          <a:xfrm flipH="1" flipV="1">
            <a:off x="3337038" y="3784422"/>
            <a:ext cx="1" cy="2690677"/>
          </a:xfrm>
          <a:prstGeom prst="straightConnector1">
            <a:avLst/>
          </a:prstGeom>
          <a:ln w="31750">
            <a:solidFill>
              <a:srgbClr val="0073E6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7F88D9DC-0BFB-418C-A38A-501D994C1898}"/>
              </a:ext>
            </a:extLst>
          </p:cNvPr>
          <p:cNvCxnSpPr>
            <a:cxnSpLocks/>
          </p:cNvCxnSpPr>
          <p:nvPr/>
        </p:nvCxnSpPr>
        <p:spPr>
          <a:xfrm flipH="1" flipV="1">
            <a:off x="1649873" y="2269044"/>
            <a:ext cx="0" cy="482772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9E9BB4EC-8381-4583-A89D-06F59C76B1E4}"/>
              </a:ext>
            </a:extLst>
          </p:cNvPr>
          <p:cNvCxnSpPr>
            <a:cxnSpLocks/>
          </p:cNvCxnSpPr>
          <p:nvPr/>
        </p:nvCxnSpPr>
        <p:spPr>
          <a:xfrm>
            <a:off x="7388979" y="4591458"/>
            <a:ext cx="45720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16CD0CEC-B255-4E2A-B7A4-873879F2B88D}"/>
              </a:ext>
            </a:extLst>
          </p:cNvPr>
          <p:cNvCxnSpPr>
            <a:cxnSpLocks/>
          </p:cNvCxnSpPr>
          <p:nvPr/>
        </p:nvCxnSpPr>
        <p:spPr>
          <a:xfrm flipV="1">
            <a:off x="6892916" y="4108045"/>
            <a:ext cx="0" cy="37048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470AB33E-B72F-4319-85CF-FE5C7FE1149B}"/>
              </a:ext>
            </a:extLst>
          </p:cNvPr>
          <p:cNvCxnSpPr>
            <a:cxnSpLocks/>
          </p:cNvCxnSpPr>
          <p:nvPr/>
        </p:nvCxnSpPr>
        <p:spPr>
          <a:xfrm flipV="1">
            <a:off x="4211971" y="3325499"/>
            <a:ext cx="0" cy="1572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440CF54D-D8EA-44B9-BB4E-8EC16C468912}"/>
              </a:ext>
            </a:extLst>
          </p:cNvPr>
          <p:cNvCxnSpPr>
            <a:cxnSpLocks/>
          </p:cNvCxnSpPr>
          <p:nvPr/>
        </p:nvCxnSpPr>
        <p:spPr>
          <a:xfrm flipV="1">
            <a:off x="4639208" y="3310497"/>
            <a:ext cx="0" cy="19651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DD6BA326-1D64-4718-A919-3800C0F6505B}"/>
              </a:ext>
            </a:extLst>
          </p:cNvPr>
          <p:cNvCxnSpPr>
            <a:cxnSpLocks/>
          </p:cNvCxnSpPr>
          <p:nvPr/>
        </p:nvCxnSpPr>
        <p:spPr>
          <a:xfrm flipH="1" flipV="1">
            <a:off x="8696760" y="2065370"/>
            <a:ext cx="0" cy="4297680"/>
          </a:xfrm>
          <a:prstGeom prst="straightConnector1">
            <a:avLst/>
          </a:prstGeom>
          <a:ln w="31750">
            <a:solidFill>
              <a:srgbClr val="FE7C48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51389925-B902-411F-8883-F78874ADB4BD}"/>
              </a:ext>
            </a:extLst>
          </p:cNvPr>
          <p:cNvCxnSpPr>
            <a:cxnSpLocks/>
          </p:cNvCxnSpPr>
          <p:nvPr/>
        </p:nvCxnSpPr>
        <p:spPr>
          <a:xfrm>
            <a:off x="4191567" y="3483423"/>
            <a:ext cx="13716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" name="Picture 211">
            <a:extLst>
              <a:ext uri="{FF2B5EF4-FFF2-40B4-BE49-F238E27FC236}">
                <a16:creationId xmlns:a16="http://schemas.microsoft.com/office/drawing/2014/main" id="{BD49A119-039E-4C43-BC9E-39B765C071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61208" y="3585358"/>
            <a:ext cx="683272" cy="394488"/>
          </a:xfrm>
          <a:prstGeom prst="rect">
            <a:avLst/>
          </a:prstGeom>
        </p:spPr>
      </p:pic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D4618E4-9C00-4CF0-8191-F42EB9737E45}"/>
              </a:ext>
            </a:extLst>
          </p:cNvPr>
          <p:cNvCxnSpPr>
            <a:cxnSpLocks/>
          </p:cNvCxnSpPr>
          <p:nvPr/>
        </p:nvCxnSpPr>
        <p:spPr>
          <a:xfrm flipV="1">
            <a:off x="1451864" y="2065371"/>
            <a:ext cx="0" cy="678402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349175E7-8E0F-4450-9058-6696178F586B}"/>
              </a:ext>
            </a:extLst>
          </p:cNvPr>
          <p:cNvCxnSpPr>
            <a:cxnSpLocks/>
          </p:cNvCxnSpPr>
          <p:nvPr/>
        </p:nvCxnSpPr>
        <p:spPr>
          <a:xfrm flipV="1">
            <a:off x="8398337" y="4576665"/>
            <a:ext cx="308763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62A9261E-E78E-4CEF-8930-16BCE72E01B6}"/>
              </a:ext>
            </a:extLst>
          </p:cNvPr>
          <p:cNvCxnSpPr>
            <a:cxnSpLocks/>
          </p:cNvCxnSpPr>
          <p:nvPr/>
        </p:nvCxnSpPr>
        <p:spPr>
          <a:xfrm>
            <a:off x="1451864" y="2080351"/>
            <a:ext cx="7255236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B5C13BB7-1394-4700-853F-9855F1114468}"/>
              </a:ext>
            </a:extLst>
          </p:cNvPr>
          <p:cNvCxnSpPr>
            <a:cxnSpLocks/>
          </p:cNvCxnSpPr>
          <p:nvPr/>
        </p:nvCxnSpPr>
        <p:spPr>
          <a:xfrm flipH="1" flipV="1">
            <a:off x="1768038" y="3910363"/>
            <a:ext cx="0" cy="41617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B9F43C93-2057-4444-A728-E23AA912E914}"/>
              </a:ext>
            </a:extLst>
          </p:cNvPr>
          <p:cNvCxnSpPr>
            <a:cxnSpLocks/>
          </p:cNvCxnSpPr>
          <p:nvPr/>
        </p:nvCxnSpPr>
        <p:spPr>
          <a:xfrm>
            <a:off x="4499407" y="3502283"/>
            <a:ext cx="16925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B3920EE1-1970-4A4E-BCF1-A72B89F0F0A2}"/>
              </a:ext>
            </a:extLst>
          </p:cNvPr>
          <p:cNvCxnSpPr>
            <a:cxnSpLocks/>
          </p:cNvCxnSpPr>
          <p:nvPr/>
        </p:nvCxnSpPr>
        <p:spPr>
          <a:xfrm>
            <a:off x="1541894" y="3300762"/>
            <a:ext cx="11843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697E8001-F63C-4499-ACE3-198970BE31E2}"/>
              </a:ext>
            </a:extLst>
          </p:cNvPr>
          <p:cNvCxnSpPr>
            <a:cxnSpLocks/>
          </p:cNvCxnSpPr>
          <p:nvPr/>
        </p:nvCxnSpPr>
        <p:spPr>
          <a:xfrm>
            <a:off x="1247112" y="6154228"/>
            <a:ext cx="6179932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0325D35C-C29D-4FF1-8EF6-21791116F33F}"/>
              </a:ext>
            </a:extLst>
          </p:cNvPr>
          <p:cNvCxnSpPr>
            <a:cxnSpLocks/>
          </p:cNvCxnSpPr>
          <p:nvPr/>
        </p:nvCxnSpPr>
        <p:spPr>
          <a:xfrm flipH="1" flipV="1">
            <a:off x="7400899" y="5391805"/>
            <a:ext cx="0" cy="771351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6AB115A9-326C-4218-B9E4-C0BE934995A6}"/>
              </a:ext>
            </a:extLst>
          </p:cNvPr>
          <p:cNvCxnSpPr>
            <a:cxnSpLocks/>
          </p:cNvCxnSpPr>
          <p:nvPr/>
        </p:nvCxnSpPr>
        <p:spPr>
          <a:xfrm flipH="1" flipV="1">
            <a:off x="5074453" y="5321431"/>
            <a:ext cx="0" cy="82296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9B0E8CE5-394D-42B5-9730-ADB419C9C00A}"/>
              </a:ext>
            </a:extLst>
          </p:cNvPr>
          <p:cNvCxnSpPr>
            <a:cxnSpLocks/>
          </p:cNvCxnSpPr>
          <p:nvPr/>
        </p:nvCxnSpPr>
        <p:spPr>
          <a:xfrm flipV="1">
            <a:off x="1247112" y="5224842"/>
            <a:ext cx="0" cy="945235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itle 1">
            <a:extLst>
              <a:ext uri="{FF2B5EF4-FFF2-40B4-BE49-F238E27FC236}">
                <a16:creationId xmlns:a16="http://schemas.microsoft.com/office/drawing/2014/main" id="{18A4D832-E23F-4BCD-8794-47E8EA6F5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54" y="48553"/>
            <a:ext cx="8229600" cy="947588"/>
          </a:xfrm>
        </p:spPr>
        <p:txBody>
          <a:bodyPr/>
          <a:lstStyle/>
          <a:p>
            <a:r>
              <a:rPr lang="en-US" dirty="0"/>
              <a:t>1-4-6-5-3-7-2 Counter</a:t>
            </a:r>
          </a:p>
        </p:txBody>
      </p:sp>
      <p:sp>
        <p:nvSpPr>
          <p:cNvPr id="244" name="Flowchart: Delay 243">
            <a:extLst>
              <a:ext uri="{FF2B5EF4-FFF2-40B4-BE49-F238E27FC236}">
                <a16:creationId xmlns:a16="http://schemas.microsoft.com/office/drawing/2014/main" id="{C103B6AF-09F3-40B0-B61E-D672CB0BCC20}"/>
              </a:ext>
            </a:extLst>
          </p:cNvPr>
          <p:cNvSpPr/>
          <p:nvPr/>
        </p:nvSpPr>
        <p:spPr>
          <a:xfrm rot="5400000">
            <a:off x="3979380" y="2961434"/>
            <a:ext cx="465924" cy="275662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3997C59B-F582-496A-A8E4-C4469AC4DFBA}"/>
              </a:ext>
            </a:extLst>
          </p:cNvPr>
          <p:cNvCxnSpPr>
            <a:cxnSpLocks/>
          </p:cNvCxnSpPr>
          <p:nvPr/>
        </p:nvCxnSpPr>
        <p:spPr>
          <a:xfrm flipV="1">
            <a:off x="4267201" y="2585589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57FBC760-023B-4262-A825-D2B4416B0680}"/>
              </a:ext>
            </a:extLst>
          </p:cNvPr>
          <p:cNvCxnSpPr>
            <a:cxnSpLocks/>
          </p:cNvCxnSpPr>
          <p:nvPr/>
        </p:nvCxnSpPr>
        <p:spPr>
          <a:xfrm>
            <a:off x="5792735" y="5309277"/>
            <a:ext cx="411480" cy="0"/>
          </a:xfrm>
          <a:prstGeom prst="line">
            <a:avLst/>
          </a:prstGeom>
          <a:ln w="31750">
            <a:solidFill>
              <a:srgbClr val="ED6D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C443FA24-E807-4781-AB62-B15E519AB919}"/>
              </a:ext>
            </a:extLst>
          </p:cNvPr>
          <p:cNvCxnSpPr>
            <a:cxnSpLocks/>
          </p:cNvCxnSpPr>
          <p:nvPr/>
        </p:nvCxnSpPr>
        <p:spPr>
          <a:xfrm>
            <a:off x="3501638" y="2456294"/>
            <a:ext cx="2691987" cy="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Flowchart: Delay 256">
            <a:extLst>
              <a:ext uri="{FF2B5EF4-FFF2-40B4-BE49-F238E27FC236}">
                <a16:creationId xmlns:a16="http://schemas.microsoft.com/office/drawing/2014/main" id="{7284021E-12B5-4068-88FA-79CE15187FF8}"/>
              </a:ext>
            </a:extLst>
          </p:cNvPr>
          <p:cNvSpPr/>
          <p:nvPr/>
        </p:nvSpPr>
        <p:spPr>
          <a:xfrm rot="5400000">
            <a:off x="4422399" y="2941760"/>
            <a:ext cx="465924" cy="311910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8" name="Straight Arrow Connector 257">
            <a:extLst>
              <a:ext uri="{FF2B5EF4-FFF2-40B4-BE49-F238E27FC236}">
                <a16:creationId xmlns:a16="http://schemas.microsoft.com/office/drawing/2014/main" id="{78E062B0-2078-4680-B582-E4DD4EE1E24F}"/>
              </a:ext>
            </a:extLst>
          </p:cNvPr>
          <p:cNvCxnSpPr>
            <a:cxnSpLocks/>
          </p:cNvCxnSpPr>
          <p:nvPr/>
        </p:nvCxnSpPr>
        <p:spPr>
          <a:xfrm flipV="1">
            <a:off x="4724401" y="2468787"/>
            <a:ext cx="0" cy="41148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C6658143-7BDA-4F15-B6F6-E91F15D15376}"/>
              </a:ext>
            </a:extLst>
          </p:cNvPr>
          <p:cNvCxnSpPr>
            <a:cxnSpLocks/>
          </p:cNvCxnSpPr>
          <p:nvPr/>
        </p:nvCxnSpPr>
        <p:spPr>
          <a:xfrm flipV="1">
            <a:off x="4592971" y="2081427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0" name="Picture 259">
            <a:extLst>
              <a:ext uri="{FF2B5EF4-FFF2-40B4-BE49-F238E27FC236}">
                <a16:creationId xmlns:a16="http://schemas.microsoft.com/office/drawing/2014/main" id="{4CEF10AC-152D-4E68-B315-A42D734616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137559" y="3663586"/>
            <a:ext cx="594360" cy="493073"/>
          </a:xfrm>
          <a:prstGeom prst="rect">
            <a:avLst/>
          </a:prstGeom>
        </p:spPr>
      </p:pic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06ACB748-EECC-4C0A-8218-AE8347333B93}"/>
              </a:ext>
            </a:extLst>
          </p:cNvPr>
          <p:cNvCxnSpPr>
            <a:cxnSpLocks/>
          </p:cNvCxnSpPr>
          <p:nvPr/>
        </p:nvCxnSpPr>
        <p:spPr>
          <a:xfrm flipV="1">
            <a:off x="4429194" y="4151763"/>
            <a:ext cx="0" cy="1828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C25AAA6E-AA07-42AD-84E0-ABBAD1E655A5}"/>
              </a:ext>
            </a:extLst>
          </p:cNvPr>
          <p:cNvCxnSpPr>
            <a:cxnSpLocks/>
          </p:cNvCxnSpPr>
          <p:nvPr/>
        </p:nvCxnSpPr>
        <p:spPr>
          <a:xfrm flipV="1">
            <a:off x="4528523" y="3501853"/>
            <a:ext cx="0" cy="20010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0B37E346-D44F-4F7B-A633-BB489BB917BE}"/>
              </a:ext>
            </a:extLst>
          </p:cNvPr>
          <p:cNvCxnSpPr>
            <a:cxnSpLocks/>
          </p:cNvCxnSpPr>
          <p:nvPr/>
        </p:nvCxnSpPr>
        <p:spPr>
          <a:xfrm flipV="1">
            <a:off x="4319007" y="3473358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BE55531E-BA41-487C-9B62-BA411D13BEFD}"/>
              </a:ext>
            </a:extLst>
          </p:cNvPr>
          <p:cNvCxnSpPr>
            <a:cxnSpLocks/>
          </p:cNvCxnSpPr>
          <p:nvPr/>
        </p:nvCxnSpPr>
        <p:spPr>
          <a:xfrm flipH="1" flipV="1">
            <a:off x="6839494" y="2261001"/>
            <a:ext cx="0" cy="128016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CC8075CB-5F04-40C5-BA4F-AEF2715B0186}"/>
              </a:ext>
            </a:extLst>
          </p:cNvPr>
          <p:cNvCxnSpPr>
            <a:cxnSpLocks/>
          </p:cNvCxnSpPr>
          <p:nvPr/>
        </p:nvCxnSpPr>
        <p:spPr>
          <a:xfrm flipH="1" flipV="1">
            <a:off x="6964252" y="2078121"/>
            <a:ext cx="0" cy="146304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id="{20AB47B0-9877-4792-86BC-6C6DDEA216DD}"/>
              </a:ext>
            </a:extLst>
          </p:cNvPr>
          <p:cNvSpPr txBox="1"/>
          <p:nvPr/>
        </p:nvSpPr>
        <p:spPr>
          <a:xfrm>
            <a:off x="3513424" y="6064976"/>
            <a:ext cx="571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FF"/>
                </a:solidFill>
              </a:rPr>
              <a:t>y</a:t>
            </a:r>
            <a:r>
              <a:rPr lang="en-US" sz="2800" baseline="-25000" dirty="0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C24CB872-E994-4A27-8E3B-CDC43922EE2B}"/>
              </a:ext>
            </a:extLst>
          </p:cNvPr>
          <p:cNvSpPr txBox="1"/>
          <p:nvPr/>
        </p:nvSpPr>
        <p:spPr>
          <a:xfrm>
            <a:off x="6215020" y="6089807"/>
            <a:ext cx="49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y</a:t>
            </a:r>
            <a:r>
              <a:rPr lang="en-US" sz="2800" baseline="-25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4A0F9CA-A732-4159-8CE4-F594FDC0C272}"/>
              </a:ext>
            </a:extLst>
          </p:cNvPr>
          <p:cNvSpPr txBox="1"/>
          <p:nvPr/>
        </p:nvSpPr>
        <p:spPr>
          <a:xfrm>
            <a:off x="8216604" y="6064976"/>
            <a:ext cx="567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1E38C32C-E2D5-4BF9-B804-6C43FEAC43EA}"/>
              </a:ext>
            </a:extLst>
          </p:cNvPr>
          <p:cNvGrpSpPr/>
          <p:nvPr/>
        </p:nvGrpSpPr>
        <p:grpSpPr>
          <a:xfrm>
            <a:off x="6817162" y="4088901"/>
            <a:ext cx="996078" cy="1053160"/>
            <a:chOff x="3048001" y="3810000"/>
            <a:chExt cx="2438399" cy="167640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E942256E-C774-410E-A159-E956644B99CB}"/>
                </a:ext>
              </a:extLst>
            </p:cNvPr>
            <p:cNvGrpSpPr/>
            <p:nvPr/>
          </p:nvGrpSpPr>
          <p:grpSpPr>
            <a:xfrm>
              <a:off x="3048001" y="3810000"/>
              <a:ext cx="2438399" cy="1676400"/>
              <a:chOff x="2895600" y="3352800"/>
              <a:chExt cx="2438400" cy="1676400"/>
            </a:xfrm>
          </p:grpSpPr>
          <p:sp>
            <p:nvSpPr>
              <p:cNvPr id="129" name="Trapezoid 128">
                <a:extLst>
                  <a:ext uri="{FF2B5EF4-FFF2-40B4-BE49-F238E27FC236}">
                    <a16:creationId xmlns:a16="http://schemas.microsoft.com/office/drawing/2014/main" id="{F82F05A3-99A8-4CFA-A739-114CCF171BEA}"/>
                  </a:ext>
                </a:extLst>
              </p:cNvPr>
              <p:cNvSpPr/>
              <p:nvPr/>
            </p:nvSpPr>
            <p:spPr>
              <a:xfrm rot="5400000">
                <a:off x="3276600" y="3886200"/>
                <a:ext cx="1676400" cy="609600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4564F011-36A4-40F1-B9D5-91D84BE8AB9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98828" y="3975557"/>
                <a:ext cx="733032" cy="3527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4901FC87-B6B6-4651-A1E4-87BF90A0CCFA}"/>
                  </a:ext>
                </a:extLst>
              </p:cNvPr>
              <p:cNvCxnSpPr/>
              <p:nvPr/>
            </p:nvCxnSpPr>
            <p:spPr>
              <a:xfrm flipH="1">
                <a:off x="2895600" y="4797554"/>
                <a:ext cx="91439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4F26721B-A4A0-43AE-B026-A4FEC1BAA84B}"/>
                  </a:ext>
                </a:extLst>
              </p:cNvPr>
              <p:cNvCxnSpPr/>
              <p:nvPr/>
            </p:nvCxnSpPr>
            <p:spPr>
              <a:xfrm flipH="1">
                <a:off x="4419600" y="416052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F5313B9-8248-435C-B249-E9A4B2E8906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63766" y="4443949"/>
              <a:ext cx="671535" cy="174663"/>
            </a:xfrm>
            <a:prstGeom prst="line">
              <a:avLst/>
            </a:prstGeom>
            <a:ln w="44450">
              <a:solidFill>
                <a:srgbClr val="0070C0">
                  <a:alpha val="45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11F09AB-76A9-430F-9FD2-82D09C3B49AA}"/>
              </a:ext>
            </a:extLst>
          </p:cNvPr>
          <p:cNvGrpSpPr/>
          <p:nvPr/>
        </p:nvGrpSpPr>
        <p:grpSpPr>
          <a:xfrm>
            <a:off x="4405458" y="3998483"/>
            <a:ext cx="835523" cy="1053160"/>
            <a:chOff x="3003271" y="3810001"/>
            <a:chExt cx="2045360" cy="1676400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7B88DA31-2678-49FC-9045-A5F488999529}"/>
                </a:ext>
              </a:extLst>
            </p:cNvPr>
            <p:cNvGrpSpPr/>
            <p:nvPr/>
          </p:nvGrpSpPr>
          <p:grpSpPr>
            <a:xfrm>
              <a:off x="3003271" y="3810001"/>
              <a:ext cx="2045360" cy="1676400"/>
              <a:chOff x="2850870" y="3352801"/>
              <a:chExt cx="2045361" cy="1676400"/>
            </a:xfrm>
          </p:grpSpPr>
          <p:sp>
            <p:nvSpPr>
              <p:cNvPr id="141" name="Trapezoid 140">
                <a:extLst>
                  <a:ext uri="{FF2B5EF4-FFF2-40B4-BE49-F238E27FC236}">
                    <a16:creationId xmlns:a16="http://schemas.microsoft.com/office/drawing/2014/main" id="{696CBBF3-E57E-4D63-91CF-81CA72FAE696}"/>
                  </a:ext>
                </a:extLst>
              </p:cNvPr>
              <p:cNvSpPr/>
              <p:nvPr/>
            </p:nvSpPr>
            <p:spPr>
              <a:xfrm rot="5400000">
                <a:off x="3276600" y="3886201"/>
                <a:ext cx="1676400" cy="609599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E03CE3B6-CA0E-45BA-AF59-A8C69C988CC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850870" y="3885176"/>
                <a:ext cx="895381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28C53A14-D217-4680-BFE9-6715941D98E5}"/>
                  </a:ext>
                </a:extLst>
              </p:cNvPr>
              <p:cNvCxnSpPr/>
              <p:nvPr/>
            </p:nvCxnSpPr>
            <p:spPr>
              <a:xfrm flipH="1">
                <a:off x="2895600" y="457200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8263E9C0-8A87-4E72-BC1F-B0577BEC27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19605" y="4178634"/>
                <a:ext cx="47662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8EF60723-098C-4F53-A759-F2EBCDA5C66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33031" y="4326680"/>
              <a:ext cx="638974" cy="301326"/>
            </a:xfrm>
            <a:prstGeom prst="line">
              <a:avLst/>
            </a:prstGeom>
            <a:ln w="44450">
              <a:solidFill>
                <a:srgbClr val="0073E6">
                  <a:alpha val="62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F8CF698C-D2FF-4F6D-963A-BB41DCA8AC9B}"/>
              </a:ext>
            </a:extLst>
          </p:cNvPr>
          <p:cNvGrpSpPr/>
          <p:nvPr/>
        </p:nvGrpSpPr>
        <p:grpSpPr>
          <a:xfrm>
            <a:off x="1703200" y="3914984"/>
            <a:ext cx="820403" cy="1053160"/>
            <a:chOff x="3040285" y="3810000"/>
            <a:chExt cx="2008346" cy="1676400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56FFA9F8-BD35-418F-8059-D89E70A002B3}"/>
                </a:ext>
              </a:extLst>
            </p:cNvPr>
            <p:cNvGrpSpPr/>
            <p:nvPr/>
          </p:nvGrpSpPr>
          <p:grpSpPr>
            <a:xfrm>
              <a:off x="3040285" y="3810000"/>
              <a:ext cx="2008346" cy="1676400"/>
              <a:chOff x="3040285" y="3810000"/>
              <a:chExt cx="2008346" cy="1676400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8907A670-A762-49D2-BBD7-B3AD3FB0A608}"/>
                  </a:ext>
                </a:extLst>
              </p:cNvPr>
              <p:cNvGrpSpPr/>
              <p:nvPr/>
            </p:nvGrpSpPr>
            <p:grpSpPr>
              <a:xfrm>
                <a:off x="3040285" y="3810000"/>
                <a:ext cx="2008346" cy="1676400"/>
                <a:chOff x="2887884" y="3352800"/>
                <a:chExt cx="2008347" cy="1676400"/>
              </a:xfrm>
            </p:grpSpPr>
            <p:sp>
              <p:nvSpPr>
                <p:cNvPr id="155" name="Trapezoid 154">
                  <a:extLst>
                    <a:ext uri="{FF2B5EF4-FFF2-40B4-BE49-F238E27FC236}">
                      <a16:creationId xmlns:a16="http://schemas.microsoft.com/office/drawing/2014/main" id="{37AB6BEF-0C81-4BEC-8D7B-1720BAA6A62E}"/>
                    </a:ext>
                  </a:extLst>
                </p:cNvPr>
                <p:cNvSpPr/>
                <p:nvPr/>
              </p:nvSpPr>
              <p:spPr>
                <a:xfrm rot="5400000">
                  <a:off x="3276600" y="3886200"/>
                  <a:ext cx="1676400" cy="609600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6AD5BF9A-E41F-4868-8326-6144DEF9BF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43765" y="3979910"/>
                  <a:ext cx="79160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B544084D-CE21-4BE0-8E1A-9C6E6ADDC30D}"/>
                    </a:ext>
                  </a:extLst>
                </p:cNvPr>
                <p:cNvCxnSpPr/>
                <p:nvPr/>
              </p:nvCxnSpPr>
              <p:spPr>
                <a:xfrm flipH="1">
                  <a:off x="2887884" y="4755694"/>
                  <a:ext cx="91439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A37D8FE0-634C-4401-879D-3C2719D198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19605" y="4160520"/>
                  <a:ext cx="47662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64E71299-7B54-4BDA-9A76-2B3084A194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37139" y="4937461"/>
                <a:ext cx="456738" cy="377569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400" dirty="0"/>
                  <a:t>11</a:t>
                </a:r>
              </a:p>
            </p:txBody>
          </p: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2B6B334A-5F4E-44B4-A993-6A5E3ECC5FF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74052" y="4419778"/>
              <a:ext cx="604382" cy="189218"/>
            </a:xfrm>
            <a:prstGeom prst="line">
              <a:avLst/>
            </a:prstGeom>
            <a:ln w="44450">
              <a:solidFill>
                <a:srgbClr val="0073E6">
                  <a:alpha val="56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5" name="Content Placeholder 2">
            <a:extLst>
              <a:ext uri="{FF2B5EF4-FFF2-40B4-BE49-F238E27FC236}">
                <a16:creationId xmlns:a16="http://schemas.microsoft.com/office/drawing/2014/main" id="{7468E8C6-BF96-44D9-9B42-94B049537617}"/>
              </a:ext>
            </a:extLst>
          </p:cNvPr>
          <p:cNvSpPr txBox="1">
            <a:spLocks/>
          </p:cNvSpPr>
          <p:nvPr/>
        </p:nvSpPr>
        <p:spPr>
          <a:xfrm>
            <a:off x="1604530" y="4628735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1</a:t>
            </a: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083CA3D5-BF37-4BD0-9ECA-2407EE39B98D}"/>
              </a:ext>
            </a:extLst>
          </p:cNvPr>
          <p:cNvSpPr txBox="1">
            <a:spLocks/>
          </p:cNvSpPr>
          <p:nvPr/>
        </p:nvSpPr>
        <p:spPr>
          <a:xfrm>
            <a:off x="4137983" y="4582341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2CDCE478-C152-4AE0-B7FC-ECE16DD1486F}"/>
              </a:ext>
            </a:extLst>
          </p:cNvPr>
          <p:cNvSpPr txBox="1">
            <a:spLocks/>
          </p:cNvSpPr>
          <p:nvPr/>
        </p:nvSpPr>
        <p:spPr>
          <a:xfrm>
            <a:off x="6644502" y="4814000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F9A669B6-2C3C-4C2D-A3E6-F92A874BA534}"/>
              </a:ext>
            </a:extLst>
          </p:cNvPr>
          <p:cNvCxnSpPr>
            <a:cxnSpLocks/>
          </p:cNvCxnSpPr>
          <p:nvPr/>
        </p:nvCxnSpPr>
        <p:spPr>
          <a:xfrm>
            <a:off x="721495" y="1611842"/>
            <a:ext cx="655491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F16ABD6A-9F6A-4CB1-AF8E-5F6FCFCCFDD0}"/>
              </a:ext>
            </a:extLst>
          </p:cNvPr>
          <p:cNvCxnSpPr>
            <a:cxnSpLocks/>
          </p:cNvCxnSpPr>
          <p:nvPr/>
        </p:nvCxnSpPr>
        <p:spPr>
          <a:xfrm flipV="1">
            <a:off x="2158441" y="1622832"/>
            <a:ext cx="0" cy="234086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02137150-84CF-462E-82BD-25769AFA2C65}"/>
              </a:ext>
            </a:extLst>
          </p:cNvPr>
          <p:cNvCxnSpPr>
            <a:cxnSpLocks/>
          </p:cNvCxnSpPr>
          <p:nvPr/>
        </p:nvCxnSpPr>
        <p:spPr>
          <a:xfrm flipV="1">
            <a:off x="4890787" y="1625040"/>
            <a:ext cx="0" cy="241449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1400EFF-A7F2-4026-8718-39BFA442571F}"/>
              </a:ext>
            </a:extLst>
          </p:cNvPr>
          <p:cNvCxnSpPr>
            <a:cxnSpLocks/>
          </p:cNvCxnSpPr>
          <p:nvPr/>
        </p:nvCxnSpPr>
        <p:spPr>
          <a:xfrm flipV="1">
            <a:off x="7253437" y="1614106"/>
            <a:ext cx="0" cy="251460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E1FA542C-99BA-445D-902B-EC5571386551}"/>
              </a:ext>
            </a:extLst>
          </p:cNvPr>
          <p:cNvSpPr txBox="1"/>
          <p:nvPr/>
        </p:nvSpPr>
        <p:spPr>
          <a:xfrm>
            <a:off x="248478" y="1415485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</a:t>
            </a:r>
            <a:r>
              <a:rPr lang="en-US" sz="2000" baseline="-25000" dirty="0"/>
              <a:t>1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F128B45-B580-4A5B-A362-B81AD35301C5}"/>
              </a:ext>
            </a:extLst>
          </p:cNvPr>
          <p:cNvCxnSpPr>
            <a:cxnSpLocks/>
          </p:cNvCxnSpPr>
          <p:nvPr/>
        </p:nvCxnSpPr>
        <p:spPr>
          <a:xfrm>
            <a:off x="1106488" y="1453390"/>
            <a:ext cx="3657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2AA6A363-91D1-49B7-BE70-136DAA03B2A2}"/>
              </a:ext>
            </a:extLst>
          </p:cNvPr>
          <p:cNvSpPr txBox="1"/>
          <p:nvPr/>
        </p:nvSpPr>
        <p:spPr>
          <a:xfrm>
            <a:off x="2662426" y="4478530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5336FC2-F157-4256-BDD5-5C63721DA481}"/>
              </a:ext>
            </a:extLst>
          </p:cNvPr>
          <p:cNvSpPr txBox="1"/>
          <p:nvPr/>
        </p:nvSpPr>
        <p:spPr>
          <a:xfrm>
            <a:off x="5330861" y="4600578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F66DCEC-9DF2-4906-8D27-7B3022207360}"/>
              </a:ext>
            </a:extLst>
          </p:cNvPr>
          <p:cNvSpPr txBox="1"/>
          <p:nvPr/>
        </p:nvSpPr>
        <p:spPr>
          <a:xfrm>
            <a:off x="7879071" y="4752502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27F2634-3E39-45F5-903C-825A07B33C05}"/>
              </a:ext>
            </a:extLst>
          </p:cNvPr>
          <p:cNvCxnSpPr>
            <a:cxnSpLocks/>
          </p:cNvCxnSpPr>
          <p:nvPr/>
        </p:nvCxnSpPr>
        <p:spPr>
          <a:xfrm flipV="1">
            <a:off x="309472" y="1830422"/>
            <a:ext cx="8590598" cy="699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1F4BC61A-A9AC-4E46-8FFA-638995C7401A}"/>
              </a:ext>
            </a:extLst>
          </p:cNvPr>
          <p:cNvCxnSpPr>
            <a:cxnSpLocks/>
          </p:cNvCxnSpPr>
          <p:nvPr/>
        </p:nvCxnSpPr>
        <p:spPr>
          <a:xfrm flipV="1">
            <a:off x="8915401" y="1816786"/>
            <a:ext cx="0" cy="3568124"/>
          </a:xfrm>
          <a:prstGeom prst="straightConnector1">
            <a:avLst/>
          </a:prstGeom>
          <a:ln w="31750">
            <a:solidFill>
              <a:srgbClr val="F40A0A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CAF3B019-D894-450F-B322-39AE4833F2F2}"/>
              </a:ext>
            </a:extLst>
          </p:cNvPr>
          <p:cNvCxnSpPr>
            <a:cxnSpLocks/>
          </p:cNvCxnSpPr>
          <p:nvPr/>
        </p:nvCxnSpPr>
        <p:spPr>
          <a:xfrm>
            <a:off x="8398337" y="5375111"/>
            <a:ext cx="548640" cy="0"/>
          </a:xfrm>
          <a:prstGeom prst="line">
            <a:avLst/>
          </a:prstGeom>
          <a:ln w="31750">
            <a:solidFill>
              <a:srgbClr val="F40A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Flowchart: Delay 162">
            <a:extLst>
              <a:ext uri="{FF2B5EF4-FFF2-40B4-BE49-F238E27FC236}">
                <a16:creationId xmlns:a16="http://schemas.microsoft.com/office/drawing/2014/main" id="{3DC37DE0-4A0F-4327-AD1D-6485F25D6869}"/>
              </a:ext>
            </a:extLst>
          </p:cNvPr>
          <p:cNvSpPr/>
          <p:nvPr/>
        </p:nvSpPr>
        <p:spPr>
          <a:xfrm rot="5400000">
            <a:off x="174306" y="2849444"/>
            <a:ext cx="465924" cy="32642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0" name="Picture 179">
            <a:extLst>
              <a:ext uri="{FF2B5EF4-FFF2-40B4-BE49-F238E27FC236}">
                <a16:creationId xmlns:a16="http://schemas.microsoft.com/office/drawing/2014/main" id="{0952BAEE-CF43-47CA-8A2B-32701A19388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7484" y="2785203"/>
            <a:ext cx="582926" cy="454903"/>
          </a:xfrm>
          <a:prstGeom prst="rect">
            <a:avLst/>
          </a:prstGeom>
        </p:spPr>
      </p:pic>
      <p:pic>
        <p:nvPicPr>
          <p:cNvPr id="183" name="Picture 182">
            <a:extLst>
              <a:ext uri="{FF2B5EF4-FFF2-40B4-BE49-F238E27FC236}">
                <a16:creationId xmlns:a16="http://schemas.microsoft.com/office/drawing/2014/main" id="{84D193C7-B653-4023-ADB8-5C4AE103BB7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40395" y="3649144"/>
            <a:ext cx="594360" cy="552041"/>
          </a:xfrm>
          <a:prstGeom prst="rect">
            <a:avLst/>
          </a:prstGeom>
        </p:spPr>
      </p:pic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144B86BF-F6D7-41F4-A18F-40A66987DA59}"/>
              </a:ext>
            </a:extLst>
          </p:cNvPr>
          <p:cNvCxnSpPr>
            <a:cxnSpLocks/>
          </p:cNvCxnSpPr>
          <p:nvPr/>
        </p:nvCxnSpPr>
        <p:spPr>
          <a:xfrm flipV="1">
            <a:off x="317410" y="1816786"/>
            <a:ext cx="0" cy="96926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EE88B92D-983C-4894-AD42-4F7030F00307}"/>
              </a:ext>
            </a:extLst>
          </p:cNvPr>
          <p:cNvCxnSpPr>
            <a:cxnSpLocks/>
          </p:cNvCxnSpPr>
          <p:nvPr/>
        </p:nvCxnSpPr>
        <p:spPr>
          <a:xfrm flipV="1">
            <a:off x="468830" y="2599416"/>
            <a:ext cx="0" cy="18288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64B3FAFE-350B-42E8-9D65-22090BFC1F62}"/>
              </a:ext>
            </a:extLst>
          </p:cNvPr>
          <p:cNvCxnSpPr>
            <a:cxnSpLocks/>
          </p:cNvCxnSpPr>
          <p:nvPr/>
        </p:nvCxnSpPr>
        <p:spPr>
          <a:xfrm flipV="1">
            <a:off x="1013596" y="2603170"/>
            <a:ext cx="0" cy="22860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9AA358F9-19FF-45CD-9405-7D67E3B0904E}"/>
              </a:ext>
            </a:extLst>
          </p:cNvPr>
          <p:cNvCxnSpPr>
            <a:cxnSpLocks/>
          </p:cNvCxnSpPr>
          <p:nvPr/>
        </p:nvCxnSpPr>
        <p:spPr>
          <a:xfrm flipH="1" flipV="1">
            <a:off x="867901" y="2261001"/>
            <a:ext cx="0" cy="54864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Oval 240">
            <a:extLst>
              <a:ext uri="{FF2B5EF4-FFF2-40B4-BE49-F238E27FC236}">
                <a16:creationId xmlns:a16="http://schemas.microsoft.com/office/drawing/2014/main" id="{6A2DD243-ECAB-45AA-8780-74355ADF3638}"/>
              </a:ext>
            </a:extLst>
          </p:cNvPr>
          <p:cNvSpPr/>
          <p:nvPr/>
        </p:nvSpPr>
        <p:spPr>
          <a:xfrm>
            <a:off x="910826" y="3281781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2C650B82-5E2F-4884-A64A-779151BBE602}"/>
              </a:ext>
            </a:extLst>
          </p:cNvPr>
          <p:cNvCxnSpPr>
            <a:cxnSpLocks/>
          </p:cNvCxnSpPr>
          <p:nvPr/>
        </p:nvCxnSpPr>
        <p:spPr>
          <a:xfrm flipV="1">
            <a:off x="630170" y="3458873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A4FD0DE4-D2C9-4DC0-B399-13BB2F6DB45D}"/>
              </a:ext>
            </a:extLst>
          </p:cNvPr>
          <p:cNvCxnSpPr>
            <a:cxnSpLocks/>
          </p:cNvCxnSpPr>
          <p:nvPr/>
        </p:nvCxnSpPr>
        <p:spPr>
          <a:xfrm flipV="1">
            <a:off x="838201" y="3543391"/>
            <a:ext cx="0" cy="19762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EB2F6E41-E429-4649-B7D8-986AB95EBBC9}"/>
              </a:ext>
            </a:extLst>
          </p:cNvPr>
          <p:cNvCxnSpPr>
            <a:cxnSpLocks/>
          </p:cNvCxnSpPr>
          <p:nvPr/>
        </p:nvCxnSpPr>
        <p:spPr>
          <a:xfrm flipV="1">
            <a:off x="950023" y="3315157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C524FFEC-EDDA-46C1-8CDD-124D3DF219EF}"/>
              </a:ext>
            </a:extLst>
          </p:cNvPr>
          <p:cNvCxnSpPr>
            <a:cxnSpLocks/>
          </p:cNvCxnSpPr>
          <p:nvPr/>
        </p:nvCxnSpPr>
        <p:spPr>
          <a:xfrm flipV="1">
            <a:off x="403630" y="3252789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71EF765B-2A98-4295-AD3B-F8B4C2344DAF}"/>
              </a:ext>
            </a:extLst>
          </p:cNvPr>
          <p:cNvCxnSpPr/>
          <p:nvPr/>
        </p:nvCxnSpPr>
        <p:spPr>
          <a:xfrm flipH="1">
            <a:off x="386605" y="3468884"/>
            <a:ext cx="25603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42CEFA87-EF0A-4D6F-A187-FB02A2896C20}"/>
              </a:ext>
            </a:extLst>
          </p:cNvPr>
          <p:cNvCxnSpPr/>
          <p:nvPr/>
        </p:nvCxnSpPr>
        <p:spPr>
          <a:xfrm flipH="1">
            <a:off x="820931" y="3530622"/>
            <a:ext cx="15544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D2D27C59-0E53-4162-8CAE-C19E8F208C61}"/>
              </a:ext>
            </a:extLst>
          </p:cNvPr>
          <p:cNvCxnSpPr>
            <a:cxnSpLocks/>
          </p:cNvCxnSpPr>
          <p:nvPr/>
        </p:nvCxnSpPr>
        <p:spPr>
          <a:xfrm flipH="1">
            <a:off x="737575" y="4546807"/>
            <a:ext cx="132588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4699AB5D-42BB-4CF0-AE31-9724ACCA0172}"/>
              </a:ext>
            </a:extLst>
          </p:cNvPr>
          <p:cNvCxnSpPr>
            <a:cxnSpLocks/>
          </p:cNvCxnSpPr>
          <p:nvPr/>
        </p:nvCxnSpPr>
        <p:spPr>
          <a:xfrm flipV="1">
            <a:off x="737575" y="4179868"/>
            <a:ext cx="0" cy="36693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Content Placeholder 2">
            <a:extLst>
              <a:ext uri="{FF2B5EF4-FFF2-40B4-BE49-F238E27FC236}">
                <a16:creationId xmlns:a16="http://schemas.microsoft.com/office/drawing/2014/main" id="{7AC2EE65-9261-4BA9-8C06-931B19090B3E}"/>
              </a:ext>
            </a:extLst>
          </p:cNvPr>
          <p:cNvSpPr txBox="1">
            <a:spLocks/>
          </p:cNvSpPr>
          <p:nvPr/>
        </p:nvSpPr>
        <p:spPr>
          <a:xfrm>
            <a:off x="2127143" y="4419397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09" name="Content Placeholder 2">
            <a:extLst>
              <a:ext uri="{FF2B5EF4-FFF2-40B4-BE49-F238E27FC236}">
                <a16:creationId xmlns:a16="http://schemas.microsoft.com/office/drawing/2014/main" id="{C09D4E39-A55C-4F49-839B-06E9A7307D21}"/>
              </a:ext>
            </a:extLst>
          </p:cNvPr>
          <p:cNvSpPr txBox="1">
            <a:spLocks/>
          </p:cNvSpPr>
          <p:nvPr/>
        </p:nvSpPr>
        <p:spPr>
          <a:xfrm>
            <a:off x="2146352" y="4250643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15" name="Flowchart: Delay 214">
            <a:extLst>
              <a:ext uri="{FF2B5EF4-FFF2-40B4-BE49-F238E27FC236}">
                <a16:creationId xmlns:a16="http://schemas.microsoft.com/office/drawing/2014/main" id="{C9A9DBBB-D023-4126-9B6C-3AFF743F7BBA}"/>
              </a:ext>
            </a:extLst>
          </p:cNvPr>
          <p:cNvSpPr/>
          <p:nvPr/>
        </p:nvSpPr>
        <p:spPr>
          <a:xfrm rot="5400000">
            <a:off x="3192955" y="2943599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6" name="Picture 215">
            <a:extLst>
              <a:ext uri="{FF2B5EF4-FFF2-40B4-BE49-F238E27FC236}">
                <a16:creationId xmlns:a16="http://schemas.microsoft.com/office/drawing/2014/main" id="{4A4FEE05-AB55-453B-8328-AE40AA040A1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3553987" y="2877860"/>
            <a:ext cx="582926" cy="364697"/>
          </a:xfrm>
          <a:prstGeom prst="rect">
            <a:avLst/>
          </a:prstGeom>
        </p:spPr>
      </p:pic>
      <p:pic>
        <p:nvPicPr>
          <p:cNvPr id="219" name="Picture 218">
            <a:extLst>
              <a:ext uri="{FF2B5EF4-FFF2-40B4-BE49-F238E27FC236}">
                <a16:creationId xmlns:a16="http://schemas.microsoft.com/office/drawing/2014/main" id="{AD685C19-E061-4251-8B00-6334B1FF16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3412136" y="3774116"/>
            <a:ext cx="594360" cy="552041"/>
          </a:xfrm>
          <a:prstGeom prst="rect">
            <a:avLst/>
          </a:prstGeom>
        </p:spPr>
      </p:pic>
      <p:sp>
        <p:nvSpPr>
          <p:cNvPr id="222" name="Oval 221">
            <a:extLst>
              <a:ext uri="{FF2B5EF4-FFF2-40B4-BE49-F238E27FC236}">
                <a16:creationId xmlns:a16="http://schemas.microsoft.com/office/drawing/2014/main" id="{95580D71-6936-4EB4-8071-D19DE23F8563}"/>
              </a:ext>
            </a:extLst>
          </p:cNvPr>
          <p:cNvSpPr/>
          <p:nvPr/>
        </p:nvSpPr>
        <p:spPr>
          <a:xfrm>
            <a:off x="3811071" y="3336196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7E792FD8-2577-4462-98F6-EBCAD06795A3}"/>
              </a:ext>
            </a:extLst>
          </p:cNvPr>
          <p:cNvCxnSpPr>
            <a:cxnSpLocks/>
          </p:cNvCxnSpPr>
          <p:nvPr/>
        </p:nvCxnSpPr>
        <p:spPr>
          <a:xfrm flipV="1">
            <a:off x="3581401" y="3580746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>
            <a:extLst>
              <a:ext uri="{FF2B5EF4-FFF2-40B4-BE49-F238E27FC236}">
                <a16:creationId xmlns:a16="http://schemas.microsoft.com/office/drawing/2014/main" id="{3B8FEB00-8E40-457F-82DD-4084F13177A9}"/>
              </a:ext>
            </a:extLst>
          </p:cNvPr>
          <p:cNvCxnSpPr>
            <a:cxnSpLocks/>
          </p:cNvCxnSpPr>
          <p:nvPr/>
        </p:nvCxnSpPr>
        <p:spPr>
          <a:xfrm flipH="1" flipV="1">
            <a:off x="3428230" y="3332918"/>
            <a:ext cx="0" cy="24782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336A5BA2-7C93-4844-AEA9-5F50E35D9731}"/>
              </a:ext>
            </a:extLst>
          </p:cNvPr>
          <p:cNvCxnSpPr>
            <a:cxnSpLocks/>
          </p:cNvCxnSpPr>
          <p:nvPr/>
        </p:nvCxnSpPr>
        <p:spPr>
          <a:xfrm flipH="1">
            <a:off x="3433295" y="3580746"/>
            <a:ext cx="1366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59B7B8D-E13F-45FC-A356-DD7424210A14}"/>
              </a:ext>
            </a:extLst>
          </p:cNvPr>
          <p:cNvCxnSpPr>
            <a:cxnSpLocks/>
          </p:cNvCxnSpPr>
          <p:nvPr/>
        </p:nvCxnSpPr>
        <p:spPr>
          <a:xfrm flipV="1">
            <a:off x="2010331" y="3788566"/>
            <a:ext cx="0" cy="323664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6C4A510F-6843-4BED-86B5-9D967322E5B8}"/>
              </a:ext>
            </a:extLst>
          </p:cNvPr>
          <p:cNvCxnSpPr/>
          <p:nvPr/>
        </p:nvCxnSpPr>
        <p:spPr>
          <a:xfrm flipH="1">
            <a:off x="1982396" y="3801745"/>
            <a:ext cx="1371600" cy="0"/>
          </a:xfrm>
          <a:prstGeom prst="line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3245AB8C-0B07-4C53-95E9-CE2C85D58774}"/>
              </a:ext>
            </a:extLst>
          </p:cNvPr>
          <p:cNvCxnSpPr>
            <a:cxnSpLocks/>
          </p:cNvCxnSpPr>
          <p:nvPr/>
        </p:nvCxnSpPr>
        <p:spPr>
          <a:xfrm>
            <a:off x="2004768" y="4112230"/>
            <a:ext cx="58687" cy="0"/>
          </a:xfrm>
          <a:prstGeom prst="line">
            <a:avLst/>
          </a:prstGeom>
          <a:ln w="317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>
            <a:extLst>
              <a:ext uri="{FF2B5EF4-FFF2-40B4-BE49-F238E27FC236}">
                <a16:creationId xmlns:a16="http://schemas.microsoft.com/office/drawing/2014/main" id="{F9232634-FF67-481D-86C1-7C89F03BEBC3}"/>
              </a:ext>
            </a:extLst>
          </p:cNvPr>
          <p:cNvCxnSpPr>
            <a:cxnSpLocks/>
          </p:cNvCxnSpPr>
          <p:nvPr/>
        </p:nvCxnSpPr>
        <p:spPr>
          <a:xfrm flipV="1">
            <a:off x="2656891" y="2275752"/>
            <a:ext cx="0" cy="1527048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>
            <a:extLst>
              <a:ext uri="{FF2B5EF4-FFF2-40B4-BE49-F238E27FC236}">
                <a16:creationId xmlns:a16="http://schemas.microsoft.com/office/drawing/2014/main" id="{1580902D-5C61-4F56-952C-0BE446AB3348}"/>
              </a:ext>
            </a:extLst>
          </p:cNvPr>
          <p:cNvCxnSpPr>
            <a:cxnSpLocks/>
          </p:cNvCxnSpPr>
          <p:nvPr/>
        </p:nvCxnSpPr>
        <p:spPr>
          <a:xfrm flipH="1" flipV="1">
            <a:off x="3852219" y="3389469"/>
            <a:ext cx="0" cy="4114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BA32A33F-EE23-4C83-BC2F-45B7264598BD}"/>
              </a:ext>
            </a:extLst>
          </p:cNvPr>
          <p:cNvCxnSpPr>
            <a:cxnSpLocks/>
          </p:cNvCxnSpPr>
          <p:nvPr/>
        </p:nvCxnSpPr>
        <p:spPr>
          <a:xfrm flipH="1" flipV="1">
            <a:off x="3336713" y="2247603"/>
            <a:ext cx="0" cy="64008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>
            <a:extLst>
              <a:ext uri="{FF2B5EF4-FFF2-40B4-BE49-F238E27FC236}">
                <a16:creationId xmlns:a16="http://schemas.microsoft.com/office/drawing/2014/main" id="{47AA50CF-ABC9-4AAB-9D55-913D071EDB5D}"/>
              </a:ext>
            </a:extLst>
          </p:cNvPr>
          <p:cNvCxnSpPr>
            <a:cxnSpLocks/>
          </p:cNvCxnSpPr>
          <p:nvPr/>
        </p:nvCxnSpPr>
        <p:spPr>
          <a:xfrm flipH="1" flipV="1">
            <a:off x="3501638" y="2444132"/>
            <a:ext cx="0" cy="420624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>
            <a:extLst>
              <a:ext uri="{FF2B5EF4-FFF2-40B4-BE49-F238E27FC236}">
                <a16:creationId xmlns:a16="http://schemas.microsoft.com/office/drawing/2014/main" id="{476034FF-21D8-46B6-B7BF-6134276390CE}"/>
              </a:ext>
            </a:extLst>
          </p:cNvPr>
          <p:cNvCxnSpPr>
            <a:cxnSpLocks/>
          </p:cNvCxnSpPr>
          <p:nvPr/>
        </p:nvCxnSpPr>
        <p:spPr>
          <a:xfrm flipV="1">
            <a:off x="3915735" y="2080351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>
            <a:extLst>
              <a:ext uri="{FF2B5EF4-FFF2-40B4-BE49-F238E27FC236}">
                <a16:creationId xmlns:a16="http://schemas.microsoft.com/office/drawing/2014/main" id="{FB12E419-BB1A-4917-9E5D-C5F911A7A387}"/>
              </a:ext>
            </a:extLst>
          </p:cNvPr>
          <p:cNvCxnSpPr>
            <a:cxnSpLocks/>
          </p:cNvCxnSpPr>
          <p:nvPr/>
        </p:nvCxnSpPr>
        <p:spPr>
          <a:xfrm flipH="1" flipV="1">
            <a:off x="3794059" y="2275752"/>
            <a:ext cx="0" cy="59436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09A78712-84A8-47A4-BDE1-29F99F650515}"/>
              </a:ext>
            </a:extLst>
          </p:cNvPr>
          <p:cNvCxnSpPr>
            <a:cxnSpLocks/>
          </p:cNvCxnSpPr>
          <p:nvPr/>
        </p:nvCxnSpPr>
        <p:spPr>
          <a:xfrm flipV="1">
            <a:off x="3709084" y="4284751"/>
            <a:ext cx="0" cy="26205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A5AAA901-55CC-4424-BE13-395F7681F2BB}"/>
              </a:ext>
            </a:extLst>
          </p:cNvPr>
          <p:cNvCxnSpPr>
            <a:cxnSpLocks/>
          </p:cNvCxnSpPr>
          <p:nvPr/>
        </p:nvCxnSpPr>
        <p:spPr>
          <a:xfrm flipH="1" flipV="1">
            <a:off x="3709084" y="4546807"/>
            <a:ext cx="1109027" cy="943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Flowchart: Delay 277">
            <a:extLst>
              <a:ext uri="{FF2B5EF4-FFF2-40B4-BE49-F238E27FC236}">
                <a16:creationId xmlns:a16="http://schemas.microsoft.com/office/drawing/2014/main" id="{734F2D20-C3A5-42D3-A655-40F6507E9600}"/>
              </a:ext>
            </a:extLst>
          </p:cNvPr>
          <p:cNvSpPr/>
          <p:nvPr/>
        </p:nvSpPr>
        <p:spPr>
          <a:xfrm rot="5400000">
            <a:off x="6257578" y="2850788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9" name="Straight Arrow Connector 278">
            <a:extLst>
              <a:ext uri="{FF2B5EF4-FFF2-40B4-BE49-F238E27FC236}">
                <a16:creationId xmlns:a16="http://schemas.microsoft.com/office/drawing/2014/main" id="{BF67E465-19C3-4732-91AE-782B1249596D}"/>
              </a:ext>
            </a:extLst>
          </p:cNvPr>
          <p:cNvCxnSpPr>
            <a:cxnSpLocks/>
          </p:cNvCxnSpPr>
          <p:nvPr/>
        </p:nvCxnSpPr>
        <p:spPr>
          <a:xfrm flipH="1" flipV="1">
            <a:off x="6420553" y="2279289"/>
            <a:ext cx="0" cy="512064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>
            <a:extLst>
              <a:ext uri="{FF2B5EF4-FFF2-40B4-BE49-F238E27FC236}">
                <a16:creationId xmlns:a16="http://schemas.microsoft.com/office/drawing/2014/main" id="{A616EFA8-A359-4640-B785-1F4563CE0E63}"/>
              </a:ext>
            </a:extLst>
          </p:cNvPr>
          <p:cNvCxnSpPr>
            <a:cxnSpLocks/>
          </p:cNvCxnSpPr>
          <p:nvPr/>
        </p:nvCxnSpPr>
        <p:spPr>
          <a:xfrm flipH="1" flipV="1">
            <a:off x="6553201" y="2082945"/>
            <a:ext cx="0" cy="68580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3" name="Picture 282">
            <a:extLst>
              <a:ext uri="{FF2B5EF4-FFF2-40B4-BE49-F238E27FC236}">
                <a16:creationId xmlns:a16="http://schemas.microsoft.com/office/drawing/2014/main" id="{DAD2C8F3-E3C7-4752-9D92-6B28360A56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078917" y="3662190"/>
            <a:ext cx="683272" cy="394488"/>
          </a:xfrm>
          <a:prstGeom prst="rect">
            <a:avLst/>
          </a:prstGeom>
        </p:spPr>
      </p:pic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D8B17B7B-5B0F-4197-8672-ED667F67856C}"/>
              </a:ext>
            </a:extLst>
          </p:cNvPr>
          <p:cNvCxnSpPr>
            <a:cxnSpLocks/>
          </p:cNvCxnSpPr>
          <p:nvPr/>
        </p:nvCxnSpPr>
        <p:spPr>
          <a:xfrm flipV="1">
            <a:off x="6490540" y="3241226"/>
            <a:ext cx="0" cy="36576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>
            <a:extLst>
              <a:ext uri="{FF2B5EF4-FFF2-40B4-BE49-F238E27FC236}">
                <a16:creationId xmlns:a16="http://schemas.microsoft.com/office/drawing/2014/main" id="{D26F13AE-D41A-440E-ADC2-CB862551BE70}"/>
              </a:ext>
            </a:extLst>
          </p:cNvPr>
          <p:cNvCxnSpPr>
            <a:cxnSpLocks/>
          </p:cNvCxnSpPr>
          <p:nvPr/>
        </p:nvCxnSpPr>
        <p:spPr>
          <a:xfrm>
            <a:off x="6001870" y="3380086"/>
            <a:ext cx="36576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>
            <a:extLst>
              <a:ext uri="{FF2B5EF4-FFF2-40B4-BE49-F238E27FC236}">
                <a16:creationId xmlns:a16="http://schemas.microsoft.com/office/drawing/2014/main" id="{7E1E6151-A0E5-4D0B-9EA0-FABE52C10A86}"/>
              </a:ext>
            </a:extLst>
          </p:cNvPr>
          <p:cNvCxnSpPr>
            <a:cxnSpLocks/>
          </p:cNvCxnSpPr>
          <p:nvPr/>
        </p:nvCxnSpPr>
        <p:spPr>
          <a:xfrm flipV="1">
            <a:off x="6367630" y="3360836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5260EEEF-B49F-4409-AECF-C4839D2BF33E}"/>
              </a:ext>
            </a:extLst>
          </p:cNvPr>
          <p:cNvCxnSpPr>
            <a:cxnSpLocks/>
          </p:cNvCxnSpPr>
          <p:nvPr/>
        </p:nvCxnSpPr>
        <p:spPr>
          <a:xfrm flipH="1" flipV="1">
            <a:off x="6431055" y="4755859"/>
            <a:ext cx="777240" cy="221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>
            <a:extLst>
              <a:ext uri="{FF2B5EF4-FFF2-40B4-BE49-F238E27FC236}">
                <a16:creationId xmlns:a16="http://schemas.microsoft.com/office/drawing/2014/main" id="{40986D3F-0C50-4A20-9FEB-74E80EC24769}"/>
              </a:ext>
            </a:extLst>
          </p:cNvPr>
          <p:cNvCxnSpPr>
            <a:cxnSpLocks/>
          </p:cNvCxnSpPr>
          <p:nvPr/>
        </p:nvCxnSpPr>
        <p:spPr>
          <a:xfrm flipV="1">
            <a:off x="6431056" y="4190132"/>
            <a:ext cx="0" cy="54864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Content Placeholder 2">
            <a:extLst>
              <a:ext uri="{FF2B5EF4-FFF2-40B4-BE49-F238E27FC236}">
                <a16:creationId xmlns:a16="http://schemas.microsoft.com/office/drawing/2014/main" id="{72912094-A1A1-4D60-9012-6CB97508C197}"/>
              </a:ext>
            </a:extLst>
          </p:cNvPr>
          <p:cNvSpPr txBox="1">
            <a:spLocks/>
          </p:cNvSpPr>
          <p:nvPr/>
        </p:nvSpPr>
        <p:spPr>
          <a:xfrm>
            <a:off x="4818551" y="4482951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3" name="Content Placeholder 2">
            <a:extLst>
              <a:ext uri="{FF2B5EF4-FFF2-40B4-BE49-F238E27FC236}">
                <a16:creationId xmlns:a16="http://schemas.microsoft.com/office/drawing/2014/main" id="{C84AC2E4-53CC-495C-9E39-8AFD1D2A6805}"/>
              </a:ext>
            </a:extLst>
          </p:cNvPr>
          <p:cNvSpPr txBox="1">
            <a:spLocks/>
          </p:cNvSpPr>
          <p:nvPr/>
        </p:nvSpPr>
        <p:spPr>
          <a:xfrm>
            <a:off x="4831801" y="4293730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4" name="Content Placeholder 2">
            <a:extLst>
              <a:ext uri="{FF2B5EF4-FFF2-40B4-BE49-F238E27FC236}">
                <a16:creationId xmlns:a16="http://schemas.microsoft.com/office/drawing/2014/main" id="{E84A6450-0DC7-4499-8D4F-3A74C281478A}"/>
              </a:ext>
            </a:extLst>
          </p:cNvPr>
          <p:cNvSpPr txBox="1">
            <a:spLocks/>
          </p:cNvSpPr>
          <p:nvPr/>
        </p:nvSpPr>
        <p:spPr>
          <a:xfrm>
            <a:off x="4816037" y="4098128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5" name="Content Placeholder 2">
            <a:extLst>
              <a:ext uri="{FF2B5EF4-FFF2-40B4-BE49-F238E27FC236}">
                <a16:creationId xmlns:a16="http://schemas.microsoft.com/office/drawing/2014/main" id="{E2F5DA77-AE07-44ED-8146-188F0B773210}"/>
              </a:ext>
            </a:extLst>
          </p:cNvPr>
          <p:cNvSpPr txBox="1">
            <a:spLocks/>
          </p:cNvSpPr>
          <p:nvPr/>
        </p:nvSpPr>
        <p:spPr>
          <a:xfrm>
            <a:off x="4815732" y="4691229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sp>
        <p:nvSpPr>
          <p:cNvPr id="296" name="Content Placeholder 2">
            <a:extLst>
              <a:ext uri="{FF2B5EF4-FFF2-40B4-BE49-F238E27FC236}">
                <a16:creationId xmlns:a16="http://schemas.microsoft.com/office/drawing/2014/main" id="{BA8E83DF-E134-4F44-9A25-EC815275952A}"/>
              </a:ext>
            </a:extLst>
          </p:cNvPr>
          <p:cNvSpPr txBox="1">
            <a:spLocks/>
          </p:cNvSpPr>
          <p:nvPr/>
        </p:nvSpPr>
        <p:spPr>
          <a:xfrm>
            <a:off x="7222106" y="461964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7" name="Content Placeholder 2">
            <a:extLst>
              <a:ext uri="{FF2B5EF4-FFF2-40B4-BE49-F238E27FC236}">
                <a16:creationId xmlns:a16="http://schemas.microsoft.com/office/drawing/2014/main" id="{76D9F809-CAA0-410D-A2E9-CECDB12383A1}"/>
              </a:ext>
            </a:extLst>
          </p:cNvPr>
          <p:cNvSpPr txBox="1">
            <a:spLocks/>
          </p:cNvSpPr>
          <p:nvPr/>
        </p:nvSpPr>
        <p:spPr>
          <a:xfrm>
            <a:off x="7234961" y="438918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8" name="Content Placeholder 2">
            <a:extLst>
              <a:ext uri="{FF2B5EF4-FFF2-40B4-BE49-F238E27FC236}">
                <a16:creationId xmlns:a16="http://schemas.microsoft.com/office/drawing/2014/main" id="{ACF7519B-544A-4874-884E-33753CF8AD4C}"/>
              </a:ext>
            </a:extLst>
          </p:cNvPr>
          <p:cNvSpPr txBox="1">
            <a:spLocks/>
          </p:cNvSpPr>
          <p:nvPr/>
        </p:nvSpPr>
        <p:spPr>
          <a:xfrm>
            <a:off x="7215264" y="4200761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9" name="Content Placeholder 2">
            <a:extLst>
              <a:ext uri="{FF2B5EF4-FFF2-40B4-BE49-F238E27FC236}">
                <a16:creationId xmlns:a16="http://schemas.microsoft.com/office/drawing/2014/main" id="{FCB39CEE-AA59-4A27-868C-D49D83E6C829}"/>
              </a:ext>
            </a:extLst>
          </p:cNvPr>
          <p:cNvSpPr txBox="1">
            <a:spLocks/>
          </p:cNvSpPr>
          <p:nvPr/>
        </p:nvSpPr>
        <p:spPr>
          <a:xfrm>
            <a:off x="7218892" y="4786684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cxnSp>
        <p:nvCxnSpPr>
          <p:cNvPr id="300" name="Straight Arrow Connector 299">
            <a:extLst>
              <a:ext uri="{FF2B5EF4-FFF2-40B4-BE49-F238E27FC236}">
                <a16:creationId xmlns:a16="http://schemas.microsoft.com/office/drawing/2014/main" id="{D6A07C43-31DD-4BE5-A4DF-0F6F54905A21}"/>
              </a:ext>
            </a:extLst>
          </p:cNvPr>
          <p:cNvCxnSpPr>
            <a:cxnSpLocks/>
          </p:cNvCxnSpPr>
          <p:nvPr/>
        </p:nvCxnSpPr>
        <p:spPr>
          <a:xfrm>
            <a:off x="7112774" y="3946447"/>
            <a:ext cx="1583986" cy="3951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>
            <a:extLst>
              <a:ext uri="{FF2B5EF4-FFF2-40B4-BE49-F238E27FC236}">
                <a16:creationId xmlns:a16="http://schemas.microsoft.com/office/drawing/2014/main" id="{B41EFC09-CC27-4617-B99D-BCBC15858C69}"/>
              </a:ext>
            </a:extLst>
          </p:cNvPr>
          <p:cNvCxnSpPr>
            <a:cxnSpLocks/>
          </p:cNvCxnSpPr>
          <p:nvPr/>
        </p:nvCxnSpPr>
        <p:spPr>
          <a:xfrm flipH="1" flipV="1">
            <a:off x="7112493" y="3929680"/>
            <a:ext cx="0" cy="36576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918BCCFC-A5B4-49AC-BD91-4EC987C8AA15}"/>
              </a:ext>
            </a:extLst>
          </p:cNvPr>
          <p:cNvCxnSpPr>
            <a:cxnSpLocks/>
          </p:cNvCxnSpPr>
          <p:nvPr/>
        </p:nvCxnSpPr>
        <p:spPr>
          <a:xfrm flipV="1">
            <a:off x="7099919" y="4293287"/>
            <a:ext cx="91440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>
            <a:extLst>
              <a:ext uri="{FF2B5EF4-FFF2-40B4-BE49-F238E27FC236}">
                <a16:creationId xmlns:a16="http://schemas.microsoft.com/office/drawing/2014/main" id="{EDB1CB08-EACC-4BAB-9D5C-D3740D4EA2A3}"/>
              </a:ext>
            </a:extLst>
          </p:cNvPr>
          <p:cNvCxnSpPr>
            <a:cxnSpLocks/>
          </p:cNvCxnSpPr>
          <p:nvPr/>
        </p:nvCxnSpPr>
        <p:spPr>
          <a:xfrm flipV="1">
            <a:off x="4704313" y="3849021"/>
            <a:ext cx="0" cy="3291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BAF2932F-FF23-4C30-AC4D-1540174789E4}"/>
              </a:ext>
            </a:extLst>
          </p:cNvPr>
          <p:cNvCxnSpPr>
            <a:cxnSpLocks/>
          </p:cNvCxnSpPr>
          <p:nvPr/>
        </p:nvCxnSpPr>
        <p:spPr>
          <a:xfrm>
            <a:off x="4681276" y="3859434"/>
            <a:ext cx="1317199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>
            <a:extLst>
              <a:ext uri="{FF2B5EF4-FFF2-40B4-BE49-F238E27FC236}">
                <a16:creationId xmlns:a16="http://schemas.microsoft.com/office/drawing/2014/main" id="{8BAED2AC-ACD6-4FC2-9953-F2B4262ADF0D}"/>
              </a:ext>
            </a:extLst>
          </p:cNvPr>
          <p:cNvCxnSpPr>
            <a:cxnSpLocks/>
            <a:endCxn id="294" idx="1"/>
          </p:cNvCxnSpPr>
          <p:nvPr/>
        </p:nvCxnSpPr>
        <p:spPr>
          <a:xfrm>
            <a:off x="4696320" y="4183903"/>
            <a:ext cx="11971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>
            <a:extLst>
              <a:ext uri="{FF2B5EF4-FFF2-40B4-BE49-F238E27FC236}">
                <a16:creationId xmlns:a16="http://schemas.microsoft.com/office/drawing/2014/main" id="{9094476C-7F99-4BEF-B6E6-E7C9B533D169}"/>
              </a:ext>
            </a:extLst>
          </p:cNvPr>
          <p:cNvCxnSpPr>
            <a:cxnSpLocks/>
          </p:cNvCxnSpPr>
          <p:nvPr/>
        </p:nvCxnSpPr>
        <p:spPr>
          <a:xfrm flipV="1">
            <a:off x="2248987" y="1453390"/>
            <a:ext cx="0" cy="2578028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1D93C291-5EE6-41B1-B409-A32D371D0812}"/>
              </a:ext>
            </a:extLst>
          </p:cNvPr>
          <p:cNvCxnSpPr>
            <a:cxnSpLocks/>
          </p:cNvCxnSpPr>
          <p:nvPr/>
        </p:nvCxnSpPr>
        <p:spPr>
          <a:xfrm flipV="1">
            <a:off x="4990367" y="1453390"/>
            <a:ext cx="0" cy="2675567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1AC7DAE9-ABD6-473A-85B1-550388864AC5}"/>
              </a:ext>
            </a:extLst>
          </p:cNvPr>
          <p:cNvCxnSpPr>
            <a:cxnSpLocks/>
          </p:cNvCxnSpPr>
          <p:nvPr/>
        </p:nvCxnSpPr>
        <p:spPr>
          <a:xfrm flipV="1">
            <a:off x="7360655" y="1454815"/>
            <a:ext cx="0" cy="274320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A6DBB448-13AD-4772-818B-1E2EE5DE5079}"/>
              </a:ext>
            </a:extLst>
          </p:cNvPr>
          <p:cNvCxnSpPr>
            <a:cxnSpLocks/>
          </p:cNvCxnSpPr>
          <p:nvPr/>
        </p:nvCxnSpPr>
        <p:spPr>
          <a:xfrm>
            <a:off x="838200" y="1447800"/>
            <a:ext cx="6550779" cy="559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>
            <a:extLst>
              <a:ext uri="{FF2B5EF4-FFF2-40B4-BE49-F238E27FC236}">
                <a16:creationId xmlns:a16="http://schemas.microsoft.com/office/drawing/2014/main" id="{9194F288-4395-4105-B63B-650E1A736B22}"/>
              </a:ext>
            </a:extLst>
          </p:cNvPr>
          <p:cNvSpPr txBox="1"/>
          <p:nvPr/>
        </p:nvSpPr>
        <p:spPr>
          <a:xfrm>
            <a:off x="459127" y="1089809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993300"/>
                </a:solidFill>
              </a:rPr>
              <a:t>S</a:t>
            </a:r>
            <a:r>
              <a:rPr lang="en-US" sz="2000" baseline="-25000" dirty="0">
                <a:solidFill>
                  <a:srgbClr val="993300"/>
                </a:solidFill>
              </a:rPr>
              <a:t>0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F9596113-D5A2-42DA-BF32-F3DF46407AE5}"/>
              </a:ext>
            </a:extLst>
          </p:cNvPr>
          <p:cNvSpPr txBox="1"/>
          <p:nvPr/>
        </p:nvSpPr>
        <p:spPr>
          <a:xfrm>
            <a:off x="745238" y="907663"/>
            <a:ext cx="466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993300"/>
                </a:solidFill>
              </a:rPr>
              <a:t>Code 0 1 – Count “Normal”</a:t>
            </a:r>
            <a:endParaRPr lang="en-US" sz="2800" baseline="-25000" dirty="0">
              <a:solidFill>
                <a:srgbClr val="993300"/>
              </a:solidFill>
            </a:endParaRPr>
          </a:p>
        </p:txBody>
      </p:sp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4C4FD935-0421-45CC-A292-E93CA1509063}"/>
              </a:ext>
            </a:extLst>
          </p:cNvPr>
          <p:cNvSpPr txBox="1">
            <a:spLocks/>
          </p:cNvSpPr>
          <p:nvPr/>
        </p:nvSpPr>
        <p:spPr>
          <a:xfrm>
            <a:off x="2116608" y="4020456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C6FFA520-954A-4B94-AFC1-302554CA0152}"/>
              </a:ext>
            </a:extLst>
          </p:cNvPr>
          <p:cNvGrpSpPr/>
          <p:nvPr/>
        </p:nvGrpSpPr>
        <p:grpSpPr>
          <a:xfrm>
            <a:off x="3957845" y="6289758"/>
            <a:ext cx="1881326" cy="400111"/>
            <a:chOff x="4704110" y="5663930"/>
            <a:chExt cx="2312900" cy="372145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E2B3D069-963F-4022-BD33-C3C2099FE663}"/>
                </a:ext>
              </a:extLst>
            </p:cNvPr>
            <p:cNvSpPr txBox="1"/>
            <p:nvPr/>
          </p:nvSpPr>
          <p:spPr>
            <a:xfrm>
              <a:off x="4704110" y="5663930"/>
              <a:ext cx="2312900" cy="372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 D</a:t>
              </a:r>
              <a:r>
                <a:rPr lang="en-US" sz="2000" baseline="-25000" dirty="0"/>
                <a:t>1</a:t>
              </a:r>
              <a:r>
                <a:rPr lang="en-US" sz="2000" dirty="0"/>
                <a:t> = y</a:t>
              </a:r>
              <a:r>
                <a:rPr lang="en-US" sz="2000" baseline="-25000" dirty="0"/>
                <a:t>0 </a:t>
              </a:r>
              <a:r>
                <a:rPr lang="en-US" sz="2000" dirty="0"/>
                <a:t>y</a:t>
              </a:r>
              <a:r>
                <a:rPr lang="en-US" sz="2000" baseline="-25000" dirty="0"/>
                <a:t>1</a:t>
              </a:r>
              <a:r>
                <a:rPr lang="en-US" sz="2000" dirty="0"/>
                <a:t> + y</a:t>
              </a:r>
              <a:r>
                <a:rPr lang="en-US" sz="2000" baseline="-25000" dirty="0"/>
                <a:t>1</a:t>
              </a:r>
              <a:r>
                <a:rPr lang="en-US" sz="2000" dirty="0"/>
                <a:t>y</a:t>
              </a:r>
              <a:r>
                <a:rPr lang="en-US" sz="2000" baseline="-25000" dirty="0"/>
                <a:t>2</a:t>
              </a:r>
            </a:p>
          </p:txBody>
        </p: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BE13876C-F9E8-4F4D-9E0D-574B3A3CCD42}"/>
                </a:ext>
              </a:extLst>
            </p:cNvPr>
            <p:cNvCxnSpPr>
              <a:cxnSpLocks/>
            </p:cNvCxnSpPr>
            <p:nvPr/>
          </p:nvCxnSpPr>
          <p:spPr>
            <a:xfrm>
              <a:off x="6356701" y="5767211"/>
              <a:ext cx="274319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9" name="TextBox 238">
            <a:extLst>
              <a:ext uri="{FF2B5EF4-FFF2-40B4-BE49-F238E27FC236}">
                <a16:creationId xmlns:a16="http://schemas.microsoft.com/office/drawing/2014/main" id="{8C601AE2-FA56-4C46-A345-EF54CF5AAF51}"/>
              </a:ext>
            </a:extLst>
          </p:cNvPr>
          <p:cNvSpPr txBox="1"/>
          <p:nvPr/>
        </p:nvSpPr>
        <p:spPr>
          <a:xfrm>
            <a:off x="1307358" y="6216462"/>
            <a:ext cx="1851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  D</a:t>
            </a:r>
            <a:r>
              <a:rPr lang="en-US" sz="2000" baseline="-25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FF0000"/>
                </a:solidFill>
              </a:rPr>
              <a:t> = y</a:t>
            </a:r>
            <a:r>
              <a:rPr lang="en-US" sz="2000" baseline="-25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 </a:t>
            </a:r>
            <a:r>
              <a:rPr lang="en-US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FF0000"/>
                </a:solidFill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FF0000"/>
                </a:solidFill>
              </a:rPr>
              <a:t>  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9E5DD269-908B-416E-B8E6-E0A993E1806D}"/>
              </a:ext>
            </a:extLst>
          </p:cNvPr>
          <p:cNvSpPr txBox="1"/>
          <p:nvPr/>
        </p:nvSpPr>
        <p:spPr>
          <a:xfrm>
            <a:off x="6789261" y="6366509"/>
            <a:ext cx="1597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 D</a:t>
            </a:r>
            <a:r>
              <a:rPr lang="en-US" sz="2000" baseline="-25000" dirty="0"/>
              <a:t>2</a:t>
            </a:r>
            <a:r>
              <a:rPr lang="en-US" sz="2000" dirty="0"/>
              <a:t> = y</a:t>
            </a:r>
            <a:r>
              <a:rPr lang="en-US" sz="2000" baseline="-25000" dirty="0"/>
              <a:t>0</a:t>
            </a:r>
            <a:r>
              <a:rPr lang="en-US" sz="2000" dirty="0">
                <a:sym typeface="Symbol" panose="05050102010706020507" pitchFamily="18" charset="2"/>
              </a:rPr>
              <a:t> </a:t>
            </a:r>
            <a:r>
              <a:rPr lang="en-US" sz="2000" dirty="0"/>
              <a:t> y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6511267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Picture 239">
            <a:extLst>
              <a:ext uri="{FF2B5EF4-FFF2-40B4-BE49-F238E27FC236}">
                <a16:creationId xmlns:a16="http://schemas.microsoft.com/office/drawing/2014/main" id="{7C5B84E0-B406-4962-8700-488250AF5F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1475414" y="3434395"/>
            <a:ext cx="582926" cy="4549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2487602" y="4214210"/>
            <a:ext cx="849111" cy="1215252"/>
            <a:chOff x="5137299" y="2305060"/>
            <a:chExt cx="2293198" cy="22478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312523" y="2305060"/>
              <a:ext cx="1989042" cy="2247880"/>
              <a:chOff x="3480576" y="2247920"/>
              <a:chExt cx="2267640" cy="236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74450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369551" cy="0"/>
            </a:xfrm>
            <a:prstGeom prst="line">
              <a:avLst/>
            </a:prstGeom>
            <a:ln w="31750">
              <a:solidFill>
                <a:srgbClr val="0073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5074453" y="4308951"/>
            <a:ext cx="812040" cy="1215252"/>
            <a:chOff x="5121081" y="2305060"/>
            <a:chExt cx="2193079" cy="22478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21081" y="4177868"/>
              <a:ext cx="457199" cy="355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657389" y="4378365"/>
            <a:ext cx="940876" cy="1215252"/>
            <a:chOff x="5137299" y="2305060"/>
            <a:chExt cx="2541028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48764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>
              <a:solidFill>
                <a:srgbClr val="ED6D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617381" cy="2"/>
            </a:xfrm>
            <a:prstGeom prst="line">
              <a:avLst/>
            </a:prstGeom>
            <a:ln w="3175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6001871" y="2603800"/>
            <a:ext cx="0" cy="3886014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>
            <a:off x="336744" y="5224842"/>
            <a:ext cx="2286000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6193625" y="2449031"/>
            <a:ext cx="0" cy="2862072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231665" y="4731858"/>
            <a:ext cx="805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5776184" y="4507912"/>
            <a:ext cx="22568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388979" y="5376808"/>
            <a:ext cx="41818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Flowchart: Delay 163">
            <a:extLst>
              <a:ext uri="{FF2B5EF4-FFF2-40B4-BE49-F238E27FC236}">
                <a16:creationId xmlns:a16="http://schemas.microsoft.com/office/drawing/2014/main" id="{A2230460-A81F-4756-9787-B4C036D11643}"/>
              </a:ext>
            </a:extLst>
          </p:cNvPr>
          <p:cNvSpPr/>
          <p:nvPr/>
        </p:nvSpPr>
        <p:spPr>
          <a:xfrm rot="5400000">
            <a:off x="1325731" y="2775362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711A886A-FBAB-4E04-BBAE-9F5EAC07BA03}"/>
              </a:ext>
            </a:extLst>
          </p:cNvPr>
          <p:cNvCxnSpPr>
            <a:cxnSpLocks/>
          </p:cNvCxnSpPr>
          <p:nvPr/>
        </p:nvCxnSpPr>
        <p:spPr>
          <a:xfrm flipV="1">
            <a:off x="4158758" y="2268858"/>
            <a:ext cx="0" cy="6126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A295927D-9315-420D-961E-F8A64AA18614}"/>
              </a:ext>
            </a:extLst>
          </p:cNvPr>
          <p:cNvCxnSpPr>
            <a:cxnSpLocks/>
          </p:cNvCxnSpPr>
          <p:nvPr/>
        </p:nvCxnSpPr>
        <p:spPr>
          <a:xfrm flipV="1">
            <a:off x="1660332" y="3300762"/>
            <a:ext cx="0" cy="15811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BA595F63-71F6-4242-8A24-140506019EA4}"/>
              </a:ext>
            </a:extLst>
          </p:cNvPr>
          <p:cNvCxnSpPr>
            <a:cxnSpLocks/>
            <a:endCxn id="164" idx="3"/>
          </p:cNvCxnSpPr>
          <p:nvPr/>
        </p:nvCxnSpPr>
        <p:spPr>
          <a:xfrm flipV="1">
            <a:off x="1558693" y="3209698"/>
            <a:ext cx="0" cy="9563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D6DC1995-9C15-4E76-BA3B-D8796005C9EB}"/>
              </a:ext>
            </a:extLst>
          </p:cNvPr>
          <p:cNvCxnSpPr>
            <a:cxnSpLocks/>
          </p:cNvCxnSpPr>
          <p:nvPr/>
        </p:nvCxnSpPr>
        <p:spPr>
          <a:xfrm>
            <a:off x="457201" y="2599416"/>
            <a:ext cx="554467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41CCE43A-8417-44DB-A061-DB8A25555437}"/>
              </a:ext>
            </a:extLst>
          </p:cNvPr>
          <p:cNvCxnSpPr>
            <a:cxnSpLocks/>
          </p:cNvCxnSpPr>
          <p:nvPr/>
        </p:nvCxnSpPr>
        <p:spPr>
          <a:xfrm flipV="1">
            <a:off x="1850762" y="2589084"/>
            <a:ext cx="0" cy="8570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01F6636-BA26-49CC-BE1C-1B3DE7CED50D}"/>
              </a:ext>
            </a:extLst>
          </p:cNvPr>
          <p:cNvCxnSpPr>
            <a:cxnSpLocks/>
          </p:cNvCxnSpPr>
          <p:nvPr/>
        </p:nvCxnSpPr>
        <p:spPr>
          <a:xfrm>
            <a:off x="838200" y="2268858"/>
            <a:ext cx="5998464" cy="186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4619ECCF-2D73-48AC-A5A6-9AF29B4BF3BD}"/>
              </a:ext>
            </a:extLst>
          </p:cNvPr>
          <p:cNvCxnSpPr>
            <a:cxnSpLocks/>
          </p:cNvCxnSpPr>
          <p:nvPr/>
        </p:nvCxnSpPr>
        <p:spPr>
          <a:xfrm flipH="1" flipV="1">
            <a:off x="3337038" y="3784422"/>
            <a:ext cx="1" cy="2690677"/>
          </a:xfrm>
          <a:prstGeom prst="straightConnector1">
            <a:avLst/>
          </a:prstGeom>
          <a:ln w="31750">
            <a:solidFill>
              <a:srgbClr val="0073E6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7F88D9DC-0BFB-418C-A38A-501D994C1898}"/>
              </a:ext>
            </a:extLst>
          </p:cNvPr>
          <p:cNvCxnSpPr>
            <a:cxnSpLocks/>
          </p:cNvCxnSpPr>
          <p:nvPr/>
        </p:nvCxnSpPr>
        <p:spPr>
          <a:xfrm flipH="1" flipV="1">
            <a:off x="1649873" y="2269044"/>
            <a:ext cx="0" cy="482772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9E9BB4EC-8381-4583-A89D-06F59C76B1E4}"/>
              </a:ext>
            </a:extLst>
          </p:cNvPr>
          <p:cNvCxnSpPr>
            <a:cxnSpLocks/>
          </p:cNvCxnSpPr>
          <p:nvPr/>
        </p:nvCxnSpPr>
        <p:spPr>
          <a:xfrm>
            <a:off x="7388979" y="4591458"/>
            <a:ext cx="45720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16CD0CEC-B255-4E2A-B7A4-873879F2B88D}"/>
              </a:ext>
            </a:extLst>
          </p:cNvPr>
          <p:cNvCxnSpPr>
            <a:cxnSpLocks/>
          </p:cNvCxnSpPr>
          <p:nvPr/>
        </p:nvCxnSpPr>
        <p:spPr>
          <a:xfrm flipV="1">
            <a:off x="6892916" y="4108045"/>
            <a:ext cx="0" cy="37048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470AB33E-B72F-4319-85CF-FE5C7FE1149B}"/>
              </a:ext>
            </a:extLst>
          </p:cNvPr>
          <p:cNvCxnSpPr>
            <a:cxnSpLocks/>
          </p:cNvCxnSpPr>
          <p:nvPr/>
        </p:nvCxnSpPr>
        <p:spPr>
          <a:xfrm flipV="1">
            <a:off x="4211971" y="3325499"/>
            <a:ext cx="0" cy="1572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440CF54D-D8EA-44B9-BB4E-8EC16C468912}"/>
              </a:ext>
            </a:extLst>
          </p:cNvPr>
          <p:cNvCxnSpPr>
            <a:cxnSpLocks/>
          </p:cNvCxnSpPr>
          <p:nvPr/>
        </p:nvCxnSpPr>
        <p:spPr>
          <a:xfrm flipV="1">
            <a:off x="4639208" y="3310497"/>
            <a:ext cx="0" cy="19651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DD6BA326-1D64-4718-A919-3800C0F6505B}"/>
              </a:ext>
            </a:extLst>
          </p:cNvPr>
          <p:cNvCxnSpPr>
            <a:cxnSpLocks/>
          </p:cNvCxnSpPr>
          <p:nvPr/>
        </p:nvCxnSpPr>
        <p:spPr>
          <a:xfrm flipH="1" flipV="1">
            <a:off x="8696760" y="2065370"/>
            <a:ext cx="0" cy="4297680"/>
          </a:xfrm>
          <a:prstGeom prst="straightConnector1">
            <a:avLst/>
          </a:prstGeom>
          <a:ln w="31750">
            <a:solidFill>
              <a:srgbClr val="FE7C48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51389925-B902-411F-8883-F78874ADB4BD}"/>
              </a:ext>
            </a:extLst>
          </p:cNvPr>
          <p:cNvCxnSpPr>
            <a:cxnSpLocks/>
          </p:cNvCxnSpPr>
          <p:nvPr/>
        </p:nvCxnSpPr>
        <p:spPr>
          <a:xfrm>
            <a:off x="4191567" y="3483423"/>
            <a:ext cx="13716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" name="Picture 211">
            <a:extLst>
              <a:ext uri="{FF2B5EF4-FFF2-40B4-BE49-F238E27FC236}">
                <a16:creationId xmlns:a16="http://schemas.microsoft.com/office/drawing/2014/main" id="{BD49A119-039E-4C43-BC9E-39B765C071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61208" y="3585358"/>
            <a:ext cx="683272" cy="394488"/>
          </a:xfrm>
          <a:prstGeom prst="rect">
            <a:avLst/>
          </a:prstGeom>
        </p:spPr>
      </p:pic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D4618E4-9C00-4CF0-8191-F42EB9737E45}"/>
              </a:ext>
            </a:extLst>
          </p:cNvPr>
          <p:cNvCxnSpPr>
            <a:cxnSpLocks/>
          </p:cNvCxnSpPr>
          <p:nvPr/>
        </p:nvCxnSpPr>
        <p:spPr>
          <a:xfrm flipV="1">
            <a:off x="1451864" y="2065371"/>
            <a:ext cx="0" cy="678402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349175E7-8E0F-4450-9058-6696178F586B}"/>
              </a:ext>
            </a:extLst>
          </p:cNvPr>
          <p:cNvCxnSpPr>
            <a:cxnSpLocks/>
          </p:cNvCxnSpPr>
          <p:nvPr/>
        </p:nvCxnSpPr>
        <p:spPr>
          <a:xfrm flipV="1">
            <a:off x="8398337" y="4576665"/>
            <a:ext cx="308763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62A9261E-E78E-4CEF-8930-16BCE72E01B6}"/>
              </a:ext>
            </a:extLst>
          </p:cNvPr>
          <p:cNvCxnSpPr>
            <a:cxnSpLocks/>
          </p:cNvCxnSpPr>
          <p:nvPr/>
        </p:nvCxnSpPr>
        <p:spPr>
          <a:xfrm>
            <a:off x="1451864" y="2080351"/>
            <a:ext cx="7255236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B5C13BB7-1394-4700-853F-9855F1114468}"/>
              </a:ext>
            </a:extLst>
          </p:cNvPr>
          <p:cNvCxnSpPr>
            <a:cxnSpLocks/>
          </p:cNvCxnSpPr>
          <p:nvPr/>
        </p:nvCxnSpPr>
        <p:spPr>
          <a:xfrm flipH="1" flipV="1">
            <a:off x="1768038" y="3910363"/>
            <a:ext cx="0" cy="41617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B9F43C93-2057-4444-A728-E23AA912E914}"/>
              </a:ext>
            </a:extLst>
          </p:cNvPr>
          <p:cNvCxnSpPr>
            <a:cxnSpLocks/>
          </p:cNvCxnSpPr>
          <p:nvPr/>
        </p:nvCxnSpPr>
        <p:spPr>
          <a:xfrm>
            <a:off x="4499407" y="3502283"/>
            <a:ext cx="16925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B3920EE1-1970-4A4E-BCF1-A72B89F0F0A2}"/>
              </a:ext>
            </a:extLst>
          </p:cNvPr>
          <p:cNvCxnSpPr>
            <a:cxnSpLocks/>
          </p:cNvCxnSpPr>
          <p:nvPr/>
        </p:nvCxnSpPr>
        <p:spPr>
          <a:xfrm>
            <a:off x="1541894" y="3300762"/>
            <a:ext cx="11843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697E8001-F63C-4499-ACE3-198970BE31E2}"/>
              </a:ext>
            </a:extLst>
          </p:cNvPr>
          <p:cNvCxnSpPr>
            <a:cxnSpLocks/>
          </p:cNvCxnSpPr>
          <p:nvPr/>
        </p:nvCxnSpPr>
        <p:spPr>
          <a:xfrm>
            <a:off x="1247112" y="6154228"/>
            <a:ext cx="6179932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0325D35C-C29D-4FF1-8EF6-21791116F33F}"/>
              </a:ext>
            </a:extLst>
          </p:cNvPr>
          <p:cNvCxnSpPr>
            <a:cxnSpLocks/>
          </p:cNvCxnSpPr>
          <p:nvPr/>
        </p:nvCxnSpPr>
        <p:spPr>
          <a:xfrm flipH="1" flipV="1">
            <a:off x="7400899" y="5391805"/>
            <a:ext cx="0" cy="771351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6AB115A9-326C-4218-B9E4-C0BE934995A6}"/>
              </a:ext>
            </a:extLst>
          </p:cNvPr>
          <p:cNvCxnSpPr>
            <a:cxnSpLocks/>
          </p:cNvCxnSpPr>
          <p:nvPr/>
        </p:nvCxnSpPr>
        <p:spPr>
          <a:xfrm flipH="1" flipV="1">
            <a:off x="5074453" y="5321431"/>
            <a:ext cx="0" cy="82296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9B0E8CE5-394D-42B5-9730-ADB419C9C00A}"/>
              </a:ext>
            </a:extLst>
          </p:cNvPr>
          <p:cNvCxnSpPr>
            <a:cxnSpLocks/>
          </p:cNvCxnSpPr>
          <p:nvPr/>
        </p:nvCxnSpPr>
        <p:spPr>
          <a:xfrm flipV="1">
            <a:off x="1247112" y="5224842"/>
            <a:ext cx="0" cy="945235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itle 1">
            <a:extLst>
              <a:ext uri="{FF2B5EF4-FFF2-40B4-BE49-F238E27FC236}">
                <a16:creationId xmlns:a16="http://schemas.microsoft.com/office/drawing/2014/main" id="{18A4D832-E23F-4BCD-8794-47E8EA6F5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54" y="48553"/>
            <a:ext cx="8229600" cy="947588"/>
          </a:xfrm>
        </p:spPr>
        <p:txBody>
          <a:bodyPr/>
          <a:lstStyle/>
          <a:p>
            <a:r>
              <a:rPr lang="en-US" dirty="0"/>
              <a:t>1-4-6-5-3-7-2 Counter</a:t>
            </a:r>
          </a:p>
        </p:txBody>
      </p:sp>
      <p:sp>
        <p:nvSpPr>
          <p:cNvPr id="244" name="Flowchart: Delay 243">
            <a:extLst>
              <a:ext uri="{FF2B5EF4-FFF2-40B4-BE49-F238E27FC236}">
                <a16:creationId xmlns:a16="http://schemas.microsoft.com/office/drawing/2014/main" id="{C103B6AF-09F3-40B0-B61E-D672CB0BCC20}"/>
              </a:ext>
            </a:extLst>
          </p:cNvPr>
          <p:cNvSpPr/>
          <p:nvPr/>
        </p:nvSpPr>
        <p:spPr>
          <a:xfrm rot="5400000">
            <a:off x="3979380" y="2961434"/>
            <a:ext cx="465924" cy="275662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3997C59B-F582-496A-A8E4-C4469AC4DFBA}"/>
              </a:ext>
            </a:extLst>
          </p:cNvPr>
          <p:cNvCxnSpPr>
            <a:cxnSpLocks/>
          </p:cNvCxnSpPr>
          <p:nvPr/>
        </p:nvCxnSpPr>
        <p:spPr>
          <a:xfrm flipV="1">
            <a:off x="4267201" y="2585589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57FBC760-023B-4262-A825-D2B4416B0680}"/>
              </a:ext>
            </a:extLst>
          </p:cNvPr>
          <p:cNvCxnSpPr>
            <a:cxnSpLocks/>
          </p:cNvCxnSpPr>
          <p:nvPr/>
        </p:nvCxnSpPr>
        <p:spPr>
          <a:xfrm>
            <a:off x="5792735" y="5309277"/>
            <a:ext cx="411480" cy="0"/>
          </a:xfrm>
          <a:prstGeom prst="line">
            <a:avLst/>
          </a:prstGeom>
          <a:ln w="31750">
            <a:solidFill>
              <a:srgbClr val="ED6D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C443FA24-E807-4781-AB62-B15E519AB919}"/>
              </a:ext>
            </a:extLst>
          </p:cNvPr>
          <p:cNvCxnSpPr>
            <a:cxnSpLocks/>
          </p:cNvCxnSpPr>
          <p:nvPr/>
        </p:nvCxnSpPr>
        <p:spPr>
          <a:xfrm>
            <a:off x="3501638" y="2456294"/>
            <a:ext cx="2691987" cy="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Flowchart: Delay 256">
            <a:extLst>
              <a:ext uri="{FF2B5EF4-FFF2-40B4-BE49-F238E27FC236}">
                <a16:creationId xmlns:a16="http://schemas.microsoft.com/office/drawing/2014/main" id="{7284021E-12B5-4068-88FA-79CE15187FF8}"/>
              </a:ext>
            </a:extLst>
          </p:cNvPr>
          <p:cNvSpPr/>
          <p:nvPr/>
        </p:nvSpPr>
        <p:spPr>
          <a:xfrm rot="5400000">
            <a:off x="4422399" y="2941760"/>
            <a:ext cx="465924" cy="311910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8" name="Straight Arrow Connector 257">
            <a:extLst>
              <a:ext uri="{FF2B5EF4-FFF2-40B4-BE49-F238E27FC236}">
                <a16:creationId xmlns:a16="http://schemas.microsoft.com/office/drawing/2014/main" id="{78E062B0-2078-4680-B582-E4DD4EE1E24F}"/>
              </a:ext>
            </a:extLst>
          </p:cNvPr>
          <p:cNvCxnSpPr>
            <a:cxnSpLocks/>
          </p:cNvCxnSpPr>
          <p:nvPr/>
        </p:nvCxnSpPr>
        <p:spPr>
          <a:xfrm flipV="1">
            <a:off x="4724401" y="2468787"/>
            <a:ext cx="0" cy="41148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C6658143-7BDA-4F15-B6F6-E91F15D15376}"/>
              </a:ext>
            </a:extLst>
          </p:cNvPr>
          <p:cNvCxnSpPr>
            <a:cxnSpLocks/>
          </p:cNvCxnSpPr>
          <p:nvPr/>
        </p:nvCxnSpPr>
        <p:spPr>
          <a:xfrm flipV="1">
            <a:off x="4592971" y="2081427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0" name="Picture 259">
            <a:extLst>
              <a:ext uri="{FF2B5EF4-FFF2-40B4-BE49-F238E27FC236}">
                <a16:creationId xmlns:a16="http://schemas.microsoft.com/office/drawing/2014/main" id="{4CEF10AC-152D-4E68-B315-A42D734616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137559" y="3663586"/>
            <a:ext cx="594360" cy="493073"/>
          </a:xfrm>
          <a:prstGeom prst="rect">
            <a:avLst/>
          </a:prstGeom>
        </p:spPr>
      </p:pic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06ACB748-EECC-4C0A-8218-AE8347333B93}"/>
              </a:ext>
            </a:extLst>
          </p:cNvPr>
          <p:cNvCxnSpPr>
            <a:cxnSpLocks/>
          </p:cNvCxnSpPr>
          <p:nvPr/>
        </p:nvCxnSpPr>
        <p:spPr>
          <a:xfrm flipV="1">
            <a:off x="4429194" y="4151763"/>
            <a:ext cx="0" cy="1828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C25AAA6E-AA07-42AD-84E0-ABBAD1E655A5}"/>
              </a:ext>
            </a:extLst>
          </p:cNvPr>
          <p:cNvCxnSpPr>
            <a:cxnSpLocks/>
          </p:cNvCxnSpPr>
          <p:nvPr/>
        </p:nvCxnSpPr>
        <p:spPr>
          <a:xfrm flipV="1">
            <a:off x="4528523" y="3501853"/>
            <a:ext cx="0" cy="20010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0B37E346-D44F-4F7B-A633-BB489BB917BE}"/>
              </a:ext>
            </a:extLst>
          </p:cNvPr>
          <p:cNvCxnSpPr>
            <a:cxnSpLocks/>
          </p:cNvCxnSpPr>
          <p:nvPr/>
        </p:nvCxnSpPr>
        <p:spPr>
          <a:xfrm flipV="1">
            <a:off x="4319007" y="3473358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BE55531E-BA41-487C-9B62-BA411D13BEFD}"/>
              </a:ext>
            </a:extLst>
          </p:cNvPr>
          <p:cNvCxnSpPr>
            <a:cxnSpLocks/>
          </p:cNvCxnSpPr>
          <p:nvPr/>
        </p:nvCxnSpPr>
        <p:spPr>
          <a:xfrm flipH="1" flipV="1">
            <a:off x="6839494" y="2261001"/>
            <a:ext cx="0" cy="128016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CC8075CB-5F04-40C5-BA4F-AEF2715B0186}"/>
              </a:ext>
            </a:extLst>
          </p:cNvPr>
          <p:cNvCxnSpPr>
            <a:cxnSpLocks/>
          </p:cNvCxnSpPr>
          <p:nvPr/>
        </p:nvCxnSpPr>
        <p:spPr>
          <a:xfrm flipH="1" flipV="1">
            <a:off x="6964252" y="2078121"/>
            <a:ext cx="0" cy="146304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id="{20AB47B0-9877-4792-86BC-6C6DDEA216DD}"/>
              </a:ext>
            </a:extLst>
          </p:cNvPr>
          <p:cNvSpPr txBox="1"/>
          <p:nvPr/>
        </p:nvSpPr>
        <p:spPr>
          <a:xfrm>
            <a:off x="3513424" y="6064976"/>
            <a:ext cx="571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FF"/>
                </a:solidFill>
              </a:rPr>
              <a:t>y</a:t>
            </a:r>
            <a:r>
              <a:rPr lang="en-US" sz="2800" baseline="-25000" dirty="0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C24CB872-E994-4A27-8E3B-CDC43922EE2B}"/>
              </a:ext>
            </a:extLst>
          </p:cNvPr>
          <p:cNvSpPr txBox="1"/>
          <p:nvPr/>
        </p:nvSpPr>
        <p:spPr>
          <a:xfrm>
            <a:off x="6215020" y="6089807"/>
            <a:ext cx="49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y</a:t>
            </a:r>
            <a:r>
              <a:rPr lang="en-US" sz="2800" baseline="-25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4A0F9CA-A732-4159-8CE4-F594FDC0C272}"/>
              </a:ext>
            </a:extLst>
          </p:cNvPr>
          <p:cNvSpPr txBox="1"/>
          <p:nvPr/>
        </p:nvSpPr>
        <p:spPr>
          <a:xfrm>
            <a:off x="8216604" y="6064976"/>
            <a:ext cx="567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1E38C32C-E2D5-4BF9-B804-6C43FEAC43EA}"/>
              </a:ext>
            </a:extLst>
          </p:cNvPr>
          <p:cNvGrpSpPr/>
          <p:nvPr/>
        </p:nvGrpSpPr>
        <p:grpSpPr>
          <a:xfrm>
            <a:off x="6817162" y="4088901"/>
            <a:ext cx="996078" cy="1053160"/>
            <a:chOff x="3048001" y="3810000"/>
            <a:chExt cx="2438399" cy="167640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E942256E-C774-410E-A159-E956644B99CB}"/>
                </a:ext>
              </a:extLst>
            </p:cNvPr>
            <p:cNvGrpSpPr/>
            <p:nvPr/>
          </p:nvGrpSpPr>
          <p:grpSpPr>
            <a:xfrm>
              <a:off x="3048001" y="3810000"/>
              <a:ext cx="2438399" cy="1676400"/>
              <a:chOff x="2895600" y="3352800"/>
              <a:chExt cx="2438400" cy="1676400"/>
            </a:xfrm>
          </p:grpSpPr>
          <p:sp>
            <p:nvSpPr>
              <p:cNvPr id="129" name="Trapezoid 128">
                <a:extLst>
                  <a:ext uri="{FF2B5EF4-FFF2-40B4-BE49-F238E27FC236}">
                    <a16:creationId xmlns:a16="http://schemas.microsoft.com/office/drawing/2014/main" id="{F82F05A3-99A8-4CFA-A739-114CCF171BEA}"/>
                  </a:ext>
                </a:extLst>
              </p:cNvPr>
              <p:cNvSpPr/>
              <p:nvPr/>
            </p:nvSpPr>
            <p:spPr>
              <a:xfrm rot="5400000">
                <a:off x="3276600" y="3886200"/>
                <a:ext cx="1676400" cy="609600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4564F011-36A4-40F1-B9D5-91D84BE8AB9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98828" y="3975557"/>
                <a:ext cx="733032" cy="3527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4901FC87-B6B6-4651-A1E4-87BF90A0CCFA}"/>
                  </a:ext>
                </a:extLst>
              </p:cNvPr>
              <p:cNvCxnSpPr/>
              <p:nvPr/>
            </p:nvCxnSpPr>
            <p:spPr>
              <a:xfrm flipH="1">
                <a:off x="2895600" y="4797554"/>
                <a:ext cx="91439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4F26721B-A4A0-43AE-B026-A4FEC1BAA84B}"/>
                  </a:ext>
                </a:extLst>
              </p:cNvPr>
              <p:cNvCxnSpPr/>
              <p:nvPr/>
            </p:nvCxnSpPr>
            <p:spPr>
              <a:xfrm flipH="1">
                <a:off x="4419600" y="416052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F5313B9-8248-435C-B249-E9A4B2E890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94123" y="4618612"/>
              <a:ext cx="741179" cy="247695"/>
            </a:xfrm>
            <a:prstGeom prst="line">
              <a:avLst/>
            </a:prstGeom>
            <a:ln w="44450">
              <a:solidFill>
                <a:srgbClr val="0070C0">
                  <a:alpha val="45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11F09AB-76A9-430F-9FD2-82D09C3B49AA}"/>
              </a:ext>
            </a:extLst>
          </p:cNvPr>
          <p:cNvGrpSpPr/>
          <p:nvPr/>
        </p:nvGrpSpPr>
        <p:grpSpPr>
          <a:xfrm>
            <a:off x="4405458" y="3998483"/>
            <a:ext cx="835523" cy="1053160"/>
            <a:chOff x="3003271" y="3810001"/>
            <a:chExt cx="2045360" cy="1676400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7B88DA31-2678-49FC-9045-A5F488999529}"/>
                </a:ext>
              </a:extLst>
            </p:cNvPr>
            <p:cNvGrpSpPr/>
            <p:nvPr/>
          </p:nvGrpSpPr>
          <p:grpSpPr>
            <a:xfrm>
              <a:off x="3003271" y="3810001"/>
              <a:ext cx="2045360" cy="1676400"/>
              <a:chOff x="2850870" y="3352801"/>
              <a:chExt cx="2045361" cy="1676400"/>
            </a:xfrm>
          </p:grpSpPr>
          <p:sp>
            <p:nvSpPr>
              <p:cNvPr id="141" name="Trapezoid 140">
                <a:extLst>
                  <a:ext uri="{FF2B5EF4-FFF2-40B4-BE49-F238E27FC236}">
                    <a16:creationId xmlns:a16="http://schemas.microsoft.com/office/drawing/2014/main" id="{696CBBF3-E57E-4D63-91CF-81CA72FAE696}"/>
                  </a:ext>
                </a:extLst>
              </p:cNvPr>
              <p:cNvSpPr/>
              <p:nvPr/>
            </p:nvSpPr>
            <p:spPr>
              <a:xfrm rot="5400000">
                <a:off x="3276600" y="3886201"/>
                <a:ext cx="1676400" cy="609599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E03CE3B6-CA0E-45BA-AF59-A8C69C988CC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850870" y="3885176"/>
                <a:ext cx="895381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28C53A14-D217-4680-BFE9-6715941D98E5}"/>
                  </a:ext>
                </a:extLst>
              </p:cNvPr>
              <p:cNvCxnSpPr/>
              <p:nvPr/>
            </p:nvCxnSpPr>
            <p:spPr>
              <a:xfrm flipH="1">
                <a:off x="2895600" y="457200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8263E9C0-8A87-4E72-BC1F-B0577BEC27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19605" y="4178634"/>
                <a:ext cx="47662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8EF60723-098C-4F53-A759-F2EBCDA5C6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98651" y="4628008"/>
              <a:ext cx="673357" cy="87331"/>
            </a:xfrm>
            <a:prstGeom prst="line">
              <a:avLst/>
            </a:prstGeom>
            <a:ln w="44450">
              <a:solidFill>
                <a:srgbClr val="0073E6">
                  <a:alpha val="62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F8CF698C-D2FF-4F6D-963A-BB41DCA8AC9B}"/>
              </a:ext>
            </a:extLst>
          </p:cNvPr>
          <p:cNvGrpSpPr/>
          <p:nvPr/>
        </p:nvGrpSpPr>
        <p:grpSpPr>
          <a:xfrm>
            <a:off x="1703200" y="3914984"/>
            <a:ext cx="820403" cy="1053160"/>
            <a:chOff x="3040285" y="3810000"/>
            <a:chExt cx="2008346" cy="1676400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56FFA9F8-BD35-418F-8059-D89E70A002B3}"/>
                </a:ext>
              </a:extLst>
            </p:cNvPr>
            <p:cNvGrpSpPr/>
            <p:nvPr/>
          </p:nvGrpSpPr>
          <p:grpSpPr>
            <a:xfrm>
              <a:off x="3040285" y="3810000"/>
              <a:ext cx="2008346" cy="1676400"/>
              <a:chOff x="3040285" y="3810000"/>
              <a:chExt cx="2008346" cy="1676400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8907A670-A762-49D2-BBD7-B3AD3FB0A608}"/>
                  </a:ext>
                </a:extLst>
              </p:cNvPr>
              <p:cNvGrpSpPr/>
              <p:nvPr/>
            </p:nvGrpSpPr>
            <p:grpSpPr>
              <a:xfrm>
                <a:off x="3040285" y="3810000"/>
                <a:ext cx="2008346" cy="1676400"/>
                <a:chOff x="2887884" y="3352800"/>
                <a:chExt cx="2008347" cy="1676400"/>
              </a:xfrm>
            </p:grpSpPr>
            <p:sp>
              <p:nvSpPr>
                <p:cNvPr id="155" name="Trapezoid 154">
                  <a:extLst>
                    <a:ext uri="{FF2B5EF4-FFF2-40B4-BE49-F238E27FC236}">
                      <a16:creationId xmlns:a16="http://schemas.microsoft.com/office/drawing/2014/main" id="{37AB6BEF-0C81-4BEC-8D7B-1720BAA6A62E}"/>
                    </a:ext>
                  </a:extLst>
                </p:cNvPr>
                <p:cNvSpPr/>
                <p:nvPr/>
              </p:nvSpPr>
              <p:spPr>
                <a:xfrm rot="5400000">
                  <a:off x="3276600" y="3886200"/>
                  <a:ext cx="1676400" cy="609600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6AD5BF9A-E41F-4868-8326-6144DEF9BF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43765" y="3979910"/>
                  <a:ext cx="79160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B544084D-CE21-4BE0-8E1A-9C6E6ADDC30D}"/>
                    </a:ext>
                  </a:extLst>
                </p:cNvPr>
                <p:cNvCxnSpPr/>
                <p:nvPr/>
              </p:nvCxnSpPr>
              <p:spPr>
                <a:xfrm flipH="1">
                  <a:off x="2887884" y="4755694"/>
                  <a:ext cx="91439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A37D8FE0-634C-4401-879D-3C2719D198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19605" y="4160520"/>
                  <a:ext cx="47662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64E71299-7B54-4BDA-9A76-2B3084A194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37139" y="4937461"/>
                <a:ext cx="456738" cy="377569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400" dirty="0"/>
                  <a:t>11</a:t>
                </a:r>
              </a:p>
            </p:txBody>
          </p: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2B6B334A-5F4E-44B4-A993-6A5E3ECC5FF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2189" y="4608996"/>
              <a:ext cx="656245" cy="254255"/>
            </a:xfrm>
            <a:prstGeom prst="line">
              <a:avLst/>
            </a:prstGeom>
            <a:ln w="44450">
              <a:solidFill>
                <a:srgbClr val="0073E6">
                  <a:alpha val="56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5" name="Content Placeholder 2">
            <a:extLst>
              <a:ext uri="{FF2B5EF4-FFF2-40B4-BE49-F238E27FC236}">
                <a16:creationId xmlns:a16="http://schemas.microsoft.com/office/drawing/2014/main" id="{7468E8C6-BF96-44D9-9B42-94B049537617}"/>
              </a:ext>
            </a:extLst>
          </p:cNvPr>
          <p:cNvSpPr txBox="1">
            <a:spLocks/>
          </p:cNvSpPr>
          <p:nvPr/>
        </p:nvSpPr>
        <p:spPr>
          <a:xfrm>
            <a:off x="1604530" y="4628735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1</a:t>
            </a: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083CA3D5-BF37-4BD0-9ECA-2407EE39B98D}"/>
              </a:ext>
            </a:extLst>
          </p:cNvPr>
          <p:cNvSpPr txBox="1">
            <a:spLocks/>
          </p:cNvSpPr>
          <p:nvPr/>
        </p:nvSpPr>
        <p:spPr>
          <a:xfrm>
            <a:off x="4137983" y="4582341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2CDCE478-C152-4AE0-B7FC-ECE16DD1486F}"/>
              </a:ext>
            </a:extLst>
          </p:cNvPr>
          <p:cNvSpPr txBox="1">
            <a:spLocks/>
          </p:cNvSpPr>
          <p:nvPr/>
        </p:nvSpPr>
        <p:spPr>
          <a:xfrm>
            <a:off x="6644502" y="4814000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F9A669B6-2C3C-4C2D-A3E6-F92A874BA534}"/>
              </a:ext>
            </a:extLst>
          </p:cNvPr>
          <p:cNvCxnSpPr>
            <a:cxnSpLocks/>
          </p:cNvCxnSpPr>
          <p:nvPr/>
        </p:nvCxnSpPr>
        <p:spPr>
          <a:xfrm>
            <a:off x="721495" y="1611842"/>
            <a:ext cx="655491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F16ABD6A-9F6A-4CB1-AF8E-5F6FCFCCFDD0}"/>
              </a:ext>
            </a:extLst>
          </p:cNvPr>
          <p:cNvCxnSpPr>
            <a:cxnSpLocks/>
          </p:cNvCxnSpPr>
          <p:nvPr/>
        </p:nvCxnSpPr>
        <p:spPr>
          <a:xfrm flipV="1">
            <a:off x="2158441" y="1622832"/>
            <a:ext cx="0" cy="234086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02137150-84CF-462E-82BD-25769AFA2C65}"/>
              </a:ext>
            </a:extLst>
          </p:cNvPr>
          <p:cNvCxnSpPr>
            <a:cxnSpLocks/>
          </p:cNvCxnSpPr>
          <p:nvPr/>
        </p:nvCxnSpPr>
        <p:spPr>
          <a:xfrm flipV="1">
            <a:off x="4890787" y="1625040"/>
            <a:ext cx="0" cy="241449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1400EFF-A7F2-4026-8718-39BFA442571F}"/>
              </a:ext>
            </a:extLst>
          </p:cNvPr>
          <p:cNvCxnSpPr>
            <a:cxnSpLocks/>
          </p:cNvCxnSpPr>
          <p:nvPr/>
        </p:nvCxnSpPr>
        <p:spPr>
          <a:xfrm flipV="1">
            <a:off x="7253437" y="1614106"/>
            <a:ext cx="0" cy="251460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E1FA542C-99BA-445D-902B-EC5571386551}"/>
              </a:ext>
            </a:extLst>
          </p:cNvPr>
          <p:cNvSpPr txBox="1"/>
          <p:nvPr/>
        </p:nvSpPr>
        <p:spPr>
          <a:xfrm>
            <a:off x="248478" y="1415485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</a:t>
            </a:r>
            <a:r>
              <a:rPr lang="en-US" sz="2000" baseline="-25000" dirty="0"/>
              <a:t>1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F128B45-B580-4A5B-A362-B81AD35301C5}"/>
              </a:ext>
            </a:extLst>
          </p:cNvPr>
          <p:cNvCxnSpPr>
            <a:cxnSpLocks/>
          </p:cNvCxnSpPr>
          <p:nvPr/>
        </p:nvCxnSpPr>
        <p:spPr>
          <a:xfrm>
            <a:off x="1106488" y="1453390"/>
            <a:ext cx="3657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2AA6A363-91D1-49B7-BE70-136DAA03B2A2}"/>
              </a:ext>
            </a:extLst>
          </p:cNvPr>
          <p:cNvSpPr txBox="1"/>
          <p:nvPr/>
        </p:nvSpPr>
        <p:spPr>
          <a:xfrm>
            <a:off x="2662426" y="4478530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5336FC2-F157-4256-BDD5-5C63721DA481}"/>
              </a:ext>
            </a:extLst>
          </p:cNvPr>
          <p:cNvSpPr txBox="1"/>
          <p:nvPr/>
        </p:nvSpPr>
        <p:spPr>
          <a:xfrm>
            <a:off x="5330861" y="4600578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F66DCEC-9DF2-4906-8D27-7B3022207360}"/>
              </a:ext>
            </a:extLst>
          </p:cNvPr>
          <p:cNvSpPr txBox="1"/>
          <p:nvPr/>
        </p:nvSpPr>
        <p:spPr>
          <a:xfrm>
            <a:off x="7879071" y="4752502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27F2634-3E39-45F5-903C-825A07B33C05}"/>
              </a:ext>
            </a:extLst>
          </p:cNvPr>
          <p:cNvCxnSpPr>
            <a:cxnSpLocks/>
          </p:cNvCxnSpPr>
          <p:nvPr/>
        </p:nvCxnSpPr>
        <p:spPr>
          <a:xfrm flipV="1">
            <a:off x="309472" y="1830422"/>
            <a:ext cx="8590598" cy="699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1F4BC61A-A9AC-4E46-8FFA-638995C7401A}"/>
              </a:ext>
            </a:extLst>
          </p:cNvPr>
          <p:cNvCxnSpPr>
            <a:cxnSpLocks/>
          </p:cNvCxnSpPr>
          <p:nvPr/>
        </p:nvCxnSpPr>
        <p:spPr>
          <a:xfrm flipV="1">
            <a:off x="8915401" y="1816786"/>
            <a:ext cx="0" cy="3568124"/>
          </a:xfrm>
          <a:prstGeom prst="straightConnector1">
            <a:avLst/>
          </a:prstGeom>
          <a:ln w="31750">
            <a:solidFill>
              <a:srgbClr val="F40A0A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CAF3B019-D894-450F-B322-39AE4833F2F2}"/>
              </a:ext>
            </a:extLst>
          </p:cNvPr>
          <p:cNvCxnSpPr>
            <a:cxnSpLocks/>
          </p:cNvCxnSpPr>
          <p:nvPr/>
        </p:nvCxnSpPr>
        <p:spPr>
          <a:xfrm>
            <a:off x="8398337" y="5375111"/>
            <a:ext cx="548640" cy="0"/>
          </a:xfrm>
          <a:prstGeom prst="line">
            <a:avLst/>
          </a:prstGeom>
          <a:ln w="31750">
            <a:solidFill>
              <a:srgbClr val="F40A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Flowchart: Delay 162">
            <a:extLst>
              <a:ext uri="{FF2B5EF4-FFF2-40B4-BE49-F238E27FC236}">
                <a16:creationId xmlns:a16="http://schemas.microsoft.com/office/drawing/2014/main" id="{3DC37DE0-4A0F-4327-AD1D-6485F25D6869}"/>
              </a:ext>
            </a:extLst>
          </p:cNvPr>
          <p:cNvSpPr/>
          <p:nvPr/>
        </p:nvSpPr>
        <p:spPr>
          <a:xfrm rot="5400000">
            <a:off x="174306" y="2849444"/>
            <a:ext cx="465924" cy="32642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0" name="Picture 179">
            <a:extLst>
              <a:ext uri="{FF2B5EF4-FFF2-40B4-BE49-F238E27FC236}">
                <a16:creationId xmlns:a16="http://schemas.microsoft.com/office/drawing/2014/main" id="{0952BAEE-CF43-47CA-8A2B-32701A19388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7484" y="2785203"/>
            <a:ext cx="582926" cy="454903"/>
          </a:xfrm>
          <a:prstGeom prst="rect">
            <a:avLst/>
          </a:prstGeom>
        </p:spPr>
      </p:pic>
      <p:pic>
        <p:nvPicPr>
          <p:cNvPr id="183" name="Picture 182">
            <a:extLst>
              <a:ext uri="{FF2B5EF4-FFF2-40B4-BE49-F238E27FC236}">
                <a16:creationId xmlns:a16="http://schemas.microsoft.com/office/drawing/2014/main" id="{84D193C7-B653-4023-ADB8-5C4AE103BB7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40395" y="3649144"/>
            <a:ext cx="594360" cy="552041"/>
          </a:xfrm>
          <a:prstGeom prst="rect">
            <a:avLst/>
          </a:prstGeom>
        </p:spPr>
      </p:pic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144B86BF-F6D7-41F4-A18F-40A66987DA59}"/>
              </a:ext>
            </a:extLst>
          </p:cNvPr>
          <p:cNvCxnSpPr>
            <a:cxnSpLocks/>
          </p:cNvCxnSpPr>
          <p:nvPr/>
        </p:nvCxnSpPr>
        <p:spPr>
          <a:xfrm flipV="1">
            <a:off x="317410" y="1816786"/>
            <a:ext cx="0" cy="96926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EE88B92D-983C-4894-AD42-4F7030F00307}"/>
              </a:ext>
            </a:extLst>
          </p:cNvPr>
          <p:cNvCxnSpPr>
            <a:cxnSpLocks/>
          </p:cNvCxnSpPr>
          <p:nvPr/>
        </p:nvCxnSpPr>
        <p:spPr>
          <a:xfrm flipV="1">
            <a:off x="468830" y="2599416"/>
            <a:ext cx="0" cy="18288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64B3FAFE-350B-42E8-9D65-22090BFC1F62}"/>
              </a:ext>
            </a:extLst>
          </p:cNvPr>
          <p:cNvCxnSpPr>
            <a:cxnSpLocks/>
          </p:cNvCxnSpPr>
          <p:nvPr/>
        </p:nvCxnSpPr>
        <p:spPr>
          <a:xfrm flipV="1">
            <a:off x="1013596" y="2603170"/>
            <a:ext cx="0" cy="22860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9AA358F9-19FF-45CD-9405-7D67E3B0904E}"/>
              </a:ext>
            </a:extLst>
          </p:cNvPr>
          <p:cNvCxnSpPr>
            <a:cxnSpLocks/>
          </p:cNvCxnSpPr>
          <p:nvPr/>
        </p:nvCxnSpPr>
        <p:spPr>
          <a:xfrm flipH="1" flipV="1">
            <a:off x="867901" y="2261001"/>
            <a:ext cx="0" cy="54864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Oval 240">
            <a:extLst>
              <a:ext uri="{FF2B5EF4-FFF2-40B4-BE49-F238E27FC236}">
                <a16:creationId xmlns:a16="http://schemas.microsoft.com/office/drawing/2014/main" id="{6A2DD243-ECAB-45AA-8780-74355ADF3638}"/>
              </a:ext>
            </a:extLst>
          </p:cNvPr>
          <p:cNvSpPr/>
          <p:nvPr/>
        </p:nvSpPr>
        <p:spPr>
          <a:xfrm>
            <a:off x="910826" y="3281781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2C650B82-5E2F-4884-A64A-779151BBE602}"/>
              </a:ext>
            </a:extLst>
          </p:cNvPr>
          <p:cNvCxnSpPr>
            <a:cxnSpLocks/>
          </p:cNvCxnSpPr>
          <p:nvPr/>
        </p:nvCxnSpPr>
        <p:spPr>
          <a:xfrm flipV="1">
            <a:off x="630170" y="3458873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A4FD0DE4-D2C9-4DC0-B399-13BB2F6DB45D}"/>
              </a:ext>
            </a:extLst>
          </p:cNvPr>
          <p:cNvCxnSpPr>
            <a:cxnSpLocks/>
          </p:cNvCxnSpPr>
          <p:nvPr/>
        </p:nvCxnSpPr>
        <p:spPr>
          <a:xfrm flipV="1">
            <a:off x="838201" y="3543391"/>
            <a:ext cx="0" cy="19762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EB2F6E41-E429-4649-B7D8-986AB95EBBC9}"/>
              </a:ext>
            </a:extLst>
          </p:cNvPr>
          <p:cNvCxnSpPr>
            <a:cxnSpLocks/>
          </p:cNvCxnSpPr>
          <p:nvPr/>
        </p:nvCxnSpPr>
        <p:spPr>
          <a:xfrm flipV="1">
            <a:off x="950023" y="3315157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C524FFEC-EDDA-46C1-8CDD-124D3DF219EF}"/>
              </a:ext>
            </a:extLst>
          </p:cNvPr>
          <p:cNvCxnSpPr>
            <a:cxnSpLocks/>
          </p:cNvCxnSpPr>
          <p:nvPr/>
        </p:nvCxnSpPr>
        <p:spPr>
          <a:xfrm flipV="1">
            <a:off x="403630" y="3252789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71EF765B-2A98-4295-AD3B-F8B4C2344DAF}"/>
              </a:ext>
            </a:extLst>
          </p:cNvPr>
          <p:cNvCxnSpPr/>
          <p:nvPr/>
        </p:nvCxnSpPr>
        <p:spPr>
          <a:xfrm flipH="1">
            <a:off x="386605" y="3468884"/>
            <a:ext cx="25603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42CEFA87-EF0A-4D6F-A187-FB02A2896C20}"/>
              </a:ext>
            </a:extLst>
          </p:cNvPr>
          <p:cNvCxnSpPr/>
          <p:nvPr/>
        </p:nvCxnSpPr>
        <p:spPr>
          <a:xfrm flipH="1">
            <a:off x="820931" y="3530622"/>
            <a:ext cx="15544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D2D27C59-0E53-4162-8CAE-C19E8F208C61}"/>
              </a:ext>
            </a:extLst>
          </p:cNvPr>
          <p:cNvCxnSpPr>
            <a:cxnSpLocks/>
          </p:cNvCxnSpPr>
          <p:nvPr/>
        </p:nvCxnSpPr>
        <p:spPr>
          <a:xfrm flipH="1">
            <a:off x="737575" y="4546807"/>
            <a:ext cx="132588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4699AB5D-42BB-4CF0-AE31-9724ACCA0172}"/>
              </a:ext>
            </a:extLst>
          </p:cNvPr>
          <p:cNvCxnSpPr>
            <a:cxnSpLocks/>
          </p:cNvCxnSpPr>
          <p:nvPr/>
        </p:nvCxnSpPr>
        <p:spPr>
          <a:xfrm flipV="1">
            <a:off x="737575" y="4179868"/>
            <a:ext cx="0" cy="36693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Content Placeholder 2">
            <a:extLst>
              <a:ext uri="{FF2B5EF4-FFF2-40B4-BE49-F238E27FC236}">
                <a16:creationId xmlns:a16="http://schemas.microsoft.com/office/drawing/2014/main" id="{7AC2EE65-9261-4BA9-8C06-931B19090B3E}"/>
              </a:ext>
            </a:extLst>
          </p:cNvPr>
          <p:cNvSpPr txBox="1">
            <a:spLocks/>
          </p:cNvSpPr>
          <p:nvPr/>
        </p:nvSpPr>
        <p:spPr>
          <a:xfrm>
            <a:off x="2127143" y="4419397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09" name="Content Placeholder 2">
            <a:extLst>
              <a:ext uri="{FF2B5EF4-FFF2-40B4-BE49-F238E27FC236}">
                <a16:creationId xmlns:a16="http://schemas.microsoft.com/office/drawing/2014/main" id="{C09D4E39-A55C-4F49-839B-06E9A7307D21}"/>
              </a:ext>
            </a:extLst>
          </p:cNvPr>
          <p:cNvSpPr txBox="1">
            <a:spLocks/>
          </p:cNvSpPr>
          <p:nvPr/>
        </p:nvSpPr>
        <p:spPr>
          <a:xfrm>
            <a:off x="2146352" y="4250643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15" name="Flowchart: Delay 214">
            <a:extLst>
              <a:ext uri="{FF2B5EF4-FFF2-40B4-BE49-F238E27FC236}">
                <a16:creationId xmlns:a16="http://schemas.microsoft.com/office/drawing/2014/main" id="{C9A9DBBB-D023-4126-9B6C-3AFF743F7BBA}"/>
              </a:ext>
            </a:extLst>
          </p:cNvPr>
          <p:cNvSpPr/>
          <p:nvPr/>
        </p:nvSpPr>
        <p:spPr>
          <a:xfrm rot="5400000">
            <a:off x="3192955" y="2943599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6" name="Picture 215">
            <a:extLst>
              <a:ext uri="{FF2B5EF4-FFF2-40B4-BE49-F238E27FC236}">
                <a16:creationId xmlns:a16="http://schemas.microsoft.com/office/drawing/2014/main" id="{4A4FEE05-AB55-453B-8328-AE40AA040A1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3553987" y="2877860"/>
            <a:ext cx="582926" cy="364697"/>
          </a:xfrm>
          <a:prstGeom prst="rect">
            <a:avLst/>
          </a:prstGeom>
        </p:spPr>
      </p:pic>
      <p:pic>
        <p:nvPicPr>
          <p:cNvPr id="219" name="Picture 218">
            <a:extLst>
              <a:ext uri="{FF2B5EF4-FFF2-40B4-BE49-F238E27FC236}">
                <a16:creationId xmlns:a16="http://schemas.microsoft.com/office/drawing/2014/main" id="{AD685C19-E061-4251-8B00-6334B1FF16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3412136" y="3774116"/>
            <a:ext cx="594360" cy="552041"/>
          </a:xfrm>
          <a:prstGeom prst="rect">
            <a:avLst/>
          </a:prstGeom>
        </p:spPr>
      </p:pic>
      <p:sp>
        <p:nvSpPr>
          <p:cNvPr id="222" name="Oval 221">
            <a:extLst>
              <a:ext uri="{FF2B5EF4-FFF2-40B4-BE49-F238E27FC236}">
                <a16:creationId xmlns:a16="http://schemas.microsoft.com/office/drawing/2014/main" id="{95580D71-6936-4EB4-8071-D19DE23F8563}"/>
              </a:ext>
            </a:extLst>
          </p:cNvPr>
          <p:cNvSpPr/>
          <p:nvPr/>
        </p:nvSpPr>
        <p:spPr>
          <a:xfrm>
            <a:off x="3811071" y="3336196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7E792FD8-2577-4462-98F6-EBCAD06795A3}"/>
              </a:ext>
            </a:extLst>
          </p:cNvPr>
          <p:cNvCxnSpPr>
            <a:cxnSpLocks/>
          </p:cNvCxnSpPr>
          <p:nvPr/>
        </p:nvCxnSpPr>
        <p:spPr>
          <a:xfrm flipV="1">
            <a:off x="3581401" y="3580746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>
            <a:extLst>
              <a:ext uri="{FF2B5EF4-FFF2-40B4-BE49-F238E27FC236}">
                <a16:creationId xmlns:a16="http://schemas.microsoft.com/office/drawing/2014/main" id="{3B8FEB00-8E40-457F-82DD-4084F13177A9}"/>
              </a:ext>
            </a:extLst>
          </p:cNvPr>
          <p:cNvCxnSpPr>
            <a:cxnSpLocks/>
          </p:cNvCxnSpPr>
          <p:nvPr/>
        </p:nvCxnSpPr>
        <p:spPr>
          <a:xfrm flipH="1" flipV="1">
            <a:off x="3428230" y="3332918"/>
            <a:ext cx="0" cy="24782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336A5BA2-7C93-4844-AEA9-5F50E35D9731}"/>
              </a:ext>
            </a:extLst>
          </p:cNvPr>
          <p:cNvCxnSpPr>
            <a:cxnSpLocks/>
          </p:cNvCxnSpPr>
          <p:nvPr/>
        </p:nvCxnSpPr>
        <p:spPr>
          <a:xfrm flipH="1">
            <a:off x="3433295" y="3580746"/>
            <a:ext cx="1366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59B7B8D-E13F-45FC-A356-DD7424210A14}"/>
              </a:ext>
            </a:extLst>
          </p:cNvPr>
          <p:cNvCxnSpPr>
            <a:cxnSpLocks/>
          </p:cNvCxnSpPr>
          <p:nvPr/>
        </p:nvCxnSpPr>
        <p:spPr>
          <a:xfrm flipV="1">
            <a:off x="2010331" y="3788566"/>
            <a:ext cx="0" cy="323664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6C4A510F-6843-4BED-86B5-9D967322E5B8}"/>
              </a:ext>
            </a:extLst>
          </p:cNvPr>
          <p:cNvCxnSpPr/>
          <p:nvPr/>
        </p:nvCxnSpPr>
        <p:spPr>
          <a:xfrm flipH="1">
            <a:off x="1982396" y="3801745"/>
            <a:ext cx="1371600" cy="0"/>
          </a:xfrm>
          <a:prstGeom prst="line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3245AB8C-0B07-4C53-95E9-CE2C85D58774}"/>
              </a:ext>
            </a:extLst>
          </p:cNvPr>
          <p:cNvCxnSpPr>
            <a:cxnSpLocks/>
          </p:cNvCxnSpPr>
          <p:nvPr/>
        </p:nvCxnSpPr>
        <p:spPr>
          <a:xfrm>
            <a:off x="2004768" y="4112230"/>
            <a:ext cx="58687" cy="0"/>
          </a:xfrm>
          <a:prstGeom prst="line">
            <a:avLst/>
          </a:prstGeom>
          <a:ln w="317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>
            <a:extLst>
              <a:ext uri="{FF2B5EF4-FFF2-40B4-BE49-F238E27FC236}">
                <a16:creationId xmlns:a16="http://schemas.microsoft.com/office/drawing/2014/main" id="{F9232634-FF67-481D-86C1-7C89F03BEBC3}"/>
              </a:ext>
            </a:extLst>
          </p:cNvPr>
          <p:cNvCxnSpPr>
            <a:cxnSpLocks/>
          </p:cNvCxnSpPr>
          <p:nvPr/>
        </p:nvCxnSpPr>
        <p:spPr>
          <a:xfrm flipV="1">
            <a:off x="2656891" y="2275752"/>
            <a:ext cx="0" cy="1527048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>
            <a:extLst>
              <a:ext uri="{FF2B5EF4-FFF2-40B4-BE49-F238E27FC236}">
                <a16:creationId xmlns:a16="http://schemas.microsoft.com/office/drawing/2014/main" id="{1580902D-5C61-4F56-952C-0BE446AB3348}"/>
              </a:ext>
            </a:extLst>
          </p:cNvPr>
          <p:cNvCxnSpPr>
            <a:cxnSpLocks/>
          </p:cNvCxnSpPr>
          <p:nvPr/>
        </p:nvCxnSpPr>
        <p:spPr>
          <a:xfrm flipH="1" flipV="1">
            <a:off x="3852219" y="3389469"/>
            <a:ext cx="0" cy="4114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BA32A33F-EE23-4C83-BC2F-45B7264598BD}"/>
              </a:ext>
            </a:extLst>
          </p:cNvPr>
          <p:cNvCxnSpPr>
            <a:cxnSpLocks/>
          </p:cNvCxnSpPr>
          <p:nvPr/>
        </p:nvCxnSpPr>
        <p:spPr>
          <a:xfrm flipH="1" flipV="1">
            <a:off x="3336713" y="2247603"/>
            <a:ext cx="0" cy="64008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>
            <a:extLst>
              <a:ext uri="{FF2B5EF4-FFF2-40B4-BE49-F238E27FC236}">
                <a16:creationId xmlns:a16="http://schemas.microsoft.com/office/drawing/2014/main" id="{47AA50CF-ABC9-4AAB-9D55-913D071EDB5D}"/>
              </a:ext>
            </a:extLst>
          </p:cNvPr>
          <p:cNvCxnSpPr>
            <a:cxnSpLocks/>
          </p:cNvCxnSpPr>
          <p:nvPr/>
        </p:nvCxnSpPr>
        <p:spPr>
          <a:xfrm flipH="1" flipV="1">
            <a:off x="3501638" y="2444132"/>
            <a:ext cx="0" cy="420624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>
            <a:extLst>
              <a:ext uri="{FF2B5EF4-FFF2-40B4-BE49-F238E27FC236}">
                <a16:creationId xmlns:a16="http://schemas.microsoft.com/office/drawing/2014/main" id="{476034FF-21D8-46B6-B7BF-6134276390CE}"/>
              </a:ext>
            </a:extLst>
          </p:cNvPr>
          <p:cNvCxnSpPr>
            <a:cxnSpLocks/>
          </p:cNvCxnSpPr>
          <p:nvPr/>
        </p:nvCxnSpPr>
        <p:spPr>
          <a:xfrm flipV="1">
            <a:off x="3915735" y="2080351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>
            <a:extLst>
              <a:ext uri="{FF2B5EF4-FFF2-40B4-BE49-F238E27FC236}">
                <a16:creationId xmlns:a16="http://schemas.microsoft.com/office/drawing/2014/main" id="{FB12E419-BB1A-4917-9E5D-C5F911A7A387}"/>
              </a:ext>
            </a:extLst>
          </p:cNvPr>
          <p:cNvCxnSpPr>
            <a:cxnSpLocks/>
          </p:cNvCxnSpPr>
          <p:nvPr/>
        </p:nvCxnSpPr>
        <p:spPr>
          <a:xfrm flipH="1" flipV="1">
            <a:off x="3794059" y="2275752"/>
            <a:ext cx="0" cy="59436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09A78712-84A8-47A4-BDE1-29F99F650515}"/>
              </a:ext>
            </a:extLst>
          </p:cNvPr>
          <p:cNvCxnSpPr>
            <a:cxnSpLocks/>
          </p:cNvCxnSpPr>
          <p:nvPr/>
        </p:nvCxnSpPr>
        <p:spPr>
          <a:xfrm flipV="1">
            <a:off x="3709084" y="4284751"/>
            <a:ext cx="0" cy="26205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A5AAA901-55CC-4424-BE13-395F7681F2BB}"/>
              </a:ext>
            </a:extLst>
          </p:cNvPr>
          <p:cNvCxnSpPr>
            <a:cxnSpLocks/>
          </p:cNvCxnSpPr>
          <p:nvPr/>
        </p:nvCxnSpPr>
        <p:spPr>
          <a:xfrm flipH="1" flipV="1">
            <a:off x="3709084" y="4546807"/>
            <a:ext cx="1109027" cy="943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Flowchart: Delay 277">
            <a:extLst>
              <a:ext uri="{FF2B5EF4-FFF2-40B4-BE49-F238E27FC236}">
                <a16:creationId xmlns:a16="http://schemas.microsoft.com/office/drawing/2014/main" id="{734F2D20-C3A5-42D3-A655-40F6507E9600}"/>
              </a:ext>
            </a:extLst>
          </p:cNvPr>
          <p:cNvSpPr/>
          <p:nvPr/>
        </p:nvSpPr>
        <p:spPr>
          <a:xfrm rot="5400000">
            <a:off x="6257578" y="2850788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9" name="Straight Arrow Connector 278">
            <a:extLst>
              <a:ext uri="{FF2B5EF4-FFF2-40B4-BE49-F238E27FC236}">
                <a16:creationId xmlns:a16="http://schemas.microsoft.com/office/drawing/2014/main" id="{BF67E465-19C3-4732-91AE-782B1249596D}"/>
              </a:ext>
            </a:extLst>
          </p:cNvPr>
          <p:cNvCxnSpPr>
            <a:cxnSpLocks/>
          </p:cNvCxnSpPr>
          <p:nvPr/>
        </p:nvCxnSpPr>
        <p:spPr>
          <a:xfrm flipH="1" flipV="1">
            <a:off x="6420553" y="2279289"/>
            <a:ext cx="0" cy="512064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>
            <a:extLst>
              <a:ext uri="{FF2B5EF4-FFF2-40B4-BE49-F238E27FC236}">
                <a16:creationId xmlns:a16="http://schemas.microsoft.com/office/drawing/2014/main" id="{A616EFA8-A359-4640-B785-1F4563CE0E63}"/>
              </a:ext>
            </a:extLst>
          </p:cNvPr>
          <p:cNvCxnSpPr>
            <a:cxnSpLocks/>
          </p:cNvCxnSpPr>
          <p:nvPr/>
        </p:nvCxnSpPr>
        <p:spPr>
          <a:xfrm flipH="1" flipV="1">
            <a:off x="6553201" y="2082945"/>
            <a:ext cx="0" cy="68580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3" name="Picture 282">
            <a:extLst>
              <a:ext uri="{FF2B5EF4-FFF2-40B4-BE49-F238E27FC236}">
                <a16:creationId xmlns:a16="http://schemas.microsoft.com/office/drawing/2014/main" id="{DAD2C8F3-E3C7-4752-9D92-6B28360A56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078917" y="3662190"/>
            <a:ext cx="683272" cy="394488"/>
          </a:xfrm>
          <a:prstGeom prst="rect">
            <a:avLst/>
          </a:prstGeom>
        </p:spPr>
      </p:pic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D8B17B7B-5B0F-4197-8672-ED667F67856C}"/>
              </a:ext>
            </a:extLst>
          </p:cNvPr>
          <p:cNvCxnSpPr>
            <a:cxnSpLocks/>
          </p:cNvCxnSpPr>
          <p:nvPr/>
        </p:nvCxnSpPr>
        <p:spPr>
          <a:xfrm flipV="1">
            <a:off x="6490540" y="3241226"/>
            <a:ext cx="0" cy="36576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>
            <a:extLst>
              <a:ext uri="{FF2B5EF4-FFF2-40B4-BE49-F238E27FC236}">
                <a16:creationId xmlns:a16="http://schemas.microsoft.com/office/drawing/2014/main" id="{D26F13AE-D41A-440E-ADC2-CB862551BE70}"/>
              </a:ext>
            </a:extLst>
          </p:cNvPr>
          <p:cNvCxnSpPr>
            <a:cxnSpLocks/>
          </p:cNvCxnSpPr>
          <p:nvPr/>
        </p:nvCxnSpPr>
        <p:spPr>
          <a:xfrm>
            <a:off x="6001870" y="3380086"/>
            <a:ext cx="36576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>
            <a:extLst>
              <a:ext uri="{FF2B5EF4-FFF2-40B4-BE49-F238E27FC236}">
                <a16:creationId xmlns:a16="http://schemas.microsoft.com/office/drawing/2014/main" id="{7E1E6151-A0E5-4D0B-9EA0-FABE52C10A86}"/>
              </a:ext>
            </a:extLst>
          </p:cNvPr>
          <p:cNvCxnSpPr>
            <a:cxnSpLocks/>
          </p:cNvCxnSpPr>
          <p:nvPr/>
        </p:nvCxnSpPr>
        <p:spPr>
          <a:xfrm flipV="1">
            <a:off x="6367630" y="3360836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5260EEEF-B49F-4409-AECF-C4839D2BF33E}"/>
              </a:ext>
            </a:extLst>
          </p:cNvPr>
          <p:cNvCxnSpPr>
            <a:cxnSpLocks/>
          </p:cNvCxnSpPr>
          <p:nvPr/>
        </p:nvCxnSpPr>
        <p:spPr>
          <a:xfrm flipH="1" flipV="1">
            <a:off x="6431055" y="4755859"/>
            <a:ext cx="777240" cy="221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>
            <a:extLst>
              <a:ext uri="{FF2B5EF4-FFF2-40B4-BE49-F238E27FC236}">
                <a16:creationId xmlns:a16="http://schemas.microsoft.com/office/drawing/2014/main" id="{40986D3F-0C50-4A20-9FEB-74E80EC24769}"/>
              </a:ext>
            </a:extLst>
          </p:cNvPr>
          <p:cNvCxnSpPr>
            <a:cxnSpLocks/>
          </p:cNvCxnSpPr>
          <p:nvPr/>
        </p:nvCxnSpPr>
        <p:spPr>
          <a:xfrm flipV="1">
            <a:off x="6431056" y="4190132"/>
            <a:ext cx="0" cy="54864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Content Placeholder 2">
            <a:extLst>
              <a:ext uri="{FF2B5EF4-FFF2-40B4-BE49-F238E27FC236}">
                <a16:creationId xmlns:a16="http://schemas.microsoft.com/office/drawing/2014/main" id="{72912094-A1A1-4D60-9012-6CB97508C197}"/>
              </a:ext>
            </a:extLst>
          </p:cNvPr>
          <p:cNvSpPr txBox="1">
            <a:spLocks/>
          </p:cNvSpPr>
          <p:nvPr/>
        </p:nvSpPr>
        <p:spPr>
          <a:xfrm>
            <a:off x="4818551" y="4482951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3" name="Content Placeholder 2">
            <a:extLst>
              <a:ext uri="{FF2B5EF4-FFF2-40B4-BE49-F238E27FC236}">
                <a16:creationId xmlns:a16="http://schemas.microsoft.com/office/drawing/2014/main" id="{C84AC2E4-53CC-495C-9E39-8AFD1D2A6805}"/>
              </a:ext>
            </a:extLst>
          </p:cNvPr>
          <p:cNvSpPr txBox="1">
            <a:spLocks/>
          </p:cNvSpPr>
          <p:nvPr/>
        </p:nvSpPr>
        <p:spPr>
          <a:xfrm>
            <a:off x="4831801" y="4293730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4" name="Content Placeholder 2">
            <a:extLst>
              <a:ext uri="{FF2B5EF4-FFF2-40B4-BE49-F238E27FC236}">
                <a16:creationId xmlns:a16="http://schemas.microsoft.com/office/drawing/2014/main" id="{E84A6450-0DC7-4499-8D4F-3A74C281478A}"/>
              </a:ext>
            </a:extLst>
          </p:cNvPr>
          <p:cNvSpPr txBox="1">
            <a:spLocks/>
          </p:cNvSpPr>
          <p:nvPr/>
        </p:nvSpPr>
        <p:spPr>
          <a:xfrm>
            <a:off x="4816037" y="4098128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5" name="Content Placeholder 2">
            <a:extLst>
              <a:ext uri="{FF2B5EF4-FFF2-40B4-BE49-F238E27FC236}">
                <a16:creationId xmlns:a16="http://schemas.microsoft.com/office/drawing/2014/main" id="{E2F5DA77-AE07-44ED-8146-188F0B773210}"/>
              </a:ext>
            </a:extLst>
          </p:cNvPr>
          <p:cNvSpPr txBox="1">
            <a:spLocks/>
          </p:cNvSpPr>
          <p:nvPr/>
        </p:nvSpPr>
        <p:spPr>
          <a:xfrm>
            <a:off x="4815732" y="4691229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sp>
        <p:nvSpPr>
          <p:cNvPr id="296" name="Content Placeholder 2">
            <a:extLst>
              <a:ext uri="{FF2B5EF4-FFF2-40B4-BE49-F238E27FC236}">
                <a16:creationId xmlns:a16="http://schemas.microsoft.com/office/drawing/2014/main" id="{BA8E83DF-E134-4F44-9A25-EC815275952A}"/>
              </a:ext>
            </a:extLst>
          </p:cNvPr>
          <p:cNvSpPr txBox="1">
            <a:spLocks/>
          </p:cNvSpPr>
          <p:nvPr/>
        </p:nvSpPr>
        <p:spPr>
          <a:xfrm>
            <a:off x="7222106" y="461964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7" name="Content Placeholder 2">
            <a:extLst>
              <a:ext uri="{FF2B5EF4-FFF2-40B4-BE49-F238E27FC236}">
                <a16:creationId xmlns:a16="http://schemas.microsoft.com/office/drawing/2014/main" id="{76D9F809-CAA0-410D-A2E9-CECDB12383A1}"/>
              </a:ext>
            </a:extLst>
          </p:cNvPr>
          <p:cNvSpPr txBox="1">
            <a:spLocks/>
          </p:cNvSpPr>
          <p:nvPr/>
        </p:nvSpPr>
        <p:spPr>
          <a:xfrm>
            <a:off x="7234961" y="438918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8" name="Content Placeholder 2">
            <a:extLst>
              <a:ext uri="{FF2B5EF4-FFF2-40B4-BE49-F238E27FC236}">
                <a16:creationId xmlns:a16="http://schemas.microsoft.com/office/drawing/2014/main" id="{ACF7519B-544A-4874-884E-33753CF8AD4C}"/>
              </a:ext>
            </a:extLst>
          </p:cNvPr>
          <p:cNvSpPr txBox="1">
            <a:spLocks/>
          </p:cNvSpPr>
          <p:nvPr/>
        </p:nvSpPr>
        <p:spPr>
          <a:xfrm>
            <a:off x="7215264" y="4200761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9" name="Content Placeholder 2">
            <a:extLst>
              <a:ext uri="{FF2B5EF4-FFF2-40B4-BE49-F238E27FC236}">
                <a16:creationId xmlns:a16="http://schemas.microsoft.com/office/drawing/2014/main" id="{FCB39CEE-AA59-4A27-868C-D49D83E6C829}"/>
              </a:ext>
            </a:extLst>
          </p:cNvPr>
          <p:cNvSpPr txBox="1">
            <a:spLocks/>
          </p:cNvSpPr>
          <p:nvPr/>
        </p:nvSpPr>
        <p:spPr>
          <a:xfrm>
            <a:off x="7218892" y="4786684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cxnSp>
        <p:nvCxnSpPr>
          <p:cNvPr id="300" name="Straight Arrow Connector 299">
            <a:extLst>
              <a:ext uri="{FF2B5EF4-FFF2-40B4-BE49-F238E27FC236}">
                <a16:creationId xmlns:a16="http://schemas.microsoft.com/office/drawing/2014/main" id="{D6A07C43-31DD-4BE5-A4DF-0F6F54905A21}"/>
              </a:ext>
            </a:extLst>
          </p:cNvPr>
          <p:cNvCxnSpPr>
            <a:cxnSpLocks/>
          </p:cNvCxnSpPr>
          <p:nvPr/>
        </p:nvCxnSpPr>
        <p:spPr>
          <a:xfrm>
            <a:off x="7112774" y="3946447"/>
            <a:ext cx="1583986" cy="3951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>
            <a:extLst>
              <a:ext uri="{FF2B5EF4-FFF2-40B4-BE49-F238E27FC236}">
                <a16:creationId xmlns:a16="http://schemas.microsoft.com/office/drawing/2014/main" id="{B41EFC09-CC27-4617-B99D-BCBC15858C69}"/>
              </a:ext>
            </a:extLst>
          </p:cNvPr>
          <p:cNvCxnSpPr>
            <a:cxnSpLocks/>
          </p:cNvCxnSpPr>
          <p:nvPr/>
        </p:nvCxnSpPr>
        <p:spPr>
          <a:xfrm flipH="1" flipV="1">
            <a:off x="7112493" y="3929680"/>
            <a:ext cx="0" cy="36576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918BCCFC-A5B4-49AC-BD91-4EC987C8AA15}"/>
              </a:ext>
            </a:extLst>
          </p:cNvPr>
          <p:cNvCxnSpPr>
            <a:cxnSpLocks/>
          </p:cNvCxnSpPr>
          <p:nvPr/>
        </p:nvCxnSpPr>
        <p:spPr>
          <a:xfrm flipV="1">
            <a:off x="7099919" y="4293287"/>
            <a:ext cx="91440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>
            <a:extLst>
              <a:ext uri="{FF2B5EF4-FFF2-40B4-BE49-F238E27FC236}">
                <a16:creationId xmlns:a16="http://schemas.microsoft.com/office/drawing/2014/main" id="{EDB1CB08-EACC-4BAB-9D5C-D3740D4EA2A3}"/>
              </a:ext>
            </a:extLst>
          </p:cNvPr>
          <p:cNvCxnSpPr>
            <a:cxnSpLocks/>
          </p:cNvCxnSpPr>
          <p:nvPr/>
        </p:nvCxnSpPr>
        <p:spPr>
          <a:xfrm flipV="1">
            <a:off x="4704313" y="3849021"/>
            <a:ext cx="0" cy="3291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BAF2932F-FF23-4C30-AC4D-1540174789E4}"/>
              </a:ext>
            </a:extLst>
          </p:cNvPr>
          <p:cNvCxnSpPr>
            <a:cxnSpLocks/>
          </p:cNvCxnSpPr>
          <p:nvPr/>
        </p:nvCxnSpPr>
        <p:spPr>
          <a:xfrm>
            <a:off x="4681276" y="3859434"/>
            <a:ext cx="1317199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>
            <a:extLst>
              <a:ext uri="{FF2B5EF4-FFF2-40B4-BE49-F238E27FC236}">
                <a16:creationId xmlns:a16="http://schemas.microsoft.com/office/drawing/2014/main" id="{8BAED2AC-ACD6-4FC2-9953-F2B4262ADF0D}"/>
              </a:ext>
            </a:extLst>
          </p:cNvPr>
          <p:cNvCxnSpPr>
            <a:cxnSpLocks/>
            <a:endCxn id="294" idx="1"/>
          </p:cNvCxnSpPr>
          <p:nvPr/>
        </p:nvCxnSpPr>
        <p:spPr>
          <a:xfrm>
            <a:off x="4696320" y="4183903"/>
            <a:ext cx="11971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>
            <a:extLst>
              <a:ext uri="{FF2B5EF4-FFF2-40B4-BE49-F238E27FC236}">
                <a16:creationId xmlns:a16="http://schemas.microsoft.com/office/drawing/2014/main" id="{9094476C-7F99-4BEF-B6E6-E7C9B533D169}"/>
              </a:ext>
            </a:extLst>
          </p:cNvPr>
          <p:cNvCxnSpPr>
            <a:cxnSpLocks/>
          </p:cNvCxnSpPr>
          <p:nvPr/>
        </p:nvCxnSpPr>
        <p:spPr>
          <a:xfrm flipV="1">
            <a:off x="2248987" y="1453390"/>
            <a:ext cx="0" cy="2578028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1D93C291-5EE6-41B1-B409-A32D371D0812}"/>
              </a:ext>
            </a:extLst>
          </p:cNvPr>
          <p:cNvCxnSpPr>
            <a:cxnSpLocks/>
          </p:cNvCxnSpPr>
          <p:nvPr/>
        </p:nvCxnSpPr>
        <p:spPr>
          <a:xfrm flipV="1">
            <a:off x="4990367" y="1453390"/>
            <a:ext cx="0" cy="2675567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1AC7DAE9-ABD6-473A-85B1-550388864AC5}"/>
              </a:ext>
            </a:extLst>
          </p:cNvPr>
          <p:cNvCxnSpPr>
            <a:cxnSpLocks/>
          </p:cNvCxnSpPr>
          <p:nvPr/>
        </p:nvCxnSpPr>
        <p:spPr>
          <a:xfrm flipV="1">
            <a:off x="7360655" y="1454815"/>
            <a:ext cx="0" cy="274320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A6DBB448-13AD-4772-818B-1E2EE5DE5079}"/>
              </a:ext>
            </a:extLst>
          </p:cNvPr>
          <p:cNvCxnSpPr>
            <a:cxnSpLocks/>
          </p:cNvCxnSpPr>
          <p:nvPr/>
        </p:nvCxnSpPr>
        <p:spPr>
          <a:xfrm>
            <a:off x="838200" y="1447800"/>
            <a:ext cx="6550779" cy="559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>
            <a:extLst>
              <a:ext uri="{FF2B5EF4-FFF2-40B4-BE49-F238E27FC236}">
                <a16:creationId xmlns:a16="http://schemas.microsoft.com/office/drawing/2014/main" id="{9194F288-4395-4105-B63B-650E1A736B22}"/>
              </a:ext>
            </a:extLst>
          </p:cNvPr>
          <p:cNvSpPr txBox="1"/>
          <p:nvPr/>
        </p:nvSpPr>
        <p:spPr>
          <a:xfrm>
            <a:off x="459127" y="1089809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993300"/>
                </a:solidFill>
              </a:rPr>
              <a:t>S</a:t>
            </a:r>
            <a:r>
              <a:rPr lang="en-US" sz="2000" baseline="-25000" dirty="0">
                <a:solidFill>
                  <a:srgbClr val="993300"/>
                </a:solidFill>
              </a:rPr>
              <a:t>0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F9596113-D5A2-42DA-BF32-F3DF46407AE5}"/>
              </a:ext>
            </a:extLst>
          </p:cNvPr>
          <p:cNvSpPr txBox="1"/>
          <p:nvPr/>
        </p:nvSpPr>
        <p:spPr>
          <a:xfrm>
            <a:off x="745238" y="907663"/>
            <a:ext cx="466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993300"/>
                </a:solidFill>
              </a:rPr>
              <a:t>Code 1 0 – Count “Backwards”</a:t>
            </a:r>
            <a:endParaRPr lang="en-US" sz="2800" baseline="-25000" dirty="0">
              <a:solidFill>
                <a:srgbClr val="993300"/>
              </a:solidFill>
            </a:endParaRPr>
          </a:p>
        </p:txBody>
      </p:sp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4C4FD935-0421-45CC-A292-E93CA1509063}"/>
              </a:ext>
            </a:extLst>
          </p:cNvPr>
          <p:cNvSpPr txBox="1">
            <a:spLocks/>
          </p:cNvSpPr>
          <p:nvPr/>
        </p:nvSpPr>
        <p:spPr>
          <a:xfrm>
            <a:off x="2116608" y="4020456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9F701219-469B-4357-9926-0F787B0727D7}"/>
              </a:ext>
            </a:extLst>
          </p:cNvPr>
          <p:cNvGrpSpPr/>
          <p:nvPr/>
        </p:nvGrpSpPr>
        <p:grpSpPr>
          <a:xfrm>
            <a:off x="960114" y="6278908"/>
            <a:ext cx="2145458" cy="400110"/>
            <a:chOff x="4724401" y="4615469"/>
            <a:chExt cx="2991254" cy="400110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D8C7FBAF-1951-473B-8996-7DFD003D97F5}"/>
                </a:ext>
              </a:extLst>
            </p:cNvPr>
            <p:cNvSpPr txBox="1"/>
            <p:nvPr/>
          </p:nvSpPr>
          <p:spPr>
            <a:xfrm>
              <a:off x="4724401" y="4615469"/>
              <a:ext cx="29912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 D</a:t>
              </a:r>
              <a:r>
                <a:rPr lang="en-US" sz="2000" baseline="-25000" dirty="0"/>
                <a:t>0</a:t>
              </a:r>
              <a:r>
                <a:rPr lang="en-US" sz="2000" dirty="0"/>
                <a:t> = y</a:t>
              </a:r>
              <a:r>
                <a:rPr lang="en-US" sz="2000" baseline="-25000" dirty="0"/>
                <a:t>0 </a:t>
              </a:r>
              <a:r>
                <a:rPr lang="en-US" sz="2000" dirty="0"/>
                <a:t>Ꙩ y</a:t>
              </a:r>
              <a:r>
                <a:rPr lang="en-US" sz="2000" baseline="-25000" dirty="0"/>
                <a:t>1</a:t>
              </a:r>
              <a:r>
                <a:rPr lang="en-US" sz="2000" dirty="0"/>
                <a:t> + y</a:t>
              </a:r>
              <a:r>
                <a:rPr lang="en-US" sz="2000" baseline="-25000" dirty="0"/>
                <a:t>1</a:t>
              </a:r>
              <a:r>
                <a:rPr lang="en-US" sz="2000" dirty="0"/>
                <a:t>y</a:t>
              </a:r>
              <a:r>
                <a:rPr lang="en-US" sz="2000" baseline="-25000" dirty="0"/>
                <a:t>2</a:t>
              </a:r>
              <a:r>
                <a:rPr lang="en-US" sz="2000" dirty="0"/>
                <a:t> </a:t>
              </a:r>
              <a:endParaRPr lang="en-US" sz="2000" baseline="-25000" dirty="0"/>
            </a:p>
          </p:txBody>
        </p: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7D2379AA-FE7B-4F8B-ADED-3A2094867825}"/>
                </a:ext>
              </a:extLst>
            </p:cNvPr>
            <p:cNvCxnSpPr>
              <a:cxnSpLocks/>
            </p:cNvCxnSpPr>
            <p:nvPr/>
          </p:nvCxnSpPr>
          <p:spPr>
            <a:xfrm>
              <a:off x="7176432" y="4751034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245A7C59-ABC6-4770-8DF8-E66BDBD737B4}"/>
              </a:ext>
            </a:extLst>
          </p:cNvPr>
          <p:cNvGrpSpPr/>
          <p:nvPr/>
        </p:nvGrpSpPr>
        <p:grpSpPr>
          <a:xfrm>
            <a:off x="3852219" y="6200362"/>
            <a:ext cx="2152005" cy="400110"/>
            <a:chOff x="4658352" y="5610982"/>
            <a:chExt cx="2962226" cy="400110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52E7B045-FE84-4447-9F05-2336260FD2A4}"/>
                </a:ext>
              </a:extLst>
            </p:cNvPr>
            <p:cNvSpPr txBox="1"/>
            <p:nvPr/>
          </p:nvSpPr>
          <p:spPr>
            <a:xfrm>
              <a:off x="4658352" y="5610982"/>
              <a:ext cx="296222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  D</a:t>
              </a:r>
              <a:r>
                <a:rPr lang="en-US" sz="2000" baseline="-25000" dirty="0"/>
                <a:t>1</a:t>
              </a:r>
              <a:r>
                <a:rPr lang="en-US" sz="2000" dirty="0"/>
                <a:t> = y</a:t>
              </a:r>
              <a:r>
                <a:rPr lang="en-US" sz="2000" baseline="-25000" dirty="0"/>
                <a:t>0 </a:t>
              </a:r>
              <a:r>
                <a:rPr lang="en-US" sz="2000" dirty="0"/>
                <a:t>Ꙩ y</a:t>
              </a:r>
              <a:r>
                <a:rPr lang="en-US" sz="2000" baseline="-25000" dirty="0"/>
                <a:t>2</a:t>
              </a:r>
              <a:r>
                <a:rPr lang="en-US" sz="2000" dirty="0"/>
                <a:t> + y</a:t>
              </a:r>
              <a:r>
                <a:rPr lang="en-US" sz="2000" baseline="-25000" dirty="0"/>
                <a:t>0</a:t>
              </a:r>
              <a:r>
                <a:rPr lang="en-US" sz="2000" dirty="0"/>
                <a:t>y</a:t>
              </a:r>
              <a:r>
                <a:rPr lang="en-US" sz="2000" baseline="-25000" dirty="0"/>
                <a:t>1</a:t>
              </a:r>
              <a:r>
                <a:rPr lang="en-US" sz="2000" dirty="0"/>
                <a:t> </a:t>
              </a:r>
              <a:endParaRPr lang="en-US" sz="2000" baseline="-25000" dirty="0"/>
            </a:p>
          </p:txBody>
        </p: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75AB4F18-F184-4677-BBD7-6668C033EA1D}"/>
                </a:ext>
              </a:extLst>
            </p:cNvPr>
            <p:cNvCxnSpPr>
              <a:cxnSpLocks/>
            </p:cNvCxnSpPr>
            <p:nvPr/>
          </p:nvCxnSpPr>
          <p:spPr>
            <a:xfrm>
              <a:off x="7138484" y="5742924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2" name="TextBox 241">
            <a:extLst>
              <a:ext uri="{FF2B5EF4-FFF2-40B4-BE49-F238E27FC236}">
                <a16:creationId xmlns:a16="http://schemas.microsoft.com/office/drawing/2014/main" id="{11A87535-6931-42DB-98D2-BB22A4CEA5C4}"/>
              </a:ext>
            </a:extLst>
          </p:cNvPr>
          <p:cNvSpPr txBox="1"/>
          <p:nvPr/>
        </p:nvSpPr>
        <p:spPr>
          <a:xfrm>
            <a:off x="6629604" y="6373352"/>
            <a:ext cx="1894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 D</a:t>
            </a:r>
            <a:r>
              <a:rPr lang="en-US" sz="2000" baseline="-25000" dirty="0"/>
              <a:t>2</a:t>
            </a:r>
            <a:r>
              <a:rPr lang="en-US" sz="2000" dirty="0"/>
              <a:t> = y</a:t>
            </a:r>
            <a:r>
              <a:rPr lang="en-US" sz="2000" baseline="-25000" dirty="0"/>
              <a:t>1</a:t>
            </a:r>
            <a:r>
              <a:rPr lang="en-US" sz="2000" dirty="0">
                <a:sym typeface="Symbol" panose="05050102010706020507" pitchFamily="18" charset="2"/>
              </a:rPr>
              <a:t> </a:t>
            </a:r>
            <a:r>
              <a:rPr lang="en-US" sz="2000" dirty="0"/>
              <a:t> y</a:t>
            </a:r>
            <a:r>
              <a:rPr lang="en-US" sz="2000" baseline="-25000" dirty="0"/>
              <a:t>0 </a:t>
            </a:r>
            <a:r>
              <a:rPr lang="en-US" sz="2000" dirty="0"/>
              <a:t>y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302220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Decade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/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aseline="-25000" dirty="0"/>
                        <a:t>d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  <a:r>
                        <a:rPr lang="en-US" sz="2600" baseline="-25000" dirty="0" err="1"/>
                        <a:t>d</a:t>
                      </a:r>
                      <a:r>
                        <a:rPr lang="en-US" sz="2600" baseline="-25000" dirty="0"/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2600" kern="1200" baseline="-25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2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469929" y="1828800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95772" y="1675564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1CD90E2-7BAB-4CD0-A093-CECC941BA46E}"/>
              </a:ext>
            </a:extLst>
          </p:cNvPr>
          <p:cNvSpPr/>
          <p:nvPr/>
        </p:nvSpPr>
        <p:spPr>
          <a:xfrm>
            <a:off x="4903897" y="2907482"/>
            <a:ext cx="1746416" cy="12926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D141A5D-0AE5-4CAC-A7E1-B711CCC43296}"/>
              </a:ext>
            </a:extLst>
          </p:cNvPr>
          <p:cNvGrpSpPr/>
          <p:nvPr/>
        </p:nvGrpSpPr>
        <p:grpSpPr>
          <a:xfrm>
            <a:off x="8374516" y="3438661"/>
            <a:ext cx="895502" cy="523220"/>
            <a:chOff x="4816038" y="5667815"/>
            <a:chExt cx="857186" cy="52322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B73567-6434-48BA-8493-5D39B81BE27A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800" dirty="0">
                  <a:solidFill>
                    <a:srgbClr val="00B0F0"/>
                  </a:solidFill>
                </a:rPr>
                <a:t>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2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C2C62C7-3D4C-44F5-A05C-FE3F5AD54BC9}"/>
                </a:ext>
              </a:extLst>
            </p:cNvPr>
            <p:cNvCxnSpPr>
              <a:cxnSpLocks/>
            </p:cNvCxnSpPr>
            <p:nvPr/>
          </p:nvCxnSpPr>
          <p:spPr>
            <a:xfrm>
              <a:off x="4873804" y="5779172"/>
              <a:ext cx="34273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1E15537-B17F-4250-9472-24F268FDB4C2}"/>
              </a:ext>
            </a:extLst>
          </p:cNvPr>
          <p:cNvSpPr txBox="1"/>
          <p:nvPr/>
        </p:nvSpPr>
        <p:spPr>
          <a:xfrm>
            <a:off x="7673736" y="422264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18874E0-8D8A-4CC0-A798-692687D8CAC5}"/>
              </a:ext>
            </a:extLst>
          </p:cNvPr>
          <p:cNvSpPr txBox="1"/>
          <p:nvPr/>
        </p:nvSpPr>
        <p:spPr>
          <a:xfrm>
            <a:off x="5167423" y="42226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C39458-C654-4674-BCE6-05E8A6DC7DE4}"/>
              </a:ext>
            </a:extLst>
          </p:cNvPr>
          <p:cNvSpPr txBox="1"/>
          <p:nvPr/>
        </p:nvSpPr>
        <p:spPr>
          <a:xfrm>
            <a:off x="6016132" y="357389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9997C4A-C662-477D-8781-A824AD1DB289}"/>
              </a:ext>
            </a:extLst>
          </p:cNvPr>
          <p:cNvSpPr txBox="1"/>
          <p:nvPr/>
        </p:nvSpPr>
        <p:spPr>
          <a:xfrm>
            <a:off x="6827914" y="352385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6B9FFA9-7253-48E2-AA7F-BD5FE14D7AFC}"/>
              </a:ext>
            </a:extLst>
          </p:cNvPr>
          <p:cNvSpPr txBox="1"/>
          <p:nvPr/>
        </p:nvSpPr>
        <p:spPr>
          <a:xfrm>
            <a:off x="5167423" y="354310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62C9E58-CED8-42DE-A339-B15413C7D116}"/>
              </a:ext>
            </a:extLst>
          </p:cNvPr>
          <p:cNvSpPr txBox="1"/>
          <p:nvPr/>
        </p:nvSpPr>
        <p:spPr>
          <a:xfrm>
            <a:off x="5977199" y="41841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29F53EA-299F-4624-BFAE-8D0B49BD164B}"/>
              </a:ext>
            </a:extLst>
          </p:cNvPr>
          <p:cNvSpPr txBox="1"/>
          <p:nvPr/>
        </p:nvSpPr>
        <p:spPr>
          <a:xfrm>
            <a:off x="6827914" y="418418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77D9551-BFAC-4F79-A582-594AB56C289C}"/>
              </a:ext>
            </a:extLst>
          </p:cNvPr>
          <p:cNvSpPr txBox="1"/>
          <p:nvPr/>
        </p:nvSpPr>
        <p:spPr>
          <a:xfrm>
            <a:off x="7625263" y="352915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13B7EBC-356B-4B32-9B9B-20C3A7C390D6}"/>
              </a:ext>
            </a:extLst>
          </p:cNvPr>
          <p:cNvGrpSpPr/>
          <p:nvPr/>
        </p:nvGrpSpPr>
        <p:grpSpPr>
          <a:xfrm>
            <a:off x="4103182" y="2904827"/>
            <a:ext cx="4956058" cy="1259437"/>
            <a:chOff x="2543776" y="2702306"/>
            <a:chExt cx="5040218" cy="682628"/>
          </a:xfrm>
        </p:grpSpPr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F36BF0A4-67F9-494A-ACB1-DEC0E5E32C83}"/>
                </a:ext>
              </a:extLst>
            </p:cNvPr>
            <p:cNvSpPr/>
            <p:nvPr/>
          </p:nvSpPr>
          <p:spPr>
            <a:xfrm>
              <a:off x="2543776" y="2738603"/>
              <a:ext cx="1711560" cy="646331"/>
            </a:xfrm>
            <a:prstGeom prst="arc">
              <a:avLst>
                <a:gd name="adj1" fmla="val 16983343"/>
                <a:gd name="adj2" fmla="val 4980096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Arc 41">
              <a:extLst>
                <a:ext uri="{FF2B5EF4-FFF2-40B4-BE49-F238E27FC236}">
                  <a16:creationId xmlns:a16="http://schemas.microsoft.com/office/drawing/2014/main" id="{7C6F3E61-B3FF-4DEC-A467-301742EF288E}"/>
                </a:ext>
              </a:extLst>
            </p:cNvPr>
            <p:cNvSpPr/>
            <p:nvPr/>
          </p:nvSpPr>
          <p:spPr>
            <a:xfrm flipH="1">
              <a:off x="5872434" y="2702306"/>
              <a:ext cx="1711560" cy="646331"/>
            </a:xfrm>
            <a:prstGeom prst="arc">
              <a:avLst>
                <a:gd name="adj1" fmla="val 15967844"/>
                <a:gd name="adj2" fmla="val 5083023"/>
              </a:avLst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7BA0B6C-727B-4E8A-8286-28DFD4F9CDD3}"/>
              </a:ext>
            </a:extLst>
          </p:cNvPr>
          <p:cNvGrpSpPr/>
          <p:nvPr/>
        </p:nvGrpSpPr>
        <p:grpSpPr>
          <a:xfrm>
            <a:off x="6632858" y="1474018"/>
            <a:ext cx="762001" cy="4648564"/>
            <a:chOff x="6050807" y="1853118"/>
            <a:chExt cx="774941" cy="1349685"/>
          </a:xfrm>
        </p:grpSpPr>
        <p:sp>
          <p:nvSpPr>
            <p:cNvPr id="46" name="Arc 45">
              <a:extLst>
                <a:ext uri="{FF2B5EF4-FFF2-40B4-BE49-F238E27FC236}">
                  <a16:creationId xmlns:a16="http://schemas.microsoft.com/office/drawing/2014/main" id="{8158DCF0-2FEE-424E-B743-9A83FDEE7427}"/>
                </a:ext>
              </a:extLst>
            </p:cNvPr>
            <p:cNvSpPr/>
            <p:nvPr/>
          </p:nvSpPr>
          <p:spPr>
            <a:xfrm>
              <a:off x="6070181" y="1853118"/>
              <a:ext cx="678076" cy="428143"/>
            </a:xfrm>
            <a:prstGeom prst="arc">
              <a:avLst>
                <a:gd name="adj1" fmla="val 21578577"/>
                <a:gd name="adj2" fmla="val 10701034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Arc 47">
              <a:extLst>
                <a:ext uri="{FF2B5EF4-FFF2-40B4-BE49-F238E27FC236}">
                  <a16:creationId xmlns:a16="http://schemas.microsoft.com/office/drawing/2014/main" id="{22D3A6EE-B6E8-45B2-B3CE-DE67E15D825B}"/>
                </a:ext>
              </a:extLst>
            </p:cNvPr>
            <p:cNvSpPr/>
            <p:nvPr/>
          </p:nvSpPr>
          <p:spPr>
            <a:xfrm flipH="1">
              <a:off x="6050807" y="2666341"/>
              <a:ext cx="774941" cy="536462"/>
            </a:xfrm>
            <a:prstGeom prst="arc">
              <a:avLst>
                <a:gd name="adj1" fmla="val 12592225"/>
                <a:gd name="adj2" fmla="val 19823799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8FBE143-CB61-4871-9770-52805BF69A3D}"/>
              </a:ext>
            </a:extLst>
          </p:cNvPr>
          <p:cNvGrpSpPr/>
          <p:nvPr/>
        </p:nvGrpSpPr>
        <p:grpSpPr>
          <a:xfrm>
            <a:off x="7129342" y="4919455"/>
            <a:ext cx="1245174" cy="523220"/>
            <a:chOff x="7814066" y="4790950"/>
            <a:chExt cx="1245174" cy="52322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BDADB93-A158-460E-9E8D-DFFE12DEA7AC}"/>
                </a:ext>
              </a:extLst>
            </p:cNvPr>
            <p:cNvSpPr txBox="1"/>
            <p:nvPr/>
          </p:nvSpPr>
          <p:spPr>
            <a:xfrm>
              <a:off x="7814066" y="4790950"/>
              <a:ext cx="12451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0</a:t>
              </a:r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2</a:t>
              </a: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9D327AE6-E0EC-44FD-85A9-49999BE5CA32}"/>
                </a:ext>
              </a:extLst>
            </p:cNvPr>
            <p:cNvCxnSpPr>
              <a:cxnSpLocks/>
            </p:cNvCxnSpPr>
            <p:nvPr/>
          </p:nvCxnSpPr>
          <p:spPr>
            <a:xfrm>
              <a:off x="8403266" y="4931734"/>
              <a:ext cx="358053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BE29BEB-FA17-4CCE-B197-F6A32AB866E2}"/>
              </a:ext>
            </a:extLst>
          </p:cNvPr>
          <p:cNvGrpSpPr/>
          <p:nvPr/>
        </p:nvGrpSpPr>
        <p:grpSpPr>
          <a:xfrm>
            <a:off x="4839345" y="4857753"/>
            <a:ext cx="1219200" cy="523220"/>
            <a:chOff x="4839345" y="4857753"/>
            <a:chExt cx="1219200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D53575E-685E-4A6D-84DF-6557E0A57E66}"/>
                </a:ext>
              </a:extLst>
            </p:cNvPr>
            <p:cNvSpPr txBox="1"/>
            <p:nvPr/>
          </p:nvSpPr>
          <p:spPr>
            <a:xfrm>
              <a:off x="4839345" y="4857753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1</a:t>
              </a:r>
              <a:r>
                <a:rPr lang="en-US" sz="2800" dirty="0">
                  <a:solidFill>
                    <a:srgbClr val="FF0000"/>
                  </a:solidFill>
                </a:rPr>
                <a:t> 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10570184-7408-42BC-A071-BB3A8F58EF2A}"/>
                </a:ext>
              </a:extLst>
            </p:cNvPr>
            <p:cNvCxnSpPr>
              <a:cxnSpLocks/>
            </p:cNvCxnSpPr>
            <p:nvPr/>
          </p:nvCxnSpPr>
          <p:spPr>
            <a:xfrm>
              <a:off x="4887433" y="4995532"/>
              <a:ext cx="35805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BE7D5A9D-EBB4-451C-9997-5FC99AE6BF37}"/>
              </a:ext>
            </a:extLst>
          </p:cNvPr>
          <p:cNvSpPr txBox="1"/>
          <p:nvPr/>
        </p:nvSpPr>
        <p:spPr>
          <a:xfrm>
            <a:off x="4103182" y="6073525"/>
            <a:ext cx="5012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D</a:t>
            </a:r>
            <a:r>
              <a:rPr lang="en-US" sz="3600" baseline="-25000" dirty="0"/>
              <a:t>2</a:t>
            </a:r>
            <a:r>
              <a:rPr lang="en-US" sz="3600" dirty="0"/>
              <a:t> = y</a:t>
            </a:r>
            <a:r>
              <a:rPr lang="en-US" sz="3600" baseline="-25000" dirty="0"/>
              <a:t>2</a:t>
            </a:r>
            <a:r>
              <a:rPr lang="en-US" sz="3600" dirty="0"/>
              <a:t> </a:t>
            </a:r>
            <a:r>
              <a:rPr lang="en-US" sz="3600" dirty="0">
                <a:sym typeface="Symbol" panose="05050102010706020507" pitchFamily="18" charset="2"/>
              </a:rPr>
              <a:t> </a:t>
            </a:r>
            <a:r>
              <a:rPr lang="en-US" sz="3600" dirty="0"/>
              <a:t>y</a:t>
            </a:r>
            <a:r>
              <a:rPr lang="en-US" sz="3600" baseline="-25000" dirty="0"/>
              <a:t>1 </a:t>
            </a:r>
            <a:r>
              <a:rPr lang="en-US" sz="3600" dirty="0"/>
              <a:t>y</a:t>
            </a:r>
            <a:r>
              <a:rPr lang="en-US" sz="3600" baseline="-25000" dirty="0"/>
              <a:t>0</a:t>
            </a:r>
            <a:r>
              <a:rPr lang="en-US" sz="3600" dirty="0"/>
              <a:t> </a:t>
            </a:r>
            <a:endParaRPr lang="en-US" sz="3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D5DFD54-D03F-4BE8-9807-BE304FF5C976}"/>
              </a:ext>
            </a:extLst>
          </p:cNvPr>
          <p:cNvGrpSpPr/>
          <p:nvPr/>
        </p:nvGrpSpPr>
        <p:grpSpPr>
          <a:xfrm>
            <a:off x="3663678" y="5381833"/>
            <a:ext cx="5266041" cy="646331"/>
            <a:chOff x="3663678" y="5381833"/>
            <a:chExt cx="5266041" cy="646331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4D899262-5220-4FDB-84A8-CFDEB65C77D3}"/>
                </a:ext>
              </a:extLst>
            </p:cNvPr>
            <p:cNvGrpSpPr/>
            <p:nvPr/>
          </p:nvGrpSpPr>
          <p:grpSpPr>
            <a:xfrm>
              <a:off x="3663678" y="5381833"/>
              <a:ext cx="5266041" cy="646331"/>
              <a:chOff x="4343398" y="5791200"/>
              <a:chExt cx="5266041" cy="646331"/>
            </a:xfrm>
          </p:grpSpPr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41FF1EC0-A2CB-46F7-8B4E-9DB2869B4BBD}"/>
                  </a:ext>
                </a:extLst>
              </p:cNvPr>
              <p:cNvGrpSpPr/>
              <p:nvPr/>
            </p:nvGrpSpPr>
            <p:grpSpPr>
              <a:xfrm>
                <a:off x="4343398" y="5791200"/>
                <a:ext cx="5266041" cy="646331"/>
                <a:chOff x="4046817" y="5667815"/>
                <a:chExt cx="5266041" cy="646331"/>
              </a:xfrm>
            </p:grpSpPr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71D0E133-1FA5-4688-82E5-05673DAB7BE6}"/>
                    </a:ext>
                  </a:extLst>
                </p:cNvPr>
                <p:cNvSpPr txBox="1"/>
                <p:nvPr/>
              </p:nvSpPr>
              <p:spPr>
                <a:xfrm>
                  <a:off x="4046817" y="5667815"/>
                  <a:ext cx="5266041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D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= y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+ 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0</a:t>
                  </a:r>
                  <a:r>
                    <a:rPr lang="en-US" sz="3600" dirty="0"/>
                    <a:t> + y</a:t>
                  </a:r>
                  <a:r>
                    <a:rPr lang="en-US" sz="3600" baseline="-25000" dirty="0"/>
                    <a:t>2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1 </a:t>
                  </a:r>
                  <a:r>
                    <a:rPr lang="en-US" sz="3600" dirty="0"/>
                    <a:t>y</a:t>
                  </a:r>
                  <a:r>
                    <a:rPr lang="en-US" sz="3600" baseline="-25000" dirty="0"/>
                    <a:t>0</a:t>
                  </a:r>
                  <a:r>
                    <a:rPr lang="en-US" sz="3600" dirty="0"/>
                    <a:t> </a:t>
                  </a:r>
                  <a:endParaRPr lang="en-US" sz="3600" baseline="-25000" dirty="0"/>
                </a:p>
              </p:txBody>
            </p: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07226AF8-CB5C-4EBC-BA28-6CB464B16CF2}"/>
                    </a:ext>
                  </a:extLst>
                </p:cNvPr>
                <p:cNvCxnSpPr/>
                <p:nvPr/>
              </p:nvCxnSpPr>
              <p:spPr>
                <a:xfrm>
                  <a:off x="5105400" y="5867400"/>
                  <a:ext cx="381000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8651C21E-F6AD-4F4B-A4EE-D9F89DD9627F}"/>
                  </a:ext>
                </a:extLst>
              </p:cNvPr>
              <p:cNvCxnSpPr/>
              <p:nvPr/>
            </p:nvCxnSpPr>
            <p:spPr>
              <a:xfrm>
                <a:off x="7162800" y="5984840"/>
                <a:ext cx="38100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D2C21C8-B062-47B3-ABF7-800991A7CA6A}"/>
                </a:ext>
              </a:extLst>
            </p:cNvPr>
            <p:cNvCxnSpPr/>
            <p:nvPr/>
          </p:nvCxnSpPr>
          <p:spPr>
            <a:xfrm>
              <a:off x="7239000" y="5562600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456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7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Picture 239">
            <a:extLst>
              <a:ext uri="{FF2B5EF4-FFF2-40B4-BE49-F238E27FC236}">
                <a16:creationId xmlns:a16="http://schemas.microsoft.com/office/drawing/2014/main" id="{7C5B84E0-B406-4962-8700-488250AF5F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1475414" y="3434395"/>
            <a:ext cx="582926" cy="4549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2487602" y="4214210"/>
            <a:ext cx="849111" cy="1215252"/>
            <a:chOff x="5137299" y="2305060"/>
            <a:chExt cx="2293198" cy="22478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312523" y="2305060"/>
              <a:ext cx="1989042" cy="2247880"/>
              <a:chOff x="3480576" y="2247920"/>
              <a:chExt cx="2267640" cy="236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74450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369551" cy="0"/>
            </a:xfrm>
            <a:prstGeom prst="line">
              <a:avLst/>
            </a:prstGeom>
            <a:ln w="31750">
              <a:solidFill>
                <a:srgbClr val="0073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5074453" y="4308951"/>
            <a:ext cx="812040" cy="1215252"/>
            <a:chOff x="5121081" y="2305060"/>
            <a:chExt cx="2193079" cy="22478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21081" y="4177868"/>
              <a:ext cx="457199" cy="355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657389" y="4378365"/>
            <a:ext cx="940876" cy="1215252"/>
            <a:chOff x="5137299" y="2305060"/>
            <a:chExt cx="2541028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48764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>
              <a:solidFill>
                <a:srgbClr val="ED6D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617381" cy="2"/>
            </a:xfrm>
            <a:prstGeom prst="line">
              <a:avLst/>
            </a:prstGeom>
            <a:ln w="3175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6001871" y="2603800"/>
            <a:ext cx="0" cy="3886014"/>
          </a:xfrm>
          <a:prstGeom prst="straightConnector1">
            <a:avLst/>
          </a:prstGeom>
          <a:ln w="31750">
            <a:solidFill>
              <a:srgbClr val="00B050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>
            <a:off x="336744" y="5224842"/>
            <a:ext cx="2286000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V="1">
            <a:off x="6193625" y="2449031"/>
            <a:ext cx="0" cy="2862072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231665" y="4731858"/>
            <a:ext cx="805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5776184" y="4507912"/>
            <a:ext cx="22568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388979" y="5376808"/>
            <a:ext cx="41818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Flowchart: Delay 163">
            <a:extLst>
              <a:ext uri="{FF2B5EF4-FFF2-40B4-BE49-F238E27FC236}">
                <a16:creationId xmlns:a16="http://schemas.microsoft.com/office/drawing/2014/main" id="{A2230460-A81F-4756-9787-B4C036D11643}"/>
              </a:ext>
            </a:extLst>
          </p:cNvPr>
          <p:cNvSpPr/>
          <p:nvPr/>
        </p:nvSpPr>
        <p:spPr>
          <a:xfrm rot="5400000">
            <a:off x="1325731" y="2775362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711A886A-FBAB-4E04-BBAE-9F5EAC07BA03}"/>
              </a:ext>
            </a:extLst>
          </p:cNvPr>
          <p:cNvCxnSpPr>
            <a:cxnSpLocks/>
          </p:cNvCxnSpPr>
          <p:nvPr/>
        </p:nvCxnSpPr>
        <p:spPr>
          <a:xfrm flipV="1">
            <a:off x="4158758" y="2268858"/>
            <a:ext cx="0" cy="61264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A295927D-9315-420D-961E-F8A64AA18614}"/>
              </a:ext>
            </a:extLst>
          </p:cNvPr>
          <p:cNvCxnSpPr>
            <a:cxnSpLocks/>
          </p:cNvCxnSpPr>
          <p:nvPr/>
        </p:nvCxnSpPr>
        <p:spPr>
          <a:xfrm flipV="1">
            <a:off x="1660332" y="3300762"/>
            <a:ext cx="0" cy="15811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BA595F63-71F6-4242-8A24-140506019EA4}"/>
              </a:ext>
            </a:extLst>
          </p:cNvPr>
          <p:cNvCxnSpPr>
            <a:cxnSpLocks/>
            <a:endCxn id="164" idx="3"/>
          </p:cNvCxnSpPr>
          <p:nvPr/>
        </p:nvCxnSpPr>
        <p:spPr>
          <a:xfrm flipV="1">
            <a:off x="1558693" y="3209698"/>
            <a:ext cx="0" cy="9563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D6DC1995-9C15-4E76-BA3B-D8796005C9EB}"/>
              </a:ext>
            </a:extLst>
          </p:cNvPr>
          <p:cNvCxnSpPr>
            <a:cxnSpLocks/>
          </p:cNvCxnSpPr>
          <p:nvPr/>
        </p:nvCxnSpPr>
        <p:spPr>
          <a:xfrm>
            <a:off x="457201" y="2599416"/>
            <a:ext cx="554467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41CCE43A-8417-44DB-A061-DB8A25555437}"/>
              </a:ext>
            </a:extLst>
          </p:cNvPr>
          <p:cNvCxnSpPr>
            <a:cxnSpLocks/>
          </p:cNvCxnSpPr>
          <p:nvPr/>
        </p:nvCxnSpPr>
        <p:spPr>
          <a:xfrm flipV="1">
            <a:off x="1850762" y="2589084"/>
            <a:ext cx="0" cy="8570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01F6636-BA26-49CC-BE1C-1B3DE7CED50D}"/>
              </a:ext>
            </a:extLst>
          </p:cNvPr>
          <p:cNvCxnSpPr>
            <a:cxnSpLocks/>
          </p:cNvCxnSpPr>
          <p:nvPr/>
        </p:nvCxnSpPr>
        <p:spPr>
          <a:xfrm>
            <a:off x="838200" y="2268858"/>
            <a:ext cx="5998464" cy="186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4619ECCF-2D73-48AC-A5A6-9AF29B4BF3BD}"/>
              </a:ext>
            </a:extLst>
          </p:cNvPr>
          <p:cNvCxnSpPr>
            <a:cxnSpLocks/>
          </p:cNvCxnSpPr>
          <p:nvPr/>
        </p:nvCxnSpPr>
        <p:spPr>
          <a:xfrm flipH="1" flipV="1">
            <a:off x="3337038" y="3784422"/>
            <a:ext cx="1" cy="2690677"/>
          </a:xfrm>
          <a:prstGeom prst="straightConnector1">
            <a:avLst/>
          </a:prstGeom>
          <a:ln w="31750">
            <a:solidFill>
              <a:srgbClr val="0073E6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7F88D9DC-0BFB-418C-A38A-501D994C1898}"/>
              </a:ext>
            </a:extLst>
          </p:cNvPr>
          <p:cNvCxnSpPr>
            <a:cxnSpLocks/>
          </p:cNvCxnSpPr>
          <p:nvPr/>
        </p:nvCxnSpPr>
        <p:spPr>
          <a:xfrm flipH="1" flipV="1">
            <a:off x="1649873" y="2269044"/>
            <a:ext cx="0" cy="482772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9E9BB4EC-8381-4583-A89D-06F59C76B1E4}"/>
              </a:ext>
            </a:extLst>
          </p:cNvPr>
          <p:cNvCxnSpPr>
            <a:cxnSpLocks/>
          </p:cNvCxnSpPr>
          <p:nvPr/>
        </p:nvCxnSpPr>
        <p:spPr>
          <a:xfrm>
            <a:off x="7388979" y="4591458"/>
            <a:ext cx="45720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16CD0CEC-B255-4E2A-B7A4-873879F2B88D}"/>
              </a:ext>
            </a:extLst>
          </p:cNvPr>
          <p:cNvCxnSpPr>
            <a:cxnSpLocks/>
          </p:cNvCxnSpPr>
          <p:nvPr/>
        </p:nvCxnSpPr>
        <p:spPr>
          <a:xfrm flipV="1">
            <a:off x="6892916" y="4108045"/>
            <a:ext cx="0" cy="37048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470AB33E-B72F-4319-85CF-FE5C7FE1149B}"/>
              </a:ext>
            </a:extLst>
          </p:cNvPr>
          <p:cNvCxnSpPr>
            <a:cxnSpLocks/>
          </p:cNvCxnSpPr>
          <p:nvPr/>
        </p:nvCxnSpPr>
        <p:spPr>
          <a:xfrm flipV="1">
            <a:off x="4211971" y="3325499"/>
            <a:ext cx="0" cy="1572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440CF54D-D8EA-44B9-BB4E-8EC16C468912}"/>
              </a:ext>
            </a:extLst>
          </p:cNvPr>
          <p:cNvCxnSpPr>
            <a:cxnSpLocks/>
          </p:cNvCxnSpPr>
          <p:nvPr/>
        </p:nvCxnSpPr>
        <p:spPr>
          <a:xfrm flipV="1">
            <a:off x="4639208" y="3310497"/>
            <a:ext cx="0" cy="19651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DD6BA326-1D64-4718-A919-3800C0F6505B}"/>
              </a:ext>
            </a:extLst>
          </p:cNvPr>
          <p:cNvCxnSpPr>
            <a:cxnSpLocks/>
          </p:cNvCxnSpPr>
          <p:nvPr/>
        </p:nvCxnSpPr>
        <p:spPr>
          <a:xfrm flipH="1" flipV="1">
            <a:off x="8696760" y="2065370"/>
            <a:ext cx="0" cy="4297680"/>
          </a:xfrm>
          <a:prstGeom prst="straightConnector1">
            <a:avLst/>
          </a:prstGeom>
          <a:ln w="31750">
            <a:solidFill>
              <a:srgbClr val="FE7C48"/>
            </a:solidFill>
            <a:headEnd type="stealt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51389925-B902-411F-8883-F78874ADB4BD}"/>
              </a:ext>
            </a:extLst>
          </p:cNvPr>
          <p:cNvCxnSpPr>
            <a:cxnSpLocks/>
          </p:cNvCxnSpPr>
          <p:nvPr/>
        </p:nvCxnSpPr>
        <p:spPr>
          <a:xfrm>
            <a:off x="4191567" y="3483423"/>
            <a:ext cx="13716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" name="Picture 211">
            <a:extLst>
              <a:ext uri="{FF2B5EF4-FFF2-40B4-BE49-F238E27FC236}">
                <a16:creationId xmlns:a16="http://schemas.microsoft.com/office/drawing/2014/main" id="{BD49A119-039E-4C43-BC9E-39B765C071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61208" y="3585358"/>
            <a:ext cx="683272" cy="394488"/>
          </a:xfrm>
          <a:prstGeom prst="rect">
            <a:avLst/>
          </a:prstGeom>
        </p:spPr>
      </p:pic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D4618E4-9C00-4CF0-8191-F42EB9737E45}"/>
              </a:ext>
            </a:extLst>
          </p:cNvPr>
          <p:cNvCxnSpPr>
            <a:cxnSpLocks/>
          </p:cNvCxnSpPr>
          <p:nvPr/>
        </p:nvCxnSpPr>
        <p:spPr>
          <a:xfrm flipV="1">
            <a:off x="1451864" y="2065371"/>
            <a:ext cx="0" cy="678402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349175E7-8E0F-4450-9058-6696178F586B}"/>
              </a:ext>
            </a:extLst>
          </p:cNvPr>
          <p:cNvCxnSpPr>
            <a:cxnSpLocks/>
          </p:cNvCxnSpPr>
          <p:nvPr/>
        </p:nvCxnSpPr>
        <p:spPr>
          <a:xfrm flipV="1">
            <a:off x="8398337" y="4576665"/>
            <a:ext cx="308763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62A9261E-E78E-4CEF-8930-16BCE72E01B6}"/>
              </a:ext>
            </a:extLst>
          </p:cNvPr>
          <p:cNvCxnSpPr>
            <a:cxnSpLocks/>
          </p:cNvCxnSpPr>
          <p:nvPr/>
        </p:nvCxnSpPr>
        <p:spPr>
          <a:xfrm>
            <a:off x="1451864" y="2080351"/>
            <a:ext cx="7255236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B5C13BB7-1394-4700-853F-9855F1114468}"/>
              </a:ext>
            </a:extLst>
          </p:cNvPr>
          <p:cNvCxnSpPr>
            <a:cxnSpLocks/>
          </p:cNvCxnSpPr>
          <p:nvPr/>
        </p:nvCxnSpPr>
        <p:spPr>
          <a:xfrm flipH="1" flipV="1">
            <a:off x="1768038" y="3910363"/>
            <a:ext cx="0" cy="416173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B9F43C93-2057-4444-A728-E23AA912E914}"/>
              </a:ext>
            </a:extLst>
          </p:cNvPr>
          <p:cNvCxnSpPr>
            <a:cxnSpLocks/>
          </p:cNvCxnSpPr>
          <p:nvPr/>
        </p:nvCxnSpPr>
        <p:spPr>
          <a:xfrm>
            <a:off x="4499407" y="3502283"/>
            <a:ext cx="16925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B3920EE1-1970-4A4E-BCF1-A72B89F0F0A2}"/>
              </a:ext>
            </a:extLst>
          </p:cNvPr>
          <p:cNvCxnSpPr>
            <a:cxnSpLocks/>
          </p:cNvCxnSpPr>
          <p:nvPr/>
        </p:nvCxnSpPr>
        <p:spPr>
          <a:xfrm>
            <a:off x="1541894" y="3300762"/>
            <a:ext cx="11843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697E8001-F63C-4499-ACE3-198970BE31E2}"/>
              </a:ext>
            </a:extLst>
          </p:cNvPr>
          <p:cNvCxnSpPr>
            <a:cxnSpLocks/>
          </p:cNvCxnSpPr>
          <p:nvPr/>
        </p:nvCxnSpPr>
        <p:spPr>
          <a:xfrm>
            <a:off x="1247112" y="6154228"/>
            <a:ext cx="6179932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0325D35C-C29D-4FF1-8EF6-21791116F33F}"/>
              </a:ext>
            </a:extLst>
          </p:cNvPr>
          <p:cNvCxnSpPr>
            <a:cxnSpLocks/>
          </p:cNvCxnSpPr>
          <p:nvPr/>
        </p:nvCxnSpPr>
        <p:spPr>
          <a:xfrm flipH="1" flipV="1">
            <a:off x="7400899" y="5391805"/>
            <a:ext cx="0" cy="771351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6AB115A9-326C-4218-B9E4-C0BE934995A6}"/>
              </a:ext>
            </a:extLst>
          </p:cNvPr>
          <p:cNvCxnSpPr>
            <a:cxnSpLocks/>
          </p:cNvCxnSpPr>
          <p:nvPr/>
        </p:nvCxnSpPr>
        <p:spPr>
          <a:xfrm flipH="1" flipV="1">
            <a:off x="5074453" y="5321431"/>
            <a:ext cx="0" cy="82296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9B0E8CE5-394D-42B5-9730-ADB419C9C00A}"/>
              </a:ext>
            </a:extLst>
          </p:cNvPr>
          <p:cNvCxnSpPr>
            <a:cxnSpLocks/>
          </p:cNvCxnSpPr>
          <p:nvPr/>
        </p:nvCxnSpPr>
        <p:spPr>
          <a:xfrm flipV="1">
            <a:off x="1247112" y="5224842"/>
            <a:ext cx="0" cy="945235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itle 1">
            <a:extLst>
              <a:ext uri="{FF2B5EF4-FFF2-40B4-BE49-F238E27FC236}">
                <a16:creationId xmlns:a16="http://schemas.microsoft.com/office/drawing/2014/main" id="{18A4D832-E23F-4BCD-8794-47E8EA6F5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54" y="48553"/>
            <a:ext cx="8229600" cy="947588"/>
          </a:xfrm>
        </p:spPr>
        <p:txBody>
          <a:bodyPr/>
          <a:lstStyle/>
          <a:p>
            <a:r>
              <a:rPr lang="en-US" dirty="0"/>
              <a:t>1-4-6-5-3-7-2 Counter</a:t>
            </a:r>
          </a:p>
        </p:txBody>
      </p:sp>
      <p:sp>
        <p:nvSpPr>
          <p:cNvPr id="244" name="Flowchart: Delay 243">
            <a:extLst>
              <a:ext uri="{FF2B5EF4-FFF2-40B4-BE49-F238E27FC236}">
                <a16:creationId xmlns:a16="http://schemas.microsoft.com/office/drawing/2014/main" id="{C103B6AF-09F3-40B0-B61E-D672CB0BCC20}"/>
              </a:ext>
            </a:extLst>
          </p:cNvPr>
          <p:cNvSpPr/>
          <p:nvPr/>
        </p:nvSpPr>
        <p:spPr>
          <a:xfrm rot="5400000">
            <a:off x="3979380" y="2961434"/>
            <a:ext cx="465924" cy="275662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3997C59B-F582-496A-A8E4-C4469AC4DFBA}"/>
              </a:ext>
            </a:extLst>
          </p:cNvPr>
          <p:cNvCxnSpPr>
            <a:cxnSpLocks/>
          </p:cNvCxnSpPr>
          <p:nvPr/>
        </p:nvCxnSpPr>
        <p:spPr>
          <a:xfrm flipV="1">
            <a:off x="4267201" y="2585589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57FBC760-023B-4262-A825-D2B4416B0680}"/>
              </a:ext>
            </a:extLst>
          </p:cNvPr>
          <p:cNvCxnSpPr>
            <a:cxnSpLocks/>
          </p:cNvCxnSpPr>
          <p:nvPr/>
        </p:nvCxnSpPr>
        <p:spPr>
          <a:xfrm>
            <a:off x="5792735" y="5309277"/>
            <a:ext cx="411480" cy="0"/>
          </a:xfrm>
          <a:prstGeom prst="line">
            <a:avLst/>
          </a:prstGeom>
          <a:ln w="31750">
            <a:solidFill>
              <a:srgbClr val="ED6D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C443FA24-E807-4781-AB62-B15E519AB919}"/>
              </a:ext>
            </a:extLst>
          </p:cNvPr>
          <p:cNvCxnSpPr>
            <a:cxnSpLocks/>
          </p:cNvCxnSpPr>
          <p:nvPr/>
        </p:nvCxnSpPr>
        <p:spPr>
          <a:xfrm>
            <a:off x="3501638" y="2456294"/>
            <a:ext cx="2691987" cy="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Flowchart: Delay 256">
            <a:extLst>
              <a:ext uri="{FF2B5EF4-FFF2-40B4-BE49-F238E27FC236}">
                <a16:creationId xmlns:a16="http://schemas.microsoft.com/office/drawing/2014/main" id="{7284021E-12B5-4068-88FA-79CE15187FF8}"/>
              </a:ext>
            </a:extLst>
          </p:cNvPr>
          <p:cNvSpPr/>
          <p:nvPr/>
        </p:nvSpPr>
        <p:spPr>
          <a:xfrm rot="5400000">
            <a:off x="4422399" y="2941760"/>
            <a:ext cx="465924" cy="311910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8" name="Straight Arrow Connector 257">
            <a:extLst>
              <a:ext uri="{FF2B5EF4-FFF2-40B4-BE49-F238E27FC236}">
                <a16:creationId xmlns:a16="http://schemas.microsoft.com/office/drawing/2014/main" id="{78E062B0-2078-4680-B582-E4DD4EE1E24F}"/>
              </a:ext>
            </a:extLst>
          </p:cNvPr>
          <p:cNvCxnSpPr>
            <a:cxnSpLocks/>
          </p:cNvCxnSpPr>
          <p:nvPr/>
        </p:nvCxnSpPr>
        <p:spPr>
          <a:xfrm flipV="1">
            <a:off x="4724401" y="2468787"/>
            <a:ext cx="0" cy="41148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C6658143-7BDA-4F15-B6F6-E91F15D15376}"/>
              </a:ext>
            </a:extLst>
          </p:cNvPr>
          <p:cNvCxnSpPr>
            <a:cxnSpLocks/>
          </p:cNvCxnSpPr>
          <p:nvPr/>
        </p:nvCxnSpPr>
        <p:spPr>
          <a:xfrm flipV="1">
            <a:off x="4592971" y="2081427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0" name="Picture 259">
            <a:extLst>
              <a:ext uri="{FF2B5EF4-FFF2-40B4-BE49-F238E27FC236}">
                <a16:creationId xmlns:a16="http://schemas.microsoft.com/office/drawing/2014/main" id="{4CEF10AC-152D-4E68-B315-A42D734616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137559" y="3663586"/>
            <a:ext cx="594360" cy="493073"/>
          </a:xfrm>
          <a:prstGeom prst="rect">
            <a:avLst/>
          </a:prstGeom>
        </p:spPr>
      </p:pic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06ACB748-EECC-4C0A-8218-AE8347333B93}"/>
              </a:ext>
            </a:extLst>
          </p:cNvPr>
          <p:cNvCxnSpPr>
            <a:cxnSpLocks/>
          </p:cNvCxnSpPr>
          <p:nvPr/>
        </p:nvCxnSpPr>
        <p:spPr>
          <a:xfrm flipV="1">
            <a:off x="4429194" y="4151763"/>
            <a:ext cx="0" cy="1828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>
            <a:extLst>
              <a:ext uri="{FF2B5EF4-FFF2-40B4-BE49-F238E27FC236}">
                <a16:creationId xmlns:a16="http://schemas.microsoft.com/office/drawing/2014/main" id="{C25AAA6E-AA07-42AD-84E0-ABBAD1E655A5}"/>
              </a:ext>
            </a:extLst>
          </p:cNvPr>
          <p:cNvCxnSpPr>
            <a:cxnSpLocks/>
          </p:cNvCxnSpPr>
          <p:nvPr/>
        </p:nvCxnSpPr>
        <p:spPr>
          <a:xfrm flipV="1">
            <a:off x="4528523" y="3501853"/>
            <a:ext cx="0" cy="20010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0B37E346-D44F-4F7B-A633-BB489BB917BE}"/>
              </a:ext>
            </a:extLst>
          </p:cNvPr>
          <p:cNvCxnSpPr>
            <a:cxnSpLocks/>
          </p:cNvCxnSpPr>
          <p:nvPr/>
        </p:nvCxnSpPr>
        <p:spPr>
          <a:xfrm flipV="1">
            <a:off x="4319007" y="3473358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BE55531E-BA41-487C-9B62-BA411D13BEFD}"/>
              </a:ext>
            </a:extLst>
          </p:cNvPr>
          <p:cNvCxnSpPr>
            <a:cxnSpLocks/>
          </p:cNvCxnSpPr>
          <p:nvPr/>
        </p:nvCxnSpPr>
        <p:spPr>
          <a:xfrm flipH="1" flipV="1">
            <a:off x="6839494" y="2261001"/>
            <a:ext cx="0" cy="128016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CC8075CB-5F04-40C5-BA4F-AEF2715B0186}"/>
              </a:ext>
            </a:extLst>
          </p:cNvPr>
          <p:cNvCxnSpPr>
            <a:cxnSpLocks/>
          </p:cNvCxnSpPr>
          <p:nvPr/>
        </p:nvCxnSpPr>
        <p:spPr>
          <a:xfrm flipH="1" flipV="1">
            <a:off x="6964252" y="2078121"/>
            <a:ext cx="0" cy="146304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Box 287">
            <a:extLst>
              <a:ext uri="{FF2B5EF4-FFF2-40B4-BE49-F238E27FC236}">
                <a16:creationId xmlns:a16="http://schemas.microsoft.com/office/drawing/2014/main" id="{20AB47B0-9877-4792-86BC-6C6DDEA216DD}"/>
              </a:ext>
            </a:extLst>
          </p:cNvPr>
          <p:cNvSpPr txBox="1"/>
          <p:nvPr/>
        </p:nvSpPr>
        <p:spPr>
          <a:xfrm>
            <a:off x="3513424" y="6064976"/>
            <a:ext cx="571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66FF"/>
                </a:solidFill>
              </a:rPr>
              <a:t>y</a:t>
            </a:r>
            <a:r>
              <a:rPr lang="en-US" sz="2800" baseline="-25000" dirty="0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C24CB872-E994-4A27-8E3B-CDC43922EE2B}"/>
              </a:ext>
            </a:extLst>
          </p:cNvPr>
          <p:cNvSpPr txBox="1"/>
          <p:nvPr/>
        </p:nvSpPr>
        <p:spPr>
          <a:xfrm>
            <a:off x="6215020" y="6089807"/>
            <a:ext cx="49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y</a:t>
            </a:r>
            <a:r>
              <a:rPr lang="en-US" sz="2800" baseline="-25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24A0F9CA-A732-4159-8CE4-F594FDC0C272}"/>
              </a:ext>
            </a:extLst>
          </p:cNvPr>
          <p:cNvSpPr txBox="1"/>
          <p:nvPr/>
        </p:nvSpPr>
        <p:spPr>
          <a:xfrm>
            <a:off x="8216604" y="6064976"/>
            <a:ext cx="567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y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1E38C32C-E2D5-4BF9-B804-6C43FEAC43EA}"/>
              </a:ext>
            </a:extLst>
          </p:cNvPr>
          <p:cNvGrpSpPr/>
          <p:nvPr/>
        </p:nvGrpSpPr>
        <p:grpSpPr>
          <a:xfrm>
            <a:off x="6817162" y="4088901"/>
            <a:ext cx="996078" cy="1053160"/>
            <a:chOff x="3048001" y="3810000"/>
            <a:chExt cx="2438399" cy="167640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E942256E-C774-410E-A159-E956644B99CB}"/>
                </a:ext>
              </a:extLst>
            </p:cNvPr>
            <p:cNvGrpSpPr/>
            <p:nvPr/>
          </p:nvGrpSpPr>
          <p:grpSpPr>
            <a:xfrm>
              <a:off x="3048001" y="3810000"/>
              <a:ext cx="2438399" cy="1676400"/>
              <a:chOff x="2895600" y="3352800"/>
              <a:chExt cx="2438400" cy="1676400"/>
            </a:xfrm>
          </p:grpSpPr>
          <p:sp>
            <p:nvSpPr>
              <p:cNvPr id="129" name="Trapezoid 128">
                <a:extLst>
                  <a:ext uri="{FF2B5EF4-FFF2-40B4-BE49-F238E27FC236}">
                    <a16:creationId xmlns:a16="http://schemas.microsoft.com/office/drawing/2014/main" id="{F82F05A3-99A8-4CFA-A739-114CCF171BEA}"/>
                  </a:ext>
                </a:extLst>
              </p:cNvPr>
              <p:cNvSpPr/>
              <p:nvPr/>
            </p:nvSpPr>
            <p:spPr>
              <a:xfrm rot="5400000">
                <a:off x="3276600" y="3886200"/>
                <a:ext cx="1676400" cy="609600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4564F011-36A4-40F1-B9D5-91D84BE8AB9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98828" y="3975557"/>
                <a:ext cx="733032" cy="3527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4901FC87-B6B6-4651-A1E4-87BF90A0CCFA}"/>
                  </a:ext>
                </a:extLst>
              </p:cNvPr>
              <p:cNvCxnSpPr/>
              <p:nvPr/>
            </p:nvCxnSpPr>
            <p:spPr>
              <a:xfrm flipH="1">
                <a:off x="2895600" y="4797554"/>
                <a:ext cx="91439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4F26721B-A4A0-43AE-B026-A4FEC1BAA84B}"/>
                  </a:ext>
                </a:extLst>
              </p:cNvPr>
              <p:cNvCxnSpPr/>
              <p:nvPr/>
            </p:nvCxnSpPr>
            <p:spPr>
              <a:xfrm flipH="1">
                <a:off x="4419600" y="416052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F5313B9-8248-435C-B249-E9A4B2E890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94123" y="4618612"/>
              <a:ext cx="741181" cy="679675"/>
            </a:xfrm>
            <a:prstGeom prst="line">
              <a:avLst/>
            </a:prstGeom>
            <a:ln w="44450">
              <a:solidFill>
                <a:srgbClr val="0070C0">
                  <a:alpha val="45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11F09AB-76A9-430F-9FD2-82D09C3B49AA}"/>
              </a:ext>
            </a:extLst>
          </p:cNvPr>
          <p:cNvGrpSpPr/>
          <p:nvPr/>
        </p:nvGrpSpPr>
        <p:grpSpPr>
          <a:xfrm>
            <a:off x="4405458" y="3998483"/>
            <a:ext cx="835523" cy="1053160"/>
            <a:chOff x="3003271" y="3810001"/>
            <a:chExt cx="2045360" cy="1676400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7B88DA31-2678-49FC-9045-A5F488999529}"/>
                </a:ext>
              </a:extLst>
            </p:cNvPr>
            <p:cNvGrpSpPr/>
            <p:nvPr/>
          </p:nvGrpSpPr>
          <p:grpSpPr>
            <a:xfrm>
              <a:off x="3003271" y="3810001"/>
              <a:ext cx="2045360" cy="1676400"/>
              <a:chOff x="2850870" y="3352801"/>
              <a:chExt cx="2045361" cy="1676400"/>
            </a:xfrm>
          </p:grpSpPr>
          <p:sp>
            <p:nvSpPr>
              <p:cNvPr id="141" name="Trapezoid 140">
                <a:extLst>
                  <a:ext uri="{FF2B5EF4-FFF2-40B4-BE49-F238E27FC236}">
                    <a16:creationId xmlns:a16="http://schemas.microsoft.com/office/drawing/2014/main" id="{696CBBF3-E57E-4D63-91CF-81CA72FAE696}"/>
                  </a:ext>
                </a:extLst>
              </p:cNvPr>
              <p:cNvSpPr/>
              <p:nvPr/>
            </p:nvSpPr>
            <p:spPr>
              <a:xfrm rot="5400000">
                <a:off x="3276600" y="3886201"/>
                <a:ext cx="1676400" cy="609599"/>
              </a:xfrm>
              <a:prstGeom prst="trapezoid">
                <a:avLst>
                  <a:gd name="adj" fmla="val 68125"/>
                </a:avLst>
              </a:prstGeom>
              <a:noFill/>
              <a:ln w="317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E03CE3B6-CA0E-45BA-AF59-A8C69C988CC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850870" y="3885176"/>
                <a:ext cx="895381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28C53A14-D217-4680-BFE9-6715941D98E5}"/>
                  </a:ext>
                </a:extLst>
              </p:cNvPr>
              <p:cNvCxnSpPr/>
              <p:nvPr/>
            </p:nvCxnSpPr>
            <p:spPr>
              <a:xfrm flipH="1">
                <a:off x="2895600" y="4572000"/>
                <a:ext cx="9144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8263E9C0-8A87-4E72-BC1F-B0577BEC27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19605" y="4178634"/>
                <a:ext cx="47662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8EF60723-098C-4F53-A759-F2EBCDA5C6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96811" y="4628008"/>
              <a:ext cx="575197" cy="382226"/>
            </a:xfrm>
            <a:prstGeom prst="line">
              <a:avLst/>
            </a:prstGeom>
            <a:ln w="44450">
              <a:solidFill>
                <a:srgbClr val="0073E6">
                  <a:alpha val="62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F8CF698C-D2FF-4F6D-963A-BB41DCA8AC9B}"/>
              </a:ext>
            </a:extLst>
          </p:cNvPr>
          <p:cNvGrpSpPr/>
          <p:nvPr/>
        </p:nvGrpSpPr>
        <p:grpSpPr>
          <a:xfrm>
            <a:off x="1703200" y="3914984"/>
            <a:ext cx="820403" cy="1053160"/>
            <a:chOff x="3040285" y="3810000"/>
            <a:chExt cx="2008346" cy="1676400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56FFA9F8-BD35-418F-8059-D89E70A002B3}"/>
                </a:ext>
              </a:extLst>
            </p:cNvPr>
            <p:cNvGrpSpPr/>
            <p:nvPr/>
          </p:nvGrpSpPr>
          <p:grpSpPr>
            <a:xfrm>
              <a:off x="3040285" y="3810000"/>
              <a:ext cx="2008346" cy="1676400"/>
              <a:chOff x="3040285" y="3810000"/>
              <a:chExt cx="2008346" cy="1676400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8907A670-A762-49D2-BBD7-B3AD3FB0A608}"/>
                  </a:ext>
                </a:extLst>
              </p:cNvPr>
              <p:cNvGrpSpPr/>
              <p:nvPr/>
            </p:nvGrpSpPr>
            <p:grpSpPr>
              <a:xfrm>
                <a:off x="3040285" y="3810000"/>
                <a:ext cx="2008346" cy="1676400"/>
                <a:chOff x="2887884" y="3352800"/>
                <a:chExt cx="2008347" cy="1676400"/>
              </a:xfrm>
            </p:grpSpPr>
            <p:sp>
              <p:nvSpPr>
                <p:cNvPr id="155" name="Trapezoid 154">
                  <a:extLst>
                    <a:ext uri="{FF2B5EF4-FFF2-40B4-BE49-F238E27FC236}">
                      <a16:creationId xmlns:a16="http://schemas.microsoft.com/office/drawing/2014/main" id="{37AB6BEF-0C81-4BEC-8D7B-1720BAA6A62E}"/>
                    </a:ext>
                  </a:extLst>
                </p:cNvPr>
                <p:cNvSpPr/>
                <p:nvPr/>
              </p:nvSpPr>
              <p:spPr>
                <a:xfrm rot="5400000">
                  <a:off x="3276600" y="3886200"/>
                  <a:ext cx="1676400" cy="609600"/>
                </a:xfrm>
                <a:prstGeom prst="trapezoid">
                  <a:avLst>
                    <a:gd name="adj" fmla="val 68125"/>
                  </a:avLst>
                </a:prstGeom>
                <a:noFill/>
                <a:ln w="317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6AD5BF9A-E41F-4868-8326-6144DEF9BF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43765" y="3979910"/>
                  <a:ext cx="79160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B544084D-CE21-4BE0-8E1A-9C6E6ADDC30D}"/>
                    </a:ext>
                  </a:extLst>
                </p:cNvPr>
                <p:cNvCxnSpPr/>
                <p:nvPr/>
              </p:nvCxnSpPr>
              <p:spPr>
                <a:xfrm flipH="1">
                  <a:off x="2887884" y="4755694"/>
                  <a:ext cx="91439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A37D8FE0-634C-4401-879D-3C2719D198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19605" y="4160520"/>
                  <a:ext cx="476626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64E71299-7B54-4BDA-9A76-2B3084A194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37139" y="4937461"/>
                <a:ext cx="456738" cy="377569"/>
              </a:xfrm>
              <a:prstGeom prst="rect">
                <a:avLst/>
              </a:prstGeom>
            </p:spPr>
            <p:txBody>
              <a:bodyPr vert="horz" lIns="0" tIns="0" rIns="0" bIns="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400" dirty="0"/>
                  <a:t>11</a:t>
                </a:r>
              </a:p>
            </p:txBody>
          </p:sp>
        </p:grp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2B6B334A-5F4E-44B4-A993-6A5E3ECC5FF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87768" y="4608996"/>
              <a:ext cx="590666" cy="603898"/>
            </a:xfrm>
            <a:prstGeom prst="line">
              <a:avLst/>
            </a:prstGeom>
            <a:ln w="44450">
              <a:solidFill>
                <a:srgbClr val="0073E6">
                  <a:alpha val="56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5" name="Content Placeholder 2">
            <a:extLst>
              <a:ext uri="{FF2B5EF4-FFF2-40B4-BE49-F238E27FC236}">
                <a16:creationId xmlns:a16="http://schemas.microsoft.com/office/drawing/2014/main" id="{7468E8C6-BF96-44D9-9B42-94B049537617}"/>
              </a:ext>
            </a:extLst>
          </p:cNvPr>
          <p:cNvSpPr txBox="1">
            <a:spLocks/>
          </p:cNvSpPr>
          <p:nvPr/>
        </p:nvSpPr>
        <p:spPr>
          <a:xfrm>
            <a:off x="1604530" y="4628735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1</a:t>
            </a: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083CA3D5-BF37-4BD0-9ECA-2407EE39B98D}"/>
              </a:ext>
            </a:extLst>
          </p:cNvPr>
          <p:cNvSpPr txBox="1">
            <a:spLocks/>
          </p:cNvSpPr>
          <p:nvPr/>
        </p:nvSpPr>
        <p:spPr>
          <a:xfrm>
            <a:off x="4137983" y="4582341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2CDCE478-C152-4AE0-B7FC-ECE16DD1486F}"/>
              </a:ext>
            </a:extLst>
          </p:cNvPr>
          <p:cNvSpPr txBox="1">
            <a:spLocks/>
          </p:cNvSpPr>
          <p:nvPr/>
        </p:nvSpPr>
        <p:spPr>
          <a:xfrm>
            <a:off x="6644502" y="4814000"/>
            <a:ext cx="181024" cy="4136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0</a:t>
            </a:r>
          </a:p>
        </p:txBody>
      </p: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F9A669B6-2C3C-4C2D-A3E6-F92A874BA534}"/>
              </a:ext>
            </a:extLst>
          </p:cNvPr>
          <p:cNvCxnSpPr>
            <a:cxnSpLocks/>
          </p:cNvCxnSpPr>
          <p:nvPr/>
        </p:nvCxnSpPr>
        <p:spPr>
          <a:xfrm>
            <a:off x="721495" y="1611842"/>
            <a:ext cx="655491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F16ABD6A-9F6A-4CB1-AF8E-5F6FCFCCFDD0}"/>
              </a:ext>
            </a:extLst>
          </p:cNvPr>
          <p:cNvCxnSpPr>
            <a:cxnSpLocks/>
          </p:cNvCxnSpPr>
          <p:nvPr/>
        </p:nvCxnSpPr>
        <p:spPr>
          <a:xfrm flipV="1">
            <a:off x="2158441" y="1622832"/>
            <a:ext cx="0" cy="234086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02137150-84CF-462E-82BD-25769AFA2C65}"/>
              </a:ext>
            </a:extLst>
          </p:cNvPr>
          <p:cNvCxnSpPr>
            <a:cxnSpLocks/>
          </p:cNvCxnSpPr>
          <p:nvPr/>
        </p:nvCxnSpPr>
        <p:spPr>
          <a:xfrm flipV="1">
            <a:off x="4890787" y="1625040"/>
            <a:ext cx="0" cy="2414494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1400EFF-A7F2-4026-8718-39BFA442571F}"/>
              </a:ext>
            </a:extLst>
          </p:cNvPr>
          <p:cNvCxnSpPr>
            <a:cxnSpLocks/>
          </p:cNvCxnSpPr>
          <p:nvPr/>
        </p:nvCxnSpPr>
        <p:spPr>
          <a:xfrm flipV="1">
            <a:off x="7253437" y="1614106"/>
            <a:ext cx="0" cy="251460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E1FA542C-99BA-445D-902B-EC5571386551}"/>
              </a:ext>
            </a:extLst>
          </p:cNvPr>
          <p:cNvSpPr txBox="1"/>
          <p:nvPr/>
        </p:nvSpPr>
        <p:spPr>
          <a:xfrm>
            <a:off x="248478" y="1415485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</a:t>
            </a:r>
            <a:r>
              <a:rPr lang="en-US" sz="2000" baseline="-25000" dirty="0"/>
              <a:t>1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F128B45-B580-4A5B-A362-B81AD35301C5}"/>
              </a:ext>
            </a:extLst>
          </p:cNvPr>
          <p:cNvCxnSpPr>
            <a:cxnSpLocks/>
          </p:cNvCxnSpPr>
          <p:nvPr/>
        </p:nvCxnSpPr>
        <p:spPr>
          <a:xfrm>
            <a:off x="1106488" y="1453390"/>
            <a:ext cx="3657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2AA6A363-91D1-49B7-BE70-136DAA03B2A2}"/>
              </a:ext>
            </a:extLst>
          </p:cNvPr>
          <p:cNvSpPr txBox="1"/>
          <p:nvPr/>
        </p:nvSpPr>
        <p:spPr>
          <a:xfrm>
            <a:off x="2662426" y="4478530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D5336FC2-F157-4256-BDD5-5C63721DA481}"/>
              </a:ext>
            </a:extLst>
          </p:cNvPr>
          <p:cNvSpPr txBox="1"/>
          <p:nvPr/>
        </p:nvSpPr>
        <p:spPr>
          <a:xfrm>
            <a:off x="5330861" y="4600578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8F66DCEC-9DF2-4906-8D27-7B3022207360}"/>
              </a:ext>
            </a:extLst>
          </p:cNvPr>
          <p:cNvSpPr txBox="1"/>
          <p:nvPr/>
        </p:nvSpPr>
        <p:spPr>
          <a:xfrm>
            <a:off x="7879071" y="4752502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27F2634-3E39-45F5-903C-825A07B33C05}"/>
              </a:ext>
            </a:extLst>
          </p:cNvPr>
          <p:cNvCxnSpPr>
            <a:cxnSpLocks/>
          </p:cNvCxnSpPr>
          <p:nvPr/>
        </p:nvCxnSpPr>
        <p:spPr>
          <a:xfrm flipV="1">
            <a:off x="309472" y="1830422"/>
            <a:ext cx="8590598" cy="699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1F4BC61A-A9AC-4E46-8FFA-638995C7401A}"/>
              </a:ext>
            </a:extLst>
          </p:cNvPr>
          <p:cNvCxnSpPr>
            <a:cxnSpLocks/>
          </p:cNvCxnSpPr>
          <p:nvPr/>
        </p:nvCxnSpPr>
        <p:spPr>
          <a:xfrm flipV="1">
            <a:off x="8915401" y="1816786"/>
            <a:ext cx="0" cy="3568124"/>
          </a:xfrm>
          <a:prstGeom prst="straightConnector1">
            <a:avLst/>
          </a:prstGeom>
          <a:ln w="31750">
            <a:solidFill>
              <a:srgbClr val="F40A0A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CAF3B019-D894-450F-B322-39AE4833F2F2}"/>
              </a:ext>
            </a:extLst>
          </p:cNvPr>
          <p:cNvCxnSpPr>
            <a:cxnSpLocks/>
          </p:cNvCxnSpPr>
          <p:nvPr/>
        </p:nvCxnSpPr>
        <p:spPr>
          <a:xfrm>
            <a:off x="8398337" y="5375111"/>
            <a:ext cx="548640" cy="0"/>
          </a:xfrm>
          <a:prstGeom prst="line">
            <a:avLst/>
          </a:prstGeom>
          <a:ln w="31750">
            <a:solidFill>
              <a:srgbClr val="F40A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Flowchart: Delay 162">
            <a:extLst>
              <a:ext uri="{FF2B5EF4-FFF2-40B4-BE49-F238E27FC236}">
                <a16:creationId xmlns:a16="http://schemas.microsoft.com/office/drawing/2014/main" id="{3DC37DE0-4A0F-4327-AD1D-6485F25D6869}"/>
              </a:ext>
            </a:extLst>
          </p:cNvPr>
          <p:cNvSpPr/>
          <p:nvPr/>
        </p:nvSpPr>
        <p:spPr>
          <a:xfrm rot="5400000">
            <a:off x="174306" y="2849444"/>
            <a:ext cx="465924" cy="32642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0" name="Picture 179">
            <a:extLst>
              <a:ext uri="{FF2B5EF4-FFF2-40B4-BE49-F238E27FC236}">
                <a16:creationId xmlns:a16="http://schemas.microsoft.com/office/drawing/2014/main" id="{0952BAEE-CF43-47CA-8A2B-32701A19388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57484" y="2785203"/>
            <a:ext cx="582926" cy="454903"/>
          </a:xfrm>
          <a:prstGeom prst="rect">
            <a:avLst/>
          </a:prstGeom>
        </p:spPr>
      </p:pic>
      <p:pic>
        <p:nvPicPr>
          <p:cNvPr id="183" name="Picture 182">
            <a:extLst>
              <a:ext uri="{FF2B5EF4-FFF2-40B4-BE49-F238E27FC236}">
                <a16:creationId xmlns:a16="http://schemas.microsoft.com/office/drawing/2014/main" id="{84D193C7-B653-4023-ADB8-5C4AE103BB7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440395" y="3649144"/>
            <a:ext cx="594360" cy="552041"/>
          </a:xfrm>
          <a:prstGeom prst="rect">
            <a:avLst/>
          </a:prstGeom>
        </p:spPr>
      </p:pic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144B86BF-F6D7-41F4-A18F-40A66987DA59}"/>
              </a:ext>
            </a:extLst>
          </p:cNvPr>
          <p:cNvCxnSpPr>
            <a:cxnSpLocks/>
          </p:cNvCxnSpPr>
          <p:nvPr/>
        </p:nvCxnSpPr>
        <p:spPr>
          <a:xfrm flipV="1">
            <a:off x="317410" y="1816786"/>
            <a:ext cx="0" cy="969264"/>
          </a:xfrm>
          <a:prstGeom prst="straightConnector1">
            <a:avLst/>
          </a:prstGeom>
          <a:ln w="31750">
            <a:solidFill>
              <a:srgbClr val="F40A0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EE88B92D-983C-4894-AD42-4F7030F00307}"/>
              </a:ext>
            </a:extLst>
          </p:cNvPr>
          <p:cNvCxnSpPr>
            <a:cxnSpLocks/>
          </p:cNvCxnSpPr>
          <p:nvPr/>
        </p:nvCxnSpPr>
        <p:spPr>
          <a:xfrm flipV="1">
            <a:off x="468830" y="2599416"/>
            <a:ext cx="0" cy="18288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64B3FAFE-350B-42E8-9D65-22090BFC1F62}"/>
              </a:ext>
            </a:extLst>
          </p:cNvPr>
          <p:cNvCxnSpPr>
            <a:cxnSpLocks/>
          </p:cNvCxnSpPr>
          <p:nvPr/>
        </p:nvCxnSpPr>
        <p:spPr>
          <a:xfrm flipV="1">
            <a:off x="1013596" y="2603170"/>
            <a:ext cx="0" cy="22860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9AA358F9-19FF-45CD-9405-7D67E3B0904E}"/>
              </a:ext>
            </a:extLst>
          </p:cNvPr>
          <p:cNvCxnSpPr>
            <a:cxnSpLocks/>
          </p:cNvCxnSpPr>
          <p:nvPr/>
        </p:nvCxnSpPr>
        <p:spPr>
          <a:xfrm flipH="1" flipV="1">
            <a:off x="867901" y="2261001"/>
            <a:ext cx="0" cy="54864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Oval 240">
            <a:extLst>
              <a:ext uri="{FF2B5EF4-FFF2-40B4-BE49-F238E27FC236}">
                <a16:creationId xmlns:a16="http://schemas.microsoft.com/office/drawing/2014/main" id="{6A2DD243-ECAB-45AA-8780-74355ADF3638}"/>
              </a:ext>
            </a:extLst>
          </p:cNvPr>
          <p:cNvSpPr/>
          <p:nvPr/>
        </p:nvSpPr>
        <p:spPr>
          <a:xfrm>
            <a:off x="910826" y="3281781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2C650B82-5E2F-4884-A64A-779151BBE602}"/>
              </a:ext>
            </a:extLst>
          </p:cNvPr>
          <p:cNvCxnSpPr>
            <a:cxnSpLocks/>
          </p:cNvCxnSpPr>
          <p:nvPr/>
        </p:nvCxnSpPr>
        <p:spPr>
          <a:xfrm flipV="1">
            <a:off x="630170" y="3458873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A4FD0DE4-D2C9-4DC0-B399-13BB2F6DB45D}"/>
              </a:ext>
            </a:extLst>
          </p:cNvPr>
          <p:cNvCxnSpPr>
            <a:cxnSpLocks/>
          </p:cNvCxnSpPr>
          <p:nvPr/>
        </p:nvCxnSpPr>
        <p:spPr>
          <a:xfrm flipV="1">
            <a:off x="838201" y="3543391"/>
            <a:ext cx="0" cy="197621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EB2F6E41-E429-4649-B7D8-986AB95EBBC9}"/>
              </a:ext>
            </a:extLst>
          </p:cNvPr>
          <p:cNvCxnSpPr>
            <a:cxnSpLocks/>
          </p:cNvCxnSpPr>
          <p:nvPr/>
        </p:nvCxnSpPr>
        <p:spPr>
          <a:xfrm flipV="1">
            <a:off x="950023" y="3315157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C524FFEC-EDDA-46C1-8CDD-124D3DF219EF}"/>
              </a:ext>
            </a:extLst>
          </p:cNvPr>
          <p:cNvCxnSpPr>
            <a:cxnSpLocks/>
          </p:cNvCxnSpPr>
          <p:nvPr/>
        </p:nvCxnSpPr>
        <p:spPr>
          <a:xfrm flipV="1">
            <a:off x="403630" y="3252789"/>
            <a:ext cx="0" cy="216095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71EF765B-2A98-4295-AD3B-F8B4C2344DAF}"/>
              </a:ext>
            </a:extLst>
          </p:cNvPr>
          <p:cNvCxnSpPr/>
          <p:nvPr/>
        </p:nvCxnSpPr>
        <p:spPr>
          <a:xfrm flipH="1">
            <a:off x="386605" y="3468884"/>
            <a:ext cx="25603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42CEFA87-EF0A-4D6F-A187-FB02A2896C20}"/>
              </a:ext>
            </a:extLst>
          </p:cNvPr>
          <p:cNvCxnSpPr/>
          <p:nvPr/>
        </p:nvCxnSpPr>
        <p:spPr>
          <a:xfrm flipH="1">
            <a:off x="820931" y="3530622"/>
            <a:ext cx="15544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D2D27C59-0E53-4162-8CAE-C19E8F208C61}"/>
              </a:ext>
            </a:extLst>
          </p:cNvPr>
          <p:cNvCxnSpPr>
            <a:cxnSpLocks/>
          </p:cNvCxnSpPr>
          <p:nvPr/>
        </p:nvCxnSpPr>
        <p:spPr>
          <a:xfrm flipH="1">
            <a:off x="737575" y="4546807"/>
            <a:ext cx="132588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4699AB5D-42BB-4CF0-AE31-9724ACCA0172}"/>
              </a:ext>
            </a:extLst>
          </p:cNvPr>
          <p:cNvCxnSpPr>
            <a:cxnSpLocks/>
          </p:cNvCxnSpPr>
          <p:nvPr/>
        </p:nvCxnSpPr>
        <p:spPr>
          <a:xfrm flipV="1">
            <a:off x="737575" y="4179868"/>
            <a:ext cx="0" cy="36693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Content Placeholder 2">
            <a:extLst>
              <a:ext uri="{FF2B5EF4-FFF2-40B4-BE49-F238E27FC236}">
                <a16:creationId xmlns:a16="http://schemas.microsoft.com/office/drawing/2014/main" id="{7AC2EE65-9261-4BA9-8C06-931B19090B3E}"/>
              </a:ext>
            </a:extLst>
          </p:cNvPr>
          <p:cNvSpPr txBox="1">
            <a:spLocks/>
          </p:cNvSpPr>
          <p:nvPr/>
        </p:nvSpPr>
        <p:spPr>
          <a:xfrm>
            <a:off x="2127143" y="4419397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09" name="Content Placeholder 2">
            <a:extLst>
              <a:ext uri="{FF2B5EF4-FFF2-40B4-BE49-F238E27FC236}">
                <a16:creationId xmlns:a16="http://schemas.microsoft.com/office/drawing/2014/main" id="{C09D4E39-A55C-4F49-839B-06E9A7307D21}"/>
              </a:ext>
            </a:extLst>
          </p:cNvPr>
          <p:cNvSpPr txBox="1">
            <a:spLocks/>
          </p:cNvSpPr>
          <p:nvPr/>
        </p:nvSpPr>
        <p:spPr>
          <a:xfrm>
            <a:off x="2146352" y="4250643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15" name="Flowchart: Delay 214">
            <a:extLst>
              <a:ext uri="{FF2B5EF4-FFF2-40B4-BE49-F238E27FC236}">
                <a16:creationId xmlns:a16="http://schemas.microsoft.com/office/drawing/2014/main" id="{C9A9DBBB-D023-4126-9B6C-3AFF743F7BBA}"/>
              </a:ext>
            </a:extLst>
          </p:cNvPr>
          <p:cNvSpPr/>
          <p:nvPr/>
        </p:nvSpPr>
        <p:spPr>
          <a:xfrm rot="5400000">
            <a:off x="3192955" y="2943599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6" name="Picture 215">
            <a:extLst>
              <a:ext uri="{FF2B5EF4-FFF2-40B4-BE49-F238E27FC236}">
                <a16:creationId xmlns:a16="http://schemas.microsoft.com/office/drawing/2014/main" id="{4A4FEE05-AB55-453B-8328-AE40AA040A1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3553987" y="2877860"/>
            <a:ext cx="582926" cy="364697"/>
          </a:xfrm>
          <a:prstGeom prst="rect">
            <a:avLst/>
          </a:prstGeom>
        </p:spPr>
      </p:pic>
      <p:pic>
        <p:nvPicPr>
          <p:cNvPr id="219" name="Picture 218">
            <a:extLst>
              <a:ext uri="{FF2B5EF4-FFF2-40B4-BE49-F238E27FC236}">
                <a16:creationId xmlns:a16="http://schemas.microsoft.com/office/drawing/2014/main" id="{AD685C19-E061-4251-8B00-6334B1FF16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3412136" y="3774116"/>
            <a:ext cx="594360" cy="552041"/>
          </a:xfrm>
          <a:prstGeom prst="rect">
            <a:avLst/>
          </a:prstGeom>
        </p:spPr>
      </p:pic>
      <p:sp>
        <p:nvSpPr>
          <p:cNvPr id="222" name="Oval 221">
            <a:extLst>
              <a:ext uri="{FF2B5EF4-FFF2-40B4-BE49-F238E27FC236}">
                <a16:creationId xmlns:a16="http://schemas.microsoft.com/office/drawing/2014/main" id="{95580D71-6936-4EB4-8071-D19DE23F8563}"/>
              </a:ext>
            </a:extLst>
          </p:cNvPr>
          <p:cNvSpPr/>
          <p:nvPr/>
        </p:nvSpPr>
        <p:spPr>
          <a:xfrm>
            <a:off x="3811071" y="3336196"/>
            <a:ext cx="82296" cy="79056"/>
          </a:xfrm>
          <a:prstGeom prst="ellipse">
            <a:avLst/>
          </a:prstGeom>
          <a:solidFill>
            <a:schemeClr val="bg1"/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6" name="Straight Arrow Connector 255">
            <a:extLst>
              <a:ext uri="{FF2B5EF4-FFF2-40B4-BE49-F238E27FC236}">
                <a16:creationId xmlns:a16="http://schemas.microsoft.com/office/drawing/2014/main" id="{7E792FD8-2577-4462-98F6-EBCAD06795A3}"/>
              </a:ext>
            </a:extLst>
          </p:cNvPr>
          <p:cNvCxnSpPr>
            <a:cxnSpLocks/>
          </p:cNvCxnSpPr>
          <p:nvPr/>
        </p:nvCxnSpPr>
        <p:spPr>
          <a:xfrm flipV="1">
            <a:off x="3581401" y="3580746"/>
            <a:ext cx="0" cy="25907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>
            <a:extLst>
              <a:ext uri="{FF2B5EF4-FFF2-40B4-BE49-F238E27FC236}">
                <a16:creationId xmlns:a16="http://schemas.microsoft.com/office/drawing/2014/main" id="{3B8FEB00-8E40-457F-82DD-4084F13177A9}"/>
              </a:ext>
            </a:extLst>
          </p:cNvPr>
          <p:cNvCxnSpPr>
            <a:cxnSpLocks/>
          </p:cNvCxnSpPr>
          <p:nvPr/>
        </p:nvCxnSpPr>
        <p:spPr>
          <a:xfrm flipH="1" flipV="1">
            <a:off x="3428230" y="3332918"/>
            <a:ext cx="0" cy="24782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336A5BA2-7C93-4844-AEA9-5F50E35D9731}"/>
              </a:ext>
            </a:extLst>
          </p:cNvPr>
          <p:cNvCxnSpPr>
            <a:cxnSpLocks/>
          </p:cNvCxnSpPr>
          <p:nvPr/>
        </p:nvCxnSpPr>
        <p:spPr>
          <a:xfrm flipH="1">
            <a:off x="3433295" y="3580746"/>
            <a:ext cx="136687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A59B7B8D-E13F-45FC-A356-DD7424210A14}"/>
              </a:ext>
            </a:extLst>
          </p:cNvPr>
          <p:cNvCxnSpPr>
            <a:cxnSpLocks/>
          </p:cNvCxnSpPr>
          <p:nvPr/>
        </p:nvCxnSpPr>
        <p:spPr>
          <a:xfrm flipV="1">
            <a:off x="2010331" y="3788566"/>
            <a:ext cx="0" cy="323664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6C4A510F-6843-4BED-86B5-9D967322E5B8}"/>
              </a:ext>
            </a:extLst>
          </p:cNvPr>
          <p:cNvCxnSpPr/>
          <p:nvPr/>
        </p:nvCxnSpPr>
        <p:spPr>
          <a:xfrm flipH="1">
            <a:off x="1982396" y="3801745"/>
            <a:ext cx="1371600" cy="0"/>
          </a:xfrm>
          <a:prstGeom prst="line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3245AB8C-0B07-4C53-95E9-CE2C85D58774}"/>
              </a:ext>
            </a:extLst>
          </p:cNvPr>
          <p:cNvCxnSpPr>
            <a:cxnSpLocks/>
          </p:cNvCxnSpPr>
          <p:nvPr/>
        </p:nvCxnSpPr>
        <p:spPr>
          <a:xfrm>
            <a:off x="2004768" y="4112230"/>
            <a:ext cx="58687" cy="0"/>
          </a:xfrm>
          <a:prstGeom prst="line">
            <a:avLst/>
          </a:prstGeom>
          <a:ln w="317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>
            <a:extLst>
              <a:ext uri="{FF2B5EF4-FFF2-40B4-BE49-F238E27FC236}">
                <a16:creationId xmlns:a16="http://schemas.microsoft.com/office/drawing/2014/main" id="{F9232634-FF67-481D-86C1-7C89F03BEBC3}"/>
              </a:ext>
            </a:extLst>
          </p:cNvPr>
          <p:cNvCxnSpPr>
            <a:cxnSpLocks/>
          </p:cNvCxnSpPr>
          <p:nvPr/>
        </p:nvCxnSpPr>
        <p:spPr>
          <a:xfrm flipV="1">
            <a:off x="2656891" y="2275752"/>
            <a:ext cx="0" cy="1527048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>
            <a:extLst>
              <a:ext uri="{FF2B5EF4-FFF2-40B4-BE49-F238E27FC236}">
                <a16:creationId xmlns:a16="http://schemas.microsoft.com/office/drawing/2014/main" id="{1580902D-5C61-4F56-952C-0BE446AB3348}"/>
              </a:ext>
            </a:extLst>
          </p:cNvPr>
          <p:cNvCxnSpPr>
            <a:cxnSpLocks/>
          </p:cNvCxnSpPr>
          <p:nvPr/>
        </p:nvCxnSpPr>
        <p:spPr>
          <a:xfrm flipH="1" flipV="1">
            <a:off x="3852219" y="3389469"/>
            <a:ext cx="0" cy="41148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BA32A33F-EE23-4C83-BC2F-45B7264598BD}"/>
              </a:ext>
            </a:extLst>
          </p:cNvPr>
          <p:cNvCxnSpPr>
            <a:cxnSpLocks/>
          </p:cNvCxnSpPr>
          <p:nvPr/>
        </p:nvCxnSpPr>
        <p:spPr>
          <a:xfrm flipH="1" flipV="1">
            <a:off x="3336713" y="2247603"/>
            <a:ext cx="0" cy="64008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>
            <a:extLst>
              <a:ext uri="{FF2B5EF4-FFF2-40B4-BE49-F238E27FC236}">
                <a16:creationId xmlns:a16="http://schemas.microsoft.com/office/drawing/2014/main" id="{47AA50CF-ABC9-4AAB-9D55-913D071EDB5D}"/>
              </a:ext>
            </a:extLst>
          </p:cNvPr>
          <p:cNvCxnSpPr>
            <a:cxnSpLocks/>
          </p:cNvCxnSpPr>
          <p:nvPr/>
        </p:nvCxnSpPr>
        <p:spPr>
          <a:xfrm flipH="1" flipV="1">
            <a:off x="3501638" y="2444132"/>
            <a:ext cx="0" cy="420624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Arrow Connector 272">
            <a:extLst>
              <a:ext uri="{FF2B5EF4-FFF2-40B4-BE49-F238E27FC236}">
                <a16:creationId xmlns:a16="http://schemas.microsoft.com/office/drawing/2014/main" id="{476034FF-21D8-46B6-B7BF-6134276390CE}"/>
              </a:ext>
            </a:extLst>
          </p:cNvPr>
          <p:cNvCxnSpPr>
            <a:cxnSpLocks/>
          </p:cNvCxnSpPr>
          <p:nvPr/>
        </p:nvCxnSpPr>
        <p:spPr>
          <a:xfrm flipV="1">
            <a:off x="3915735" y="2080351"/>
            <a:ext cx="0" cy="79552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>
            <a:extLst>
              <a:ext uri="{FF2B5EF4-FFF2-40B4-BE49-F238E27FC236}">
                <a16:creationId xmlns:a16="http://schemas.microsoft.com/office/drawing/2014/main" id="{FB12E419-BB1A-4917-9E5D-C5F911A7A387}"/>
              </a:ext>
            </a:extLst>
          </p:cNvPr>
          <p:cNvCxnSpPr>
            <a:cxnSpLocks/>
          </p:cNvCxnSpPr>
          <p:nvPr/>
        </p:nvCxnSpPr>
        <p:spPr>
          <a:xfrm flipH="1" flipV="1">
            <a:off x="3794059" y="2275752"/>
            <a:ext cx="0" cy="59436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09A78712-84A8-47A4-BDE1-29F99F650515}"/>
              </a:ext>
            </a:extLst>
          </p:cNvPr>
          <p:cNvCxnSpPr>
            <a:cxnSpLocks/>
          </p:cNvCxnSpPr>
          <p:nvPr/>
        </p:nvCxnSpPr>
        <p:spPr>
          <a:xfrm flipV="1">
            <a:off x="3709084" y="4284751"/>
            <a:ext cx="0" cy="262056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A5AAA901-55CC-4424-BE13-395F7681F2BB}"/>
              </a:ext>
            </a:extLst>
          </p:cNvPr>
          <p:cNvCxnSpPr>
            <a:cxnSpLocks/>
          </p:cNvCxnSpPr>
          <p:nvPr/>
        </p:nvCxnSpPr>
        <p:spPr>
          <a:xfrm flipH="1" flipV="1">
            <a:off x="3709084" y="4546807"/>
            <a:ext cx="1109027" cy="943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Flowchart: Delay 277">
            <a:extLst>
              <a:ext uri="{FF2B5EF4-FFF2-40B4-BE49-F238E27FC236}">
                <a16:creationId xmlns:a16="http://schemas.microsoft.com/office/drawing/2014/main" id="{734F2D20-C3A5-42D3-A655-40F6507E9600}"/>
              </a:ext>
            </a:extLst>
          </p:cNvPr>
          <p:cNvSpPr/>
          <p:nvPr/>
        </p:nvSpPr>
        <p:spPr>
          <a:xfrm rot="5400000">
            <a:off x="6257578" y="2850788"/>
            <a:ext cx="465924" cy="314951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9" name="Straight Arrow Connector 278">
            <a:extLst>
              <a:ext uri="{FF2B5EF4-FFF2-40B4-BE49-F238E27FC236}">
                <a16:creationId xmlns:a16="http://schemas.microsoft.com/office/drawing/2014/main" id="{BF67E465-19C3-4732-91AE-782B1249596D}"/>
              </a:ext>
            </a:extLst>
          </p:cNvPr>
          <p:cNvCxnSpPr>
            <a:cxnSpLocks/>
          </p:cNvCxnSpPr>
          <p:nvPr/>
        </p:nvCxnSpPr>
        <p:spPr>
          <a:xfrm flipH="1" flipV="1">
            <a:off x="6420553" y="2279289"/>
            <a:ext cx="0" cy="512064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>
            <a:extLst>
              <a:ext uri="{FF2B5EF4-FFF2-40B4-BE49-F238E27FC236}">
                <a16:creationId xmlns:a16="http://schemas.microsoft.com/office/drawing/2014/main" id="{A616EFA8-A359-4640-B785-1F4563CE0E63}"/>
              </a:ext>
            </a:extLst>
          </p:cNvPr>
          <p:cNvCxnSpPr>
            <a:cxnSpLocks/>
          </p:cNvCxnSpPr>
          <p:nvPr/>
        </p:nvCxnSpPr>
        <p:spPr>
          <a:xfrm flipH="1" flipV="1">
            <a:off x="6553201" y="2082945"/>
            <a:ext cx="0" cy="68580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3" name="Picture 282">
            <a:extLst>
              <a:ext uri="{FF2B5EF4-FFF2-40B4-BE49-F238E27FC236}">
                <a16:creationId xmlns:a16="http://schemas.microsoft.com/office/drawing/2014/main" id="{DAD2C8F3-E3C7-4752-9D92-6B28360A56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6078917" y="3662190"/>
            <a:ext cx="683272" cy="394488"/>
          </a:xfrm>
          <a:prstGeom prst="rect">
            <a:avLst/>
          </a:prstGeom>
        </p:spPr>
      </p:pic>
      <p:cxnSp>
        <p:nvCxnSpPr>
          <p:cNvPr id="284" name="Straight Arrow Connector 283">
            <a:extLst>
              <a:ext uri="{FF2B5EF4-FFF2-40B4-BE49-F238E27FC236}">
                <a16:creationId xmlns:a16="http://schemas.microsoft.com/office/drawing/2014/main" id="{D8B17B7B-5B0F-4197-8672-ED667F67856C}"/>
              </a:ext>
            </a:extLst>
          </p:cNvPr>
          <p:cNvCxnSpPr>
            <a:cxnSpLocks/>
          </p:cNvCxnSpPr>
          <p:nvPr/>
        </p:nvCxnSpPr>
        <p:spPr>
          <a:xfrm flipV="1">
            <a:off x="6490540" y="3241226"/>
            <a:ext cx="0" cy="36576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>
            <a:extLst>
              <a:ext uri="{FF2B5EF4-FFF2-40B4-BE49-F238E27FC236}">
                <a16:creationId xmlns:a16="http://schemas.microsoft.com/office/drawing/2014/main" id="{D26F13AE-D41A-440E-ADC2-CB862551BE70}"/>
              </a:ext>
            </a:extLst>
          </p:cNvPr>
          <p:cNvCxnSpPr>
            <a:cxnSpLocks/>
          </p:cNvCxnSpPr>
          <p:nvPr/>
        </p:nvCxnSpPr>
        <p:spPr>
          <a:xfrm>
            <a:off x="6001870" y="3380086"/>
            <a:ext cx="36576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>
            <a:extLst>
              <a:ext uri="{FF2B5EF4-FFF2-40B4-BE49-F238E27FC236}">
                <a16:creationId xmlns:a16="http://schemas.microsoft.com/office/drawing/2014/main" id="{7E1E6151-A0E5-4D0B-9EA0-FABE52C10A86}"/>
              </a:ext>
            </a:extLst>
          </p:cNvPr>
          <p:cNvCxnSpPr>
            <a:cxnSpLocks/>
          </p:cNvCxnSpPr>
          <p:nvPr/>
        </p:nvCxnSpPr>
        <p:spPr>
          <a:xfrm flipV="1">
            <a:off x="6367630" y="3360836"/>
            <a:ext cx="0" cy="289572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5260EEEF-B49F-4409-AECF-C4839D2BF33E}"/>
              </a:ext>
            </a:extLst>
          </p:cNvPr>
          <p:cNvCxnSpPr>
            <a:cxnSpLocks/>
          </p:cNvCxnSpPr>
          <p:nvPr/>
        </p:nvCxnSpPr>
        <p:spPr>
          <a:xfrm flipH="1" flipV="1">
            <a:off x="6431055" y="4755859"/>
            <a:ext cx="777240" cy="221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>
            <a:extLst>
              <a:ext uri="{FF2B5EF4-FFF2-40B4-BE49-F238E27FC236}">
                <a16:creationId xmlns:a16="http://schemas.microsoft.com/office/drawing/2014/main" id="{40986D3F-0C50-4A20-9FEB-74E80EC24769}"/>
              </a:ext>
            </a:extLst>
          </p:cNvPr>
          <p:cNvCxnSpPr>
            <a:cxnSpLocks/>
          </p:cNvCxnSpPr>
          <p:nvPr/>
        </p:nvCxnSpPr>
        <p:spPr>
          <a:xfrm flipV="1">
            <a:off x="6431056" y="4190132"/>
            <a:ext cx="0" cy="54864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Content Placeholder 2">
            <a:extLst>
              <a:ext uri="{FF2B5EF4-FFF2-40B4-BE49-F238E27FC236}">
                <a16:creationId xmlns:a16="http://schemas.microsoft.com/office/drawing/2014/main" id="{72912094-A1A1-4D60-9012-6CB97508C197}"/>
              </a:ext>
            </a:extLst>
          </p:cNvPr>
          <p:cNvSpPr txBox="1">
            <a:spLocks/>
          </p:cNvSpPr>
          <p:nvPr/>
        </p:nvSpPr>
        <p:spPr>
          <a:xfrm>
            <a:off x="4818551" y="4482951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3" name="Content Placeholder 2">
            <a:extLst>
              <a:ext uri="{FF2B5EF4-FFF2-40B4-BE49-F238E27FC236}">
                <a16:creationId xmlns:a16="http://schemas.microsoft.com/office/drawing/2014/main" id="{C84AC2E4-53CC-495C-9E39-8AFD1D2A6805}"/>
              </a:ext>
            </a:extLst>
          </p:cNvPr>
          <p:cNvSpPr txBox="1">
            <a:spLocks/>
          </p:cNvSpPr>
          <p:nvPr/>
        </p:nvSpPr>
        <p:spPr>
          <a:xfrm>
            <a:off x="4831801" y="4293730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4" name="Content Placeholder 2">
            <a:extLst>
              <a:ext uri="{FF2B5EF4-FFF2-40B4-BE49-F238E27FC236}">
                <a16:creationId xmlns:a16="http://schemas.microsoft.com/office/drawing/2014/main" id="{E84A6450-0DC7-4499-8D4F-3A74C281478A}"/>
              </a:ext>
            </a:extLst>
          </p:cNvPr>
          <p:cNvSpPr txBox="1">
            <a:spLocks/>
          </p:cNvSpPr>
          <p:nvPr/>
        </p:nvSpPr>
        <p:spPr>
          <a:xfrm>
            <a:off x="4816037" y="4098128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5" name="Content Placeholder 2">
            <a:extLst>
              <a:ext uri="{FF2B5EF4-FFF2-40B4-BE49-F238E27FC236}">
                <a16:creationId xmlns:a16="http://schemas.microsoft.com/office/drawing/2014/main" id="{E2F5DA77-AE07-44ED-8146-188F0B773210}"/>
              </a:ext>
            </a:extLst>
          </p:cNvPr>
          <p:cNvSpPr txBox="1">
            <a:spLocks/>
          </p:cNvSpPr>
          <p:nvPr/>
        </p:nvSpPr>
        <p:spPr>
          <a:xfrm>
            <a:off x="4815732" y="4691229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sp>
        <p:nvSpPr>
          <p:cNvPr id="296" name="Content Placeholder 2">
            <a:extLst>
              <a:ext uri="{FF2B5EF4-FFF2-40B4-BE49-F238E27FC236}">
                <a16:creationId xmlns:a16="http://schemas.microsoft.com/office/drawing/2014/main" id="{BA8E83DF-E134-4F44-9A25-EC815275952A}"/>
              </a:ext>
            </a:extLst>
          </p:cNvPr>
          <p:cNvSpPr txBox="1">
            <a:spLocks/>
          </p:cNvSpPr>
          <p:nvPr/>
        </p:nvSpPr>
        <p:spPr>
          <a:xfrm>
            <a:off x="7222106" y="461964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10</a:t>
            </a:r>
          </a:p>
        </p:txBody>
      </p:sp>
      <p:sp>
        <p:nvSpPr>
          <p:cNvPr id="297" name="Content Placeholder 2">
            <a:extLst>
              <a:ext uri="{FF2B5EF4-FFF2-40B4-BE49-F238E27FC236}">
                <a16:creationId xmlns:a16="http://schemas.microsoft.com/office/drawing/2014/main" id="{76D9F809-CAA0-410D-A2E9-CECDB12383A1}"/>
              </a:ext>
            </a:extLst>
          </p:cNvPr>
          <p:cNvSpPr txBox="1">
            <a:spLocks/>
          </p:cNvSpPr>
          <p:nvPr/>
        </p:nvSpPr>
        <p:spPr>
          <a:xfrm>
            <a:off x="7234961" y="4389185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01</a:t>
            </a:r>
          </a:p>
        </p:txBody>
      </p:sp>
      <p:sp>
        <p:nvSpPr>
          <p:cNvPr id="298" name="Content Placeholder 2">
            <a:extLst>
              <a:ext uri="{FF2B5EF4-FFF2-40B4-BE49-F238E27FC236}">
                <a16:creationId xmlns:a16="http://schemas.microsoft.com/office/drawing/2014/main" id="{ACF7519B-544A-4874-884E-33753CF8AD4C}"/>
              </a:ext>
            </a:extLst>
          </p:cNvPr>
          <p:cNvSpPr txBox="1">
            <a:spLocks/>
          </p:cNvSpPr>
          <p:nvPr/>
        </p:nvSpPr>
        <p:spPr>
          <a:xfrm>
            <a:off x="7215264" y="4200761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  <p:sp>
        <p:nvSpPr>
          <p:cNvPr id="299" name="Content Placeholder 2">
            <a:extLst>
              <a:ext uri="{FF2B5EF4-FFF2-40B4-BE49-F238E27FC236}">
                <a16:creationId xmlns:a16="http://schemas.microsoft.com/office/drawing/2014/main" id="{FCB39CEE-AA59-4A27-868C-D49D83E6C829}"/>
              </a:ext>
            </a:extLst>
          </p:cNvPr>
          <p:cNvSpPr txBox="1">
            <a:spLocks/>
          </p:cNvSpPr>
          <p:nvPr/>
        </p:nvSpPr>
        <p:spPr>
          <a:xfrm>
            <a:off x="7218892" y="4786684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11</a:t>
            </a:r>
          </a:p>
        </p:txBody>
      </p:sp>
      <p:cxnSp>
        <p:nvCxnSpPr>
          <p:cNvPr id="300" name="Straight Arrow Connector 299">
            <a:extLst>
              <a:ext uri="{FF2B5EF4-FFF2-40B4-BE49-F238E27FC236}">
                <a16:creationId xmlns:a16="http://schemas.microsoft.com/office/drawing/2014/main" id="{D6A07C43-31DD-4BE5-A4DF-0F6F54905A21}"/>
              </a:ext>
            </a:extLst>
          </p:cNvPr>
          <p:cNvCxnSpPr>
            <a:cxnSpLocks/>
          </p:cNvCxnSpPr>
          <p:nvPr/>
        </p:nvCxnSpPr>
        <p:spPr>
          <a:xfrm>
            <a:off x="7112774" y="3946447"/>
            <a:ext cx="1583986" cy="3951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>
            <a:extLst>
              <a:ext uri="{FF2B5EF4-FFF2-40B4-BE49-F238E27FC236}">
                <a16:creationId xmlns:a16="http://schemas.microsoft.com/office/drawing/2014/main" id="{B41EFC09-CC27-4617-B99D-BCBC15858C69}"/>
              </a:ext>
            </a:extLst>
          </p:cNvPr>
          <p:cNvCxnSpPr>
            <a:cxnSpLocks/>
          </p:cNvCxnSpPr>
          <p:nvPr/>
        </p:nvCxnSpPr>
        <p:spPr>
          <a:xfrm flipH="1" flipV="1">
            <a:off x="7112493" y="3929680"/>
            <a:ext cx="0" cy="36576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918BCCFC-A5B4-49AC-BD91-4EC987C8AA15}"/>
              </a:ext>
            </a:extLst>
          </p:cNvPr>
          <p:cNvCxnSpPr>
            <a:cxnSpLocks/>
          </p:cNvCxnSpPr>
          <p:nvPr/>
        </p:nvCxnSpPr>
        <p:spPr>
          <a:xfrm flipV="1">
            <a:off x="7099919" y="4293287"/>
            <a:ext cx="91440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>
            <a:extLst>
              <a:ext uri="{FF2B5EF4-FFF2-40B4-BE49-F238E27FC236}">
                <a16:creationId xmlns:a16="http://schemas.microsoft.com/office/drawing/2014/main" id="{EDB1CB08-EACC-4BAB-9D5C-D3740D4EA2A3}"/>
              </a:ext>
            </a:extLst>
          </p:cNvPr>
          <p:cNvCxnSpPr>
            <a:cxnSpLocks/>
          </p:cNvCxnSpPr>
          <p:nvPr/>
        </p:nvCxnSpPr>
        <p:spPr>
          <a:xfrm flipV="1">
            <a:off x="4704313" y="3849021"/>
            <a:ext cx="0" cy="329184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BAF2932F-FF23-4C30-AC4D-1540174789E4}"/>
              </a:ext>
            </a:extLst>
          </p:cNvPr>
          <p:cNvCxnSpPr>
            <a:cxnSpLocks/>
          </p:cNvCxnSpPr>
          <p:nvPr/>
        </p:nvCxnSpPr>
        <p:spPr>
          <a:xfrm>
            <a:off x="4681276" y="3859434"/>
            <a:ext cx="1317199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>
            <a:extLst>
              <a:ext uri="{FF2B5EF4-FFF2-40B4-BE49-F238E27FC236}">
                <a16:creationId xmlns:a16="http://schemas.microsoft.com/office/drawing/2014/main" id="{8BAED2AC-ACD6-4FC2-9953-F2B4262ADF0D}"/>
              </a:ext>
            </a:extLst>
          </p:cNvPr>
          <p:cNvCxnSpPr>
            <a:cxnSpLocks/>
            <a:endCxn id="294" idx="1"/>
          </p:cNvCxnSpPr>
          <p:nvPr/>
        </p:nvCxnSpPr>
        <p:spPr>
          <a:xfrm>
            <a:off x="4696320" y="4183903"/>
            <a:ext cx="119717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>
            <a:extLst>
              <a:ext uri="{FF2B5EF4-FFF2-40B4-BE49-F238E27FC236}">
                <a16:creationId xmlns:a16="http://schemas.microsoft.com/office/drawing/2014/main" id="{9094476C-7F99-4BEF-B6E6-E7C9B533D169}"/>
              </a:ext>
            </a:extLst>
          </p:cNvPr>
          <p:cNvCxnSpPr>
            <a:cxnSpLocks/>
          </p:cNvCxnSpPr>
          <p:nvPr/>
        </p:nvCxnSpPr>
        <p:spPr>
          <a:xfrm flipV="1">
            <a:off x="2248987" y="1453390"/>
            <a:ext cx="0" cy="2578028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1D93C291-5EE6-41B1-B409-A32D371D0812}"/>
              </a:ext>
            </a:extLst>
          </p:cNvPr>
          <p:cNvCxnSpPr>
            <a:cxnSpLocks/>
          </p:cNvCxnSpPr>
          <p:nvPr/>
        </p:nvCxnSpPr>
        <p:spPr>
          <a:xfrm flipV="1">
            <a:off x="4990367" y="1453390"/>
            <a:ext cx="0" cy="2675567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>
            <a:extLst>
              <a:ext uri="{FF2B5EF4-FFF2-40B4-BE49-F238E27FC236}">
                <a16:creationId xmlns:a16="http://schemas.microsoft.com/office/drawing/2014/main" id="{1AC7DAE9-ABD6-473A-85B1-550388864AC5}"/>
              </a:ext>
            </a:extLst>
          </p:cNvPr>
          <p:cNvCxnSpPr>
            <a:cxnSpLocks/>
          </p:cNvCxnSpPr>
          <p:nvPr/>
        </p:nvCxnSpPr>
        <p:spPr>
          <a:xfrm flipV="1">
            <a:off x="7360655" y="1454815"/>
            <a:ext cx="0" cy="274320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A6DBB448-13AD-4772-818B-1E2EE5DE5079}"/>
              </a:ext>
            </a:extLst>
          </p:cNvPr>
          <p:cNvCxnSpPr>
            <a:cxnSpLocks/>
          </p:cNvCxnSpPr>
          <p:nvPr/>
        </p:nvCxnSpPr>
        <p:spPr>
          <a:xfrm>
            <a:off x="838200" y="1447800"/>
            <a:ext cx="6550779" cy="5590"/>
          </a:xfrm>
          <a:prstGeom prst="straightConnector1">
            <a:avLst/>
          </a:prstGeom>
          <a:ln w="31750">
            <a:solidFill>
              <a:srgbClr val="9933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>
            <a:extLst>
              <a:ext uri="{FF2B5EF4-FFF2-40B4-BE49-F238E27FC236}">
                <a16:creationId xmlns:a16="http://schemas.microsoft.com/office/drawing/2014/main" id="{9194F288-4395-4105-B63B-650E1A736B22}"/>
              </a:ext>
            </a:extLst>
          </p:cNvPr>
          <p:cNvSpPr txBox="1"/>
          <p:nvPr/>
        </p:nvSpPr>
        <p:spPr>
          <a:xfrm>
            <a:off x="459127" y="1089809"/>
            <a:ext cx="41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993300"/>
                </a:solidFill>
              </a:rPr>
              <a:t>S</a:t>
            </a:r>
            <a:r>
              <a:rPr lang="en-US" sz="2000" baseline="-25000" dirty="0">
                <a:solidFill>
                  <a:srgbClr val="993300"/>
                </a:solidFill>
              </a:rPr>
              <a:t>0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F9596113-D5A2-42DA-BF32-F3DF46407AE5}"/>
              </a:ext>
            </a:extLst>
          </p:cNvPr>
          <p:cNvSpPr txBox="1"/>
          <p:nvPr/>
        </p:nvSpPr>
        <p:spPr>
          <a:xfrm>
            <a:off x="745238" y="907663"/>
            <a:ext cx="466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993300"/>
                </a:solidFill>
              </a:rPr>
              <a:t>Code 1 1 – Reset</a:t>
            </a:r>
            <a:endParaRPr lang="en-US" sz="2800" baseline="-25000" dirty="0">
              <a:solidFill>
                <a:srgbClr val="993300"/>
              </a:solidFill>
            </a:endParaRPr>
          </a:p>
        </p:txBody>
      </p:sp>
      <p:sp>
        <p:nvSpPr>
          <p:cNvPr id="232" name="Content Placeholder 2">
            <a:extLst>
              <a:ext uri="{FF2B5EF4-FFF2-40B4-BE49-F238E27FC236}">
                <a16:creationId xmlns:a16="http://schemas.microsoft.com/office/drawing/2014/main" id="{4C4FD935-0421-45CC-A292-E93CA1509063}"/>
              </a:ext>
            </a:extLst>
          </p:cNvPr>
          <p:cNvSpPr txBox="1">
            <a:spLocks/>
          </p:cNvSpPr>
          <p:nvPr/>
        </p:nvSpPr>
        <p:spPr>
          <a:xfrm>
            <a:off x="2116608" y="4020456"/>
            <a:ext cx="186576" cy="237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1551421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3A1CF-7281-4934-A05E-C1D0EC639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FFB66-8B10-4577-A3CA-3AE9345DA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75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Decade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633878"/>
              </p:ext>
            </p:extLst>
          </p:nvPr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425645" y="121919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</a:t>
            </a:r>
            <a:endParaRPr lang="en-US" sz="3200" baseline="-25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640313" y="1791375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556505"/>
              </p:ext>
            </p:extLst>
          </p:nvPr>
        </p:nvGraphicFramePr>
        <p:xfrm>
          <a:off x="4334102" y="188420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963558" y="174824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963558" y="1466985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08425" y="185348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AC529D8-0572-449D-91D1-44A251EACBC4}"/>
              </a:ext>
            </a:extLst>
          </p:cNvPr>
          <p:cNvSpPr/>
          <p:nvPr/>
        </p:nvSpPr>
        <p:spPr>
          <a:xfrm>
            <a:off x="5938602" y="2522823"/>
            <a:ext cx="939329" cy="12871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8BDD85C-8EA6-4BC8-86F7-5706F37C2D1A}"/>
              </a:ext>
            </a:extLst>
          </p:cNvPr>
          <p:cNvSpPr/>
          <p:nvPr/>
        </p:nvSpPr>
        <p:spPr>
          <a:xfrm>
            <a:off x="7587658" y="2628323"/>
            <a:ext cx="939329" cy="243321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BE7D4B6-F2E9-4C17-8E18-74600DE269AE}"/>
              </a:ext>
            </a:extLst>
          </p:cNvPr>
          <p:cNvGrpSpPr/>
          <p:nvPr/>
        </p:nvGrpSpPr>
        <p:grpSpPr>
          <a:xfrm>
            <a:off x="4285815" y="5794695"/>
            <a:ext cx="3819298" cy="646331"/>
            <a:chOff x="4334102" y="5315644"/>
            <a:chExt cx="3819298" cy="64633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78F972C-4F55-46C7-B286-BCDEE1836D3F}"/>
                </a:ext>
              </a:extLst>
            </p:cNvPr>
            <p:cNvGrpSpPr/>
            <p:nvPr/>
          </p:nvGrpSpPr>
          <p:grpSpPr>
            <a:xfrm>
              <a:off x="4334102" y="5315644"/>
              <a:ext cx="3819298" cy="646331"/>
              <a:chOff x="4334102" y="5791200"/>
              <a:chExt cx="3819298" cy="64633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9BD0B35A-6F2A-44D6-8414-2006A87DCBEA}"/>
                  </a:ext>
                </a:extLst>
              </p:cNvPr>
              <p:cNvGrpSpPr/>
              <p:nvPr/>
            </p:nvGrpSpPr>
            <p:grpSpPr>
              <a:xfrm>
                <a:off x="4334102" y="5791200"/>
                <a:ext cx="3819298" cy="646331"/>
                <a:chOff x="4037521" y="5667815"/>
                <a:chExt cx="3819298" cy="646331"/>
              </a:xfrm>
            </p:grpSpPr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349D4A39-0FFE-406E-A93E-951CC142A679}"/>
                    </a:ext>
                  </a:extLst>
                </p:cNvPr>
                <p:cNvSpPr txBox="1"/>
                <p:nvPr/>
              </p:nvSpPr>
              <p:spPr>
                <a:xfrm>
                  <a:off x="4037521" y="5667815"/>
                  <a:ext cx="381929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D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 = y</a:t>
                  </a:r>
                  <a:r>
                    <a:rPr lang="en-US" sz="3600" baseline="-25000" dirty="0"/>
                    <a:t>0 </a:t>
                  </a:r>
                  <a:r>
                    <a:rPr lang="en-US" sz="3600" dirty="0"/>
                    <a:t>y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3</a:t>
                  </a:r>
                  <a:r>
                    <a:rPr lang="en-US" sz="3600" dirty="0"/>
                    <a:t> + y</a:t>
                  </a:r>
                  <a:r>
                    <a:rPr lang="en-US" sz="3600" baseline="-25000" dirty="0"/>
                    <a:t>0</a:t>
                  </a:r>
                  <a:r>
                    <a:rPr lang="en-US" sz="3600" dirty="0"/>
                    <a:t> y</a:t>
                  </a:r>
                  <a:r>
                    <a:rPr lang="en-US" sz="3600" baseline="-25000" dirty="0"/>
                    <a:t>1</a:t>
                  </a:r>
                  <a:r>
                    <a:rPr lang="en-US" sz="3600" dirty="0"/>
                    <a:t> </a:t>
                  </a:r>
                  <a:endParaRPr lang="en-US" sz="3600" baseline="-25000" dirty="0"/>
                </a:p>
              </p:txBody>
            </p: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E6060BA9-E549-4D35-967D-EE3A0D187BB1}"/>
                    </a:ext>
                  </a:extLst>
                </p:cNvPr>
                <p:cNvCxnSpPr/>
                <p:nvPr/>
              </p:nvCxnSpPr>
              <p:spPr>
                <a:xfrm>
                  <a:off x="5549553" y="5838571"/>
                  <a:ext cx="381000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A33447AD-EB9F-4CDC-A60E-ABBE532BC550}"/>
                  </a:ext>
                </a:extLst>
              </p:cNvPr>
              <p:cNvCxnSpPr/>
              <p:nvPr/>
            </p:nvCxnSpPr>
            <p:spPr>
              <a:xfrm>
                <a:off x="7120711" y="5952942"/>
                <a:ext cx="38100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E5F91E4-2DC0-4350-9951-265BA4A70D0E}"/>
                </a:ext>
              </a:extLst>
            </p:cNvPr>
            <p:cNvCxnSpPr/>
            <p:nvPr/>
          </p:nvCxnSpPr>
          <p:spPr>
            <a:xfrm>
              <a:off x="6324600" y="5486400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1A8FB3A7-AF50-479F-9729-481D7B8F165B}"/>
              </a:ext>
            </a:extLst>
          </p:cNvPr>
          <p:cNvSpPr txBox="1"/>
          <p:nvPr/>
        </p:nvSpPr>
        <p:spPr>
          <a:xfrm>
            <a:off x="5312693" y="249858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5A4A86-53BD-437D-9529-7BE6CF1EDEBB}"/>
              </a:ext>
            </a:extLst>
          </p:cNvPr>
          <p:cNvSpPr txBox="1"/>
          <p:nvPr/>
        </p:nvSpPr>
        <p:spPr>
          <a:xfrm>
            <a:off x="5312693" y="308739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4B99491-D590-46D4-8DD5-16CD5094E2D2}"/>
              </a:ext>
            </a:extLst>
          </p:cNvPr>
          <p:cNvSpPr txBox="1"/>
          <p:nvPr/>
        </p:nvSpPr>
        <p:spPr>
          <a:xfrm>
            <a:off x="6183680" y="253071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F2B820C-1322-4631-B752-617FC89F3AA6}"/>
              </a:ext>
            </a:extLst>
          </p:cNvPr>
          <p:cNvSpPr txBox="1"/>
          <p:nvPr/>
        </p:nvSpPr>
        <p:spPr>
          <a:xfrm>
            <a:off x="7780722" y="246981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F9B81D-C6D0-413A-9D75-CD55A883F9E9}"/>
              </a:ext>
            </a:extLst>
          </p:cNvPr>
          <p:cNvSpPr txBox="1"/>
          <p:nvPr/>
        </p:nvSpPr>
        <p:spPr>
          <a:xfrm>
            <a:off x="6161402" y="31025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DF1258-C095-4583-A1DE-B236DDE5476D}"/>
              </a:ext>
            </a:extLst>
          </p:cNvPr>
          <p:cNvSpPr txBox="1"/>
          <p:nvPr/>
        </p:nvSpPr>
        <p:spPr>
          <a:xfrm>
            <a:off x="6953635" y="249858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7A1393-A554-4B70-9C40-592940F15D5F}"/>
              </a:ext>
            </a:extLst>
          </p:cNvPr>
          <p:cNvSpPr txBox="1"/>
          <p:nvPr/>
        </p:nvSpPr>
        <p:spPr>
          <a:xfrm>
            <a:off x="6994574" y="310254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4299CFF-81D6-467C-9C6A-B37D67E725AC}"/>
              </a:ext>
            </a:extLst>
          </p:cNvPr>
          <p:cNvSpPr txBox="1"/>
          <p:nvPr/>
        </p:nvSpPr>
        <p:spPr>
          <a:xfrm>
            <a:off x="7780722" y="308747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0E0A067-DE83-4724-B457-BE8ACE2F35E9}"/>
              </a:ext>
            </a:extLst>
          </p:cNvPr>
          <p:cNvSpPr txBox="1"/>
          <p:nvPr/>
        </p:nvSpPr>
        <p:spPr>
          <a:xfrm>
            <a:off x="7819006" y="444647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9CB8D23-7A79-414A-9968-2E4D6342C942}"/>
              </a:ext>
            </a:extLst>
          </p:cNvPr>
          <p:cNvSpPr txBox="1"/>
          <p:nvPr/>
        </p:nvSpPr>
        <p:spPr>
          <a:xfrm>
            <a:off x="5312693" y="444647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35398F7-77AC-470C-AF3E-DF977A9279EC}"/>
              </a:ext>
            </a:extLst>
          </p:cNvPr>
          <p:cNvSpPr txBox="1"/>
          <p:nvPr/>
        </p:nvSpPr>
        <p:spPr>
          <a:xfrm>
            <a:off x="6161402" y="379772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4AEFE9C-E416-4F6D-B4FD-9C42D4549F19}"/>
              </a:ext>
            </a:extLst>
          </p:cNvPr>
          <p:cNvSpPr txBox="1"/>
          <p:nvPr/>
        </p:nvSpPr>
        <p:spPr>
          <a:xfrm>
            <a:off x="6973184" y="374768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F8E86A7-238B-41B1-9C5E-DB246600BB7A}"/>
              </a:ext>
            </a:extLst>
          </p:cNvPr>
          <p:cNvSpPr txBox="1"/>
          <p:nvPr/>
        </p:nvSpPr>
        <p:spPr>
          <a:xfrm>
            <a:off x="5312693" y="376693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6EFB70B-D650-4A65-8A27-269512E835D3}"/>
              </a:ext>
            </a:extLst>
          </p:cNvPr>
          <p:cNvSpPr txBox="1"/>
          <p:nvPr/>
        </p:nvSpPr>
        <p:spPr>
          <a:xfrm>
            <a:off x="6122469" y="440802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CA76EEA-11F4-46CA-AFC9-1520EFF4A00D}"/>
              </a:ext>
            </a:extLst>
          </p:cNvPr>
          <p:cNvSpPr txBox="1"/>
          <p:nvPr/>
        </p:nvSpPr>
        <p:spPr>
          <a:xfrm>
            <a:off x="6973184" y="440802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3AA046A-5825-4817-A7C1-1C61E612C7D4}"/>
              </a:ext>
            </a:extLst>
          </p:cNvPr>
          <p:cNvSpPr txBox="1"/>
          <p:nvPr/>
        </p:nvSpPr>
        <p:spPr>
          <a:xfrm>
            <a:off x="7770533" y="375299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9A463C4-0DE8-4297-9545-F821EB1653E9}"/>
              </a:ext>
            </a:extLst>
          </p:cNvPr>
          <p:cNvGrpSpPr/>
          <p:nvPr/>
        </p:nvGrpSpPr>
        <p:grpSpPr>
          <a:xfrm>
            <a:off x="7770533" y="5157632"/>
            <a:ext cx="1245174" cy="523220"/>
            <a:chOff x="7814066" y="4790950"/>
            <a:chExt cx="1245174" cy="523220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2DA91A8-BAB3-4CAC-8388-053D4BDFAC2C}"/>
                </a:ext>
              </a:extLst>
            </p:cNvPr>
            <p:cNvSpPr txBox="1"/>
            <p:nvPr/>
          </p:nvSpPr>
          <p:spPr>
            <a:xfrm>
              <a:off x="7814066" y="4790950"/>
              <a:ext cx="12451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0</a:t>
              </a:r>
              <a:r>
                <a:rPr lang="en-US" sz="2800" dirty="0">
                  <a:solidFill>
                    <a:srgbClr val="7030A0"/>
                  </a:solidFill>
                </a:rPr>
                <a:t>y</a:t>
              </a:r>
              <a:r>
                <a:rPr lang="en-US" sz="2800" baseline="-25000" dirty="0">
                  <a:solidFill>
                    <a:srgbClr val="7030A0"/>
                  </a:solidFill>
                </a:rPr>
                <a:t>1</a:t>
              </a: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1D14D45-E95D-47D2-A179-9F5CFD8CC9D7}"/>
                </a:ext>
              </a:extLst>
            </p:cNvPr>
            <p:cNvCxnSpPr>
              <a:cxnSpLocks/>
            </p:cNvCxnSpPr>
            <p:nvPr/>
          </p:nvCxnSpPr>
          <p:spPr>
            <a:xfrm>
              <a:off x="7892133" y="4931734"/>
              <a:ext cx="274320" cy="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9064DF51-2674-4B18-8602-1610C1B4DE28}"/>
              </a:ext>
            </a:extLst>
          </p:cNvPr>
          <p:cNvGrpSpPr/>
          <p:nvPr/>
        </p:nvGrpSpPr>
        <p:grpSpPr>
          <a:xfrm>
            <a:off x="5744295" y="5073985"/>
            <a:ext cx="1219200" cy="523220"/>
            <a:chOff x="4572000" y="5228267"/>
            <a:chExt cx="1219200" cy="523220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468C08C-BDE9-4D04-86FF-F27C5EECF87F}"/>
                </a:ext>
              </a:extLst>
            </p:cNvPr>
            <p:cNvGrpSpPr/>
            <p:nvPr/>
          </p:nvGrpSpPr>
          <p:grpSpPr>
            <a:xfrm>
              <a:off x="4572000" y="5228267"/>
              <a:ext cx="1219200" cy="523220"/>
              <a:chOff x="4839345" y="4857753"/>
              <a:chExt cx="1219200" cy="523220"/>
            </a:xfrm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616C0B3C-F9DC-4A0C-A384-9AB749E16E8A}"/>
                  </a:ext>
                </a:extLst>
              </p:cNvPr>
              <p:cNvSpPr txBox="1"/>
              <p:nvPr/>
            </p:nvSpPr>
            <p:spPr>
              <a:xfrm>
                <a:off x="4839345" y="4857753"/>
                <a:ext cx="1219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y</a:t>
                </a:r>
                <a:r>
                  <a:rPr lang="en-US" sz="2800" baseline="-25000" dirty="0">
                    <a:solidFill>
                      <a:srgbClr val="FF0000"/>
                    </a:solidFill>
                  </a:rPr>
                  <a:t>0 </a:t>
                </a:r>
                <a:r>
                  <a:rPr lang="en-US" sz="2800" dirty="0">
                    <a:solidFill>
                      <a:srgbClr val="FF0000"/>
                    </a:solidFill>
                  </a:rPr>
                  <a:t>y</a:t>
                </a:r>
                <a:r>
                  <a:rPr lang="en-US" sz="28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2800" dirty="0">
                    <a:solidFill>
                      <a:srgbClr val="FF0000"/>
                    </a:solidFill>
                  </a:rPr>
                  <a:t> y</a:t>
                </a:r>
                <a:r>
                  <a:rPr lang="en-US" sz="2800" baseline="-25000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6B1715FF-D390-4658-851E-FC71E23FA1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69918" y="4999260"/>
                <a:ext cx="274320" cy="0"/>
              </a:xfrm>
              <a:prstGeom prst="line">
                <a:avLst/>
              </a:prstGeom>
              <a:ln w="317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884AAA96-D925-4A79-8337-2616AD34AA7F}"/>
                </a:ext>
              </a:extLst>
            </p:cNvPr>
            <p:cNvCxnSpPr>
              <a:cxnSpLocks/>
            </p:cNvCxnSpPr>
            <p:nvPr/>
          </p:nvCxnSpPr>
          <p:spPr>
            <a:xfrm>
              <a:off x="5364480" y="5367672"/>
              <a:ext cx="274320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8649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/>
              <a:t>Four Bit Counter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899310"/>
              </p:ext>
            </p:extLst>
          </p:nvPr>
        </p:nvGraphicFramePr>
        <p:xfrm>
          <a:off x="589050" y="1051331"/>
          <a:ext cx="2738124" cy="570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28643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8643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3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44462009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274798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511586644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30474305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213734835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103259682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506333283"/>
                  </a:ext>
                </a:extLst>
              </a:tr>
              <a:tr h="2864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94283040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5486400" y="1454438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</a:t>
            </a:r>
            <a:endParaRPr lang="en-US" sz="3200" baseline="-25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830400" y="1828800"/>
            <a:ext cx="228600" cy="4928387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295017"/>
              </p:ext>
            </p:extLst>
          </p:nvPr>
        </p:nvGraphicFramePr>
        <p:xfrm>
          <a:off x="4394857" y="2373358"/>
          <a:ext cx="414833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42036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64822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4024313" y="2237390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4024313" y="1956135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869180" y="2342639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3</a:t>
            </a:r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BBC871B-B214-494E-96C2-C073C747E3C0}"/>
              </a:ext>
            </a:extLst>
          </p:cNvPr>
          <p:cNvGrpSpPr/>
          <p:nvPr/>
        </p:nvGrpSpPr>
        <p:grpSpPr>
          <a:xfrm>
            <a:off x="4347310" y="5864853"/>
            <a:ext cx="1906079" cy="646331"/>
            <a:chOff x="4037521" y="5667815"/>
            <a:chExt cx="1906079" cy="64633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AF83F38-86BD-4579-BF81-63E575807619}"/>
                </a:ext>
              </a:extLst>
            </p:cNvPr>
            <p:cNvSpPr txBox="1"/>
            <p:nvPr/>
          </p:nvSpPr>
          <p:spPr>
            <a:xfrm>
              <a:off x="4037521" y="5667815"/>
              <a:ext cx="19060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  D</a:t>
              </a:r>
              <a:r>
                <a:rPr lang="en-US" sz="3600" baseline="-25000" dirty="0"/>
                <a:t>0</a:t>
              </a:r>
              <a:r>
                <a:rPr lang="en-US" sz="3600" dirty="0"/>
                <a:t> = y</a:t>
              </a:r>
              <a:r>
                <a:rPr lang="en-US" sz="3600" baseline="-25000" dirty="0"/>
                <a:t>0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406F6A8-28C3-48E9-8739-CEB0AC45BD91}"/>
                </a:ext>
              </a:extLst>
            </p:cNvPr>
            <p:cNvCxnSpPr/>
            <p:nvPr/>
          </p:nvCxnSpPr>
          <p:spPr>
            <a:xfrm>
              <a:off x="5105400" y="5867400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93A1D70-AABD-4E9B-9E69-5537192D3276}"/>
              </a:ext>
            </a:extLst>
          </p:cNvPr>
          <p:cNvGrpSpPr/>
          <p:nvPr/>
        </p:nvGrpSpPr>
        <p:grpSpPr>
          <a:xfrm>
            <a:off x="4529035" y="2936612"/>
            <a:ext cx="4840331" cy="2738258"/>
            <a:chOff x="2661468" y="2702306"/>
            <a:chExt cx="4922526" cy="658931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333D6052-9FF4-4306-B729-80B7AF85AFE0}"/>
                </a:ext>
              </a:extLst>
            </p:cNvPr>
            <p:cNvSpPr/>
            <p:nvPr/>
          </p:nvSpPr>
          <p:spPr>
            <a:xfrm>
              <a:off x="2661468" y="2714906"/>
              <a:ext cx="1711560" cy="646331"/>
            </a:xfrm>
            <a:prstGeom prst="arc">
              <a:avLst>
                <a:gd name="adj1" fmla="val 16073488"/>
                <a:gd name="adj2" fmla="val 57387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3A9D6749-A03E-4E53-90A3-0D87E973F460}"/>
                </a:ext>
              </a:extLst>
            </p:cNvPr>
            <p:cNvSpPr/>
            <p:nvPr/>
          </p:nvSpPr>
          <p:spPr>
            <a:xfrm flipH="1">
              <a:off x="5872434" y="2702306"/>
              <a:ext cx="1711560" cy="646331"/>
            </a:xfrm>
            <a:prstGeom prst="arc">
              <a:avLst>
                <a:gd name="adj1" fmla="val 15986496"/>
                <a:gd name="adj2" fmla="val 55089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88CD6C93-D077-4598-BADB-9963017EF9A0}"/>
              </a:ext>
            </a:extLst>
          </p:cNvPr>
          <p:cNvSpPr txBox="1"/>
          <p:nvPr/>
        </p:nvSpPr>
        <p:spPr>
          <a:xfrm>
            <a:off x="5496690" y="2987619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F03A780-43F3-4CD9-8F23-CAAE2312B10F}"/>
              </a:ext>
            </a:extLst>
          </p:cNvPr>
          <p:cNvSpPr txBox="1"/>
          <p:nvPr/>
        </p:nvSpPr>
        <p:spPr>
          <a:xfrm>
            <a:off x="5496690" y="357643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7CB77CE-53E3-4F3F-BF2B-01A49DA40F80}"/>
              </a:ext>
            </a:extLst>
          </p:cNvPr>
          <p:cNvSpPr txBox="1"/>
          <p:nvPr/>
        </p:nvSpPr>
        <p:spPr>
          <a:xfrm>
            <a:off x="6367677" y="3019743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57E609-1742-4C0A-B6DD-BADE8293E9DF}"/>
              </a:ext>
            </a:extLst>
          </p:cNvPr>
          <p:cNvSpPr txBox="1"/>
          <p:nvPr/>
        </p:nvSpPr>
        <p:spPr>
          <a:xfrm>
            <a:off x="7964719" y="295884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7E15E4-1159-4E74-8986-AD39938581B3}"/>
              </a:ext>
            </a:extLst>
          </p:cNvPr>
          <p:cNvSpPr txBox="1"/>
          <p:nvPr/>
        </p:nvSpPr>
        <p:spPr>
          <a:xfrm>
            <a:off x="6345399" y="35915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156C0DF-A015-4BCF-8ADD-F1F2A0D9916E}"/>
              </a:ext>
            </a:extLst>
          </p:cNvPr>
          <p:cNvSpPr txBox="1"/>
          <p:nvPr/>
        </p:nvSpPr>
        <p:spPr>
          <a:xfrm>
            <a:off x="7137632" y="298761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B5D2249-9784-44D5-9CAE-E0EAEF8C2FC1}"/>
              </a:ext>
            </a:extLst>
          </p:cNvPr>
          <p:cNvSpPr txBox="1"/>
          <p:nvPr/>
        </p:nvSpPr>
        <p:spPr>
          <a:xfrm>
            <a:off x="7178571" y="359157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C8AE7C-ED89-427C-9ED5-9CF06C0F4861}"/>
              </a:ext>
            </a:extLst>
          </p:cNvPr>
          <p:cNvSpPr txBox="1"/>
          <p:nvPr/>
        </p:nvSpPr>
        <p:spPr>
          <a:xfrm>
            <a:off x="7964719" y="357650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CB7A93E-068D-44E9-964A-DED275FCB434}"/>
              </a:ext>
            </a:extLst>
          </p:cNvPr>
          <p:cNvSpPr txBox="1"/>
          <p:nvPr/>
        </p:nvSpPr>
        <p:spPr>
          <a:xfrm>
            <a:off x="8003003" y="493551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6CD8D1-BAEC-466B-8B43-E060F20F39DC}"/>
              </a:ext>
            </a:extLst>
          </p:cNvPr>
          <p:cNvSpPr txBox="1"/>
          <p:nvPr/>
        </p:nvSpPr>
        <p:spPr>
          <a:xfrm>
            <a:off x="5496690" y="493551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0D7EE6A-46A2-46BA-96C5-1C38C4043943}"/>
              </a:ext>
            </a:extLst>
          </p:cNvPr>
          <p:cNvSpPr txBox="1"/>
          <p:nvPr/>
        </p:nvSpPr>
        <p:spPr>
          <a:xfrm>
            <a:off x="6345399" y="428676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5522719-D485-417D-B45A-3FE412E50DA8}"/>
              </a:ext>
            </a:extLst>
          </p:cNvPr>
          <p:cNvSpPr txBox="1"/>
          <p:nvPr/>
        </p:nvSpPr>
        <p:spPr>
          <a:xfrm>
            <a:off x="7157181" y="423672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16321D7-1E6C-4A1C-9336-34B90BD539DE}"/>
              </a:ext>
            </a:extLst>
          </p:cNvPr>
          <p:cNvSpPr txBox="1"/>
          <p:nvPr/>
        </p:nvSpPr>
        <p:spPr>
          <a:xfrm>
            <a:off x="5496690" y="425597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0E7C2E8-6738-4D19-A7A0-118E1E019CF4}"/>
              </a:ext>
            </a:extLst>
          </p:cNvPr>
          <p:cNvSpPr txBox="1"/>
          <p:nvPr/>
        </p:nvSpPr>
        <p:spPr>
          <a:xfrm>
            <a:off x="6306466" y="489705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3E7097F-AF3B-4291-9832-F27C530EAE3D}"/>
              </a:ext>
            </a:extLst>
          </p:cNvPr>
          <p:cNvSpPr txBox="1"/>
          <p:nvPr/>
        </p:nvSpPr>
        <p:spPr>
          <a:xfrm>
            <a:off x="7157181" y="4897055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77120F5-0BEC-453E-8AAC-F751E1430A35}"/>
              </a:ext>
            </a:extLst>
          </p:cNvPr>
          <p:cNvSpPr txBox="1"/>
          <p:nvPr/>
        </p:nvSpPr>
        <p:spPr>
          <a:xfrm>
            <a:off x="7954530" y="4242024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417353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C890-A125-4528-9EE4-3A66898E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0 – 15 </a:t>
            </a:r>
            <a:r>
              <a:rPr lang="en-US" dirty="0"/>
              <a:t>Synchronous Counter</a:t>
            </a:r>
          </a:p>
        </p:txBody>
      </p: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11011E21-6CCB-4F0E-813A-A2D327BD4711}"/>
              </a:ext>
            </a:extLst>
          </p:cNvPr>
          <p:cNvGrpSpPr/>
          <p:nvPr/>
        </p:nvGrpSpPr>
        <p:grpSpPr>
          <a:xfrm>
            <a:off x="837695" y="5060060"/>
            <a:ext cx="1403390" cy="523220"/>
            <a:chOff x="4037521" y="5667815"/>
            <a:chExt cx="1403390" cy="523220"/>
          </a:xfrm>
        </p:grpSpPr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D6F5B8C6-D52C-4D40-AC82-BF3FB7FBA110}"/>
                </a:ext>
              </a:extLst>
            </p:cNvPr>
            <p:cNvSpPr txBox="1"/>
            <p:nvPr/>
          </p:nvSpPr>
          <p:spPr>
            <a:xfrm>
              <a:off x="4037521" y="5667815"/>
              <a:ext cx="14033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D</a:t>
              </a:r>
              <a:r>
                <a:rPr lang="en-US" sz="2800" baseline="-25000" dirty="0"/>
                <a:t>0</a:t>
              </a:r>
              <a:r>
                <a:rPr lang="en-US" sz="2800" dirty="0"/>
                <a:t> = y</a:t>
              </a:r>
              <a:r>
                <a:rPr lang="en-US" sz="2800" baseline="-25000" dirty="0"/>
                <a:t>0</a:t>
              </a:r>
            </a:p>
          </p:txBody>
        </p:sp>
        <p:cxnSp>
          <p:nvCxnSpPr>
            <p:cNvPr id="615" name="Straight Connector 614">
              <a:extLst>
                <a:ext uri="{FF2B5EF4-FFF2-40B4-BE49-F238E27FC236}">
                  <a16:creationId xmlns:a16="http://schemas.microsoft.com/office/drawing/2014/main" id="{F2F68FB8-3F83-42D8-99FD-9BD70E19169C}"/>
                </a:ext>
              </a:extLst>
            </p:cNvPr>
            <p:cNvCxnSpPr/>
            <p:nvPr/>
          </p:nvCxnSpPr>
          <p:spPr>
            <a:xfrm>
              <a:off x="4861888" y="5778875"/>
              <a:ext cx="381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9" name="TextBox 618">
            <a:extLst>
              <a:ext uri="{FF2B5EF4-FFF2-40B4-BE49-F238E27FC236}">
                <a16:creationId xmlns:a16="http://schemas.microsoft.com/office/drawing/2014/main" id="{F20DD827-7F93-4292-980C-CC87D9E10F3F}"/>
              </a:ext>
            </a:extLst>
          </p:cNvPr>
          <p:cNvSpPr txBox="1"/>
          <p:nvPr/>
        </p:nvSpPr>
        <p:spPr>
          <a:xfrm>
            <a:off x="2438066" y="5374472"/>
            <a:ext cx="1906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D</a:t>
            </a:r>
            <a:r>
              <a:rPr lang="en-US" sz="2400" baseline="-25000" dirty="0"/>
              <a:t>1</a:t>
            </a:r>
            <a:r>
              <a:rPr lang="en-US" sz="2400" dirty="0"/>
              <a:t> = y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 </a:t>
            </a:r>
            <a:r>
              <a:rPr lang="en-US" sz="2400" dirty="0"/>
              <a:t>y</a:t>
            </a:r>
            <a:r>
              <a:rPr lang="en-US" sz="2400" baseline="-25000" dirty="0"/>
              <a:t>0</a:t>
            </a:r>
          </a:p>
        </p:txBody>
      </p:sp>
      <p:sp>
        <p:nvSpPr>
          <p:cNvPr id="621" name="TextBox 620">
            <a:extLst>
              <a:ext uri="{FF2B5EF4-FFF2-40B4-BE49-F238E27FC236}">
                <a16:creationId xmlns:a16="http://schemas.microsoft.com/office/drawing/2014/main" id="{80F63980-9F33-4224-95E6-7E60C6A3FB1C}"/>
              </a:ext>
            </a:extLst>
          </p:cNvPr>
          <p:cNvSpPr txBox="1"/>
          <p:nvPr/>
        </p:nvSpPr>
        <p:spPr>
          <a:xfrm>
            <a:off x="4350943" y="5321670"/>
            <a:ext cx="2552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 </a:t>
            </a:r>
            <a:r>
              <a:rPr lang="en-US" sz="2800" dirty="0"/>
              <a:t>y</a:t>
            </a:r>
            <a:r>
              <a:rPr lang="en-US" sz="2800" baseline="-25000" dirty="0"/>
              <a:t>1 </a:t>
            </a:r>
            <a:r>
              <a:rPr lang="en-US" sz="2800" dirty="0"/>
              <a:t>y</a:t>
            </a:r>
            <a:r>
              <a:rPr lang="en-US" sz="2800" baseline="-25000" dirty="0"/>
              <a:t>0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8B4BB5A3-2678-4CBA-92DD-D6D3ACF5776F}"/>
              </a:ext>
            </a:extLst>
          </p:cNvPr>
          <p:cNvGrpSpPr/>
          <p:nvPr/>
        </p:nvGrpSpPr>
        <p:grpSpPr>
          <a:xfrm>
            <a:off x="429322" y="2417377"/>
            <a:ext cx="7978296" cy="2634010"/>
            <a:chOff x="429322" y="2417377"/>
            <a:chExt cx="7978296" cy="2634010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CD4ED3BF-0FEB-4EE8-9370-38908E6C9BC3}"/>
                </a:ext>
              </a:extLst>
            </p:cNvPr>
            <p:cNvGrpSpPr/>
            <p:nvPr/>
          </p:nvGrpSpPr>
          <p:grpSpPr>
            <a:xfrm>
              <a:off x="429322" y="2417377"/>
              <a:ext cx="7978296" cy="2634010"/>
              <a:chOff x="464545" y="2417377"/>
              <a:chExt cx="7978296" cy="2634010"/>
            </a:xfrm>
          </p:grpSpPr>
          <p:pic>
            <p:nvPicPr>
              <p:cNvPr id="354" name="Picture 353">
                <a:extLst>
                  <a:ext uri="{FF2B5EF4-FFF2-40B4-BE49-F238E27FC236}">
                    <a16:creationId xmlns:a16="http://schemas.microsoft.com/office/drawing/2014/main" id="{0F922A78-425C-43F3-B1F6-481855D3347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4736525" y="3348947"/>
                <a:ext cx="582926" cy="454903"/>
              </a:xfrm>
              <a:prstGeom prst="rect">
                <a:avLst/>
              </a:prstGeom>
            </p:spPr>
          </p:pic>
          <p:pic>
            <p:nvPicPr>
              <p:cNvPr id="93" name="Picture 92">
                <a:extLst>
                  <a:ext uri="{FF2B5EF4-FFF2-40B4-BE49-F238E27FC236}">
                    <a16:creationId xmlns:a16="http://schemas.microsoft.com/office/drawing/2014/main" id="{D05E3A1B-4CF0-4CED-B18A-2DCC5F23D58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3017822" y="3304354"/>
                <a:ext cx="582926" cy="454903"/>
              </a:xfrm>
              <a:prstGeom prst="rect">
                <a:avLst/>
              </a:prstGeom>
            </p:spPr>
          </p:pic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04D7258D-BF2E-424D-8FDE-08CFE72D69DA}"/>
                  </a:ext>
                </a:extLst>
              </p:cNvPr>
              <p:cNvGrpSpPr/>
              <p:nvPr/>
            </p:nvGrpSpPr>
            <p:grpSpPr>
              <a:xfrm>
                <a:off x="464545" y="2895600"/>
                <a:ext cx="7784278" cy="2155787"/>
                <a:chOff x="445172" y="1637274"/>
                <a:chExt cx="7784278" cy="2155787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ED8DFF4A-67FC-4240-97B0-493DC0D2A83B}"/>
                    </a:ext>
                  </a:extLst>
                </p:cNvPr>
                <p:cNvGrpSpPr/>
                <p:nvPr/>
              </p:nvGrpSpPr>
              <p:grpSpPr>
                <a:xfrm>
                  <a:off x="445172" y="1637274"/>
                  <a:ext cx="7784278" cy="2118742"/>
                  <a:chOff x="420200" y="1860460"/>
                  <a:chExt cx="7784278" cy="2118742"/>
                </a:xfrm>
              </p:grpSpPr>
              <p:grpSp>
                <p:nvGrpSpPr>
                  <p:cNvPr id="72" name="Group 71">
                    <a:extLst>
                      <a:ext uri="{FF2B5EF4-FFF2-40B4-BE49-F238E27FC236}">
                        <a16:creationId xmlns:a16="http://schemas.microsoft.com/office/drawing/2014/main" id="{47F4C87B-7F21-41C0-8664-14F093514287}"/>
                      </a:ext>
                    </a:extLst>
                  </p:cNvPr>
                  <p:cNvGrpSpPr/>
                  <p:nvPr/>
                </p:nvGrpSpPr>
                <p:grpSpPr>
                  <a:xfrm>
                    <a:off x="1752600" y="2286000"/>
                    <a:ext cx="6172200" cy="1349530"/>
                    <a:chOff x="1828800" y="2286000"/>
                    <a:chExt cx="6172200" cy="1349530"/>
                  </a:xfrm>
                </p:grpSpPr>
                <p:grpSp>
                  <p:nvGrpSpPr>
                    <p:cNvPr id="4" name="Group 3">
                      <a:extLst>
                        <a:ext uri="{FF2B5EF4-FFF2-40B4-BE49-F238E27FC236}">
                          <a16:creationId xmlns:a16="http://schemas.microsoft.com/office/drawing/2014/main" id="{02C90A65-AC82-4807-9659-65AE6376ACE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828800" y="2286000"/>
                      <a:ext cx="990600" cy="1333480"/>
                      <a:chOff x="5137299" y="2305060"/>
                      <a:chExt cx="2380849" cy="2247880"/>
                    </a:xfrm>
                  </p:grpSpPr>
                  <p:grpSp>
                    <p:nvGrpSpPr>
                      <p:cNvPr id="5" name="Group 4">
                        <a:extLst>
                          <a:ext uri="{FF2B5EF4-FFF2-40B4-BE49-F238E27FC236}">
                            <a16:creationId xmlns:a16="http://schemas.microsoft.com/office/drawing/2014/main" id="{3FE733BA-567A-45C5-A0EA-511843DC0BC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10" name="Rectangle 9">
                          <a:extLst>
                            <a:ext uri="{FF2B5EF4-FFF2-40B4-BE49-F238E27FC236}">
                              <a16:creationId xmlns:a16="http://schemas.microsoft.com/office/drawing/2014/main" id="{44BD617D-1BCD-4D68-AB96-B68CD539786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" name="TextBox 10">
                          <a:extLst>
                            <a:ext uri="{FF2B5EF4-FFF2-40B4-BE49-F238E27FC236}">
                              <a16:creationId xmlns:a16="http://schemas.microsoft.com/office/drawing/2014/main" id="{648BC097-9B44-4843-8EC8-78DF01360CC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12" name="TextBox 11">
                          <a:extLst>
                            <a:ext uri="{FF2B5EF4-FFF2-40B4-BE49-F238E27FC236}">
                              <a16:creationId xmlns:a16="http://schemas.microsoft.com/office/drawing/2014/main" id="{6AA981EC-BCA5-496C-9347-359C0E973C5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13" name="TextBox 12">
                          <a:extLst>
                            <a:ext uri="{FF2B5EF4-FFF2-40B4-BE49-F238E27FC236}">
                              <a16:creationId xmlns:a16="http://schemas.microsoft.com/office/drawing/2014/main" id="{FC8F82F6-D8AC-4587-83DF-21C7687F989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14" name="Straight Connector 13">
                          <a:extLst>
                            <a:ext uri="{FF2B5EF4-FFF2-40B4-BE49-F238E27FC236}">
                              <a16:creationId xmlns:a16="http://schemas.microsoft.com/office/drawing/2014/main" id="{8741D6C5-86F1-4B74-A247-ABB2BA8112ED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" name="Straight Connector 14">
                          <a:extLst>
                            <a:ext uri="{FF2B5EF4-FFF2-40B4-BE49-F238E27FC236}">
                              <a16:creationId xmlns:a16="http://schemas.microsoft.com/office/drawing/2014/main" id="{9B0AFBFE-7D03-4105-9DFC-4EF18768B1C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" name="Straight Connector 15">
                          <a:extLst>
                            <a:ext uri="{FF2B5EF4-FFF2-40B4-BE49-F238E27FC236}">
                              <a16:creationId xmlns:a16="http://schemas.microsoft.com/office/drawing/2014/main" id="{88CF2EE7-EA56-4435-B3C2-16E9C91DC8CC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" name="Straight Connector 16">
                          <a:extLst>
                            <a:ext uri="{FF2B5EF4-FFF2-40B4-BE49-F238E27FC236}">
                              <a16:creationId xmlns:a16="http://schemas.microsoft.com/office/drawing/2014/main" id="{E7E5FCAC-A212-4CA4-A8EF-4F9DF3855FA6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18" name="Group 17">
                          <a:extLst>
                            <a:ext uri="{FF2B5EF4-FFF2-40B4-BE49-F238E27FC236}">
                              <a16:creationId xmlns:a16="http://schemas.microsoft.com/office/drawing/2014/main" id="{4D1EC0D0-8E19-4D75-8261-17AE3E547FB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19" name="TextBox 18">
                            <a:extLst>
                              <a:ext uri="{FF2B5EF4-FFF2-40B4-BE49-F238E27FC236}">
                                <a16:creationId xmlns:a16="http://schemas.microsoft.com/office/drawing/2014/main" id="{9F779F71-25B3-4411-B88F-393F11F475D9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20" name="Straight Connector 19">
                            <a:extLst>
                              <a:ext uri="{FF2B5EF4-FFF2-40B4-BE49-F238E27FC236}">
                                <a16:creationId xmlns:a16="http://schemas.microsoft.com/office/drawing/2014/main" id="{3E810BE0-69CB-419D-A139-168F9929ABEB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6" name="Straight Connector 5">
                        <a:extLst>
                          <a:ext uri="{FF2B5EF4-FFF2-40B4-BE49-F238E27FC236}">
                            <a16:creationId xmlns:a16="http://schemas.microsoft.com/office/drawing/2014/main" id="{0650A64C-AA7D-4E5E-B706-A019F9D4CCE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" name="Straight Connector 6">
                        <a:extLst>
                          <a:ext uri="{FF2B5EF4-FFF2-40B4-BE49-F238E27FC236}">
                            <a16:creationId xmlns:a16="http://schemas.microsoft.com/office/drawing/2014/main" id="{FB147FED-E371-4BF9-BA42-E1CF005E3F5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" name="Straight Connector 8">
                        <a:extLst>
                          <a:ext uri="{FF2B5EF4-FFF2-40B4-BE49-F238E27FC236}">
                            <a16:creationId xmlns:a16="http://schemas.microsoft.com/office/drawing/2014/main" id="{4B344F9B-9782-4582-B325-02629D691E7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4"/>
                        <a:ext cx="457200" cy="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44EF5D00-D50F-4D51-B60B-F6CED54AC9D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84158" y="2286000"/>
                      <a:ext cx="902971" cy="1333480"/>
                      <a:chOff x="5143924" y="2305060"/>
                      <a:chExt cx="2170236" cy="2247880"/>
                    </a:xfrm>
                  </p:grpSpPr>
                  <p:grpSp>
                    <p:nvGrpSpPr>
                      <p:cNvPr id="22" name="Group 21">
                        <a:extLst>
                          <a:ext uri="{FF2B5EF4-FFF2-40B4-BE49-F238E27FC236}">
                            <a16:creationId xmlns:a16="http://schemas.microsoft.com/office/drawing/2014/main" id="{0DE515FA-87B5-4F05-A52A-DDC79807106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27" name="Rectangle 26">
                          <a:extLst>
                            <a:ext uri="{FF2B5EF4-FFF2-40B4-BE49-F238E27FC236}">
                              <a16:creationId xmlns:a16="http://schemas.microsoft.com/office/drawing/2014/main" id="{D243A644-24E5-484D-A49B-898DD995DAD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28" name="TextBox 27">
                          <a:extLst>
                            <a:ext uri="{FF2B5EF4-FFF2-40B4-BE49-F238E27FC236}">
                              <a16:creationId xmlns:a16="http://schemas.microsoft.com/office/drawing/2014/main" id="{58FE825A-F3B6-4799-8C43-2E632AF5084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29" name="TextBox 28">
                          <a:extLst>
                            <a:ext uri="{FF2B5EF4-FFF2-40B4-BE49-F238E27FC236}">
                              <a16:creationId xmlns:a16="http://schemas.microsoft.com/office/drawing/2014/main" id="{DEA908F9-811A-4214-9246-8A3D88EB4F6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30" name="TextBox 29">
                          <a:extLst>
                            <a:ext uri="{FF2B5EF4-FFF2-40B4-BE49-F238E27FC236}">
                              <a16:creationId xmlns:a16="http://schemas.microsoft.com/office/drawing/2014/main" id="{07100B1E-D8E6-4EB2-82DA-14EE5754E99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31" name="Straight Connector 30">
                          <a:extLst>
                            <a:ext uri="{FF2B5EF4-FFF2-40B4-BE49-F238E27FC236}">
                              <a16:creationId xmlns:a16="http://schemas.microsoft.com/office/drawing/2014/main" id="{8F3EA1B7-4F17-42D3-B265-432F3863EFF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2" name="Straight Connector 31">
                          <a:extLst>
                            <a:ext uri="{FF2B5EF4-FFF2-40B4-BE49-F238E27FC236}">
                              <a16:creationId xmlns:a16="http://schemas.microsoft.com/office/drawing/2014/main" id="{5A2A5E39-A6C1-4FD8-94AC-CE447759E10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3" name="Straight Connector 32">
                          <a:extLst>
                            <a:ext uri="{FF2B5EF4-FFF2-40B4-BE49-F238E27FC236}">
                              <a16:creationId xmlns:a16="http://schemas.microsoft.com/office/drawing/2014/main" id="{EF6F7501-F5B4-4998-9741-794D9A8A565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4" name="Straight Connector 33">
                          <a:extLst>
                            <a:ext uri="{FF2B5EF4-FFF2-40B4-BE49-F238E27FC236}">
                              <a16:creationId xmlns:a16="http://schemas.microsoft.com/office/drawing/2014/main" id="{29B9D109-B7A2-4869-9FA5-98CD03A9A23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15A6C0DA-C322-457C-BC92-B97EE315603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36" name="TextBox 35">
                            <a:extLst>
                              <a:ext uri="{FF2B5EF4-FFF2-40B4-BE49-F238E27FC236}">
                                <a16:creationId xmlns:a16="http://schemas.microsoft.com/office/drawing/2014/main" id="{6D274320-11EB-4605-80D8-1702DC9DD67B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37" name="Straight Connector 36">
                            <a:extLst>
                              <a:ext uri="{FF2B5EF4-FFF2-40B4-BE49-F238E27FC236}">
                                <a16:creationId xmlns:a16="http://schemas.microsoft.com/office/drawing/2014/main" id="{CDAD58C8-856C-480F-8F89-B43964B1CE11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24" name="Straight Connector 23">
                        <a:extLst>
                          <a:ext uri="{FF2B5EF4-FFF2-40B4-BE49-F238E27FC236}">
                            <a16:creationId xmlns:a16="http://schemas.microsoft.com/office/drawing/2014/main" id="{9998932E-901F-4324-8F40-34927E0B164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CB2B0CDA-D0AE-44FB-8153-7078B2529C7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260556" y="2302050"/>
                      <a:ext cx="937832" cy="1333480"/>
                      <a:chOff x="5143924" y="2305060"/>
                      <a:chExt cx="2254024" cy="2247880"/>
                    </a:xfrm>
                  </p:grpSpPr>
                  <p:grpSp>
                    <p:nvGrpSpPr>
                      <p:cNvPr id="39" name="Group 38">
                        <a:extLst>
                          <a:ext uri="{FF2B5EF4-FFF2-40B4-BE49-F238E27FC236}">
                            <a16:creationId xmlns:a16="http://schemas.microsoft.com/office/drawing/2014/main" id="{0AE18B20-16BA-4894-9A90-C1D6C3A6D9B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44" name="Rectangle 43">
                          <a:extLst>
                            <a:ext uri="{FF2B5EF4-FFF2-40B4-BE49-F238E27FC236}">
                              <a16:creationId xmlns:a16="http://schemas.microsoft.com/office/drawing/2014/main" id="{B1437576-82DD-4DDC-857D-0EC0E5E8D2B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2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45" name="TextBox 44">
                          <a:extLst>
                            <a:ext uri="{FF2B5EF4-FFF2-40B4-BE49-F238E27FC236}">
                              <a16:creationId xmlns:a16="http://schemas.microsoft.com/office/drawing/2014/main" id="{D78BD480-8495-4311-ACFE-E65FC32A1D8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46" name="TextBox 45">
                          <a:extLst>
                            <a:ext uri="{FF2B5EF4-FFF2-40B4-BE49-F238E27FC236}">
                              <a16:creationId xmlns:a16="http://schemas.microsoft.com/office/drawing/2014/main" id="{8C3F86BD-389A-44E9-BD90-27846399CC3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47" name="TextBox 46">
                          <a:extLst>
                            <a:ext uri="{FF2B5EF4-FFF2-40B4-BE49-F238E27FC236}">
                              <a16:creationId xmlns:a16="http://schemas.microsoft.com/office/drawing/2014/main" id="{9B6F2638-F058-4B03-BF06-2480447EBE0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48" name="Straight Connector 47">
                          <a:extLst>
                            <a:ext uri="{FF2B5EF4-FFF2-40B4-BE49-F238E27FC236}">
                              <a16:creationId xmlns:a16="http://schemas.microsoft.com/office/drawing/2014/main" id="{4D8EE37B-6111-404E-A3AA-CEA619FA0AC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9" name="Straight Connector 48">
                          <a:extLst>
                            <a:ext uri="{FF2B5EF4-FFF2-40B4-BE49-F238E27FC236}">
                              <a16:creationId xmlns:a16="http://schemas.microsoft.com/office/drawing/2014/main" id="{B3670877-9092-42DE-9B0F-922C2032B62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0" name="Straight Connector 49">
                          <a:extLst>
                            <a:ext uri="{FF2B5EF4-FFF2-40B4-BE49-F238E27FC236}">
                              <a16:creationId xmlns:a16="http://schemas.microsoft.com/office/drawing/2014/main" id="{EB11845E-718E-4E2E-A116-95A26A3F94D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1" name="Straight Connector 50">
                          <a:extLst>
                            <a:ext uri="{FF2B5EF4-FFF2-40B4-BE49-F238E27FC236}">
                              <a16:creationId xmlns:a16="http://schemas.microsoft.com/office/drawing/2014/main" id="{49FDC22F-6A23-4E59-B82F-3E213A70D09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52" name="Group 51">
                          <a:extLst>
                            <a:ext uri="{FF2B5EF4-FFF2-40B4-BE49-F238E27FC236}">
                              <a16:creationId xmlns:a16="http://schemas.microsoft.com/office/drawing/2014/main" id="{6482D379-2700-462D-8AFE-83916C7D3EE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53" name="TextBox 52">
                            <a:extLst>
                              <a:ext uri="{FF2B5EF4-FFF2-40B4-BE49-F238E27FC236}">
                                <a16:creationId xmlns:a16="http://schemas.microsoft.com/office/drawing/2014/main" id="{CD4863B6-B865-4199-8565-1F9D86980AF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54" name="Straight Connector 53">
                            <a:extLst>
                              <a:ext uri="{FF2B5EF4-FFF2-40B4-BE49-F238E27FC236}">
                                <a16:creationId xmlns:a16="http://schemas.microsoft.com/office/drawing/2014/main" id="{60809CC7-A700-4628-81F1-E0F4E63EAE3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40" name="Straight Connector 39">
                        <a:extLst>
                          <a:ext uri="{FF2B5EF4-FFF2-40B4-BE49-F238E27FC236}">
                            <a16:creationId xmlns:a16="http://schemas.microsoft.com/office/drawing/2014/main" id="{F30A372C-786A-43D4-BB23-4CAE3A89D87C}"/>
                          </a:ext>
                        </a:extLst>
                      </p:cNvPr>
                      <p:cNvCxnSpPr>
                        <a:cxnSpLocks/>
                        <a:stCxn id="354" idx="3"/>
                      </p:cNvCxnSpPr>
                      <p:nvPr/>
                    </p:nvCxnSpPr>
                    <p:spPr>
                      <a:xfrm flipV="1">
                        <a:off x="5362036" y="2698999"/>
                        <a:ext cx="21977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" name="Straight Connector 40">
                        <a:extLst>
                          <a:ext uri="{FF2B5EF4-FFF2-40B4-BE49-F238E27FC236}">
                            <a16:creationId xmlns:a16="http://schemas.microsoft.com/office/drawing/2014/main" id="{453886EB-0192-433D-90B8-456A6273197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0C37546C-6B87-46FB-ABCC-2DD3CEEACD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7060947" y="2674967"/>
                        <a:ext cx="337001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6D73A8F2-84B3-4FEC-9840-ED89E476A0C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010400" y="2302050"/>
                      <a:ext cx="990600" cy="1333480"/>
                      <a:chOff x="5137299" y="2305060"/>
                      <a:chExt cx="2380849" cy="2247880"/>
                    </a:xfrm>
                  </p:grpSpPr>
                  <p:grpSp>
                    <p:nvGrpSpPr>
                      <p:cNvPr id="56" name="Group 55">
                        <a:extLst>
                          <a:ext uri="{FF2B5EF4-FFF2-40B4-BE49-F238E27FC236}">
                            <a16:creationId xmlns:a16="http://schemas.microsoft.com/office/drawing/2014/main" id="{D649C86B-C73F-487B-9AFB-1E544DA3428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312523" y="2305060"/>
                        <a:ext cx="2001637" cy="2247880"/>
                        <a:chOff x="3480576" y="2247920"/>
                        <a:chExt cx="2281999" cy="2362160"/>
                      </a:xfrm>
                    </p:grpSpPr>
                    <p:sp>
                      <p:nvSpPr>
                        <p:cNvPr id="61" name="Rectangle 60">
                          <a:extLst>
                            <a:ext uri="{FF2B5EF4-FFF2-40B4-BE49-F238E27FC236}">
                              <a16:creationId xmlns:a16="http://schemas.microsoft.com/office/drawing/2014/main" id="{9D3316F7-7A95-42D9-905B-A0F405378E0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779381" y="2247920"/>
                          <a:ext cx="1699726" cy="236216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62" name="TextBox 61">
                          <a:extLst>
                            <a:ext uri="{FF2B5EF4-FFF2-40B4-BE49-F238E27FC236}">
                              <a16:creationId xmlns:a16="http://schemas.microsoft.com/office/drawing/2014/main" id="{6B38D066-89A5-489D-B2F0-3B59E263884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696908" y="2335012"/>
                          <a:ext cx="457199" cy="708765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2000" dirty="0"/>
                            <a:t>D</a:t>
                          </a:r>
                          <a:endParaRPr lang="en-US" sz="2000" baseline="-25000" dirty="0"/>
                        </a:p>
                      </p:txBody>
                    </p:sp>
                    <p:sp>
                      <p:nvSpPr>
                        <p:cNvPr id="63" name="TextBox 62">
                          <a:extLst>
                            <a:ext uri="{FF2B5EF4-FFF2-40B4-BE49-F238E27FC236}">
                              <a16:creationId xmlns:a16="http://schemas.microsoft.com/office/drawing/2014/main" id="{F5F05D40-DCB2-4FF5-A968-00C92E2511EC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480576" y="3538616"/>
                          <a:ext cx="826097" cy="67918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sz="3600" dirty="0"/>
                            <a:t>&gt;</a:t>
                          </a:r>
                          <a:endParaRPr lang="en-US" sz="3600" baseline="-25000" dirty="0"/>
                        </a:p>
                      </p:txBody>
                    </p:sp>
                    <p:sp>
                      <p:nvSpPr>
                        <p:cNvPr id="64" name="TextBox 63">
                          <a:extLst>
                            <a:ext uri="{FF2B5EF4-FFF2-40B4-BE49-F238E27FC236}">
                              <a16:creationId xmlns:a16="http://schemas.microsoft.com/office/drawing/2014/main" id="{4DEE4F64-995E-41BF-B163-B28F2BDE298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629244" y="2320908"/>
                          <a:ext cx="457199" cy="65424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Q</a:t>
                          </a:r>
                          <a:endParaRPr lang="en-US" baseline="-25000" dirty="0"/>
                        </a:p>
                      </p:txBody>
                    </p:sp>
                    <p:cxnSp>
                      <p:nvCxnSpPr>
                        <p:cNvPr id="65" name="Straight Connector 64">
                          <a:extLst>
                            <a:ext uri="{FF2B5EF4-FFF2-40B4-BE49-F238E27FC236}">
                              <a16:creationId xmlns:a16="http://schemas.microsoft.com/office/drawing/2014/main" id="{E7CFA00B-E342-4B71-9988-44B67F91A395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73896" y="2648030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6" name="Straight Connector 65">
                          <a:extLst>
                            <a:ext uri="{FF2B5EF4-FFF2-40B4-BE49-F238E27FC236}">
                              <a16:creationId xmlns:a16="http://schemas.microsoft.com/office/drawing/2014/main" id="{7E27813F-76AE-457D-A079-BB510A84B20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5488255" y="4193354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7" name="Straight Connector 66">
                          <a:extLst>
                            <a:ext uri="{FF2B5EF4-FFF2-40B4-BE49-F238E27FC236}">
                              <a16:creationId xmlns:a16="http://schemas.microsoft.com/office/drawing/2014/main" id="{D6B285D3-EECA-4A80-9FEF-4D81057DA06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5061" y="2662121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8" name="Straight Connector 67">
                          <a:extLst>
                            <a:ext uri="{FF2B5EF4-FFF2-40B4-BE49-F238E27FC236}">
                              <a16:creationId xmlns:a16="http://schemas.microsoft.com/office/drawing/2014/main" id="{F0980DA8-2CFD-48AE-AF3D-E2C418AFFFE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3506961" y="4119336"/>
                          <a:ext cx="27432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69" name="Group 68">
                          <a:extLst>
                            <a:ext uri="{FF2B5EF4-FFF2-40B4-BE49-F238E27FC236}">
                              <a16:creationId xmlns:a16="http://schemas.microsoft.com/office/drawing/2014/main" id="{1AD04957-8A4F-4C13-8E3B-E97CA9C2AA48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4681533" y="3877282"/>
                          <a:ext cx="549687" cy="654244"/>
                          <a:chOff x="4681533" y="3877282"/>
                          <a:chExt cx="549687" cy="654244"/>
                        </a:xfrm>
                      </p:grpSpPr>
                      <p:sp>
                        <p:nvSpPr>
                          <p:cNvPr id="70" name="TextBox 69">
                            <a:extLst>
                              <a:ext uri="{FF2B5EF4-FFF2-40B4-BE49-F238E27FC236}">
                                <a16:creationId xmlns:a16="http://schemas.microsoft.com/office/drawing/2014/main" id="{CE6CB621-1E93-4540-8758-7B492A11EFA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81533" y="3877282"/>
                            <a:ext cx="451987" cy="654244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r>
                              <a:rPr lang="en-US" dirty="0"/>
                              <a:t>Q</a:t>
                            </a:r>
                            <a:endParaRPr lang="en-US" baseline="-25000" dirty="0"/>
                          </a:p>
                        </p:txBody>
                      </p:sp>
                      <p:cxnSp>
                        <p:nvCxnSpPr>
                          <p:cNvPr id="71" name="Straight Connector 70">
                            <a:extLst>
                              <a:ext uri="{FF2B5EF4-FFF2-40B4-BE49-F238E27FC236}">
                                <a16:creationId xmlns:a16="http://schemas.microsoft.com/office/drawing/2014/main" id="{AAC2F5DD-9CCB-4B88-84E1-E0710D857247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5002620" y="4003801"/>
                            <a:ext cx="228600" cy="0"/>
                          </a:xfrm>
                          <a:prstGeom prst="line">
                            <a:avLst/>
                          </a:prstGeom>
                          <a:ln w="2540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cxnSp>
                    <p:nvCxnSpPr>
                      <p:cNvPr id="57" name="Straight Connector 56">
                        <a:extLst>
                          <a:ext uri="{FF2B5EF4-FFF2-40B4-BE49-F238E27FC236}">
                            <a16:creationId xmlns:a16="http://schemas.microsoft.com/office/drawing/2014/main" id="{1093861F-B445-49F7-A0D6-856908F7656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37299" y="2694804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8" name="Straight Connector 57">
                        <a:extLst>
                          <a:ext uri="{FF2B5EF4-FFF2-40B4-BE49-F238E27FC236}">
                            <a16:creationId xmlns:a16="http://schemas.microsoft.com/office/drawing/2014/main" id="{3F20A385-11BB-49B3-90F9-5E58A7D8C47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5143924" y="4076781"/>
                        <a:ext cx="457200" cy="355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9" name="Straight Connector 58">
                        <a:extLst>
                          <a:ext uri="{FF2B5EF4-FFF2-40B4-BE49-F238E27FC236}">
                            <a16:creationId xmlns:a16="http://schemas.microsoft.com/office/drawing/2014/main" id="{4046E114-AF0C-48B7-85AF-ED81B6C156F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4156375"/>
                        <a:ext cx="457200" cy="0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Straight Connector 59">
                        <a:extLst>
                          <a:ext uri="{FF2B5EF4-FFF2-40B4-BE49-F238E27FC236}">
                            <a16:creationId xmlns:a16="http://schemas.microsoft.com/office/drawing/2014/main" id="{425E78CA-7808-4BDA-84C7-1ED406457BC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60948" y="2694804"/>
                        <a:ext cx="457200" cy="1"/>
                      </a:xfrm>
                      <a:prstGeom prst="line">
                        <a:avLst/>
                      </a:prstGeom>
                      <a:ln w="317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73" name="Straight Arrow Connector 72">
                    <a:extLst>
                      <a:ext uri="{FF2B5EF4-FFF2-40B4-BE49-F238E27FC236}">
                        <a16:creationId xmlns:a16="http://schemas.microsoft.com/office/drawing/2014/main" id="{2C8BA934-5399-4F9E-9934-F94E4B2821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248083" y="3310138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Arrow Connector 73">
                    <a:extLst>
                      <a:ext uri="{FF2B5EF4-FFF2-40B4-BE49-F238E27FC236}">
                        <a16:creationId xmlns:a16="http://schemas.microsoft.com/office/drawing/2014/main" id="{125BEDEA-593F-468E-B9A8-A654252D09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58915" y="3335780"/>
                    <a:ext cx="45720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Arrow Connector 74">
                    <a:extLst>
                      <a:ext uri="{FF2B5EF4-FFF2-40B4-BE49-F238E27FC236}">
                        <a16:creationId xmlns:a16="http://schemas.microsoft.com/office/drawing/2014/main" id="{8A5C35EF-08E4-4567-B9E1-2E37BAF22D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03678" y="3941543"/>
                    <a:ext cx="5417984" cy="867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Arrow Connector 76">
                    <a:extLst>
                      <a:ext uri="{FF2B5EF4-FFF2-40B4-BE49-F238E27FC236}">
                        <a16:creationId xmlns:a16="http://schemas.microsoft.com/office/drawing/2014/main" id="{DDA22184-E860-4E8B-8286-A5F8EB803D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91753" y="3332025"/>
                    <a:ext cx="1343616" cy="761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Arrow Connector 77">
                    <a:extLst>
                      <a:ext uri="{FF2B5EF4-FFF2-40B4-BE49-F238E27FC236}">
                        <a16:creationId xmlns:a16="http://schemas.microsoft.com/office/drawing/2014/main" id="{8E5E0078-1F66-47FD-8DFF-F644B3A00D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2901395" y="1860460"/>
                    <a:ext cx="0" cy="54643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Arrow Connector 78">
                    <a:extLst>
                      <a:ext uri="{FF2B5EF4-FFF2-40B4-BE49-F238E27FC236}">
                        <a16:creationId xmlns:a16="http://schemas.microsoft.com/office/drawing/2014/main" id="{8CF4E6EE-C83B-4053-82CC-5135337411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000683" y="3355126"/>
                    <a:ext cx="365760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Arrow Connector 79">
                    <a:extLst>
                      <a:ext uri="{FF2B5EF4-FFF2-40B4-BE49-F238E27FC236}">
                        <a16:creationId xmlns:a16="http://schemas.microsoft.com/office/drawing/2014/main" id="{23F88229-D93F-4148-B3CC-7C4DA6B7DB2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6712649" y="3339122"/>
                    <a:ext cx="0" cy="64008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Arrow Connector 80">
                    <a:extLst>
                      <a:ext uri="{FF2B5EF4-FFF2-40B4-BE49-F238E27FC236}">
                        <a16:creationId xmlns:a16="http://schemas.microsoft.com/office/drawing/2014/main" id="{90B00B1D-80A3-4ACF-B77A-58ABBB013A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719724" y="3354935"/>
                    <a:ext cx="365760" cy="457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2" name="TextBox 81">
                    <a:extLst>
                      <a:ext uri="{FF2B5EF4-FFF2-40B4-BE49-F238E27FC236}">
                        <a16:creationId xmlns:a16="http://schemas.microsoft.com/office/drawing/2014/main" id="{FE15AE84-527D-4932-AD93-9E7507B80D93}"/>
                      </a:ext>
                    </a:extLst>
                  </p:cNvPr>
                  <p:cNvSpPr txBox="1"/>
                  <p:nvPr/>
                </p:nvSpPr>
                <p:spPr>
                  <a:xfrm>
                    <a:off x="420200" y="2947061"/>
                    <a:ext cx="77553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Clock</a:t>
                    </a:r>
                    <a:endParaRPr lang="en-US" sz="2000" baseline="-25000" dirty="0"/>
                  </a:p>
                </p:txBody>
              </p:sp>
              <p:cxnSp>
                <p:nvCxnSpPr>
                  <p:cNvPr id="84" name="Straight Arrow Connector 83">
                    <a:extLst>
                      <a:ext uri="{FF2B5EF4-FFF2-40B4-BE49-F238E27FC236}">
                        <a16:creationId xmlns:a16="http://schemas.microsoft.com/office/drawing/2014/main" id="{7717BAE3-9B4D-45D0-BC8B-48E1AA92A5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644392" y="2516543"/>
                    <a:ext cx="275848" cy="1445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Arrow Connector 84">
                    <a:extLst>
                      <a:ext uri="{FF2B5EF4-FFF2-40B4-BE49-F238E27FC236}">
                        <a16:creationId xmlns:a16="http://schemas.microsoft.com/office/drawing/2014/main" id="{D3879A92-A012-4251-8978-80271020CC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553357" y="2515243"/>
                    <a:ext cx="523200" cy="3663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Arrow Connector 85">
                    <a:extLst>
                      <a:ext uri="{FF2B5EF4-FFF2-40B4-BE49-F238E27FC236}">
                        <a16:creationId xmlns:a16="http://schemas.microsoft.com/office/drawing/2014/main" id="{D8A260D1-E4F1-4086-8A75-F6764E200A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298202" y="2496665"/>
                    <a:ext cx="133479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8" name="Straight Arrow Connector 87">
                    <a:extLst>
                      <a:ext uri="{FF2B5EF4-FFF2-40B4-BE49-F238E27FC236}">
                        <a16:creationId xmlns:a16="http://schemas.microsoft.com/office/drawing/2014/main" id="{38594C01-A567-4FED-A163-185CF3BBEE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34572" y="2532229"/>
                    <a:ext cx="469906" cy="0"/>
                  </a:xfrm>
                  <a:prstGeom prst="straightConnector1">
                    <a:avLst/>
                  </a:prstGeom>
                  <a:ln w="31750"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9" name="Oval 128">
                  <a:extLst>
                    <a:ext uri="{FF2B5EF4-FFF2-40B4-BE49-F238E27FC236}">
                      <a16:creationId xmlns:a16="http://schemas.microsoft.com/office/drawing/2014/main" id="{14F9EDC2-8A34-42AF-B8B3-EBBA004D43FE}"/>
                    </a:ext>
                  </a:extLst>
                </p:cNvPr>
                <p:cNvSpPr/>
                <p:nvPr/>
              </p:nvSpPr>
              <p:spPr>
                <a:xfrm>
                  <a:off x="2873627" y="1849096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4" name="Straight Arrow Connector 133">
                  <a:extLst>
                    <a:ext uri="{FF2B5EF4-FFF2-40B4-BE49-F238E27FC236}">
                      <a16:creationId xmlns:a16="http://schemas.microsoft.com/office/drawing/2014/main" id="{364EDB01-4D38-41FA-B79A-0099037D06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458540" y="1865874"/>
                  <a:ext cx="1794" cy="422809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Arrow Connector 137">
                  <a:extLst>
                    <a:ext uri="{FF2B5EF4-FFF2-40B4-BE49-F238E27FC236}">
                      <a16:creationId xmlns:a16="http://schemas.microsoft.com/office/drawing/2014/main" id="{1CE514EB-535D-4951-9823-53FC7A069D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025655" y="3152981"/>
                  <a:ext cx="0" cy="640080"/>
                </a:xfrm>
                <a:prstGeom prst="straightConnector1">
                  <a:avLst/>
                </a:prstGeom>
                <a:ln w="31750"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C072CEE4-F795-4292-B540-7BDD15199713}"/>
                    </a:ext>
                  </a:extLst>
                </p:cNvPr>
                <p:cNvSpPr/>
                <p:nvPr/>
              </p:nvSpPr>
              <p:spPr>
                <a:xfrm>
                  <a:off x="1328650" y="3069605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Oval 135">
                  <a:extLst>
                    <a:ext uri="{FF2B5EF4-FFF2-40B4-BE49-F238E27FC236}">
                      <a16:creationId xmlns:a16="http://schemas.microsoft.com/office/drawing/2014/main" id="{01339CD9-4A1F-4246-87EF-9518B8550E41}"/>
                    </a:ext>
                  </a:extLst>
                </p:cNvPr>
                <p:cNvSpPr/>
                <p:nvPr/>
              </p:nvSpPr>
              <p:spPr>
                <a:xfrm>
                  <a:off x="3217207" y="3672637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EE0F8245-1CB2-4C4E-8CD8-D238EBF27EDE}"/>
                    </a:ext>
                  </a:extLst>
                </p:cNvPr>
                <p:cNvSpPr/>
                <p:nvPr/>
              </p:nvSpPr>
              <p:spPr>
                <a:xfrm>
                  <a:off x="4988276" y="3681312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329" name="Straight Arrow Connector 328">
                <a:extLst>
                  <a:ext uri="{FF2B5EF4-FFF2-40B4-BE49-F238E27FC236}">
                    <a16:creationId xmlns:a16="http://schemas.microsoft.com/office/drawing/2014/main" id="{8404F0FA-8BEE-4F4D-94AD-DDBCD6AA47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71600" y="4367165"/>
                <a:ext cx="0" cy="6400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Arrow Connector 333">
                <a:extLst>
                  <a:ext uri="{FF2B5EF4-FFF2-40B4-BE49-F238E27FC236}">
                    <a16:creationId xmlns:a16="http://schemas.microsoft.com/office/drawing/2014/main" id="{E0CDF309-A668-4689-AD5C-E1AD5323E8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45740" y="3143206"/>
                <a:ext cx="153028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Arrow Connector 336">
                <a:extLst>
                  <a:ext uri="{FF2B5EF4-FFF2-40B4-BE49-F238E27FC236}">
                    <a16:creationId xmlns:a16="http://schemas.microsoft.com/office/drawing/2014/main" id="{1DB6B022-844F-42AD-95A8-1D17B7EB76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7202" y="2759061"/>
                <a:ext cx="964242" cy="4098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EAA828A9-B1F2-4084-A942-8F547500A9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62232" y="2819400"/>
                <a:ext cx="714568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Arrow Connector 341">
                <a:extLst>
                  <a:ext uri="{FF2B5EF4-FFF2-40B4-BE49-F238E27FC236}">
                    <a16:creationId xmlns:a16="http://schemas.microsoft.com/office/drawing/2014/main" id="{EC693A79-62B3-4E6E-B83F-5F12697CB6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72000" y="2826803"/>
                <a:ext cx="0" cy="82296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1" name="TextBox 340">
                <a:extLst>
                  <a:ext uri="{FF2B5EF4-FFF2-40B4-BE49-F238E27FC236}">
                    <a16:creationId xmlns:a16="http://schemas.microsoft.com/office/drawing/2014/main" id="{6018C836-C124-4506-9738-02E4DABC216C}"/>
                  </a:ext>
                </a:extLst>
              </p:cNvPr>
              <p:cNvSpPr txBox="1"/>
              <p:nvPr/>
            </p:nvSpPr>
            <p:spPr>
              <a:xfrm>
                <a:off x="4328302" y="2420615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2C8B7960-2BAC-42DD-941E-20E185BEB4A5}"/>
                  </a:ext>
                </a:extLst>
              </p:cNvPr>
              <p:cNvSpPr txBox="1"/>
              <p:nvPr/>
            </p:nvSpPr>
            <p:spPr>
              <a:xfrm>
                <a:off x="5998827" y="356514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id="{213AF85F-3702-45E4-9A1D-F013E3F405EE}"/>
                  </a:ext>
                </a:extLst>
              </p:cNvPr>
              <p:cNvSpPr txBox="1"/>
              <p:nvPr/>
            </p:nvSpPr>
            <p:spPr>
              <a:xfrm>
                <a:off x="8015209" y="3211600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345" name="TextBox 344">
                <a:extLst>
                  <a:ext uri="{FF2B5EF4-FFF2-40B4-BE49-F238E27FC236}">
                    <a16:creationId xmlns:a16="http://schemas.microsoft.com/office/drawing/2014/main" id="{E6713956-2FC3-4159-B64F-8D6898FCDA43}"/>
                  </a:ext>
                </a:extLst>
              </p:cNvPr>
              <p:cNvSpPr txBox="1"/>
              <p:nvPr/>
            </p:nvSpPr>
            <p:spPr>
              <a:xfrm>
                <a:off x="4086085" y="2417377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346" name="TextBox 345">
                <a:extLst>
                  <a:ext uri="{FF2B5EF4-FFF2-40B4-BE49-F238E27FC236}">
                    <a16:creationId xmlns:a16="http://schemas.microsoft.com/office/drawing/2014/main" id="{66DEB283-E65C-489E-8325-B8593212B366}"/>
                  </a:ext>
                </a:extLst>
              </p:cNvPr>
              <p:cNvSpPr txBox="1"/>
              <p:nvPr/>
            </p:nvSpPr>
            <p:spPr>
              <a:xfrm>
                <a:off x="5638835" y="2464568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347" name="TextBox 346">
                <a:extLst>
                  <a:ext uri="{FF2B5EF4-FFF2-40B4-BE49-F238E27FC236}">
                    <a16:creationId xmlns:a16="http://schemas.microsoft.com/office/drawing/2014/main" id="{EDE0C0E0-C9FD-4920-87B5-10C1D2533982}"/>
                  </a:ext>
                </a:extLst>
              </p:cNvPr>
              <p:cNvSpPr txBox="1"/>
              <p:nvPr/>
            </p:nvSpPr>
            <p:spPr>
              <a:xfrm>
                <a:off x="4302987" y="3483159"/>
                <a:ext cx="4276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Q</a:t>
                </a:r>
                <a:r>
                  <a:rPr lang="en-US" sz="1400" baseline="-25000" dirty="0"/>
                  <a:t>1</a:t>
                </a:r>
              </a:p>
            </p:txBody>
          </p:sp>
          <p:sp>
            <p:nvSpPr>
              <p:cNvPr id="348" name="TextBox 347">
                <a:extLst>
                  <a:ext uri="{FF2B5EF4-FFF2-40B4-BE49-F238E27FC236}">
                    <a16:creationId xmlns:a16="http://schemas.microsoft.com/office/drawing/2014/main" id="{D2FC688F-3531-4A5D-A31D-8C3EDF952B45}"/>
                  </a:ext>
                </a:extLst>
              </p:cNvPr>
              <p:cNvSpPr txBox="1"/>
              <p:nvPr/>
            </p:nvSpPr>
            <p:spPr>
              <a:xfrm>
                <a:off x="2581488" y="3563059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0</a:t>
                </a:r>
              </a:p>
            </p:txBody>
          </p:sp>
          <p:sp>
            <p:nvSpPr>
              <p:cNvPr id="349" name="TextBox 348">
                <a:extLst>
                  <a:ext uri="{FF2B5EF4-FFF2-40B4-BE49-F238E27FC236}">
                    <a16:creationId xmlns:a16="http://schemas.microsoft.com/office/drawing/2014/main" id="{F5D8903F-0411-4F69-8BA7-9D4F61A70E08}"/>
                  </a:ext>
                </a:extLst>
              </p:cNvPr>
              <p:cNvSpPr txBox="1"/>
              <p:nvPr/>
            </p:nvSpPr>
            <p:spPr>
              <a:xfrm>
                <a:off x="5901335" y="2471338"/>
                <a:ext cx="4276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cxnSp>
            <p:nvCxnSpPr>
              <p:cNvPr id="339" name="Straight Arrow Connector 338">
                <a:extLst>
                  <a:ext uri="{FF2B5EF4-FFF2-40B4-BE49-F238E27FC236}">
                    <a16:creationId xmlns:a16="http://schemas.microsoft.com/office/drawing/2014/main" id="{216D71FC-E4B7-4D11-95C7-7054CDB625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10977" y="3531805"/>
                <a:ext cx="0" cy="1263414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Arrow Connector 339">
                <a:extLst>
                  <a:ext uri="{FF2B5EF4-FFF2-40B4-BE49-F238E27FC236}">
                    <a16:creationId xmlns:a16="http://schemas.microsoft.com/office/drawing/2014/main" id="{0E3EDE06-18A1-48D2-993E-CD51AF19F4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10977" y="4800600"/>
                <a:ext cx="1097280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Arrow Connector 349">
                <a:extLst>
                  <a:ext uri="{FF2B5EF4-FFF2-40B4-BE49-F238E27FC236}">
                    <a16:creationId xmlns:a16="http://schemas.microsoft.com/office/drawing/2014/main" id="{F50EE9B9-715C-42D0-8B10-1F0D38E49B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797629" y="4411307"/>
                <a:ext cx="0" cy="39388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Arrow Connector 350">
                <a:extLst>
                  <a:ext uri="{FF2B5EF4-FFF2-40B4-BE49-F238E27FC236}">
                    <a16:creationId xmlns:a16="http://schemas.microsoft.com/office/drawing/2014/main" id="{EEFB2CA7-E416-45CD-B194-6E2A74A5D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7284" y="4417165"/>
                <a:ext cx="235636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Arrow Connector 351">
                <a:extLst>
                  <a:ext uri="{FF2B5EF4-FFF2-40B4-BE49-F238E27FC236}">
                    <a16:creationId xmlns:a16="http://schemas.microsoft.com/office/drawing/2014/main" id="{DB04186C-1CF8-4FA0-92BA-FC792EF39D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26737" y="3442034"/>
                <a:ext cx="182169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Arrow Connector 352">
                <a:extLst>
                  <a:ext uri="{FF2B5EF4-FFF2-40B4-BE49-F238E27FC236}">
                    <a16:creationId xmlns:a16="http://schemas.microsoft.com/office/drawing/2014/main" id="{88A15618-22A7-49CD-B5B7-CE8A47DED8E7}"/>
                  </a:ext>
                </a:extLst>
              </p:cNvPr>
              <p:cNvCxnSpPr>
                <a:cxnSpLocks/>
                <a:endCxn id="28" idx="1"/>
              </p:cNvCxnSpPr>
              <p:nvPr/>
            </p:nvCxnSpPr>
            <p:spPr>
              <a:xfrm>
                <a:off x="3610315" y="3534011"/>
                <a:ext cx="118872" cy="0"/>
              </a:xfrm>
              <a:prstGeom prst="straightConnector1">
                <a:avLst/>
              </a:prstGeom>
              <a:ln w="31750"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55" name="Picture 354">
                <a:extLst>
                  <a:ext uri="{FF2B5EF4-FFF2-40B4-BE49-F238E27FC236}">
                    <a16:creationId xmlns:a16="http://schemas.microsoft.com/office/drawing/2014/main" id="{10F60160-2FA9-4922-87D1-81862B16F8A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837" r="26916"/>
              <a:stretch/>
            </p:blipFill>
            <p:spPr>
              <a:xfrm>
                <a:off x="6487111" y="3337190"/>
                <a:ext cx="582926" cy="454903"/>
              </a:xfrm>
              <a:prstGeom prst="rect">
                <a:avLst/>
              </a:prstGeom>
            </p:spPr>
          </p:pic>
        </p:grpSp>
        <p:cxnSp>
          <p:nvCxnSpPr>
            <p:cNvPr id="361" name="Straight Arrow Connector 360">
              <a:extLst>
                <a:ext uri="{FF2B5EF4-FFF2-40B4-BE49-F238E27FC236}">
                  <a16:creationId xmlns:a16="http://schemas.microsoft.com/office/drawing/2014/main" id="{503E4F24-A425-4B09-8877-325A2C0046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79330" y="2743200"/>
              <a:ext cx="0" cy="792925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4" name="Flowchart: Delay 363">
              <a:extLst>
                <a:ext uri="{FF2B5EF4-FFF2-40B4-BE49-F238E27FC236}">
                  <a16:creationId xmlns:a16="http://schemas.microsoft.com/office/drawing/2014/main" id="{B8C75782-0C2D-44EE-83C0-6F06495D7FFC}"/>
                </a:ext>
              </a:extLst>
            </p:cNvPr>
            <p:cNvSpPr/>
            <p:nvPr/>
          </p:nvSpPr>
          <p:spPr>
            <a:xfrm>
              <a:off x="3654016" y="2603248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6" name="Straight Arrow Connector 365">
              <a:extLst>
                <a:ext uri="{FF2B5EF4-FFF2-40B4-BE49-F238E27FC236}">
                  <a16:creationId xmlns:a16="http://schemas.microsoft.com/office/drawing/2014/main" id="{C11C5575-9B6A-4275-9259-DB074610FC92}"/>
                </a:ext>
              </a:extLst>
            </p:cNvPr>
            <p:cNvCxnSpPr>
              <a:cxnSpLocks/>
            </p:cNvCxnSpPr>
            <p:nvPr/>
          </p:nvCxnSpPr>
          <p:spPr>
            <a:xfrm>
              <a:off x="2906028" y="2911252"/>
              <a:ext cx="743014" cy="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08D1D6E5-4132-49B5-BA02-98ED0AE3AA29}"/>
                </a:ext>
              </a:extLst>
            </p:cNvPr>
            <p:cNvCxnSpPr>
              <a:cxnSpLocks/>
            </p:cNvCxnSpPr>
            <p:nvPr/>
          </p:nvCxnSpPr>
          <p:spPr>
            <a:xfrm>
              <a:off x="4528817" y="3641637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60BE900F-ED99-4DA9-BBFC-6FAA96330B39}"/>
                </a:ext>
              </a:extLst>
            </p:cNvPr>
            <p:cNvCxnSpPr>
              <a:cxnSpLocks/>
            </p:cNvCxnSpPr>
            <p:nvPr/>
          </p:nvCxnSpPr>
          <p:spPr>
            <a:xfrm>
              <a:off x="4652255" y="3244926"/>
              <a:ext cx="146304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E384376C-1FB5-47A3-88E6-C40698855802}"/>
                </a:ext>
              </a:extLst>
            </p:cNvPr>
            <p:cNvCxnSpPr>
              <a:cxnSpLocks/>
            </p:cNvCxnSpPr>
            <p:nvPr/>
          </p:nvCxnSpPr>
          <p:spPr>
            <a:xfrm>
              <a:off x="4622264" y="3492997"/>
              <a:ext cx="1652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Arrow Connector 374">
              <a:extLst>
                <a:ext uri="{FF2B5EF4-FFF2-40B4-BE49-F238E27FC236}">
                  <a16:creationId xmlns:a16="http://schemas.microsoft.com/office/drawing/2014/main" id="{68F39C48-B7B3-4461-869D-D06F10F4B8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38883" y="2895600"/>
              <a:ext cx="0" cy="59766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Arrow Connector 377">
              <a:extLst>
                <a:ext uri="{FF2B5EF4-FFF2-40B4-BE49-F238E27FC236}">
                  <a16:creationId xmlns:a16="http://schemas.microsoft.com/office/drawing/2014/main" id="{5215E5DE-47ED-40B7-993D-211F6DBAE7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31578" y="3230535"/>
              <a:ext cx="0" cy="323511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>
              <a:extLst>
                <a:ext uri="{FF2B5EF4-FFF2-40B4-BE49-F238E27FC236}">
                  <a16:creationId xmlns:a16="http://schemas.microsoft.com/office/drawing/2014/main" id="{01C7BD5B-7BDC-4EE9-ACF2-9FCF6250D4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29071" y="2895600"/>
              <a:ext cx="22185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7" name="Flowchart: Delay 576">
              <a:extLst>
                <a:ext uri="{FF2B5EF4-FFF2-40B4-BE49-F238E27FC236}">
                  <a16:creationId xmlns:a16="http://schemas.microsoft.com/office/drawing/2014/main" id="{372F9D99-EECC-46A3-A45F-332043F538F3}"/>
                </a:ext>
              </a:extLst>
            </p:cNvPr>
            <p:cNvSpPr/>
            <p:nvPr/>
          </p:nvSpPr>
          <p:spPr>
            <a:xfrm>
              <a:off x="4850922" y="2658189"/>
              <a:ext cx="465924" cy="402747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Oval 577">
              <a:extLst>
                <a:ext uri="{FF2B5EF4-FFF2-40B4-BE49-F238E27FC236}">
                  <a16:creationId xmlns:a16="http://schemas.microsoft.com/office/drawing/2014/main" id="{C7E50F71-2165-4CFD-81E5-08376324B0CF}"/>
                </a:ext>
              </a:extLst>
            </p:cNvPr>
            <p:cNvSpPr/>
            <p:nvPr/>
          </p:nvSpPr>
          <p:spPr>
            <a:xfrm>
              <a:off x="4613024" y="3192563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9" name="Straight Connector 578">
              <a:extLst>
                <a:ext uri="{FF2B5EF4-FFF2-40B4-BE49-F238E27FC236}">
                  <a16:creationId xmlns:a16="http://schemas.microsoft.com/office/drawing/2014/main" id="{82686A3F-B957-49A0-A9BD-A8BE6E832509}"/>
                </a:ext>
              </a:extLst>
            </p:cNvPr>
            <p:cNvCxnSpPr>
              <a:cxnSpLocks/>
            </p:cNvCxnSpPr>
            <p:nvPr/>
          </p:nvCxnSpPr>
          <p:spPr>
            <a:xfrm>
              <a:off x="5326583" y="2859562"/>
              <a:ext cx="9601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Arrow Connector 605">
              <a:extLst>
                <a:ext uri="{FF2B5EF4-FFF2-40B4-BE49-F238E27FC236}">
                  <a16:creationId xmlns:a16="http://schemas.microsoft.com/office/drawing/2014/main" id="{7218A441-BC38-481D-AD93-FD4A841DC1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74201" y="2860213"/>
              <a:ext cx="0" cy="77724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Connector 606">
              <a:extLst>
                <a:ext uri="{FF2B5EF4-FFF2-40B4-BE49-F238E27FC236}">
                  <a16:creationId xmlns:a16="http://schemas.microsoft.com/office/drawing/2014/main" id="{8836F90B-6943-4B2B-B7A4-908DD02543C6}"/>
                </a:ext>
              </a:extLst>
            </p:cNvPr>
            <p:cNvCxnSpPr>
              <a:cxnSpLocks/>
            </p:cNvCxnSpPr>
            <p:nvPr/>
          </p:nvCxnSpPr>
          <p:spPr>
            <a:xfrm>
              <a:off x="6264804" y="3628213"/>
              <a:ext cx="27432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>
              <a:extLst>
                <a:ext uri="{FF2B5EF4-FFF2-40B4-BE49-F238E27FC236}">
                  <a16:creationId xmlns:a16="http://schemas.microsoft.com/office/drawing/2014/main" id="{44F3E259-4E8D-4DE2-A4BB-9EEE1F3E2207}"/>
                </a:ext>
              </a:extLst>
            </p:cNvPr>
            <p:cNvCxnSpPr>
              <a:cxnSpLocks/>
            </p:cNvCxnSpPr>
            <p:nvPr/>
          </p:nvCxnSpPr>
          <p:spPr>
            <a:xfrm>
              <a:off x="6365969" y="3235890"/>
              <a:ext cx="1554480" cy="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Straight Arrow Connector 608">
              <a:extLst>
                <a:ext uri="{FF2B5EF4-FFF2-40B4-BE49-F238E27FC236}">
                  <a16:creationId xmlns:a16="http://schemas.microsoft.com/office/drawing/2014/main" id="{22F5A66A-A172-42E2-B30A-86BDAABD88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1285" y="3217554"/>
              <a:ext cx="0" cy="274320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Straight Connector 609">
              <a:extLst>
                <a:ext uri="{FF2B5EF4-FFF2-40B4-BE49-F238E27FC236}">
                  <a16:creationId xmlns:a16="http://schemas.microsoft.com/office/drawing/2014/main" id="{E120E8AA-6CAB-4746-90EF-14CFAFDE71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91285" y="3492997"/>
              <a:ext cx="14021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Arrow Connector 610">
              <a:extLst>
                <a:ext uri="{FF2B5EF4-FFF2-40B4-BE49-F238E27FC236}">
                  <a16:creationId xmlns:a16="http://schemas.microsoft.com/office/drawing/2014/main" id="{795A69F0-657E-48F7-8745-5F7E262437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6115" y="3225183"/>
              <a:ext cx="0" cy="347472"/>
            </a:xfrm>
            <a:prstGeom prst="straightConnector1">
              <a:avLst/>
            </a:prstGeom>
            <a:ln w="31750"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222F5C2D-1662-4FB7-A807-10080BF65579}"/>
                </a:ext>
              </a:extLst>
            </p:cNvPr>
            <p:cNvSpPr txBox="1"/>
            <p:nvPr/>
          </p:nvSpPr>
          <p:spPr>
            <a:xfrm>
              <a:off x="5329948" y="2478107"/>
              <a:ext cx="4276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</a:p>
          </p:txBody>
        </p:sp>
      </p:grpSp>
      <p:sp>
        <p:nvSpPr>
          <p:cNvPr id="622" name="TextBox 621">
            <a:extLst>
              <a:ext uri="{FF2B5EF4-FFF2-40B4-BE49-F238E27FC236}">
                <a16:creationId xmlns:a16="http://schemas.microsoft.com/office/drawing/2014/main" id="{291BE01D-782C-468C-8248-B2E70BB666D8}"/>
              </a:ext>
            </a:extLst>
          </p:cNvPr>
          <p:cNvSpPr txBox="1"/>
          <p:nvPr/>
        </p:nvSpPr>
        <p:spPr>
          <a:xfrm>
            <a:off x="6372003" y="4895087"/>
            <a:ext cx="2929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3</a:t>
            </a:r>
            <a:r>
              <a:rPr lang="en-US" sz="2800" dirty="0"/>
              <a:t> = y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</a:t>
            </a:r>
            <a:r>
              <a:rPr lang="en-US" sz="2800" dirty="0"/>
              <a:t> y</a:t>
            </a:r>
            <a:r>
              <a:rPr lang="en-US" sz="2800" baseline="-25000" dirty="0"/>
              <a:t>0</a:t>
            </a:r>
            <a:r>
              <a:rPr lang="en-US" sz="2800" dirty="0"/>
              <a:t> y</a:t>
            </a:r>
            <a:r>
              <a:rPr lang="en-US" sz="2800" baseline="-25000" dirty="0"/>
              <a:t>1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121F3765-DA8C-4046-BA6C-DA234E44E18B}"/>
              </a:ext>
            </a:extLst>
          </p:cNvPr>
          <p:cNvSpPr txBox="1"/>
          <p:nvPr/>
        </p:nvSpPr>
        <p:spPr>
          <a:xfrm>
            <a:off x="2020888" y="3637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BC510DE3-AA61-4323-BBE3-EB340CB1AFDC}"/>
              </a:ext>
            </a:extLst>
          </p:cNvPr>
          <p:cNvSpPr txBox="1"/>
          <p:nvPr/>
        </p:nvSpPr>
        <p:spPr>
          <a:xfrm>
            <a:off x="3791996" y="3633986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DD43CA9F-DA7E-474E-AD41-27964E71E0E6}"/>
              </a:ext>
            </a:extLst>
          </p:cNvPr>
          <p:cNvSpPr txBox="1"/>
          <p:nvPr/>
        </p:nvSpPr>
        <p:spPr>
          <a:xfrm>
            <a:off x="5443799" y="3640727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A8C0232B-0FDE-49EC-9AA4-D21CD18F5565}"/>
              </a:ext>
            </a:extLst>
          </p:cNvPr>
          <p:cNvSpPr txBox="1"/>
          <p:nvPr/>
        </p:nvSpPr>
        <p:spPr>
          <a:xfrm>
            <a:off x="7200323" y="3677235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3</a:t>
            </a: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B5F1D1CE-BD33-4667-9258-03C571506E26}"/>
              </a:ext>
            </a:extLst>
          </p:cNvPr>
          <p:cNvGrpSpPr/>
          <p:nvPr/>
        </p:nvGrpSpPr>
        <p:grpSpPr>
          <a:xfrm>
            <a:off x="507812" y="5703258"/>
            <a:ext cx="1906079" cy="523220"/>
            <a:chOff x="4037521" y="5667815"/>
            <a:chExt cx="1906079" cy="523220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7CB75164-EE01-4A01-9F90-E766653E9507}"/>
                </a:ext>
              </a:extLst>
            </p:cNvPr>
            <p:cNvSpPr txBox="1"/>
            <p:nvPr/>
          </p:nvSpPr>
          <p:spPr>
            <a:xfrm>
              <a:off x="4037521" y="5667815"/>
              <a:ext cx="19060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  D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800" dirty="0">
                  <a:solidFill>
                    <a:srgbClr val="00B0F0"/>
                  </a:solidFill>
                </a:rPr>
                <a:t> =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</a:p>
          </p:txBody>
        </p: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28835C26-E3E3-453A-96C3-005794A6B9C0}"/>
                </a:ext>
              </a:extLst>
            </p:cNvPr>
            <p:cNvCxnSpPr>
              <a:cxnSpLocks/>
            </p:cNvCxnSpPr>
            <p:nvPr/>
          </p:nvCxnSpPr>
          <p:spPr>
            <a:xfrm>
              <a:off x="4939166" y="5803033"/>
              <a:ext cx="263277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70C750E1-5172-44EB-9BB1-364E2C9E7D6E}"/>
              </a:ext>
            </a:extLst>
          </p:cNvPr>
          <p:cNvGrpSpPr/>
          <p:nvPr/>
        </p:nvGrpSpPr>
        <p:grpSpPr>
          <a:xfrm>
            <a:off x="1939947" y="5986348"/>
            <a:ext cx="3074327" cy="523220"/>
            <a:chOff x="4334102" y="5315644"/>
            <a:chExt cx="3819298" cy="523220"/>
          </a:xfrm>
        </p:grpSpPr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A976A13E-5119-42BC-9456-FD2CE874FAE4}"/>
                </a:ext>
              </a:extLst>
            </p:cNvPr>
            <p:cNvGrpSpPr/>
            <p:nvPr/>
          </p:nvGrpSpPr>
          <p:grpSpPr>
            <a:xfrm>
              <a:off x="4334102" y="5315644"/>
              <a:ext cx="3819298" cy="523220"/>
              <a:chOff x="4334102" y="5791200"/>
              <a:chExt cx="3819298" cy="523220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CC26DC43-1CCD-4DD5-89EB-CEEC65022B2C}"/>
                  </a:ext>
                </a:extLst>
              </p:cNvPr>
              <p:cNvGrpSpPr/>
              <p:nvPr/>
            </p:nvGrpSpPr>
            <p:grpSpPr>
              <a:xfrm>
                <a:off x="4334102" y="5791200"/>
                <a:ext cx="3819298" cy="523220"/>
                <a:chOff x="4037521" y="5667815"/>
                <a:chExt cx="3819298" cy="523220"/>
              </a:xfrm>
            </p:grpSpPr>
            <p:sp>
              <p:nvSpPr>
                <p:cNvPr id="152" name="TextBox 151">
                  <a:extLst>
                    <a:ext uri="{FF2B5EF4-FFF2-40B4-BE49-F238E27FC236}">
                      <a16:creationId xmlns:a16="http://schemas.microsoft.com/office/drawing/2014/main" id="{71CCB12E-5C0B-4FAE-86D4-1E2EAF24EDFE}"/>
                    </a:ext>
                  </a:extLst>
                </p:cNvPr>
                <p:cNvSpPr txBox="1"/>
                <p:nvPr/>
              </p:nvSpPr>
              <p:spPr>
                <a:xfrm>
                  <a:off x="4037521" y="5667815"/>
                  <a:ext cx="3819298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>
                      <a:solidFill>
                        <a:srgbClr val="00B0F0"/>
                      </a:solidFill>
                    </a:rPr>
                    <a:t>  D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1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= 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0 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1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+ 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0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1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</a:t>
                  </a:r>
                  <a:endParaRPr lang="en-US" sz="2800" baseline="-25000" dirty="0">
                    <a:solidFill>
                      <a:srgbClr val="00B0F0"/>
                    </a:solidFill>
                  </a:endParaRPr>
                </a:p>
              </p:txBody>
            </p: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1FC6987F-0139-46B7-AD71-33AE0E958BE6}"/>
                    </a:ext>
                  </a:extLst>
                </p:cNvPr>
                <p:cNvCxnSpPr/>
                <p:nvPr/>
              </p:nvCxnSpPr>
              <p:spPr>
                <a:xfrm>
                  <a:off x="5549553" y="5838571"/>
                  <a:ext cx="381000" cy="0"/>
                </a:xfrm>
                <a:prstGeom prst="line">
                  <a:avLst/>
                </a:prstGeom>
                <a:ln w="3175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889B56A-41F4-4CC9-BB0F-1D469885DBAA}"/>
                  </a:ext>
                </a:extLst>
              </p:cNvPr>
              <p:cNvCxnSpPr/>
              <p:nvPr/>
            </p:nvCxnSpPr>
            <p:spPr>
              <a:xfrm>
                <a:off x="7120711" y="5952942"/>
                <a:ext cx="381000" cy="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37F71D1E-3490-4331-8E77-A6638BC68DE1}"/>
                </a:ext>
              </a:extLst>
            </p:cNvPr>
            <p:cNvCxnSpPr/>
            <p:nvPr/>
          </p:nvCxnSpPr>
          <p:spPr>
            <a:xfrm>
              <a:off x="6324600" y="5486400"/>
              <a:ext cx="381000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4" name="TextBox 153">
            <a:extLst>
              <a:ext uri="{FF2B5EF4-FFF2-40B4-BE49-F238E27FC236}">
                <a16:creationId xmlns:a16="http://schemas.microsoft.com/office/drawing/2014/main" id="{17370C70-29FE-4BE4-A034-D2D85DE9C731}"/>
              </a:ext>
            </a:extLst>
          </p:cNvPr>
          <p:cNvSpPr txBox="1"/>
          <p:nvPr/>
        </p:nvSpPr>
        <p:spPr>
          <a:xfrm>
            <a:off x="4861674" y="5905256"/>
            <a:ext cx="2552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  D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  <a:r>
              <a:rPr lang="en-US" sz="2800" dirty="0">
                <a:solidFill>
                  <a:srgbClr val="00B0F0"/>
                </a:solidFill>
              </a:rPr>
              <a:t> = 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>
                <a:solidFill>
                  <a:srgbClr val="00B0F0"/>
                </a:solidFill>
                <a:sym typeface="Symbol" panose="05050102010706020507" pitchFamily="18" charset="2"/>
              </a:rPr>
              <a:t> </a:t>
            </a:r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 </a:t>
            </a:r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endParaRPr lang="en-US" sz="2800" baseline="-25000" dirty="0">
              <a:solidFill>
                <a:srgbClr val="00B0F0"/>
              </a:solidFill>
            </a:endParaRPr>
          </a:p>
        </p:txBody>
      </p: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0014E91B-8224-4A4D-ABFA-D359E5983E2F}"/>
              </a:ext>
            </a:extLst>
          </p:cNvPr>
          <p:cNvGrpSpPr/>
          <p:nvPr/>
        </p:nvGrpSpPr>
        <p:grpSpPr>
          <a:xfrm>
            <a:off x="6932133" y="5611074"/>
            <a:ext cx="2211867" cy="400110"/>
            <a:chOff x="4658351" y="5610982"/>
            <a:chExt cx="3015385" cy="400110"/>
          </a:xfrm>
        </p:grpSpPr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F31EF7F-58CF-49CF-84D9-7A8C5DECF7DF}"/>
                </a:ext>
              </a:extLst>
            </p:cNvPr>
            <p:cNvSpPr txBox="1"/>
            <p:nvPr/>
          </p:nvSpPr>
          <p:spPr>
            <a:xfrm>
              <a:off x="4658351" y="5610982"/>
              <a:ext cx="30153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B0F0"/>
                  </a:solidFill>
                </a:rPr>
                <a:t>  D</a:t>
              </a:r>
              <a:r>
                <a:rPr lang="en-US" sz="2000" baseline="-25000" dirty="0">
                  <a:solidFill>
                    <a:srgbClr val="00B0F0"/>
                  </a:solidFill>
                </a:rPr>
                <a:t>3</a:t>
              </a:r>
              <a:r>
                <a:rPr lang="en-US" sz="2000" dirty="0">
                  <a:solidFill>
                    <a:srgbClr val="00B0F0"/>
                  </a:solidFill>
                </a:rPr>
                <a:t> = y</a:t>
              </a:r>
              <a:r>
                <a:rPr lang="en-US" sz="2000" baseline="-25000" dirty="0">
                  <a:solidFill>
                    <a:srgbClr val="00B0F0"/>
                  </a:solidFill>
                </a:rPr>
                <a:t>0 </a:t>
              </a:r>
              <a:r>
                <a:rPr lang="en-US" sz="2000" dirty="0">
                  <a:solidFill>
                    <a:srgbClr val="00B0F0"/>
                  </a:solidFill>
                </a:rPr>
                <a:t>y</a:t>
              </a:r>
              <a:r>
                <a:rPr lang="en-US" sz="2000" baseline="-25000" dirty="0">
                  <a:solidFill>
                    <a:srgbClr val="00B0F0"/>
                  </a:solidFill>
                </a:rPr>
                <a:t>3</a:t>
              </a:r>
              <a:r>
                <a:rPr lang="en-US" sz="2000" dirty="0">
                  <a:solidFill>
                    <a:srgbClr val="00B0F0"/>
                  </a:solidFill>
                </a:rPr>
                <a:t> + y</a:t>
              </a:r>
              <a:r>
                <a:rPr lang="en-US" sz="20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000" dirty="0">
                  <a:solidFill>
                    <a:srgbClr val="00B0F0"/>
                  </a:solidFill>
                </a:rPr>
                <a:t> y</a:t>
              </a:r>
              <a:r>
                <a:rPr lang="en-US" sz="2000" baseline="-25000" dirty="0">
                  <a:solidFill>
                    <a:srgbClr val="00B0F0"/>
                  </a:solidFill>
                </a:rPr>
                <a:t>1</a:t>
              </a:r>
              <a:r>
                <a:rPr lang="en-US" sz="2000" dirty="0">
                  <a:solidFill>
                    <a:srgbClr val="00B0F0"/>
                  </a:solidFill>
                </a:rPr>
                <a:t> y</a:t>
              </a:r>
              <a:r>
                <a:rPr lang="en-US" sz="2000" baseline="-25000" dirty="0">
                  <a:solidFill>
                    <a:srgbClr val="00B0F0"/>
                  </a:solidFill>
                </a:rPr>
                <a:t>2</a:t>
              </a:r>
            </a:p>
          </p:txBody>
        </p: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41CC37FB-E398-4426-B366-CC94376DA748}"/>
                </a:ext>
              </a:extLst>
            </p:cNvPr>
            <p:cNvCxnSpPr>
              <a:cxnSpLocks/>
            </p:cNvCxnSpPr>
            <p:nvPr/>
          </p:nvCxnSpPr>
          <p:spPr>
            <a:xfrm>
              <a:off x="5555496" y="5748668"/>
              <a:ext cx="35805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8" name="Title 1">
            <a:extLst>
              <a:ext uri="{FF2B5EF4-FFF2-40B4-BE49-F238E27FC236}">
                <a16:creationId xmlns:a16="http://schemas.microsoft.com/office/drawing/2014/main" id="{38125B8B-831C-4CC1-8FBA-8D67FCC08B00}"/>
              </a:ext>
            </a:extLst>
          </p:cNvPr>
          <p:cNvSpPr txBox="1">
            <a:spLocks/>
          </p:cNvSpPr>
          <p:nvPr/>
        </p:nvSpPr>
        <p:spPr>
          <a:xfrm>
            <a:off x="537455" y="11927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Changes for Decade Counter</a:t>
            </a:r>
          </a:p>
        </p:txBody>
      </p:sp>
    </p:spTree>
    <p:extLst>
      <p:ext uri="{BB962C8B-B14F-4D97-AF65-F5344CB8AC3E}">
        <p14:creationId xmlns:p14="http://schemas.microsoft.com/office/powerpoint/2010/main" val="104163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/>
      <p:bldP spid="1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2C90A65-AC82-4807-9659-65AE6376ACE6}"/>
              </a:ext>
            </a:extLst>
          </p:cNvPr>
          <p:cNvGrpSpPr/>
          <p:nvPr/>
        </p:nvGrpSpPr>
        <p:grpSpPr>
          <a:xfrm>
            <a:off x="1303377" y="3555930"/>
            <a:ext cx="940876" cy="1215252"/>
            <a:chOff x="5137299" y="2305060"/>
            <a:chExt cx="2541028" cy="22478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E733BA-567A-45C5-A0EA-511843DC0BC7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4BD617D-1BCD-4D68-AB96-B68CD5397864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8BC097-9B44-4843-8EC8-78DF01360CC3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A981EC-BCA5-496C-9347-359C0E973C57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C8F82F6-D8AC-4587-83DF-21C7687F9896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741D6C5-86F1-4B74-A247-ABB2BA8112ED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9B0AFBFE-7D03-4105-9DFC-4EF18768B1CC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8CF2EE7-EA56-4435-B3C2-16E9C91DC8CC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4D1EC0D0-8E19-4D75-8261-17AE3E547FB2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F779F71-25B3-4411-B88F-393F11F475D9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E810BE0-69CB-419D-A139-168F9929AB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650A64C-AA7D-4E5E-B706-A019F9D4CCE7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>
              <a:solidFill>
                <a:srgbClr val="00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B147FED-E371-4BF9-BA42-E1CF005E3F5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74450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B344F9B-9782-4582-B325-02629D691E77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617381" cy="2"/>
            </a:xfrm>
            <a:prstGeom prst="line">
              <a:avLst/>
            </a:prstGeom>
            <a:ln w="31750">
              <a:solidFill>
                <a:srgbClr val="0073E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EF5D00-D50F-4D51-B60B-F6CED54AC9DC}"/>
              </a:ext>
            </a:extLst>
          </p:cNvPr>
          <p:cNvGrpSpPr/>
          <p:nvPr/>
        </p:nvGrpSpPr>
        <p:grpSpPr>
          <a:xfrm>
            <a:off x="3406957" y="3628477"/>
            <a:ext cx="812040" cy="1215252"/>
            <a:chOff x="5121081" y="2305060"/>
            <a:chExt cx="2193079" cy="22478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DE515FA-87B5-4F05-A52A-DDC798071061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243A644-24E5-484D-A49B-898DD995DAD9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8FE825A-F3B6-4799-8C43-2E632AF50841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EA908F9-811A-4214-9246-8A3D88EB4F64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7100B1E-D8E6-4EB2-82DA-14EE5754E994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F3EA1B7-4F17-42D3-B265-432F3863EFF9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5A2A5E39-A6C1-4FD8-94AC-CE447759E108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F6F7501-F5B4-4998-9741-794D9A8A565A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15A6C0DA-C322-457C-BC92-B97EE315603C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6D274320-11EB-4605-80D8-1702DC9DD67B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DAD58C8-856C-480F-8F89-B43964B1C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998932E-901F-4324-8F40-34927E0B1646}"/>
                </a:ext>
              </a:extLst>
            </p:cNvPr>
            <p:cNvCxnSpPr>
              <a:cxnSpLocks/>
            </p:cNvCxnSpPr>
            <p:nvPr/>
          </p:nvCxnSpPr>
          <p:spPr>
            <a:xfrm>
              <a:off x="5121081" y="4177868"/>
              <a:ext cx="457199" cy="355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B2B0CDA-D0AE-44FB-8153-7078B2529C7E}"/>
              </a:ext>
            </a:extLst>
          </p:cNvPr>
          <p:cNvGrpSpPr/>
          <p:nvPr/>
        </p:nvGrpSpPr>
        <p:grpSpPr>
          <a:xfrm>
            <a:off x="5448965" y="3630758"/>
            <a:ext cx="837312" cy="1215252"/>
            <a:chOff x="5136616" y="2305060"/>
            <a:chExt cx="2261332" cy="2247880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AE18B20-16BA-4894-9A90-C1D6C3A6D9B8}"/>
                </a:ext>
              </a:extLst>
            </p:cNvPr>
            <p:cNvGrpSpPr/>
            <p:nvPr/>
          </p:nvGrpSpPr>
          <p:grpSpPr>
            <a:xfrm>
              <a:off x="5312523" y="2305060"/>
              <a:ext cx="1989042" cy="2247880"/>
              <a:chOff x="3480576" y="2247920"/>
              <a:chExt cx="2267640" cy="2362160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B1437576-82DD-4DDC-857D-0EC0E5E8D2B6}"/>
                  </a:ext>
                </a:extLst>
              </p:cNvPr>
              <p:cNvSpPr/>
              <p:nvPr/>
            </p:nvSpPr>
            <p:spPr>
              <a:xfrm>
                <a:off x="3779382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78BD480-8495-4311-ACFE-E65FC32A1D86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C3F86BD-389A-44E9-BD90-27846399CC37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B6F2638-F058-4B03-BF06-2480447EBE06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D8EE37B-6111-404E-A3AA-CEA619FA0AC3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EB11845E-718E-4E2E-A116-95A26A3F94D3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6482D379-2700-462D-8AFE-83916C7D3EEA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CD4863B6-B865-4199-8565-1F9D86980AF5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60809CC7-A700-4628-81F1-E0F4E63EAE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30A372C-786A-43D4-BB23-4CAE3A89D8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62036" y="2698999"/>
              <a:ext cx="21977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53886EB-0192-433D-90B8-456A6273197E}"/>
                </a:ext>
              </a:extLst>
            </p:cNvPr>
            <p:cNvCxnSpPr>
              <a:cxnSpLocks/>
            </p:cNvCxnSpPr>
            <p:nvPr/>
          </p:nvCxnSpPr>
          <p:spPr>
            <a:xfrm>
              <a:off x="5136616" y="4192375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C37546C-6B87-46FB-ABCC-2DD3CEEACD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0947" y="2674967"/>
              <a:ext cx="33700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D73A8F2-84B3-4FEC-9840-ED89E476A0C3}"/>
              </a:ext>
            </a:extLst>
          </p:cNvPr>
          <p:cNvGrpSpPr/>
          <p:nvPr/>
        </p:nvGrpSpPr>
        <p:grpSpPr>
          <a:xfrm>
            <a:off x="7538443" y="3675701"/>
            <a:ext cx="940876" cy="1215252"/>
            <a:chOff x="5137299" y="2305060"/>
            <a:chExt cx="2541028" cy="224788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649C86B-C73F-487B-9AFB-1E544DA34284}"/>
                </a:ext>
              </a:extLst>
            </p:cNvPr>
            <p:cNvGrpSpPr/>
            <p:nvPr/>
          </p:nvGrpSpPr>
          <p:grpSpPr>
            <a:xfrm>
              <a:off x="5312523" y="2305060"/>
              <a:ext cx="2001637" cy="2247880"/>
              <a:chOff x="3480576" y="2247920"/>
              <a:chExt cx="2281999" cy="2362160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9D3316F7-7A95-42D9-905B-A0F405378E03}"/>
                  </a:ext>
                </a:extLst>
              </p:cNvPr>
              <p:cNvSpPr/>
              <p:nvPr/>
            </p:nvSpPr>
            <p:spPr>
              <a:xfrm>
                <a:off x="3779381" y="2247920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B38D066-89A5-489D-B2F0-3B59E263884B}"/>
                  </a:ext>
                </a:extLst>
              </p:cNvPr>
              <p:cNvSpPr txBox="1"/>
              <p:nvPr/>
            </p:nvSpPr>
            <p:spPr>
              <a:xfrm>
                <a:off x="3696908" y="2335012"/>
                <a:ext cx="457199" cy="708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D</a:t>
                </a:r>
                <a:endParaRPr lang="en-US" sz="2000" baseline="-25000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5F05D40-DCB2-4FF5-A968-00C92E2511EC}"/>
                  </a:ext>
                </a:extLst>
              </p:cNvPr>
              <p:cNvSpPr txBox="1"/>
              <p:nvPr/>
            </p:nvSpPr>
            <p:spPr>
              <a:xfrm>
                <a:off x="3480576" y="3538616"/>
                <a:ext cx="826097" cy="679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&gt;</a:t>
                </a:r>
                <a:endParaRPr lang="en-US" sz="3600" baseline="-25000" dirty="0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4DEE4F64-995E-41BF-B163-B28F2BDE298A}"/>
                  </a:ext>
                </a:extLst>
              </p:cNvPr>
              <p:cNvSpPr txBox="1"/>
              <p:nvPr/>
            </p:nvSpPr>
            <p:spPr>
              <a:xfrm>
                <a:off x="4629244" y="2320908"/>
                <a:ext cx="457199" cy="654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Q</a:t>
                </a:r>
                <a:endParaRPr lang="en-US" baseline="-25000" dirty="0"/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7CFA00B-E342-4B71-9988-44B67F91A395}"/>
                  </a:ext>
                </a:extLst>
              </p:cNvPr>
              <p:cNvCxnSpPr/>
              <p:nvPr/>
            </p:nvCxnSpPr>
            <p:spPr>
              <a:xfrm>
                <a:off x="5473896" y="2648030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7E27813F-76AE-457D-A079-BB510A84B20E}"/>
                  </a:ext>
                </a:extLst>
              </p:cNvPr>
              <p:cNvCxnSpPr/>
              <p:nvPr/>
            </p:nvCxnSpPr>
            <p:spPr>
              <a:xfrm>
                <a:off x="5488255" y="4193354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6B285D3-EECA-4A80-9FEF-4D81057DA06E}"/>
                  </a:ext>
                </a:extLst>
              </p:cNvPr>
              <p:cNvCxnSpPr/>
              <p:nvPr/>
            </p:nvCxnSpPr>
            <p:spPr>
              <a:xfrm>
                <a:off x="3505061" y="266212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980DA8-2CFD-48AE-AF3D-E2C418AFFFE8}"/>
                  </a:ext>
                </a:extLst>
              </p:cNvPr>
              <p:cNvCxnSpPr/>
              <p:nvPr/>
            </p:nvCxnSpPr>
            <p:spPr>
              <a:xfrm>
                <a:off x="3506961" y="411933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1AD04957-8A4F-4C13-8E3B-E97CA9C2AA48}"/>
                  </a:ext>
                </a:extLst>
              </p:cNvPr>
              <p:cNvGrpSpPr/>
              <p:nvPr/>
            </p:nvGrpSpPr>
            <p:grpSpPr>
              <a:xfrm>
                <a:off x="4681533" y="3877282"/>
                <a:ext cx="549687" cy="654244"/>
                <a:chOff x="4681533" y="3877282"/>
                <a:chExt cx="549687" cy="654244"/>
              </a:xfrm>
            </p:grpSpPr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CE6CB621-1E93-4540-8758-7B492A11EFA6}"/>
                    </a:ext>
                  </a:extLst>
                </p:cNvPr>
                <p:cNvSpPr txBox="1"/>
                <p:nvPr/>
              </p:nvSpPr>
              <p:spPr>
                <a:xfrm>
                  <a:off x="4681533" y="3877282"/>
                  <a:ext cx="451987" cy="6542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Q</a:t>
                  </a:r>
                  <a:endParaRPr lang="en-US" baseline="-25000" dirty="0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AAC2F5DD-9CCB-4B88-84E1-E0710D8572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02620" y="400380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93861F-B445-49F7-A0D6-856908F76568}"/>
                </a:ext>
              </a:extLst>
            </p:cNvPr>
            <p:cNvCxnSpPr>
              <a:cxnSpLocks/>
            </p:cNvCxnSpPr>
            <p:nvPr/>
          </p:nvCxnSpPr>
          <p:spPr>
            <a:xfrm>
              <a:off x="5137299" y="2694804"/>
              <a:ext cx="4572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F20A385-11BB-49B3-90F9-5E58A7D8C473}"/>
                </a:ext>
              </a:extLst>
            </p:cNvPr>
            <p:cNvCxnSpPr>
              <a:cxnSpLocks/>
            </p:cNvCxnSpPr>
            <p:nvPr/>
          </p:nvCxnSpPr>
          <p:spPr>
            <a:xfrm>
              <a:off x="5143924" y="4148764"/>
              <a:ext cx="457200" cy="355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046E114-AF0C-48B7-85AF-ED81B6C156F8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8" y="4156375"/>
              <a:ext cx="457200" cy="0"/>
            </a:xfrm>
            <a:prstGeom prst="line">
              <a:avLst/>
            </a:prstGeom>
            <a:ln w="31750">
              <a:solidFill>
                <a:srgbClr val="ED6D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425E78CA-7808-4BDA-84C7-1ED406457BC1}"/>
                </a:ext>
              </a:extLst>
            </p:cNvPr>
            <p:cNvCxnSpPr>
              <a:cxnSpLocks/>
            </p:cNvCxnSpPr>
            <p:nvPr/>
          </p:nvCxnSpPr>
          <p:spPr>
            <a:xfrm>
              <a:off x="7060946" y="2694804"/>
              <a:ext cx="617381" cy="2"/>
            </a:xfrm>
            <a:prstGeom prst="line">
              <a:avLst/>
            </a:prstGeom>
            <a:ln w="3175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C8BA934-5399-4F9E-9934-F94E4B2821C1}"/>
              </a:ext>
            </a:extLst>
          </p:cNvPr>
          <p:cNvCxnSpPr>
            <a:cxnSpLocks/>
          </p:cNvCxnSpPr>
          <p:nvPr/>
        </p:nvCxnSpPr>
        <p:spPr>
          <a:xfrm flipV="1">
            <a:off x="4278557" y="2115737"/>
            <a:ext cx="0" cy="1715003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125BEDEA-593F-468E-B9A8-A654252D09D6}"/>
              </a:ext>
            </a:extLst>
          </p:cNvPr>
          <p:cNvCxnSpPr>
            <a:cxnSpLocks/>
          </p:cNvCxnSpPr>
          <p:nvPr/>
        </p:nvCxnSpPr>
        <p:spPr>
          <a:xfrm>
            <a:off x="2977352" y="3841570"/>
            <a:ext cx="597538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8A5C35EF-08E4-4567-B9E1-2E37BAF22D32}"/>
              </a:ext>
            </a:extLst>
          </p:cNvPr>
          <p:cNvCxnSpPr>
            <a:cxnSpLocks/>
          </p:cNvCxnSpPr>
          <p:nvPr/>
        </p:nvCxnSpPr>
        <p:spPr>
          <a:xfrm flipV="1">
            <a:off x="1051966" y="5060800"/>
            <a:ext cx="3400698" cy="21980"/>
          </a:xfrm>
          <a:prstGeom prst="straightConnector1">
            <a:avLst/>
          </a:prstGeom>
          <a:ln w="31750">
            <a:solidFill>
              <a:srgbClr val="00FE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DA22184-E860-4E8B-8286-A5F8EB803D51}"/>
              </a:ext>
            </a:extLst>
          </p:cNvPr>
          <p:cNvCxnSpPr>
            <a:cxnSpLocks/>
          </p:cNvCxnSpPr>
          <p:nvPr/>
        </p:nvCxnSpPr>
        <p:spPr>
          <a:xfrm flipV="1">
            <a:off x="152400" y="4567314"/>
            <a:ext cx="1302736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8CF4E6EE-C83B-4053-82CC-513533741199}"/>
              </a:ext>
            </a:extLst>
          </p:cNvPr>
          <p:cNvCxnSpPr>
            <a:cxnSpLocks/>
          </p:cNvCxnSpPr>
          <p:nvPr/>
        </p:nvCxnSpPr>
        <p:spPr>
          <a:xfrm flipV="1">
            <a:off x="5169062" y="4641917"/>
            <a:ext cx="457200" cy="0"/>
          </a:xfrm>
          <a:prstGeom prst="straightConnector1">
            <a:avLst/>
          </a:prstGeom>
          <a:ln w="31750">
            <a:solidFill>
              <a:srgbClr val="00206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3F88229-D93F-4148-B3CC-7C4DA6B7DB2F}"/>
              </a:ext>
            </a:extLst>
          </p:cNvPr>
          <p:cNvCxnSpPr>
            <a:cxnSpLocks/>
          </p:cNvCxnSpPr>
          <p:nvPr/>
        </p:nvCxnSpPr>
        <p:spPr>
          <a:xfrm flipH="1" flipV="1">
            <a:off x="8420009" y="4644198"/>
            <a:ext cx="0" cy="583329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B00B1D-80A3-4ACF-B77A-58ABBB013A17}"/>
              </a:ext>
            </a:extLst>
          </p:cNvPr>
          <p:cNvCxnSpPr>
            <a:cxnSpLocks/>
          </p:cNvCxnSpPr>
          <p:nvPr/>
        </p:nvCxnSpPr>
        <p:spPr>
          <a:xfrm flipV="1">
            <a:off x="4146469" y="4628605"/>
            <a:ext cx="325501" cy="416"/>
          </a:xfrm>
          <a:prstGeom prst="straightConnector1">
            <a:avLst/>
          </a:prstGeom>
          <a:ln w="31750">
            <a:solidFill>
              <a:srgbClr val="00FE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E15AE84-527D-4932-AD93-9E7507B80D93}"/>
              </a:ext>
            </a:extLst>
          </p:cNvPr>
          <p:cNvSpPr txBox="1"/>
          <p:nvPr/>
        </p:nvSpPr>
        <p:spPr>
          <a:xfrm>
            <a:off x="-65453" y="4115995"/>
            <a:ext cx="805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Clock</a:t>
            </a:r>
            <a:endParaRPr lang="en-US" sz="2000" baseline="-25000" dirty="0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717BAE3-9B4D-45D0-BC8B-48E1AA92A5B5}"/>
              </a:ext>
            </a:extLst>
          </p:cNvPr>
          <p:cNvCxnSpPr>
            <a:cxnSpLocks/>
          </p:cNvCxnSpPr>
          <p:nvPr/>
        </p:nvCxnSpPr>
        <p:spPr>
          <a:xfrm>
            <a:off x="2018712" y="4565245"/>
            <a:ext cx="182880" cy="1317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D3879A92-A012-4251-8978-80271020CC7E}"/>
              </a:ext>
            </a:extLst>
          </p:cNvPr>
          <p:cNvCxnSpPr>
            <a:cxnSpLocks/>
          </p:cNvCxnSpPr>
          <p:nvPr/>
        </p:nvCxnSpPr>
        <p:spPr>
          <a:xfrm>
            <a:off x="4129904" y="3830738"/>
            <a:ext cx="182880" cy="3338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8594C01-A567-4FED-A163-185CF3BBEE4C}"/>
              </a:ext>
            </a:extLst>
          </p:cNvPr>
          <p:cNvCxnSpPr>
            <a:cxnSpLocks/>
          </p:cNvCxnSpPr>
          <p:nvPr/>
        </p:nvCxnSpPr>
        <p:spPr>
          <a:xfrm>
            <a:off x="7270033" y="4674144"/>
            <a:ext cx="418184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B5F1D1CE-BD33-4667-9258-03C571506E26}"/>
              </a:ext>
            </a:extLst>
          </p:cNvPr>
          <p:cNvGrpSpPr/>
          <p:nvPr/>
        </p:nvGrpSpPr>
        <p:grpSpPr>
          <a:xfrm>
            <a:off x="619232" y="5700697"/>
            <a:ext cx="1906079" cy="523220"/>
            <a:chOff x="4037521" y="5667815"/>
            <a:chExt cx="1906079" cy="523220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7CB75164-EE01-4A01-9F90-E766653E9507}"/>
                </a:ext>
              </a:extLst>
            </p:cNvPr>
            <p:cNvSpPr txBox="1"/>
            <p:nvPr/>
          </p:nvSpPr>
          <p:spPr>
            <a:xfrm>
              <a:off x="4037521" y="5667815"/>
              <a:ext cx="19060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  D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800" dirty="0">
                  <a:solidFill>
                    <a:srgbClr val="00B0F0"/>
                  </a:solidFill>
                </a:rPr>
                <a:t> =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</a:p>
          </p:txBody>
        </p: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28835C26-E3E3-453A-96C3-005794A6B9C0}"/>
                </a:ext>
              </a:extLst>
            </p:cNvPr>
            <p:cNvCxnSpPr>
              <a:cxnSpLocks/>
            </p:cNvCxnSpPr>
            <p:nvPr/>
          </p:nvCxnSpPr>
          <p:spPr>
            <a:xfrm>
              <a:off x="4939166" y="5803033"/>
              <a:ext cx="263277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70C750E1-5172-44EB-9BB1-364E2C9E7D6E}"/>
              </a:ext>
            </a:extLst>
          </p:cNvPr>
          <p:cNvGrpSpPr/>
          <p:nvPr/>
        </p:nvGrpSpPr>
        <p:grpSpPr>
          <a:xfrm>
            <a:off x="2197839" y="6004642"/>
            <a:ext cx="3074327" cy="523220"/>
            <a:chOff x="4334102" y="5315644"/>
            <a:chExt cx="3819298" cy="523220"/>
          </a:xfrm>
        </p:grpSpPr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A976A13E-5119-42BC-9456-FD2CE874FAE4}"/>
                </a:ext>
              </a:extLst>
            </p:cNvPr>
            <p:cNvGrpSpPr/>
            <p:nvPr/>
          </p:nvGrpSpPr>
          <p:grpSpPr>
            <a:xfrm>
              <a:off x="4334102" y="5315644"/>
              <a:ext cx="3819298" cy="523220"/>
              <a:chOff x="4334102" y="5791200"/>
              <a:chExt cx="3819298" cy="523220"/>
            </a:xfrm>
          </p:grpSpPr>
          <p:grpSp>
            <p:nvGrpSpPr>
              <p:cNvPr id="150" name="Group 149">
                <a:extLst>
                  <a:ext uri="{FF2B5EF4-FFF2-40B4-BE49-F238E27FC236}">
                    <a16:creationId xmlns:a16="http://schemas.microsoft.com/office/drawing/2014/main" id="{CC26DC43-1CCD-4DD5-89EB-CEEC65022B2C}"/>
                  </a:ext>
                </a:extLst>
              </p:cNvPr>
              <p:cNvGrpSpPr/>
              <p:nvPr/>
            </p:nvGrpSpPr>
            <p:grpSpPr>
              <a:xfrm>
                <a:off x="4334102" y="5791200"/>
                <a:ext cx="3819298" cy="523220"/>
                <a:chOff x="4037521" y="5667815"/>
                <a:chExt cx="3819298" cy="523220"/>
              </a:xfrm>
            </p:grpSpPr>
            <p:sp>
              <p:nvSpPr>
                <p:cNvPr id="152" name="TextBox 151">
                  <a:extLst>
                    <a:ext uri="{FF2B5EF4-FFF2-40B4-BE49-F238E27FC236}">
                      <a16:creationId xmlns:a16="http://schemas.microsoft.com/office/drawing/2014/main" id="{71CCB12E-5C0B-4FAE-86D4-1E2EAF24EDFE}"/>
                    </a:ext>
                  </a:extLst>
                </p:cNvPr>
                <p:cNvSpPr txBox="1"/>
                <p:nvPr/>
              </p:nvSpPr>
              <p:spPr>
                <a:xfrm>
                  <a:off x="4037521" y="5667815"/>
                  <a:ext cx="3819298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>
                      <a:solidFill>
                        <a:srgbClr val="00B0F0"/>
                      </a:solidFill>
                    </a:rPr>
                    <a:t>  D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1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= 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0 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1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3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+ 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0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y</a:t>
                  </a:r>
                  <a:r>
                    <a:rPr lang="en-US" sz="2800" baseline="-25000" dirty="0">
                      <a:solidFill>
                        <a:srgbClr val="00B0F0"/>
                      </a:solidFill>
                    </a:rPr>
                    <a:t>1</a:t>
                  </a:r>
                  <a:r>
                    <a:rPr lang="en-US" sz="2800" dirty="0">
                      <a:solidFill>
                        <a:srgbClr val="00B0F0"/>
                      </a:solidFill>
                    </a:rPr>
                    <a:t> </a:t>
                  </a:r>
                  <a:endParaRPr lang="en-US" sz="2800" baseline="-25000" dirty="0">
                    <a:solidFill>
                      <a:srgbClr val="00B0F0"/>
                    </a:solidFill>
                  </a:endParaRPr>
                </a:p>
              </p:txBody>
            </p: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1FC6987F-0139-46B7-AD71-33AE0E958BE6}"/>
                    </a:ext>
                  </a:extLst>
                </p:cNvPr>
                <p:cNvCxnSpPr/>
                <p:nvPr/>
              </p:nvCxnSpPr>
              <p:spPr>
                <a:xfrm>
                  <a:off x="5549553" y="5838571"/>
                  <a:ext cx="381000" cy="0"/>
                </a:xfrm>
                <a:prstGeom prst="line">
                  <a:avLst/>
                </a:prstGeom>
                <a:ln w="3175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889B56A-41F4-4CC9-BB0F-1D469885DBAA}"/>
                  </a:ext>
                </a:extLst>
              </p:cNvPr>
              <p:cNvCxnSpPr/>
              <p:nvPr/>
            </p:nvCxnSpPr>
            <p:spPr>
              <a:xfrm>
                <a:off x="7120711" y="5952942"/>
                <a:ext cx="381000" cy="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37F71D1E-3490-4331-8E77-A6638BC68DE1}"/>
                </a:ext>
              </a:extLst>
            </p:cNvPr>
            <p:cNvCxnSpPr/>
            <p:nvPr/>
          </p:nvCxnSpPr>
          <p:spPr>
            <a:xfrm>
              <a:off x="6324600" y="5486400"/>
              <a:ext cx="381000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0014E91B-8224-4A4D-ABFA-D359E5983E2F}"/>
              </a:ext>
            </a:extLst>
          </p:cNvPr>
          <p:cNvGrpSpPr/>
          <p:nvPr/>
        </p:nvGrpSpPr>
        <p:grpSpPr>
          <a:xfrm>
            <a:off x="6335659" y="6152493"/>
            <a:ext cx="2573492" cy="461665"/>
            <a:chOff x="4658351" y="5610982"/>
            <a:chExt cx="3015385" cy="461665"/>
          </a:xfrm>
        </p:grpSpPr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F31EF7F-58CF-49CF-84D9-7A8C5DECF7DF}"/>
                </a:ext>
              </a:extLst>
            </p:cNvPr>
            <p:cNvSpPr txBox="1"/>
            <p:nvPr/>
          </p:nvSpPr>
          <p:spPr>
            <a:xfrm>
              <a:off x="4658351" y="5610982"/>
              <a:ext cx="30153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B0F0"/>
                  </a:solidFill>
                </a:rPr>
                <a:t> D</a:t>
              </a:r>
              <a:r>
                <a:rPr lang="en-US" sz="2400" baseline="-25000" dirty="0">
                  <a:solidFill>
                    <a:srgbClr val="00B0F0"/>
                  </a:solidFill>
                </a:rPr>
                <a:t>3</a:t>
              </a:r>
              <a:r>
                <a:rPr lang="en-US" sz="2400" dirty="0">
                  <a:solidFill>
                    <a:srgbClr val="00B0F0"/>
                  </a:solidFill>
                </a:rPr>
                <a:t> = y</a:t>
              </a:r>
              <a:r>
                <a:rPr lang="en-US" sz="2400" baseline="-25000" dirty="0">
                  <a:solidFill>
                    <a:srgbClr val="00B0F0"/>
                  </a:solidFill>
                </a:rPr>
                <a:t>0 </a:t>
              </a:r>
              <a:r>
                <a:rPr lang="en-US" sz="2400" dirty="0">
                  <a:solidFill>
                    <a:srgbClr val="00B0F0"/>
                  </a:solidFill>
                </a:rPr>
                <a:t>y</a:t>
              </a:r>
              <a:r>
                <a:rPr lang="en-US" sz="2400" baseline="-25000" dirty="0">
                  <a:solidFill>
                    <a:srgbClr val="00B0F0"/>
                  </a:solidFill>
                </a:rPr>
                <a:t>3</a:t>
              </a:r>
              <a:r>
                <a:rPr lang="en-US" sz="2400" dirty="0">
                  <a:solidFill>
                    <a:srgbClr val="00B0F0"/>
                  </a:solidFill>
                </a:rPr>
                <a:t> + y</a:t>
              </a:r>
              <a:r>
                <a:rPr lang="en-US" sz="24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400" dirty="0">
                  <a:solidFill>
                    <a:srgbClr val="00B0F0"/>
                  </a:solidFill>
                </a:rPr>
                <a:t> y</a:t>
              </a:r>
              <a:r>
                <a:rPr lang="en-US" sz="2400" baseline="-25000" dirty="0">
                  <a:solidFill>
                    <a:srgbClr val="00B0F0"/>
                  </a:solidFill>
                </a:rPr>
                <a:t>1</a:t>
              </a:r>
              <a:r>
                <a:rPr lang="en-US" sz="2400" dirty="0">
                  <a:solidFill>
                    <a:srgbClr val="00B0F0"/>
                  </a:solidFill>
                </a:rPr>
                <a:t> y</a:t>
              </a:r>
              <a:r>
                <a:rPr lang="en-US" sz="2400" baseline="-25000" dirty="0">
                  <a:solidFill>
                    <a:srgbClr val="00B0F0"/>
                  </a:solidFill>
                </a:rPr>
                <a:t>2</a:t>
              </a:r>
            </a:p>
          </p:txBody>
        </p: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41CC37FB-E398-4426-B366-CC94376DA748}"/>
                </a:ext>
              </a:extLst>
            </p:cNvPr>
            <p:cNvCxnSpPr>
              <a:cxnSpLocks/>
            </p:cNvCxnSpPr>
            <p:nvPr/>
          </p:nvCxnSpPr>
          <p:spPr>
            <a:xfrm>
              <a:off x="5441628" y="5748668"/>
              <a:ext cx="32142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D8FDBBED-6A4C-4A81-8406-BAD75C911FB8}"/>
              </a:ext>
            </a:extLst>
          </p:cNvPr>
          <p:cNvCxnSpPr>
            <a:cxnSpLocks/>
          </p:cNvCxnSpPr>
          <p:nvPr/>
        </p:nvCxnSpPr>
        <p:spPr>
          <a:xfrm>
            <a:off x="1295400" y="4902666"/>
            <a:ext cx="914400" cy="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EC6DF461-027F-49BE-874F-842C1FFC8626}"/>
              </a:ext>
            </a:extLst>
          </p:cNvPr>
          <p:cNvCxnSpPr>
            <a:cxnSpLocks/>
          </p:cNvCxnSpPr>
          <p:nvPr/>
        </p:nvCxnSpPr>
        <p:spPr>
          <a:xfrm flipV="1">
            <a:off x="2189323" y="4536906"/>
            <a:ext cx="0" cy="36576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DC099777-538C-40FD-9C2D-43079E078BD9}"/>
              </a:ext>
            </a:extLst>
          </p:cNvPr>
          <p:cNvCxnSpPr>
            <a:cxnSpLocks/>
          </p:cNvCxnSpPr>
          <p:nvPr/>
        </p:nvCxnSpPr>
        <p:spPr>
          <a:xfrm flipV="1">
            <a:off x="1295400" y="1752600"/>
            <a:ext cx="7977" cy="316992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Flowchart: Delay 160">
            <a:extLst>
              <a:ext uri="{FF2B5EF4-FFF2-40B4-BE49-F238E27FC236}">
                <a16:creationId xmlns:a16="http://schemas.microsoft.com/office/drawing/2014/main" id="{C1A995A3-2AFD-4B21-BBDC-7675489DC43E}"/>
              </a:ext>
            </a:extLst>
          </p:cNvPr>
          <p:cNvSpPr/>
          <p:nvPr/>
        </p:nvSpPr>
        <p:spPr>
          <a:xfrm>
            <a:off x="4492146" y="1822955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Flowchart: Delay 161">
            <a:extLst>
              <a:ext uri="{FF2B5EF4-FFF2-40B4-BE49-F238E27FC236}">
                <a16:creationId xmlns:a16="http://schemas.microsoft.com/office/drawing/2014/main" id="{11C46E74-154A-4E48-A48E-D0B0031398E5}"/>
              </a:ext>
            </a:extLst>
          </p:cNvPr>
          <p:cNvSpPr/>
          <p:nvPr/>
        </p:nvSpPr>
        <p:spPr>
          <a:xfrm>
            <a:off x="6412375" y="1896405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Flowchart: Delay 163">
            <a:extLst>
              <a:ext uri="{FF2B5EF4-FFF2-40B4-BE49-F238E27FC236}">
                <a16:creationId xmlns:a16="http://schemas.microsoft.com/office/drawing/2014/main" id="{A2230460-A81F-4756-9787-B4C036D11643}"/>
              </a:ext>
            </a:extLst>
          </p:cNvPr>
          <p:cNvSpPr/>
          <p:nvPr/>
        </p:nvSpPr>
        <p:spPr>
          <a:xfrm rot="5400000">
            <a:off x="2978053" y="2279937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Flowchart: Delay 164">
            <a:extLst>
              <a:ext uri="{FF2B5EF4-FFF2-40B4-BE49-F238E27FC236}">
                <a16:creationId xmlns:a16="http://schemas.microsoft.com/office/drawing/2014/main" id="{BE249286-7C01-4098-84A8-C717723CC930}"/>
              </a:ext>
            </a:extLst>
          </p:cNvPr>
          <p:cNvSpPr/>
          <p:nvPr/>
        </p:nvSpPr>
        <p:spPr>
          <a:xfrm rot="5400000">
            <a:off x="2330612" y="2279238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6" name="Picture 165">
            <a:extLst>
              <a:ext uri="{FF2B5EF4-FFF2-40B4-BE49-F238E27FC236}">
                <a16:creationId xmlns:a16="http://schemas.microsoft.com/office/drawing/2014/main" id="{E55C44A4-E0A3-4352-A8BB-36005B6D5A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2680172" y="3145717"/>
            <a:ext cx="594360" cy="504393"/>
          </a:xfrm>
          <a:prstGeom prst="rect">
            <a:avLst/>
          </a:prstGeom>
        </p:spPr>
      </p:pic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711A886A-FBAB-4E04-BBAE-9F5EAC07BA03}"/>
              </a:ext>
            </a:extLst>
          </p:cNvPr>
          <p:cNvCxnSpPr>
            <a:cxnSpLocks/>
          </p:cNvCxnSpPr>
          <p:nvPr/>
        </p:nvCxnSpPr>
        <p:spPr>
          <a:xfrm flipV="1">
            <a:off x="2977352" y="3630874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7D4DC72C-4374-4B46-8420-FEA5DB9D9A2C}"/>
              </a:ext>
            </a:extLst>
          </p:cNvPr>
          <p:cNvCxnSpPr>
            <a:cxnSpLocks/>
          </p:cNvCxnSpPr>
          <p:nvPr/>
        </p:nvCxnSpPr>
        <p:spPr>
          <a:xfrm flipV="1">
            <a:off x="3098182" y="2949351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A295927D-9315-420D-961E-F8A64AA18614}"/>
              </a:ext>
            </a:extLst>
          </p:cNvPr>
          <p:cNvCxnSpPr>
            <a:cxnSpLocks/>
          </p:cNvCxnSpPr>
          <p:nvPr/>
        </p:nvCxnSpPr>
        <p:spPr>
          <a:xfrm flipV="1">
            <a:off x="2869582" y="2954939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BA595F63-71F6-4242-8A24-140506019EA4}"/>
              </a:ext>
            </a:extLst>
          </p:cNvPr>
          <p:cNvCxnSpPr>
            <a:cxnSpLocks/>
          </p:cNvCxnSpPr>
          <p:nvPr/>
        </p:nvCxnSpPr>
        <p:spPr>
          <a:xfrm flipV="1">
            <a:off x="2542920" y="2713574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F88DF857-4D8C-47A2-AD27-73F12079CFF2}"/>
              </a:ext>
            </a:extLst>
          </p:cNvPr>
          <p:cNvCxnSpPr>
            <a:cxnSpLocks/>
          </p:cNvCxnSpPr>
          <p:nvPr/>
        </p:nvCxnSpPr>
        <p:spPr>
          <a:xfrm flipV="1">
            <a:off x="3211015" y="2713574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2AA56E0B-9B5C-4E4F-96FD-FC5239874653}"/>
              </a:ext>
            </a:extLst>
          </p:cNvPr>
          <p:cNvCxnSpPr>
            <a:cxnSpLocks/>
          </p:cNvCxnSpPr>
          <p:nvPr/>
        </p:nvCxnSpPr>
        <p:spPr>
          <a:xfrm flipV="1">
            <a:off x="1084902" y="1524000"/>
            <a:ext cx="0" cy="3598837"/>
          </a:xfrm>
          <a:prstGeom prst="straightConnector1">
            <a:avLst/>
          </a:prstGeom>
          <a:ln w="31750">
            <a:solidFill>
              <a:srgbClr val="00FE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E3AF470B-5D11-44FB-B092-F33A5D7CC608}"/>
              </a:ext>
            </a:extLst>
          </p:cNvPr>
          <p:cNvCxnSpPr>
            <a:cxnSpLocks/>
          </p:cNvCxnSpPr>
          <p:nvPr/>
        </p:nvCxnSpPr>
        <p:spPr>
          <a:xfrm flipV="1">
            <a:off x="820938" y="1295400"/>
            <a:ext cx="0" cy="3987374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C3D3725D-E587-49A2-9691-D3A18CC51A03}"/>
              </a:ext>
            </a:extLst>
          </p:cNvPr>
          <p:cNvCxnSpPr>
            <a:cxnSpLocks/>
          </p:cNvCxnSpPr>
          <p:nvPr/>
        </p:nvCxnSpPr>
        <p:spPr>
          <a:xfrm flipV="1">
            <a:off x="809674" y="5223113"/>
            <a:ext cx="7648526" cy="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>
            <a:extLst>
              <a:ext uri="{FF2B5EF4-FFF2-40B4-BE49-F238E27FC236}">
                <a16:creationId xmlns:a16="http://schemas.microsoft.com/office/drawing/2014/main" id="{C6C6232D-CEC1-4E10-97A4-880574E2A65F}"/>
              </a:ext>
            </a:extLst>
          </p:cNvPr>
          <p:cNvCxnSpPr>
            <a:cxnSpLocks/>
          </p:cNvCxnSpPr>
          <p:nvPr/>
        </p:nvCxnSpPr>
        <p:spPr>
          <a:xfrm flipH="1" flipV="1">
            <a:off x="4461518" y="4611001"/>
            <a:ext cx="0" cy="457200"/>
          </a:xfrm>
          <a:prstGeom prst="straightConnector1">
            <a:avLst/>
          </a:prstGeom>
          <a:ln w="31750">
            <a:solidFill>
              <a:srgbClr val="00FE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D6DC1995-9C15-4E76-BA3B-D8796005C9EB}"/>
              </a:ext>
            </a:extLst>
          </p:cNvPr>
          <p:cNvCxnSpPr>
            <a:cxnSpLocks/>
          </p:cNvCxnSpPr>
          <p:nvPr/>
        </p:nvCxnSpPr>
        <p:spPr>
          <a:xfrm>
            <a:off x="3294333" y="2115737"/>
            <a:ext cx="1188720" cy="0"/>
          </a:xfrm>
          <a:prstGeom prst="straightConnector1">
            <a:avLst/>
          </a:prstGeom>
          <a:ln w="31750">
            <a:solidFill>
              <a:srgbClr val="00B05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41CCE43A-8417-44DB-A061-DB8A25555437}"/>
              </a:ext>
            </a:extLst>
          </p:cNvPr>
          <p:cNvCxnSpPr>
            <a:cxnSpLocks/>
          </p:cNvCxnSpPr>
          <p:nvPr/>
        </p:nvCxnSpPr>
        <p:spPr>
          <a:xfrm flipV="1">
            <a:off x="3308288" y="2115737"/>
            <a:ext cx="0" cy="150019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01F6636-BA26-49CC-BE1C-1B3DE7CED50D}"/>
              </a:ext>
            </a:extLst>
          </p:cNvPr>
          <p:cNvCxnSpPr>
            <a:cxnSpLocks/>
          </p:cNvCxnSpPr>
          <p:nvPr/>
        </p:nvCxnSpPr>
        <p:spPr>
          <a:xfrm flipV="1">
            <a:off x="1270863" y="1752600"/>
            <a:ext cx="6035040" cy="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EFEE483C-AFCC-4A46-91B2-2C59BA372E82}"/>
              </a:ext>
            </a:extLst>
          </p:cNvPr>
          <p:cNvCxnSpPr>
            <a:cxnSpLocks/>
          </p:cNvCxnSpPr>
          <p:nvPr/>
        </p:nvCxnSpPr>
        <p:spPr>
          <a:xfrm flipV="1">
            <a:off x="1052865" y="1524000"/>
            <a:ext cx="1508760" cy="0"/>
          </a:xfrm>
          <a:prstGeom prst="straightConnector1">
            <a:avLst/>
          </a:prstGeom>
          <a:ln w="31750">
            <a:solidFill>
              <a:srgbClr val="00FE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C392D570-C42D-43AE-9DF1-696A5142DFCB}"/>
              </a:ext>
            </a:extLst>
          </p:cNvPr>
          <p:cNvCxnSpPr>
            <a:cxnSpLocks/>
          </p:cNvCxnSpPr>
          <p:nvPr/>
        </p:nvCxnSpPr>
        <p:spPr>
          <a:xfrm flipV="1">
            <a:off x="802879" y="1295400"/>
            <a:ext cx="1920240" cy="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DBE07DE3-B872-4CB8-90C0-1F710C5EF169}"/>
              </a:ext>
            </a:extLst>
          </p:cNvPr>
          <p:cNvCxnSpPr>
            <a:cxnSpLocks/>
          </p:cNvCxnSpPr>
          <p:nvPr/>
        </p:nvCxnSpPr>
        <p:spPr>
          <a:xfrm flipH="1" flipV="1">
            <a:off x="3122939" y="1745491"/>
            <a:ext cx="0" cy="512064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5B226902-DCAD-4242-AD48-CE26E6CD579A}"/>
              </a:ext>
            </a:extLst>
          </p:cNvPr>
          <p:cNvCxnSpPr>
            <a:cxnSpLocks/>
          </p:cNvCxnSpPr>
          <p:nvPr/>
        </p:nvCxnSpPr>
        <p:spPr>
          <a:xfrm flipH="1" flipV="1">
            <a:off x="2578017" y="1516129"/>
            <a:ext cx="0" cy="731520"/>
          </a:xfrm>
          <a:prstGeom prst="straightConnector1">
            <a:avLst/>
          </a:prstGeom>
          <a:ln w="31750">
            <a:solidFill>
              <a:srgbClr val="00FE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DDFFAD6D-D3F4-4AFE-B4F8-45AE9CDC3B38}"/>
              </a:ext>
            </a:extLst>
          </p:cNvPr>
          <p:cNvCxnSpPr>
            <a:cxnSpLocks/>
          </p:cNvCxnSpPr>
          <p:nvPr/>
        </p:nvCxnSpPr>
        <p:spPr>
          <a:xfrm flipH="1" flipV="1">
            <a:off x="2697968" y="1252277"/>
            <a:ext cx="0" cy="1005840"/>
          </a:xfrm>
          <a:prstGeom prst="straightConnector1">
            <a:avLst/>
          </a:prstGeom>
          <a:ln w="31750">
            <a:solidFill>
              <a:srgbClr val="ED6DEA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4619ECCF-2D73-48AC-A5A6-9AF29B4BF3BD}"/>
              </a:ext>
            </a:extLst>
          </p:cNvPr>
          <p:cNvCxnSpPr>
            <a:cxnSpLocks/>
          </p:cNvCxnSpPr>
          <p:nvPr/>
        </p:nvCxnSpPr>
        <p:spPr>
          <a:xfrm flipH="1" flipV="1">
            <a:off x="2226479" y="1898454"/>
            <a:ext cx="0" cy="187452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3FE22683-87BD-4CB2-A496-AB90BEB0B7A9}"/>
              </a:ext>
            </a:extLst>
          </p:cNvPr>
          <p:cNvCxnSpPr>
            <a:cxnSpLocks/>
          </p:cNvCxnSpPr>
          <p:nvPr/>
        </p:nvCxnSpPr>
        <p:spPr>
          <a:xfrm flipV="1">
            <a:off x="2204079" y="1898454"/>
            <a:ext cx="2286000" cy="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7F88D9DC-0BFB-418C-A38A-501D994C1898}"/>
              </a:ext>
            </a:extLst>
          </p:cNvPr>
          <p:cNvCxnSpPr>
            <a:cxnSpLocks/>
          </p:cNvCxnSpPr>
          <p:nvPr/>
        </p:nvCxnSpPr>
        <p:spPr>
          <a:xfrm flipH="1" flipV="1">
            <a:off x="2438400" y="1898454"/>
            <a:ext cx="0" cy="365760"/>
          </a:xfrm>
          <a:prstGeom prst="straightConnector1">
            <a:avLst/>
          </a:prstGeom>
          <a:ln w="31750">
            <a:solidFill>
              <a:srgbClr val="0073E6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9E9BB4EC-8381-4583-A89D-06F59C76B1E4}"/>
              </a:ext>
            </a:extLst>
          </p:cNvPr>
          <p:cNvCxnSpPr>
            <a:cxnSpLocks/>
          </p:cNvCxnSpPr>
          <p:nvPr/>
        </p:nvCxnSpPr>
        <p:spPr>
          <a:xfrm>
            <a:off x="7270033" y="3888794"/>
            <a:ext cx="45720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6" name="Picture 195">
            <a:extLst>
              <a:ext uri="{FF2B5EF4-FFF2-40B4-BE49-F238E27FC236}">
                <a16:creationId xmlns:a16="http://schemas.microsoft.com/office/drawing/2014/main" id="{FA54D844-B16D-4652-ABB9-E96F6871E3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9" r="23701"/>
          <a:stretch/>
        </p:blipFill>
        <p:spPr>
          <a:xfrm rot="5400000">
            <a:off x="6949029" y="3169117"/>
            <a:ext cx="594360" cy="552041"/>
          </a:xfrm>
          <a:prstGeom prst="rect">
            <a:avLst/>
          </a:prstGeom>
        </p:spPr>
      </p:pic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16CD0CEC-B255-4E2A-B7A4-873879F2B88D}"/>
              </a:ext>
            </a:extLst>
          </p:cNvPr>
          <p:cNvCxnSpPr>
            <a:cxnSpLocks/>
          </p:cNvCxnSpPr>
          <p:nvPr/>
        </p:nvCxnSpPr>
        <p:spPr>
          <a:xfrm flipV="1">
            <a:off x="7270033" y="3678098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470AB33E-B72F-4319-85CF-FE5C7FE1149B}"/>
              </a:ext>
            </a:extLst>
          </p:cNvPr>
          <p:cNvCxnSpPr>
            <a:cxnSpLocks/>
          </p:cNvCxnSpPr>
          <p:nvPr/>
        </p:nvCxnSpPr>
        <p:spPr>
          <a:xfrm flipV="1">
            <a:off x="7390863" y="2996575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8D7AE5E2-CBC7-46F6-BACE-76E63A63A988}"/>
              </a:ext>
            </a:extLst>
          </p:cNvPr>
          <p:cNvCxnSpPr>
            <a:cxnSpLocks/>
          </p:cNvCxnSpPr>
          <p:nvPr/>
        </p:nvCxnSpPr>
        <p:spPr>
          <a:xfrm>
            <a:off x="7490390" y="2247649"/>
            <a:ext cx="960120" cy="0"/>
          </a:xfrm>
          <a:prstGeom prst="straightConnector1">
            <a:avLst/>
          </a:prstGeom>
          <a:ln w="31750">
            <a:solidFill>
              <a:srgbClr val="9900CC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15ED7DA0-C94B-4248-89C8-61973CFDC267}"/>
              </a:ext>
            </a:extLst>
          </p:cNvPr>
          <p:cNvCxnSpPr>
            <a:cxnSpLocks/>
          </p:cNvCxnSpPr>
          <p:nvPr/>
        </p:nvCxnSpPr>
        <p:spPr>
          <a:xfrm flipV="1">
            <a:off x="8458200" y="2247649"/>
            <a:ext cx="0" cy="1659049"/>
          </a:xfrm>
          <a:prstGeom prst="straightConnector1">
            <a:avLst/>
          </a:prstGeom>
          <a:ln w="31750">
            <a:solidFill>
              <a:srgbClr val="9900CC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Flowchart: Delay 201">
            <a:extLst>
              <a:ext uri="{FF2B5EF4-FFF2-40B4-BE49-F238E27FC236}">
                <a16:creationId xmlns:a16="http://schemas.microsoft.com/office/drawing/2014/main" id="{5A2FEE0E-E6B6-4792-A680-5AB88703457E}"/>
              </a:ext>
            </a:extLst>
          </p:cNvPr>
          <p:cNvSpPr/>
          <p:nvPr/>
        </p:nvSpPr>
        <p:spPr>
          <a:xfrm rot="5400000">
            <a:off x="7180033" y="2455141"/>
            <a:ext cx="465924" cy="402747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440CF54D-D8EA-44B9-BB4E-8EC16C468912}"/>
              </a:ext>
            </a:extLst>
          </p:cNvPr>
          <p:cNvCxnSpPr>
            <a:cxnSpLocks/>
          </p:cNvCxnSpPr>
          <p:nvPr/>
        </p:nvCxnSpPr>
        <p:spPr>
          <a:xfrm flipV="1">
            <a:off x="7393117" y="2888778"/>
            <a:ext cx="0" cy="22860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0B37E346-D44F-4F7B-A633-BB489BB917BE}"/>
              </a:ext>
            </a:extLst>
          </p:cNvPr>
          <p:cNvCxnSpPr>
            <a:cxnSpLocks/>
          </p:cNvCxnSpPr>
          <p:nvPr/>
        </p:nvCxnSpPr>
        <p:spPr>
          <a:xfrm flipV="1">
            <a:off x="7490390" y="2212360"/>
            <a:ext cx="0" cy="228600"/>
          </a:xfrm>
          <a:prstGeom prst="straightConnector1">
            <a:avLst/>
          </a:prstGeom>
          <a:ln w="31750">
            <a:solidFill>
              <a:srgbClr val="9900CC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BE55531E-BA41-487C-9B62-BA411D13BEFD}"/>
              </a:ext>
            </a:extLst>
          </p:cNvPr>
          <p:cNvCxnSpPr>
            <a:cxnSpLocks/>
          </p:cNvCxnSpPr>
          <p:nvPr/>
        </p:nvCxnSpPr>
        <p:spPr>
          <a:xfrm flipH="1" flipV="1">
            <a:off x="7291679" y="1735585"/>
            <a:ext cx="0" cy="685800"/>
          </a:xfrm>
          <a:prstGeom prst="straightConnector1">
            <a:avLst/>
          </a:prstGeom>
          <a:ln w="31750">
            <a:solidFill>
              <a:srgbClr val="0066FF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289B4444-642E-479D-B263-001486A323AB}"/>
              </a:ext>
            </a:extLst>
          </p:cNvPr>
          <p:cNvCxnSpPr>
            <a:cxnSpLocks/>
          </p:cNvCxnSpPr>
          <p:nvPr/>
        </p:nvCxnSpPr>
        <p:spPr>
          <a:xfrm>
            <a:off x="4965965" y="2024328"/>
            <a:ext cx="1463040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>
            <a:extLst>
              <a:ext uri="{FF2B5EF4-FFF2-40B4-BE49-F238E27FC236}">
                <a16:creationId xmlns:a16="http://schemas.microsoft.com/office/drawing/2014/main" id="{DD6BA326-1D64-4718-A919-3800C0F6505B}"/>
              </a:ext>
            </a:extLst>
          </p:cNvPr>
          <p:cNvCxnSpPr>
            <a:cxnSpLocks/>
          </p:cNvCxnSpPr>
          <p:nvPr/>
        </p:nvCxnSpPr>
        <p:spPr>
          <a:xfrm flipH="1" flipV="1">
            <a:off x="6286277" y="2212360"/>
            <a:ext cx="491" cy="1618917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51389925-B902-411F-8883-F78874ADB4BD}"/>
              </a:ext>
            </a:extLst>
          </p:cNvPr>
          <p:cNvCxnSpPr>
            <a:cxnSpLocks/>
          </p:cNvCxnSpPr>
          <p:nvPr/>
        </p:nvCxnSpPr>
        <p:spPr>
          <a:xfrm>
            <a:off x="6138115" y="3831274"/>
            <a:ext cx="182880" cy="333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" name="Picture 211">
            <a:extLst>
              <a:ext uri="{FF2B5EF4-FFF2-40B4-BE49-F238E27FC236}">
                <a16:creationId xmlns:a16="http://schemas.microsoft.com/office/drawing/2014/main" id="{BD49A119-039E-4C43-BC9E-39B765C0715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7" r="26916"/>
          <a:stretch/>
        </p:blipFill>
        <p:spPr>
          <a:xfrm rot="5400000">
            <a:off x="4949568" y="2984472"/>
            <a:ext cx="582926" cy="454903"/>
          </a:xfrm>
          <a:prstGeom prst="rect">
            <a:avLst/>
          </a:prstGeom>
        </p:spPr>
      </p:pic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D4618E4-9C00-4CF0-8191-F42EB9737E45}"/>
              </a:ext>
            </a:extLst>
          </p:cNvPr>
          <p:cNvCxnSpPr>
            <a:cxnSpLocks/>
          </p:cNvCxnSpPr>
          <p:nvPr/>
        </p:nvCxnSpPr>
        <p:spPr>
          <a:xfrm flipV="1">
            <a:off x="5305058" y="2774478"/>
            <a:ext cx="0" cy="22860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A8CB7595-A199-4A6C-929A-A226A81CF931}"/>
              </a:ext>
            </a:extLst>
          </p:cNvPr>
          <p:cNvCxnSpPr>
            <a:cxnSpLocks/>
          </p:cNvCxnSpPr>
          <p:nvPr/>
        </p:nvCxnSpPr>
        <p:spPr>
          <a:xfrm flipV="1">
            <a:off x="5169062" y="2024328"/>
            <a:ext cx="0" cy="972247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>
            <a:extLst>
              <a:ext uri="{FF2B5EF4-FFF2-40B4-BE49-F238E27FC236}">
                <a16:creationId xmlns:a16="http://schemas.microsoft.com/office/drawing/2014/main" id="{349175E7-8E0F-4450-9058-6696178F586B}"/>
              </a:ext>
            </a:extLst>
          </p:cNvPr>
          <p:cNvCxnSpPr>
            <a:cxnSpLocks/>
          </p:cNvCxnSpPr>
          <p:nvPr/>
        </p:nvCxnSpPr>
        <p:spPr>
          <a:xfrm>
            <a:off x="6250589" y="2220971"/>
            <a:ext cx="182880" cy="3338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>
            <a:extLst>
              <a:ext uri="{FF2B5EF4-FFF2-40B4-BE49-F238E27FC236}">
                <a16:creationId xmlns:a16="http://schemas.microsoft.com/office/drawing/2014/main" id="{62A9261E-E78E-4CEF-8930-16BCE72E01B6}"/>
              </a:ext>
            </a:extLst>
          </p:cNvPr>
          <p:cNvCxnSpPr>
            <a:cxnSpLocks/>
          </p:cNvCxnSpPr>
          <p:nvPr/>
        </p:nvCxnSpPr>
        <p:spPr>
          <a:xfrm>
            <a:off x="5312376" y="2779544"/>
            <a:ext cx="1005840" cy="0"/>
          </a:xfrm>
          <a:prstGeom prst="straightConnector1">
            <a:avLst/>
          </a:prstGeom>
          <a:ln w="31750">
            <a:solidFill>
              <a:srgbClr val="FE7C48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>
            <a:extLst>
              <a:ext uri="{FF2B5EF4-FFF2-40B4-BE49-F238E27FC236}">
                <a16:creationId xmlns:a16="http://schemas.microsoft.com/office/drawing/2014/main" id="{DF6EEB47-1849-420A-86E4-4B3DC6CB40ED}"/>
              </a:ext>
            </a:extLst>
          </p:cNvPr>
          <p:cNvCxnSpPr>
            <a:cxnSpLocks/>
          </p:cNvCxnSpPr>
          <p:nvPr/>
        </p:nvCxnSpPr>
        <p:spPr>
          <a:xfrm flipV="1">
            <a:off x="5249709" y="3837540"/>
            <a:ext cx="325501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B5C13BB7-1394-4700-853F-9855F1114468}"/>
              </a:ext>
            </a:extLst>
          </p:cNvPr>
          <p:cNvCxnSpPr>
            <a:cxnSpLocks/>
          </p:cNvCxnSpPr>
          <p:nvPr/>
        </p:nvCxnSpPr>
        <p:spPr>
          <a:xfrm flipH="1" flipV="1">
            <a:off x="5249709" y="3477670"/>
            <a:ext cx="0" cy="36576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>
            <a:extLst>
              <a:ext uri="{FF2B5EF4-FFF2-40B4-BE49-F238E27FC236}">
                <a16:creationId xmlns:a16="http://schemas.microsoft.com/office/drawing/2014/main" id="{B9F43C93-2057-4444-A728-E23AA912E914}"/>
              </a:ext>
            </a:extLst>
          </p:cNvPr>
          <p:cNvCxnSpPr>
            <a:cxnSpLocks/>
          </p:cNvCxnSpPr>
          <p:nvPr/>
        </p:nvCxnSpPr>
        <p:spPr>
          <a:xfrm>
            <a:off x="6872107" y="2071894"/>
            <a:ext cx="228600" cy="333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>
            <a:extLst>
              <a:ext uri="{FF2B5EF4-FFF2-40B4-BE49-F238E27FC236}">
                <a16:creationId xmlns:a16="http://schemas.microsoft.com/office/drawing/2014/main" id="{E41BBA4A-ECB6-4FD5-BA0E-E35814201481}"/>
              </a:ext>
            </a:extLst>
          </p:cNvPr>
          <p:cNvCxnSpPr>
            <a:cxnSpLocks/>
          </p:cNvCxnSpPr>
          <p:nvPr/>
        </p:nvCxnSpPr>
        <p:spPr>
          <a:xfrm flipV="1">
            <a:off x="7115335" y="2049570"/>
            <a:ext cx="0" cy="118872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B3920EE1-1970-4A4E-BCF1-A72B89F0F0A2}"/>
              </a:ext>
            </a:extLst>
          </p:cNvPr>
          <p:cNvCxnSpPr>
            <a:cxnSpLocks/>
          </p:cNvCxnSpPr>
          <p:nvPr/>
        </p:nvCxnSpPr>
        <p:spPr>
          <a:xfrm flipV="1">
            <a:off x="2535216" y="2949351"/>
            <a:ext cx="347472" cy="0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>
            <a:extLst>
              <a:ext uri="{FF2B5EF4-FFF2-40B4-BE49-F238E27FC236}">
                <a16:creationId xmlns:a16="http://schemas.microsoft.com/office/drawing/2014/main" id="{8CD7191F-65EB-495E-B0BA-C4D1C5D31E86}"/>
              </a:ext>
            </a:extLst>
          </p:cNvPr>
          <p:cNvCxnSpPr>
            <a:cxnSpLocks/>
          </p:cNvCxnSpPr>
          <p:nvPr/>
        </p:nvCxnSpPr>
        <p:spPr>
          <a:xfrm>
            <a:off x="3088388" y="2949910"/>
            <a:ext cx="155448" cy="3338"/>
          </a:xfrm>
          <a:prstGeom prst="straightConnector1">
            <a:avLst/>
          </a:prstGeom>
          <a:ln w="31750"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697E8001-F63C-4499-ACE3-198970BE31E2}"/>
              </a:ext>
            </a:extLst>
          </p:cNvPr>
          <p:cNvCxnSpPr>
            <a:cxnSpLocks/>
          </p:cNvCxnSpPr>
          <p:nvPr/>
        </p:nvCxnSpPr>
        <p:spPr>
          <a:xfrm>
            <a:off x="533400" y="5451564"/>
            <a:ext cx="6774698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0325D35C-C29D-4FF1-8EF6-21791116F33F}"/>
              </a:ext>
            </a:extLst>
          </p:cNvPr>
          <p:cNvCxnSpPr>
            <a:cxnSpLocks/>
          </p:cNvCxnSpPr>
          <p:nvPr/>
        </p:nvCxnSpPr>
        <p:spPr>
          <a:xfrm flipH="1" flipV="1">
            <a:off x="7281953" y="4689141"/>
            <a:ext cx="0" cy="771351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1EAFB3D6-E4BD-4F2C-B2C8-E31A41AB34CC}"/>
              </a:ext>
            </a:extLst>
          </p:cNvPr>
          <p:cNvCxnSpPr>
            <a:cxnSpLocks/>
          </p:cNvCxnSpPr>
          <p:nvPr/>
        </p:nvCxnSpPr>
        <p:spPr>
          <a:xfrm flipH="1" flipV="1">
            <a:off x="5181600" y="4628604"/>
            <a:ext cx="0" cy="82296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6AB115A9-326C-4218-B9E4-C0BE934995A6}"/>
              </a:ext>
            </a:extLst>
          </p:cNvPr>
          <p:cNvCxnSpPr>
            <a:cxnSpLocks/>
          </p:cNvCxnSpPr>
          <p:nvPr/>
        </p:nvCxnSpPr>
        <p:spPr>
          <a:xfrm flipH="1" flipV="1">
            <a:off x="3412389" y="4617333"/>
            <a:ext cx="0" cy="82296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9B0E8CE5-394D-42B5-9730-ADB419C9C00A}"/>
              </a:ext>
            </a:extLst>
          </p:cNvPr>
          <p:cNvCxnSpPr>
            <a:cxnSpLocks/>
          </p:cNvCxnSpPr>
          <p:nvPr/>
        </p:nvCxnSpPr>
        <p:spPr>
          <a:xfrm flipH="1" flipV="1">
            <a:off x="533400" y="4571613"/>
            <a:ext cx="0" cy="914400"/>
          </a:xfrm>
          <a:prstGeom prst="straightConnector1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>
            <a:extLst>
              <a:ext uri="{FF2B5EF4-FFF2-40B4-BE49-F238E27FC236}">
                <a16:creationId xmlns:a16="http://schemas.microsoft.com/office/drawing/2014/main" id="{5A82ADCD-2860-4A69-9165-D2CB08024AEA}"/>
              </a:ext>
            </a:extLst>
          </p:cNvPr>
          <p:cNvSpPr txBox="1"/>
          <p:nvPr/>
        </p:nvSpPr>
        <p:spPr>
          <a:xfrm>
            <a:off x="4746432" y="5540419"/>
            <a:ext cx="2552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  D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  <a:r>
              <a:rPr lang="en-US" sz="2800" dirty="0">
                <a:solidFill>
                  <a:srgbClr val="00B0F0"/>
                </a:solidFill>
              </a:rPr>
              <a:t> = 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>
                <a:solidFill>
                  <a:srgbClr val="00B0F0"/>
                </a:solidFill>
                <a:sym typeface="Symbol" panose="05050102010706020507" pitchFamily="18" charset="2"/>
              </a:rPr>
              <a:t> </a:t>
            </a:r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 </a:t>
            </a:r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endParaRPr lang="en-US" sz="2800" baseline="-25000" dirty="0">
              <a:solidFill>
                <a:srgbClr val="00B0F0"/>
              </a:solidFill>
            </a:endParaRPr>
          </a:p>
        </p:txBody>
      </p:sp>
      <p:sp>
        <p:nvSpPr>
          <p:cNvPr id="234" name="Title 1">
            <a:extLst>
              <a:ext uri="{FF2B5EF4-FFF2-40B4-BE49-F238E27FC236}">
                <a16:creationId xmlns:a16="http://schemas.microsoft.com/office/drawing/2014/main" id="{18A4D832-E23F-4BCD-8794-47E8EA6F5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7588"/>
          </a:xfrm>
        </p:spPr>
        <p:txBody>
          <a:bodyPr/>
          <a:lstStyle/>
          <a:p>
            <a:r>
              <a:rPr lang="en-US" dirty="0"/>
              <a:t>Synchronous Decade Counter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FE686361-4CD9-4215-9185-5210F4AF61C6}"/>
              </a:ext>
            </a:extLst>
          </p:cNvPr>
          <p:cNvSpPr txBox="1"/>
          <p:nvPr/>
        </p:nvSpPr>
        <p:spPr>
          <a:xfrm>
            <a:off x="5253642" y="1917208"/>
            <a:ext cx="7843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</a:rPr>
              <a:t>y</a:t>
            </a:r>
            <a:r>
              <a:rPr lang="en-US" sz="2000" baseline="-25000" dirty="0">
                <a:solidFill>
                  <a:srgbClr val="00B0F0"/>
                </a:solidFill>
              </a:rPr>
              <a:t>0 </a:t>
            </a:r>
            <a:r>
              <a:rPr lang="en-US" sz="2000" dirty="0">
                <a:solidFill>
                  <a:srgbClr val="00B0F0"/>
                </a:solidFill>
              </a:rPr>
              <a:t>y</a:t>
            </a:r>
            <a:r>
              <a:rPr lang="en-US" sz="2000" baseline="-25000" dirty="0">
                <a:solidFill>
                  <a:srgbClr val="00B0F0"/>
                </a:solidFill>
              </a:rPr>
              <a:t>1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endParaRPr lang="en-US" sz="2000" baseline="-25000" dirty="0">
              <a:solidFill>
                <a:srgbClr val="00B0F0"/>
              </a:solidFill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F5D0FAEF-F750-4A81-B9D8-FE5951ABC2D3}"/>
              </a:ext>
            </a:extLst>
          </p:cNvPr>
          <p:cNvSpPr txBox="1"/>
          <p:nvPr/>
        </p:nvSpPr>
        <p:spPr>
          <a:xfrm>
            <a:off x="6453802" y="2488421"/>
            <a:ext cx="9153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66FF"/>
                </a:solidFill>
              </a:rPr>
              <a:t>y</a:t>
            </a:r>
            <a:r>
              <a:rPr lang="en-US" sz="1400" baseline="-25000" dirty="0">
                <a:solidFill>
                  <a:srgbClr val="0066FF"/>
                </a:solidFill>
              </a:rPr>
              <a:t>0 </a:t>
            </a:r>
            <a:r>
              <a:rPr lang="en-US" sz="1400" dirty="0">
                <a:solidFill>
                  <a:srgbClr val="0066FF"/>
                </a:solidFill>
              </a:rPr>
              <a:t>y</a:t>
            </a:r>
            <a:r>
              <a:rPr lang="en-US" sz="1400" baseline="-25000" dirty="0">
                <a:solidFill>
                  <a:srgbClr val="0066FF"/>
                </a:solidFill>
              </a:rPr>
              <a:t>1</a:t>
            </a:r>
            <a:r>
              <a:rPr lang="en-US" sz="1400" dirty="0">
                <a:solidFill>
                  <a:srgbClr val="0066FF"/>
                </a:solidFill>
              </a:rPr>
              <a:t> y</a:t>
            </a:r>
            <a:r>
              <a:rPr lang="en-US" sz="1400" baseline="-25000" dirty="0">
                <a:solidFill>
                  <a:srgbClr val="0066FF"/>
                </a:solidFill>
              </a:rPr>
              <a:t>2</a:t>
            </a:r>
            <a:r>
              <a:rPr lang="en-US" sz="1400" dirty="0">
                <a:solidFill>
                  <a:srgbClr val="0066FF"/>
                </a:solidFill>
              </a:rPr>
              <a:t> </a:t>
            </a:r>
            <a:endParaRPr lang="en-US" sz="1400" baseline="-25000" dirty="0">
              <a:solidFill>
                <a:srgbClr val="0066FF"/>
              </a:solidFill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45303E0-9AF5-4001-9FCE-221435EDD5AC}"/>
              </a:ext>
            </a:extLst>
          </p:cNvPr>
          <p:cNvSpPr txBox="1"/>
          <p:nvPr/>
        </p:nvSpPr>
        <p:spPr>
          <a:xfrm>
            <a:off x="1521969" y="3831795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0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D7CF8EC9-1DD9-4EAD-9E50-E5D6512E845E}"/>
              </a:ext>
            </a:extLst>
          </p:cNvPr>
          <p:cNvSpPr txBox="1"/>
          <p:nvPr/>
        </p:nvSpPr>
        <p:spPr>
          <a:xfrm>
            <a:off x="3634644" y="3948939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87DDF302-5592-481C-BDAA-811488597214}"/>
              </a:ext>
            </a:extLst>
          </p:cNvPr>
          <p:cNvSpPr txBox="1"/>
          <p:nvPr/>
        </p:nvSpPr>
        <p:spPr>
          <a:xfrm>
            <a:off x="5646810" y="3936052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EEF6707E-16A8-4DE4-9F02-115E60A128AB}"/>
              </a:ext>
            </a:extLst>
          </p:cNvPr>
          <p:cNvSpPr txBox="1"/>
          <p:nvPr/>
        </p:nvSpPr>
        <p:spPr>
          <a:xfrm>
            <a:off x="7743143" y="3965845"/>
            <a:ext cx="466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y</a:t>
            </a:r>
            <a:r>
              <a:rPr lang="en-US" sz="2800" baseline="-25000" dirty="0">
                <a:solidFill>
                  <a:srgbClr val="00B0F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69485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88EF-A0AB-42B3-ADA0-B482E9565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47796F-8F4C-4AE5-9944-DF613A563325}"/>
              </a:ext>
            </a:extLst>
          </p:cNvPr>
          <p:cNvSpPr txBox="1"/>
          <p:nvPr/>
        </p:nvSpPr>
        <p:spPr>
          <a:xfrm>
            <a:off x="493295" y="205740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Build a counter that counts in the sequence </a:t>
            </a:r>
            <a:endParaRPr lang="en-US" sz="36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EFD2A8-1342-4962-9090-3D8B8F03BD7B}"/>
              </a:ext>
            </a:extLst>
          </p:cNvPr>
          <p:cNvSpPr txBox="1"/>
          <p:nvPr/>
        </p:nvSpPr>
        <p:spPr>
          <a:xfrm>
            <a:off x="1102894" y="3429000"/>
            <a:ext cx="32766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1-4-6-5-3-7-2</a:t>
            </a:r>
            <a:endParaRPr lang="en-US" sz="4400" baseline="-25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5C4FE-DB1A-4F1C-8620-A0E7E7862E80}"/>
              </a:ext>
            </a:extLst>
          </p:cNvPr>
          <p:cNvSpPr txBox="1"/>
          <p:nvPr/>
        </p:nvSpPr>
        <p:spPr>
          <a:xfrm>
            <a:off x="7234989" y="1751270"/>
            <a:ext cx="1447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0 0 1</a:t>
            </a:r>
          </a:p>
          <a:p>
            <a:r>
              <a:rPr lang="en-US" sz="4400" dirty="0"/>
              <a:t>1 0 0 </a:t>
            </a:r>
          </a:p>
          <a:p>
            <a:r>
              <a:rPr lang="en-US" sz="4400" dirty="0"/>
              <a:t>1 1 0</a:t>
            </a:r>
          </a:p>
          <a:p>
            <a:r>
              <a:rPr lang="en-US" sz="4400" dirty="0"/>
              <a:t>1 0 1</a:t>
            </a:r>
          </a:p>
          <a:p>
            <a:r>
              <a:rPr lang="en-US" sz="4400" dirty="0"/>
              <a:t>0 1 1</a:t>
            </a:r>
          </a:p>
          <a:p>
            <a:r>
              <a:rPr lang="en-US" sz="4400" dirty="0"/>
              <a:t>1 1 1</a:t>
            </a:r>
          </a:p>
          <a:p>
            <a:r>
              <a:rPr lang="en-US" sz="4400" dirty="0"/>
              <a:t>0 1 0</a:t>
            </a:r>
            <a:endParaRPr lang="en-US" sz="4400" baseline="-25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20DDB-2FA8-4031-A0F2-9D75414B444E}"/>
              </a:ext>
            </a:extLst>
          </p:cNvPr>
          <p:cNvSpPr txBox="1"/>
          <p:nvPr/>
        </p:nvSpPr>
        <p:spPr>
          <a:xfrm>
            <a:off x="437147" y="5287697"/>
            <a:ext cx="5678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 three-bit counter will work</a:t>
            </a:r>
            <a:endParaRPr lang="en-US" sz="3600" baseline="-25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8D5B46-8FA3-42C2-B809-DF992E4E3389}"/>
              </a:ext>
            </a:extLst>
          </p:cNvPr>
          <p:cNvSpPr txBox="1"/>
          <p:nvPr/>
        </p:nvSpPr>
        <p:spPr>
          <a:xfrm>
            <a:off x="471236" y="4397786"/>
            <a:ext cx="4539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and repeats.</a:t>
            </a:r>
            <a:endParaRPr lang="en-US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244217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9025-9D9E-4314-BB56-A5419143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873"/>
            <a:ext cx="8229600" cy="861969"/>
          </a:xfrm>
        </p:spPr>
        <p:txBody>
          <a:bodyPr>
            <a:noAutofit/>
          </a:bodyPr>
          <a:lstStyle/>
          <a:p>
            <a:r>
              <a:rPr lang="en-US" sz="3600" dirty="0"/>
              <a:t>Nonsequential Counter Using D Flip-flops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693FDA0-B0BD-4E52-AA46-5E49928AB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934985"/>
              </p:ext>
            </p:extLst>
          </p:nvPr>
        </p:nvGraphicFramePr>
        <p:xfrm>
          <a:off x="589050" y="1051330"/>
          <a:ext cx="2738124" cy="405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824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314300">
                  <a:extLst>
                    <a:ext uri="{9D8B030D-6E8A-4147-A177-3AD203B41FA5}">
                      <a16:colId xmlns:a16="http://schemas.microsoft.com/office/drawing/2014/main" val="152375267"/>
                    </a:ext>
                  </a:extLst>
                </a:gridCol>
              </a:tblGrid>
              <a:tr h="46069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 state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Next 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60690">
                <a:tc vMerge="1">
                  <a:txBody>
                    <a:bodyPr/>
                    <a:lstStyle/>
                    <a:p>
                      <a:pPr algn="ctr"/>
                      <a:endParaRPr lang="en-US" sz="18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1 </a:t>
                      </a:r>
                      <a:r>
                        <a:rPr lang="en-US" sz="1800" dirty="0"/>
                        <a:t>Y</a:t>
                      </a:r>
                      <a:r>
                        <a:rPr lang="en-US" sz="1800" baseline="-25000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946477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 </a:t>
                      </a:r>
                      <a:r>
                        <a:rPr lang="en-US" sz="1800" dirty="0" err="1"/>
                        <a:t>d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3827366611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76400629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16893595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1 0 1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200123022"/>
                  </a:ext>
                </a:extLst>
              </a:tr>
              <a:tr h="391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1 1 1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0 1 0</a:t>
                      </a:r>
                      <a:endParaRPr lang="en-US" sz="1800" baseline="-25000" dirty="0"/>
                    </a:p>
                  </a:txBody>
                  <a:tcPr marL="45720" marR="45720" marT="18288" marB="18288"/>
                </a:tc>
                <a:extLst>
                  <a:ext uri="{0D108BD9-81ED-4DB2-BD59-A6C34878D82A}">
                    <a16:rowId xmlns:a16="http://schemas.microsoft.com/office/drawing/2014/main" val="2003504196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AD41506E-CFBB-4B83-A61C-9ADD3F7D8CAF}"/>
              </a:ext>
            </a:extLst>
          </p:cNvPr>
          <p:cNvSpPr txBox="1"/>
          <p:nvPr/>
        </p:nvSpPr>
        <p:spPr>
          <a:xfrm>
            <a:off x="4842265" y="1045815"/>
            <a:ext cx="4087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Karnaugh Map for Y</a:t>
            </a:r>
            <a:r>
              <a:rPr lang="en-US" sz="3200" baseline="-25000" dirty="0"/>
              <a:t>2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DC7AADF-D24B-432C-B84E-45A62A9214D0}"/>
              </a:ext>
            </a:extLst>
          </p:cNvPr>
          <p:cNvSpPr/>
          <p:nvPr/>
        </p:nvSpPr>
        <p:spPr>
          <a:xfrm>
            <a:off x="2349289" y="1968010"/>
            <a:ext cx="239524" cy="3200401"/>
          </a:xfrm>
          <a:prstGeom prst="rect">
            <a:avLst/>
          </a:prstGeom>
          <a:solidFill>
            <a:srgbClr val="00B0F0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E9C3211B-D6C6-46E4-B352-1AB5DF89B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830548"/>
              </p:ext>
            </p:extLst>
          </p:nvPr>
        </p:nvGraphicFramePr>
        <p:xfrm>
          <a:off x="4095772" y="1675564"/>
          <a:ext cx="414833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666">
                  <a:extLst>
                    <a:ext uri="{9D8B030D-6E8A-4147-A177-3AD203B41FA5}">
                      <a16:colId xmlns:a16="http://schemas.microsoft.com/office/drawing/2014/main" val="334874022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4017996078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038760860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1237023136"/>
                    </a:ext>
                  </a:extLst>
                </a:gridCol>
                <a:gridCol w="829666">
                  <a:extLst>
                    <a:ext uri="{9D8B030D-6E8A-4147-A177-3AD203B41FA5}">
                      <a16:colId xmlns:a16="http://schemas.microsoft.com/office/drawing/2014/main" val="3610362130"/>
                    </a:ext>
                  </a:extLst>
                </a:gridCol>
              </a:tblGrid>
              <a:tr h="5969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8519438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3151621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44364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3A1917-1DAA-4774-9DF1-03865B770673}"/>
              </a:ext>
            </a:extLst>
          </p:cNvPr>
          <p:cNvCxnSpPr/>
          <p:nvPr/>
        </p:nvCxnSpPr>
        <p:spPr>
          <a:xfrm flipH="1" flipV="1">
            <a:off x="3725228" y="1539596"/>
            <a:ext cx="1219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C6252DF-7F1C-434E-ACED-D2366AB5E0DE}"/>
              </a:ext>
            </a:extLst>
          </p:cNvPr>
          <p:cNvSpPr txBox="1"/>
          <p:nvPr/>
        </p:nvSpPr>
        <p:spPr>
          <a:xfrm>
            <a:off x="3725228" y="1258341"/>
            <a:ext cx="1262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y</a:t>
            </a:r>
            <a:r>
              <a:rPr lang="en-US" sz="3600" baseline="-25000" dirty="0"/>
              <a:t>1</a:t>
            </a:r>
            <a:r>
              <a:rPr lang="en-US" sz="3600" dirty="0"/>
              <a:t> y</a:t>
            </a:r>
            <a:r>
              <a:rPr lang="en-US" sz="3600" baseline="-25000" dirty="0"/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44CAF2-EA03-4C6A-AA8F-B5FA49448D4B}"/>
              </a:ext>
            </a:extLst>
          </p:cNvPr>
          <p:cNvSpPr txBox="1"/>
          <p:nvPr/>
        </p:nvSpPr>
        <p:spPr>
          <a:xfrm>
            <a:off x="3570095" y="1644845"/>
            <a:ext cx="108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y</a:t>
            </a:r>
            <a:r>
              <a:rPr lang="en-US" sz="3600" baseline="-25000" dirty="0"/>
              <a:t>2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D141A5D-0AE5-4CAC-A7E1-B711CCC43296}"/>
              </a:ext>
            </a:extLst>
          </p:cNvPr>
          <p:cNvGrpSpPr/>
          <p:nvPr/>
        </p:nvGrpSpPr>
        <p:grpSpPr>
          <a:xfrm>
            <a:off x="5912863" y="3797773"/>
            <a:ext cx="895502" cy="523220"/>
            <a:chOff x="4816038" y="5667815"/>
            <a:chExt cx="857186" cy="52322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B73567-6434-48BA-8493-5D39B81BE27A}"/>
                </a:ext>
              </a:extLst>
            </p:cNvPr>
            <p:cNvSpPr txBox="1"/>
            <p:nvPr/>
          </p:nvSpPr>
          <p:spPr>
            <a:xfrm>
              <a:off x="4816038" y="5667815"/>
              <a:ext cx="8571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B0F0"/>
                  </a:solidFill>
                </a:rPr>
                <a:t>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0</a:t>
              </a:r>
              <a:r>
                <a:rPr lang="en-US" sz="2800" dirty="0">
                  <a:solidFill>
                    <a:srgbClr val="00B0F0"/>
                  </a:solidFill>
                </a:rPr>
                <a:t> y</a:t>
              </a:r>
              <a:r>
                <a:rPr lang="en-US" sz="2800" baseline="-25000" dirty="0">
                  <a:solidFill>
                    <a:srgbClr val="00B0F0"/>
                  </a:solidFill>
                </a:rPr>
                <a:t>2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AC2C62C7-3D4C-44F5-A05C-FE3F5AD54BC9}"/>
                </a:ext>
              </a:extLst>
            </p:cNvPr>
            <p:cNvCxnSpPr>
              <a:cxnSpLocks/>
            </p:cNvCxnSpPr>
            <p:nvPr/>
          </p:nvCxnSpPr>
          <p:spPr>
            <a:xfrm>
              <a:off x="5159361" y="5815473"/>
              <a:ext cx="342733" cy="0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177C0F63-CF4D-402A-AC16-544E5127B7A0}"/>
              </a:ext>
            </a:extLst>
          </p:cNvPr>
          <p:cNvSpPr txBox="1"/>
          <p:nvPr/>
        </p:nvSpPr>
        <p:spPr>
          <a:xfrm>
            <a:off x="5167423" y="2274751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</a:t>
            </a:r>
            <a:endParaRPr lang="en-US" sz="3200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CF9E005-9EBF-441A-8F59-920AB1BE6C20}"/>
              </a:ext>
            </a:extLst>
          </p:cNvPr>
          <p:cNvSpPr txBox="1"/>
          <p:nvPr/>
        </p:nvSpPr>
        <p:spPr>
          <a:xfrm>
            <a:off x="5167423" y="2863562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810280-4587-43AD-A953-C723C8E2928E}"/>
              </a:ext>
            </a:extLst>
          </p:cNvPr>
          <p:cNvSpPr txBox="1"/>
          <p:nvPr/>
        </p:nvSpPr>
        <p:spPr>
          <a:xfrm>
            <a:off x="6064844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9BAFBA5-908B-4042-99F5-E43590EC3940}"/>
              </a:ext>
            </a:extLst>
          </p:cNvPr>
          <p:cNvSpPr txBox="1"/>
          <p:nvPr/>
        </p:nvSpPr>
        <p:spPr>
          <a:xfrm>
            <a:off x="7635452" y="2245976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B9FA8D1-316D-4EF6-8C84-1F124A5AAF57}"/>
              </a:ext>
            </a:extLst>
          </p:cNvPr>
          <p:cNvSpPr txBox="1"/>
          <p:nvPr/>
        </p:nvSpPr>
        <p:spPr>
          <a:xfrm>
            <a:off x="6016132" y="287870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3489D1-704E-479C-BC66-7C79842B2A55}"/>
              </a:ext>
            </a:extLst>
          </p:cNvPr>
          <p:cNvSpPr txBox="1"/>
          <p:nvPr/>
        </p:nvSpPr>
        <p:spPr>
          <a:xfrm>
            <a:off x="6808365" y="2274750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A22F163-C8C3-466B-BB39-CFE695CFA346}"/>
              </a:ext>
            </a:extLst>
          </p:cNvPr>
          <p:cNvSpPr txBox="1"/>
          <p:nvPr/>
        </p:nvSpPr>
        <p:spPr>
          <a:xfrm>
            <a:off x="6849304" y="2878707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0</a:t>
            </a:r>
            <a:endParaRPr lang="en-US" sz="3200" baseline="-250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521F4D-52DF-4C74-9800-CFBC45B11CDA}"/>
              </a:ext>
            </a:extLst>
          </p:cNvPr>
          <p:cNvSpPr txBox="1"/>
          <p:nvPr/>
        </p:nvSpPr>
        <p:spPr>
          <a:xfrm>
            <a:off x="7635452" y="2863638"/>
            <a:ext cx="441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en-US" sz="3200" baseline="-25000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A568334-9806-49D4-8160-90B6150708D9}"/>
              </a:ext>
            </a:extLst>
          </p:cNvPr>
          <p:cNvSpPr/>
          <p:nvPr/>
        </p:nvSpPr>
        <p:spPr>
          <a:xfrm>
            <a:off x="5949131" y="2199302"/>
            <a:ext cx="1266343" cy="86794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3775FB72-49EA-4685-A06F-7A45CB811DE1}"/>
              </a:ext>
            </a:extLst>
          </p:cNvPr>
          <p:cNvGrpSpPr/>
          <p:nvPr/>
        </p:nvGrpSpPr>
        <p:grpSpPr>
          <a:xfrm>
            <a:off x="4321467" y="2884128"/>
            <a:ext cx="4521670" cy="713694"/>
            <a:chOff x="2661469" y="2702306"/>
            <a:chExt cx="4922524" cy="658931"/>
          </a:xfrm>
        </p:grpSpPr>
        <p:sp>
          <p:nvSpPr>
            <p:cNvPr id="72" name="Arc 71">
              <a:extLst>
                <a:ext uri="{FF2B5EF4-FFF2-40B4-BE49-F238E27FC236}">
                  <a16:creationId xmlns:a16="http://schemas.microsoft.com/office/drawing/2014/main" id="{7C99D6EA-7816-4715-9494-D441B20A0293}"/>
                </a:ext>
              </a:extLst>
            </p:cNvPr>
            <p:cNvSpPr/>
            <p:nvPr/>
          </p:nvSpPr>
          <p:spPr>
            <a:xfrm>
              <a:off x="2661469" y="2714906"/>
              <a:ext cx="1520193" cy="646331"/>
            </a:xfrm>
            <a:prstGeom prst="arc">
              <a:avLst>
                <a:gd name="adj1" fmla="val 16073488"/>
                <a:gd name="adj2" fmla="val 57387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Arc 72">
              <a:extLst>
                <a:ext uri="{FF2B5EF4-FFF2-40B4-BE49-F238E27FC236}">
                  <a16:creationId xmlns:a16="http://schemas.microsoft.com/office/drawing/2014/main" id="{AEA2A525-74E5-457C-A92D-DB995CC6F7B0}"/>
                </a:ext>
              </a:extLst>
            </p:cNvPr>
            <p:cNvSpPr/>
            <p:nvPr/>
          </p:nvSpPr>
          <p:spPr>
            <a:xfrm flipH="1">
              <a:off x="6157043" y="2702306"/>
              <a:ext cx="1426950" cy="646331"/>
            </a:xfrm>
            <a:prstGeom prst="arc">
              <a:avLst>
                <a:gd name="adj1" fmla="val 15986496"/>
                <a:gd name="adj2" fmla="val 550899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F509230-E624-4C48-880E-20E4ED25241A}"/>
              </a:ext>
            </a:extLst>
          </p:cNvPr>
          <p:cNvGrpSpPr/>
          <p:nvPr/>
        </p:nvGrpSpPr>
        <p:grpSpPr>
          <a:xfrm>
            <a:off x="7212394" y="3743980"/>
            <a:ext cx="864296" cy="523220"/>
            <a:chOff x="7212394" y="3743980"/>
            <a:chExt cx="864296" cy="52322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D53575E-685E-4A6D-84DF-6557E0A57E66}"/>
                </a:ext>
              </a:extLst>
            </p:cNvPr>
            <p:cNvSpPr txBox="1"/>
            <p:nvPr/>
          </p:nvSpPr>
          <p:spPr>
            <a:xfrm>
              <a:off x="7212394" y="3743980"/>
              <a:ext cx="8642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0</a:t>
              </a:r>
              <a:r>
                <a:rPr lang="en-US" sz="2800" dirty="0">
                  <a:solidFill>
                    <a:srgbClr val="FF0000"/>
                  </a:solidFill>
                </a:rPr>
                <a:t> y</a:t>
              </a:r>
              <a:r>
                <a:rPr lang="en-US" sz="28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5BED224B-97F2-44C8-92AC-DB1881CE7125}"/>
                </a:ext>
              </a:extLst>
            </p:cNvPr>
            <p:cNvCxnSpPr>
              <a:cxnSpLocks/>
            </p:cNvCxnSpPr>
            <p:nvPr/>
          </p:nvCxnSpPr>
          <p:spPr>
            <a:xfrm>
              <a:off x="7249603" y="3886200"/>
              <a:ext cx="35805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F503A9-CAA2-4018-A582-F3FA45A238B5}"/>
              </a:ext>
            </a:extLst>
          </p:cNvPr>
          <p:cNvGrpSpPr/>
          <p:nvPr/>
        </p:nvGrpSpPr>
        <p:grpSpPr>
          <a:xfrm>
            <a:off x="4694404" y="4818015"/>
            <a:ext cx="2643455" cy="523220"/>
            <a:chOff x="4672027" y="6035728"/>
            <a:chExt cx="2643455" cy="523220"/>
          </a:xfrm>
        </p:grpSpPr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7D0C8447-5543-44B4-956E-5E094A787C00}"/>
                </a:ext>
              </a:extLst>
            </p:cNvPr>
            <p:cNvCxnSpPr>
              <a:cxnSpLocks/>
            </p:cNvCxnSpPr>
            <p:nvPr/>
          </p:nvCxnSpPr>
          <p:spPr>
            <a:xfrm>
              <a:off x="5930887" y="6139746"/>
              <a:ext cx="27432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C9CBCF0-A133-499D-90EF-6C7E4CD71B3D}"/>
                </a:ext>
              </a:extLst>
            </p:cNvPr>
            <p:cNvGrpSpPr/>
            <p:nvPr/>
          </p:nvGrpSpPr>
          <p:grpSpPr>
            <a:xfrm>
              <a:off x="4672027" y="6035728"/>
              <a:ext cx="2643455" cy="523220"/>
              <a:chOff x="4658351" y="5610982"/>
              <a:chExt cx="2643455" cy="523220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0DC55F5-846F-4C1D-A11F-3D6F0957DCBB}"/>
                  </a:ext>
                </a:extLst>
              </p:cNvPr>
              <p:cNvSpPr txBox="1"/>
              <p:nvPr/>
            </p:nvSpPr>
            <p:spPr>
              <a:xfrm>
                <a:off x="4658351" y="5610982"/>
                <a:ext cx="26434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  D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= 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+ y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 y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</a:t>
                </a:r>
                <a:endParaRPr lang="en-US" sz="2800" baseline="-25000" dirty="0"/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D7453C37-A53F-4FE0-BEBB-147C587794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07928" y="5737950"/>
                <a:ext cx="274320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A8F01324-553C-4F62-B773-3F043D15A7F4}"/>
              </a:ext>
            </a:extLst>
          </p:cNvPr>
          <p:cNvSpPr txBox="1"/>
          <p:nvPr/>
        </p:nvSpPr>
        <p:spPr>
          <a:xfrm>
            <a:off x="4780556" y="5681986"/>
            <a:ext cx="3160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</a:t>
            </a:r>
            <a:r>
              <a:rPr lang="en-US" sz="2800" baseline="-25000" dirty="0"/>
              <a:t>2</a:t>
            </a:r>
            <a:r>
              <a:rPr lang="en-US" sz="2800" dirty="0"/>
              <a:t> = y</a:t>
            </a:r>
            <a:r>
              <a:rPr lang="en-US" sz="2800" baseline="-25000" dirty="0"/>
              <a:t>0</a:t>
            </a:r>
            <a:r>
              <a:rPr lang="en-US" sz="2800" dirty="0">
                <a:sym typeface="Symbol" panose="05050102010706020507" pitchFamily="18" charset="2"/>
              </a:rPr>
              <a:t> </a:t>
            </a:r>
            <a:r>
              <a:rPr lang="en-US" sz="2800" dirty="0"/>
              <a:t> y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343336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43" grpId="0"/>
      <p:bldP spid="53" grpId="0"/>
      <p:bldP spid="54" grpId="0"/>
      <p:bldP spid="55" grpId="0"/>
      <p:bldP spid="45" grpId="0" animBg="1"/>
      <p:bldP spid="8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40026</TotalTime>
  <Words>2495</Words>
  <Application>Microsoft Office PowerPoint</Application>
  <PresentationFormat>On-screen Show (4:3)</PresentationFormat>
  <Paragraphs>999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Symbol</vt:lpstr>
      <vt:lpstr>Office Theme</vt:lpstr>
      <vt:lpstr>Other Counters</vt:lpstr>
      <vt:lpstr>Decade Counter Using D Flip-flops</vt:lpstr>
      <vt:lpstr>Decade Counter Using D Flip-flops</vt:lpstr>
      <vt:lpstr>Decade Counter Using D Flip-flops</vt:lpstr>
      <vt:lpstr>Four Bit Counter</vt:lpstr>
      <vt:lpstr>0 – 15 Synchronous Counter</vt:lpstr>
      <vt:lpstr>Synchronous Decade Counter</vt:lpstr>
      <vt:lpstr>PowerPoint Presentation</vt:lpstr>
      <vt:lpstr>Nonsequential Counter Using D Flip-flops</vt:lpstr>
      <vt:lpstr>Nonsequential Counter Using D Flip-flops</vt:lpstr>
      <vt:lpstr>Nonsequential Counter Using D Flip-flops</vt:lpstr>
      <vt:lpstr>1-4-6-5-3-7-2 Counter</vt:lpstr>
      <vt:lpstr>PowerPoint Presentation</vt:lpstr>
      <vt:lpstr>What happens if the circuit starts at 0-0-0 ?</vt:lpstr>
      <vt:lpstr>What happens if the circuit starts at 0-0-0 ?</vt:lpstr>
      <vt:lpstr>What happens if the circuit starts at 0-0-0 ?</vt:lpstr>
      <vt:lpstr>Nonsequential Counter Using D Flip-flops</vt:lpstr>
      <vt:lpstr>Nonsequential Counter Using D Flip-flops</vt:lpstr>
      <vt:lpstr>1-4-6-5-3-7-2 Counter</vt:lpstr>
      <vt:lpstr>PowerPoint Presentation</vt:lpstr>
      <vt:lpstr>PowerPoint Presentation</vt:lpstr>
      <vt:lpstr>Nonsequential Counter Using D Flip-flops</vt:lpstr>
      <vt:lpstr>Nonsequential Counter Using D Flip-flops</vt:lpstr>
      <vt:lpstr>Nonsequential Counter Using D Flip-flops</vt:lpstr>
      <vt:lpstr>Nonsequential Counter Using D Flip-flops</vt:lpstr>
      <vt:lpstr>1-4-6-5-3-7-2 Counter</vt:lpstr>
      <vt:lpstr>1-4-6-5-3-7-2 Counter</vt:lpstr>
      <vt:lpstr>1-4-6-5-3-7-2 Counter</vt:lpstr>
      <vt:lpstr>1-4-6-5-3-7-2 Counter</vt:lpstr>
      <vt:lpstr>1-4-6-5-3-7-2 Counter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836</cp:revision>
  <cp:lastPrinted>2020-05-08T06:30:05Z</cp:lastPrinted>
  <dcterms:created xsi:type="dcterms:W3CDTF">2016-08-24T18:09:17Z</dcterms:created>
  <dcterms:modified xsi:type="dcterms:W3CDTF">2025-06-17T04:46:20Z</dcterms:modified>
</cp:coreProperties>
</file>